
<file path=[Content_Types].xml><?xml version="1.0" encoding="utf-8"?>
<Types xmlns="http://schemas.openxmlformats.org/package/2006/content-types">
  <Default Extension="jpeg" ContentType="image/jpeg"/>
  <Default Extension="xlsx" ContentType="application/vnd.openxmlformats-officedocument.spreadsheetml.sheet"/>
  <Default Extension="png" ContentType="image/png"/>
  <Default Extension="mp3" ContentType="audio/mp3"/>
  <Default Extension="rels" ContentType="application/vnd.openxmlformats-package.relationships+xml"/>
  <Default Extension="xml" ContentType="application/xml"/>
  <Override PartName="/docProps/app.xml" ContentType="application/vnd.openxmlformats-officedocument.extended-properties+xml"/>
  <Override PartName="/docProps/core.xml" ContentType="application/vnd.openxmlformats-package.core-properties+xml"/>
  <Override PartName="/docProps/custom.xml" ContentType="application/vnd.openxmlformats-officedocument.custom-properties+xml"/>
  <Override PartName="/ppt/charts/chart1.xml" ContentType="application/vnd.openxmlformats-officedocument.drawingml.chart+xml"/>
  <Override PartName="/ppt/notesMasters/notesMaster1.xml" ContentType="application/vnd.openxmlformats-officedocument.presentationml.notesMaster+xml"/>
  <Override PartName="/ppt/notesSlides/notesSlide1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23.xml" ContentType="application/vnd.openxmlformats-officedocument.presentationml.notesSlide+xml"/>
  <Override PartName="/ppt/notesSlides/notesSlide24.xml" ContentType="application/vnd.openxmlformats-officedocument.presentationml.notesSlide+xml"/>
  <Override PartName="/ppt/notesSlides/notesSlide25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presProps.xml" ContentType="application/vnd.openxmlformats-officedocument.presentationml.presProps+xml"/>
  <Override PartName="/ppt/presentation.xml" ContentType="application/vnd.openxmlformats-officedocument.presentationml.presentation.main+xml"/>
  <Override PartName="/ppt/slideLayouts/slideLayout1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tableStyles.xml" ContentType="application/vnd.openxmlformats-officedocument.presentationml.tableStyles+xml"/>
  <Override PartName="/ppt/tags/tag1.xml" ContentType="application/vnd.openxmlformats-officedocument.presentationml.tags+xml"/>
  <Override PartName="/ppt/theme/theme1.xml" ContentType="application/vnd.openxmlformats-officedocument.theme+xml"/>
  <Override PartName="/ppt/theme/theme2.xml" ContentType="application/vnd.openxmlformats-officedocument.theme+xml"/>
  <Override PartName="/ppt/viewProps.xml" ContentType="application/vnd.openxmlformats-officedocument.presentationml.viewProps+xml"/>
</Types>
</file>

<file path=_rels/.rels><?xml version="1.0" encoding="UTF-8" standalone="yes"?>
<Relationships xmlns="http://schemas.openxmlformats.org/package/2006/relationships"><Relationship Id="rId1" Type="http://schemas.openxmlformats.org/officeDocument/2006/relationships/officeDocument" Target="ppt/presentation.xml"/><Relationship Id="rId4" Type="http://schemas.openxmlformats.org/package/2006/relationships/metadata/thumbnail" Target="docProps/thumbnail.jpeg"/><Relationship Id="rId3" Type="http://schemas.openxmlformats.org/package/2006/relationships/metadata/core-properties" Target="docProps/core.xml"/><Relationship Id="rId2" Type="http://schemas.openxmlformats.org/officeDocument/2006/relationships/extended-properties" Target="docProps/app.xml"/><Relationship Id="rId5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>
  <p:sldMasterIdLst>
    <p:sldMasterId id="2147483648" r:id="rId1"/>
  </p:sldMasterIdLst>
  <p:notesMasterIdLst>
    <p:notesMasterId r:id="rId4"/>
  </p:notesMasterIdLst>
  <p:sldIdLst>
    <p:sldId id="256" r:id="rId3"/>
    <p:sldId id="257" r:id="rId5"/>
    <p:sldId id="258" r:id="rId6"/>
    <p:sldId id="264" r:id="rId7"/>
    <p:sldId id="265" r:id="rId8"/>
    <p:sldId id="266" r:id="rId9"/>
    <p:sldId id="267" r:id="rId10"/>
    <p:sldId id="259" r:id="rId11"/>
    <p:sldId id="268" r:id="rId12"/>
    <p:sldId id="262" r:id="rId13"/>
    <p:sldId id="270" r:id="rId14"/>
    <p:sldId id="271" r:id="rId15"/>
    <p:sldId id="269" r:id="rId16"/>
    <p:sldId id="260" r:id="rId17"/>
    <p:sldId id="272" r:id="rId18"/>
    <p:sldId id="273" r:id="rId19"/>
    <p:sldId id="274" r:id="rId20"/>
    <p:sldId id="275" r:id="rId21"/>
    <p:sldId id="276" r:id="rId22"/>
    <p:sldId id="261" r:id="rId23"/>
    <p:sldId id="277" r:id="rId24"/>
    <p:sldId id="278" r:id="rId25"/>
    <p:sldId id="279" r:id="rId26"/>
    <p:sldId id="280" r:id="rId27"/>
    <p:sldId id="263" r:id="rId28"/>
  </p:sldIdLst>
  <p:sldSz cx="12192000" cy="6858000"/>
  <p:notesSz cx="6858000" cy="9144000"/>
  <p:custDataLst>
    <p:tags r:id="rId32"/>
  </p:custDataLst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20383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20441" autoAdjust="0"/>
    <p:restoredTop sz="94660"/>
  </p:normalViewPr>
  <p:slideViewPr>
    <p:cSldViewPr snapToGrid="0">
      <p:cViewPr varScale="1">
        <p:scale>
          <a:sx n="115" d="100"/>
          <a:sy n="115" d="100"/>
        </p:scale>
        <p:origin x="120" y="13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9" Type="http://schemas.openxmlformats.org/officeDocument/2006/relationships/slide" Target="slides/slide6.xml"/><Relationship Id="rId8" Type="http://schemas.openxmlformats.org/officeDocument/2006/relationships/slide" Target="slides/slide5.xml"/><Relationship Id="rId7" Type="http://schemas.openxmlformats.org/officeDocument/2006/relationships/slide" Target="slides/slide4.xml"/><Relationship Id="rId6" Type="http://schemas.openxmlformats.org/officeDocument/2006/relationships/slide" Target="slides/slide3.xml"/><Relationship Id="rId5" Type="http://schemas.openxmlformats.org/officeDocument/2006/relationships/slide" Target="slides/slide2.xml"/><Relationship Id="rId4" Type="http://schemas.openxmlformats.org/officeDocument/2006/relationships/notesMaster" Target="notesMasters/notesMaster1.xml"/><Relationship Id="rId32" Type="http://schemas.openxmlformats.org/officeDocument/2006/relationships/tags" Target="tags/tag1.xml"/><Relationship Id="rId31" Type="http://schemas.openxmlformats.org/officeDocument/2006/relationships/tableStyles" Target="tableStyles.xml"/><Relationship Id="rId30" Type="http://schemas.openxmlformats.org/officeDocument/2006/relationships/viewProps" Target="viewProps.xml"/><Relationship Id="rId3" Type="http://schemas.openxmlformats.org/officeDocument/2006/relationships/slide" Target="slides/slide1.xml"/><Relationship Id="rId29" Type="http://schemas.openxmlformats.org/officeDocument/2006/relationships/presProps" Target="presProps.xml"/><Relationship Id="rId28" Type="http://schemas.openxmlformats.org/officeDocument/2006/relationships/slide" Target="slides/slide25.xml"/><Relationship Id="rId27" Type="http://schemas.openxmlformats.org/officeDocument/2006/relationships/slide" Target="slides/slide24.xml"/><Relationship Id="rId26" Type="http://schemas.openxmlformats.org/officeDocument/2006/relationships/slide" Target="slides/slide23.xml"/><Relationship Id="rId25" Type="http://schemas.openxmlformats.org/officeDocument/2006/relationships/slide" Target="slides/slide22.xml"/><Relationship Id="rId24" Type="http://schemas.openxmlformats.org/officeDocument/2006/relationships/slide" Target="slides/slide21.xml"/><Relationship Id="rId23" Type="http://schemas.openxmlformats.org/officeDocument/2006/relationships/slide" Target="slides/slide20.xml"/><Relationship Id="rId22" Type="http://schemas.openxmlformats.org/officeDocument/2006/relationships/slide" Target="slides/slide19.xml"/><Relationship Id="rId21" Type="http://schemas.openxmlformats.org/officeDocument/2006/relationships/slide" Target="slides/slide18.xml"/><Relationship Id="rId20" Type="http://schemas.openxmlformats.org/officeDocument/2006/relationships/slide" Target="slides/slide17.xml"/><Relationship Id="rId2" Type="http://schemas.openxmlformats.org/officeDocument/2006/relationships/theme" Target="theme/theme1.xml"/><Relationship Id="rId19" Type="http://schemas.openxmlformats.org/officeDocument/2006/relationships/slide" Target="slides/slide16.xml"/><Relationship Id="rId18" Type="http://schemas.openxmlformats.org/officeDocument/2006/relationships/slide" Target="slides/slide15.xml"/><Relationship Id="rId17" Type="http://schemas.openxmlformats.org/officeDocument/2006/relationships/slide" Target="slides/slide14.xml"/><Relationship Id="rId16" Type="http://schemas.openxmlformats.org/officeDocument/2006/relationships/slide" Target="slides/slide13.xml"/><Relationship Id="rId15" Type="http://schemas.openxmlformats.org/officeDocument/2006/relationships/slide" Target="slides/slide12.xml"/><Relationship Id="rId14" Type="http://schemas.openxmlformats.org/officeDocument/2006/relationships/slide" Target="slides/slide11.xml"/><Relationship Id="rId13" Type="http://schemas.openxmlformats.org/officeDocument/2006/relationships/slide" Target="slides/slide10.xml"/><Relationship Id="rId12" Type="http://schemas.openxmlformats.org/officeDocument/2006/relationships/slide" Target="slides/slide9.xml"/><Relationship Id="rId11" Type="http://schemas.openxmlformats.org/officeDocument/2006/relationships/slide" Target="slides/slide8.xml"/><Relationship Id="rId10" Type="http://schemas.openxmlformats.org/officeDocument/2006/relationships/slide" Target="slides/slide7.xml"/><Relationship Id="rId1" Type="http://schemas.openxmlformats.org/officeDocument/2006/relationships/slideMaster" Target="slideMasters/slideMaster1.xml"/></Relationships>
</file>

<file path=ppt/charts/_rels/chart1.xml.rels><?xml version="1.0" encoding="UTF-8" standalone="yes"?>
<Relationships xmlns="http://schemas.openxmlformats.org/package/2006/relationships"><Relationship Id="rId1" Type="http://schemas.openxmlformats.org/officeDocument/2006/relationships/package" Target="../embeddings/Workbook1.xlsx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explosion val="0"/>
          <c:dPt>
            <c:idx val="0"/>
            <c:bubble3D val="0"/>
            <c:spPr>
              <a:solidFill>
                <a:schemeClr val="tx1">
                  <a:lumMod val="50000"/>
                  <a:lumOff val="50000"/>
                </a:schemeClr>
              </a:solidFill>
            </c:spPr>
          </c:dPt>
          <c:dPt>
            <c:idx val="1"/>
            <c:bubble3D val="0"/>
            <c:spPr>
              <a:solidFill>
                <a:schemeClr val="bg2">
                  <a:lumMod val="50000"/>
                </a:schemeClr>
              </a:solidFill>
            </c:spPr>
          </c:dPt>
          <c:dPt>
            <c:idx val="2"/>
            <c:bubble3D val="0"/>
            <c:spPr>
              <a:solidFill>
                <a:schemeClr val="bg1">
                  <a:lumMod val="50000"/>
                </a:schemeClr>
              </a:solidFill>
            </c:spPr>
          </c:dPt>
          <c:dPt>
            <c:idx val="3"/>
            <c:bubble3D val="0"/>
            <c:spPr>
              <a:solidFill>
                <a:schemeClr val="bg1"/>
              </a:solidFill>
            </c:spPr>
          </c:dPt>
          <c:dLbls>
            <c:delete val="1"/>
          </c:dLbls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8</c:v>
                </c:pt>
                <c:pt idx="1">
                  <c:v>5</c:v>
                </c:pt>
                <c:pt idx="2">
                  <c:v>7</c:v>
                </c:pt>
                <c:pt idx="3">
                  <c:v>12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67"/>
      </c:doughnutChart>
      <c:spPr>
        <a:noFill/>
        <a:ln w="25356">
          <a:noFill/>
        </a:ln>
      </c:spPr>
    </c:plotArea>
    <c:plotVisOnly val="1"/>
    <c:dispBlanksAs val="gap"/>
    <c:showDLblsOverMax val="0"/>
  </c:chart>
  <c:txPr>
    <a:bodyPr/>
    <a:lstStyle/>
    <a:p>
      <a:pPr>
        <a:defRPr lang="zh-CN" sz="1795" b="0" i="0" u="none" strike="noStrike" baseline="0">
          <a:solidFill>
            <a:srgbClr val="000000"/>
          </a:solidFill>
          <a:latin typeface="Calibri" panose="020F0502020204030204"/>
          <a:ea typeface="Calibri" panose="020F0502020204030204"/>
          <a:cs typeface="Calibri" panose="020F0502020204030204"/>
        </a:defRPr>
      </a:pPr>
    </a:p>
  </c:txPr>
  <c:externalData r:id="rId1">
    <c:autoUpdate val="0"/>
  </c:externalData>
</c:chartSpace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BEFE4523-AF79-4A63-BA86-748A389DD340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smtClean="0"/>
              <a:t>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3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4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5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6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7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8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9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0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2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3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4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5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6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7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8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9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0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2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3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4.xml"/></Relationships>
</file>

<file path=ppt/notesSlides/_rels/notesSlide25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5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5F29694-6731-4167-90C2-12BCB10B596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副标题 2"/>
          <p:cNvSpPr>
            <a:spLocks noGrp="1"/>
          </p:cNvSpPr>
          <p:nvPr>
            <p:ph type="subTitle" idx="1" hasCustomPrompt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zh-CN" altLang="en-US" smtClean="0"/>
              <a:t>单击以编辑母版副标题样式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9F03549-4AF7-4564-B350-4EC3ACFA174B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87424C2-A6B4-43A8-B732-B24314C01B0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 hasCustomPrompt="1"/>
          </p:nvPr>
        </p:nvSpPr>
        <p:spPr/>
        <p:txBody>
          <a:bodyPr/>
          <a:lstStyle/>
          <a:p>
            <a:pPr lvl="0"/>
            <a:r>
              <a:rPr lang="zh-CN" altLang="en-US" smtClean="0"/>
              <a:t>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9F03549-4AF7-4564-B350-4EC3ACFA174B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87424C2-A6B4-43A8-B732-B24314C01B0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 hasCustomPrompt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 smtClean="0"/>
              <a:t>编辑母版文本样式</a:t>
            </a:r>
            <a:endParaRPr lang="zh-CN" altLang="en-US" smtClean="0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9F03549-4AF7-4564-B350-4EC3ACFA174B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87424C2-A6B4-43A8-B732-B24314C01B0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sz="half" idx="1" hasCustomPrompt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 smtClean="0"/>
              <a:t>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 hasCustomPrompt="1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 smtClean="0"/>
              <a:t>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9F03549-4AF7-4564-B350-4EC3ACFA174B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87424C2-A6B4-43A8-B732-B24314C01B0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 hasCustomPrompt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 smtClean="0"/>
              <a:t>编辑母版文本样式</a:t>
            </a:r>
            <a:endParaRPr lang="zh-CN" altLang="en-US" smtClean="0"/>
          </a:p>
        </p:txBody>
      </p:sp>
      <p:sp>
        <p:nvSpPr>
          <p:cNvPr id="4" name="内容占位符 3"/>
          <p:cNvSpPr>
            <a:spLocks noGrp="1"/>
          </p:cNvSpPr>
          <p:nvPr>
            <p:ph sz="half" idx="2" hasCustomPrompt="1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zh-CN" altLang="en-US" smtClean="0"/>
              <a:t>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 hasCustomPrompt="1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 smtClean="0"/>
              <a:t>编辑母版文本样式</a:t>
            </a:r>
            <a:endParaRPr lang="zh-CN" altLang="en-US" smtClean="0"/>
          </a:p>
        </p:txBody>
      </p:sp>
      <p:sp>
        <p:nvSpPr>
          <p:cNvPr id="6" name="内容占位符 5"/>
          <p:cNvSpPr>
            <a:spLocks noGrp="1"/>
          </p:cNvSpPr>
          <p:nvPr>
            <p:ph sz="quarter" idx="4" hasCustomPrompt="1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zh-CN" altLang="en-US" smtClean="0"/>
              <a:t>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9F03549-4AF7-4564-B350-4EC3ACFA174B}" type="datetimeFigureOut">
              <a:rPr lang="zh-CN" altLang="en-US" smtClean="0"/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87424C2-A6B4-43A8-B732-B24314C01B0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9F03549-4AF7-4564-B350-4EC3ACFA174B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87424C2-A6B4-43A8-B732-B24314C01B0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9F03549-4AF7-4564-B350-4EC3ACFA174B}" type="datetimeFigureOut">
              <a:rPr lang="zh-CN" altLang="en-US" smtClean="0"/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87424C2-A6B4-43A8-B732-B24314C01B0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 hasCustomPrompt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 smtClean="0"/>
              <a:t>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 smtClean="0"/>
              <a:t>编辑母版文本样式</a:t>
            </a:r>
            <a:endParaRPr lang="zh-CN" altLang="en-US" smtClean="0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9F03549-4AF7-4564-B350-4EC3ACFA174B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87424C2-A6B4-43A8-B732-B24314C01B0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 smtClean="0"/>
              <a:t>编辑母版文本样式</a:t>
            </a:r>
            <a:endParaRPr lang="zh-CN" altLang="en-US" smtClean="0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9F03549-4AF7-4564-B350-4EC3ACFA174B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87424C2-A6B4-43A8-B732-B24314C01B0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 hasCustomPrompt="1"/>
          </p:nvPr>
        </p:nvSpPr>
        <p:spPr/>
        <p:txBody>
          <a:bodyPr vert="eaVert"/>
          <a:lstStyle/>
          <a:p>
            <a:pPr lvl="0"/>
            <a:r>
              <a:rPr lang="zh-CN" altLang="en-US" smtClean="0"/>
              <a:t>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9F03549-4AF7-4564-B350-4EC3ACFA174B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87424C2-A6B4-43A8-B732-B24314C01B0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竖排标题与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</p:spPr>
        <p:txBody>
          <a:bodyPr vert="eaVert"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 hasCustomPrompt="1"/>
          </p:nvPr>
        </p:nvSpPr>
        <p:spPr>
          <a:xfrm>
            <a:off x="838200" y="365125"/>
            <a:ext cx="7734300" cy="5811838"/>
          </a:xfrm>
        </p:spPr>
        <p:txBody>
          <a:bodyPr vert="eaVert"/>
          <a:lstStyle/>
          <a:p>
            <a:pPr lvl="0"/>
            <a:r>
              <a:rPr lang="zh-CN" altLang="en-US" smtClean="0"/>
              <a:t>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9F03549-4AF7-4564-B350-4EC3ACFA174B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87424C2-A6B4-43A8-B732-B24314C01B0B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9" Type="http://schemas.openxmlformats.org/officeDocument/2006/relationships/slideLayout" Target="../slideLayouts/slideLayout9.xml"/><Relationship Id="rId8" Type="http://schemas.openxmlformats.org/officeDocument/2006/relationships/slideLayout" Target="../slideLayouts/slideLayout8.xml"/><Relationship Id="rId7" Type="http://schemas.openxmlformats.org/officeDocument/2006/relationships/slideLayout" Target="../slideLayouts/slideLayout7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3" Type="http://schemas.openxmlformats.org/officeDocument/2006/relationships/slideLayout" Target="../slideLayouts/slideLayout3.xml"/><Relationship Id="rId2" Type="http://schemas.openxmlformats.org/officeDocument/2006/relationships/slideLayout" Target="../slideLayouts/slideLayout2.xml"/><Relationship Id="rId12" Type="http://schemas.openxmlformats.org/officeDocument/2006/relationships/theme" Target="../theme/theme1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" Type="http://schemas.openxmlformats.org/officeDocument/2006/relationships/slideLayout" Target="../slideLayouts/slideLayout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 smtClean="0"/>
              <a:t>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79F03549-4AF7-4564-B350-4EC3ACFA174B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587424C2-A6B4-43A8-B732-B24314C01B0B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6" Type="http://schemas.openxmlformats.org/officeDocument/2006/relationships/notesSlide" Target="../notesSlides/notesSlide1.xml"/><Relationship Id="rId5" Type="http://schemas.openxmlformats.org/officeDocument/2006/relationships/slideLayout" Target="../slideLayouts/slideLayout1.xml"/><Relationship Id="rId4" Type="http://schemas.openxmlformats.org/officeDocument/2006/relationships/image" Target="../media/image2.png"/><Relationship Id="rId3" Type="http://schemas.microsoft.com/office/2007/relationships/media" Target="../media/media1.mp3"/><Relationship Id="rId2" Type="http://schemas.openxmlformats.org/officeDocument/2006/relationships/audio" Target="../media/media1.mp3"/><Relationship Id="rId1" Type="http://schemas.openxmlformats.org/officeDocument/2006/relationships/image" Target="../media/image1.jpeg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.png"/></Relationships>
</file>

<file path=ppt/slides/_rels/slide3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3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4.png"/><Relationship Id="rId1" Type="http://schemas.openxmlformats.org/officeDocument/2006/relationships/image" Target="../media/image3.png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4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.png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5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.png"/></Relationships>
</file>

<file path=ppt/slides/_rels/slide6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6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3.png"/><Relationship Id="rId1" Type="http://schemas.openxmlformats.org/officeDocument/2006/relationships/chart" Target="../charts/chart1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7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.png"/></Relationships>
</file>

<file path=ppt/slides/_rels/slide8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8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4.png"/><Relationship Id="rId1" Type="http://schemas.openxmlformats.org/officeDocument/2006/relationships/image" Target="../media/image3.png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9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.png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0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.png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1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.png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2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.png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3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.png"/></Relationships>
</file>

<file path=ppt/slides/_rels/slide14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14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4.png"/><Relationship Id="rId1" Type="http://schemas.openxmlformats.org/officeDocument/2006/relationships/image" Target="../media/image3.png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5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.png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6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.png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7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.png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8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.png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9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.png"/></Relationships>
</file>

<file path=ppt/slides/_rels/slide20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20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4.png"/><Relationship Id="rId1" Type="http://schemas.openxmlformats.org/officeDocument/2006/relationships/image" Target="../media/image3.png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1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.png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2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.png"/></Relationships>
</file>

<file path=ppt/slides/_rels/slide23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3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.png"/></Relationships>
</file>

<file path=ppt/slides/_rels/slide24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4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3.png"/></Relationships>
</file>

<file path=ppt/slides/_rels/slide25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5.xml"/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.jpe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图片 2" descr="甜品"/>
          <p:cNvPicPr>
            <a:picLocks noChangeAspect="1"/>
          </p:cNvPicPr>
          <p:nvPr/>
        </p:nvPicPr>
        <p:blipFill>
          <a:blip r:embed="rId1"/>
          <a:srcRect l="12014" t="-106" r="22067" b="12228"/>
          <a:stretch>
            <a:fillRect/>
          </a:stretch>
        </p:blipFill>
        <p:spPr>
          <a:xfrm rot="5400000">
            <a:off x="2667000" y="-2666365"/>
            <a:ext cx="6857365" cy="12191365"/>
          </a:xfrm>
          <a:prstGeom prst="rect">
            <a:avLst/>
          </a:prstGeom>
        </p:spPr>
      </p:pic>
      <p:grpSp>
        <p:nvGrpSpPr>
          <p:cNvPr id="11" name="组合 10"/>
          <p:cNvGrpSpPr/>
          <p:nvPr/>
        </p:nvGrpSpPr>
        <p:grpSpPr>
          <a:xfrm>
            <a:off x="2051430" y="2177554"/>
            <a:ext cx="8089140" cy="1879186"/>
            <a:chOff x="2036916" y="2177554"/>
            <a:chExt cx="8089140" cy="1879186"/>
          </a:xfrm>
        </p:grpSpPr>
        <p:sp>
          <p:nvSpPr>
            <p:cNvPr id="6" name="文本框 5"/>
            <p:cNvSpPr txBox="1"/>
            <p:nvPr/>
          </p:nvSpPr>
          <p:spPr>
            <a:xfrm>
              <a:off x="2353129" y="2733301"/>
              <a:ext cx="7456714" cy="132343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8000" b="1" spc="600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教育说课</a:t>
              </a:r>
              <a:r>
                <a:rPr lang="zh-CN" altLang="en-US" sz="8000" b="1" spc="6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模板</a:t>
              </a:r>
              <a:endParaRPr lang="zh-CN" altLang="en-US" sz="8000" b="1" spc="6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7" name="文本框 6"/>
            <p:cNvSpPr txBox="1"/>
            <p:nvPr/>
          </p:nvSpPr>
          <p:spPr>
            <a:xfrm>
              <a:off x="2036916" y="2177554"/>
              <a:ext cx="8089140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3200" dirty="0" smtClean="0">
                  <a:solidFill>
                    <a:schemeClr val="bg1"/>
                  </a:solidFill>
                </a:rPr>
                <a:t>EDUCATION PRACTICE SESSION PPT</a:t>
              </a:r>
              <a:endParaRPr lang="zh-CN" altLang="en-US" sz="3200" dirty="0">
                <a:solidFill>
                  <a:schemeClr val="bg1"/>
                </a:solidFill>
              </a:endParaRPr>
            </a:p>
          </p:txBody>
        </p:sp>
      </p:grpSp>
      <p:grpSp>
        <p:nvGrpSpPr>
          <p:cNvPr id="10" name="组合 9"/>
          <p:cNvGrpSpPr/>
          <p:nvPr/>
        </p:nvGrpSpPr>
        <p:grpSpPr>
          <a:xfrm>
            <a:off x="3417661" y="4252686"/>
            <a:ext cx="5356679" cy="470394"/>
            <a:chOff x="2888342" y="4339770"/>
            <a:chExt cx="5356679" cy="470394"/>
          </a:xfrm>
        </p:grpSpPr>
        <p:sp>
          <p:nvSpPr>
            <p:cNvPr id="8" name="矩形 7"/>
            <p:cNvSpPr/>
            <p:nvPr/>
          </p:nvSpPr>
          <p:spPr>
            <a:xfrm>
              <a:off x="2888342" y="4339771"/>
              <a:ext cx="2061029" cy="470393"/>
            </a:xfrm>
            <a:prstGeom prst="rect">
              <a:avLst/>
            </a:prstGeom>
            <a:noFill/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zh-CN" altLang="en-US" dirty="0" smtClean="0">
                  <a:latin typeface="+mn-ea"/>
                </a:rPr>
                <a:t>班级：</a:t>
              </a:r>
              <a:r>
                <a:rPr lang="zh-CN" altLang="en-US" dirty="0">
                  <a:latin typeface="+mn-ea"/>
                </a:rPr>
                <a:t>九</a:t>
              </a:r>
              <a:r>
                <a:rPr lang="zh-CN" altLang="en-US" dirty="0" smtClean="0">
                  <a:latin typeface="+mn-ea"/>
                </a:rPr>
                <a:t>年级一班</a:t>
              </a:r>
              <a:endParaRPr lang="zh-CN" altLang="en-US" dirty="0">
                <a:latin typeface="+mn-ea"/>
              </a:endParaRPr>
            </a:p>
          </p:txBody>
        </p:sp>
        <p:sp>
          <p:nvSpPr>
            <p:cNvPr id="9" name="矩形 8"/>
            <p:cNvSpPr/>
            <p:nvPr/>
          </p:nvSpPr>
          <p:spPr>
            <a:xfrm>
              <a:off x="6183992" y="4339770"/>
              <a:ext cx="2061029" cy="470393"/>
            </a:xfrm>
            <a:prstGeom prst="rect">
              <a:avLst/>
            </a:prstGeom>
            <a:noFill/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zh-CN" altLang="en-US" dirty="0" smtClean="0">
                  <a:latin typeface="+mn-ea"/>
                </a:rPr>
                <a:t>老师</a:t>
              </a:r>
              <a:r>
                <a:rPr lang="zh-CN" altLang="en-US" dirty="0" smtClean="0">
                  <a:latin typeface="+mn-ea"/>
                </a:rPr>
                <a:t>：</a:t>
              </a:r>
              <a:r>
                <a:rPr lang="en-US" altLang="zh-CN" dirty="0" smtClean="0">
                  <a:latin typeface="+mn-ea"/>
                </a:rPr>
                <a:t>XXX</a:t>
              </a:r>
              <a:endParaRPr lang="zh-CN" altLang="en-US" dirty="0">
                <a:latin typeface="+mn-ea"/>
              </a:endParaRPr>
            </a:p>
          </p:txBody>
        </p:sp>
      </p:grpSp>
      <p:pic>
        <p:nvPicPr>
          <p:cNvPr id="12" name="Kevin Kern - Through the Arbor">
            <a:hlinkClick r:id="" action="ppaction://media"/>
          </p:cNvPr>
          <p:cNvPicPr>
            <a:picLocks noChangeAspect="1"/>
          </p:cNvPicPr>
          <p:nvPr>
            <a:audioFile r:link="rId2"/>
            <p:extLst>
              <p:ext uri="{DAA4B4D4-6D71-4841-9C94-3DE7FCFB9230}">
                <p14:media xmlns:p14="http://schemas.microsoft.com/office/powerpoint/2010/main" r:embed="rId3"/>
              </p:ext>
            </p:extLst>
          </p:nvPr>
        </p:nvPicPr>
        <p:blipFill>
          <a:blip r:embed="rId4"/>
          <a:stretch>
            <a:fillRect/>
          </a:stretch>
        </p:blipFill>
        <p:spPr>
          <a:xfrm>
            <a:off x="12192000" y="-33981"/>
            <a:ext cx="609600" cy="609600"/>
          </a:xfrm>
          <a:prstGeom prst="rect">
            <a:avLst/>
          </a:prstGeom>
        </p:spPr>
      </p:pic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" fill="hold"/>
                                        <p:tgtEl>
                                          <p:spTgt spid="12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" fill="hold">
                            <p:stCondLst>
                              <p:cond delay="0"/>
                            </p:stCondLst>
                            <p:childTnLst>
                              <p:par>
                                <p:cTn id="8" presetID="37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1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900" decel="100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audio>
              <p:cMediaNode vol="80000" numSld="999" showWhenStopped="0">
                <p:cTn id="19" repeatCount="indefinite" fill="hold" display="0">
                  <p:stCondLst>
                    <p:cond delay="indefinite"/>
                  </p:stCondLst>
                  <p:endCondLst>
                    <p:cond evt="onStopAudio" delay="0">
                      <p:tgtEl>
                        <p:sldTgt/>
                      </p:tgtEl>
                    </p:cond>
                  </p:endCondLst>
                </p:cTn>
                <p:tgtEl>
                  <p:spTgt spid="12"/>
                </p:tgtEl>
              </p:cMediaNode>
            </p:audio>
          </p:childTnLst>
        </p:cTn>
      </p:par>
    </p:tn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sp>
        <p:nvSpPr>
          <p:cNvPr id="5" name="矩形 4"/>
          <p:cNvSpPr/>
          <p:nvPr/>
        </p:nvSpPr>
        <p:spPr>
          <a:xfrm>
            <a:off x="0" y="411510"/>
            <a:ext cx="539750" cy="57606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cxnSp>
        <p:nvCxnSpPr>
          <p:cNvPr id="6" name="直接连接符 5"/>
          <p:cNvCxnSpPr/>
          <p:nvPr/>
        </p:nvCxnSpPr>
        <p:spPr>
          <a:xfrm>
            <a:off x="600710" y="411510"/>
            <a:ext cx="0" cy="576064"/>
          </a:xfrm>
          <a:prstGeom prst="line">
            <a:avLst/>
          </a:prstGeom>
          <a:ln w="2857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Box 7"/>
          <p:cNvSpPr txBox="1"/>
          <p:nvPr/>
        </p:nvSpPr>
        <p:spPr>
          <a:xfrm>
            <a:off x="661670" y="345599"/>
            <a:ext cx="1409581" cy="70788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zh-CN" altLang="en-US" sz="40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目 录</a:t>
            </a:r>
            <a:endParaRPr lang="zh-CN" altLang="en-US" sz="4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" name="TextBox 8"/>
          <p:cNvSpPr txBox="1"/>
          <p:nvPr/>
        </p:nvSpPr>
        <p:spPr>
          <a:xfrm>
            <a:off x="2071250" y="574322"/>
            <a:ext cx="228472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2400" dirty="0" smtClean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CONTENTS</a:t>
            </a:r>
            <a:endParaRPr lang="zh-CN" altLang="en-US" sz="2400" dirty="0">
              <a:solidFill>
                <a:schemeClr val="bg1"/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grpSp>
        <p:nvGrpSpPr>
          <p:cNvPr id="33" name="组合 32"/>
          <p:cNvGrpSpPr/>
          <p:nvPr/>
        </p:nvGrpSpPr>
        <p:grpSpPr>
          <a:xfrm>
            <a:off x="2929753" y="1778111"/>
            <a:ext cx="6332495" cy="3631549"/>
            <a:chOff x="2189533" y="1778111"/>
            <a:chExt cx="6332495" cy="3631549"/>
          </a:xfrm>
        </p:grpSpPr>
        <p:cxnSp>
          <p:nvCxnSpPr>
            <p:cNvPr id="10" name="直接连接符 9"/>
            <p:cNvCxnSpPr/>
            <p:nvPr/>
          </p:nvCxnSpPr>
          <p:spPr>
            <a:xfrm>
              <a:off x="2624508" y="2249772"/>
              <a:ext cx="5897520" cy="0"/>
            </a:xfrm>
            <a:prstGeom prst="line">
              <a:avLst/>
            </a:prstGeom>
            <a:ln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2" name="平行四边形 11"/>
            <p:cNvSpPr/>
            <p:nvPr/>
          </p:nvSpPr>
          <p:spPr>
            <a:xfrm>
              <a:off x="2189533" y="1778111"/>
              <a:ext cx="590550" cy="479165"/>
            </a:xfrm>
            <a:prstGeom prst="parallelogram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altLang="zh-CN" sz="3200" b="1" dirty="0" smtClean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1</a:t>
              </a:r>
              <a:endParaRPr lang="zh-CN" altLang="en-US" sz="3200" b="1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cxnSp>
          <p:nvCxnSpPr>
            <p:cNvPr id="15" name="直接连接符 14"/>
            <p:cNvCxnSpPr/>
            <p:nvPr/>
          </p:nvCxnSpPr>
          <p:spPr>
            <a:xfrm>
              <a:off x="2624508" y="3300567"/>
              <a:ext cx="5897520" cy="0"/>
            </a:xfrm>
            <a:prstGeom prst="line">
              <a:avLst/>
            </a:prstGeom>
            <a:ln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7" name="平行四边形 16"/>
            <p:cNvSpPr/>
            <p:nvPr/>
          </p:nvSpPr>
          <p:spPr>
            <a:xfrm>
              <a:off x="2189533" y="2828906"/>
              <a:ext cx="590550" cy="479165"/>
            </a:xfrm>
            <a:prstGeom prst="parallelogram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altLang="zh-CN" sz="3200" b="1" dirty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2</a:t>
              </a:r>
              <a:endParaRPr lang="zh-CN" altLang="en-US" sz="3200" b="1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cxnSp>
          <p:nvCxnSpPr>
            <p:cNvPr id="20" name="直接连接符 19"/>
            <p:cNvCxnSpPr/>
            <p:nvPr/>
          </p:nvCxnSpPr>
          <p:spPr>
            <a:xfrm>
              <a:off x="2624508" y="4351362"/>
              <a:ext cx="5897520" cy="0"/>
            </a:xfrm>
            <a:prstGeom prst="line">
              <a:avLst/>
            </a:prstGeom>
            <a:ln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2" name="平行四边形 21"/>
            <p:cNvSpPr/>
            <p:nvPr/>
          </p:nvSpPr>
          <p:spPr>
            <a:xfrm>
              <a:off x="2189533" y="3879701"/>
              <a:ext cx="590550" cy="479165"/>
            </a:xfrm>
            <a:prstGeom prst="parallelogram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altLang="zh-CN" sz="3200" b="1" dirty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3</a:t>
              </a:r>
              <a:endParaRPr lang="zh-CN" altLang="en-US" sz="3200" b="1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cxnSp>
          <p:nvCxnSpPr>
            <p:cNvPr id="25" name="直接连接符 24"/>
            <p:cNvCxnSpPr/>
            <p:nvPr/>
          </p:nvCxnSpPr>
          <p:spPr>
            <a:xfrm>
              <a:off x="2624508" y="5402156"/>
              <a:ext cx="5897520" cy="0"/>
            </a:xfrm>
            <a:prstGeom prst="line">
              <a:avLst/>
            </a:prstGeom>
            <a:ln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7" name="平行四边形 26"/>
            <p:cNvSpPr/>
            <p:nvPr/>
          </p:nvSpPr>
          <p:spPr>
            <a:xfrm>
              <a:off x="2189533" y="4930495"/>
              <a:ext cx="590550" cy="479165"/>
            </a:xfrm>
            <a:prstGeom prst="parallelogram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altLang="zh-CN" sz="3200" b="1" dirty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4</a:t>
              </a:r>
              <a:endParaRPr lang="zh-CN" altLang="en-US" sz="3200" b="1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9" name="矩形 28"/>
            <p:cNvSpPr/>
            <p:nvPr/>
          </p:nvSpPr>
          <p:spPr>
            <a:xfrm>
              <a:off x="3237124" y="1797236"/>
              <a:ext cx="2339102" cy="46166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2400" b="1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此处输入文本框</a:t>
              </a:r>
              <a:endParaRPr lang="zh-CN" altLang="en-US" sz="2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30" name="矩形 29"/>
            <p:cNvSpPr/>
            <p:nvPr/>
          </p:nvSpPr>
          <p:spPr>
            <a:xfrm>
              <a:off x="3237124" y="2846819"/>
              <a:ext cx="2339102" cy="46166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2400" b="1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此处输入文本框</a:t>
              </a:r>
              <a:endParaRPr lang="zh-CN" altLang="en-US" sz="2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31" name="矩形 30"/>
            <p:cNvSpPr/>
            <p:nvPr/>
          </p:nvSpPr>
          <p:spPr>
            <a:xfrm>
              <a:off x="3237124" y="3767849"/>
              <a:ext cx="2339102" cy="581057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lvl="0">
                <a:lnSpc>
                  <a:spcPct val="150000"/>
                </a:lnSpc>
              </a:pPr>
              <a:r>
                <a:rPr lang="zh-CN" altLang="en-US" sz="2400" b="1" kern="100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Times New Roman" panose="02020603050405020304" pitchFamily="18" charset="0"/>
                </a:rPr>
                <a:t>此处输入文本框</a:t>
              </a:r>
              <a:endParaRPr lang="zh-CN" altLang="zh-CN" sz="2400" b="1" kern="1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Times New Roman" panose="02020603050405020304" pitchFamily="18" charset="0"/>
              </a:endParaRPr>
            </a:p>
          </p:txBody>
        </p:sp>
        <p:sp>
          <p:nvSpPr>
            <p:cNvPr id="32" name="矩形 31"/>
            <p:cNvSpPr/>
            <p:nvPr/>
          </p:nvSpPr>
          <p:spPr>
            <a:xfrm>
              <a:off x="3237124" y="4942426"/>
              <a:ext cx="800219" cy="46166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2400" b="1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结论</a:t>
              </a:r>
              <a:endParaRPr lang="zh-CN" altLang="en-US" sz="2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3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7" grpId="0"/>
      <p:bldP spid="8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grpSp>
        <p:nvGrpSpPr>
          <p:cNvPr id="11" name="组合 10"/>
          <p:cNvGrpSpPr/>
          <p:nvPr/>
        </p:nvGrpSpPr>
        <p:grpSpPr>
          <a:xfrm>
            <a:off x="1464056" y="2126569"/>
            <a:ext cx="2833225" cy="2314575"/>
            <a:chOff x="1667256" y="2271712"/>
            <a:chExt cx="2833225" cy="2314575"/>
          </a:xfrm>
        </p:grpSpPr>
        <p:pic>
          <p:nvPicPr>
            <p:cNvPr id="5" name="图片 4"/>
            <p:cNvPicPr>
              <a:picLocks noChangeAspect="1"/>
            </p:cNvPicPr>
            <p:nvPr/>
          </p:nvPicPr>
          <p:blipFill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1667256" y="2271712"/>
              <a:ext cx="2833225" cy="2314575"/>
            </a:xfrm>
            <a:prstGeom prst="rect">
              <a:avLst/>
            </a:prstGeom>
          </p:spPr>
        </p:pic>
        <p:sp>
          <p:nvSpPr>
            <p:cNvPr id="6" name="文本框 5"/>
            <p:cNvSpPr txBox="1"/>
            <p:nvPr/>
          </p:nvSpPr>
          <p:spPr>
            <a:xfrm>
              <a:off x="2172570" y="2860766"/>
              <a:ext cx="2188355" cy="132343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8000" b="1" spc="2500" dirty="0" smtClean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01</a:t>
              </a:r>
              <a:endParaRPr lang="zh-CN" altLang="en-US" sz="8000" b="1" spc="2500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0" name="组合 9"/>
          <p:cNvGrpSpPr/>
          <p:nvPr/>
        </p:nvGrpSpPr>
        <p:grpSpPr>
          <a:xfrm>
            <a:off x="4998186" y="2616758"/>
            <a:ext cx="6097634" cy="1624484"/>
            <a:chOff x="4998186" y="2629933"/>
            <a:chExt cx="6097634" cy="1624484"/>
          </a:xfrm>
        </p:grpSpPr>
        <p:sp>
          <p:nvSpPr>
            <p:cNvPr id="7" name="矩形 6"/>
            <p:cNvSpPr/>
            <p:nvPr/>
          </p:nvSpPr>
          <p:spPr>
            <a:xfrm>
              <a:off x="4998186" y="2629933"/>
              <a:ext cx="2339102" cy="46166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2400" b="1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此处输入文本框</a:t>
              </a:r>
              <a:endParaRPr lang="zh-CN" altLang="en-US" sz="2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9" name="矩形 8"/>
            <p:cNvSpPr/>
            <p:nvPr/>
          </p:nvSpPr>
          <p:spPr>
            <a:xfrm>
              <a:off x="5014316" y="3091598"/>
              <a:ext cx="6081504" cy="116281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50000"/>
                </a:lnSpc>
              </a:pPr>
              <a:r>
                <a:rPr lang="en-US" altLang="zh-CN" sz="1600" spc="300" noProof="1" smtClean="0">
                  <a:solidFill>
                    <a:schemeClr val="bg1"/>
                  </a:solidFill>
                  <a:latin typeface="+mn-ea"/>
                </a:rPr>
                <a:t>Lorem Ipsum Dolor Sit Er Elit Lamet, Consectetaur Cillium Adipisicing Pecu, Sed Do Eiusmod Tempor Sit Er</a:t>
              </a:r>
              <a:endParaRPr lang="zh-CN" altLang="en-US" sz="1600" spc="300" dirty="0">
                <a:solidFill>
                  <a:schemeClr val="bg1"/>
                </a:solidFill>
                <a:latin typeface="+mn-ea"/>
              </a:endParaRPr>
            </a:p>
          </p:txBody>
        </p: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1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sp>
        <p:nvSpPr>
          <p:cNvPr id="5" name="矩形 4"/>
          <p:cNvSpPr/>
          <p:nvPr/>
        </p:nvSpPr>
        <p:spPr>
          <a:xfrm>
            <a:off x="0" y="411510"/>
            <a:ext cx="539750" cy="57606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cxnSp>
        <p:nvCxnSpPr>
          <p:cNvPr id="6" name="直接连接符 5"/>
          <p:cNvCxnSpPr/>
          <p:nvPr/>
        </p:nvCxnSpPr>
        <p:spPr>
          <a:xfrm>
            <a:off x="600710" y="411510"/>
            <a:ext cx="0" cy="576064"/>
          </a:xfrm>
          <a:prstGeom prst="line">
            <a:avLst/>
          </a:prstGeom>
          <a:ln w="2857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Box 7"/>
          <p:cNvSpPr txBox="1"/>
          <p:nvPr/>
        </p:nvSpPr>
        <p:spPr>
          <a:xfrm>
            <a:off x="661670" y="345599"/>
            <a:ext cx="2595880" cy="70788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zh-CN" altLang="en-US" sz="40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输入内容</a:t>
            </a:r>
            <a:endParaRPr lang="zh-CN" altLang="en-US" sz="4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251" name="组合 250"/>
          <p:cNvGrpSpPr/>
          <p:nvPr/>
        </p:nvGrpSpPr>
        <p:grpSpPr>
          <a:xfrm>
            <a:off x="1049110" y="900631"/>
            <a:ext cx="10171884" cy="5500146"/>
            <a:chOff x="657226" y="591741"/>
            <a:chExt cx="8230790" cy="4450557"/>
          </a:xfrm>
        </p:grpSpPr>
        <p:cxnSp>
          <p:nvCxnSpPr>
            <p:cNvPr id="9" name="Straight Connector 141"/>
            <p:cNvCxnSpPr/>
            <p:nvPr/>
          </p:nvCxnSpPr>
          <p:spPr>
            <a:xfrm flipV="1">
              <a:off x="989410" y="1184672"/>
              <a:ext cx="0" cy="3043238"/>
            </a:xfrm>
            <a:prstGeom prst="line">
              <a:avLst/>
            </a:prstGeom>
            <a:ln w="15875">
              <a:solidFill>
                <a:srgbClr val="BFBFBF"/>
              </a:solidFill>
              <a:prstDash val="sysDash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0" name="Straight Connector 144"/>
            <p:cNvCxnSpPr/>
            <p:nvPr/>
          </p:nvCxnSpPr>
          <p:spPr>
            <a:xfrm>
              <a:off x="989410" y="1184672"/>
              <a:ext cx="2382440" cy="0"/>
            </a:xfrm>
            <a:prstGeom prst="line">
              <a:avLst/>
            </a:prstGeom>
            <a:ln w="15875">
              <a:solidFill>
                <a:srgbClr val="BFBFBF"/>
              </a:solidFill>
              <a:prstDash val="sysDash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1" name="Straight Connector 145"/>
            <p:cNvCxnSpPr/>
            <p:nvPr/>
          </p:nvCxnSpPr>
          <p:spPr>
            <a:xfrm flipV="1">
              <a:off x="3371850" y="1184672"/>
              <a:ext cx="0" cy="3013472"/>
            </a:xfrm>
            <a:prstGeom prst="line">
              <a:avLst/>
            </a:prstGeom>
            <a:ln w="15875">
              <a:solidFill>
                <a:srgbClr val="BFBFBF"/>
              </a:solidFill>
              <a:prstDash val="sysDash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12" name="Group 99"/>
            <p:cNvGrpSpPr/>
            <p:nvPr/>
          </p:nvGrpSpPr>
          <p:grpSpPr>
            <a:xfrm>
              <a:off x="6989703" y="868400"/>
              <a:ext cx="1751932" cy="1702269"/>
              <a:chOff x="3690938" y="436563"/>
              <a:chExt cx="5264150" cy="5114925"/>
            </a:xfrm>
            <a:solidFill>
              <a:srgbClr val="D4DDDE"/>
            </a:solidFill>
          </p:grpSpPr>
          <p:sp>
            <p:nvSpPr>
              <p:cNvPr id="13" name="Freeform 5"/>
              <p:cNvSpPr>
                <a:spLocks noEditPoints="1"/>
              </p:cNvSpPr>
              <p:nvPr/>
            </p:nvSpPr>
            <p:spPr bwMode="auto">
              <a:xfrm>
                <a:off x="3690938" y="436563"/>
                <a:ext cx="5264150" cy="5114925"/>
              </a:xfrm>
              <a:custGeom>
                <a:avLst/>
                <a:gdLst>
                  <a:gd name="T0" fmla="*/ 2355 w 2519"/>
                  <a:gd name="T1" fmla="*/ 1508 h 2448"/>
                  <a:gd name="T2" fmla="*/ 2189 w 2519"/>
                  <a:gd name="T3" fmla="*/ 1879 h 2448"/>
                  <a:gd name="T4" fmla="*/ 2175 w 2519"/>
                  <a:gd name="T5" fmla="*/ 1942 h 2448"/>
                  <a:gd name="T6" fmla="*/ 2012 w 2519"/>
                  <a:gd name="T7" fmla="*/ 2110 h 2448"/>
                  <a:gd name="T8" fmla="*/ 1952 w 2519"/>
                  <a:gd name="T9" fmla="*/ 2246 h 2448"/>
                  <a:gd name="T10" fmla="*/ 1892 w 2519"/>
                  <a:gd name="T11" fmla="*/ 2214 h 2448"/>
                  <a:gd name="T12" fmla="*/ 1571 w 2519"/>
                  <a:gd name="T13" fmla="*/ 2367 h 2448"/>
                  <a:gd name="T14" fmla="*/ 1499 w 2519"/>
                  <a:gd name="T15" fmla="*/ 2401 h 2448"/>
                  <a:gd name="T16" fmla="*/ 1365 w 2519"/>
                  <a:gd name="T17" fmla="*/ 2378 h 2448"/>
                  <a:gd name="T18" fmla="*/ 856 w 2519"/>
                  <a:gd name="T19" fmla="*/ 2171 h 2448"/>
                  <a:gd name="T20" fmla="*/ 337 w 2519"/>
                  <a:gd name="T21" fmla="*/ 775 h 2448"/>
                  <a:gd name="T22" fmla="*/ 1155 w 2519"/>
                  <a:gd name="T23" fmla="*/ 132 h 2448"/>
                  <a:gd name="T24" fmla="*/ 1223 w 2519"/>
                  <a:gd name="T25" fmla="*/ 75 h 2448"/>
                  <a:gd name="T26" fmla="*/ 1380 w 2519"/>
                  <a:gd name="T27" fmla="*/ 119 h 2448"/>
                  <a:gd name="T28" fmla="*/ 1517 w 2519"/>
                  <a:gd name="T29" fmla="*/ 98 h 2448"/>
                  <a:gd name="T30" fmla="*/ 1927 w 2519"/>
                  <a:gd name="T31" fmla="*/ 444 h 2448"/>
                  <a:gd name="T32" fmla="*/ 2125 w 2519"/>
                  <a:gd name="T33" fmla="*/ 591 h 2448"/>
                  <a:gd name="T34" fmla="*/ 2125 w 2519"/>
                  <a:gd name="T35" fmla="*/ 591 h 2448"/>
                  <a:gd name="T36" fmla="*/ 1690 w 2519"/>
                  <a:gd name="T37" fmla="*/ 393 h 2448"/>
                  <a:gd name="T38" fmla="*/ 195 w 2519"/>
                  <a:gd name="T39" fmla="*/ 1086 h 2448"/>
                  <a:gd name="T40" fmla="*/ 163 w 2519"/>
                  <a:gd name="T41" fmla="*/ 1009 h 2448"/>
                  <a:gd name="T42" fmla="*/ 201 w 2519"/>
                  <a:gd name="T43" fmla="*/ 764 h 2448"/>
                  <a:gd name="T44" fmla="*/ 337 w 2519"/>
                  <a:gd name="T45" fmla="*/ 775 h 2448"/>
                  <a:gd name="T46" fmla="*/ 1384 w 2519"/>
                  <a:gd name="T47" fmla="*/ 66 h 2448"/>
                  <a:gd name="T48" fmla="*/ 1147 w 2519"/>
                  <a:gd name="T49" fmla="*/ 0 h 2448"/>
                  <a:gd name="T50" fmla="*/ 1064 w 2519"/>
                  <a:gd name="T51" fmla="*/ 79 h 2448"/>
                  <a:gd name="T52" fmla="*/ 141 w 2519"/>
                  <a:gd name="T53" fmla="*/ 925 h 2448"/>
                  <a:gd name="T54" fmla="*/ 83 w 2519"/>
                  <a:gd name="T55" fmla="*/ 1247 h 2448"/>
                  <a:gd name="T56" fmla="*/ 1468 w 2519"/>
                  <a:gd name="T57" fmla="*/ 2434 h 2448"/>
                  <a:gd name="T58" fmla="*/ 1476 w 2519"/>
                  <a:gd name="T59" fmla="*/ 2447 h 2448"/>
                  <a:gd name="T60" fmla="*/ 1604 w 2519"/>
                  <a:gd name="T61" fmla="*/ 2447 h 2448"/>
                  <a:gd name="T62" fmla="*/ 1599 w 2519"/>
                  <a:gd name="T63" fmla="*/ 2406 h 2448"/>
                  <a:gd name="T64" fmla="*/ 1941 w 2519"/>
                  <a:gd name="T65" fmla="*/ 2315 h 2448"/>
                  <a:gd name="T66" fmla="*/ 2028 w 2519"/>
                  <a:gd name="T67" fmla="*/ 2212 h 2448"/>
                  <a:gd name="T68" fmla="*/ 2102 w 2519"/>
                  <a:gd name="T69" fmla="*/ 2227 h 2448"/>
                  <a:gd name="T70" fmla="*/ 2154 w 2519"/>
                  <a:gd name="T71" fmla="*/ 2075 h 2448"/>
                  <a:gd name="T72" fmla="*/ 2198 w 2519"/>
                  <a:gd name="T73" fmla="*/ 2030 h 2448"/>
                  <a:gd name="T74" fmla="*/ 2252 w 2519"/>
                  <a:gd name="T75" fmla="*/ 1939 h 2448"/>
                  <a:gd name="T76" fmla="*/ 2274 w 2519"/>
                  <a:gd name="T77" fmla="*/ 1943 h 2448"/>
                  <a:gd name="T78" fmla="*/ 2480 w 2519"/>
                  <a:gd name="T79" fmla="*/ 1372 h 2448"/>
                  <a:gd name="T80" fmla="*/ 2465 w 2519"/>
                  <a:gd name="T81" fmla="*/ 883 h 2448"/>
                  <a:gd name="T82" fmla="*/ 1600 w 2519"/>
                  <a:gd name="T83" fmla="*/ 96 h 2448"/>
                  <a:gd name="T84" fmla="*/ 1553 w 2519"/>
                  <a:gd name="T85" fmla="*/ 0 h 244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2519" h="2448">
                    <a:moveTo>
                      <a:pt x="2355" y="1508"/>
                    </a:moveTo>
                    <a:cubicBezTo>
                      <a:pt x="2355" y="1508"/>
                      <a:pt x="2355" y="1508"/>
                      <a:pt x="2355" y="1508"/>
                    </a:cubicBezTo>
                    <a:cubicBezTo>
                      <a:pt x="2355" y="1508"/>
                      <a:pt x="2355" y="1508"/>
                      <a:pt x="2355" y="1508"/>
                    </a:cubicBezTo>
                    <a:cubicBezTo>
                      <a:pt x="2306" y="1653"/>
                      <a:pt x="2250" y="1775"/>
                      <a:pt x="2189" y="1879"/>
                    </a:cubicBezTo>
                    <a:cubicBezTo>
                      <a:pt x="2192" y="1882"/>
                      <a:pt x="2194" y="1884"/>
                      <a:pt x="2196" y="1887"/>
                    </a:cubicBezTo>
                    <a:cubicBezTo>
                      <a:pt x="2207" y="1908"/>
                      <a:pt x="2188" y="1927"/>
                      <a:pt x="2175" y="1942"/>
                    </a:cubicBezTo>
                    <a:cubicBezTo>
                      <a:pt x="2155" y="1964"/>
                      <a:pt x="2132" y="1984"/>
                      <a:pt x="2108" y="2000"/>
                    </a:cubicBezTo>
                    <a:cubicBezTo>
                      <a:pt x="2077" y="2040"/>
                      <a:pt x="2045" y="2077"/>
                      <a:pt x="2012" y="2110"/>
                    </a:cubicBezTo>
                    <a:cubicBezTo>
                      <a:pt x="2018" y="2127"/>
                      <a:pt x="2022" y="2147"/>
                      <a:pt x="2023" y="2159"/>
                    </a:cubicBezTo>
                    <a:cubicBezTo>
                      <a:pt x="2003" y="2188"/>
                      <a:pt x="1975" y="2216"/>
                      <a:pt x="1952" y="2246"/>
                    </a:cubicBezTo>
                    <a:cubicBezTo>
                      <a:pt x="1950" y="2246"/>
                      <a:pt x="1948" y="2247"/>
                      <a:pt x="1946" y="2247"/>
                    </a:cubicBezTo>
                    <a:cubicBezTo>
                      <a:pt x="1927" y="2247"/>
                      <a:pt x="1909" y="2229"/>
                      <a:pt x="1892" y="2214"/>
                    </a:cubicBezTo>
                    <a:cubicBezTo>
                      <a:pt x="1791" y="2286"/>
                      <a:pt x="1685" y="2330"/>
                      <a:pt x="1579" y="2354"/>
                    </a:cubicBezTo>
                    <a:cubicBezTo>
                      <a:pt x="1578" y="2359"/>
                      <a:pt x="1575" y="2363"/>
                      <a:pt x="1571" y="2367"/>
                    </a:cubicBezTo>
                    <a:cubicBezTo>
                      <a:pt x="1554" y="2383"/>
                      <a:pt x="1531" y="2401"/>
                      <a:pt x="1507" y="2401"/>
                    </a:cubicBezTo>
                    <a:cubicBezTo>
                      <a:pt x="1504" y="2401"/>
                      <a:pt x="1502" y="2401"/>
                      <a:pt x="1499" y="2401"/>
                    </a:cubicBezTo>
                    <a:cubicBezTo>
                      <a:pt x="1485" y="2395"/>
                      <a:pt x="1475" y="2383"/>
                      <a:pt x="1464" y="2373"/>
                    </a:cubicBezTo>
                    <a:cubicBezTo>
                      <a:pt x="1431" y="2376"/>
                      <a:pt x="1397" y="2378"/>
                      <a:pt x="1365" y="2378"/>
                    </a:cubicBezTo>
                    <a:cubicBezTo>
                      <a:pt x="957" y="2378"/>
                      <a:pt x="601" y="2145"/>
                      <a:pt x="601" y="2145"/>
                    </a:cubicBezTo>
                    <a:cubicBezTo>
                      <a:pt x="690" y="2163"/>
                      <a:pt x="775" y="2171"/>
                      <a:pt x="856" y="2171"/>
                    </a:cubicBezTo>
                    <a:cubicBezTo>
                      <a:pt x="1389" y="2171"/>
                      <a:pt x="1784" y="1817"/>
                      <a:pt x="2355" y="1508"/>
                    </a:cubicBezTo>
                    <a:moveTo>
                      <a:pt x="337" y="775"/>
                    </a:moveTo>
                    <a:cubicBezTo>
                      <a:pt x="448" y="577"/>
                      <a:pt x="616" y="355"/>
                      <a:pt x="860" y="216"/>
                    </a:cubicBezTo>
                    <a:cubicBezTo>
                      <a:pt x="956" y="161"/>
                      <a:pt x="1056" y="136"/>
                      <a:pt x="1155" y="132"/>
                    </a:cubicBezTo>
                    <a:cubicBezTo>
                      <a:pt x="1177" y="110"/>
                      <a:pt x="1192" y="76"/>
                      <a:pt x="1222" y="75"/>
                    </a:cubicBezTo>
                    <a:cubicBezTo>
                      <a:pt x="1222" y="75"/>
                      <a:pt x="1223" y="75"/>
                      <a:pt x="1223" y="75"/>
                    </a:cubicBezTo>
                    <a:cubicBezTo>
                      <a:pt x="1228" y="75"/>
                      <a:pt x="1234" y="76"/>
                      <a:pt x="1239" y="78"/>
                    </a:cubicBezTo>
                    <a:cubicBezTo>
                      <a:pt x="1287" y="90"/>
                      <a:pt x="1331" y="119"/>
                      <a:pt x="1380" y="119"/>
                    </a:cubicBezTo>
                    <a:cubicBezTo>
                      <a:pt x="1387" y="119"/>
                      <a:pt x="1393" y="119"/>
                      <a:pt x="1400" y="117"/>
                    </a:cubicBezTo>
                    <a:cubicBezTo>
                      <a:pt x="1439" y="115"/>
                      <a:pt x="1480" y="116"/>
                      <a:pt x="1517" y="98"/>
                    </a:cubicBezTo>
                    <a:cubicBezTo>
                      <a:pt x="1553" y="117"/>
                      <a:pt x="1536" y="169"/>
                      <a:pt x="1532" y="201"/>
                    </a:cubicBezTo>
                    <a:cubicBezTo>
                      <a:pt x="1629" y="239"/>
                      <a:pt x="1789" y="345"/>
                      <a:pt x="1927" y="444"/>
                    </a:cubicBezTo>
                    <a:cubicBezTo>
                      <a:pt x="1953" y="457"/>
                      <a:pt x="1979" y="473"/>
                      <a:pt x="2002" y="492"/>
                    </a:cubicBezTo>
                    <a:cubicBezTo>
                      <a:pt x="2055" y="534"/>
                      <a:pt x="2095" y="567"/>
                      <a:pt x="2125" y="591"/>
                    </a:cubicBezTo>
                    <a:cubicBezTo>
                      <a:pt x="2169" y="625"/>
                      <a:pt x="2197" y="646"/>
                      <a:pt x="2196" y="646"/>
                    </a:cubicBezTo>
                    <a:cubicBezTo>
                      <a:pt x="2196" y="646"/>
                      <a:pt x="2174" y="630"/>
                      <a:pt x="2125" y="591"/>
                    </a:cubicBezTo>
                    <a:cubicBezTo>
                      <a:pt x="2076" y="553"/>
                      <a:pt x="2005" y="499"/>
                      <a:pt x="1927" y="444"/>
                    </a:cubicBezTo>
                    <a:cubicBezTo>
                      <a:pt x="1856" y="408"/>
                      <a:pt x="1776" y="393"/>
                      <a:pt x="1690" y="393"/>
                    </a:cubicBezTo>
                    <a:cubicBezTo>
                      <a:pt x="1074" y="393"/>
                      <a:pt x="159" y="1197"/>
                      <a:pt x="159" y="1197"/>
                    </a:cubicBezTo>
                    <a:cubicBezTo>
                      <a:pt x="159" y="1197"/>
                      <a:pt x="170" y="1155"/>
                      <a:pt x="195" y="1086"/>
                    </a:cubicBezTo>
                    <a:cubicBezTo>
                      <a:pt x="191" y="1085"/>
                      <a:pt x="186" y="1084"/>
                      <a:pt x="181" y="1083"/>
                    </a:cubicBezTo>
                    <a:cubicBezTo>
                      <a:pt x="135" y="1082"/>
                      <a:pt x="122" y="1031"/>
                      <a:pt x="163" y="1009"/>
                    </a:cubicBezTo>
                    <a:cubicBezTo>
                      <a:pt x="202" y="973"/>
                      <a:pt x="214" y="913"/>
                      <a:pt x="191" y="865"/>
                    </a:cubicBezTo>
                    <a:cubicBezTo>
                      <a:pt x="171" y="834"/>
                      <a:pt x="150" y="778"/>
                      <a:pt x="201" y="764"/>
                    </a:cubicBezTo>
                    <a:cubicBezTo>
                      <a:pt x="203" y="764"/>
                      <a:pt x="206" y="764"/>
                      <a:pt x="209" y="764"/>
                    </a:cubicBezTo>
                    <a:cubicBezTo>
                      <a:pt x="251" y="764"/>
                      <a:pt x="294" y="774"/>
                      <a:pt x="337" y="775"/>
                    </a:cubicBezTo>
                    <a:moveTo>
                      <a:pt x="1553" y="0"/>
                    </a:moveTo>
                    <a:cubicBezTo>
                      <a:pt x="1533" y="0"/>
                      <a:pt x="1484" y="66"/>
                      <a:pt x="1384" y="66"/>
                    </a:cubicBezTo>
                    <a:cubicBezTo>
                      <a:pt x="1384" y="66"/>
                      <a:pt x="1384" y="66"/>
                      <a:pt x="1384" y="66"/>
                    </a:cubicBezTo>
                    <a:cubicBezTo>
                      <a:pt x="1284" y="66"/>
                      <a:pt x="1192" y="0"/>
                      <a:pt x="1147" y="0"/>
                    </a:cubicBezTo>
                    <a:cubicBezTo>
                      <a:pt x="1130" y="0"/>
                      <a:pt x="1120" y="10"/>
                      <a:pt x="1120" y="39"/>
                    </a:cubicBezTo>
                    <a:cubicBezTo>
                      <a:pt x="1120" y="57"/>
                      <a:pt x="1057" y="63"/>
                      <a:pt x="1064" y="79"/>
                    </a:cubicBezTo>
                    <a:cubicBezTo>
                      <a:pt x="685" y="142"/>
                      <a:pt x="390" y="363"/>
                      <a:pt x="219" y="692"/>
                    </a:cubicBezTo>
                    <a:cubicBezTo>
                      <a:pt x="63" y="708"/>
                      <a:pt x="141" y="799"/>
                      <a:pt x="141" y="925"/>
                    </a:cubicBezTo>
                    <a:cubicBezTo>
                      <a:pt x="141" y="1012"/>
                      <a:pt x="0" y="1100"/>
                      <a:pt x="88" y="1144"/>
                    </a:cubicBezTo>
                    <a:cubicBezTo>
                      <a:pt x="85" y="1178"/>
                      <a:pt x="83" y="1212"/>
                      <a:pt x="83" y="1247"/>
                    </a:cubicBezTo>
                    <a:cubicBezTo>
                      <a:pt x="83" y="1910"/>
                      <a:pt x="622" y="2448"/>
                      <a:pt x="1285" y="2448"/>
                    </a:cubicBezTo>
                    <a:cubicBezTo>
                      <a:pt x="1347" y="2448"/>
                      <a:pt x="1408" y="2443"/>
                      <a:pt x="1468" y="2434"/>
                    </a:cubicBezTo>
                    <a:cubicBezTo>
                      <a:pt x="1468" y="2434"/>
                      <a:pt x="1468" y="2435"/>
                      <a:pt x="1468" y="2436"/>
                    </a:cubicBezTo>
                    <a:cubicBezTo>
                      <a:pt x="1468" y="2444"/>
                      <a:pt x="1471" y="2447"/>
                      <a:pt x="1476" y="2447"/>
                    </a:cubicBezTo>
                    <a:cubicBezTo>
                      <a:pt x="1491" y="2447"/>
                      <a:pt x="1526" y="2415"/>
                      <a:pt x="1555" y="2415"/>
                    </a:cubicBezTo>
                    <a:cubicBezTo>
                      <a:pt x="1584" y="2415"/>
                      <a:pt x="1599" y="2447"/>
                      <a:pt x="1604" y="2447"/>
                    </a:cubicBezTo>
                    <a:cubicBezTo>
                      <a:pt x="1606" y="2447"/>
                      <a:pt x="1606" y="2444"/>
                      <a:pt x="1606" y="2436"/>
                    </a:cubicBezTo>
                    <a:cubicBezTo>
                      <a:pt x="1606" y="2425"/>
                      <a:pt x="1604" y="2415"/>
                      <a:pt x="1599" y="2406"/>
                    </a:cubicBezTo>
                    <a:cubicBezTo>
                      <a:pt x="1698" y="2380"/>
                      <a:pt x="1771" y="2347"/>
                      <a:pt x="1858" y="2297"/>
                    </a:cubicBezTo>
                    <a:cubicBezTo>
                      <a:pt x="1901" y="2309"/>
                      <a:pt x="1924" y="2315"/>
                      <a:pt x="1941" y="2315"/>
                    </a:cubicBezTo>
                    <a:cubicBezTo>
                      <a:pt x="1957" y="2315"/>
                      <a:pt x="1967" y="2310"/>
                      <a:pt x="1982" y="2300"/>
                    </a:cubicBezTo>
                    <a:cubicBezTo>
                      <a:pt x="2040" y="2261"/>
                      <a:pt x="1985" y="2212"/>
                      <a:pt x="2028" y="2212"/>
                    </a:cubicBezTo>
                    <a:cubicBezTo>
                      <a:pt x="2040" y="2212"/>
                      <a:pt x="2060" y="2216"/>
                      <a:pt x="2093" y="2225"/>
                    </a:cubicBezTo>
                    <a:cubicBezTo>
                      <a:pt x="2097" y="2227"/>
                      <a:pt x="2100" y="2227"/>
                      <a:pt x="2102" y="2227"/>
                    </a:cubicBezTo>
                    <a:cubicBezTo>
                      <a:pt x="2121" y="2227"/>
                      <a:pt x="2078" y="2189"/>
                      <a:pt x="2054" y="2169"/>
                    </a:cubicBezTo>
                    <a:cubicBezTo>
                      <a:pt x="2089" y="2140"/>
                      <a:pt x="2123" y="2108"/>
                      <a:pt x="2154" y="2075"/>
                    </a:cubicBezTo>
                    <a:cubicBezTo>
                      <a:pt x="2157" y="2079"/>
                      <a:pt x="2159" y="2081"/>
                      <a:pt x="2160" y="2081"/>
                    </a:cubicBezTo>
                    <a:cubicBezTo>
                      <a:pt x="2170" y="2081"/>
                      <a:pt x="2172" y="2030"/>
                      <a:pt x="2198" y="2030"/>
                    </a:cubicBezTo>
                    <a:cubicBezTo>
                      <a:pt x="2246" y="2030"/>
                      <a:pt x="2231" y="2011"/>
                      <a:pt x="2231" y="1958"/>
                    </a:cubicBezTo>
                    <a:cubicBezTo>
                      <a:pt x="2231" y="1943"/>
                      <a:pt x="2241" y="1939"/>
                      <a:pt x="2252" y="1939"/>
                    </a:cubicBezTo>
                    <a:cubicBezTo>
                      <a:pt x="2257" y="1939"/>
                      <a:pt x="2262" y="1940"/>
                      <a:pt x="2266" y="1941"/>
                    </a:cubicBezTo>
                    <a:cubicBezTo>
                      <a:pt x="2270" y="1942"/>
                      <a:pt x="2273" y="1943"/>
                      <a:pt x="2274" y="1943"/>
                    </a:cubicBezTo>
                    <a:cubicBezTo>
                      <a:pt x="2275" y="1943"/>
                      <a:pt x="2273" y="1942"/>
                      <a:pt x="2267" y="1938"/>
                    </a:cubicBezTo>
                    <a:cubicBezTo>
                      <a:pt x="2382" y="1775"/>
                      <a:pt x="2458" y="1581"/>
                      <a:pt x="2480" y="1372"/>
                    </a:cubicBezTo>
                    <a:cubicBezTo>
                      <a:pt x="2519" y="1352"/>
                      <a:pt x="2513" y="1263"/>
                      <a:pt x="2477" y="1147"/>
                    </a:cubicBezTo>
                    <a:cubicBezTo>
                      <a:pt x="2437" y="1017"/>
                      <a:pt x="2512" y="883"/>
                      <a:pt x="2465" y="883"/>
                    </a:cubicBezTo>
                    <a:cubicBezTo>
                      <a:pt x="2455" y="883"/>
                      <a:pt x="2444" y="889"/>
                      <a:pt x="2435" y="900"/>
                    </a:cubicBezTo>
                    <a:cubicBezTo>
                      <a:pt x="2312" y="493"/>
                      <a:pt x="2016" y="195"/>
                      <a:pt x="1600" y="96"/>
                    </a:cubicBezTo>
                    <a:cubicBezTo>
                      <a:pt x="1612" y="75"/>
                      <a:pt x="1564" y="63"/>
                      <a:pt x="1564" y="39"/>
                    </a:cubicBezTo>
                    <a:cubicBezTo>
                      <a:pt x="1564" y="10"/>
                      <a:pt x="1561" y="0"/>
                      <a:pt x="1553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4" name="Freeform 6"/>
              <p:cNvSpPr>
                <a:spLocks noEditPoints="1"/>
              </p:cNvSpPr>
              <p:nvPr/>
            </p:nvSpPr>
            <p:spPr bwMode="auto">
              <a:xfrm>
                <a:off x="3946526" y="593726"/>
                <a:ext cx="4335463" cy="2343150"/>
              </a:xfrm>
              <a:custGeom>
                <a:avLst/>
                <a:gdLst>
                  <a:gd name="T0" fmla="*/ 2003 w 2075"/>
                  <a:gd name="T1" fmla="*/ 516 h 1122"/>
                  <a:gd name="T2" fmla="*/ 2074 w 2075"/>
                  <a:gd name="T3" fmla="*/ 571 h 1122"/>
                  <a:gd name="T4" fmla="*/ 2003 w 2075"/>
                  <a:gd name="T5" fmla="*/ 516 h 1122"/>
                  <a:gd name="T6" fmla="*/ 1805 w 2075"/>
                  <a:gd name="T7" fmla="*/ 369 h 1122"/>
                  <a:gd name="T8" fmla="*/ 2003 w 2075"/>
                  <a:gd name="T9" fmla="*/ 516 h 1122"/>
                  <a:gd name="T10" fmla="*/ 1880 w 2075"/>
                  <a:gd name="T11" fmla="*/ 417 h 1122"/>
                  <a:gd name="T12" fmla="*/ 1805 w 2075"/>
                  <a:gd name="T13" fmla="*/ 369 h 1122"/>
                  <a:gd name="T14" fmla="*/ 847 w 2075"/>
                  <a:gd name="T15" fmla="*/ 250 h 1122"/>
                  <a:gd name="T16" fmla="*/ 764 w 2075"/>
                  <a:gd name="T17" fmla="*/ 214 h 1122"/>
                  <a:gd name="T18" fmla="*/ 872 w 2075"/>
                  <a:gd name="T19" fmla="*/ 140 h 1122"/>
                  <a:gd name="T20" fmla="*/ 915 w 2075"/>
                  <a:gd name="T21" fmla="*/ 136 h 1122"/>
                  <a:gd name="T22" fmla="*/ 998 w 2075"/>
                  <a:gd name="T23" fmla="*/ 172 h 1122"/>
                  <a:gd name="T24" fmla="*/ 891 w 2075"/>
                  <a:gd name="T25" fmla="*/ 246 h 1122"/>
                  <a:gd name="T26" fmla="*/ 847 w 2075"/>
                  <a:gd name="T27" fmla="*/ 250 h 1122"/>
                  <a:gd name="T28" fmla="*/ 1101 w 2075"/>
                  <a:gd name="T29" fmla="*/ 0 h 1122"/>
                  <a:gd name="T30" fmla="*/ 1100 w 2075"/>
                  <a:gd name="T31" fmla="*/ 0 h 1122"/>
                  <a:gd name="T32" fmla="*/ 1033 w 2075"/>
                  <a:gd name="T33" fmla="*/ 57 h 1122"/>
                  <a:gd name="T34" fmla="*/ 738 w 2075"/>
                  <a:gd name="T35" fmla="*/ 141 h 1122"/>
                  <a:gd name="T36" fmla="*/ 215 w 2075"/>
                  <a:gd name="T37" fmla="*/ 700 h 1122"/>
                  <a:gd name="T38" fmla="*/ 87 w 2075"/>
                  <a:gd name="T39" fmla="*/ 689 h 1122"/>
                  <a:gd name="T40" fmla="*/ 79 w 2075"/>
                  <a:gd name="T41" fmla="*/ 689 h 1122"/>
                  <a:gd name="T42" fmla="*/ 69 w 2075"/>
                  <a:gd name="T43" fmla="*/ 790 h 1122"/>
                  <a:gd name="T44" fmla="*/ 41 w 2075"/>
                  <a:gd name="T45" fmla="*/ 934 h 1122"/>
                  <a:gd name="T46" fmla="*/ 59 w 2075"/>
                  <a:gd name="T47" fmla="*/ 1008 h 1122"/>
                  <a:gd name="T48" fmla="*/ 73 w 2075"/>
                  <a:gd name="T49" fmla="*/ 1011 h 1122"/>
                  <a:gd name="T50" fmla="*/ 37 w 2075"/>
                  <a:gd name="T51" fmla="*/ 1122 h 1122"/>
                  <a:gd name="T52" fmla="*/ 1568 w 2075"/>
                  <a:gd name="T53" fmla="*/ 318 h 1122"/>
                  <a:gd name="T54" fmla="*/ 1805 w 2075"/>
                  <a:gd name="T55" fmla="*/ 369 h 1122"/>
                  <a:gd name="T56" fmla="*/ 1410 w 2075"/>
                  <a:gd name="T57" fmla="*/ 126 h 1122"/>
                  <a:gd name="T58" fmla="*/ 1395 w 2075"/>
                  <a:gd name="T59" fmla="*/ 23 h 1122"/>
                  <a:gd name="T60" fmla="*/ 1278 w 2075"/>
                  <a:gd name="T61" fmla="*/ 42 h 1122"/>
                  <a:gd name="T62" fmla="*/ 1258 w 2075"/>
                  <a:gd name="T63" fmla="*/ 44 h 1122"/>
                  <a:gd name="T64" fmla="*/ 1117 w 2075"/>
                  <a:gd name="T65" fmla="*/ 3 h 1122"/>
                  <a:gd name="T66" fmla="*/ 1101 w 2075"/>
                  <a:gd name="T67" fmla="*/ 0 h 11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2075" h="1122">
                    <a:moveTo>
                      <a:pt x="2003" y="516"/>
                    </a:moveTo>
                    <a:cubicBezTo>
                      <a:pt x="2052" y="555"/>
                      <a:pt x="2074" y="571"/>
                      <a:pt x="2074" y="571"/>
                    </a:cubicBezTo>
                    <a:cubicBezTo>
                      <a:pt x="2075" y="571"/>
                      <a:pt x="2047" y="550"/>
                      <a:pt x="2003" y="516"/>
                    </a:cubicBezTo>
                    <a:moveTo>
                      <a:pt x="1805" y="369"/>
                    </a:moveTo>
                    <a:cubicBezTo>
                      <a:pt x="1883" y="424"/>
                      <a:pt x="1954" y="478"/>
                      <a:pt x="2003" y="516"/>
                    </a:cubicBezTo>
                    <a:cubicBezTo>
                      <a:pt x="1973" y="492"/>
                      <a:pt x="1933" y="459"/>
                      <a:pt x="1880" y="417"/>
                    </a:cubicBezTo>
                    <a:cubicBezTo>
                      <a:pt x="1857" y="398"/>
                      <a:pt x="1831" y="382"/>
                      <a:pt x="1805" y="369"/>
                    </a:cubicBezTo>
                    <a:moveTo>
                      <a:pt x="847" y="250"/>
                    </a:moveTo>
                    <a:cubicBezTo>
                      <a:pt x="802" y="250"/>
                      <a:pt x="768" y="236"/>
                      <a:pt x="764" y="214"/>
                    </a:cubicBezTo>
                    <a:cubicBezTo>
                      <a:pt x="759" y="185"/>
                      <a:pt x="807" y="151"/>
                      <a:pt x="872" y="140"/>
                    </a:cubicBezTo>
                    <a:cubicBezTo>
                      <a:pt x="887" y="137"/>
                      <a:pt x="901" y="136"/>
                      <a:pt x="915" y="136"/>
                    </a:cubicBezTo>
                    <a:cubicBezTo>
                      <a:pt x="960" y="136"/>
                      <a:pt x="994" y="149"/>
                      <a:pt x="998" y="172"/>
                    </a:cubicBezTo>
                    <a:cubicBezTo>
                      <a:pt x="1003" y="201"/>
                      <a:pt x="955" y="234"/>
                      <a:pt x="891" y="246"/>
                    </a:cubicBezTo>
                    <a:cubicBezTo>
                      <a:pt x="875" y="249"/>
                      <a:pt x="861" y="250"/>
                      <a:pt x="847" y="250"/>
                    </a:cubicBezTo>
                    <a:moveTo>
                      <a:pt x="1101" y="0"/>
                    </a:moveTo>
                    <a:cubicBezTo>
                      <a:pt x="1101" y="0"/>
                      <a:pt x="1100" y="0"/>
                      <a:pt x="1100" y="0"/>
                    </a:cubicBezTo>
                    <a:cubicBezTo>
                      <a:pt x="1070" y="1"/>
                      <a:pt x="1055" y="35"/>
                      <a:pt x="1033" y="57"/>
                    </a:cubicBezTo>
                    <a:cubicBezTo>
                      <a:pt x="934" y="61"/>
                      <a:pt x="834" y="86"/>
                      <a:pt x="738" y="141"/>
                    </a:cubicBezTo>
                    <a:cubicBezTo>
                      <a:pt x="494" y="280"/>
                      <a:pt x="326" y="502"/>
                      <a:pt x="215" y="700"/>
                    </a:cubicBezTo>
                    <a:cubicBezTo>
                      <a:pt x="172" y="699"/>
                      <a:pt x="129" y="689"/>
                      <a:pt x="87" y="689"/>
                    </a:cubicBezTo>
                    <a:cubicBezTo>
                      <a:pt x="84" y="689"/>
                      <a:pt x="81" y="689"/>
                      <a:pt x="79" y="689"/>
                    </a:cubicBezTo>
                    <a:cubicBezTo>
                      <a:pt x="28" y="703"/>
                      <a:pt x="49" y="759"/>
                      <a:pt x="69" y="790"/>
                    </a:cubicBezTo>
                    <a:cubicBezTo>
                      <a:pt x="92" y="838"/>
                      <a:pt x="80" y="898"/>
                      <a:pt x="41" y="934"/>
                    </a:cubicBezTo>
                    <a:cubicBezTo>
                      <a:pt x="0" y="956"/>
                      <a:pt x="13" y="1007"/>
                      <a:pt x="59" y="1008"/>
                    </a:cubicBezTo>
                    <a:cubicBezTo>
                      <a:pt x="64" y="1009"/>
                      <a:pt x="69" y="1010"/>
                      <a:pt x="73" y="1011"/>
                    </a:cubicBezTo>
                    <a:cubicBezTo>
                      <a:pt x="48" y="1080"/>
                      <a:pt x="37" y="1122"/>
                      <a:pt x="37" y="1122"/>
                    </a:cubicBezTo>
                    <a:cubicBezTo>
                      <a:pt x="37" y="1122"/>
                      <a:pt x="952" y="318"/>
                      <a:pt x="1568" y="318"/>
                    </a:cubicBezTo>
                    <a:cubicBezTo>
                      <a:pt x="1654" y="318"/>
                      <a:pt x="1734" y="333"/>
                      <a:pt x="1805" y="369"/>
                    </a:cubicBezTo>
                    <a:cubicBezTo>
                      <a:pt x="1667" y="270"/>
                      <a:pt x="1507" y="164"/>
                      <a:pt x="1410" y="126"/>
                    </a:cubicBezTo>
                    <a:cubicBezTo>
                      <a:pt x="1414" y="94"/>
                      <a:pt x="1431" y="42"/>
                      <a:pt x="1395" y="23"/>
                    </a:cubicBezTo>
                    <a:cubicBezTo>
                      <a:pt x="1358" y="41"/>
                      <a:pt x="1317" y="40"/>
                      <a:pt x="1278" y="42"/>
                    </a:cubicBezTo>
                    <a:cubicBezTo>
                      <a:pt x="1271" y="44"/>
                      <a:pt x="1265" y="44"/>
                      <a:pt x="1258" y="44"/>
                    </a:cubicBezTo>
                    <a:cubicBezTo>
                      <a:pt x="1209" y="44"/>
                      <a:pt x="1165" y="15"/>
                      <a:pt x="1117" y="3"/>
                    </a:cubicBezTo>
                    <a:cubicBezTo>
                      <a:pt x="1112" y="1"/>
                      <a:pt x="1106" y="0"/>
                      <a:pt x="1101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5" name="Freeform 7"/>
              <p:cNvSpPr/>
              <p:nvPr/>
            </p:nvSpPr>
            <p:spPr bwMode="auto">
              <a:xfrm>
                <a:off x="4946651" y="3587751"/>
                <a:ext cx="3665538" cy="1865313"/>
              </a:xfrm>
              <a:custGeom>
                <a:avLst/>
                <a:gdLst>
                  <a:gd name="T0" fmla="*/ 1754 w 1754"/>
                  <a:gd name="T1" fmla="*/ 0 h 893"/>
                  <a:gd name="T2" fmla="*/ 255 w 1754"/>
                  <a:gd name="T3" fmla="*/ 663 h 893"/>
                  <a:gd name="T4" fmla="*/ 0 w 1754"/>
                  <a:gd name="T5" fmla="*/ 637 h 893"/>
                  <a:gd name="T6" fmla="*/ 764 w 1754"/>
                  <a:gd name="T7" fmla="*/ 870 h 893"/>
                  <a:gd name="T8" fmla="*/ 863 w 1754"/>
                  <a:gd name="T9" fmla="*/ 865 h 893"/>
                  <a:gd name="T10" fmla="*/ 898 w 1754"/>
                  <a:gd name="T11" fmla="*/ 893 h 893"/>
                  <a:gd name="T12" fmla="*/ 906 w 1754"/>
                  <a:gd name="T13" fmla="*/ 893 h 893"/>
                  <a:gd name="T14" fmla="*/ 970 w 1754"/>
                  <a:gd name="T15" fmla="*/ 859 h 893"/>
                  <a:gd name="T16" fmla="*/ 978 w 1754"/>
                  <a:gd name="T17" fmla="*/ 846 h 893"/>
                  <a:gd name="T18" fmla="*/ 1291 w 1754"/>
                  <a:gd name="T19" fmla="*/ 706 h 893"/>
                  <a:gd name="T20" fmla="*/ 1345 w 1754"/>
                  <a:gd name="T21" fmla="*/ 739 h 893"/>
                  <a:gd name="T22" fmla="*/ 1351 w 1754"/>
                  <a:gd name="T23" fmla="*/ 738 h 893"/>
                  <a:gd name="T24" fmla="*/ 1422 w 1754"/>
                  <a:gd name="T25" fmla="*/ 651 h 893"/>
                  <a:gd name="T26" fmla="*/ 1411 w 1754"/>
                  <a:gd name="T27" fmla="*/ 602 h 893"/>
                  <a:gd name="T28" fmla="*/ 1507 w 1754"/>
                  <a:gd name="T29" fmla="*/ 492 h 893"/>
                  <a:gd name="T30" fmla="*/ 1574 w 1754"/>
                  <a:gd name="T31" fmla="*/ 434 h 893"/>
                  <a:gd name="T32" fmla="*/ 1595 w 1754"/>
                  <a:gd name="T33" fmla="*/ 379 h 893"/>
                  <a:gd name="T34" fmla="*/ 1588 w 1754"/>
                  <a:gd name="T35" fmla="*/ 371 h 893"/>
                  <a:gd name="T36" fmla="*/ 1754 w 1754"/>
                  <a:gd name="T37" fmla="*/ 0 h 8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1754" h="893">
                    <a:moveTo>
                      <a:pt x="1754" y="0"/>
                    </a:moveTo>
                    <a:cubicBezTo>
                      <a:pt x="1183" y="309"/>
                      <a:pt x="788" y="663"/>
                      <a:pt x="255" y="663"/>
                    </a:cubicBezTo>
                    <a:cubicBezTo>
                      <a:pt x="174" y="663"/>
                      <a:pt x="89" y="655"/>
                      <a:pt x="0" y="637"/>
                    </a:cubicBezTo>
                    <a:cubicBezTo>
                      <a:pt x="0" y="637"/>
                      <a:pt x="356" y="870"/>
                      <a:pt x="764" y="870"/>
                    </a:cubicBezTo>
                    <a:cubicBezTo>
                      <a:pt x="796" y="870"/>
                      <a:pt x="830" y="868"/>
                      <a:pt x="863" y="865"/>
                    </a:cubicBezTo>
                    <a:cubicBezTo>
                      <a:pt x="874" y="875"/>
                      <a:pt x="884" y="887"/>
                      <a:pt x="898" y="893"/>
                    </a:cubicBezTo>
                    <a:cubicBezTo>
                      <a:pt x="901" y="893"/>
                      <a:pt x="903" y="893"/>
                      <a:pt x="906" y="893"/>
                    </a:cubicBezTo>
                    <a:cubicBezTo>
                      <a:pt x="930" y="893"/>
                      <a:pt x="953" y="875"/>
                      <a:pt x="970" y="859"/>
                    </a:cubicBezTo>
                    <a:cubicBezTo>
                      <a:pt x="974" y="855"/>
                      <a:pt x="977" y="851"/>
                      <a:pt x="978" y="846"/>
                    </a:cubicBezTo>
                    <a:cubicBezTo>
                      <a:pt x="1084" y="822"/>
                      <a:pt x="1190" y="778"/>
                      <a:pt x="1291" y="706"/>
                    </a:cubicBezTo>
                    <a:cubicBezTo>
                      <a:pt x="1308" y="721"/>
                      <a:pt x="1326" y="739"/>
                      <a:pt x="1345" y="739"/>
                    </a:cubicBezTo>
                    <a:cubicBezTo>
                      <a:pt x="1347" y="739"/>
                      <a:pt x="1349" y="738"/>
                      <a:pt x="1351" y="738"/>
                    </a:cubicBezTo>
                    <a:cubicBezTo>
                      <a:pt x="1374" y="708"/>
                      <a:pt x="1402" y="680"/>
                      <a:pt x="1422" y="651"/>
                    </a:cubicBezTo>
                    <a:cubicBezTo>
                      <a:pt x="1421" y="639"/>
                      <a:pt x="1417" y="619"/>
                      <a:pt x="1411" y="602"/>
                    </a:cubicBezTo>
                    <a:cubicBezTo>
                      <a:pt x="1444" y="569"/>
                      <a:pt x="1476" y="532"/>
                      <a:pt x="1507" y="492"/>
                    </a:cubicBezTo>
                    <a:cubicBezTo>
                      <a:pt x="1531" y="476"/>
                      <a:pt x="1554" y="456"/>
                      <a:pt x="1574" y="434"/>
                    </a:cubicBezTo>
                    <a:cubicBezTo>
                      <a:pt x="1587" y="419"/>
                      <a:pt x="1606" y="400"/>
                      <a:pt x="1595" y="379"/>
                    </a:cubicBezTo>
                    <a:cubicBezTo>
                      <a:pt x="1593" y="376"/>
                      <a:pt x="1591" y="374"/>
                      <a:pt x="1588" y="371"/>
                    </a:cubicBezTo>
                    <a:cubicBezTo>
                      <a:pt x="1649" y="267"/>
                      <a:pt x="1705" y="145"/>
                      <a:pt x="1754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6" name="Oval 8"/>
              <p:cNvSpPr>
                <a:spLocks noChangeArrowheads="1"/>
              </p:cNvSpPr>
              <p:nvPr/>
            </p:nvSpPr>
            <p:spPr bwMode="auto">
              <a:xfrm>
                <a:off x="5056188" y="2335213"/>
                <a:ext cx="1533525" cy="1533525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7" name="Freeform 9"/>
              <p:cNvSpPr/>
              <p:nvPr/>
            </p:nvSpPr>
            <p:spPr bwMode="auto">
              <a:xfrm>
                <a:off x="5114926" y="2373313"/>
                <a:ext cx="1301750" cy="744538"/>
              </a:xfrm>
              <a:custGeom>
                <a:avLst/>
                <a:gdLst>
                  <a:gd name="T0" fmla="*/ 292 w 623"/>
                  <a:gd name="T1" fmla="*/ 19 h 356"/>
                  <a:gd name="T2" fmla="*/ 0 w 623"/>
                  <a:gd name="T3" fmla="*/ 356 h 356"/>
                  <a:gd name="T4" fmla="*/ 318 w 623"/>
                  <a:gd name="T5" fmla="*/ 94 h 356"/>
                  <a:gd name="T6" fmla="*/ 623 w 623"/>
                  <a:gd name="T7" fmla="*/ 166 h 356"/>
                  <a:gd name="T8" fmla="*/ 292 w 623"/>
                  <a:gd name="T9" fmla="*/ 19 h 3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23" h="356">
                    <a:moveTo>
                      <a:pt x="292" y="19"/>
                    </a:moveTo>
                    <a:cubicBezTo>
                      <a:pt x="122" y="44"/>
                      <a:pt x="0" y="190"/>
                      <a:pt x="0" y="356"/>
                    </a:cubicBezTo>
                    <a:cubicBezTo>
                      <a:pt x="39" y="213"/>
                      <a:pt x="162" y="117"/>
                      <a:pt x="318" y="94"/>
                    </a:cubicBezTo>
                    <a:cubicBezTo>
                      <a:pt x="434" y="77"/>
                      <a:pt x="542" y="95"/>
                      <a:pt x="623" y="166"/>
                    </a:cubicBezTo>
                    <a:cubicBezTo>
                      <a:pt x="552" y="61"/>
                      <a:pt x="425" y="0"/>
                      <a:pt x="292" y="1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8" name="Freeform 10"/>
              <p:cNvSpPr/>
              <p:nvPr/>
            </p:nvSpPr>
            <p:spPr bwMode="auto">
              <a:xfrm>
                <a:off x="5051426" y="2249488"/>
                <a:ext cx="1301750" cy="696913"/>
              </a:xfrm>
              <a:custGeom>
                <a:avLst/>
                <a:gdLst>
                  <a:gd name="T0" fmla="*/ 302 w 623"/>
                  <a:gd name="T1" fmla="*/ 19 h 333"/>
                  <a:gd name="T2" fmla="*/ 0 w 623"/>
                  <a:gd name="T3" fmla="*/ 333 h 333"/>
                  <a:gd name="T4" fmla="*/ 316 w 623"/>
                  <a:gd name="T5" fmla="*/ 52 h 333"/>
                  <a:gd name="T6" fmla="*/ 623 w 623"/>
                  <a:gd name="T7" fmla="*/ 143 h 333"/>
                  <a:gd name="T8" fmla="*/ 302 w 623"/>
                  <a:gd name="T9" fmla="*/ 19 h 3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23" h="333">
                    <a:moveTo>
                      <a:pt x="302" y="19"/>
                    </a:moveTo>
                    <a:cubicBezTo>
                      <a:pt x="133" y="44"/>
                      <a:pt x="0" y="166"/>
                      <a:pt x="0" y="333"/>
                    </a:cubicBezTo>
                    <a:cubicBezTo>
                      <a:pt x="39" y="189"/>
                      <a:pt x="159" y="75"/>
                      <a:pt x="316" y="52"/>
                    </a:cubicBezTo>
                    <a:cubicBezTo>
                      <a:pt x="431" y="35"/>
                      <a:pt x="542" y="72"/>
                      <a:pt x="623" y="143"/>
                    </a:cubicBezTo>
                    <a:cubicBezTo>
                      <a:pt x="552" y="38"/>
                      <a:pt x="436" y="0"/>
                      <a:pt x="302" y="1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9" name="Freeform 11"/>
              <p:cNvSpPr>
                <a:spLocks noEditPoints="1"/>
              </p:cNvSpPr>
              <p:nvPr/>
            </p:nvSpPr>
            <p:spPr bwMode="auto">
              <a:xfrm>
                <a:off x="5411788" y="3086101"/>
                <a:ext cx="1362075" cy="973138"/>
              </a:xfrm>
              <a:custGeom>
                <a:avLst/>
                <a:gdLst>
                  <a:gd name="T0" fmla="*/ 565 w 652"/>
                  <a:gd name="T1" fmla="*/ 0 h 466"/>
                  <a:gd name="T2" fmla="*/ 545 w 652"/>
                  <a:gd name="T3" fmla="*/ 108 h 466"/>
                  <a:gd name="T4" fmla="*/ 574 w 652"/>
                  <a:gd name="T5" fmla="*/ 95 h 466"/>
                  <a:gd name="T6" fmla="*/ 565 w 652"/>
                  <a:gd name="T7" fmla="*/ 0 h 466"/>
                  <a:gd name="T8" fmla="*/ 640 w 652"/>
                  <a:gd name="T9" fmla="*/ 129 h 466"/>
                  <a:gd name="T10" fmla="*/ 561 w 652"/>
                  <a:gd name="T11" fmla="*/ 240 h 466"/>
                  <a:gd name="T12" fmla="*/ 489 w 652"/>
                  <a:gd name="T13" fmla="*/ 216 h 466"/>
                  <a:gd name="T14" fmla="*/ 469 w 652"/>
                  <a:gd name="T15" fmla="*/ 240 h 466"/>
                  <a:gd name="T16" fmla="*/ 457 w 652"/>
                  <a:gd name="T17" fmla="*/ 234 h 466"/>
                  <a:gd name="T18" fmla="*/ 467 w 652"/>
                  <a:gd name="T19" fmla="*/ 242 h 466"/>
                  <a:gd name="T20" fmla="*/ 320 w 652"/>
                  <a:gd name="T21" fmla="*/ 344 h 466"/>
                  <a:gd name="T22" fmla="*/ 0 w 652"/>
                  <a:gd name="T23" fmla="*/ 324 h 466"/>
                  <a:gd name="T24" fmla="*/ 367 w 652"/>
                  <a:gd name="T25" fmla="*/ 417 h 466"/>
                  <a:gd name="T26" fmla="*/ 518 w 652"/>
                  <a:gd name="T27" fmla="*/ 287 h 466"/>
                  <a:gd name="T28" fmla="*/ 576 w 652"/>
                  <a:gd name="T29" fmla="*/ 264 h 466"/>
                  <a:gd name="T30" fmla="*/ 640 w 652"/>
                  <a:gd name="T31" fmla="*/ 129 h 46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652" h="466">
                    <a:moveTo>
                      <a:pt x="565" y="0"/>
                    </a:moveTo>
                    <a:cubicBezTo>
                      <a:pt x="564" y="37"/>
                      <a:pt x="557" y="73"/>
                      <a:pt x="545" y="108"/>
                    </a:cubicBezTo>
                    <a:cubicBezTo>
                      <a:pt x="554" y="103"/>
                      <a:pt x="564" y="98"/>
                      <a:pt x="574" y="95"/>
                    </a:cubicBezTo>
                    <a:cubicBezTo>
                      <a:pt x="575" y="63"/>
                      <a:pt x="572" y="31"/>
                      <a:pt x="565" y="0"/>
                    </a:cubicBezTo>
                    <a:close/>
                    <a:moveTo>
                      <a:pt x="640" y="129"/>
                    </a:moveTo>
                    <a:cubicBezTo>
                      <a:pt x="638" y="177"/>
                      <a:pt x="608" y="222"/>
                      <a:pt x="561" y="240"/>
                    </a:cubicBezTo>
                    <a:cubicBezTo>
                      <a:pt x="524" y="252"/>
                      <a:pt x="492" y="259"/>
                      <a:pt x="489" y="216"/>
                    </a:cubicBezTo>
                    <a:cubicBezTo>
                      <a:pt x="482" y="224"/>
                      <a:pt x="476" y="232"/>
                      <a:pt x="469" y="240"/>
                    </a:cubicBezTo>
                    <a:cubicBezTo>
                      <a:pt x="465" y="238"/>
                      <a:pt x="461" y="236"/>
                      <a:pt x="457" y="234"/>
                    </a:cubicBezTo>
                    <a:cubicBezTo>
                      <a:pt x="460" y="237"/>
                      <a:pt x="464" y="240"/>
                      <a:pt x="467" y="242"/>
                    </a:cubicBezTo>
                    <a:cubicBezTo>
                      <a:pt x="428" y="286"/>
                      <a:pt x="378" y="321"/>
                      <a:pt x="320" y="344"/>
                    </a:cubicBezTo>
                    <a:cubicBezTo>
                      <a:pt x="211" y="386"/>
                      <a:pt x="95" y="375"/>
                      <a:pt x="0" y="324"/>
                    </a:cubicBezTo>
                    <a:cubicBezTo>
                      <a:pt x="93" y="411"/>
                      <a:pt x="241" y="466"/>
                      <a:pt x="367" y="417"/>
                    </a:cubicBezTo>
                    <a:cubicBezTo>
                      <a:pt x="432" y="392"/>
                      <a:pt x="483" y="345"/>
                      <a:pt x="518" y="287"/>
                    </a:cubicBezTo>
                    <a:cubicBezTo>
                      <a:pt x="523" y="267"/>
                      <a:pt x="532" y="276"/>
                      <a:pt x="576" y="264"/>
                    </a:cubicBezTo>
                    <a:cubicBezTo>
                      <a:pt x="627" y="244"/>
                      <a:pt x="652" y="182"/>
                      <a:pt x="640" y="12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0" name="Oval 12"/>
              <p:cNvSpPr>
                <a:spLocks noChangeArrowheads="1"/>
              </p:cNvSpPr>
              <p:nvPr/>
            </p:nvSpPr>
            <p:spPr bwMode="auto">
              <a:xfrm>
                <a:off x="5616576" y="4618038"/>
                <a:ext cx="657225" cy="657225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1" name="Freeform 13"/>
              <p:cNvSpPr/>
              <p:nvPr/>
            </p:nvSpPr>
            <p:spPr bwMode="auto">
              <a:xfrm>
                <a:off x="5640388" y="4632326"/>
                <a:ext cx="560388" cy="319088"/>
              </a:xfrm>
              <a:custGeom>
                <a:avLst/>
                <a:gdLst>
                  <a:gd name="T0" fmla="*/ 125 w 268"/>
                  <a:gd name="T1" fmla="*/ 8 h 153"/>
                  <a:gd name="T2" fmla="*/ 0 w 268"/>
                  <a:gd name="T3" fmla="*/ 153 h 153"/>
                  <a:gd name="T4" fmla="*/ 137 w 268"/>
                  <a:gd name="T5" fmla="*/ 40 h 153"/>
                  <a:gd name="T6" fmla="*/ 268 w 268"/>
                  <a:gd name="T7" fmla="*/ 71 h 153"/>
                  <a:gd name="T8" fmla="*/ 125 w 268"/>
                  <a:gd name="T9" fmla="*/ 8 h 1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8" h="153">
                    <a:moveTo>
                      <a:pt x="125" y="8"/>
                    </a:moveTo>
                    <a:cubicBezTo>
                      <a:pt x="53" y="19"/>
                      <a:pt x="0" y="82"/>
                      <a:pt x="0" y="153"/>
                    </a:cubicBezTo>
                    <a:cubicBezTo>
                      <a:pt x="17" y="91"/>
                      <a:pt x="70" y="50"/>
                      <a:pt x="137" y="40"/>
                    </a:cubicBezTo>
                    <a:cubicBezTo>
                      <a:pt x="186" y="33"/>
                      <a:pt x="233" y="41"/>
                      <a:pt x="268" y="71"/>
                    </a:cubicBezTo>
                    <a:cubicBezTo>
                      <a:pt x="237" y="26"/>
                      <a:pt x="183" y="0"/>
                      <a:pt x="125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2" name="Freeform 14"/>
              <p:cNvSpPr/>
              <p:nvPr/>
            </p:nvSpPr>
            <p:spPr bwMode="auto">
              <a:xfrm>
                <a:off x="5613401" y="4579938"/>
                <a:ext cx="560388" cy="298450"/>
              </a:xfrm>
              <a:custGeom>
                <a:avLst/>
                <a:gdLst>
                  <a:gd name="T0" fmla="*/ 130 w 268"/>
                  <a:gd name="T1" fmla="*/ 8 h 143"/>
                  <a:gd name="T2" fmla="*/ 0 w 268"/>
                  <a:gd name="T3" fmla="*/ 143 h 143"/>
                  <a:gd name="T4" fmla="*/ 136 w 268"/>
                  <a:gd name="T5" fmla="*/ 22 h 143"/>
                  <a:gd name="T6" fmla="*/ 268 w 268"/>
                  <a:gd name="T7" fmla="*/ 61 h 143"/>
                  <a:gd name="T8" fmla="*/ 130 w 268"/>
                  <a:gd name="T9" fmla="*/ 8 h 14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8" h="143">
                    <a:moveTo>
                      <a:pt x="130" y="8"/>
                    </a:moveTo>
                    <a:cubicBezTo>
                      <a:pt x="57" y="19"/>
                      <a:pt x="0" y="71"/>
                      <a:pt x="0" y="143"/>
                    </a:cubicBezTo>
                    <a:cubicBezTo>
                      <a:pt x="17" y="81"/>
                      <a:pt x="69" y="32"/>
                      <a:pt x="136" y="22"/>
                    </a:cubicBezTo>
                    <a:cubicBezTo>
                      <a:pt x="185" y="15"/>
                      <a:pt x="233" y="31"/>
                      <a:pt x="268" y="61"/>
                    </a:cubicBezTo>
                    <a:cubicBezTo>
                      <a:pt x="238" y="16"/>
                      <a:pt x="187" y="0"/>
                      <a:pt x="130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3" name="Freeform 15"/>
              <p:cNvSpPr/>
              <p:nvPr/>
            </p:nvSpPr>
            <p:spPr bwMode="auto">
              <a:xfrm>
                <a:off x="5770563" y="4941888"/>
                <a:ext cx="541338" cy="417513"/>
              </a:xfrm>
              <a:custGeom>
                <a:avLst/>
                <a:gdLst>
                  <a:gd name="T0" fmla="*/ 158 w 259"/>
                  <a:gd name="T1" fmla="*/ 179 h 200"/>
                  <a:gd name="T2" fmla="*/ 243 w 259"/>
                  <a:gd name="T3" fmla="*/ 0 h 200"/>
                  <a:gd name="T4" fmla="*/ 138 w 259"/>
                  <a:gd name="T5" fmla="*/ 148 h 200"/>
                  <a:gd name="T6" fmla="*/ 0 w 259"/>
                  <a:gd name="T7" fmla="*/ 139 h 200"/>
                  <a:gd name="T8" fmla="*/ 158 w 259"/>
                  <a:gd name="T9" fmla="*/ 179 h 2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59" h="200">
                    <a:moveTo>
                      <a:pt x="158" y="179"/>
                    </a:moveTo>
                    <a:cubicBezTo>
                      <a:pt x="226" y="152"/>
                      <a:pt x="259" y="70"/>
                      <a:pt x="243" y="0"/>
                    </a:cubicBezTo>
                    <a:cubicBezTo>
                      <a:pt x="241" y="64"/>
                      <a:pt x="201" y="123"/>
                      <a:pt x="138" y="148"/>
                    </a:cubicBezTo>
                    <a:cubicBezTo>
                      <a:pt x="91" y="166"/>
                      <a:pt x="41" y="161"/>
                      <a:pt x="0" y="139"/>
                    </a:cubicBezTo>
                    <a:cubicBezTo>
                      <a:pt x="40" y="176"/>
                      <a:pt x="104" y="200"/>
                      <a:pt x="158" y="17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4" name="Freeform 16"/>
              <p:cNvSpPr/>
              <p:nvPr/>
            </p:nvSpPr>
            <p:spPr bwMode="auto">
              <a:xfrm>
                <a:off x="5705476" y="4916488"/>
                <a:ext cx="554038" cy="355600"/>
              </a:xfrm>
              <a:custGeom>
                <a:avLst/>
                <a:gdLst>
                  <a:gd name="T0" fmla="*/ 147 w 265"/>
                  <a:gd name="T1" fmla="*/ 156 h 170"/>
                  <a:gd name="T2" fmla="*/ 258 w 265"/>
                  <a:gd name="T3" fmla="*/ 0 h 170"/>
                  <a:gd name="T4" fmla="*/ 139 w 265"/>
                  <a:gd name="T5" fmla="*/ 126 h 170"/>
                  <a:gd name="T6" fmla="*/ 0 w 265"/>
                  <a:gd name="T7" fmla="*/ 107 h 170"/>
                  <a:gd name="T8" fmla="*/ 147 w 265"/>
                  <a:gd name="T9" fmla="*/ 156 h 1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65" h="170">
                    <a:moveTo>
                      <a:pt x="147" y="156"/>
                    </a:moveTo>
                    <a:cubicBezTo>
                      <a:pt x="219" y="138"/>
                      <a:pt x="265" y="71"/>
                      <a:pt x="258" y="0"/>
                    </a:cubicBezTo>
                    <a:cubicBezTo>
                      <a:pt x="247" y="63"/>
                      <a:pt x="205" y="110"/>
                      <a:pt x="139" y="126"/>
                    </a:cubicBezTo>
                    <a:cubicBezTo>
                      <a:pt x="91" y="138"/>
                      <a:pt x="37" y="134"/>
                      <a:pt x="0" y="107"/>
                    </a:cubicBezTo>
                    <a:cubicBezTo>
                      <a:pt x="34" y="149"/>
                      <a:pt x="91" y="170"/>
                      <a:pt x="147" y="15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5" name="Oval 17"/>
              <p:cNvSpPr>
                <a:spLocks noChangeArrowheads="1"/>
              </p:cNvSpPr>
              <p:nvPr/>
            </p:nvSpPr>
            <p:spPr bwMode="auto">
              <a:xfrm>
                <a:off x="4573588" y="3548063"/>
                <a:ext cx="315913" cy="312738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6" name="Freeform 18"/>
              <p:cNvSpPr/>
              <p:nvPr/>
            </p:nvSpPr>
            <p:spPr bwMode="auto">
              <a:xfrm>
                <a:off x="4586288" y="3554413"/>
                <a:ext cx="266700" cy="152400"/>
              </a:xfrm>
              <a:custGeom>
                <a:avLst/>
                <a:gdLst>
                  <a:gd name="T0" fmla="*/ 60 w 128"/>
                  <a:gd name="T1" fmla="*/ 4 h 73"/>
                  <a:gd name="T2" fmla="*/ 0 w 128"/>
                  <a:gd name="T3" fmla="*/ 73 h 73"/>
                  <a:gd name="T4" fmla="*/ 65 w 128"/>
                  <a:gd name="T5" fmla="*/ 20 h 73"/>
                  <a:gd name="T6" fmla="*/ 128 w 128"/>
                  <a:gd name="T7" fmla="*/ 34 h 73"/>
                  <a:gd name="T8" fmla="*/ 60 w 128"/>
                  <a:gd name="T9" fmla="*/ 4 h 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8" h="73">
                    <a:moveTo>
                      <a:pt x="60" y="4"/>
                    </a:moveTo>
                    <a:cubicBezTo>
                      <a:pt x="25" y="9"/>
                      <a:pt x="0" y="39"/>
                      <a:pt x="0" y="73"/>
                    </a:cubicBezTo>
                    <a:cubicBezTo>
                      <a:pt x="8" y="44"/>
                      <a:pt x="33" y="24"/>
                      <a:pt x="65" y="20"/>
                    </a:cubicBezTo>
                    <a:cubicBezTo>
                      <a:pt x="89" y="16"/>
                      <a:pt x="111" y="20"/>
                      <a:pt x="128" y="34"/>
                    </a:cubicBezTo>
                    <a:cubicBezTo>
                      <a:pt x="113" y="13"/>
                      <a:pt x="87" y="0"/>
                      <a:pt x="60" y="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7" name="Freeform 19"/>
              <p:cNvSpPr/>
              <p:nvPr/>
            </p:nvSpPr>
            <p:spPr bwMode="auto">
              <a:xfrm>
                <a:off x="4573588" y="3529013"/>
                <a:ext cx="266700" cy="141288"/>
              </a:xfrm>
              <a:custGeom>
                <a:avLst/>
                <a:gdLst>
                  <a:gd name="T0" fmla="*/ 62 w 128"/>
                  <a:gd name="T1" fmla="*/ 4 h 68"/>
                  <a:gd name="T2" fmla="*/ 0 w 128"/>
                  <a:gd name="T3" fmla="*/ 68 h 68"/>
                  <a:gd name="T4" fmla="*/ 64 w 128"/>
                  <a:gd name="T5" fmla="*/ 11 h 68"/>
                  <a:gd name="T6" fmla="*/ 128 w 128"/>
                  <a:gd name="T7" fmla="*/ 29 h 68"/>
                  <a:gd name="T8" fmla="*/ 62 w 128"/>
                  <a:gd name="T9" fmla="*/ 4 h 6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8" h="68">
                    <a:moveTo>
                      <a:pt x="62" y="4"/>
                    </a:moveTo>
                    <a:cubicBezTo>
                      <a:pt x="27" y="9"/>
                      <a:pt x="0" y="34"/>
                      <a:pt x="0" y="68"/>
                    </a:cubicBezTo>
                    <a:cubicBezTo>
                      <a:pt x="8" y="39"/>
                      <a:pt x="32" y="16"/>
                      <a:pt x="64" y="11"/>
                    </a:cubicBezTo>
                    <a:cubicBezTo>
                      <a:pt x="88" y="7"/>
                      <a:pt x="111" y="15"/>
                      <a:pt x="128" y="29"/>
                    </a:cubicBezTo>
                    <a:cubicBezTo>
                      <a:pt x="113" y="8"/>
                      <a:pt x="89" y="0"/>
                      <a:pt x="62" y="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8" name="Freeform 20"/>
              <p:cNvSpPr/>
              <p:nvPr/>
            </p:nvSpPr>
            <p:spPr bwMode="auto">
              <a:xfrm>
                <a:off x="4648201" y="3702051"/>
                <a:ext cx="257175" cy="198438"/>
              </a:xfrm>
              <a:custGeom>
                <a:avLst/>
                <a:gdLst>
                  <a:gd name="T0" fmla="*/ 75 w 123"/>
                  <a:gd name="T1" fmla="*/ 85 h 95"/>
                  <a:gd name="T2" fmla="*/ 116 w 123"/>
                  <a:gd name="T3" fmla="*/ 0 h 95"/>
                  <a:gd name="T4" fmla="*/ 65 w 123"/>
                  <a:gd name="T5" fmla="*/ 70 h 95"/>
                  <a:gd name="T6" fmla="*/ 0 w 123"/>
                  <a:gd name="T7" fmla="*/ 66 h 95"/>
                  <a:gd name="T8" fmla="*/ 75 w 123"/>
                  <a:gd name="T9" fmla="*/ 85 h 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3" h="95">
                    <a:moveTo>
                      <a:pt x="75" y="85"/>
                    </a:moveTo>
                    <a:cubicBezTo>
                      <a:pt x="108" y="73"/>
                      <a:pt x="123" y="33"/>
                      <a:pt x="116" y="0"/>
                    </a:cubicBezTo>
                    <a:cubicBezTo>
                      <a:pt x="114" y="30"/>
                      <a:pt x="95" y="59"/>
                      <a:pt x="65" y="70"/>
                    </a:cubicBezTo>
                    <a:cubicBezTo>
                      <a:pt x="43" y="79"/>
                      <a:pt x="19" y="77"/>
                      <a:pt x="0" y="66"/>
                    </a:cubicBezTo>
                    <a:cubicBezTo>
                      <a:pt x="19" y="84"/>
                      <a:pt x="49" y="95"/>
                      <a:pt x="75" y="8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9" name="Freeform 21"/>
              <p:cNvSpPr/>
              <p:nvPr/>
            </p:nvSpPr>
            <p:spPr bwMode="auto">
              <a:xfrm>
                <a:off x="4614863" y="3689351"/>
                <a:ext cx="265113" cy="169863"/>
              </a:xfrm>
              <a:custGeom>
                <a:avLst/>
                <a:gdLst>
                  <a:gd name="T0" fmla="*/ 71 w 127"/>
                  <a:gd name="T1" fmla="*/ 75 h 81"/>
                  <a:gd name="T2" fmla="*/ 124 w 127"/>
                  <a:gd name="T3" fmla="*/ 0 h 81"/>
                  <a:gd name="T4" fmla="*/ 67 w 127"/>
                  <a:gd name="T5" fmla="*/ 60 h 81"/>
                  <a:gd name="T6" fmla="*/ 0 w 127"/>
                  <a:gd name="T7" fmla="*/ 51 h 81"/>
                  <a:gd name="T8" fmla="*/ 71 w 127"/>
                  <a:gd name="T9" fmla="*/ 75 h 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7" h="81">
                    <a:moveTo>
                      <a:pt x="71" y="75"/>
                    </a:moveTo>
                    <a:cubicBezTo>
                      <a:pt x="105" y="66"/>
                      <a:pt x="127" y="34"/>
                      <a:pt x="124" y="0"/>
                    </a:cubicBezTo>
                    <a:cubicBezTo>
                      <a:pt x="119" y="30"/>
                      <a:pt x="99" y="53"/>
                      <a:pt x="67" y="60"/>
                    </a:cubicBezTo>
                    <a:cubicBezTo>
                      <a:pt x="44" y="66"/>
                      <a:pt x="18" y="64"/>
                      <a:pt x="0" y="51"/>
                    </a:cubicBezTo>
                    <a:cubicBezTo>
                      <a:pt x="17" y="71"/>
                      <a:pt x="44" y="81"/>
                      <a:pt x="71" y="7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0" name="Oval 22"/>
              <p:cNvSpPr>
                <a:spLocks noChangeArrowheads="1"/>
              </p:cNvSpPr>
              <p:nvPr/>
            </p:nvSpPr>
            <p:spPr bwMode="auto">
              <a:xfrm>
                <a:off x="4964113" y="1500188"/>
                <a:ext cx="593725" cy="593725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1" name="Freeform 23"/>
              <p:cNvSpPr/>
              <p:nvPr/>
            </p:nvSpPr>
            <p:spPr bwMode="auto">
              <a:xfrm>
                <a:off x="4986338" y="1512888"/>
                <a:ext cx="504825" cy="287338"/>
              </a:xfrm>
              <a:custGeom>
                <a:avLst/>
                <a:gdLst>
                  <a:gd name="T0" fmla="*/ 113 w 241"/>
                  <a:gd name="T1" fmla="*/ 8 h 138"/>
                  <a:gd name="T2" fmla="*/ 0 w 241"/>
                  <a:gd name="T3" fmla="*/ 138 h 138"/>
                  <a:gd name="T4" fmla="*/ 123 w 241"/>
                  <a:gd name="T5" fmla="*/ 37 h 138"/>
                  <a:gd name="T6" fmla="*/ 241 w 241"/>
                  <a:gd name="T7" fmla="*/ 65 h 138"/>
                  <a:gd name="T8" fmla="*/ 113 w 241"/>
                  <a:gd name="T9" fmla="*/ 8 h 1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1" h="138">
                    <a:moveTo>
                      <a:pt x="113" y="8"/>
                    </a:moveTo>
                    <a:cubicBezTo>
                      <a:pt x="47" y="17"/>
                      <a:pt x="0" y="74"/>
                      <a:pt x="0" y="138"/>
                    </a:cubicBezTo>
                    <a:cubicBezTo>
                      <a:pt x="15" y="83"/>
                      <a:pt x="62" y="45"/>
                      <a:pt x="123" y="37"/>
                    </a:cubicBezTo>
                    <a:cubicBezTo>
                      <a:pt x="167" y="30"/>
                      <a:pt x="209" y="37"/>
                      <a:pt x="241" y="65"/>
                    </a:cubicBezTo>
                    <a:cubicBezTo>
                      <a:pt x="214" y="24"/>
                      <a:pt x="164" y="0"/>
                      <a:pt x="113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2" name="Freeform 24"/>
              <p:cNvSpPr/>
              <p:nvPr/>
            </p:nvSpPr>
            <p:spPr bwMode="auto">
              <a:xfrm>
                <a:off x="4962526" y="1465263"/>
                <a:ext cx="503238" cy="268288"/>
              </a:xfrm>
              <a:custGeom>
                <a:avLst/>
                <a:gdLst>
                  <a:gd name="T0" fmla="*/ 117 w 241"/>
                  <a:gd name="T1" fmla="*/ 8 h 129"/>
                  <a:gd name="T2" fmla="*/ 0 w 241"/>
                  <a:gd name="T3" fmla="*/ 129 h 129"/>
                  <a:gd name="T4" fmla="*/ 122 w 241"/>
                  <a:gd name="T5" fmla="*/ 21 h 129"/>
                  <a:gd name="T6" fmla="*/ 241 w 241"/>
                  <a:gd name="T7" fmla="*/ 56 h 129"/>
                  <a:gd name="T8" fmla="*/ 117 w 241"/>
                  <a:gd name="T9" fmla="*/ 8 h 1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1" h="129">
                    <a:moveTo>
                      <a:pt x="117" y="8"/>
                    </a:moveTo>
                    <a:cubicBezTo>
                      <a:pt x="51" y="18"/>
                      <a:pt x="0" y="65"/>
                      <a:pt x="0" y="129"/>
                    </a:cubicBezTo>
                    <a:cubicBezTo>
                      <a:pt x="15" y="74"/>
                      <a:pt x="62" y="29"/>
                      <a:pt x="122" y="21"/>
                    </a:cubicBezTo>
                    <a:cubicBezTo>
                      <a:pt x="167" y="14"/>
                      <a:pt x="210" y="28"/>
                      <a:pt x="241" y="56"/>
                    </a:cubicBezTo>
                    <a:cubicBezTo>
                      <a:pt x="214" y="15"/>
                      <a:pt x="169" y="0"/>
                      <a:pt x="117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3" name="Freeform 25"/>
              <p:cNvSpPr/>
              <p:nvPr/>
            </p:nvSpPr>
            <p:spPr bwMode="auto">
              <a:xfrm>
                <a:off x="5103813" y="1792288"/>
                <a:ext cx="487363" cy="376238"/>
              </a:xfrm>
              <a:custGeom>
                <a:avLst/>
                <a:gdLst>
                  <a:gd name="T0" fmla="*/ 142 w 233"/>
                  <a:gd name="T1" fmla="*/ 161 h 180"/>
                  <a:gd name="T2" fmla="*/ 219 w 233"/>
                  <a:gd name="T3" fmla="*/ 0 h 180"/>
                  <a:gd name="T4" fmla="*/ 124 w 233"/>
                  <a:gd name="T5" fmla="*/ 133 h 180"/>
                  <a:gd name="T6" fmla="*/ 0 w 233"/>
                  <a:gd name="T7" fmla="*/ 125 h 180"/>
                  <a:gd name="T8" fmla="*/ 142 w 233"/>
                  <a:gd name="T9" fmla="*/ 161 h 18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3" h="180">
                    <a:moveTo>
                      <a:pt x="142" y="161"/>
                    </a:moveTo>
                    <a:cubicBezTo>
                      <a:pt x="204" y="137"/>
                      <a:pt x="233" y="62"/>
                      <a:pt x="219" y="0"/>
                    </a:cubicBezTo>
                    <a:cubicBezTo>
                      <a:pt x="216" y="57"/>
                      <a:pt x="181" y="111"/>
                      <a:pt x="124" y="133"/>
                    </a:cubicBezTo>
                    <a:cubicBezTo>
                      <a:pt x="82" y="149"/>
                      <a:pt x="37" y="145"/>
                      <a:pt x="0" y="125"/>
                    </a:cubicBezTo>
                    <a:cubicBezTo>
                      <a:pt x="36" y="159"/>
                      <a:pt x="93" y="180"/>
                      <a:pt x="142" y="16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4" name="Freeform 26"/>
              <p:cNvSpPr/>
              <p:nvPr/>
            </p:nvSpPr>
            <p:spPr bwMode="auto">
              <a:xfrm>
                <a:off x="5043488" y="1770063"/>
                <a:ext cx="498475" cy="319088"/>
              </a:xfrm>
              <a:custGeom>
                <a:avLst/>
                <a:gdLst>
                  <a:gd name="T0" fmla="*/ 133 w 239"/>
                  <a:gd name="T1" fmla="*/ 140 h 153"/>
                  <a:gd name="T2" fmla="*/ 233 w 239"/>
                  <a:gd name="T3" fmla="*/ 0 h 153"/>
                  <a:gd name="T4" fmla="*/ 126 w 239"/>
                  <a:gd name="T5" fmla="*/ 114 h 153"/>
                  <a:gd name="T6" fmla="*/ 0 w 239"/>
                  <a:gd name="T7" fmla="*/ 96 h 153"/>
                  <a:gd name="T8" fmla="*/ 133 w 239"/>
                  <a:gd name="T9" fmla="*/ 140 h 1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9" h="153">
                    <a:moveTo>
                      <a:pt x="133" y="140"/>
                    </a:moveTo>
                    <a:cubicBezTo>
                      <a:pt x="198" y="125"/>
                      <a:pt x="239" y="64"/>
                      <a:pt x="233" y="0"/>
                    </a:cubicBezTo>
                    <a:cubicBezTo>
                      <a:pt x="224" y="56"/>
                      <a:pt x="185" y="99"/>
                      <a:pt x="126" y="114"/>
                    </a:cubicBezTo>
                    <a:cubicBezTo>
                      <a:pt x="82" y="124"/>
                      <a:pt x="34" y="121"/>
                      <a:pt x="0" y="96"/>
                    </a:cubicBezTo>
                    <a:cubicBezTo>
                      <a:pt x="31" y="134"/>
                      <a:pt x="83" y="153"/>
                      <a:pt x="133" y="14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5" name="Oval 27"/>
              <p:cNvSpPr>
                <a:spLocks noChangeArrowheads="1"/>
              </p:cNvSpPr>
              <p:nvPr/>
            </p:nvSpPr>
            <p:spPr bwMode="auto">
              <a:xfrm>
                <a:off x="6869113" y="1187451"/>
                <a:ext cx="315913" cy="314325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6" name="Freeform 28"/>
              <p:cNvSpPr/>
              <p:nvPr/>
            </p:nvSpPr>
            <p:spPr bwMode="auto">
              <a:xfrm>
                <a:off x="6881813" y="1195388"/>
                <a:ext cx="268288" cy="152400"/>
              </a:xfrm>
              <a:custGeom>
                <a:avLst/>
                <a:gdLst>
                  <a:gd name="T0" fmla="*/ 60 w 128"/>
                  <a:gd name="T1" fmla="*/ 4 h 73"/>
                  <a:gd name="T2" fmla="*/ 0 w 128"/>
                  <a:gd name="T3" fmla="*/ 73 h 73"/>
                  <a:gd name="T4" fmla="*/ 65 w 128"/>
                  <a:gd name="T5" fmla="*/ 19 h 73"/>
                  <a:gd name="T6" fmla="*/ 128 w 128"/>
                  <a:gd name="T7" fmla="*/ 34 h 73"/>
                  <a:gd name="T8" fmla="*/ 60 w 128"/>
                  <a:gd name="T9" fmla="*/ 4 h 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8" h="73">
                    <a:moveTo>
                      <a:pt x="60" y="4"/>
                    </a:moveTo>
                    <a:cubicBezTo>
                      <a:pt x="25" y="9"/>
                      <a:pt x="0" y="39"/>
                      <a:pt x="0" y="73"/>
                    </a:cubicBezTo>
                    <a:cubicBezTo>
                      <a:pt x="8" y="44"/>
                      <a:pt x="33" y="24"/>
                      <a:pt x="65" y="19"/>
                    </a:cubicBezTo>
                    <a:cubicBezTo>
                      <a:pt x="89" y="16"/>
                      <a:pt x="111" y="19"/>
                      <a:pt x="128" y="34"/>
                    </a:cubicBezTo>
                    <a:cubicBezTo>
                      <a:pt x="113" y="12"/>
                      <a:pt x="87" y="0"/>
                      <a:pt x="60" y="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7" name="Freeform 29"/>
              <p:cNvSpPr/>
              <p:nvPr/>
            </p:nvSpPr>
            <p:spPr bwMode="auto">
              <a:xfrm>
                <a:off x="6869113" y="1169988"/>
                <a:ext cx="268288" cy="141288"/>
              </a:xfrm>
              <a:custGeom>
                <a:avLst/>
                <a:gdLst>
                  <a:gd name="T0" fmla="*/ 62 w 128"/>
                  <a:gd name="T1" fmla="*/ 4 h 68"/>
                  <a:gd name="T2" fmla="*/ 0 w 128"/>
                  <a:gd name="T3" fmla="*/ 68 h 68"/>
                  <a:gd name="T4" fmla="*/ 65 w 128"/>
                  <a:gd name="T5" fmla="*/ 11 h 68"/>
                  <a:gd name="T6" fmla="*/ 128 w 128"/>
                  <a:gd name="T7" fmla="*/ 29 h 68"/>
                  <a:gd name="T8" fmla="*/ 62 w 128"/>
                  <a:gd name="T9" fmla="*/ 4 h 6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8" h="68">
                    <a:moveTo>
                      <a:pt x="62" y="4"/>
                    </a:moveTo>
                    <a:cubicBezTo>
                      <a:pt x="27" y="9"/>
                      <a:pt x="0" y="34"/>
                      <a:pt x="0" y="68"/>
                    </a:cubicBezTo>
                    <a:cubicBezTo>
                      <a:pt x="8" y="39"/>
                      <a:pt x="33" y="15"/>
                      <a:pt x="65" y="11"/>
                    </a:cubicBezTo>
                    <a:cubicBezTo>
                      <a:pt x="88" y="7"/>
                      <a:pt x="111" y="15"/>
                      <a:pt x="128" y="29"/>
                    </a:cubicBezTo>
                    <a:cubicBezTo>
                      <a:pt x="113" y="8"/>
                      <a:pt x="89" y="0"/>
                      <a:pt x="62" y="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8" name="Freeform 30"/>
              <p:cNvSpPr/>
              <p:nvPr/>
            </p:nvSpPr>
            <p:spPr bwMode="auto">
              <a:xfrm>
                <a:off x="6945313" y="1343026"/>
                <a:ext cx="257175" cy="198438"/>
              </a:xfrm>
              <a:custGeom>
                <a:avLst/>
                <a:gdLst>
                  <a:gd name="T0" fmla="*/ 75 w 123"/>
                  <a:gd name="T1" fmla="*/ 85 h 95"/>
                  <a:gd name="T2" fmla="*/ 116 w 123"/>
                  <a:gd name="T3" fmla="*/ 0 h 95"/>
                  <a:gd name="T4" fmla="*/ 66 w 123"/>
                  <a:gd name="T5" fmla="*/ 70 h 95"/>
                  <a:gd name="T6" fmla="*/ 0 w 123"/>
                  <a:gd name="T7" fmla="*/ 66 h 95"/>
                  <a:gd name="T8" fmla="*/ 75 w 123"/>
                  <a:gd name="T9" fmla="*/ 85 h 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3" h="95">
                    <a:moveTo>
                      <a:pt x="75" y="85"/>
                    </a:moveTo>
                    <a:cubicBezTo>
                      <a:pt x="108" y="72"/>
                      <a:pt x="123" y="33"/>
                      <a:pt x="116" y="0"/>
                    </a:cubicBezTo>
                    <a:cubicBezTo>
                      <a:pt x="115" y="30"/>
                      <a:pt x="96" y="58"/>
                      <a:pt x="66" y="70"/>
                    </a:cubicBezTo>
                    <a:cubicBezTo>
                      <a:pt x="43" y="79"/>
                      <a:pt x="20" y="76"/>
                      <a:pt x="0" y="66"/>
                    </a:cubicBezTo>
                    <a:cubicBezTo>
                      <a:pt x="19" y="84"/>
                      <a:pt x="49" y="95"/>
                      <a:pt x="75" y="8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9" name="Freeform 31"/>
              <p:cNvSpPr/>
              <p:nvPr/>
            </p:nvSpPr>
            <p:spPr bwMode="auto">
              <a:xfrm>
                <a:off x="6913563" y="1330326"/>
                <a:ext cx="263525" cy="169863"/>
              </a:xfrm>
              <a:custGeom>
                <a:avLst/>
                <a:gdLst>
                  <a:gd name="T0" fmla="*/ 70 w 126"/>
                  <a:gd name="T1" fmla="*/ 74 h 81"/>
                  <a:gd name="T2" fmla="*/ 123 w 126"/>
                  <a:gd name="T3" fmla="*/ 0 h 81"/>
                  <a:gd name="T4" fmla="*/ 66 w 126"/>
                  <a:gd name="T5" fmla="*/ 60 h 81"/>
                  <a:gd name="T6" fmla="*/ 0 w 126"/>
                  <a:gd name="T7" fmla="*/ 51 h 81"/>
                  <a:gd name="T8" fmla="*/ 70 w 126"/>
                  <a:gd name="T9" fmla="*/ 74 h 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6" h="81">
                    <a:moveTo>
                      <a:pt x="70" y="74"/>
                    </a:moveTo>
                    <a:cubicBezTo>
                      <a:pt x="104" y="66"/>
                      <a:pt x="126" y="34"/>
                      <a:pt x="123" y="0"/>
                    </a:cubicBezTo>
                    <a:cubicBezTo>
                      <a:pt x="118" y="30"/>
                      <a:pt x="98" y="52"/>
                      <a:pt x="66" y="60"/>
                    </a:cubicBezTo>
                    <a:cubicBezTo>
                      <a:pt x="43" y="66"/>
                      <a:pt x="18" y="64"/>
                      <a:pt x="0" y="51"/>
                    </a:cubicBezTo>
                    <a:cubicBezTo>
                      <a:pt x="16" y="71"/>
                      <a:pt x="43" y="81"/>
                      <a:pt x="70" y="7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0" name="Freeform 32"/>
              <p:cNvSpPr/>
              <p:nvPr/>
            </p:nvSpPr>
            <p:spPr bwMode="auto">
              <a:xfrm>
                <a:off x="7972426" y="3679826"/>
                <a:ext cx="474663" cy="547688"/>
              </a:xfrm>
              <a:custGeom>
                <a:avLst/>
                <a:gdLst>
                  <a:gd name="T0" fmla="*/ 214 w 227"/>
                  <a:gd name="T1" fmla="*/ 151 h 262"/>
                  <a:gd name="T2" fmla="*/ 90 w 227"/>
                  <a:gd name="T3" fmla="*/ 251 h 262"/>
                  <a:gd name="T4" fmla="*/ 13 w 227"/>
                  <a:gd name="T5" fmla="*/ 111 h 262"/>
                  <a:gd name="T6" fmla="*/ 137 w 227"/>
                  <a:gd name="T7" fmla="*/ 11 h 262"/>
                  <a:gd name="T8" fmla="*/ 214 w 227"/>
                  <a:gd name="T9" fmla="*/ 151 h 26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7" h="262">
                    <a:moveTo>
                      <a:pt x="214" y="151"/>
                    </a:moveTo>
                    <a:cubicBezTo>
                      <a:pt x="201" y="217"/>
                      <a:pt x="145" y="262"/>
                      <a:pt x="90" y="251"/>
                    </a:cubicBezTo>
                    <a:cubicBezTo>
                      <a:pt x="34" y="240"/>
                      <a:pt x="0" y="177"/>
                      <a:pt x="13" y="111"/>
                    </a:cubicBezTo>
                    <a:cubicBezTo>
                      <a:pt x="26" y="45"/>
                      <a:pt x="82" y="0"/>
                      <a:pt x="137" y="11"/>
                    </a:cubicBezTo>
                    <a:cubicBezTo>
                      <a:pt x="193" y="22"/>
                      <a:pt x="227" y="85"/>
                      <a:pt x="214" y="15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1" name="Freeform 33"/>
              <p:cNvSpPr/>
              <p:nvPr/>
            </p:nvSpPr>
            <p:spPr bwMode="auto">
              <a:xfrm>
                <a:off x="8015288" y="3719513"/>
                <a:ext cx="384175" cy="200025"/>
              </a:xfrm>
              <a:custGeom>
                <a:avLst/>
                <a:gdLst>
                  <a:gd name="T0" fmla="*/ 102 w 184"/>
                  <a:gd name="T1" fmla="*/ 2 h 96"/>
                  <a:gd name="T2" fmla="*/ 0 w 184"/>
                  <a:gd name="T3" fmla="*/ 96 h 96"/>
                  <a:gd name="T4" fmla="*/ 105 w 184"/>
                  <a:gd name="T5" fmla="*/ 27 h 96"/>
                  <a:gd name="T6" fmla="*/ 184 w 184"/>
                  <a:gd name="T7" fmla="*/ 68 h 96"/>
                  <a:gd name="T8" fmla="*/ 102 w 184"/>
                  <a:gd name="T9" fmla="*/ 2 h 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4" h="96">
                    <a:moveTo>
                      <a:pt x="102" y="2"/>
                    </a:moveTo>
                    <a:cubicBezTo>
                      <a:pt x="54" y="0"/>
                      <a:pt x="11" y="41"/>
                      <a:pt x="0" y="96"/>
                    </a:cubicBezTo>
                    <a:cubicBezTo>
                      <a:pt x="20" y="51"/>
                      <a:pt x="60" y="26"/>
                      <a:pt x="105" y="27"/>
                    </a:cubicBezTo>
                    <a:cubicBezTo>
                      <a:pt x="137" y="28"/>
                      <a:pt x="166" y="40"/>
                      <a:pt x="184" y="68"/>
                    </a:cubicBezTo>
                    <a:cubicBezTo>
                      <a:pt x="171" y="30"/>
                      <a:pt x="140" y="3"/>
                      <a:pt x="102" y="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2" name="Freeform 34"/>
              <p:cNvSpPr/>
              <p:nvPr/>
            </p:nvSpPr>
            <p:spPr bwMode="auto">
              <a:xfrm>
                <a:off x="8008938" y="3676651"/>
                <a:ext cx="384175" cy="182563"/>
              </a:xfrm>
              <a:custGeom>
                <a:avLst/>
                <a:gdLst>
                  <a:gd name="T0" fmla="*/ 104 w 184"/>
                  <a:gd name="T1" fmla="*/ 1 h 87"/>
                  <a:gd name="T2" fmla="*/ 0 w 184"/>
                  <a:gd name="T3" fmla="*/ 87 h 87"/>
                  <a:gd name="T4" fmla="*/ 105 w 184"/>
                  <a:gd name="T5" fmla="*/ 13 h 87"/>
                  <a:gd name="T6" fmla="*/ 184 w 184"/>
                  <a:gd name="T7" fmla="*/ 59 h 87"/>
                  <a:gd name="T8" fmla="*/ 104 w 184"/>
                  <a:gd name="T9" fmla="*/ 1 h 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4" h="87">
                    <a:moveTo>
                      <a:pt x="104" y="1"/>
                    </a:moveTo>
                    <a:cubicBezTo>
                      <a:pt x="56" y="0"/>
                      <a:pt x="11" y="33"/>
                      <a:pt x="0" y="87"/>
                    </a:cubicBezTo>
                    <a:cubicBezTo>
                      <a:pt x="20" y="42"/>
                      <a:pt x="61" y="12"/>
                      <a:pt x="105" y="13"/>
                    </a:cubicBezTo>
                    <a:cubicBezTo>
                      <a:pt x="138" y="14"/>
                      <a:pt x="166" y="32"/>
                      <a:pt x="184" y="59"/>
                    </a:cubicBezTo>
                    <a:cubicBezTo>
                      <a:pt x="171" y="21"/>
                      <a:pt x="142" y="2"/>
                      <a:pt x="104" y="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3" name="Freeform 35"/>
              <p:cNvSpPr/>
              <p:nvPr/>
            </p:nvSpPr>
            <p:spPr bwMode="auto">
              <a:xfrm>
                <a:off x="8056563" y="3992563"/>
                <a:ext cx="366713" cy="280988"/>
              </a:xfrm>
              <a:custGeom>
                <a:avLst/>
                <a:gdLst>
                  <a:gd name="T0" fmla="*/ 94 w 176"/>
                  <a:gd name="T1" fmla="*/ 125 h 134"/>
                  <a:gd name="T2" fmla="*/ 176 w 176"/>
                  <a:gd name="T3" fmla="*/ 0 h 134"/>
                  <a:gd name="T4" fmla="*/ 86 w 176"/>
                  <a:gd name="T5" fmla="*/ 99 h 134"/>
                  <a:gd name="T6" fmla="*/ 0 w 176"/>
                  <a:gd name="T7" fmla="*/ 75 h 134"/>
                  <a:gd name="T8" fmla="*/ 94 w 176"/>
                  <a:gd name="T9" fmla="*/ 125 h 1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6" h="134">
                    <a:moveTo>
                      <a:pt x="94" y="125"/>
                    </a:moveTo>
                    <a:cubicBezTo>
                      <a:pt x="142" y="114"/>
                      <a:pt x="175" y="55"/>
                      <a:pt x="176" y="0"/>
                    </a:cubicBezTo>
                    <a:cubicBezTo>
                      <a:pt x="165" y="48"/>
                      <a:pt x="130" y="88"/>
                      <a:pt x="86" y="99"/>
                    </a:cubicBezTo>
                    <a:cubicBezTo>
                      <a:pt x="54" y="106"/>
                      <a:pt x="23" y="96"/>
                      <a:pt x="0" y="75"/>
                    </a:cubicBezTo>
                    <a:cubicBezTo>
                      <a:pt x="19" y="108"/>
                      <a:pt x="56" y="134"/>
                      <a:pt x="94" y="12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4" name="Freeform 36"/>
              <p:cNvSpPr/>
              <p:nvPr/>
            </p:nvSpPr>
            <p:spPr bwMode="auto">
              <a:xfrm>
                <a:off x="8026401" y="3967163"/>
                <a:ext cx="379413" cy="228600"/>
              </a:xfrm>
              <a:custGeom>
                <a:avLst/>
                <a:gdLst>
                  <a:gd name="T0" fmla="*/ 87 w 181"/>
                  <a:gd name="T1" fmla="*/ 105 h 109"/>
                  <a:gd name="T2" fmla="*/ 181 w 181"/>
                  <a:gd name="T3" fmla="*/ 0 h 109"/>
                  <a:gd name="T4" fmla="*/ 86 w 181"/>
                  <a:gd name="T5" fmla="*/ 81 h 109"/>
                  <a:gd name="T6" fmla="*/ 0 w 181"/>
                  <a:gd name="T7" fmla="*/ 49 h 109"/>
                  <a:gd name="T8" fmla="*/ 87 w 181"/>
                  <a:gd name="T9" fmla="*/ 105 h 10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1" h="109">
                    <a:moveTo>
                      <a:pt x="87" y="105"/>
                    </a:moveTo>
                    <a:cubicBezTo>
                      <a:pt x="135" y="101"/>
                      <a:pt x="175" y="55"/>
                      <a:pt x="181" y="0"/>
                    </a:cubicBezTo>
                    <a:cubicBezTo>
                      <a:pt x="165" y="47"/>
                      <a:pt x="131" y="77"/>
                      <a:pt x="86" y="81"/>
                    </a:cubicBezTo>
                    <a:cubicBezTo>
                      <a:pt x="54" y="84"/>
                      <a:pt x="20" y="74"/>
                      <a:pt x="0" y="49"/>
                    </a:cubicBezTo>
                    <a:cubicBezTo>
                      <a:pt x="16" y="85"/>
                      <a:pt x="49" y="109"/>
                      <a:pt x="87" y="10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5" name="Oval 37"/>
              <p:cNvSpPr>
                <a:spLocks noChangeArrowheads="1"/>
              </p:cNvSpPr>
              <p:nvPr/>
            </p:nvSpPr>
            <p:spPr bwMode="auto">
              <a:xfrm>
                <a:off x="6254751" y="3117851"/>
                <a:ext cx="495300" cy="496888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6" name="Freeform 38"/>
              <p:cNvSpPr/>
              <p:nvPr/>
            </p:nvSpPr>
            <p:spPr bwMode="auto">
              <a:xfrm>
                <a:off x="5273676" y="3405188"/>
                <a:ext cx="1393825" cy="492125"/>
              </a:xfrm>
              <a:custGeom>
                <a:avLst/>
                <a:gdLst>
                  <a:gd name="T0" fmla="*/ 667 w 667"/>
                  <a:gd name="T1" fmla="*/ 0 h 235"/>
                  <a:gd name="T2" fmla="*/ 529 w 667"/>
                  <a:gd name="T3" fmla="*/ 60 h 235"/>
                  <a:gd name="T4" fmla="*/ 332 w 667"/>
                  <a:gd name="T5" fmla="*/ 156 h 235"/>
                  <a:gd name="T6" fmla="*/ 0 w 667"/>
                  <a:gd name="T7" fmla="*/ 93 h 235"/>
                  <a:gd name="T8" fmla="*/ 367 w 667"/>
                  <a:gd name="T9" fmla="*/ 186 h 235"/>
                  <a:gd name="T10" fmla="*/ 530 w 667"/>
                  <a:gd name="T11" fmla="*/ 77 h 235"/>
                  <a:gd name="T12" fmla="*/ 594 w 667"/>
                  <a:gd name="T13" fmla="*/ 87 h 235"/>
                  <a:gd name="T14" fmla="*/ 667 w 667"/>
                  <a:gd name="T15" fmla="*/ 0 h 2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667" h="235">
                    <a:moveTo>
                      <a:pt x="667" y="0"/>
                    </a:moveTo>
                    <a:cubicBezTo>
                      <a:pt x="665" y="48"/>
                      <a:pt x="586" y="69"/>
                      <a:pt x="529" y="60"/>
                    </a:cubicBezTo>
                    <a:cubicBezTo>
                      <a:pt x="462" y="107"/>
                      <a:pt x="423" y="119"/>
                      <a:pt x="332" y="156"/>
                    </a:cubicBezTo>
                    <a:cubicBezTo>
                      <a:pt x="202" y="182"/>
                      <a:pt x="95" y="144"/>
                      <a:pt x="0" y="93"/>
                    </a:cubicBezTo>
                    <a:cubicBezTo>
                      <a:pt x="93" y="180"/>
                      <a:pt x="241" y="235"/>
                      <a:pt x="367" y="186"/>
                    </a:cubicBezTo>
                    <a:cubicBezTo>
                      <a:pt x="432" y="160"/>
                      <a:pt x="495" y="135"/>
                      <a:pt x="530" y="77"/>
                    </a:cubicBezTo>
                    <a:cubicBezTo>
                      <a:pt x="548" y="79"/>
                      <a:pt x="561" y="89"/>
                      <a:pt x="594" y="87"/>
                    </a:cubicBezTo>
                    <a:cubicBezTo>
                      <a:pt x="615" y="89"/>
                      <a:pt x="667" y="95"/>
                      <a:pt x="667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7" name="Oval 39"/>
              <p:cNvSpPr>
                <a:spLocks noChangeArrowheads="1"/>
              </p:cNvSpPr>
              <p:nvPr/>
            </p:nvSpPr>
            <p:spPr bwMode="auto">
              <a:xfrm>
                <a:off x="6496051" y="3814763"/>
                <a:ext cx="620713" cy="622300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8" name="Freeform 40"/>
              <p:cNvSpPr/>
              <p:nvPr/>
            </p:nvSpPr>
            <p:spPr bwMode="auto">
              <a:xfrm>
                <a:off x="6518276" y="3829051"/>
                <a:ext cx="528638" cy="303213"/>
              </a:xfrm>
              <a:custGeom>
                <a:avLst/>
                <a:gdLst>
                  <a:gd name="T0" fmla="*/ 118 w 253"/>
                  <a:gd name="T1" fmla="*/ 8 h 145"/>
                  <a:gd name="T2" fmla="*/ 0 w 253"/>
                  <a:gd name="T3" fmla="*/ 145 h 145"/>
                  <a:gd name="T4" fmla="*/ 129 w 253"/>
                  <a:gd name="T5" fmla="*/ 39 h 145"/>
                  <a:gd name="T6" fmla="*/ 253 w 253"/>
                  <a:gd name="T7" fmla="*/ 68 h 145"/>
                  <a:gd name="T8" fmla="*/ 118 w 253"/>
                  <a:gd name="T9" fmla="*/ 8 h 1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53" h="145">
                    <a:moveTo>
                      <a:pt x="118" y="8"/>
                    </a:moveTo>
                    <a:cubicBezTo>
                      <a:pt x="49" y="18"/>
                      <a:pt x="0" y="77"/>
                      <a:pt x="0" y="145"/>
                    </a:cubicBezTo>
                    <a:cubicBezTo>
                      <a:pt x="16" y="87"/>
                      <a:pt x="66" y="48"/>
                      <a:pt x="129" y="39"/>
                    </a:cubicBezTo>
                    <a:cubicBezTo>
                      <a:pt x="176" y="32"/>
                      <a:pt x="220" y="39"/>
                      <a:pt x="253" y="68"/>
                    </a:cubicBezTo>
                    <a:cubicBezTo>
                      <a:pt x="224" y="25"/>
                      <a:pt x="172" y="0"/>
                      <a:pt x="118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9" name="Freeform 41"/>
              <p:cNvSpPr/>
              <p:nvPr/>
            </p:nvSpPr>
            <p:spPr bwMode="auto">
              <a:xfrm>
                <a:off x="6492876" y="3779838"/>
                <a:ext cx="528638" cy="282575"/>
              </a:xfrm>
              <a:custGeom>
                <a:avLst/>
                <a:gdLst>
                  <a:gd name="T0" fmla="*/ 122 w 253"/>
                  <a:gd name="T1" fmla="*/ 8 h 135"/>
                  <a:gd name="T2" fmla="*/ 0 w 253"/>
                  <a:gd name="T3" fmla="*/ 135 h 135"/>
                  <a:gd name="T4" fmla="*/ 128 w 253"/>
                  <a:gd name="T5" fmla="*/ 22 h 135"/>
                  <a:gd name="T6" fmla="*/ 253 w 253"/>
                  <a:gd name="T7" fmla="*/ 58 h 135"/>
                  <a:gd name="T8" fmla="*/ 122 w 253"/>
                  <a:gd name="T9" fmla="*/ 8 h 1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53" h="135">
                    <a:moveTo>
                      <a:pt x="122" y="8"/>
                    </a:moveTo>
                    <a:cubicBezTo>
                      <a:pt x="54" y="19"/>
                      <a:pt x="0" y="68"/>
                      <a:pt x="0" y="135"/>
                    </a:cubicBezTo>
                    <a:cubicBezTo>
                      <a:pt x="16" y="77"/>
                      <a:pt x="64" y="31"/>
                      <a:pt x="128" y="22"/>
                    </a:cubicBezTo>
                    <a:cubicBezTo>
                      <a:pt x="175" y="15"/>
                      <a:pt x="219" y="30"/>
                      <a:pt x="253" y="58"/>
                    </a:cubicBezTo>
                    <a:cubicBezTo>
                      <a:pt x="224" y="16"/>
                      <a:pt x="176" y="0"/>
                      <a:pt x="122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50" name="Freeform 42"/>
              <p:cNvSpPr/>
              <p:nvPr/>
            </p:nvSpPr>
            <p:spPr bwMode="auto">
              <a:xfrm>
                <a:off x="6642101" y="4122738"/>
                <a:ext cx="509588" cy="393700"/>
              </a:xfrm>
              <a:custGeom>
                <a:avLst/>
                <a:gdLst>
                  <a:gd name="T0" fmla="*/ 148 w 244"/>
                  <a:gd name="T1" fmla="*/ 169 h 189"/>
                  <a:gd name="T2" fmla="*/ 229 w 244"/>
                  <a:gd name="T3" fmla="*/ 0 h 189"/>
                  <a:gd name="T4" fmla="*/ 130 w 244"/>
                  <a:gd name="T5" fmla="*/ 139 h 189"/>
                  <a:gd name="T6" fmla="*/ 0 w 244"/>
                  <a:gd name="T7" fmla="*/ 131 h 189"/>
                  <a:gd name="T8" fmla="*/ 148 w 244"/>
                  <a:gd name="T9" fmla="*/ 169 h 1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4" h="189">
                    <a:moveTo>
                      <a:pt x="148" y="169"/>
                    </a:moveTo>
                    <a:cubicBezTo>
                      <a:pt x="213" y="144"/>
                      <a:pt x="244" y="66"/>
                      <a:pt x="229" y="0"/>
                    </a:cubicBezTo>
                    <a:cubicBezTo>
                      <a:pt x="227" y="60"/>
                      <a:pt x="189" y="116"/>
                      <a:pt x="130" y="139"/>
                    </a:cubicBezTo>
                    <a:cubicBezTo>
                      <a:pt x="86" y="156"/>
                      <a:pt x="38" y="152"/>
                      <a:pt x="0" y="131"/>
                    </a:cubicBezTo>
                    <a:cubicBezTo>
                      <a:pt x="37" y="166"/>
                      <a:pt x="97" y="189"/>
                      <a:pt x="148" y="16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51" name="Freeform 43"/>
              <p:cNvSpPr/>
              <p:nvPr/>
            </p:nvSpPr>
            <p:spPr bwMode="auto">
              <a:xfrm>
                <a:off x="6578601" y="4098926"/>
                <a:ext cx="522288" cy="334963"/>
              </a:xfrm>
              <a:custGeom>
                <a:avLst/>
                <a:gdLst>
                  <a:gd name="T0" fmla="*/ 139 w 250"/>
                  <a:gd name="T1" fmla="*/ 147 h 160"/>
                  <a:gd name="T2" fmla="*/ 244 w 250"/>
                  <a:gd name="T3" fmla="*/ 0 h 160"/>
                  <a:gd name="T4" fmla="*/ 132 w 250"/>
                  <a:gd name="T5" fmla="*/ 119 h 160"/>
                  <a:gd name="T6" fmla="*/ 0 w 250"/>
                  <a:gd name="T7" fmla="*/ 101 h 160"/>
                  <a:gd name="T8" fmla="*/ 139 w 250"/>
                  <a:gd name="T9" fmla="*/ 147 h 1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50" h="160">
                    <a:moveTo>
                      <a:pt x="139" y="147"/>
                    </a:moveTo>
                    <a:cubicBezTo>
                      <a:pt x="207" y="130"/>
                      <a:pt x="250" y="67"/>
                      <a:pt x="244" y="0"/>
                    </a:cubicBezTo>
                    <a:cubicBezTo>
                      <a:pt x="234" y="59"/>
                      <a:pt x="194" y="103"/>
                      <a:pt x="132" y="119"/>
                    </a:cubicBezTo>
                    <a:cubicBezTo>
                      <a:pt x="86" y="130"/>
                      <a:pt x="35" y="126"/>
                      <a:pt x="0" y="101"/>
                    </a:cubicBezTo>
                    <a:cubicBezTo>
                      <a:pt x="32" y="140"/>
                      <a:pt x="86" y="160"/>
                      <a:pt x="139" y="14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52" name="Freeform 44"/>
              <p:cNvSpPr/>
              <p:nvPr/>
            </p:nvSpPr>
            <p:spPr bwMode="auto">
              <a:xfrm>
                <a:off x="5532438" y="877888"/>
                <a:ext cx="509588" cy="238125"/>
              </a:xfrm>
              <a:custGeom>
                <a:avLst/>
                <a:gdLst>
                  <a:gd name="T0" fmla="*/ 156 w 244"/>
                  <a:gd name="T1" fmla="*/ 0 h 114"/>
                  <a:gd name="T2" fmla="*/ 113 w 244"/>
                  <a:gd name="T3" fmla="*/ 4 h 114"/>
                  <a:gd name="T4" fmla="*/ 5 w 244"/>
                  <a:gd name="T5" fmla="*/ 78 h 114"/>
                  <a:gd name="T6" fmla="*/ 88 w 244"/>
                  <a:gd name="T7" fmla="*/ 114 h 114"/>
                  <a:gd name="T8" fmla="*/ 132 w 244"/>
                  <a:gd name="T9" fmla="*/ 110 h 114"/>
                  <a:gd name="T10" fmla="*/ 239 w 244"/>
                  <a:gd name="T11" fmla="*/ 36 h 114"/>
                  <a:gd name="T12" fmla="*/ 156 w 244"/>
                  <a:gd name="T13" fmla="*/ 0 h 1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44" h="114">
                    <a:moveTo>
                      <a:pt x="156" y="0"/>
                    </a:moveTo>
                    <a:cubicBezTo>
                      <a:pt x="142" y="0"/>
                      <a:pt x="128" y="1"/>
                      <a:pt x="113" y="4"/>
                    </a:cubicBezTo>
                    <a:cubicBezTo>
                      <a:pt x="48" y="15"/>
                      <a:pt x="0" y="49"/>
                      <a:pt x="5" y="78"/>
                    </a:cubicBezTo>
                    <a:cubicBezTo>
                      <a:pt x="9" y="100"/>
                      <a:pt x="43" y="114"/>
                      <a:pt x="88" y="114"/>
                    </a:cubicBezTo>
                    <a:cubicBezTo>
                      <a:pt x="102" y="114"/>
                      <a:pt x="116" y="113"/>
                      <a:pt x="132" y="110"/>
                    </a:cubicBezTo>
                    <a:cubicBezTo>
                      <a:pt x="196" y="98"/>
                      <a:pt x="244" y="65"/>
                      <a:pt x="239" y="36"/>
                    </a:cubicBezTo>
                    <a:cubicBezTo>
                      <a:pt x="235" y="13"/>
                      <a:pt x="201" y="0"/>
                      <a:pt x="15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53" name="Freeform 45"/>
              <p:cNvSpPr/>
              <p:nvPr/>
            </p:nvSpPr>
            <p:spPr bwMode="auto">
              <a:xfrm>
                <a:off x="5553076" y="879476"/>
                <a:ext cx="414338" cy="158750"/>
              </a:xfrm>
              <a:custGeom>
                <a:avLst/>
                <a:gdLst>
                  <a:gd name="T0" fmla="*/ 88 w 198"/>
                  <a:gd name="T1" fmla="*/ 11 h 76"/>
                  <a:gd name="T2" fmla="*/ 4 w 198"/>
                  <a:gd name="T3" fmla="*/ 76 h 76"/>
                  <a:gd name="T4" fmla="*/ 99 w 198"/>
                  <a:gd name="T5" fmla="*/ 20 h 76"/>
                  <a:gd name="T6" fmla="*/ 198 w 198"/>
                  <a:gd name="T7" fmla="*/ 13 h 76"/>
                  <a:gd name="T8" fmla="*/ 88 w 198"/>
                  <a:gd name="T9" fmla="*/ 11 h 7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8" h="76">
                    <a:moveTo>
                      <a:pt x="88" y="11"/>
                    </a:moveTo>
                    <a:cubicBezTo>
                      <a:pt x="35" y="24"/>
                      <a:pt x="0" y="52"/>
                      <a:pt x="4" y="76"/>
                    </a:cubicBezTo>
                    <a:cubicBezTo>
                      <a:pt x="13" y="53"/>
                      <a:pt x="50" y="32"/>
                      <a:pt x="99" y="20"/>
                    </a:cubicBezTo>
                    <a:cubicBezTo>
                      <a:pt x="135" y="11"/>
                      <a:pt x="170" y="7"/>
                      <a:pt x="198" y="13"/>
                    </a:cubicBezTo>
                    <a:cubicBezTo>
                      <a:pt x="172" y="2"/>
                      <a:pt x="130" y="0"/>
                      <a:pt x="88" y="1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54" name="Freeform 46"/>
              <p:cNvSpPr/>
              <p:nvPr/>
            </p:nvSpPr>
            <p:spPr bwMode="auto">
              <a:xfrm>
                <a:off x="5530851" y="863601"/>
                <a:ext cx="411163" cy="153988"/>
              </a:xfrm>
              <a:custGeom>
                <a:avLst/>
                <a:gdLst>
                  <a:gd name="T0" fmla="*/ 92 w 197"/>
                  <a:gd name="T1" fmla="*/ 12 h 74"/>
                  <a:gd name="T2" fmla="*/ 4 w 197"/>
                  <a:gd name="T3" fmla="*/ 74 h 74"/>
                  <a:gd name="T4" fmla="*/ 97 w 197"/>
                  <a:gd name="T5" fmla="*/ 15 h 74"/>
                  <a:gd name="T6" fmla="*/ 197 w 197"/>
                  <a:gd name="T7" fmla="*/ 11 h 74"/>
                  <a:gd name="T8" fmla="*/ 92 w 197"/>
                  <a:gd name="T9" fmla="*/ 12 h 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7" h="74">
                    <a:moveTo>
                      <a:pt x="92" y="12"/>
                    </a:moveTo>
                    <a:cubicBezTo>
                      <a:pt x="38" y="25"/>
                      <a:pt x="0" y="50"/>
                      <a:pt x="4" y="74"/>
                    </a:cubicBezTo>
                    <a:cubicBezTo>
                      <a:pt x="12" y="51"/>
                      <a:pt x="48" y="28"/>
                      <a:pt x="97" y="15"/>
                    </a:cubicBezTo>
                    <a:cubicBezTo>
                      <a:pt x="133" y="6"/>
                      <a:pt x="169" y="5"/>
                      <a:pt x="197" y="11"/>
                    </a:cubicBezTo>
                    <a:cubicBezTo>
                      <a:pt x="172" y="0"/>
                      <a:pt x="134" y="1"/>
                      <a:pt x="92" y="1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55" name="Freeform 47"/>
              <p:cNvSpPr/>
              <p:nvPr/>
            </p:nvSpPr>
            <p:spPr bwMode="auto">
              <a:xfrm>
                <a:off x="5676901" y="950913"/>
                <a:ext cx="390525" cy="179388"/>
              </a:xfrm>
              <a:custGeom>
                <a:avLst/>
                <a:gdLst>
                  <a:gd name="T0" fmla="*/ 119 w 187"/>
                  <a:gd name="T1" fmla="*/ 71 h 86"/>
                  <a:gd name="T2" fmla="*/ 171 w 187"/>
                  <a:gd name="T3" fmla="*/ 0 h 86"/>
                  <a:gd name="T4" fmla="*/ 102 w 187"/>
                  <a:gd name="T5" fmla="*/ 63 h 86"/>
                  <a:gd name="T6" fmla="*/ 0 w 187"/>
                  <a:gd name="T7" fmla="*/ 79 h 86"/>
                  <a:gd name="T8" fmla="*/ 119 w 187"/>
                  <a:gd name="T9" fmla="*/ 71 h 8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7" h="86">
                    <a:moveTo>
                      <a:pt x="119" y="71"/>
                    </a:moveTo>
                    <a:cubicBezTo>
                      <a:pt x="168" y="53"/>
                      <a:pt x="187" y="21"/>
                      <a:pt x="171" y="0"/>
                    </a:cubicBezTo>
                    <a:cubicBezTo>
                      <a:pt x="173" y="22"/>
                      <a:pt x="147" y="47"/>
                      <a:pt x="102" y="63"/>
                    </a:cubicBezTo>
                    <a:cubicBezTo>
                      <a:pt x="69" y="76"/>
                      <a:pt x="31" y="81"/>
                      <a:pt x="0" y="79"/>
                    </a:cubicBezTo>
                    <a:cubicBezTo>
                      <a:pt x="31" y="86"/>
                      <a:pt x="80" y="86"/>
                      <a:pt x="119" y="7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56" name="Freeform 48"/>
              <p:cNvSpPr/>
              <p:nvPr/>
            </p:nvSpPr>
            <p:spPr bwMode="auto">
              <a:xfrm>
                <a:off x="5619751" y="946151"/>
                <a:ext cx="407988" cy="166688"/>
              </a:xfrm>
              <a:custGeom>
                <a:avLst/>
                <a:gdLst>
                  <a:gd name="T0" fmla="*/ 113 w 195"/>
                  <a:gd name="T1" fmla="*/ 67 h 80"/>
                  <a:gd name="T2" fmla="*/ 185 w 195"/>
                  <a:gd name="T3" fmla="*/ 0 h 80"/>
                  <a:gd name="T4" fmla="*/ 105 w 195"/>
                  <a:gd name="T5" fmla="*/ 58 h 80"/>
                  <a:gd name="T6" fmla="*/ 0 w 195"/>
                  <a:gd name="T7" fmla="*/ 70 h 80"/>
                  <a:gd name="T8" fmla="*/ 113 w 195"/>
                  <a:gd name="T9" fmla="*/ 67 h 8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5" h="80">
                    <a:moveTo>
                      <a:pt x="113" y="67"/>
                    </a:moveTo>
                    <a:cubicBezTo>
                      <a:pt x="165" y="52"/>
                      <a:pt x="195" y="23"/>
                      <a:pt x="185" y="0"/>
                    </a:cubicBezTo>
                    <a:cubicBezTo>
                      <a:pt x="181" y="22"/>
                      <a:pt x="153" y="44"/>
                      <a:pt x="105" y="58"/>
                    </a:cubicBezTo>
                    <a:cubicBezTo>
                      <a:pt x="70" y="69"/>
                      <a:pt x="30" y="74"/>
                      <a:pt x="0" y="70"/>
                    </a:cubicBezTo>
                    <a:cubicBezTo>
                      <a:pt x="29" y="80"/>
                      <a:pt x="72" y="79"/>
                      <a:pt x="113" y="6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57" name="Freeform 49"/>
              <p:cNvSpPr/>
              <p:nvPr/>
            </p:nvSpPr>
            <p:spPr bwMode="auto">
              <a:xfrm>
                <a:off x="4552951" y="4435476"/>
                <a:ext cx="346075" cy="565150"/>
              </a:xfrm>
              <a:custGeom>
                <a:avLst/>
                <a:gdLst>
                  <a:gd name="T0" fmla="*/ 136 w 166"/>
                  <a:gd name="T1" fmla="*/ 112 h 270"/>
                  <a:gd name="T2" fmla="*/ 137 w 166"/>
                  <a:gd name="T3" fmla="*/ 258 h 270"/>
                  <a:gd name="T4" fmla="*/ 30 w 166"/>
                  <a:gd name="T5" fmla="*/ 158 h 270"/>
                  <a:gd name="T6" fmla="*/ 30 w 166"/>
                  <a:gd name="T7" fmla="*/ 13 h 270"/>
                  <a:gd name="T8" fmla="*/ 136 w 166"/>
                  <a:gd name="T9" fmla="*/ 112 h 2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6" h="270">
                    <a:moveTo>
                      <a:pt x="136" y="112"/>
                    </a:moveTo>
                    <a:cubicBezTo>
                      <a:pt x="165" y="180"/>
                      <a:pt x="166" y="245"/>
                      <a:pt x="137" y="258"/>
                    </a:cubicBezTo>
                    <a:cubicBezTo>
                      <a:pt x="108" y="270"/>
                      <a:pt x="60" y="226"/>
                      <a:pt x="30" y="158"/>
                    </a:cubicBezTo>
                    <a:cubicBezTo>
                      <a:pt x="1" y="91"/>
                      <a:pt x="0" y="26"/>
                      <a:pt x="30" y="13"/>
                    </a:cubicBezTo>
                    <a:cubicBezTo>
                      <a:pt x="59" y="0"/>
                      <a:pt x="106" y="45"/>
                      <a:pt x="136" y="11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58" name="Freeform 50"/>
              <p:cNvSpPr/>
              <p:nvPr/>
            </p:nvSpPr>
            <p:spPr bwMode="auto">
              <a:xfrm>
                <a:off x="4567238" y="4462463"/>
                <a:ext cx="187325" cy="304800"/>
              </a:xfrm>
              <a:custGeom>
                <a:avLst/>
                <a:gdLst>
                  <a:gd name="T0" fmla="*/ 21 w 90"/>
                  <a:gd name="T1" fmla="*/ 15 h 146"/>
                  <a:gd name="T2" fmla="*/ 28 w 90"/>
                  <a:gd name="T3" fmla="*/ 146 h 146"/>
                  <a:gd name="T4" fmla="*/ 36 w 90"/>
                  <a:gd name="T5" fmla="*/ 38 h 146"/>
                  <a:gd name="T6" fmla="*/ 90 w 90"/>
                  <a:gd name="T7" fmla="*/ 43 h 146"/>
                  <a:gd name="T8" fmla="*/ 21 w 90"/>
                  <a:gd name="T9" fmla="*/ 15 h 14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0" h="146">
                    <a:moveTo>
                      <a:pt x="21" y="15"/>
                    </a:moveTo>
                    <a:cubicBezTo>
                      <a:pt x="0" y="34"/>
                      <a:pt x="4" y="90"/>
                      <a:pt x="28" y="146"/>
                    </a:cubicBezTo>
                    <a:cubicBezTo>
                      <a:pt x="13" y="96"/>
                      <a:pt x="17" y="56"/>
                      <a:pt x="36" y="38"/>
                    </a:cubicBezTo>
                    <a:cubicBezTo>
                      <a:pt x="50" y="25"/>
                      <a:pt x="68" y="25"/>
                      <a:pt x="90" y="43"/>
                    </a:cubicBezTo>
                    <a:cubicBezTo>
                      <a:pt x="65" y="13"/>
                      <a:pt x="38" y="0"/>
                      <a:pt x="21" y="1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59" name="Freeform 51"/>
              <p:cNvSpPr/>
              <p:nvPr/>
            </p:nvSpPr>
            <p:spPr bwMode="auto">
              <a:xfrm>
                <a:off x="4541838" y="4425951"/>
                <a:ext cx="179388" cy="287338"/>
              </a:xfrm>
              <a:custGeom>
                <a:avLst/>
                <a:gdLst>
                  <a:gd name="T0" fmla="*/ 22 w 86"/>
                  <a:gd name="T1" fmla="*/ 15 h 138"/>
                  <a:gd name="T2" fmla="*/ 24 w 86"/>
                  <a:gd name="T3" fmla="*/ 138 h 138"/>
                  <a:gd name="T4" fmla="*/ 28 w 86"/>
                  <a:gd name="T5" fmla="*/ 25 h 138"/>
                  <a:gd name="T6" fmla="*/ 86 w 86"/>
                  <a:gd name="T7" fmla="*/ 36 h 138"/>
                  <a:gd name="T8" fmla="*/ 22 w 86"/>
                  <a:gd name="T9" fmla="*/ 15 h 1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6" h="138">
                    <a:moveTo>
                      <a:pt x="22" y="15"/>
                    </a:moveTo>
                    <a:cubicBezTo>
                      <a:pt x="1" y="34"/>
                      <a:pt x="0" y="83"/>
                      <a:pt x="24" y="138"/>
                    </a:cubicBezTo>
                    <a:cubicBezTo>
                      <a:pt x="9" y="88"/>
                      <a:pt x="9" y="42"/>
                      <a:pt x="28" y="25"/>
                    </a:cubicBezTo>
                    <a:cubicBezTo>
                      <a:pt x="43" y="12"/>
                      <a:pt x="64" y="17"/>
                      <a:pt x="86" y="36"/>
                    </a:cubicBezTo>
                    <a:cubicBezTo>
                      <a:pt x="60" y="5"/>
                      <a:pt x="38" y="0"/>
                      <a:pt x="22" y="1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60" name="Freeform 52"/>
              <p:cNvSpPr/>
              <p:nvPr/>
            </p:nvSpPr>
            <p:spPr bwMode="auto">
              <a:xfrm>
                <a:off x="4765676" y="4665663"/>
                <a:ext cx="166688" cy="368300"/>
              </a:xfrm>
              <a:custGeom>
                <a:avLst/>
                <a:gdLst>
                  <a:gd name="T0" fmla="*/ 66 w 80"/>
                  <a:gd name="T1" fmla="*/ 151 h 176"/>
                  <a:gd name="T2" fmla="*/ 34 w 80"/>
                  <a:gd name="T3" fmla="*/ 0 h 176"/>
                  <a:gd name="T4" fmla="*/ 49 w 80"/>
                  <a:gd name="T5" fmla="*/ 130 h 176"/>
                  <a:gd name="T6" fmla="*/ 0 w 80"/>
                  <a:gd name="T7" fmla="*/ 144 h 176"/>
                  <a:gd name="T8" fmla="*/ 66 w 80"/>
                  <a:gd name="T9" fmla="*/ 151 h 17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0" h="176">
                    <a:moveTo>
                      <a:pt x="66" y="151"/>
                    </a:moveTo>
                    <a:cubicBezTo>
                      <a:pt x="80" y="121"/>
                      <a:pt x="63" y="52"/>
                      <a:pt x="34" y="0"/>
                    </a:cubicBezTo>
                    <a:cubicBezTo>
                      <a:pt x="55" y="50"/>
                      <a:pt x="62" y="102"/>
                      <a:pt x="49" y="130"/>
                    </a:cubicBezTo>
                    <a:cubicBezTo>
                      <a:pt x="39" y="151"/>
                      <a:pt x="21" y="155"/>
                      <a:pt x="0" y="144"/>
                    </a:cubicBezTo>
                    <a:cubicBezTo>
                      <a:pt x="26" y="167"/>
                      <a:pt x="55" y="176"/>
                      <a:pt x="66" y="15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61" name="Freeform 53"/>
              <p:cNvSpPr/>
              <p:nvPr/>
            </p:nvSpPr>
            <p:spPr bwMode="auto">
              <a:xfrm>
                <a:off x="4711701" y="4651376"/>
                <a:ext cx="174625" cy="325438"/>
              </a:xfrm>
              <a:custGeom>
                <a:avLst/>
                <a:gdLst>
                  <a:gd name="T0" fmla="*/ 66 w 84"/>
                  <a:gd name="T1" fmla="*/ 137 h 156"/>
                  <a:gd name="T2" fmla="*/ 50 w 84"/>
                  <a:gd name="T3" fmla="*/ 0 h 156"/>
                  <a:gd name="T4" fmla="*/ 53 w 84"/>
                  <a:gd name="T5" fmla="*/ 115 h 156"/>
                  <a:gd name="T6" fmla="*/ 0 w 84"/>
                  <a:gd name="T7" fmla="*/ 121 h 156"/>
                  <a:gd name="T8" fmla="*/ 66 w 84"/>
                  <a:gd name="T9" fmla="*/ 137 h 1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84" h="156">
                    <a:moveTo>
                      <a:pt x="66" y="137"/>
                    </a:moveTo>
                    <a:cubicBezTo>
                      <a:pt x="84" y="113"/>
                      <a:pt x="77" y="54"/>
                      <a:pt x="50" y="0"/>
                    </a:cubicBezTo>
                    <a:cubicBezTo>
                      <a:pt x="68" y="50"/>
                      <a:pt x="70" y="93"/>
                      <a:pt x="53" y="115"/>
                    </a:cubicBezTo>
                    <a:cubicBezTo>
                      <a:pt x="41" y="132"/>
                      <a:pt x="22" y="136"/>
                      <a:pt x="0" y="121"/>
                    </a:cubicBezTo>
                    <a:cubicBezTo>
                      <a:pt x="26" y="149"/>
                      <a:pt x="52" y="156"/>
                      <a:pt x="66" y="13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62" name="Freeform 54"/>
              <p:cNvSpPr/>
              <p:nvPr/>
            </p:nvSpPr>
            <p:spPr bwMode="auto">
              <a:xfrm>
                <a:off x="7156451" y="1752601"/>
                <a:ext cx="927100" cy="831850"/>
              </a:xfrm>
              <a:custGeom>
                <a:avLst/>
                <a:gdLst>
                  <a:gd name="T0" fmla="*/ 419 w 444"/>
                  <a:gd name="T1" fmla="*/ 146 h 398"/>
                  <a:gd name="T2" fmla="*/ 267 w 444"/>
                  <a:gd name="T3" fmla="*/ 368 h 398"/>
                  <a:gd name="T4" fmla="*/ 25 w 444"/>
                  <a:gd name="T5" fmla="*/ 252 h 398"/>
                  <a:gd name="T6" fmla="*/ 177 w 444"/>
                  <a:gd name="T7" fmla="*/ 29 h 398"/>
                  <a:gd name="T8" fmla="*/ 419 w 444"/>
                  <a:gd name="T9" fmla="*/ 146 h 39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44" h="398">
                    <a:moveTo>
                      <a:pt x="419" y="146"/>
                    </a:moveTo>
                    <a:cubicBezTo>
                      <a:pt x="444" y="240"/>
                      <a:pt x="376" y="339"/>
                      <a:pt x="267" y="368"/>
                    </a:cubicBezTo>
                    <a:cubicBezTo>
                      <a:pt x="159" y="398"/>
                      <a:pt x="50" y="345"/>
                      <a:pt x="25" y="252"/>
                    </a:cubicBezTo>
                    <a:cubicBezTo>
                      <a:pt x="0" y="158"/>
                      <a:pt x="68" y="58"/>
                      <a:pt x="177" y="29"/>
                    </a:cubicBezTo>
                    <a:cubicBezTo>
                      <a:pt x="286" y="0"/>
                      <a:pt x="394" y="53"/>
                      <a:pt x="419" y="14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63" name="Freeform 55"/>
              <p:cNvSpPr/>
              <p:nvPr/>
            </p:nvSpPr>
            <p:spPr bwMode="auto">
              <a:xfrm>
                <a:off x="7197726" y="1804988"/>
                <a:ext cx="693738" cy="473075"/>
              </a:xfrm>
              <a:custGeom>
                <a:avLst/>
                <a:gdLst>
                  <a:gd name="T0" fmla="*/ 136 w 332"/>
                  <a:gd name="T1" fmla="*/ 28 h 226"/>
                  <a:gd name="T2" fmla="*/ 21 w 332"/>
                  <a:gd name="T3" fmla="*/ 226 h 226"/>
                  <a:gd name="T4" fmla="*/ 159 w 332"/>
                  <a:gd name="T5" fmla="*/ 59 h 226"/>
                  <a:gd name="T6" fmla="*/ 332 w 332"/>
                  <a:gd name="T7" fmla="*/ 48 h 226"/>
                  <a:gd name="T8" fmla="*/ 136 w 332"/>
                  <a:gd name="T9" fmla="*/ 28 h 2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32" h="226">
                    <a:moveTo>
                      <a:pt x="136" y="28"/>
                    </a:moveTo>
                    <a:cubicBezTo>
                      <a:pt x="48" y="64"/>
                      <a:pt x="0" y="149"/>
                      <a:pt x="21" y="226"/>
                    </a:cubicBezTo>
                    <a:cubicBezTo>
                      <a:pt x="24" y="154"/>
                      <a:pt x="78" y="92"/>
                      <a:pt x="159" y="59"/>
                    </a:cubicBezTo>
                    <a:cubicBezTo>
                      <a:pt x="219" y="34"/>
                      <a:pt x="280" y="27"/>
                      <a:pt x="332" y="48"/>
                    </a:cubicBezTo>
                    <a:cubicBezTo>
                      <a:pt x="281" y="10"/>
                      <a:pt x="205" y="0"/>
                      <a:pt x="136" y="2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64" name="Freeform 56"/>
              <p:cNvSpPr/>
              <p:nvPr/>
            </p:nvSpPr>
            <p:spPr bwMode="auto">
              <a:xfrm>
                <a:off x="7143751" y="1752601"/>
                <a:ext cx="693738" cy="454025"/>
              </a:xfrm>
              <a:custGeom>
                <a:avLst/>
                <a:gdLst>
                  <a:gd name="T0" fmla="*/ 144 w 332"/>
                  <a:gd name="T1" fmla="*/ 29 h 217"/>
                  <a:gd name="T2" fmla="*/ 21 w 332"/>
                  <a:gd name="T3" fmla="*/ 217 h 217"/>
                  <a:gd name="T4" fmla="*/ 155 w 332"/>
                  <a:gd name="T5" fmla="*/ 42 h 217"/>
                  <a:gd name="T6" fmla="*/ 332 w 332"/>
                  <a:gd name="T7" fmla="*/ 39 h 217"/>
                  <a:gd name="T8" fmla="*/ 144 w 332"/>
                  <a:gd name="T9" fmla="*/ 29 h 2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32" h="217">
                    <a:moveTo>
                      <a:pt x="144" y="29"/>
                    </a:moveTo>
                    <a:cubicBezTo>
                      <a:pt x="56" y="64"/>
                      <a:pt x="0" y="140"/>
                      <a:pt x="21" y="217"/>
                    </a:cubicBezTo>
                    <a:cubicBezTo>
                      <a:pt x="24" y="145"/>
                      <a:pt x="74" y="75"/>
                      <a:pt x="155" y="42"/>
                    </a:cubicBezTo>
                    <a:cubicBezTo>
                      <a:pt x="215" y="18"/>
                      <a:pt x="279" y="18"/>
                      <a:pt x="332" y="39"/>
                    </a:cubicBezTo>
                    <a:cubicBezTo>
                      <a:pt x="281" y="1"/>
                      <a:pt x="213" y="0"/>
                      <a:pt x="144" y="2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65" name="Freeform 57"/>
              <p:cNvSpPr/>
              <p:nvPr/>
            </p:nvSpPr>
            <p:spPr bwMode="auto">
              <a:xfrm>
                <a:off x="7483476" y="2051051"/>
                <a:ext cx="635000" cy="547688"/>
              </a:xfrm>
              <a:custGeom>
                <a:avLst/>
                <a:gdLst>
                  <a:gd name="T0" fmla="*/ 209 w 304"/>
                  <a:gd name="T1" fmla="*/ 221 h 262"/>
                  <a:gd name="T2" fmla="*/ 264 w 304"/>
                  <a:gd name="T3" fmla="*/ 0 h 262"/>
                  <a:gd name="T4" fmla="*/ 175 w 304"/>
                  <a:gd name="T5" fmla="*/ 194 h 262"/>
                  <a:gd name="T6" fmla="*/ 0 w 304"/>
                  <a:gd name="T7" fmla="*/ 231 h 262"/>
                  <a:gd name="T8" fmla="*/ 209 w 304"/>
                  <a:gd name="T9" fmla="*/ 221 h 26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04" h="262">
                    <a:moveTo>
                      <a:pt x="209" y="221"/>
                    </a:moveTo>
                    <a:cubicBezTo>
                      <a:pt x="287" y="170"/>
                      <a:pt x="304" y="70"/>
                      <a:pt x="264" y="0"/>
                    </a:cubicBezTo>
                    <a:cubicBezTo>
                      <a:pt x="279" y="70"/>
                      <a:pt x="247" y="147"/>
                      <a:pt x="175" y="194"/>
                    </a:cubicBezTo>
                    <a:cubicBezTo>
                      <a:pt x="121" y="229"/>
                      <a:pt x="58" y="241"/>
                      <a:pt x="0" y="231"/>
                    </a:cubicBezTo>
                    <a:cubicBezTo>
                      <a:pt x="61" y="258"/>
                      <a:pt x="147" y="262"/>
                      <a:pt x="209" y="22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66" name="Freeform 58"/>
              <p:cNvSpPr/>
              <p:nvPr/>
            </p:nvSpPr>
            <p:spPr bwMode="auto">
              <a:xfrm>
                <a:off x="7375526" y="2036763"/>
                <a:ext cx="669925" cy="496888"/>
              </a:xfrm>
              <a:custGeom>
                <a:avLst/>
                <a:gdLst>
                  <a:gd name="T0" fmla="*/ 199 w 321"/>
                  <a:gd name="T1" fmla="*/ 204 h 238"/>
                  <a:gd name="T2" fmla="*/ 292 w 321"/>
                  <a:gd name="T3" fmla="*/ 0 h 238"/>
                  <a:gd name="T4" fmla="*/ 180 w 321"/>
                  <a:gd name="T5" fmla="*/ 175 h 238"/>
                  <a:gd name="T6" fmla="*/ 0 w 321"/>
                  <a:gd name="T7" fmla="*/ 201 h 238"/>
                  <a:gd name="T8" fmla="*/ 199 w 321"/>
                  <a:gd name="T9" fmla="*/ 204 h 2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21" h="238">
                    <a:moveTo>
                      <a:pt x="199" y="204"/>
                    </a:moveTo>
                    <a:cubicBezTo>
                      <a:pt x="283" y="162"/>
                      <a:pt x="321" y="74"/>
                      <a:pt x="292" y="0"/>
                    </a:cubicBezTo>
                    <a:cubicBezTo>
                      <a:pt x="297" y="71"/>
                      <a:pt x="258" y="136"/>
                      <a:pt x="180" y="175"/>
                    </a:cubicBezTo>
                    <a:cubicBezTo>
                      <a:pt x="123" y="204"/>
                      <a:pt x="55" y="218"/>
                      <a:pt x="0" y="201"/>
                    </a:cubicBezTo>
                    <a:cubicBezTo>
                      <a:pt x="55" y="235"/>
                      <a:pt x="132" y="238"/>
                      <a:pt x="199" y="20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67" name="Freeform 59"/>
              <p:cNvSpPr/>
              <p:nvPr/>
            </p:nvSpPr>
            <p:spPr bwMode="auto">
              <a:xfrm>
                <a:off x="7394576" y="2155826"/>
                <a:ext cx="133350" cy="92075"/>
              </a:xfrm>
              <a:custGeom>
                <a:avLst/>
                <a:gdLst>
                  <a:gd name="T0" fmla="*/ 26 w 64"/>
                  <a:gd name="T1" fmla="*/ 5 h 44"/>
                  <a:gd name="T2" fmla="*/ 4 w 64"/>
                  <a:gd name="T3" fmla="*/ 44 h 44"/>
                  <a:gd name="T4" fmla="*/ 31 w 64"/>
                  <a:gd name="T5" fmla="*/ 11 h 44"/>
                  <a:gd name="T6" fmla="*/ 64 w 64"/>
                  <a:gd name="T7" fmla="*/ 9 h 44"/>
                  <a:gd name="T8" fmla="*/ 26 w 64"/>
                  <a:gd name="T9" fmla="*/ 5 h 4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4" h="44">
                    <a:moveTo>
                      <a:pt x="26" y="5"/>
                    </a:moveTo>
                    <a:cubicBezTo>
                      <a:pt x="9" y="12"/>
                      <a:pt x="0" y="29"/>
                      <a:pt x="4" y="44"/>
                    </a:cubicBezTo>
                    <a:cubicBezTo>
                      <a:pt x="4" y="30"/>
                      <a:pt x="15" y="18"/>
                      <a:pt x="31" y="11"/>
                    </a:cubicBezTo>
                    <a:cubicBezTo>
                      <a:pt x="42" y="6"/>
                      <a:pt x="54" y="5"/>
                      <a:pt x="64" y="9"/>
                    </a:cubicBezTo>
                    <a:cubicBezTo>
                      <a:pt x="54" y="2"/>
                      <a:pt x="39" y="0"/>
                      <a:pt x="26" y="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68" name="Freeform 60"/>
              <p:cNvSpPr/>
              <p:nvPr/>
            </p:nvSpPr>
            <p:spPr bwMode="auto">
              <a:xfrm>
                <a:off x="7381876" y="2146301"/>
                <a:ext cx="134938" cy="87313"/>
              </a:xfrm>
              <a:custGeom>
                <a:avLst/>
                <a:gdLst>
                  <a:gd name="T0" fmla="*/ 28 w 65"/>
                  <a:gd name="T1" fmla="*/ 5 h 42"/>
                  <a:gd name="T2" fmla="*/ 4 w 65"/>
                  <a:gd name="T3" fmla="*/ 42 h 42"/>
                  <a:gd name="T4" fmla="*/ 31 w 65"/>
                  <a:gd name="T5" fmla="*/ 8 h 42"/>
                  <a:gd name="T6" fmla="*/ 65 w 65"/>
                  <a:gd name="T7" fmla="*/ 8 h 42"/>
                  <a:gd name="T8" fmla="*/ 28 w 65"/>
                  <a:gd name="T9" fmla="*/ 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5" h="42">
                    <a:moveTo>
                      <a:pt x="28" y="5"/>
                    </a:moveTo>
                    <a:cubicBezTo>
                      <a:pt x="11" y="12"/>
                      <a:pt x="0" y="27"/>
                      <a:pt x="4" y="42"/>
                    </a:cubicBezTo>
                    <a:cubicBezTo>
                      <a:pt x="5" y="28"/>
                      <a:pt x="15" y="14"/>
                      <a:pt x="31" y="8"/>
                    </a:cubicBezTo>
                    <a:cubicBezTo>
                      <a:pt x="42" y="3"/>
                      <a:pt x="55" y="3"/>
                      <a:pt x="65" y="8"/>
                    </a:cubicBezTo>
                    <a:cubicBezTo>
                      <a:pt x="55" y="0"/>
                      <a:pt x="42" y="0"/>
                      <a:pt x="28" y="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69" name="Freeform 61"/>
              <p:cNvSpPr/>
              <p:nvPr/>
            </p:nvSpPr>
            <p:spPr bwMode="auto">
              <a:xfrm>
                <a:off x="7448551" y="2203451"/>
                <a:ext cx="122238" cy="107950"/>
              </a:xfrm>
              <a:custGeom>
                <a:avLst/>
                <a:gdLst>
                  <a:gd name="T0" fmla="*/ 41 w 59"/>
                  <a:gd name="T1" fmla="*/ 43 h 51"/>
                  <a:gd name="T2" fmla="*/ 52 w 59"/>
                  <a:gd name="T3" fmla="*/ 0 h 51"/>
                  <a:gd name="T4" fmla="*/ 34 w 59"/>
                  <a:gd name="T5" fmla="*/ 38 h 51"/>
                  <a:gd name="T6" fmla="*/ 0 w 59"/>
                  <a:gd name="T7" fmla="*/ 45 h 51"/>
                  <a:gd name="T8" fmla="*/ 41 w 59"/>
                  <a:gd name="T9" fmla="*/ 43 h 5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9" h="51">
                    <a:moveTo>
                      <a:pt x="41" y="43"/>
                    </a:moveTo>
                    <a:cubicBezTo>
                      <a:pt x="56" y="33"/>
                      <a:pt x="59" y="13"/>
                      <a:pt x="52" y="0"/>
                    </a:cubicBezTo>
                    <a:cubicBezTo>
                      <a:pt x="55" y="13"/>
                      <a:pt x="48" y="28"/>
                      <a:pt x="34" y="38"/>
                    </a:cubicBezTo>
                    <a:cubicBezTo>
                      <a:pt x="24" y="44"/>
                      <a:pt x="11" y="47"/>
                      <a:pt x="0" y="45"/>
                    </a:cubicBezTo>
                    <a:cubicBezTo>
                      <a:pt x="12" y="50"/>
                      <a:pt x="29" y="51"/>
                      <a:pt x="41" y="4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70" name="Freeform 62"/>
              <p:cNvSpPr/>
              <p:nvPr/>
            </p:nvSpPr>
            <p:spPr bwMode="auto">
              <a:xfrm>
                <a:off x="7427913" y="2200276"/>
                <a:ext cx="131763" cy="98425"/>
              </a:xfrm>
              <a:custGeom>
                <a:avLst/>
                <a:gdLst>
                  <a:gd name="T0" fmla="*/ 39 w 63"/>
                  <a:gd name="T1" fmla="*/ 40 h 47"/>
                  <a:gd name="T2" fmla="*/ 57 w 63"/>
                  <a:gd name="T3" fmla="*/ 0 h 47"/>
                  <a:gd name="T4" fmla="*/ 35 w 63"/>
                  <a:gd name="T5" fmla="*/ 35 h 47"/>
                  <a:gd name="T6" fmla="*/ 0 w 63"/>
                  <a:gd name="T7" fmla="*/ 40 h 47"/>
                  <a:gd name="T8" fmla="*/ 39 w 63"/>
                  <a:gd name="T9" fmla="*/ 40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3" h="47">
                    <a:moveTo>
                      <a:pt x="39" y="40"/>
                    </a:moveTo>
                    <a:cubicBezTo>
                      <a:pt x="55" y="32"/>
                      <a:pt x="63" y="15"/>
                      <a:pt x="57" y="0"/>
                    </a:cubicBezTo>
                    <a:cubicBezTo>
                      <a:pt x="58" y="14"/>
                      <a:pt x="50" y="27"/>
                      <a:pt x="35" y="35"/>
                    </a:cubicBezTo>
                    <a:cubicBezTo>
                      <a:pt x="24" y="40"/>
                      <a:pt x="11" y="43"/>
                      <a:pt x="0" y="40"/>
                    </a:cubicBezTo>
                    <a:cubicBezTo>
                      <a:pt x="11" y="46"/>
                      <a:pt x="26" y="47"/>
                      <a:pt x="39" y="4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71" name="Freeform 63"/>
              <p:cNvSpPr/>
              <p:nvPr/>
            </p:nvSpPr>
            <p:spPr bwMode="auto">
              <a:xfrm>
                <a:off x="7583488" y="1982788"/>
                <a:ext cx="98425" cy="66675"/>
              </a:xfrm>
              <a:custGeom>
                <a:avLst/>
                <a:gdLst>
                  <a:gd name="T0" fmla="*/ 19 w 47"/>
                  <a:gd name="T1" fmla="*/ 4 h 32"/>
                  <a:gd name="T2" fmla="*/ 3 w 47"/>
                  <a:gd name="T3" fmla="*/ 32 h 32"/>
                  <a:gd name="T4" fmla="*/ 22 w 47"/>
                  <a:gd name="T5" fmla="*/ 9 h 32"/>
                  <a:gd name="T6" fmla="*/ 47 w 47"/>
                  <a:gd name="T7" fmla="*/ 7 h 32"/>
                  <a:gd name="T8" fmla="*/ 19 w 47"/>
                  <a:gd name="T9" fmla="*/ 4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7" h="32">
                    <a:moveTo>
                      <a:pt x="19" y="4"/>
                    </a:moveTo>
                    <a:cubicBezTo>
                      <a:pt x="7" y="9"/>
                      <a:pt x="0" y="21"/>
                      <a:pt x="3" y="32"/>
                    </a:cubicBezTo>
                    <a:cubicBezTo>
                      <a:pt x="3" y="22"/>
                      <a:pt x="11" y="13"/>
                      <a:pt x="22" y="9"/>
                    </a:cubicBezTo>
                    <a:cubicBezTo>
                      <a:pt x="31" y="5"/>
                      <a:pt x="39" y="4"/>
                      <a:pt x="47" y="7"/>
                    </a:cubicBezTo>
                    <a:cubicBezTo>
                      <a:pt x="39" y="2"/>
                      <a:pt x="29" y="0"/>
                      <a:pt x="19" y="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72" name="Freeform 64"/>
              <p:cNvSpPr/>
              <p:nvPr/>
            </p:nvSpPr>
            <p:spPr bwMode="auto">
              <a:xfrm>
                <a:off x="7575551" y="1976438"/>
                <a:ext cx="98425" cy="63500"/>
              </a:xfrm>
              <a:custGeom>
                <a:avLst/>
                <a:gdLst>
                  <a:gd name="T0" fmla="*/ 20 w 47"/>
                  <a:gd name="T1" fmla="*/ 4 h 30"/>
                  <a:gd name="T2" fmla="*/ 3 w 47"/>
                  <a:gd name="T3" fmla="*/ 30 h 30"/>
                  <a:gd name="T4" fmla="*/ 22 w 47"/>
                  <a:gd name="T5" fmla="*/ 6 h 30"/>
                  <a:gd name="T6" fmla="*/ 47 w 47"/>
                  <a:gd name="T7" fmla="*/ 5 h 30"/>
                  <a:gd name="T8" fmla="*/ 20 w 47"/>
                  <a:gd name="T9" fmla="*/ 4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7" h="30">
                    <a:moveTo>
                      <a:pt x="20" y="4"/>
                    </a:moveTo>
                    <a:cubicBezTo>
                      <a:pt x="8" y="9"/>
                      <a:pt x="0" y="20"/>
                      <a:pt x="3" y="30"/>
                    </a:cubicBezTo>
                    <a:cubicBezTo>
                      <a:pt x="4" y="20"/>
                      <a:pt x="11" y="10"/>
                      <a:pt x="22" y="6"/>
                    </a:cubicBezTo>
                    <a:cubicBezTo>
                      <a:pt x="30" y="2"/>
                      <a:pt x="39" y="2"/>
                      <a:pt x="47" y="5"/>
                    </a:cubicBezTo>
                    <a:cubicBezTo>
                      <a:pt x="40" y="0"/>
                      <a:pt x="30" y="0"/>
                      <a:pt x="20" y="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73" name="Freeform 65"/>
              <p:cNvSpPr/>
              <p:nvPr/>
            </p:nvSpPr>
            <p:spPr bwMode="auto">
              <a:xfrm>
                <a:off x="7623176" y="2017713"/>
                <a:ext cx="90488" cy="77788"/>
              </a:xfrm>
              <a:custGeom>
                <a:avLst/>
                <a:gdLst>
                  <a:gd name="T0" fmla="*/ 29 w 43"/>
                  <a:gd name="T1" fmla="*/ 31 h 37"/>
                  <a:gd name="T2" fmla="*/ 37 w 43"/>
                  <a:gd name="T3" fmla="*/ 0 h 37"/>
                  <a:gd name="T4" fmla="*/ 25 w 43"/>
                  <a:gd name="T5" fmla="*/ 27 h 37"/>
                  <a:gd name="T6" fmla="*/ 0 w 43"/>
                  <a:gd name="T7" fmla="*/ 32 h 37"/>
                  <a:gd name="T8" fmla="*/ 29 w 43"/>
                  <a:gd name="T9" fmla="*/ 31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3" h="37">
                    <a:moveTo>
                      <a:pt x="29" y="31"/>
                    </a:moveTo>
                    <a:cubicBezTo>
                      <a:pt x="40" y="24"/>
                      <a:pt x="43" y="10"/>
                      <a:pt x="37" y="0"/>
                    </a:cubicBezTo>
                    <a:cubicBezTo>
                      <a:pt x="39" y="10"/>
                      <a:pt x="35" y="21"/>
                      <a:pt x="25" y="27"/>
                    </a:cubicBezTo>
                    <a:cubicBezTo>
                      <a:pt x="17" y="32"/>
                      <a:pt x="8" y="34"/>
                      <a:pt x="0" y="32"/>
                    </a:cubicBezTo>
                    <a:cubicBezTo>
                      <a:pt x="9" y="36"/>
                      <a:pt x="21" y="37"/>
                      <a:pt x="29" y="3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74" name="Freeform 66"/>
              <p:cNvSpPr/>
              <p:nvPr/>
            </p:nvSpPr>
            <p:spPr bwMode="auto">
              <a:xfrm>
                <a:off x="7608888" y="2016126"/>
                <a:ext cx="93663" cy="68263"/>
              </a:xfrm>
              <a:custGeom>
                <a:avLst/>
                <a:gdLst>
                  <a:gd name="T0" fmla="*/ 28 w 45"/>
                  <a:gd name="T1" fmla="*/ 29 h 33"/>
                  <a:gd name="T2" fmla="*/ 41 w 45"/>
                  <a:gd name="T3" fmla="*/ 0 h 33"/>
                  <a:gd name="T4" fmla="*/ 25 w 45"/>
                  <a:gd name="T5" fmla="*/ 25 h 33"/>
                  <a:gd name="T6" fmla="*/ 0 w 45"/>
                  <a:gd name="T7" fmla="*/ 28 h 33"/>
                  <a:gd name="T8" fmla="*/ 28 w 45"/>
                  <a:gd name="T9" fmla="*/ 29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5" h="33">
                    <a:moveTo>
                      <a:pt x="28" y="29"/>
                    </a:moveTo>
                    <a:cubicBezTo>
                      <a:pt x="40" y="23"/>
                      <a:pt x="45" y="10"/>
                      <a:pt x="41" y="0"/>
                    </a:cubicBezTo>
                    <a:cubicBezTo>
                      <a:pt x="42" y="10"/>
                      <a:pt x="36" y="19"/>
                      <a:pt x="25" y="25"/>
                    </a:cubicBezTo>
                    <a:cubicBezTo>
                      <a:pt x="17" y="29"/>
                      <a:pt x="8" y="31"/>
                      <a:pt x="0" y="28"/>
                    </a:cubicBezTo>
                    <a:cubicBezTo>
                      <a:pt x="8" y="33"/>
                      <a:pt x="18" y="33"/>
                      <a:pt x="28" y="2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75" name="Oval 67"/>
              <p:cNvSpPr>
                <a:spLocks noChangeArrowheads="1"/>
              </p:cNvSpPr>
              <p:nvPr/>
            </p:nvSpPr>
            <p:spPr bwMode="auto">
              <a:xfrm>
                <a:off x="5640388" y="2644776"/>
                <a:ext cx="400050" cy="369888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76" name="Freeform 68"/>
              <p:cNvSpPr/>
              <p:nvPr/>
            </p:nvSpPr>
            <p:spPr bwMode="auto">
              <a:xfrm>
                <a:off x="5656263" y="2652713"/>
                <a:ext cx="339725" cy="180975"/>
              </a:xfrm>
              <a:custGeom>
                <a:avLst/>
                <a:gdLst>
                  <a:gd name="T0" fmla="*/ 76 w 163"/>
                  <a:gd name="T1" fmla="*/ 5 h 86"/>
                  <a:gd name="T2" fmla="*/ 0 w 163"/>
                  <a:gd name="T3" fmla="*/ 86 h 86"/>
                  <a:gd name="T4" fmla="*/ 83 w 163"/>
                  <a:gd name="T5" fmla="*/ 23 h 86"/>
                  <a:gd name="T6" fmla="*/ 163 w 163"/>
                  <a:gd name="T7" fmla="*/ 40 h 86"/>
                  <a:gd name="T8" fmla="*/ 76 w 163"/>
                  <a:gd name="T9" fmla="*/ 5 h 8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3" h="86">
                    <a:moveTo>
                      <a:pt x="76" y="5"/>
                    </a:moveTo>
                    <a:cubicBezTo>
                      <a:pt x="32" y="11"/>
                      <a:pt x="0" y="46"/>
                      <a:pt x="0" y="86"/>
                    </a:cubicBezTo>
                    <a:cubicBezTo>
                      <a:pt x="10" y="52"/>
                      <a:pt x="42" y="29"/>
                      <a:pt x="83" y="23"/>
                    </a:cubicBezTo>
                    <a:cubicBezTo>
                      <a:pt x="113" y="19"/>
                      <a:pt x="142" y="23"/>
                      <a:pt x="163" y="40"/>
                    </a:cubicBezTo>
                    <a:cubicBezTo>
                      <a:pt x="144" y="15"/>
                      <a:pt x="111" y="0"/>
                      <a:pt x="76" y="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77" name="Freeform 69"/>
              <p:cNvSpPr/>
              <p:nvPr/>
            </p:nvSpPr>
            <p:spPr bwMode="auto">
              <a:xfrm>
                <a:off x="5638801" y="2624138"/>
                <a:ext cx="341313" cy="166688"/>
              </a:xfrm>
              <a:custGeom>
                <a:avLst/>
                <a:gdLst>
                  <a:gd name="T0" fmla="*/ 79 w 163"/>
                  <a:gd name="T1" fmla="*/ 5 h 80"/>
                  <a:gd name="T2" fmla="*/ 0 w 163"/>
                  <a:gd name="T3" fmla="*/ 80 h 80"/>
                  <a:gd name="T4" fmla="*/ 83 w 163"/>
                  <a:gd name="T5" fmla="*/ 13 h 80"/>
                  <a:gd name="T6" fmla="*/ 163 w 163"/>
                  <a:gd name="T7" fmla="*/ 35 h 80"/>
                  <a:gd name="T8" fmla="*/ 79 w 163"/>
                  <a:gd name="T9" fmla="*/ 5 h 8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3" h="80">
                    <a:moveTo>
                      <a:pt x="79" y="5"/>
                    </a:moveTo>
                    <a:cubicBezTo>
                      <a:pt x="35" y="11"/>
                      <a:pt x="0" y="40"/>
                      <a:pt x="0" y="80"/>
                    </a:cubicBezTo>
                    <a:cubicBezTo>
                      <a:pt x="11" y="46"/>
                      <a:pt x="42" y="18"/>
                      <a:pt x="83" y="13"/>
                    </a:cubicBezTo>
                    <a:cubicBezTo>
                      <a:pt x="113" y="9"/>
                      <a:pt x="142" y="17"/>
                      <a:pt x="163" y="35"/>
                    </a:cubicBezTo>
                    <a:cubicBezTo>
                      <a:pt x="145" y="9"/>
                      <a:pt x="114" y="0"/>
                      <a:pt x="79" y="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78" name="Freeform 70"/>
              <p:cNvSpPr/>
              <p:nvPr/>
            </p:nvSpPr>
            <p:spPr bwMode="auto">
              <a:xfrm>
                <a:off x="5735638" y="2827338"/>
                <a:ext cx="327025" cy="234950"/>
              </a:xfrm>
              <a:custGeom>
                <a:avLst/>
                <a:gdLst>
                  <a:gd name="T0" fmla="*/ 96 w 157"/>
                  <a:gd name="T1" fmla="*/ 101 h 113"/>
                  <a:gd name="T2" fmla="*/ 148 w 157"/>
                  <a:gd name="T3" fmla="*/ 0 h 113"/>
                  <a:gd name="T4" fmla="*/ 84 w 157"/>
                  <a:gd name="T5" fmla="*/ 83 h 113"/>
                  <a:gd name="T6" fmla="*/ 0 w 157"/>
                  <a:gd name="T7" fmla="*/ 79 h 113"/>
                  <a:gd name="T8" fmla="*/ 96 w 157"/>
                  <a:gd name="T9" fmla="*/ 101 h 1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7" h="113">
                    <a:moveTo>
                      <a:pt x="96" y="101"/>
                    </a:moveTo>
                    <a:cubicBezTo>
                      <a:pt x="137" y="86"/>
                      <a:pt x="157" y="40"/>
                      <a:pt x="148" y="0"/>
                    </a:cubicBezTo>
                    <a:cubicBezTo>
                      <a:pt x="146" y="36"/>
                      <a:pt x="122" y="70"/>
                      <a:pt x="84" y="83"/>
                    </a:cubicBezTo>
                    <a:cubicBezTo>
                      <a:pt x="55" y="94"/>
                      <a:pt x="25" y="91"/>
                      <a:pt x="0" y="79"/>
                    </a:cubicBezTo>
                    <a:cubicBezTo>
                      <a:pt x="24" y="100"/>
                      <a:pt x="63" y="113"/>
                      <a:pt x="96" y="10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79" name="Freeform 71"/>
              <p:cNvSpPr/>
              <p:nvPr/>
            </p:nvSpPr>
            <p:spPr bwMode="auto">
              <a:xfrm>
                <a:off x="5695951" y="2814638"/>
                <a:ext cx="334963" cy="198438"/>
              </a:xfrm>
              <a:custGeom>
                <a:avLst/>
                <a:gdLst>
                  <a:gd name="T0" fmla="*/ 90 w 161"/>
                  <a:gd name="T1" fmla="*/ 87 h 95"/>
                  <a:gd name="T2" fmla="*/ 157 w 161"/>
                  <a:gd name="T3" fmla="*/ 0 h 95"/>
                  <a:gd name="T4" fmla="*/ 85 w 161"/>
                  <a:gd name="T5" fmla="*/ 71 h 95"/>
                  <a:gd name="T6" fmla="*/ 0 w 161"/>
                  <a:gd name="T7" fmla="*/ 60 h 95"/>
                  <a:gd name="T8" fmla="*/ 90 w 161"/>
                  <a:gd name="T9" fmla="*/ 87 h 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1" h="95">
                    <a:moveTo>
                      <a:pt x="90" y="87"/>
                    </a:moveTo>
                    <a:cubicBezTo>
                      <a:pt x="133" y="78"/>
                      <a:pt x="161" y="40"/>
                      <a:pt x="157" y="0"/>
                    </a:cubicBezTo>
                    <a:cubicBezTo>
                      <a:pt x="150" y="35"/>
                      <a:pt x="125" y="62"/>
                      <a:pt x="85" y="71"/>
                    </a:cubicBezTo>
                    <a:cubicBezTo>
                      <a:pt x="55" y="77"/>
                      <a:pt x="23" y="75"/>
                      <a:pt x="0" y="60"/>
                    </a:cubicBezTo>
                    <a:cubicBezTo>
                      <a:pt x="21" y="84"/>
                      <a:pt x="55" y="95"/>
                      <a:pt x="90" y="8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80" name="Oval 72"/>
              <p:cNvSpPr>
                <a:spLocks noChangeArrowheads="1"/>
              </p:cNvSpPr>
              <p:nvPr/>
            </p:nvSpPr>
            <p:spPr bwMode="auto">
              <a:xfrm>
                <a:off x="6572251" y="4597401"/>
                <a:ext cx="257175" cy="255588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81" name="Freeform 73"/>
              <p:cNvSpPr/>
              <p:nvPr/>
            </p:nvSpPr>
            <p:spPr bwMode="auto">
              <a:xfrm>
                <a:off x="6583363" y="4602163"/>
                <a:ext cx="217488" cy="125413"/>
              </a:xfrm>
              <a:custGeom>
                <a:avLst/>
                <a:gdLst>
                  <a:gd name="T0" fmla="*/ 49 w 104"/>
                  <a:gd name="T1" fmla="*/ 4 h 60"/>
                  <a:gd name="T2" fmla="*/ 0 w 104"/>
                  <a:gd name="T3" fmla="*/ 60 h 60"/>
                  <a:gd name="T4" fmla="*/ 53 w 104"/>
                  <a:gd name="T5" fmla="*/ 16 h 60"/>
                  <a:gd name="T6" fmla="*/ 104 w 104"/>
                  <a:gd name="T7" fmla="*/ 28 h 60"/>
                  <a:gd name="T8" fmla="*/ 49 w 104"/>
                  <a:gd name="T9" fmla="*/ 4 h 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4" h="60">
                    <a:moveTo>
                      <a:pt x="49" y="4"/>
                    </a:moveTo>
                    <a:cubicBezTo>
                      <a:pt x="20" y="8"/>
                      <a:pt x="0" y="32"/>
                      <a:pt x="0" y="60"/>
                    </a:cubicBezTo>
                    <a:cubicBezTo>
                      <a:pt x="7" y="36"/>
                      <a:pt x="27" y="20"/>
                      <a:pt x="53" y="16"/>
                    </a:cubicBezTo>
                    <a:cubicBezTo>
                      <a:pt x="72" y="13"/>
                      <a:pt x="90" y="16"/>
                      <a:pt x="104" y="28"/>
                    </a:cubicBezTo>
                    <a:cubicBezTo>
                      <a:pt x="92" y="11"/>
                      <a:pt x="71" y="0"/>
                      <a:pt x="49" y="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82" name="Freeform 74"/>
              <p:cNvSpPr/>
              <p:nvPr/>
            </p:nvSpPr>
            <p:spPr bwMode="auto">
              <a:xfrm>
                <a:off x="6572251" y="4584701"/>
                <a:ext cx="217488" cy="114300"/>
              </a:xfrm>
              <a:custGeom>
                <a:avLst/>
                <a:gdLst>
                  <a:gd name="T0" fmla="*/ 50 w 104"/>
                  <a:gd name="T1" fmla="*/ 3 h 55"/>
                  <a:gd name="T2" fmla="*/ 0 w 104"/>
                  <a:gd name="T3" fmla="*/ 55 h 55"/>
                  <a:gd name="T4" fmla="*/ 53 w 104"/>
                  <a:gd name="T5" fmla="*/ 8 h 55"/>
                  <a:gd name="T6" fmla="*/ 104 w 104"/>
                  <a:gd name="T7" fmla="*/ 23 h 55"/>
                  <a:gd name="T8" fmla="*/ 50 w 104"/>
                  <a:gd name="T9" fmla="*/ 3 h 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4" h="55">
                    <a:moveTo>
                      <a:pt x="50" y="3"/>
                    </a:moveTo>
                    <a:cubicBezTo>
                      <a:pt x="22" y="7"/>
                      <a:pt x="0" y="27"/>
                      <a:pt x="0" y="55"/>
                    </a:cubicBezTo>
                    <a:cubicBezTo>
                      <a:pt x="7" y="31"/>
                      <a:pt x="27" y="12"/>
                      <a:pt x="53" y="8"/>
                    </a:cubicBezTo>
                    <a:cubicBezTo>
                      <a:pt x="72" y="5"/>
                      <a:pt x="90" y="11"/>
                      <a:pt x="104" y="23"/>
                    </a:cubicBezTo>
                    <a:cubicBezTo>
                      <a:pt x="92" y="6"/>
                      <a:pt x="73" y="0"/>
                      <a:pt x="50" y="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83" name="Freeform 75"/>
              <p:cNvSpPr/>
              <p:nvPr/>
            </p:nvSpPr>
            <p:spPr bwMode="auto">
              <a:xfrm>
                <a:off x="6634163" y="4724401"/>
                <a:ext cx="209550" cy="160338"/>
              </a:xfrm>
              <a:custGeom>
                <a:avLst/>
                <a:gdLst>
                  <a:gd name="T0" fmla="*/ 61 w 101"/>
                  <a:gd name="T1" fmla="*/ 69 h 77"/>
                  <a:gd name="T2" fmla="*/ 94 w 101"/>
                  <a:gd name="T3" fmla="*/ 0 h 77"/>
                  <a:gd name="T4" fmla="*/ 54 w 101"/>
                  <a:gd name="T5" fmla="*/ 57 h 77"/>
                  <a:gd name="T6" fmla="*/ 0 w 101"/>
                  <a:gd name="T7" fmla="*/ 54 h 77"/>
                  <a:gd name="T8" fmla="*/ 61 w 101"/>
                  <a:gd name="T9" fmla="*/ 69 h 7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1" h="77">
                    <a:moveTo>
                      <a:pt x="61" y="69"/>
                    </a:moveTo>
                    <a:cubicBezTo>
                      <a:pt x="88" y="59"/>
                      <a:pt x="101" y="27"/>
                      <a:pt x="94" y="0"/>
                    </a:cubicBezTo>
                    <a:cubicBezTo>
                      <a:pt x="93" y="24"/>
                      <a:pt x="78" y="47"/>
                      <a:pt x="54" y="57"/>
                    </a:cubicBezTo>
                    <a:cubicBezTo>
                      <a:pt x="35" y="64"/>
                      <a:pt x="16" y="62"/>
                      <a:pt x="0" y="54"/>
                    </a:cubicBezTo>
                    <a:cubicBezTo>
                      <a:pt x="16" y="68"/>
                      <a:pt x="40" y="77"/>
                      <a:pt x="61" y="6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84" name="Freeform 76"/>
              <p:cNvSpPr/>
              <p:nvPr/>
            </p:nvSpPr>
            <p:spPr bwMode="auto">
              <a:xfrm>
                <a:off x="6608763" y="4713288"/>
                <a:ext cx="214313" cy="138113"/>
              </a:xfrm>
              <a:custGeom>
                <a:avLst/>
                <a:gdLst>
                  <a:gd name="T0" fmla="*/ 57 w 103"/>
                  <a:gd name="T1" fmla="*/ 60 h 66"/>
                  <a:gd name="T2" fmla="*/ 100 w 103"/>
                  <a:gd name="T3" fmla="*/ 0 h 66"/>
                  <a:gd name="T4" fmla="*/ 54 w 103"/>
                  <a:gd name="T5" fmla="*/ 49 h 66"/>
                  <a:gd name="T6" fmla="*/ 0 w 103"/>
                  <a:gd name="T7" fmla="*/ 42 h 66"/>
                  <a:gd name="T8" fmla="*/ 57 w 103"/>
                  <a:gd name="T9" fmla="*/ 60 h 6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3" h="66">
                    <a:moveTo>
                      <a:pt x="57" y="60"/>
                    </a:moveTo>
                    <a:cubicBezTo>
                      <a:pt x="85" y="54"/>
                      <a:pt x="103" y="28"/>
                      <a:pt x="100" y="0"/>
                    </a:cubicBezTo>
                    <a:cubicBezTo>
                      <a:pt x="96" y="24"/>
                      <a:pt x="80" y="43"/>
                      <a:pt x="54" y="49"/>
                    </a:cubicBezTo>
                    <a:cubicBezTo>
                      <a:pt x="35" y="54"/>
                      <a:pt x="15" y="52"/>
                      <a:pt x="0" y="42"/>
                    </a:cubicBezTo>
                    <a:cubicBezTo>
                      <a:pt x="13" y="58"/>
                      <a:pt x="35" y="66"/>
                      <a:pt x="57" y="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85" name="Oval 77"/>
              <p:cNvSpPr>
                <a:spLocks noChangeArrowheads="1"/>
              </p:cNvSpPr>
              <p:nvPr/>
            </p:nvSpPr>
            <p:spPr bwMode="auto">
              <a:xfrm>
                <a:off x="5751513" y="4765676"/>
                <a:ext cx="196850" cy="195263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86" name="Freeform 78"/>
              <p:cNvSpPr/>
              <p:nvPr/>
            </p:nvSpPr>
            <p:spPr bwMode="auto">
              <a:xfrm>
                <a:off x="5759451" y="4770438"/>
                <a:ext cx="165100" cy="93663"/>
              </a:xfrm>
              <a:custGeom>
                <a:avLst/>
                <a:gdLst>
                  <a:gd name="T0" fmla="*/ 37 w 79"/>
                  <a:gd name="T1" fmla="*/ 3 h 45"/>
                  <a:gd name="T2" fmla="*/ 0 w 79"/>
                  <a:gd name="T3" fmla="*/ 45 h 45"/>
                  <a:gd name="T4" fmla="*/ 40 w 79"/>
                  <a:gd name="T5" fmla="*/ 12 h 45"/>
                  <a:gd name="T6" fmla="*/ 79 w 79"/>
                  <a:gd name="T7" fmla="*/ 21 h 45"/>
                  <a:gd name="T8" fmla="*/ 37 w 79"/>
                  <a:gd name="T9" fmla="*/ 3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9" h="45">
                    <a:moveTo>
                      <a:pt x="37" y="3"/>
                    </a:moveTo>
                    <a:cubicBezTo>
                      <a:pt x="16" y="6"/>
                      <a:pt x="0" y="24"/>
                      <a:pt x="0" y="45"/>
                    </a:cubicBezTo>
                    <a:cubicBezTo>
                      <a:pt x="5" y="27"/>
                      <a:pt x="21" y="15"/>
                      <a:pt x="40" y="12"/>
                    </a:cubicBezTo>
                    <a:cubicBezTo>
                      <a:pt x="55" y="10"/>
                      <a:pt x="69" y="12"/>
                      <a:pt x="79" y="21"/>
                    </a:cubicBezTo>
                    <a:cubicBezTo>
                      <a:pt x="70" y="8"/>
                      <a:pt x="54" y="0"/>
                      <a:pt x="37" y="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87" name="Freeform 79"/>
              <p:cNvSpPr/>
              <p:nvPr/>
            </p:nvSpPr>
            <p:spPr bwMode="auto">
              <a:xfrm>
                <a:off x="5751513" y="4756151"/>
                <a:ext cx="165100" cy="87313"/>
              </a:xfrm>
              <a:custGeom>
                <a:avLst/>
                <a:gdLst>
                  <a:gd name="T0" fmla="*/ 39 w 79"/>
                  <a:gd name="T1" fmla="*/ 2 h 42"/>
                  <a:gd name="T2" fmla="*/ 0 w 79"/>
                  <a:gd name="T3" fmla="*/ 42 h 42"/>
                  <a:gd name="T4" fmla="*/ 40 w 79"/>
                  <a:gd name="T5" fmla="*/ 6 h 42"/>
                  <a:gd name="T6" fmla="*/ 79 w 79"/>
                  <a:gd name="T7" fmla="*/ 18 h 42"/>
                  <a:gd name="T8" fmla="*/ 39 w 79"/>
                  <a:gd name="T9" fmla="*/ 2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9" h="42">
                    <a:moveTo>
                      <a:pt x="39" y="2"/>
                    </a:moveTo>
                    <a:cubicBezTo>
                      <a:pt x="17" y="5"/>
                      <a:pt x="0" y="21"/>
                      <a:pt x="0" y="42"/>
                    </a:cubicBezTo>
                    <a:cubicBezTo>
                      <a:pt x="5" y="24"/>
                      <a:pt x="20" y="9"/>
                      <a:pt x="40" y="6"/>
                    </a:cubicBezTo>
                    <a:cubicBezTo>
                      <a:pt x="55" y="4"/>
                      <a:pt x="69" y="9"/>
                      <a:pt x="79" y="18"/>
                    </a:cubicBezTo>
                    <a:cubicBezTo>
                      <a:pt x="70" y="4"/>
                      <a:pt x="55" y="0"/>
                      <a:pt x="39" y="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88" name="Freeform 80"/>
              <p:cNvSpPr/>
              <p:nvPr/>
            </p:nvSpPr>
            <p:spPr bwMode="auto">
              <a:xfrm>
                <a:off x="5797551" y="4862513"/>
                <a:ext cx="160338" cy="122238"/>
              </a:xfrm>
              <a:custGeom>
                <a:avLst/>
                <a:gdLst>
                  <a:gd name="T0" fmla="*/ 47 w 77"/>
                  <a:gd name="T1" fmla="*/ 53 h 59"/>
                  <a:gd name="T2" fmla="*/ 72 w 77"/>
                  <a:gd name="T3" fmla="*/ 0 h 59"/>
                  <a:gd name="T4" fmla="*/ 41 w 77"/>
                  <a:gd name="T5" fmla="*/ 43 h 59"/>
                  <a:gd name="T6" fmla="*/ 0 w 77"/>
                  <a:gd name="T7" fmla="*/ 41 h 59"/>
                  <a:gd name="T8" fmla="*/ 47 w 77"/>
                  <a:gd name="T9" fmla="*/ 53 h 5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7" h="59">
                    <a:moveTo>
                      <a:pt x="47" y="53"/>
                    </a:moveTo>
                    <a:cubicBezTo>
                      <a:pt x="67" y="45"/>
                      <a:pt x="77" y="20"/>
                      <a:pt x="72" y="0"/>
                    </a:cubicBezTo>
                    <a:cubicBezTo>
                      <a:pt x="71" y="19"/>
                      <a:pt x="60" y="36"/>
                      <a:pt x="41" y="43"/>
                    </a:cubicBezTo>
                    <a:cubicBezTo>
                      <a:pt x="27" y="49"/>
                      <a:pt x="13" y="47"/>
                      <a:pt x="0" y="41"/>
                    </a:cubicBezTo>
                    <a:cubicBezTo>
                      <a:pt x="12" y="52"/>
                      <a:pt x="31" y="59"/>
                      <a:pt x="47" y="5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89" name="Freeform 81"/>
              <p:cNvSpPr/>
              <p:nvPr/>
            </p:nvSpPr>
            <p:spPr bwMode="auto">
              <a:xfrm>
                <a:off x="5778501" y="4852988"/>
                <a:ext cx="163513" cy="104775"/>
              </a:xfrm>
              <a:custGeom>
                <a:avLst/>
                <a:gdLst>
                  <a:gd name="T0" fmla="*/ 44 w 78"/>
                  <a:gd name="T1" fmla="*/ 46 h 50"/>
                  <a:gd name="T2" fmla="*/ 76 w 78"/>
                  <a:gd name="T3" fmla="*/ 0 h 50"/>
                  <a:gd name="T4" fmla="*/ 41 w 78"/>
                  <a:gd name="T5" fmla="*/ 37 h 50"/>
                  <a:gd name="T6" fmla="*/ 0 w 78"/>
                  <a:gd name="T7" fmla="*/ 32 h 50"/>
                  <a:gd name="T8" fmla="*/ 44 w 78"/>
                  <a:gd name="T9" fmla="*/ 46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8" h="50">
                    <a:moveTo>
                      <a:pt x="44" y="46"/>
                    </a:moveTo>
                    <a:cubicBezTo>
                      <a:pt x="65" y="41"/>
                      <a:pt x="78" y="21"/>
                      <a:pt x="76" y="0"/>
                    </a:cubicBezTo>
                    <a:cubicBezTo>
                      <a:pt x="73" y="19"/>
                      <a:pt x="61" y="33"/>
                      <a:pt x="41" y="37"/>
                    </a:cubicBezTo>
                    <a:cubicBezTo>
                      <a:pt x="27" y="41"/>
                      <a:pt x="11" y="40"/>
                      <a:pt x="0" y="32"/>
                    </a:cubicBezTo>
                    <a:cubicBezTo>
                      <a:pt x="10" y="44"/>
                      <a:pt x="27" y="50"/>
                      <a:pt x="44" y="4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90" name="Oval 82"/>
              <p:cNvSpPr>
                <a:spLocks noChangeArrowheads="1"/>
              </p:cNvSpPr>
              <p:nvPr/>
            </p:nvSpPr>
            <p:spPr bwMode="auto">
              <a:xfrm>
                <a:off x="6311901" y="4613276"/>
                <a:ext cx="150813" cy="150813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91" name="Freeform 83"/>
              <p:cNvSpPr/>
              <p:nvPr/>
            </p:nvSpPr>
            <p:spPr bwMode="auto">
              <a:xfrm>
                <a:off x="6318251" y="4618038"/>
                <a:ext cx="127000" cy="73025"/>
              </a:xfrm>
              <a:custGeom>
                <a:avLst/>
                <a:gdLst>
                  <a:gd name="T0" fmla="*/ 28 w 61"/>
                  <a:gd name="T1" fmla="*/ 2 h 35"/>
                  <a:gd name="T2" fmla="*/ 0 w 61"/>
                  <a:gd name="T3" fmla="*/ 35 h 35"/>
                  <a:gd name="T4" fmla="*/ 31 w 61"/>
                  <a:gd name="T5" fmla="*/ 9 h 35"/>
                  <a:gd name="T6" fmla="*/ 61 w 61"/>
                  <a:gd name="T7" fmla="*/ 16 h 35"/>
                  <a:gd name="T8" fmla="*/ 28 w 61"/>
                  <a:gd name="T9" fmla="*/ 2 h 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1" h="35">
                    <a:moveTo>
                      <a:pt x="28" y="2"/>
                    </a:moveTo>
                    <a:cubicBezTo>
                      <a:pt x="12" y="4"/>
                      <a:pt x="0" y="18"/>
                      <a:pt x="0" y="35"/>
                    </a:cubicBezTo>
                    <a:cubicBezTo>
                      <a:pt x="4" y="21"/>
                      <a:pt x="16" y="11"/>
                      <a:pt x="31" y="9"/>
                    </a:cubicBezTo>
                    <a:cubicBezTo>
                      <a:pt x="42" y="7"/>
                      <a:pt x="53" y="9"/>
                      <a:pt x="61" y="16"/>
                    </a:cubicBezTo>
                    <a:cubicBezTo>
                      <a:pt x="54" y="6"/>
                      <a:pt x="42" y="0"/>
                      <a:pt x="28" y="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92" name="Freeform 84"/>
              <p:cNvSpPr/>
              <p:nvPr/>
            </p:nvSpPr>
            <p:spPr bwMode="auto">
              <a:xfrm>
                <a:off x="6311901" y="4605338"/>
                <a:ext cx="127000" cy="68263"/>
              </a:xfrm>
              <a:custGeom>
                <a:avLst/>
                <a:gdLst>
                  <a:gd name="T0" fmla="*/ 30 w 61"/>
                  <a:gd name="T1" fmla="*/ 2 h 33"/>
                  <a:gd name="T2" fmla="*/ 0 w 61"/>
                  <a:gd name="T3" fmla="*/ 33 h 33"/>
                  <a:gd name="T4" fmla="*/ 31 w 61"/>
                  <a:gd name="T5" fmla="*/ 5 h 33"/>
                  <a:gd name="T6" fmla="*/ 61 w 61"/>
                  <a:gd name="T7" fmla="*/ 14 h 33"/>
                  <a:gd name="T8" fmla="*/ 30 w 61"/>
                  <a:gd name="T9" fmla="*/ 2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1" h="33">
                    <a:moveTo>
                      <a:pt x="30" y="2"/>
                    </a:moveTo>
                    <a:cubicBezTo>
                      <a:pt x="13" y="4"/>
                      <a:pt x="0" y="16"/>
                      <a:pt x="0" y="33"/>
                    </a:cubicBezTo>
                    <a:cubicBezTo>
                      <a:pt x="4" y="18"/>
                      <a:pt x="15" y="7"/>
                      <a:pt x="31" y="5"/>
                    </a:cubicBezTo>
                    <a:cubicBezTo>
                      <a:pt x="42" y="3"/>
                      <a:pt x="53" y="7"/>
                      <a:pt x="61" y="14"/>
                    </a:cubicBezTo>
                    <a:cubicBezTo>
                      <a:pt x="54" y="4"/>
                      <a:pt x="43" y="0"/>
                      <a:pt x="30" y="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93" name="Freeform 85"/>
              <p:cNvSpPr/>
              <p:nvPr/>
            </p:nvSpPr>
            <p:spPr bwMode="auto">
              <a:xfrm>
                <a:off x="6346826" y="4686301"/>
                <a:ext cx="123825" cy="96838"/>
              </a:xfrm>
              <a:custGeom>
                <a:avLst/>
                <a:gdLst>
                  <a:gd name="T0" fmla="*/ 36 w 59"/>
                  <a:gd name="T1" fmla="*/ 42 h 46"/>
                  <a:gd name="T2" fmla="*/ 56 w 59"/>
                  <a:gd name="T3" fmla="*/ 0 h 46"/>
                  <a:gd name="T4" fmla="*/ 32 w 59"/>
                  <a:gd name="T5" fmla="*/ 34 h 46"/>
                  <a:gd name="T6" fmla="*/ 0 w 59"/>
                  <a:gd name="T7" fmla="*/ 32 h 46"/>
                  <a:gd name="T8" fmla="*/ 36 w 59"/>
                  <a:gd name="T9" fmla="*/ 42 h 4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9" h="46">
                    <a:moveTo>
                      <a:pt x="36" y="42"/>
                    </a:moveTo>
                    <a:cubicBezTo>
                      <a:pt x="52" y="35"/>
                      <a:pt x="59" y="16"/>
                      <a:pt x="56" y="0"/>
                    </a:cubicBezTo>
                    <a:cubicBezTo>
                      <a:pt x="55" y="15"/>
                      <a:pt x="46" y="29"/>
                      <a:pt x="32" y="34"/>
                    </a:cubicBezTo>
                    <a:cubicBezTo>
                      <a:pt x="21" y="38"/>
                      <a:pt x="9" y="37"/>
                      <a:pt x="0" y="32"/>
                    </a:cubicBezTo>
                    <a:cubicBezTo>
                      <a:pt x="9" y="41"/>
                      <a:pt x="24" y="46"/>
                      <a:pt x="36" y="4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94" name="Freeform 86"/>
              <p:cNvSpPr/>
              <p:nvPr/>
            </p:nvSpPr>
            <p:spPr bwMode="auto">
              <a:xfrm>
                <a:off x="6332538" y="4681538"/>
                <a:ext cx="127000" cy="82550"/>
              </a:xfrm>
              <a:custGeom>
                <a:avLst/>
                <a:gdLst>
                  <a:gd name="T0" fmla="*/ 34 w 61"/>
                  <a:gd name="T1" fmla="*/ 36 h 39"/>
                  <a:gd name="T2" fmla="*/ 59 w 61"/>
                  <a:gd name="T3" fmla="*/ 0 h 39"/>
                  <a:gd name="T4" fmla="*/ 32 w 61"/>
                  <a:gd name="T5" fmla="*/ 29 h 39"/>
                  <a:gd name="T6" fmla="*/ 0 w 61"/>
                  <a:gd name="T7" fmla="*/ 24 h 39"/>
                  <a:gd name="T8" fmla="*/ 34 w 61"/>
                  <a:gd name="T9" fmla="*/ 36 h 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1" h="39">
                    <a:moveTo>
                      <a:pt x="34" y="36"/>
                    </a:moveTo>
                    <a:cubicBezTo>
                      <a:pt x="50" y="31"/>
                      <a:pt x="61" y="16"/>
                      <a:pt x="59" y="0"/>
                    </a:cubicBezTo>
                    <a:cubicBezTo>
                      <a:pt x="57" y="14"/>
                      <a:pt x="47" y="25"/>
                      <a:pt x="32" y="29"/>
                    </a:cubicBezTo>
                    <a:cubicBezTo>
                      <a:pt x="21" y="31"/>
                      <a:pt x="8" y="30"/>
                      <a:pt x="0" y="24"/>
                    </a:cubicBezTo>
                    <a:cubicBezTo>
                      <a:pt x="8" y="34"/>
                      <a:pt x="21" y="39"/>
                      <a:pt x="34" y="3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95" name="Freeform 87"/>
              <p:cNvSpPr/>
              <p:nvPr/>
            </p:nvSpPr>
            <p:spPr bwMode="auto">
              <a:xfrm>
                <a:off x="7454901" y="4743451"/>
                <a:ext cx="357188" cy="304800"/>
              </a:xfrm>
              <a:custGeom>
                <a:avLst/>
                <a:gdLst>
                  <a:gd name="T0" fmla="*/ 161 w 171"/>
                  <a:gd name="T1" fmla="*/ 50 h 146"/>
                  <a:gd name="T2" fmla="*/ 103 w 171"/>
                  <a:gd name="T3" fmla="*/ 133 h 146"/>
                  <a:gd name="T4" fmla="*/ 10 w 171"/>
                  <a:gd name="T5" fmla="*/ 96 h 146"/>
                  <a:gd name="T6" fmla="*/ 67 w 171"/>
                  <a:gd name="T7" fmla="*/ 13 h 146"/>
                  <a:gd name="T8" fmla="*/ 161 w 171"/>
                  <a:gd name="T9" fmla="*/ 50 h 14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1" h="146">
                    <a:moveTo>
                      <a:pt x="161" y="50"/>
                    </a:moveTo>
                    <a:cubicBezTo>
                      <a:pt x="171" y="84"/>
                      <a:pt x="145" y="121"/>
                      <a:pt x="103" y="133"/>
                    </a:cubicBezTo>
                    <a:cubicBezTo>
                      <a:pt x="62" y="146"/>
                      <a:pt x="20" y="129"/>
                      <a:pt x="10" y="96"/>
                    </a:cubicBezTo>
                    <a:cubicBezTo>
                      <a:pt x="0" y="62"/>
                      <a:pt x="26" y="25"/>
                      <a:pt x="67" y="13"/>
                    </a:cubicBezTo>
                    <a:cubicBezTo>
                      <a:pt x="109" y="0"/>
                      <a:pt x="151" y="17"/>
                      <a:pt x="161" y="5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96" name="Freeform 88"/>
              <p:cNvSpPr/>
              <p:nvPr/>
            </p:nvSpPr>
            <p:spPr bwMode="auto">
              <a:xfrm>
                <a:off x="7470776" y="4764088"/>
                <a:ext cx="265113" cy="177800"/>
              </a:xfrm>
              <a:custGeom>
                <a:avLst/>
                <a:gdLst>
                  <a:gd name="T0" fmla="*/ 52 w 127"/>
                  <a:gd name="T1" fmla="*/ 12 h 85"/>
                  <a:gd name="T2" fmla="*/ 8 w 127"/>
                  <a:gd name="T3" fmla="*/ 85 h 85"/>
                  <a:gd name="T4" fmla="*/ 61 w 127"/>
                  <a:gd name="T5" fmla="*/ 22 h 85"/>
                  <a:gd name="T6" fmla="*/ 127 w 127"/>
                  <a:gd name="T7" fmla="*/ 15 h 85"/>
                  <a:gd name="T8" fmla="*/ 52 w 127"/>
                  <a:gd name="T9" fmla="*/ 12 h 8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7" h="85">
                    <a:moveTo>
                      <a:pt x="52" y="12"/>
                    </a:moveTo>
                    <a:cubicBezTo>
                      <a:pt x="18" y="26"/>
                      <a:pt x="0" y="58"/>
                      <a:pt x="8" y="85"/>
                    </a:cubicBezTo>
                    <a:cubicBezTo>
                      <a:pt x="9" y="59"/>
                      <a:pt x="30" y="36"/>
                      <a:pt x="61" y="22"/>
                    </a:cubicBezTo>
                    <a:cubicBezTo>
                      <a:pt x="84" y="13"/>
                      <a:pt x="107" y="9"/>
                      <a:pt x="127" y="15"/>
                    </a:cubicBezTo>
                    <a:cubicBezTo>
                      <a:pt x="107" y="3"/>
                      <a:pt x="78" y="0"/>
                      <a:pt x="52" y="1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97" name="Freeform 89"/>
              <p:cNvSpPr/>
              <p:nvPr/>
            </p:nvSpPr>
            <p:spPr bwMode="auto">
              <a:xfrm>
                <a:off x="7450138" y="4745038"/>
                <a:ext cx="265113" cy="171450"/>
              </a:xfrm>
              <a:custGeom>
                <a:avLst/>
                <a:gdLst>
                  <a:gd name="T0" fmla="*/ 55 w 127"/>
                  <a:gd name="T1" fmla="*/ 12 h 82"/>
                  <a:gd name="T2" fmla="*/ 8 w 127"/>
                  <a:gd name="T3" fmla="*/ 82 h 82"/>
                  <a:gd name="T4" fmla="*/ 59 w 127"/>
                  <a:gd name="T5" fmla="*/ 17 h 82"/>
                  <a:gd name="T6" fmla="*/ 127 w 127"/>
                  <a:gd name="T7" fmla="*/ 13 h 82"/>
                  <a:gd name="T8" fmla="*/ 55 w 127"/>
                  <a:gd name="T9" fmla="*/ 12 h 8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7" h="82">
                    <a:moveTo>
                      <a:pt x="55" y="12"/>
                    </a:moveTo>
                    <a:cubicBezTo>
                      <a:pt x="21" y="27"/>
                      <a:pt x="0" y="55"/>
                      <a:pt x="8" y="82"/>
                    </a:cubicBezTo>
                    <a:cubicBezTo>
                      <a:pt x="9" y="56"/>
                      <a:pt x="28" y="30"/>
                      <a:pt x="59" y="17"/>
                    </a:cubicBezTo>
                    <a:cubicBezTo>
                      <a:pt x="82" y="7"/>
                      <a:pt x="107" y="6"/>
                      <a:pt x="127" y="13"/>
                    </a:cubicBezTo>
                    <a:cubicBezTo>
                      <a:pt x="107" y="0"/>
                      <a:pt x="81" y="1"/>
                      <a:pt x="55" y="1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98" name="Freeform 90"/>
              <p:cNvSpPr/>
              <p:nvPr/>
            </p:nvSpPr>
            <p:spPr bwMode="auto">
              <a:xfrm>
                <a:off x="7581901" y="4845051"/>
                <a:ext cx="242888" cy="203200"/>
              </a:xfrm>
              <a:custGeom>
                <a:avLst/>
                <a:gdLst>
                  <a:gd name="T0" fmla="*/ 80 w 116"/>
                  <a:gd name="T1" fmla="*/ 81 h 97"/>
                  <a:gd name="T2" fmla="*/ 101 w 116"/>
                  <a:gd name="T3" fmla="*/ 0 h 97"/>
                  <a:gd name="T4" fmla="*/ 67 w 116"/>
                  <a:gd name="T5" fmla="*/ 72 h 97"/>
                  <a:gd name="T6" fmla="*/ 0 w 116"/>
                  <a:gd name="T7" fmla="*/ 88 h 97"/>
                  <a:gd name="T8" fmla="*/ 80 w 116"/>
                  <a:gd name="T9" fmla="*/ 81 h 9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6" h="97">
                    <a:moveTo>
                      <a:pt x="80" y="81"/>
                    </a:moveTo>
                    <a:cubicBezTo>
                      <a:pt x="110" y="61"/>
                      <a:pt x="116" y="25"/>
                      <a:pt x="101" y="0"/>
                    </a:cubicBezTo>
                    <a:cubicBezTo>
                      <a:pt x="107" y="25"/>
                      <a:pt x="94" y="53"/>
                      <a:pt x="67" y="72"/>
                    </a:cubicBezTo>
                    <a:cubicBezTo>
                      <a:pt x="47" y="85"/>
                      <a:pt x="22" y="91"/>
                      <a:pt x="0" y="88"/>
                    </a:cubicBezTo>
                    <a:cubicBezTo>
                      <a:pt x="23" y="97"/>
                      <a:pt x="57" y="96"/>
                      <a:pt x="80" y="8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99" name="Freeform 91"/>
              <p:cNvSpPr/>
              <p:nvPr/>
            </p:nvSpPr>
            <p:spPr bwMode="auto">
              <a:xfrm>
                <a:off x="7540626" y="4841876"/>
                <a:ext cx="257175" cy="185738"/>
              </a:xfrm>
              <a:custGeom>
                <a:avLst/>
                <a:gdLst>
                  <a:gd name="T0" fmla="*/ 76 w 123"/>
                  <a:gd name="T1" fmla="*/ 75 h 89"/>
                  <a:gd name="T2" fmla="*/ 111 w 123"/>
                  <a:gd name="T3" fmla="*/ 0 h 89"/>
                  <a:gd name="T4" fmla="*/ 69 w 123"/>
                  <a:gd name="T5" fmla="*/ 65 h 89"/>
                  <a:gd name="T6" fmla="*/ 0 w 123"/>
                  <a:gd name="T7" fmla="*/ 78 h 89"/>
                  <a:gd name="T8" fmla="*/ 76 w 123"/>
                  <a:gd name="T9" fmla="*/ 75 h 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3" h="89">
                    <a:moveTo>
                      <a:pt x="76" y="75"/>
                    </a:moveTo>
                    <a:cubicBezTo>
                      <a:pt x="108" y="58"/>
                      <a:pt x="123" y="26"/>
                      <a:pt x="111" y="0"/>
                    </a:cubicBezTo>
                    <a:cubicBezTo>
                      <a:pt x="114" y="26"/>
                      <a:pt x="99" y="49"/>
                      <a:pt x="69" y="65"/>
                    </a:cubicBezTo>
                    <a:cubicBezTo>
                      <a:pt x="47" y="77"/>
                      <a:pt x="21" y="83"/>
                      <a:pt x="0" y="78"/>
                    </a:cubicBezTo>
                    <a:cubicBezTo>
                      <a:pt x="21" y="89"/>
                      <a:pt x="51" y="89"/>
                      <a:pt x="76" y="7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00" name="Oval 92"/>
              <p:cNvSpPr>
                <a:spLocks noChangeArrowheads="1"/>
              </p:cNvSpPr>
              <p:nvPr/>
            </p:nvSpPr>
            <p:spPr bwMode="auto">
              <a:xfrm>
                <a:off x="8261351" y="2668588"/>
                <a:ext cx="319088" cy="404813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01" name="Freeform 93"/>
              <p:cNvSpPr/>
              <p:nvPr/>
            </p:nvSpPr>
            <p:spPr bwMode="auto">
              <a:xfrm>
                <a:off x="8274051" y="2678113"/>
                <a:ext cx="271463" cy="196850"/>
              </a:xfrm>
              <a:custGeom>
                <a:avLst/>
                <a:gdLst>
                  <a:gd name="T0" fmla="*/ 61 w 130"/>
                  <a:gd name="T1" fmla="*/ 5 h 94"/>
                  <a:gd name="T2" fmla="*/ 0 w 130"/>
                  <a:gd name="T3" fmla="*/ 94 h 94"/>
                  <a:gd name="T4" fmla="*/ 66 w 130"/>
                  <a:gd name="T5" fmla="*/ 25 h 94"/>
                  <a:gd name="T6" fmla="*/ 130 w 130"/>
                  <a:gd name="T7" fmla="*/ 44 h 94"/>
                  <a:gd name="T8" fmla="*/ 61 w 130"/>
                  <a:gd name="T9" fmla="*/ 5 h 9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0" h="94">
                    <a:moveTo>
                      <a:pt x="61" y="5"/>
                    </a:moveTo>
                    <a:cubicBezTo>
                      <a:pt x="26" y="11"/>
                      <a:pt x="0" y="50"/>
                      <a:pt x="0" y="94"/>
                    </a:cubicBezTo>
                    <a:cubicBezTo>
                      <a:pt x="8" y="56"/>
                      <a:pt x="34" y="31"/>
                      <a:pt x="66" y="25"/>
                    </a:cubicBezTo>
                    <a:cubicBezTo>
                      <a:pt x="90" y="20"/>
                      <a:pt x="113" y="25"/>
                      <a:pt x="130" y="44"/>
                    </a:cubicBezTo>
                    <a:cubicBezTo>
                      <a:pt x="115" y="16"/>
                      <a:pt x="89" y="0"/>
                      <a:pt x="61" y="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02" name="Freeform 94"/>
              <p:cNvSpPr/>
              <p:nvPr/>
            </p:nvSpPr>
            <p:spPr bwMode="auto">
              <a:xfrm>
                <a:off x="8261351" y="2644776"/>
                <a:ext cx="271463" cy="184150"/>
              </a:xfrm>
              <a:custGeom>
                <a:avLst/>
                <a:gdLst>
                  <a:gd name="T0" fmla="*/ 63 w 130"/>
                  <a:gd name="T1" fmla="*/ 5 h 88"/>
                  <a:gd name="T2" fmla="*/ 0 w 130"/>
                  <a:gd name="T3" fmla="*/ 88 h 88"/>
                  <a:gd name="T4" fmla="*/ 66 w 130"/>
                  <a:gd name="T5" fmla="*/ 14 h 88"/>
                  <a:gd name="T6" fmla="*/ 130 w 130"/>
                  <a:gd name="T7" fmla="*/ 38 h 88"/>
                  <a:gd name="T8" fmla="*/ 63 w 130"/>
                  <a:gd name="T9" fmla="*/ 5 h 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0" h="88">
                    <a:moveTo>
                      <a:pt x="63" y="5"/>
                    </a:moveTo>
                    <a:cubicBezTo>
                      <a:pt x="28" y="12"/>
                      <a:pt x="0" y="44"/>
                      <a:pt x="0" y="88"/>
                    </a:cubicBezTo>
                    <a:cubicBezTo>
                      <a:pt x="8" y="50"/>
                      <a:pt x="33" y="20"/>
                      <a:pt x="66" y="14"/>
                    </a:cubicBezTo>
                    <a:cubicBezTo>
                      <a:pt x="90" y="9"/>
                      <a:pt x="113" y="19"/>
                      <a:pt x="130" y="38"/>
                    </a:cubicBezTo>
                    <a:cubicBezTo>
                      <a:pt x="115" y="10"/>
                      <a:pt x="91" y="0"/>
                      <a:pt x="63" y="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03" name="Freeform 95"/>
              <p:cNvSpPr/>
              <p:nvPr/>
            </p:nvSpPr>
            <p:spPr bwMode="auto">
              <a:xfrm>
                <a:off x="8335963" y="2868613"/>
                <a:ext cx="263525" cy="257175"/>
              </a:xfrm>
              <a:custGeom>
                <a:avLst/>
                <a:gdLst>
                  <a:gd name="T0" fmla="*/ 77 w 126"/>
                  <a:gd name="T1" fmla="*/ 110 h 123"/>
                  <a:gd name="T2" fmla="*/ 118 w 126"/>
                  <a:gd name="T3" fmla="*/ 0 h 123"/>
                  <a:gd name="T4" fmla="*/ 67 w 126"/>
                  <a:gd name="T5" fmla="*/ 91 h 123"/>
                  <a:gd name="T6" fmla="*/ 0 w 126"/>
                  <a:gd name="T7" fmla="*/ 85 h 123"/>
                  <a:gd name="T8" fmla="*/ 77 w 126"/>
                  <a:gd name="T9" fmla="*/ 110 h 1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6" h="123">
                    <a:moveTo>
                      <a:pt x="77" y="110"/>
                    </a:moveTo>
                    <a:cubicBezTo>
                      <a:pt x="110" y="94"/>
                      <a:pt x="126" y="43"/>
                      <a:pt x="118" y="0"/>
                    </a:cubicBezTo>
                    <a:cubicBezTo>
                      <a:pt x="117" y="39"/>
                      <a:pt x="98" y="76"/>
                      <a:pt x="67" y="91"/>
                    </a:cubicBezTo>
                    <a:cubicBezTo>
                      <a:pt x="44" y="102"/>
                      <a:pt x="20" y="99"/>
                      <a:pt x="0" y="85"/>
                    </a:cubicBezTo>
                    <a:cubicBezTo>
                      <a:pt x="20" y="108"/>
                      <a:pt x="50" y="123"/>
                      <a:pt x="77" y="11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04" name="Freeform 96"/>
              <p:cNvSpPr/>
              <p:nvPr/>
            </p:nvSpPr>
            <p:spPr bwMode="auto">
              <a:xfrm>
                <a:off x="8304213" y="2852738"/>
                <a:ext cx="268288" cy="219075"/>
              </a:xfrm>
              <a:custGeom>
                <a:avLst/>
                <a:gdLst>
                  <a:gd name="T0" fmla="*/ 72 w 128"/>
                  <a:gd name="T1" fmla="*/ 96 h 105"/>
                  <a:gd name="T2" fmla="*/ 125 w 128"/>
                  <a:gd name="T3" fmla="*/ 0 h 105"/>
                  <a:gd name="T4" fmla="*/ 68 w 128"/>
                  <a:gd name="T5" fmla="*/ 78 h 105"/>
                  <a:gd name="T6" fmla="*/ 0 w 128"/>
                  <a:gd name="T7" fmla="*/ 66 h 105"/>
                  <a:gd name="T8" fmla="*/ 72 w 128"/>
                  <a:gd name="T9" fmla="*/ 96 h 10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8" h="105">
                    <a:moveTo>
                      <a:pt x="72" y="96"/>
                    </a:moveTo>
                    <a:cubicBezTo>
                      <a:pt x="106" y="86"/>
                      <a:pt x="128" y="44"/>
                      <a:pt x="125" y="0"/>
                    </a:cubicBezTo>
                    <a:cubicBezTo>
                      <a:pt x="120" y="39"/>
                      <a:pt x="99" y="68"/>
                      <a:pt x="68" y="78"/>
                    </a:cubicBezTo>
                    <a:cubicBezTo>
                      <a:pt x="44" y="85"/>
                      <a:pt x="18" y="83"/>
                      <a:pt x="0" y="66"/>
                    </a:cubicBezTo>
                    <a:cubicBezTo>
                      <a:pt x="17" y="92"/>
                      <a:pt x="44" y="105"/>
                      <a:pt x="72" y="9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05" name="Freeform 97"/>
              <p:cNvSpPr/>
              <p:nvPr/>
            </p:nvSpPr>
            <p:spPr bwMode="auto">
              <a:xfrm>
                <a:off x="6273801" y="3178176"/>
                <a:ext cx="298450" cy="269875"/>
              </a:xfrm>
              <a:custGeom>
                <a:avLst/>
                <a:gdLst>
                  <a:gd name="T0" fmla="*/ 49 w 143"/>
                  <a:gd name="T1" fmla="*/ 22 h 129"/>
                  <a:gd name="T2" fmla="*/ 19 w 143"/>
                  <a:gd name="T3" fmla="*/ 129 h 129"/>
                  <a:gd name="T4" fmla="*/ 64 w 143"/>
                  <a:gd name="T5" fmla="*/ 35 h 129"/>
                  <a:gd name="T6" fmla="*/ 143 w 143"/>
                  <a:gd name="T7" fmla="*/ 14 h 129"/>
                  <a:gd name="T8" fmla="*/ 49 w 143"/>
                  <a:gd name="T9" fmla="*/ 22 h 1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3" h="129">
                    <a:moveTo>
                      <a:pt x="49" y="22"/>
                    </a:moveTo>
                    <a:cubicBezTo>
                      <a:pt x="13" y="47"/>
                      <a:pt x="0" y="93"/>
                      <a:pt x="19" y="129"/>
                    </a:cubicBezTo>
                    <a:cubicBezTo>
                      <a:pt x="12" y="94"/>
                      <a:pt x="30" y="58"/>
                      <a:pt x="64" y="35"/>
                    </a:cubicBezTo>
                    <a:cubicBezTo>
                      <a:pt x="89" y="18"/>
                      <a:pt x="116" y="9"/>
                      <a:pt x="143" y="14"/>
                    </a:cubicBezTo>
                    <a:cubicBezTo>
                      <a:pt x="115" y="0"/>
                      <a:pt x="78" y="2"/>
                      <a:pt x="49" y="2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06" name="Freeform 98"/>
              <p:cNvSpPr/>
              <p:nvPr/>
            </p:nvSpPr>
            <p:spPr bwMode="auto">
              <a:xfrm>
                <a:off x="6246813" y="3148013"/>
                <a:ext cx="325438" cy="227013"/>
              </a:xfrm>
              <a:custGeom>
                <a:avLst/>
                <a:gdLst>
                  <a:gd name="T0" fmla="*/ 67 w 156"/>
                  <a:gd name="T1" fmla="*/ 14 h 108"/>
                  <a:gd name="T2" fmla="*/ 11 w 156"/>
                  <a:gd name="T3" fmla="*/ 108 h 108"/>
                  <a:gd name="T4" fmla="*/ 72 w 156"/>
                  <a:gd name="T5" fmla="*/ 21 h 108"/>
                  <a:gd name="T6" fmla="*/ 156 w 156"/>
                  <a:gd name="T7" fmla="*/ 21 h 108"/>
                  <a:gd name="T8" fmla="*/ 67 w 156"/>
                  <a:gd name="T9" fmla="*/ 14 h 10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6" h="108">
                    <a:moveTo>
                      <a:pt x="67" y="14"/>
                    </a:moveTo>
                    <a:cubicBezTo>
                      <a:pt x="26" y="31"/>
                      <a:pt x="0" y="69"/>
                      <a:pt x="11" y="108"/>
                    </a:cubicBezTo>
                    <a:cubicBezTo>
                      <a:pt x="11" y="72"/>
                      <a:pt x="34" y="37"/>
                      <a:pt x="72" y="21"/>
                    </a:cubicBezTo>
                    <a:cubicBezTo>
                      <a:pt x="100" y="9"/>
                      <a:pt x="131" y="10"/>
                      <a:pt x="156" y="21"/>
                    </a:cubicBezTo>
                    <a:cubicBezTo>
                      <a:pt x="131" y="1"/>
                      <a:pt x="99" y="0"/>
                      <a:pt x="67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id-ID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grpSp>
          <p:nvGrpSpPr>
            <p:cNvPr id="107" name="Group 139"/>
            <p:cNvGrpSpPr/>
            <p:nvPr/>
          </p:nvGrpSpPr>
          <p:grpSpPr bwMode="auto">
            <a:xfrm>
              <a:off x="657226" y="3538538"/>
              <a:ext cx="669131" cy="1503760"/>
              <a:chOff x="2284413" y="412750"/>
              <a:chExt cx="2824162" cy="6337301"/>
            </a:xfrm>
          </p:grpSpPr>
          <p:grpSp>
            <p:nvGrpSpPr>
              <p:cNvPr id="108" name="Group 138"/>
              <p:cNvGrpSpPr/>
              <p:nvPr/>
            </p:nvGrpSpPr>
            <p:grpSpPr bwMode="auto">
              <a:xfrm>
                <a:off x="2971800" y="4267201"/>
                <a:ext cx="1501776" cy="2482850"/>
                <a:chOff x="6661150" y="2820988"/>
                <a:chExt cx="1501776" cy="2482850"/>
              </a:xfrm>
            </p:grpSpPr>
            <p:sp>
              <p:nvSpPr>
                <p:cNvPr id="131" name="Freeform 133"/>
                <p:cNvSpPr/>
                <p:nvPr/>
              </p:nvSpPr>
              <p:spPr bwMode="auto">
                <a:xfrm>
                  <a:off x="6661150" y="2820988"/>
                  <a:ext cx="1501776" cy="2482850"/>
                </a:xfrm>
                <a:custGeom>
                  <a:avLst/>
                  <a:gdLst>
                    <a:gd name="T0" fmla="*/ 7566 w 397"/>
                    <a:gd name="T1" fmla="*/ 1009717 h 659"/>
                    <a:gd name="T2" fmla="*/ 0 w 397"/>
                    <a:gd name="T3" fmla="*/ 1009717 h 659"/>
                    <a:gd name="T4" fmla="*/ 0 w 397"/>
                    <a:gd name="T5" fmla="*/ 1009717 h 659"/>
                    <a:gd name="T6" fmla="*/ 11348 w 397"/>
                    <a:gd name="T7" fmla="*/ 1021020 h 659"/>
                    <a:gd name="T8" fmla="*/ 15131 w 397"/>
                    <a:gd name="T9" fmla="*/ 1062464 h 659"/>
                    <a:gd name="T10" fmla="*/ 18914 w 397"/>
                    <a:gd name="T11" fmla="*/ 1069999 h 659"/>
                    <a:gd name="T12" fmla="*/ 181575 w 397"/>
                    <a:gd name="T13" fmla="*/ 1574858 h 659"/>
                    <a:gd name="T14" fmla="*/ 348019 w 397"/>
                    <a:gd name="T15" fmla="*/ 1092605 h 659"/>
                    <a:gd name="T16" fmla="*/ 650644 w 397"/>
                    <a:gd name="T17" fmla="*/ 1661513 h 659"/>
                    <a:gd name="T18" fmla="*/ 548508 w 397"/>
                    <a:gd name="T19" fmla="*/ 2124928 h 659"/>
                    <a:gd name="T20" fmla="*/ 760345 w 397"/>
                    <a:gd name="T21" fmla="*/ 2482850 h 659"/>
                    <a:gd name="T22" fmla="*/ 650644 w 397"/>
                    <a:gd name="T23" fmla="*/ 2275632 h 659"/>
                    <a:gd name="T24" fmla="*/ 688472 w 397"/>
                    <a:gd name="T25" fmla="*/ 1989294 h 659"/>
                    <a:gd name="T26" fmla="*/ 866264 w 397"/>
                    <a:gd name="T27" fmla="*/ 1740632 h 659"/>
                    <a:gd name="T28" fmla="*/ 1028925 w 397"/>
                    <a:gd name="T29" fmla="*/ 1454295 h 659"/>
                    <a:gd name="T30" fmla="*/ 1059187 w 397"/>
                    <a:gd name="T31" fmla="*/ 1363872 h 659"/>
                    <a:gd name="T32" fmla="*/ 1161323 w 397"/>
                    <a:gd name="T33" fmla="*/ 1823520 h 659"/>
                    <a:gd name="T34" fmla="*/ 1229414 w 397"/>
                    <a:gd name="T35" fmla="*/ 1529647 h 659"/>
                    <a:gd name="T36" fmla="*/ 1399640 w 397"/>
                    <a:gd name="T37" fmla="*/ 745985 h 659"/>
                    <a:gd name="T38" fmla="*/ 714951 w 397"/>
                    <a:gd name="T39" fmla="*/ 0 h 659"/>
                    <a:gd name="T40" fmla="*/ 11348 w 397"/>
                    <a:gd name="T41" fmla="*/ 956971 h 659"/>
                    <a:gd name="T42" fmla="*/ 7566 w 397"/>
                    <a:gd name="T43" fmla="*/ 1009717 h 659"/>
                    <a:gd name="T44" fmla="*/ 0 60000 65536"/>
                    <a:gd name="T45" fmla="*/ 0 60000 65536"/>
                    <a:gd name="T46" fmla="*/ 0 60000 65536"/>
                    <a:gd name="T47" fmla="*/ 0 60000 65536"/>
                    <a:gd name="T48" fmla="*/ 0 60000 65536"/>
                    <a:gd name="T49" fmla="*/ 0 60000 65536"/>
                    <a:gd name="T50" fmla="*/ 0 60000 65536"/>
                    <a:gd name="T51" fmla="*/ 0 60000 65536"/>
                    <a:gd name="T52" fmla="*/ 0 60000 65536"/>
                    <a:gd name="T53" fmla="*/ 0 60000 65536"/>
                    <a:gd name="T54" fmla="*/ 0 60000 65536"/>
                    <a:gd name="T55" fmla="*/ 0 60000 65536"/>
                    <a:gd name="T56" fmla="*/ 0 60000 65536"/>
                    <a:gd name="T57" fmla="*/ 0 60000 65536"/>
                    <a:gd name="T58" fmla="*/ 0 60000 65536"/>
                    <a:gd name="T59" fmla="*/ 0 60000 65536"/>
                    <a:gd name="T60" fmla="*/ 0 60000 65536"/>
                    <a:gd name="T61" fmla="*/ 0 60000 65536"/>
                    <a:gd name="T62" fmla="*/ 0 60000 65536"/>
                    <a:gd name="T63" fmla="*/ 0 60000 65536"/>
                    <a:gd name="T64" fmla="*/ 0 60000 65536"/>
                    <a:gd name="T65" fmla="*/ 0 60000 65536"/>
                  </a:gdLst>
                  <a:ahLst/>
                  <a:cxnLst>
                    <a:cxn ang="T44">
                      <a:pos x="T0" y="T1"/>
                    </a:cxn>
                    <a:cxn ang="T45">
                      <a:pos x="T2" y="T3"/>
                    </a:cxn>
                    <a:cxn ang="T46">
                      <a:pos x="T4" y="T5"/>
                    </a:cxn>
                    <a:cxn ang="T47">
                      <a:pos x="T6" y="T7"/>
                    </a:cxn>
                    <a:cxn ang="T48">
                      <a:pos x="T8" y="T9"/>
                    </a:cxn>
                    <a:cxn ang="T49">
                      <a:pos x="T10" y="T11"/>
                    </a:cxn>
                    <a:cxn ang="T50">
                      <a:pos x="T12" y="T13"/>
                    </a:cxn>
                    <a:cxn ang="T51">
                      <a:pos x="T14" y="T15"/>
                    </a:cxn>
                    <a:cxn ang="T52">
                      <a:pos x="T16" y="T17"/>
                    </a:cxn>
                    <a:cxn ang="T53">
                      <a:pos x="T18" y="T19"/>
                    </a:cxn>
                    <a:cxn ang="T54">
                      <a:pos x="T20" y="T21"/>
                    </a:cxn>
                    <a:cxn ang="T55">
                      <a:pos x="T22" y="T23"/>
                    </a:cxn>
                    <a:cxn ang="T56">
                      <a:pos x="T24" y="T25"/>
                    </a:cxn>
                    <a:cxn ang="T57">
                      <a:pos x="T26" y="T27"/>
                    </a:cxn>
                    <a:cxn ang="T58">
                      <a:pos x="T28" y="T29"/>
                    </a:cxn>
                    <a:cxn ang="T59">
                      <a:pos x="T30" y="T31"/>
                    </a:cxn>
                    <a:cxn ang="T60">
                      <a:pos x="T32" y="T33"/>
                    </a:cxn>
                    <a:cxn ang="T61">
                      <a:pos x="T34" y="T35"/>
                    </a:cxn>
                    <a:cxn ang="T62">
                      <a:pos x="T36" y="T37"/>
                    </a:cxn>
                    <a:cxn ang="T63">
                      <a:pos x="T38" y="T39"/>
                    </a:cxn>
                    <a:cxn ang="T64">
                      <a:pos x="T40" y="T41"/>
                    </a:cxn>
                    <a:cxn ang="T65">
                      <a:pos x="T42" y="T43"/>
                    </a:cxn>
                  </a:cxnLst>
                  <a:rect l="0" t="0" r="r" b="b"/>
                  <a:pathLst>
                    <a:path w="397" h="659">
                      <a:moveTo>
                        <a:pt x="2" y="268"/>
                      </a:moveTo>
                      <a:cubicBezTo>
                        <a:pt x="2" y="267"/>
                        <a:pt x="0" y="264"/>
                        <a:pt x="0" y="268"/>
                      </a:cubicBezTo>
                      <a:cubicBezTo>
                        <a:pt x="0" y="268"/>
                        <a:pt x="0" y="268"/>
                        <a:pt x="0" y="268"/>
                      </a:cubicBezTo>
                      <a:cubicBezTo>
                        <a:pt x="0" y="269"/>
                        <a:pt x="2" y="270"/>
                        <a:pt x="3" y="271"/>
                      </a:cubicBezTo>
                      <a:cubicBezTo>
                        <a:pt x="3" y="275"/>
                        <a:pt x="4" y="278"/>
                        <a:pt x="4" y="282"/>
                      </a:cubicBezTo>
                      <a:cubicBezTo>
                        <a:pt x="5" y="283"/>
                        <a:pt x="5" y="283"/>
                        <a:pt x="5" y="284"/>
                      </a:cubicBezTo>
                      <a:cubicBezTo>
                        <a:pt x="10" y="335"/>
                        <a:pt x="25" y="381"/>
                        <a:pt x="48" y="418"/>
                      </a:cubicBezTo>
                      <a:cubicBezTo>
                        <a:pt x="23" y="377"/>
                        <a:pt x="37" y="299"/>
                        <a:pt x="92" y="290"/>
                      </a:cubicBezTo>
                      <a:cubicBezTo>
                        <a:pt x="158" y="280"/>
                        <a:pt x="169" y="399"/>
                        <a:pt x="172" y="441"/>
                      </a:cubicBezTo>
                      <a:cubicBezTo>
                        <a:pt x="174" y="484"/>
                        <a:pt x="145" y="521"/>
                        <a:pt x="145" y="564"/>
                      </a:cubicBezTo>
                      <a:cubicBezTo>
                        <a:pt x="145" y="613"/>
                        <a:pt x="170" y="653"/>
                        <a:pt x="201" y="659"/>
                      </a:cubicBezTo>
                      <a:cubicBezTo>
                        <a:pt x="187" y="656"/>
                        <a:pt x="174" y="616"/>
                        <a:pt x="172" y="604"/>
                      </a:cubicBezTo>
                      <a:cubicBezTo>
                        <a:pt x="168" y="580"/>
                        <a:pt x="175" y="551"/>
                        <a:pt x="182" y="528"/>
                      </a:cubicBezTo>
                      <a:cubicBezTo>
                        <a:pt x="190" y="501"/>
                        <a:pt x="211" y="483"/>
                        <a:pt x="229" y="462"/>
                      </a:cubicBezTo>
                      <a:cubicBezTo>
                        <a:pt x="247" y="440"/>
                        <a:pt x="262" y="414"/>
                        <a:pt x="272" y="386"/>
                      </a:cubicBezTo>
                      <a:cubicBezTo>
                        <a:pt x="275" y="378"/>
                        <a:pt x="278" y="370"/>
                        <a:pt x="280" y="362"/>
                      </a:cubicBezTo>
                      <a:cubicBezTo>
                        <a:pt x="284" y="420"/>
                        <a:pt x="307" y="484"/>
                        <a:pt x="307" y="484"/>
                      </a:cubicBezTo>
                      <a:cubicBezTo>
                        <a:pt x="299" y="437"/>
                        <a:pt x="325" y="406"/>
                        <a:pt x="325" y="406"/>
                      </a:cubicBezTo>
                      <a:cubicBezTo>
                        <a:pt x="397" y="291"/>
                        <a:pt x="370" y="198"/>
                        <a:pt x="370" y="198"/>
                      </a:cubicBezTo>
                      <a:cubicBezTo>
                        <a:pt x="351" y="85"/>
                        <a:pt x="277" y="0"/>
                        <a:pt x="189" y="0"/>
                      </a:cubicBezTo>
                      <a:cubicBezTo>
                        <a:pt x="87" y="0"/>
                        <a:pt x="3" y="114"/>
                        <a:pt x="3" y="254"/>
                      </a:cubicBezTo>
                      <a:cubicBezTo>
                        <a:pt x="3" y="258"/>
                        <a:pt x="2" y="263"/>
                        <a:pt x="2" y="268"/>
                      </a:cubicBezTo>
                      <a:close/>
                    </a:path>
                  </a:pathLst>
                </a:custGeom>
                <a:solidFill>
                  <a:srgbClr val="2A303C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endParaRPr lang="zh-CN" altLang="en-US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32" name="Freeform 134"/>
                <p:cNvSpPr/>
                <p:nvPr/>
              </p:nvSpPr>
              <p:spPr bwMode="auto">
                <a:xfrm>
                  <a:off x="6794500" y="2892426"/>
                  <a:ext cx="1223963" cy="1563688"/>
                </a:xfrm>
                <a:custGeom>
                  <a:avLst/>
                  <a:gdLst>
                    <a:gd name="T0" fmla="*/ 581760 w 324"/>
                    <a:gd name="T1" fmla="*/ 0 h 415"/>
                    <a:gd name="T2" fmla="*/ 1148410 w 324"/>
                    <a:gd name="T3" fmla="*/ 648083 h 415"/>
                    <a:gd name="T4" fmla="*/ 1152187 w 324"/>
                    <a:gd name="T5" fmla="*/ 655619 h 415"/>
                    <a:gd name="T6" fmla="*/ 1152187 w 324"/>
                    <a:gd name="T7" fmla="*/ 663154 h 415"/>
                    <a:gd name="T8" fmla="*/ 1042635 w 324"/>
                    <a:gd name="T9" fmla="*/ 1273558 h 415"/>
                    <a:gd name="T10" fmla="*/ 963304 w 324"/>
                    <a:gd name="T11" fmla="*/ 983428 h 415"/>
                    <a:gd name="T12" fmla="*/ 868863 w 324"/>
                    <a:gd name="T13" fmla="*/ 1137913 h 415"/>
                    <a:gd name="T14" fmla="*/ 642203 w 324"/>
                    <a:gd name="T15" fmla="*/ 1552384 h 415"/>
                    <a:gd name="T16" fmla="*/ 630870 w 324"/>
                    <a:gd name="T17" fmla="*/ 1563688 h 415"/>
                    <a:gd name="T18" fmla="*/ 630870 w 324"/>
                    <a:gd name="T19" fmla="*/ 1541080 h 415"/>
                    <a:gd name="T20" fmla="*/ 245548 w 324"/>
                    <a:gd name="T21" fmla="*/ 859086 h 415"/>
                    <a:gd name="T22" fmla="*/ 196439 w 324"/>
                    <a:gd name="T23" fmla="*/ 862854 h 415"/>
                    <a:gd name="T24" fmla="*/ 7555 w 324"/>
                    <a:gd name="T25" fmla="*/ 964588 h 415"/>
                    <a:gd name="T26" fmla="*/ 3778 w 324"/>
                    <a:gd name="T27" fmla="*/ 945749 h 415"/>
                    <a:gd name="T28" fmla="*/ 3778 w 324"/>
                    <a:gd name="T29" fmla="*/ 938213 h 415"/>
                    <a:gd name="T30" fmla="*/ 0 w 324"/>
                    <a:gd name="T31" fmla="*/ 900534 h 415"/>
                    <a:gd name="T32" fmla="*/ 0 w 324"/>
                    <a:gd name="T33" fmla="*/ 889230 h 415"/>
                    <a:gd name="T34" fmla="*/ 0 w 324"/>
                    <a:gd name="T35" fmla="*/ 840247 h 415"/>
                    <a:gd name="T36" fmla="*/ 581760 w 324"/>
                    <a:gd name="T37" fmla="*/ 0 h 415"/>
                    <a:gd name="T38" fmla="*/ 0 60000 65536"/>
                    <a:gd name="T39" fmla="*/ 0 60000 65536"/>
                    <a:gd name="T40" fmla="*/ 0 60000 65536"/>
                    <a:gd name="T41" fmla="*/ 0 60000 65536"/>
                    <a:gd name="T42" fmla="*/ 0 60000 65536"/>
                    <a:gd name="T43" fmla="*/ 0 60000 65536"/>
                    <a:gd name="T44" fmla="*/ 0 60000 65536"/>
                    <a:gd name="T45" fmla="*/ 0 60000 65536"/>
                    <a:gd name="T46" fmla="*/ 0 60000 65536"/>
                    <a:gd name="T47" fmla="*/ 0 60000 65536"/>
                    <a:gd name="T48" fmla="*/ 0 60000 65536"/>
                    <a:gd name="T49" fmla="*/ 0 60000 65536"/>
                    <a:gd name="T50" fmla="*/ 0 60000 65536"/>
                    <a:gd name="T51" fmla="*/ 0 60000 65536"/>
                    <a:gd name="T52" fmla="*/ 0 60000 65536"/>
                    <a:gd name="T53" fmla="*/ 0 60000 65536"/>
                    <a:gd name="T54" fmla="*/ 0 60000 65536"/>
                    <a:gd name="T55" fmla="*/ 0 60000 65536"/>
                    <a:gd name="T56" fmla="*/ 0 60000 65536"/>
                  </a:gdLst>
                  <a:ahLst/>
                  <a:cxnLst>
                    <a:cxn ang="T38">
                      <a:pos x="T0" y="T1"/>
                    </a:cxn>
                    <a:cxn ang="T39">
                      <a:pos x="T2" y="T3"/>
                    </a:cxn>
                    <a:cxn ang="T40">
                      <a:pos x="T4" y="T5"/>
                    </a:cxn>
                    <a:cxn ang="T41">
                      <a:pos x="T6" y="T7"/>
                    </a:cxn>
                    <a:cxn ang="T42">
                      <a:pos x="T8" y="T9"/>
                    </a:cxn>
                    <a:cxn ang="T43">
                      <a:pos x="T10" y="T11"/>
                    </a:cxn>
                    <a:cxn ang="T44">
                      <a:pos x="T12" y="T13"/>
                    </a:cxn>
                    <a:cxn ang="T45">
                      <a:pos x="T14" y="T15"/>
                    </a:cxn>
                    <a:cxn ang="T46">
                      <a:pos x="T16" y="T17"/>
                    </a:cxn>
                    <a:cxn ang="T47">
                      <a:pos x="T18" y="T19"/>
                    </a:cxn>
                    <a:cxn ang="T48">
                      <a:pos x="T20" y="T21"/>
                    </a:cxn>
                    <a:cxn ang="T49">
                      <a:pos x="T22" y="T23"/>
                    </a:cxn>
                    <a:cxn ang="T50">
                      <a:pos x="T24" y="T25"/>
                    </a:cxn>
                    <a:cxn ang="T51">
                      <a:pos x="T26" y="T27"/>
                    </a:cxn>
                    <a:cxn ang="T52">
                      <a:pos x="T28" y="T29"/>
                    </a:cxn>
                    <a:cxn ang="T53">
                      <a:pos x="T30" y="T31"/>
                    </a:cxn>
                    <a:cxn ang="T54">
                      <a:pos x="T32" y="T33"/>
                    </a:cxn>
                    <a:cxn ang="T55">
                      <a:pos x="T34" y="T35"/>
                    </a:cxn>
                    <a:cxn ang="T56">
                      <a:pos x="T36" y="T37"/>
                    </a:cxn>
                  </a:cxnLst>
                  <a:rect l="0" t="0" r="r" b="b"/>
                  <a:pathLst>
                    <a:path w="324" h="415">
                      <a:moveTo>
                        <a:pt x="154" y="0"/>
                      </a:moveTo>
                      <a:cubicBezTo>
                        <a:pt x="225" y="0"/>
                        <a:pt x="288" y="73"/>
                        <a:pt x="304" y="172"/>
                      </a:cubicBezTo>
                      <a:cubicBezTo>
                        <a:pt x="305" y="174"/>
                        <a:pt x="305" y="174"/>
                        <a:pt x="305" y="174"/>
                      </a:cubicBezTo>
                      <a:cubicBezTo>
                        <a:pt x="305" y="176"/>
                        <a:pt x="305" y="176"/>
                        <a:pt x="305" y="176"/>
                      </a:cubicBezTo>
                      <a:cubicBezTo>
                        <a:pt x="306" y="179"/>
                        <a:pt x="324" y="248"/>
                        <a:pt x="276" y="338"/>
                      </a:cubicBezTo>
                      <a:cubicBezTo>
                        <a:pt x="276" y="335"/>
                        <a:pt x="256" y="263"/>
                        <a:pt x="255" y="261"/>
                      </a:cubicBezTo>
                      <a:cubicBezTo>
                        <a:pt x="256" y="270"/>
                        <a:pt x="235" y="292"/>
                        <a:pt x="230" y="302"/>
                      </a:cubicBezTo>
                      <a:cubicBezTo>
                        <a:pt x="209" y="338"/>
                        <a:pt x="198" y="379"/>
                        <a:pt x="170" y="412"/>
                      </a:cubicBezTo>
                      <a:cubicBezTo>
                        <a:pt x="169" y="413"/>
                        <a:pt x="168" y="414"/>
                        <a:pt x="167" y="415"/>
                      </a:cubicBezTo>
                      <a:cubicBezTo>
                        <a:pt x="167" y="413"/>
                        <a:pt x="167" y="411"/>
                        <a:pt x="167" y="409"/>
                      </a:cubicBezTo>
                      <a:cubicBezTo>
                        <a:pt x="159" y="260"/>
                        <a:pt x="107" y="228"/>
                        <a:pt x="65" y="228"/>
                      </a:cubicBezTo>
                      <a:cubicBezTo>
                        <a:pt x="61" y="228"/>
                        <a:pt x="57" y="229"/>
                        <a:pt x="52" y="229"/>
                      </a:cubicBezTo>
                      <a:cubicBezTo>
                        <a:pt x="33" y="232"/>
                        <a:pt x="15" y="242"/>
                        <a:pt x="2" y="256"/>
                      </a:cubicBezTo>
                      <a:cubicBezTo>
                        <a:pt x="2" y="254"/>
                        <a:pt x="1" y="253"/>
                        <a:pt x="1" y="251"/>
                      </a:cubicBezTo>
                      <a:cubicBezTo>
                        <a:pt x="1" y="249"/>
                        <a:pt x="1" y="249"/>
                        <a:pt x="1" y="249"/>
                      </a:cubicBezTo>
                      <a:cubicBezTo>
                        <a:pt x="1" y="246"/>
                        <a:pt x="1" y="242"/>
                        <a:pt x="0" y="239"/>
                      </a:cubicBezTo>
                      <a:cubicBezTo>
                        <a:pt x="0" y="239"/>
                        <a:pt x="0" y="236"/>
                        <a:pt x="0" y="236"/>
                      </a:cubicBezTo>
                      <a:cubicBezTo>
                        <a:pt x="0" y="231"/>
                        <a:pt x="0" y="227"/>
                        <a:pt x="0" y="223"/>
                      </a:cubicBezTo>
                      <a:cubicBezTo>
                        <a:pt x="0" y="100"/>
                        <a:pt x="69" y="0"/>
                        <a:pt x="154" y="0"/>
                      </a:cubicBezTo>
                      <a:close/>
                    </a:path>
                  </a:pathLst>
                </a:custGeom>
                <a:solidFill>
                  <a:schemeClr val="tx1">
                    <a:lumMod val="65000"/>
                    <a:lumOff val="35000"/>
                  </a:schemeClr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endParaRPr lang="zh-CN" altLang="en-US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33" name="Freeform 135"/>
                <p:cNvSpPr/>
                <p:nvPr/>
              </p:nvSpPr>
              <p:spPr bwMode="auto">
                <a:xfrm>
                  <a:off x="6994525" y="2979738"/>
                  <a:ext cx="801688" cy="1130300"/>
                </a:xfrm>
                <a:custGeom>
                  <a:avLst/>
                  <a:gdLst>
                    <a:gd name="T0" fmla="*/ 162607 w 212"/>
                    <a:gd name="T1" fmla="*/ 535009 h 300"/>
                    <a:gd name="T2" fmla="*/ 128573 w 212"/>
                    <a:gd name="T3" fmla="*/ 535009 h 300"/>
                    <a:gd name="T4" fmla="*/ 3782 w 212"/>
                    <a:gd name="T5" fmla="*/ 599059 h 300"/>
                    <a:gd name="T6" fmla="*/ 3782 w 212"/>
                    <a:gd name="T7" fmla="*/ 587756 h 300"/>
                    <a:gd name="T8" fmla="*/ 3782 w 212"/>
                    <a:gd name="T9" fmla="*/ 583988 h 300"/>
                    <a:gd name="T10" fmla="*/ 0 w 212"/>
                    <a:gd name="T11" fmla="*/ 557615 h 300"/>
                    <a:gd name="T12" fmla="*/ 0 w 212"/>
                    <a:gd name="T13" fmla="*/ 550079 h 300"/>
                    <a:gd name="T14" fmla="*/ 0 w 212"/>
                    <a:gd name="T15" fmla="*/ 523706 h 300"/>
                    <a:gd name="T16" fmla="*/ 381936 w 212"/>
                    <a:gd name="T17" fmla="*/ 0 h 300"/>
                    <a:gd name="T18" fmla="*/ 752528 w 212"/>
                    <a:gd name="T19" fmla="*/ 403140 h 300"/>
                    <a:gd name="T20" fmla="*/ 756309 w 212"/>
                    <a:gd name="T21" fmla="*/ 406908 h 300"/>
                    <a:gd name="T22" fmla="*/ 756309 w 212"/>
                    <a:gd name="T23" fmla="*/ 410676 h 300"/>
                    <a:gd name="T24" fmla="*/ 684460 w 212"/>
                    <a:gd name="T25" fmla="*/ 791210 h 300"/>
                    <a:gd name="T26" fmla="*/ 631518 w 212"/>
                    <a:gd name="T27" fmla="*/ 610362 h 300"/>
                    <a:gd name="T28" fmla="*/ 567232 w 212"/>
                    <a:gd name="T29" fmla="*/ 704554 h 300"/>
                    <a:gd name="T30" fmla="*/ 457567 w 212"/>
                    <a:gd name="T31" fmla="*/ 1130300 h 300"/>
                    <a:gd name="T32" fmla="*/ 162607 w 212"/>
                    <a:gd name="T33" fmla="*/ 535009 h 300"/>
                    <a:gd name="T34" fmla="*/ 0 60000 65536"/>
                    <a:gd name="T35" fmla="*/ 0 60000 65536"/>
                    <a:gd name="T36" fmla="*/ 0 60000 65536"/>
                    <a:gd name="T37" fmla="*/ 0 60000 65536"/>
                    <a:gd name="T38" fmla="*/ 0 60000 65536"/>
                    <a:gd name="T39" fmla="*/ 0 60000 65536"/>
                    <a:gd name="T40" fmla="*/ 0 60000 65536"/>
                    <a:gd name="T41" fmla="*/ 0 60000 65536"/>
                    <a:gd name="T42" fmla="*/ 0 60000 65536"/>
                    <a:gd name="T43" fmla="*/ 0 60000 65536"/>
                    <a:gd name="T44" fmla="*/ 0 60000 65536"/>
                    <a:gd name="T45" fmla="*/ 0 60000 65536"/>
                    <a:gd name="T46" fmla="*/ 0 60000 65536"/>
                    <a:gd name="T47" fmla="*/ 0 60000 65536"/>
                    <a:gd name="T48" fmla="*/ 0 60000 65536"/>
                    <a:gd name="T49" fmla="*/ 0 60000 65536"/>
                    <a:gd name="T50" fmla="*/ 0 60000 65536"/>
                  </a:gdLst>
                  <a:ahLst/>
                  <a:cxnLst>
                    <a:cxn ang="T34">
                      <a:pos x="T0" y="T1"/>
                    </a:cxn>
                    <a:cxn ang="T35">
                      <a:pos x="T2" y="T3"/>
                    </a:cxn>
                    <a:cxn ang="T36">
                      <a:pos x="T4" y="T5"/>
                    </a:cxn>
                    <a:cxn ang="T37">
                      <a:pos x="T6" y="T7"/>
                    </a:cxn>
                    <a:cxn ang="T38">
                      <a:pos x="T8" y="T9"/>
                    </a:cxn>
                    <a:cxn ang="T39">
                      <a:pos x="T10" y="T11"/>
                    </a:cxn>
                    <a:cxn ang="T40">
                      <a:pos x="T12" y="T13"/>
                    </a:cxn>
                    <a:cxn ang="T41">
                      <a:pos x="T14" y="T15"/>
                    </a:cxn>
                    <a:cxn ang="T42">
                      <a:pos x="T16" y="T17"/>
                    </a:cxn>
                    <a:cxn ang="T43">
                      <a:pos x="T18" y="T19"/>
                    </a:cxn>
                    <a:cxn ang="T44">
                      <a:pos x="T20" y="T21"/>
                    </a:cxn>
                    <a:cxn ang="T45">
                      <a:pos x="T22" y="T23"/>
                    </a:cxn>
                    <a:cxn ang="T46">
                      <a:pos x="T24" y="T25"/>
                    </a:cxn>
                    <a:cxn ang="T47">
                      <a:pos x="T26" y="T27"/>
                    </a:cxn>
                    <a:cxn ang="T48">
                      <a:pos x="T28" y="T29"/>
                    </a:cxn>
                    <a:cxn ang="T49">
                      <a:pos x="T30" y="T31"/>
                    </a:cxn>
                    <a:cxn ang="T50">
                      <a:pos x="T32" y="T33"/>
                    </a:cxn>
                  </a:cxnLst>
                  <a:rect l="0" t="0" r="r" b="b"/>
                  <a:pathLst>
                    <a:path w="212" h="300">
                      <a:moveTo>
                        <a:pt x="43" y="142"/>
                      </a:moveTo>
                      <a:cubicBezTo>
                        <a:pt x="40" y="142"/>
                        <a:pt x="37" y="142"/>
                        <a:pt x="34" y="142"/>
                      </a:cubicBezTo>
                      <a:cubicBezTo>
                        <a:pt x="21" y="144"/>
                        <a:pt x="10" y="150"/>
                        <a:pt x="1" y="159"/>
                      </a:cubicBezTo>
                      <a:cubicBezTo>
                        <a:pt x="1" y="158"/>
                        <a:pt x="1" y="157"/>
                        <a:pt x="1" y="156"/>
                      </a:cubicBezTo>
                      <a:cubicBezTo>
                        <a:pt x="1" y="155"/>
                        <a:pt x="1" y="155"/>
                        <a:pt x="1" y="155"/>
                      </a:cubicBezTo>
                      <a:cubicBezTo>
                        <a:pt x="0" y="152"/>
                        <a:pt x="0" y="150"/>
                        <a:pt x="0" y="148"/>
                      </a:cubicBezTo>
                      <a:cubicBezTo>
                        <a:pt x="0" y="146"/>
                        <a:pt x="0" y="146"/>
                        <a:pt x="0" y="146"/>
                      </a:cubicBezTo>
                      <a:cubicBezTo>
                        <a:pt x="0" y="143"/>
                        <a:pt x="0" y="141"/>
                        <a:pt x="0" y="139"/>
                      </a:cubicBezTo>
                      <a:cubicBezTo>
                        <a:pt x="0" y="62"/>
                        <a:pt x="45" y="0"/>
                        <a:pt x="101" y="0"/>
                      </a:cubicBezTo>
                      <a:cubicBezTo>
                        <a:pt x="147" y="0"/>
                        <a:pt x="189" y="45"/>
                        <a:pt x="199" y="107"/>
                      </a:cubicBezTo>
                      <a:cubicBezTo>
                        <a:pt x="200" y="108"/>
                        <a:pt x="200" y="108"/>
                        <a:pt x="200" y="108"/>
                      </a:cubicBezTo>
                      <a:cubicBezTo>
                        <a:pt x="200" y="109"/>
                        <a:pt x="200" y="109"/>
                        <a:pt x="200" y="109"/>
                      </a:cubicBezTo>
                      <a:cubicBezTo>
                        <a:pt x="201" y="111"/>
                        <a:pt x="212" y="154"/>
                        <a:pt x="181" y="210"/>
                      </a:cubicBezTo>
                      <a:cubicBezTo>
                        <a:pt x="181" y="208"/>
                        <a:pt x="167" y="164"/>
                        <a:pt x="167" y="162"/>
                      </a:cubicBezTo>
                      <a:cubicBezTo>
                        <a:pt x="168" y="168"/>
                        <a:pt x="154" y="181"/>
                        <a:pt x="150" y="187"/>
                      </a:cubicBezTo>
                      <a:cubicBezTo>
                        <a:pt x="137" y="210"/>
                        <a:pt x="126" y="275"/>
                        <a:pt x="121" y="300"/>
                      </a:cubicBezTo>
                      <a:cubicBezTo>
                        <a:pt x="121" y="300"/>
                        <a:pt x="94" y="134"/>
                        <a:pt x="43" y="142"/>
                      </a:cubicBezTo>
                      <a:close/>
                    </a:path>
                  </a:pathLst>
                </a:custGeom>
                <a:solidFill>
                  <a:schemeClr val="bg1">
                    <a:lumMod val="50000"/>
                  </a:schemeClr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endParaRPr lang="zh-CN" altLang="en-US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</p:grpSp>
          <p:grpSp>
            <p:nvGrpSpPr>
              <p:cNvPr id="109" name="Group 124"/>
              <p:cNvGrpSpPr/>
              <p:nvPr/>
            </p:nvGrpSpPr>
            <p:grpSpPr bwMode="auto">
              <a:xfrm>
                <a:off x="2284413" y="412750"/>
                <a:ext cx="2824162" cy="4770438"/>
                <a:chOff x="2284413" y="412750"/>
                <a:chExt cx="2824162" cy="4770438"/>
              </a:xfrm>
            </p:grpSpPr>
            <p:sp>
              <p:nvSpPr>
                <p:cNvPr id="110" name="Freeform 102"/>
                <p:cNvSpPr/>
                <p:nvPr/>
              </p:nvSpPr>
              <p:spPr bwMode="auto">
                <a:xfrm>
                  <a:off x="2284413" y="3319463"/>
                  <a:ext cx="1177925" cy="1860550"/>
                </a:xfrm>
                <a:custGeom>
                  <a:avLst/>
                  <a:gdLst>
                    <a:gd name="T0" fmla="*/ 587081 w 313"/>
                    <a:gd name="T1" fmla="*/ 0 h 495"/>
                    <a:gd name="T2" fmla="*/ 0 w 313"/>
                    <a:gd name="T3" fmla="*/ 597631 h 495"/>
                    <a:gd name="T4" fmla="*/ 0 w 313"/>
                    <a:gd name="T5" fmla="*/ 612666 h 495"/>
                    <a:gd name="T6" fmla="*/ 0 w 313"/>
                    <a:gd name="T7" fmla="*/ 612666 h 495"/>
                    <a:gd name="T8" fmla="*/ 380097 w 313"/>
                    <a:gd name="T9" fmla="*/ 1804170 h 495"/>
                    <a:gd name="T10" fmla="*/ 398914 w 313"/>
                    <a:gd name="T11" fmla="*/ 1826722 h 495"/>
                    <a:gd name="T12" fmla="*/ 398914 w 313"/>
                    <a:gd name="T13" fmla="*/ 1826722 h 495"/>
                    <a:gd name="T14" fmla="*/ 398914 w 313"/>
                    <a:gd name="T15" fmla="*/ 1826722 h 495"/>
                    <a:gd name="T16" fmla="*/ 481707 w 313"/>
                    <a:gd name="T17" fmla="*/ 1860550 h 495"/>
                    <a:gd name="T18" fmla="*/ 594608 w 313"/>
                    <a:gd name="T19" fmla="*/ 1762824 h 495"/>
                    <a:gd name="T20" fmla="*/ 587081 w 313"/>
                    <a:gd name="T21" fmla="*/ 1740272 h 495"/>
                    <a:gd name="T22" fmla="*/ 587081 w 313"/>
                    <a:gd name="T23" fmla="*/ 1740272 h 495"/>
                    <a:gd name="T24" fmla="*/ 556974 w 313"/>
                    <a:gd name="T25" fmla="*/ 1559855 h 495"/>
                    <a:gd name="T26" fmla="*/ 718798 w 313"/>
                    <a:gd name="T27" fmla="*/ 1168952 h 495"/>
                    <a:gd name="T28" fmla="*/ 718798 w 313"/>
                    <a:gd name="T29" fmla="*/ 1165193 h 495"/>
                    <a:gd name="T30" fmla="*/ 1016101 w 313"/>
                    <a:gd name="T31" fmla="*/ 992293 h 495"/>
                    <a:gd name="T32" fmla="*/ 1177925 w 313"/>
                    <a:gd name="T33" fmla="*/ 590114 h 495"/>
                    <a:gd name="T34" fmla="*/ 587081 w 313"/>
                    <a:gd name="T35" fmla="*/ 0 h 495"/>
                    <a:gd name="T36" fmla="*/ 0 60000 65536"/>
                    <a:gd name="T37" fmla="*/ 0 60000 65536"/>
                    <a:gd name="T38" fmla="*/ 0 60000 65536"/>
                    <a:gd name="T39" fmla="*/ 0 60000 65536"/>
                    <a:gd name="T40" fmla="*/ 0 60000 65536"/>
                    <a:gd name="T41" fmla="*/ 0 60000 65536"/>
                    <a:gd name="T42" fmla="*/ 0 60000 65536"/>
                    <a:gd name="T43" fmla="*/ 0 60000 65536"/>
                    <a:gd name="T44" fmla="*/ 0 60000 65536"/>
                    <a:gd name="T45" fmla="*/ 0 60000 65536"/>
                    <a:gd name="T46" fmla="*/ 0 60000 65536"/>
                    <a:gd name="T47" fmla="*/ 0 60000 65536"/>
                    <a:gd name="T48" fmla="*/ 0 60000 65536"/>
                    <a:gd name="T49" fmla="*/ 0 60000 65536"/>
                    <a:gd name="T50" fmla="*/ 0 60000 65536"/>
                    <a:gd name="T51" fmla="*/ 0 60000 65536"/>
                    <a:gd name="T52" fmla="*/ 0 60000 65536"/>
                    <a:gd name="T53" fmla="*/ 0 60000 65536"/>
                  </a:gdLst>
                  <a:ahLst/>
                  <a:cxnLst>
                    <a:cxn ang="T36">
                      <a:pos x="T0" y="T1"/>
                    </a:cxn>
                    <a:cxn ang="T37">
                      <a:pos x="T2" y="T3"/>
                    </a:cxn>
                    <a:cxn ang="T38">
                      <a:pos x="T4" y="T5"/>
                    </a:cxn>
                    <a:cxn ang="T39">
                      <a:pos x="T6" y="T7"/>
                    </a:cxn>
                    <a:cxn ang="T40">
                      <a:pos x="T8" y="T9"/>
                    </a:cxn>
                    <a:cxn ang="T41">
                      <a:pos x="T10" y="T11"/>
                    </a:cxn>
                    <a:cxn ang="T42">
                      <a:pos x="T12" y="T13"/>
                    </a:cxn>
                    <a:cxn ang="T43">
                      <a:pos x="T14" y="T15"/>
                    </a:cxn>
                    <a:cxn ang="T44">
                      <a:pos x="T16" y="T17"/>
                    </a:cxn>
                    <a:cxn ang="T45">
                      <a:pos x="T18" y="T19"/>
                    </a:cxn>
                    <a:cxn ang="T46">
                      <a:pos x="T20" y="T21"/>
                    </a:cxn>
                    <a:cxn ang="T47">
                      <a:pos x="T22" y="T23"/>
                    </a:cxn>
                    <a:cxn ang="T48">
                      <a:pos x="T24" y="T25"/>
                    </a:cxn>
                    <a:cxn ang="T49">
                      <a:pos x="T26" y="T27"/>
                    </a:cxn>
                    <a:cxn ang="T50">
                      <a:pos x="T28" y="T29"/>
                    </a:cxn>
                    <a:cxn ang="T51">
                      <a:pos x="T30" y="T31"/>
                    </a:cxn>
                    <a:cxn ang="T52">
                      <a:pos x="T32" y="T33"/>
                    </a:cxn>
                    <a:cxn ang="T53">
                      <a:pos x="T34" y="T35"/>
                    </a:cxn>
                  </a:cxnLst>
                  <a:rect l="0" t="0" r="r" b="b"/>
                  <a:pathLst>
                    <a:path w="313" h="495">
                      <a:moveTo>
                        <a:pt x="156" y="0"/>
                      </a:moveTo>
                      <a:cubicBezTo>
                        <a:pt x="70" y="0"/>
                        <a:pt x="0" y="72"/>
                        <a:pt x="0" y="159"/>
                      </a:cubicBezTo>
                      <a:cubicBezTo>
                        <a:pt x="0" y="159"/>
                        <a:pt x="0" y="163"/>
                        <a:pt x="0" y="163"/>
                      </a:cubicBezTo>
                      <a:cubicBezTo>
                        <a:pt x="0" y="163"/>
                        <a:pt x="0" y="163"/>
                        <a:pt x="0" y="163"/>
                      </a:cubicBezTo>
                      <a:cubicBezTo>
                        <a:pt x="0" y="283"/>
                        <a:pt x="38" y="389"/>
                        <a:pt x="101" y="480"/>
                      </a:cubicBezTo>
                      <a:cubicBezTo>
                        <a:pt x="102" y="482"/>
                        <a:pt x="104" y="484"/>
                        <a:pt x="106" y="486"/>
                      </a:cubicBezTo>
                      <a:cubicBezTo>
                        <a:pt x="106" y="486"/>
                        <a:pt x="106" y="486"/>
                        <a:pt x="106" y="486"/>
                      </a:cubicBezTo>
                      <a:cubicBezTo>
                        <a:pt x="106" y="486"/>
                        <a:pt x="106" y="486"/>
                        <a:pt x="106" y="486"/>
                      </a:cubicBezTo>
                      <a:cubicBezTo>
                        <a:pt x="111" y="491"/>
                        <a:pt x="119" y="495"/>
                        <a:pt x="128" y="495"/>
                      </a:cubicBezTo>
                      <a:cubicBezTo>
                        <a:pt x="145" y="495"/>
                        <a:pt x="158" y="486"/>
                        <a:pt x="158" y="469"/>
                      </a:cubicBezTo>
                      <a:cubicBezTo>
                        <a:pt x="158" y="465"/>
                        <a:pt x="158" y="463"/>
                        <a:pt x="156" y="463"/>
                      </a:cubicBezTo>
                      <a:cubicBezTo>
                        <a:pt x="156" y="463"/>
                        <a:pt x="156" y="463"/>
                        <a:pt x="156" y="463"/>
                      </a:cubicBezTo>
                      <a:cubicBezTo>
                        <a:pt x="152" y="443"/>
                        <a:pt x="145" y="431"/>
                        <a:pt x="148" y="415"/>
                      </a:cubicBezTo>
                      <a:cubicBezTo>
                        <a:pt x="155" y="374"/>
                        <a:pt x="164" y="339"/>
                        <a:pt x="191" y="311"/>
                      </a:cubicBezTo>
                      <a:cubicBezTo>
                        <a:pt x="191" y="311"/>
                        <a:pt x="191" y="310"/>
                        <a:pt x="191" y="310"/>
                      </a:cubicBezTo>
                      <a:cubicBezTo>
                        <a:pt x="212" y="288"/>
                        <a:pt x="239" y="271"/>
                        <a:pt x="270" y="264"/>
                      </a:cubicBezTo>
                      <a:cubicBezTo>
                        <a:pt x="297" y="236"/>
                        <a:pt x="313" y="198"/>
                        <a:pt x="313" y="157"/>
                      </a:cubicBezTo>
                      <a:cubicBezTo>
                        <a:pt x="313" y="70"/>
                        <a:pt x="243" y="0"/>
                        <a:pt x="156" y="0"/>
                      </a:cubicBezTo>
                      <a:close/>
                    </a:path>
                  </a:pathLst>
                </a:custGeom>
                <a:solidFill>
                  <a:srgbClr val="002060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endParaRPr lang="zh-CN" altLang="en-US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11" name="Freeform 103"/>
                <p:cNvSpPr/>
                <p:nvPr/>
              </p:nvSpPr>
              <p:spPr bwMode="auto">
                <a:xfrm>
                  <a:off x="2284413" y="3319463"/>
                  <a:ext cx="1177925" cy="1860550"/>
                </a:xfrm>
                <a:custGeom>
                  <a:avLst/>
                  <a:gdLst>
                    <a:gd name="T0" fmla="*/ 587081 w 313"/>
                    <a:gd name="T1" fmla="*/ 0 h 495"/>
                    <a:gd name="T2" fmla="*/ 0 w 313"/>
                    <a:gd name="T3" fmla="*/ 597631 h 495"/>
                    <a:gd name="T4" fmla="*/ 0 w 313"/>
                    <a:gd name="T5" fmla="*/ 612666 h 495"/>
                    <a:gd name="T6" fmla="*/ 0 w 313"/>
                    <a:gd name="T7" fmla="*/ 612666 h 495"/>
                    <a:gd name="T8" fmla="*/ 380097 w 313"/>
                    <a:gd name="T9" fmla="*/ 1804170 h 495"/>
                    <a:gd name="T10" fmla="*/ 398914 w 313"/>
                    <a:gd name="T11" fmla="*/ 1826722 h 495"/>
                    <a:gd name="T12" fmla="*/ 398914 w 313"/>
                    <a:gd name="T13" fmla="*/ 1826722 h 495"/>
                    <a:gd name="T14" fmla="*/ 398914 w 313"/>
                    <a:gd name="T15" fmla="*/ 1826722 h 495"/>
                    <a:gd name="T16" fmla="*/ 481707 w 313"/>
                    <a:gd name="T17" fmla="*/ 1860550 h 495"/>
                    <a:gd name="T18" fmla="*/ 594608 w 313"/>
                    <a:gd name="T19" fmla="*/ 1762824 h 495"/>
                    <a:gd name="T20" fmla="*/ 587081 w 313"/>
                    <a:gd name="T21" fmla="*/ 1740272 h 495"/>
                    <a:gd name="T22" fmla="*/ 587081 w 313"/>
                    <a:gd name="T23" fmla="*/ 1740272 h 495"/>
                    <a:gd name="T24" fmla="*/ 556974 w 313"/>
                    <a:gd name="T25" fmla="*/ 1559855 h 495"/>
                    <a:gd name="T26" fmla="*/ 718798 w 313"/>
                    <a:gd name="T27" fmla="*/ 1168952 h 495"/>
                    <a:gd name="T28" fmla="*/ 718798 w 313"/>
                    <a:gd name="T29" fmla="*/ 1165193 h 495"/>
                    <a:gd name="T30" fmla="*/ 1016101 w 313"/>
                    <a:gd name="T31" fmla="*/ 992293 h 495"/>
                    <a:gd name="T32" fmla="*/ 1177925 w 313"/>
                    <a:gd name="T33" fmla="*/ 590114 h 495"/>
                    <a:gd name="T34" fmla="*/ 587081 w 313"/>
                    <a:gd name="T35" fmla="*/ 0 h 495"/>
                    <a:gd name="T36" fmla="*/ 0 60000 65536"/>
                    <a:gd name="T37" fmla="*/ 0 60000 65536"/>
                    <a:gd name="T38" fmla="*/ 0 60000 65536"/>
                    <a:gd name="T39" fmla="*/ 0 60000 65536"/>
                    <a:gd name="T40" fmla="*/ 0 60000 65536"/>
                    <a:gd name="T41" fmla="*/ 0 60000 65536"/>
                    <a:gd name="T42" fmla="*/ 0 60000 65536"/>
                    <a:gd name="T43" fmla="*/ 0 60000 65536"/>
                    <a:gd name="T44" fmla="*/ 0 60000 65536"/>
                    <a:gd name="T45" fmla="*/ 0 60000 65536"/>
                    <a:gd name="T46" fmla="*/ 0 60000 65536"/>
                    <a:gd name="T47" fmla="*/ 0 60000 65536"/>
                    <a:gd name="T48" fmla="*/ 0 60000 65536"/>
                    <a:gd name="T49" fmla="*/ 0 60000 65536"/>
                    <a:gd name="T50" fmla="*/ 0 60000 65536"/>
                    <a:gd name="T51" fmla="*/ 0 60000 65536"/>
                    <a:gd name="T52" fmla="*/ 0 60000 65536"/>
                    <a:gd name="T53" fmla="*/ 0 60000 65536"/>
                  </a:gdLst>
                  <a:ahLst/>
                  <a:cxnLst>
                    <a:cxn ang="T36">
                      <a:pos x="T0" y="T1"/>
                    </a:cxn>
                    <a:cxn ang="T37">
                      <a:pos x="T2" y="T3"/>
                    </a:cxn>
                    <a:cxn ang="T38">
                      <a:pos x="T4" y="T5"/>
                    </a:cxn>
                    <a:cxn ang="T39">
                      <a:pos x="T6" y="T7"/>
                    </a:cxn>
                    <a:cxn ang="T40">
                      <a:pos x="T8" y="T9"/>
                    </a:cxn>
                    <a:cxn ang="T41">
                      <a:pos x="T10" y="T11"/>
                    </a:cxn>
                    <a:cxn ang="T42">
                      <a:pos x="T12" y="T13"/>
                    </a:cxn>
                    <a:cxn ang="T43">
                      <a:pos x="T14" y="T15"/>
                    </a:cxn>
                    <a:cxn ang="T44">
                      <a:pos x="T16" y="T17"/>
                    </a:cxn>
                    <a:cxn ang="T45">
                      <a:pos x="T18" y="T19"/>
                    </a:cxn>
                    <a:cxn ang="T46">
                      <a:pos x="T20" y="T21"/>
                    </a:cxn>
                    <a:cxn ang="T47">
                      <a:pos x="T22" y="T23"/>
                    </a:cxn>
                    <a:cxn ang="T48">
                      <a:pos x="T24" y="T25"/>
                    </a:cxn>
                    <a:cxn ang="T49">
                      <a:pos x="T26" y="T27"/>
                    </a:cxn>
                    <a:cxn ang="T50">
                      <a:pos x="T28" y="T29"/>
                    </a:cxn>
                    <a:cxn ang="T51">
                      <a:pos x="T30" y="T31"/>
                    </a:cxn>
                    <a:cxn ang="T52">
                      <a:pos x="T32" y="T33"/>
                    </a:cxn>
                    <a:cxn ang="T53">
                      <a:pos x="T34" y="T35"/>
                    </a:cxn>
                  </a:cxnLst>
                  <a:rect l="0" t="0" r="r" b="b"/>
                  <a:pathLst>
                    <a:path w="313" h="495">
                      <a:moveTo>
                        <a:pt x="156" y="0"/>
                      </a:moveTo>
                      <a:cubicBezTo>
                        <a:pt x="70" y="0"/>
                        <a:pt x="0" y="72"/>
                        <a:pt x="0" y="159"/>
                      </a:cubicBezTo>
                      <a:cubicBezTo>
                        <a:pt x="0" y="159"/>
                        <a:pt x="0" y="163"/>
                        <a:pt x="0" y="163"/>
                      </a:cubicBezTo>
                      <a:cubicBezTo>
                        <a:pt x="0" y="163"/>
                        <a:pt x="0" y="163"/>
                        <a:pt x="0" y="163"/>
                      </a:cubicBezTo>
                      <a:cubicBezTo>
                        <a:pt x="0" y="283"/>
                        <a:pt x="38" y="389"/>
                        <a:pt x="101" y="480"/>
                      </a:cubicBezTo>
                      <a:cubicBezTo>
                        <a:pt x="102" y="482"/>
                        <a:pt x="104" y="484"/>
                        <a:pt x="106" y="486"/>
                      </a:cubicBezTo>
                      <a:cubicBezTo>
                        <a:pt x="106" y="486"/>
                        <a:pt x="106" y="486"/>
                        <a:pt x="106" y="486"/>
                      </a:cubicBezTo>
                      <a:cubicBezTo>
                        <a:pt x="106" y="486"/>
                        <a:pt x="106" y="486"/>
                        <a:pt x="106" y="486"/>
                      </a:cubicBezTo>
                      <a:cubicBezTo>
                        <a:pt x="111" y="491"/>
                        <a:pt x="119" y="495"/>
                        <a:pt x="128" y="495"/>
                      </a:cubicBezTo>
                      <a:cubicBezTo>
                        <a:pt x="145" y="495"/>
                        <a:pt x="158" y="486"/>
                        <a:pt x="158" y="469"/>
                      </a:cubicBezTo>
                      <a:cubicBezTo>
                        <a:pt x="158" y="465"/>
                        <a:pt x="158" y="463"/>
                        <a:pt x="156" y="463"/>
                      </a:cubicBezTo>
                      <a:cubicBezTo>
                        <a:pt x="156" y="463"/>
                        <a:pt x="156" y="463"/>
                        <a:pt x="156" y="463"/>
                      </a:cubicBezTo>
                      <a:cubicBezTo>
                        <a:pt x="152" y="443"/>
                        <a:pt x="145" y="431"/>
                        <a:pt x="148" y="415"/>
                      </a:cubicBezTo>
                      <a:cubicBezTo>
                        <a:pt x="155" y="374"/>
                        <a:pt x="164" y="339"/>
                        <a:pt x="191" y="311"/>
                      </a:cubicBezTo>
                      <a:cubicBezTo>
                        <a:pt x="191" y="311"/>
                        <a:pt x="191" y="310"/>
                        <a:pt x="191" y="310"/>
                      </a:cubicBezTo>
                      <a:cubicBezTo>
                        <a:pt x="212" y="288"/>
                        <a:pt x="239" y="271"/>
                        <a:pt x="270" y="264"/>
                      </a:cubicBezTo>
                      <a:cubicBezTo>
                        <a:pt x="297" y="236"/>
                        <a:pt x="313" y="198"/>
                        <a:pt x="313" y="157"/>
                      </a:cubicBezTo>
                      <a:cubicBezTo>
                        <a:pt x="313" y="70"/>
                        <a:pt x="243" y="0"/>
                        <a:pt x="156" y="0"/>
                      </a:cubicBezTo>
                      <a:close/>
                    </a:path>
                  </a:pathLst>
                </a:custGeom>
                <a:solidFill>
                  <a:srgbClr val="B3B3B3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endParaRPr lang="zh-CN" altLang="en-US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12" name="Freeform 104"/>
                <p:cNvSpPr/>
                <p:nvPr/>
              </p:nvSpPr>
              <p:spPr bwMode="auto">
                <a:xfrm>
                  <a:off x="2284413" y="3319463"/>
                  <a:ext cx="1177925" cy="1860550"/>
                </a:xfrm>
                <a:custGeom>
                  <a:avLst/>
                  <a:gdLst>
                    <a:gd name="T0" fmla="*/ 587081 w 313"/>
                    <a:gd name="T1" fmla="*/ 0 h 495"/>
                    <a:gd name="T2" fmla="*/ 0 w 313"/>
                    <a:gd name="T3" fmla="*/ 597631 h 495"/>
                    <a:gd name="T4" fmla="*/ 0 w 313"/>
                    <a:gd name="T5" fmla="*/ 612666 h 495"/>
                    <a:gd name="T6" fmla="*/ 0 w 313"/>
                    <a:gd name="T7" fmla="*/ 612666 h 495"/>
                    <a:gd name="T8" fmla="*/ 380097 w 313"/>
                    <a:gd name="T9" fmla="*/ 1804170 h 495"/>
                    <a:gd name="T10" fmla="*/ 398914 w 313"/>
                    <a:gd name="T11" fmla="*/ 1826722 h 495"/>
                    <a:gd name="T12" fmla="*/ 398914 w 313"/>
                    <a:gd name="T13" fmla="*/ 1826722 h 495"/>
                    <a:gd name="T14" fmla="*/ 398914 w 313"/>
                    <a:gd name="T15" fmla="*/ 1826722 h 495"/>
                    <a:gd name="T16" fmla="*/ 481707 w 313"/>
                    <a:gd name="T17" fmla="*/ 1860550 h 495"/>
                    <a:gd name="T18" fmla="*/ 594608 w 313"/>
                    <a:gd name="T19" fmla="*/ 1762824 h 495"/>
                    <a:gd name="T20" fmla="*/ 587081 w 313"/>
                    <a:gd name="T21" fmla="*/ 1740272 h 495"/>
                    <a:gd name="T22" fmla="*/ 587081 w 313"/>
                    <a:gd name="T23" fmla="*/ 1740272 h 495"/>
                    <a:gd name="T24" fmla="*/ 556974 w 313"/>
                    <a:gd name="T25" fmla="*/ 1559855 h 495"/>
                    <a:gd name="T26" fmla="*/ 718798 w 313"/>
                    <a:gd name="T27" fmla="*/ 1168952 h 495"/>
                    <a:gd name="T28" fmla="*/ 718798 w 313"/>
                    <a:gd name="T29" fmla="*/ 1165193 h 495"/>
                    <a:gd name="T30" fmla="*/ 1016101 w 313"/>
                    <a:gd name="T31" fmla="*/ 992293 h 495"/>
                    <a:gd name="T32" fmla="*/ 1177925 w 313"/>
                    <a:gd name="T33" fmla="*/ 590114 h 495"/>
                    <a:gd name="T34" fmla="*/ 587081 w 313"/>
                    <a:gd name="T35" fmla="*/ 0 h 495"/>
                    <a:gd name="T36" fmla="*/ 0 60000 65536"/>
                    <a:gd name="T37" fmla="*/ 0 60000 65536"/>
                    <a:gd name="T38" fmla="*/ 0 60000 65536"/>
                    <a:gd name="T39" fmla="*/ 0 60000 65536"/>
                    <a:gd name="T40" fmla="*/ 0 60000 65536"/>
                    <a:gd name="T41" fmla="*/ 0 60000 65536"/>
                    <a:gd name="T42" fmla="*/ 0 60000 65536"/>
                    <a:gd name="T43" fmla="*/ 0 60000 65536"/>
                    <a:gd name="T44" fmla="*/ 0 60000 65536"/>
                    <a:gd name="T45" fmla="*/ 0 60000 65536"/>
                    <a:gd name="T46" fmla="*/ 0 60000 65536"/>
                    <a:gd name="T47" fmla="*/ 0 60000 65536"/>
                    <a:gd name="T48" fmla="*/ 0 60000 65536"/>
                    <a:gd name="T49" fmla="*/ 0 60000 65536"/>
                    <a:gd name="T50" fmla="*/ 0 60000 65536"/>
                    <a:gd name="T51" fmla="*/ 0 60000 65536"/>
                    <a:gd name="T52" fmla="*/ 0 60000 65536"/>
                    <a:gd name="T53" fmla="*/ 0 60000 65536"/>
                  </a:gdLst>
                  <a:ahLst/>
                  <a:cxnLst>
                    <a:cxn ang="T36">
                      <a:pos x="T0" y="T1"/>
                    </a:cxn>
                    <a:cxn ang="T37">
                      <a:pos x="T2" y="T3"/>
                    </a:cxn>
                    <a:cxn ang="T38">
                      <a:pos x="T4" y="T5"/>
                    </a:cxn>
                    <a:cxn ang="T39">
                      <a:pos x="T6" y="T7"/>
                    </a:cxn>
                    <a:cxn ang="T40">
                      <a:pos x="T8" y="T9"/>
                    </a:cxn>
                    <a:cxn ang="T41">
                      <a:pos x="T10" y="T11"/>
                    </a:cxn>
                    <a:cxn ang="T42">
                      <a:pos x="T12" y="T13"/>
                    </a:cxn>
                    <a:cxn ang="T43">
                      <a:pos x="T14" y="T15"/>
                    </a:cxn>
                    <a:cxn ang="T44">
                      <a:pos x="T16" y="T17"/>
                    </a:cxn>
                    <a:cxn ang="T45">
                      <a:pos x="T18" y="T19"/>
                    </a:cxn>
                    <a:cxn ang="T46">
                      <a:pos x="T20" y="T21"/>
                    </a:cxn>
                    <a:cxn ang="T47">
                      <a:pos x="T22" y="T23"/>
                    </a:cxn>
                    <a:cxn ang="T48">
                      <a:pos x="T24" y="T25"/>
                    </a:cxn>
                    <a:cxn ang="T49">
                      <a:pos x="T26" y="T27"/>
                    </a:cxn>
                    <a:cxn ang="T50">
                      <a:pos x="T28" y="T29"/>
                    </a:cxn>
                    <a:cxn ang="T51">
                      <a:pos x="T30" y="T31"/>
                    </a:cxn>
                    <a:cxn ang="T52">
                      <a:pos x="T32" y="T33"/>
                    </a:cxn>
                    <a:cxn ang="T53">
                      <a:pos x="T34" y="T35"/>
                    </a:cxn>
                  </a:cxnLst>
                  <a:rect l="0" t="0" r="r" b="b"/>
                  <a:pathLst>
                    <a:path w="313" h="495">
                      <a:moveTo>
                        <a:pt x="156" y="0"/>
                      </a:moveTo>
                      <a:cubicBezTo>
                        <a:pt x="70" y="0"/>
                        <a:pt x="0" y="72"/>
                        <a:pt x="0" y="159"/>
                      </a:cubicBezTo>
                      <a:cubicBezTo>
                        <a:pt x="0" y="159"/>
                        <a:pt x="0" y="163"/>
                        <a:pt x="0" y="163"/>
                      </a:cubicBezTo>
                      <a:cubicBezTo>
                        <a:pt x="0" y="163"/>
                        <a:pt x="0" y="163"/>
                        <a:pt x="0" y="163"/>
                      </a:cubicBezTo>
                      <a:cubicBezTo>
                        <a:pt x="0" y="283"/>
                        <a:pt x="38" y="389"/>
                        <a:pt x="101" y="480"/>
                      </a:cubicBezTo>
                      <a:cubicBezTo>
                        <a:pt x="102" y="482"/>
                        <a:pt x="104" y="484"/>
                        <a:pt x="106" y="486"/>
                      </a:cubicBezTo>
                      <a:cubicBezTo>
                        <a:pt x="106" y="486"/>
                        <a:pt x="106" y="486"/>
                        <a:pt x="106" y="486"/>
                      </a:cubicBezTo>
                      <a:cubicBezTo>
                        <a:pt x="106" y="486"/>
                        <a:pt x="106" y="486"/>
                        <a:pt x="106" y="486"/>
                      </a:cubicBezTo>
                      <a:cubicBezTo>
                        <a:pt x="111" y="491"/>
                        <a:pt x="119" y="495"/>
                        <a:pt x="128" y="495"/>
                      </a:cubicBezTo>
                      <a:cubicBezTo>
                        <a:pt x="145" y="495"/>
                        <a:pt x="158" y="486"/>
                        <a:pt x="158" y="469"/>
                      </a:cubicBezTo>
                      <a:cubicBezTo>
                        <a:pt x="158" y="465"/>
                        <a:pt x="158" y="463"/>
                        <a:pt x="156" y="463"/>
                      </a:cubicBezTo>
                      <a:cubicBezTo>
                        <a:pt x="156" y="463"/>
                        <a:pt x="156" y="463"/>
                        <a:pt x="156" y="463"/>
                      </a:cubicBezTo>
                      <a:cubicBezTo>
                        <a:pt x="152" y="443"/>
                        <a:pt x="145" y="431"/>
                        <a:pt x="148" y="415"/>
                      </a:cubicBezTo>
                      <a:cubicBezTo>
                        <a:pt x="155" y="374"/>
                        <a:pt x="164" y="339"/>
                        <a:pt x="191" y="311"/>
                      </a:cubicBezTo>
                      <a:cubicBezTo>
                        <a:pt x="191" y="311"/>
                        <a:pt x="191" y="310"/>
                        <a:pt x="191" y="310"/>
                      </a:cubicBezTo>
                      <a:cubicBezTo>
                        <a:pt x="212" y="288"/>
                        <a:pt x="239" y="271"/>
                        <a:pt x="270" y="264"/>
                      </a:cubicBezTo>
                      <a:cubicBezTo>
                        <a:pt x="297" y="236"/>
                        <a:pt x="313" y="198"/>
                        <a:pt x="313" y="157"/>
                      </a:cubicBezTo>
                      <a:cubicBezTo>
                        <a:pt x="313" y="70"/>
                        <a:pt x="243" y="0"/>
                        <a:pt x="156" y="0"/>
                      </a:cubicBezTo>
                      <a:close/>
                    </a:path>
                  </a:pathLst>
                </a:custGeom>
                <a:solidFill>
                  <a:schemeClr val="bg1">
                    <a:lumMod val="65000"/>
                  </a:schemeClr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endParaRPr lang="zh-CN" altLang="en-US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13" name="Freeform 105"/>
                <p:cNvSpPr/>
                <p:nvPr/>
              </p:nvSpPr>
              <p:spPr bwMode="auto">
                <a:xfrm>
                  <a:off x="3933825" y="3319463"/>
                  <a:ext cx="1174750" cy="1860550"/>
                </a:xfrm>
                <a:custGeom>
                  <a:avLst/>
                  <a:gdLst>
                    <a:gd name="T0" fmla="*/ 587375 w 312"/>
                    <a:gd name="T1" fmla="*/ 0 h 495"/>
                    <a:gd name="T2" fmla="*/ 1174750 w 312"/>
                    <a:gd name="T3" fmla="*/ 597631 h 495"/>
                    <a:gd name="T4" fmla="*/ 1174750 w 312"/>
                    <a:gd name="T5" fmla="*/ 612666 h 495"/>
                    <a:gd name="T6" fmla="*/ 1174750 w 312"/>
                    <a:gd name="T7" fmla="*/ 612666 h 495"/>
                    <a:gd name="T8" fmla="*/ 798228 w 312"/>
                    <a:gd name="T9" fmla="*/ 1804170 h 495"/>
                    <a:gd name="T10" fmla="*/ 779401 w 312"/>
                    <a:gd name="T11" fmla="*/ 1826722 h 495"/>
                    <a:gd name="T12" fmla="*/ 779401 w 312"/>
                    <a:gd name="T13" fmla="*/ 1826722 h 495"/>
                    <a:gd name="T14" fmla="*/ 779401 w 312"/>
                    <a:gd name="T15" fmla="*/ 1826722 h 495"/>
                    <a:gd name="T16" fmla="*/ 692801 w 312"/>
                    <a:gd name="T17" fmla="*/ 1860550 h 495"/>
                    <a:gd name="T18" fmla="*/ 579845 w 312"/>
                    <a:gd name="T19" fmla="*/ 1762824 h 495"/>
                    <a:gd name="T20" fmla="*/ 587375 w 312"/>
                    <a:gd name="T21" fmla="*/ 1740272 h 495"/>
                    <a:gd name="T22" fmla="*/ 587375 w 312"/>
                    <a:gd name="T23" fmla="*/ 1740272 h 495"/>
                    <a:gd name="T24" fmla="*/ 621262 w 312"/>
                    <a:gd name="T25" fmla="*/ 1559855 h 495"/>
                    <a:gd name="T26" fmla="*/ 459357 w 312"/>
                    <a:gd name="T27" fmla="*/ 1168952 h 495"/>
                    <a:gd name="T28" fmla="*/ 459357 w 312"/>
                    <a:gd name="T29" fmla="*/ 1165193 h 495"/>
                    <a:gd name="T30" fmla="*/ 158139 w 312"/>
                    <a:gd name="T31" fmla="*/ 992293 h 495"/>
                    <a:gd name="T32" fmla="*/ 0 w 312"/>
                    <a:gd name="T33" fmla="*/ 590114 h 495"/>
                    <a:gd name="T34" fmla="*/ 587375 w 312"/>
                    <a:gd name="T35" fmla="*/ 0 h 495"/>
                    <a:gd name="T36" fmla="*/ 0 60000 65536"/>
                    <a:gd name="T37" fmla="*/ 0 60000 65536"/>
                    <a:gd name="T38" fmla="*/ 0 60000 65536"/>
                    <a:gd name="T39" fmla="*/ 0 60000 65536"/>
                    <a:gd name="T40" fmla="*/ 0 60000 65536"/>
                    <a:gd name="T41" fmla="*/ 0 60000 65536"/>
                    <a:gd name="T42" fmla="*/ 0 60000 65536"/>
                    <a:gd name="T43" fmla="*/ 0 60000 65536"/>
                    <a:gd name="T44" fmla="*/ 0 60000 65536"/>
                    <a:gd name="T45" fmla="*/ 0 60000 65536"/>
                    <a:gd name="T46" fmla="*/ 0 60000 65536"/>
                    <a:gd name="T47" fmla="*/ 0 60000 65536"/>
                    <a:gd name="T48" fmla="*/ 0 60000 65536"/>
                    <a:gd name="T49" fmla="*/ 0 60000 65536"/>
                    <a:gd name="T50" fmla="*/ 0 60000 65536"/>
                    <a:gd name="T51" fmla="*/ 0 60000 65536"/>
                    <a:gd name="T52" fmla="*/ 0 60000 65536"/>
                    <a:gd name="T53" fmla="*/ 0 60000 65536"/>
                  </a:gdLst>
                  <a:ahLst/>
                  <a:cxnLst>
                    <a:cxn ang="T36">
                      <a:pos x="T0" y="T1"/>
                    </a:cxn>
                    <a:cxn ang="T37">
                      <a:pos x="T2" y="T3"/>
                    </a:cxn>
                    <a:cxn ang="T38">
                      <a:pos x="T4" y="T5"/>
                    </a:cxn>
                    <a:cxn ang="T39">
                      <a:pos x="T6" y="T7"/>
                    </a:cxn>
                    <a:cxn ang="T40">
                      <a:pos x="T8" y="T9"/>
                    </a:cxn>
                    <a:cxn ang="T41">
                      <a:pos x="T10" y="T11"/>
                    </a:cxn>
                    <a:cxn ang="T42">
                      <a:pos x="T12" y="T13"/>
                    </a:cxn>
                    <a:cxn ang="T43">
                      <a:pos x="T14" y="T15"/>
                    </a:cxn>
                    <a:cxn ang="T44">
                      <a:pos x="T16" y="T17"/>
                    </a:cxn>
                    <a:cxn ang="T45">
                      <a:pos x="T18" y="T19"/>
                    </a:cxn>
                    <a:cxn ang="T46">
                      <a:pos x="T20" y="T21"/>
                    </a:cxn>
                    <a:cxn ang="T47">
                      <a:pos x="T22" y="T23"/>
                    </a:cxn>
                    <a:cxn ang="T48">
                      <a:pos x="T24" y="T25"/>
                    </a:cxn>
                    <a:cxn ang="T49">
                      <a:pos x="T26" y="T27"/>
                    </a:cxn>
                    <a:cxn ang="T50">
                      <a:pos x="T28" y="T29"/>
                    </a:cxn>
                    <a:cxn ang="T51">
                      <a:pos x="T30" y="T31"/>
                    </a:cxn>
                    <a:cxn ang="T52">
                      <a:pos x="T32" y="T33"/>
                    </a:cxn>
                    <a:cxn ang="T53">
                      <a:pos x="T34" y="T35"/>
                    </a:cxn>
                  </a:cxnLst>
                  <a:rect l="0" t="0" r="r" b="b"/>
                  <a:pathLst>
                    <a:path w="312" h="495">
                      <a:moveTo>
                        <a:pt x="156" y="0"/>
                      </a:moveTo>
                      <a:cubicBezTo>
                        <a:pt x="242" y="0"/>
                        <a:pt x="312" y="72"/>
                        <a:pt x="312" y="159"/>
                      </a:cubicBezTo>
                      <a:cubicBezTo>
                        <a:pt x="312" y="159"/>
                        <a:pt x="312" y="163"/>
                        <a:pt x="312" y="163"/>
                      </a:cubicBezTo>
                      <a:cubicBezTo>
                        <a:pt x="312" y="163"/>
                        <a:pt x="312" y="163"/>
                        <a:pt x="312" y="163"/>
                      </a:cubicBezTo>
                      <a:cubicBezTo>
                        <a:pt x="312" y="283"/>
                        <a:pt x="275" y="389"/>
                        <a:pt x="212" y="480"/>
                      </a:cubicBezTo>
                      <a:cubicBezTo>
                        <a:pt x="210" y="482"/>
                        <a:pt x="209" y="484"/>
                        <a:pt x="207" y="486"/>
                      </a:cubicBezTo>
                      <a:cubicBezTo>
                        <a:pt x="207" y="486"/>
                        <a:pt x="207" y="486"/>
                        <a:pt x="207" y="486"/>
                      </a:cubicBezTo>
                      <a:cubicBezTo>
                        <a:pt x="207" y="486"/>
                        <a:pt x="207" y="486"/>
                        <a:pt x="207" y="486"/>
                      </a:cubicBezTo>
                      <a:cubicBezTo>
                        <a:pt x="201" y="491"/>
                        <a:pt x="193" y="495"/>
                        <a:pt x="184" y="495"/>
                      </a:cubicBezTo>
                      <a:cubicBezTo>
                        <a:pt x="168" y="495"/>
                        <a:pt x="154" y="486"/>
                        <a:pt x="154" y="469"/>
                      </a:cubicBezTo>
                      <a:cubicBezTo>
                        <a:pt x="154" y="465"/>
                        <a:pt x="155" y="463"/>
                        <a:pt x="156" y="463"/>
                      </a:cubicBezTo>
                      <a:cubicBezTo>
                        <a:pt x="156" y="463"/>
                        <a:pt x="156" y="463"/>
                        <a:pt x="156" y="463"/>
                      </a:cubicBezTo>
                      <a:cubicBezTo>
                        <a:pt x="160" y="443"/>
                        <a:pt x="167" y="431"/>
                        <a:pt x="165" y="415"/>
                      </a:cubicBezTo>
                      <a:cubicBezTo>
                        <a:pt x="158" y="374"/>
                        <a:pt x="148" y="339"/>
                        <a:pt x="122" y="311"/>
                      </a:cubicBezTo>
                      <a:cubicBezTo>
                        <a:pt x="122" y="311"/>
                        <a:pt x="122" y="310"/>
                        <a:pt x="122" y="310"/>
                      </a:cubicBezTo>
                      <a:cubicBezTo>
                        <a:pt x="101" y="288"/>
                        <a:pt x="73" y="271"/>
                        <a:pt x="42" y="264"/>
                      </a:cubicBezTo>
                      <a:cubicBezTo>
                        <a:pt x="16" y="236"/>
                        <a:pt x="0" y="198"/>
                        <a:pt x="0" y="157"/>
                      </a:cubicBezTo>
                      <a:cubicBezTo>
                        <a:pt x="0" y="70"/>
                        <a:pt x="70" y="0"/>
                        <a:pt x="156" y="0"/>
                      </a:cubicBezTo>
                      <a:close/>
                    </a:path>
                  </a:pathLst>
                </a:custGeom>
                <a:solidFill>
                  <a:srgbClr val="B3B3B3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endParaRPr lang="zh-CN" altLang="en-US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14" name="Freeform 106"/>
                <p:cNvSpPr/>
                <p:nvPr/>
              </p:nvSpPr>
              <p:spPr bwMode="auto">
                <a:xfrm>
                  <a:off x="3933825" y="3319463"/>
                  <a:ext cx="1174750" cy="1860550"/>
                </a:xfrm>
                <a:custGeom>
                  <a:avLst/>
                  <a:gdLst>
                    <a:gd name="T0" fmla="*/ 587375 w 312"/>
                    <a:gd name="T1" fmla="*/ 0 h 495"/>
                    <a:gd name="T2" fmla="*/ 1174750 w 312"/>
                    <a:gd name="T3" fmla="*/ 597631 h 495"/>
                    <a:gd name="T4" fmla="*/ 1174750 w 312"/>
                    <a:gd name="T5" fmla="*/ 612666 h 495"/>
                    <a:gd name="T6" fmla="*/ 1174750 w 312"/>
                    <a:gd name="T7" fmla="*/ 612666 h 495"/>
                    <a:gd name="T8" fmla="*/ 798228 w 312"/>
                    <a:gd name="T9" fmla="*/ 1804170 h 495"/>
                    <a:gd name="T10" fmla="*/ 779401 w 312"/>
                    <a:gd name="T11" fmla="*/ 1826722 h 495"/>
                    <a:gd name="T12" fmla="*/ 779401 w 312"/>
                    <a:gd name="T13" fmla="*/ 1826722 h 495"/>
                    <a:gd name="T14" fmla="*/ 779401 w 312"/>
                    <a:gd name="T15" fmla="*/ 1826722 h 495"/>
                    <a:gd name="T16" fmla="*/ 692801 w 312"/>
                    <a:gd name="T17" fmla="*/ 1860550 h 495"/>
                    <a:gd name="T18" fmla="*/ 579845 w 312"/>
                    <a:gd name="T19" fmla="*/ 1762824 h 495"/>
                    <a:gd name="T20" fmla="*/ 587375 w 312"/>
                    <a:gd name="T21" fmla="*/ 1740272 h 495"/>
                    <a:gd name="T22" fmla="*/ 587375 w 312"/>
                    <a:gd name="T23" fmla="*/ 1740272 h 495"/>
                    <a:gd name="T24" fmla="*/ 621262 w 312"/>
                    <a:gd name="T25" fmla="*/ 1559855 h 495"/>
                    <a:gd name="T26" fmla="*/ 459357 w 312"/>
                    <a:gd name="T27" fmla="*/ 1168952 h 495"/>
                    <a:gd name="T28" fmla="*/ 459357 w 312"/>
                    <a:gd name="T29" fmla="*/ 1165193 h 495"/>
                    <a:gd name="T30" fmla="*/ 158139 w 312"/>
                    <a:gd name="T31" fmla="*/ 992293 h 495"/>
                    <a:gd name="T32" fmla="*/ 0 w 312"/>
                    <a:gd name="T33" fmla="*/ 590114 h 495"/>
                    <a:gd name="T34" fmla="*/ 587375 w 312"/>
                    <a:gd name="T35" fmla="*/ 0 h 495"/>
                    <a:gd name="T36" fmla="*/ 0 60000 65536"/>
                    <a:gd name="T37" fmla="*/ 0 60000 65536"/>
                    <a:gd name="T38" fmla="*/ 0 60000 65536"/>
                    <a:gd name="T39" fmla="*/ 0 60000 65536"/>
                    <a:gd name="T40" fmla="*/ 0 60000 65536"/>
                    <a:gd name="T41" fmla="*/ 0 60000 65536"/>
                    <a:gd name="T42" fmla="*/ 0 60000 65536"/>
                    <a:gd name="T43" fmla="*/ 0 60000 65536"/>
                    <a:gd name="T44" fmla="*/ 0 60000 65536"/>
                    <a:gd name="T45" fmla="*/ 0 60000 65536"/>
                    <a:gd name="T46" fmla="*/ 0 60000 65536"/>
                    <a:gd name="T47" fmla="*/ 0 60000 65536"/>
                    <a:gd name="T48" fmla="*/ 0 60000 65536"/>
                    <a:gd name="T49" fmla="*/ 0 60000 65536"/>
                    <a:gd name="T50" fmla="*/ 0 60000 65536"/>
                    <a:gd name="T51" fmla="*/ 0 60000 65536"/>
                    <a:gd name="T52" fmla="*/ 0 60000 65536"/>
                    <a:gd name="T53" fmla="*/ 0 60000 65536"/>
                  </a:gdLst>
                  <a:ahLst/>
                  <a:cxnLst>
                    <a:cxn ang="T36">
                      <a:pos x="T0" y="T1"/>
                    </a:cxn>
                    <a:cxn ang="T37">
                      <a:pos x="T2" y="T3"/>
                    </a:cxn>
                    <a:cxn ang="T38">
                      <a:pos x="T4" y="T5"/>
                    </a:cxn>
                    <a:cxn ang="T39">
                      <a:pos x="T6" y="T7"/>
                    </a:cxn>
                    <a:cxn ang="T40">
                      <a:pos x="T8" y="T9"/>
                    </a:cxn>
                    <a:cxn ang="T41">
                      <a:pos x="T10" y="T11"/>
                    </a:cxn>
                    <a:cxn ang="T42">
                      <a:pos x="T12" y="T13"/>
                    </a:cxn>
                    <a:cxn ang="T43">
                      <a:pos x="T14" y="T15"/>
                    </a:cxn>
                    <a:cxn ang="T44">
                      <a:pos x="T16" y="T17"/>
                    </a:cxn>
                    <a:cxn ang="T45">
                      <a:pos x="T18" y="T19"/>
                    </a:cxn>
                    <a:cxn ang="T46">
                      <a:pos x="T20" y="T21"/>
                    </a:cxn>
                    <a:cxn ang="T47">
                      <a:pos x="T22" y="T23"/>
                    </a:cxn>
                    <a:cxn ang="T48">
                      <a:pos x="T24" y="T25"/>
                    </a:cxn>
                    <a:cxn ang="T49">
                      <a:pos x="T26" y="T27"/>
                    </a:cxn>
                    <a:cxn ang="T50">
                      <a:pos x="T28" y="T29"/>
                    </a:cxn>
                    <a:cxn ang="T51">
                      <a:pos x="T30" y="T31"/>
                    </a:cxn>
                    <a:cxn ang="T52">
                      <a:pos x="T32" y="T33"/>
                    </a:cxn>
                    <a:cxn ang="T53">
                      <a:pos x="T34" y="T35"/>
                    </a:cxn>
                  </a:cxnLst>
                  <a:rect l="0" t="0" r="r" b="b"/>
                  <a:pathLst>
                    <a:path w="312" h="495">
                      <a:moveTo>
                        <a:pt x="156" y="0"/>
                      </a:moveTo>
                      <a:cubicBezTo>
                        <a:pt x="242" y="0"/>
                        <a:pt x="312" y="72"/>
                        <a:pt x="312" y="159"/>
                      </a:cubicBezTo>
                      <a:cubicBezTo>
                        <a:pt x="312" y="159"/>
                        <a:pt x="312" y="163"/>
                        <a:pt x="312" y="163"/>
                      </a:cubicBezTo>
                      <a:cubicBezTo>
                        <a:pt x="312" y="163"/>
                        <a:pt x="312" y="163"/>
                        <a:pt x="312" y="163"/>
                      </a:cubicBezTo>
                      <a:cubicBezTo>
                        <a:pt x="312" y="283"/>
                        <a:pt x="275" y="389"/>
                        <a:pt x="212" y="480"/>
                      </a:cubicBezTo>
                      <a:cubicBezTo>
                        <a:pt x="210" y="482"/>
                        <a:pt x="209" y="484"/>
                        <a:pt x="207" y="486"/>
                      </a:cubicBezTo>
                      <a:cubicBezTo>
                        <a:pt x="207" y="486"/>
                        <a:pt x="207" y="486"/>
                        <a:pt x="207" y="486"/>
                      </a:cubicBezTo>
                      <a:cubicBezTo>
                        <a:pt x="207" y="486"/>
                        <a:pt x="207" y="486"/>
                        <a:pt x="207" y="486"/>
                      </a:cubicBezTo>
                      <a:cubicBezTo>
                        <a:pt x="201" y="491"/>
                        <a:pt x="193" y="495"/>
                        <a:pt x="184" y="495"/>
                      </a:cubicBezTo>
                      <a:cubicBezTo>
                        <a:pt x="168" y="495"/>
                        <a:pt x="154" y="486"/>
                        <a:pt x="154" y="469"/>
                      </a:cubicBezTo>
                      <a:cubicBezTo>
                        <a:pt x="154" y="465"/>
                        <a:pt x="155" y="463"/>
                        <a:pt x="156" y="463"/>
                      </a:cubicBezTo>
                      <a:cubicBezTo>
                        <a:pt x="156" y="463"/>
                        <a:pt x="156" y="463"/>
                        <a:pt x="156" y="463"/>
                      </a:cubicBezTo>
                      <a:cubicBezTo>
                        <a:pt x="160" y="443"/>
                        <a:pt x="167" y="431"/>
                        <a:pt x="165" y="415"/>
                      </a:cubicBezTo>
                      <a:cubicBezTo>
                        <a:pt x="158" y="374"/>
                        <a:pt x="148" y="339"/>
                        <a:pt x="122" y="311"/>
                      </a:cubicBezTo>
                      <a:cubicBezTo>
                        <a:pt x="122" y="311"/>
                        <a:pt x="122" y="310"/>
                        <a:pt x="122" y="310"/>
                      </a:cubicBezTo>
                      <a:cubicBezTo>
                        <a:pt x="101" y="288"/>
                        <a:pt x="73" y="271"/>
                        <a:pt x="42" y="264"/>
                      </a:cubicBezTo>
                      <a:cubicBezTo>
                        <a:pt x="16" y="236"/>
                        <a:pt x="0" y="198"/>
                        <a:pt x="0" y="157"/>
                      </a:cubicBezTo>
                      <a:cubicBezTo>
                        <a:pt x="0" y="70"/>
                        <a:pt x="70" y="0"/>
                        <a:pt x="156" y="0"/>
                      </a:cubicBezTo>
                      <a:close/>
                    </a:path>
                  </a:pathLst>
                </a:custGeom>
                <a:solidFill>
                  <a:srgbClr val="B3B3B3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endParaRPr lang="zh-CN" altLang="en-US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15" name="Freeform 107"/>
                <p:cNvSpPr/>
                <p:nvPr/>
              </p:nvSpPr>
              <p:spPr bwMode="auto">
                <a:xfrm>
                  <a:off x="3933825" y="3319463"/>
                  <a:ext cx="1174750" cy="1860550"/>
                </a:xfrm>
                <a:custGeom>
                  <a:avLst/>
                  <a:gdLst>
                    <a:gd name="T0" fmla="*/ 587375 w 312"/>
                    <a:gd name="T1" fmla="*/ 0 h 495"/>
                    <a:gd name="T2" fmla="*/ 1174750 w 312"/>
                    <a:gd name="T3" fmla="*/ 597631 h 495"/>
                    <a:gd name="T4" fmla="*/ 1174750 w 312"/>
                    <a:gd name="T5" fmla="*/ 612666 h 495"/>
                    <a:gd name="T6" fmla="*/ 1174750 w 312"/>
                    <a:gd name="T7" fmla="*/ 612666 h 495"/>
                    <a:gd name="T8" fmla="*/ 798228 w 312"/>
                    <a:gd name="T9" fmla="*/ 1804170 h 495"/>
                    <a:gd name="T10" fmla="*/ 779401 w 312"/>
                    <a:gd name="T11" fmla="*/ 1826722 h 495"/>
                    <a:gd name="T12" fmla="*/ 779401 w 312"/>
                    <a:gd name="T13" fmla="*/ 1826722 h 495"/>
                    <a:gd name="T14" fmla="*/ 779401 w 312"/>
                    <a:gd name="T15" fmla="*/ 1826722 h 495"/>
                    <a:gd name="T16" fmla="*/ 692801 w 312"/>
                    <a:gd name="T17" fmla="*/ 1860550 h 495"/>
                    <a:gd name="T18" fmla="*/ 579845 w 312"/>
                    <a:gd name="T19" fmla="*/ 1762824 h 495"/>
                    <a:gd name="T20" fmla="*/ 587375 w 312"/>
                    <a:gd name="T21" fmla="*/ 1740272 h 495"/>
                    <a:gd name="T22" fmla="*/ 587375 w 312"/>
                    <a:gd name="T23" fmla="*/ 1740272 h 495"/>
                    <a:gd name="T24" fmla="*/ 621262 w 312"/>
                    <a:gd name="T25" fmla="*/ 1559855 h 495"/>
                    <a:gd name="T26" fmla="*/ 459357 w 312"/>
                    <a:gd name="T27" fmla="*/ 1168952 h 495"/>
                    <a:gd name="T28" fmla="*/ 459357 w 312"/>
                    <a:gd name="T29" fmla="*/ 1165193 h 495"/>
                    <a:gd name="T30" fmla="*/ 158139 w 312"/>
                    <a:gd name="T31" fmla="*/ 992293 h 495"/>
                    <a:gd name="T32" fmla="*/ 0 w 312"/>
                    <a:gd name="T33" fmla="*/ 590114 h 495"/>
                    <a:gd name="T34" fmla="*/ 587375 w 312"/>
                    <a:gd name="T35" fmla="*/ 0 h 495"/>
                    <a:gd name="T36" fmla="*/ 0 60000 65536"/>
                    <a:gd name="T37" fmla="*/ 0 60000 65536"/>
                    <a:gd name="T38" fmla="*/ 0 60000 65536"/>
                    <a:gd name="T39" fmla="*/ 0 60000 65536"/>
                    <a:gd name="T40" fmla="*/ 0 60000 65536"/>
                    <a:gd name="T41" fmla="*/ 0 60000 65536"/>
                    <a:gd name="T42" fmla="*/ 0 60000 65536"/>
                    <a:gd name="T43" fmla="*/ 0 60000 65536"/>
                    <a:gd name="T44" fmla="*/ 0 60000 65536"/>
                    <a:gd name="T45" fmla="*/ 0 60000 65536"/>
                    <a:gd name="T46" fmla="*/ 0 60000 65536"/>
                    <a:gd name="T47" fmla="*/ 0 60000 65536"/>
                    <a:gd name="T48" fmla="*/ 0 60000 65536"/>
                    <a:gd name="T49" fmla="*/ 0 60000 65536"/>
                    <a:gd name="T50" fmla="*/ 0 60000 65536"/>
                    <a:gd name="T51" fmla="*/ 0 60000 65536"/>
                    <a:gd name="T52" fmla="*/ 0 60000 65536"/>
                    <a:gd name="T53" fmla="*/ 0 60000 65536"/>
                  </a:gdLst>
                  <a:ahLst/>
                  <a:cxnLst>
                    <a:cxn ang="T36">
                      <a:pos x="T0" y="T1"/>
                    </a:cxn>
                    <a:cxn ang="T37">
                      <a:pos x="T2" y="T3"/>
                    </a:cxn>
                    <a:cxn ang="T38">
                      <a:pos x="T4" y="T5"/>
                    </a:cxn>
                    <a:cxn ang="T39">
                      <a:pos x="T6" y="T7"/>
                    </a:cxn>
                    <a:cxn ang="T40">
                      <a:pos x="T8" y="T9"/>
                    </a:cxn>
                    <a:cxn ang="T41">
                      <a:pos x="T10" y="T11"/>
                    </a:cxn>
                    <a:cxn ang="T42">
                      <a:pos x="T12" y="T13"/>
                    </a:cxn>
                    <a:cxn ang="T43">
                      <a:pos x="T14" y="T15"/>
                    </a:cxn>
                    <a:cxn ang="T44">
                      <a:pos x="T16" y="T17"/>
                    </a:cxn>
                    <a:cxn ang="T45">
                      <a:pos x="T18" y="T19"/>
                    </a:cxn>
                    <a:cxn ang="T46">
                      <a:pos x="T20" y="T21"/>
                    </a:cxn>
                    <a:cxn ang="T47">
                      <a:pos x="T22" y="T23"/>
                    </a:cxn>
                    <a:cxn ang="T48">
                      <a:pos x="T24" y="T25"/>
                    </a:cxn>
                    <a:cxn ang="T49">
                      <a:pos x="T26" y="T27"/>
                    </a:cxn>
                    <a:cxn ang="T50">
                      <a:pos x="T28" y="T29"/>
                    </a:cxn>
                    <a:cxn ang="T51">
                      <a:pos x="T30" y="T31"/>
                    </a:cxn>
                    <a:cxn ang="T52">
                      <a:pos x="T32" y="T33"/>
                    </a:cxn>
                    <a:cxn ang="T53">
                      <a:pos x="T34" y="T35"/>
                    </a:cxn>
                  </a:cxnLst>
                  <a:rect l="0" t="0" r="r" b="b"/>
                  <a:pathLst>
                    <a:path w="312" h="495">
                      <a:moveTo>
                        <a:pt x="156" y="0"/>
                      </a:moveTo>
                      <a:cubicBezTo>
                        <a:pt x="242" y="0"/>
                        <a:pt x="312" y="72"/>
                        <a:pt x="312" y="159"/>
                      </a:cubicBezTo>
                      <a:cubicBezTo>
                        <a:pt x="312" y="159"/>
                        <a:pt x="312" y="163"/>
                        <a:pt x="312" y="163"/>
                      </a:cubicBezTo>
                      <a:cubicBezTo>
                        <a:pt x="312" y="163"/>
                        <a:pt x="312" y="163"/>
                        <a:pt x="312" y="163"/>
                      </a:cubicBezTo>
                      <a:cubicBezTo>
                        <a:pt x="312" y="283"/>
                        <a:pt x="275" y="389"/>
                        <a:pt x="212" y="480"/>
                      </a:cubicBezTo>
                      <a:cubicBezTo>
                        <a:pt x="210" y="482"/>
                        <a:pt x="209" y="484"/>
                        <a:pt x="207" y="486"/>
                      </a:cubicBezTo>
                      <a:cubicBezTo>
                        <a:pt x="207" y="486"/>
                        <a:pt x="207" y="486"/>
                        <a:pt x="207" y="486"/>
                      </a:cubicBezTo>
                      <a:cubicBezTo>
                        <a:pt x="207" y="486"/>
                        <a:pt x="207" y="486"/>
                        <a:pt x="207" y="486"/>
                      </a:cubicBezTo>
                      <a:cubicBezTo>
                        <a:pt x="201" y="491"/>
                        <a:pt x="193" y="495"/>
                        <a:pt x="184" y="495"/>
                      </a:cubicBezTo>
                      <a:cubicBezTo>
                        <a:pt x="168" y="495"/>
                        <a:pt x="154" y="486"/>
                        <a:pt x="154" y="469"/>
                      </a:cubicBezTo>
                      <a:cubicBezTo>
                        <a:pt x="154" y="465"/>
                        <a:pt x="155" y="463"/>
                        <a:pt x="156" y="463"/>
                      </a:cubicBezTo>
                      <a:cubicBezTo>
                        <a:pt x="156" y="463"/>
                        <a:pt x="156" y="463"/>
                        <a:pt x="156" y="463"/>
                      </a:cubicBezTo>
                      <a:cubicBezTo>
                        <a:pt x="160" y="443"/>
                        <a:pt x="167" y="431"/>
                        <a:pt x="165" y="415"/>
                      </a:cubicBezTo>
                      <a:cubicBezTo>
                        <a:pt x="158" y="374"/>
                        <a:pt x="148" y="339"/>
                        <a:pt x="122" y="311"/>
                      </a:cubicBezTo>
                      <a:cubicBezTo>
                        <a:pt x="122" y="311"/>
                        <a:pt x="122" y="310"/>
                        <a:pt x="122" y="310"/>
                      </a:cubicBezTo>
                      <a:cubicBezTo>
                        <a:pt x="101" y="288"/>
                        <a:pt x="73" y="271"/>
                        <a:pt x="42" y="264"/>
                      </a:cubicBezTo>
                      <a:cubicBezTo>
                        <a:pt x="16" y="236"/>
                        <a:pt x="0" y="198"/>
                        <a:pt x="0" y="157"/>
                      </a:cubicBezTo>
                      <a:cubicBezTo>
                        <a:pt x="0" y="70"/>
                        <a:pt x="70" y="0"/>
                        <a:pt x="156" y="0"/>
                      </a:cubicBezTo>
                      <a:close/>
                    </a:path>
                  </a:pathLst>
                </a:custGeom>
                <a:solidFill>
                  <a:schemeClr val="bg1">
                    <a:lumMod val="65000"/>
                  </a:schemeClr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endParaRPr lang="zh-CN" altLang="en-US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16" name="Freeform 108"/>
                <p:cNvSpPr/>
                <p:nvPr/>
              </p:nvSpPr>
              <p:spPr bwMode="auto">
                <a:xfrm>
                  <a:off x="2597150" y="412750"/>
                  <a:ext cx="2244725" cy="4105275"/>
                </a:xfrm>
                <a:custGeom>
                  <a:avLst/>
                  <a:gdLst>
                    <a:gd name="T0" fmla="*/ 1122363 w 596"/>
                    <a:gd name="T1" fmla="*/ 4105275 h 1092"/>
                    <a:gd name="T2" fmla="*/ 598844 w 596"/>
                    <a:gd name="T3" fmla="*/ 4105275 h 1092"/>
                    <a:gd name="T4" fmla="*/ 79093 w 596"/>
                    <a:gd name="T5" fmla="*/ 1928577 h 1092"/>
                    <a:gd name="T6" fmla="*/ 1122363 w 596"/>
                    <a:gd name="T7" fmla="*/ 0 h 1092"/>
                    <a:gd name="T8" fmla="*/ 1126129 w 596"/>
                    <a:gd name="T9" fmla="*/ 0 h 1092"/>
                    <a:gd name="T10" fmla="*/ 2165632 w 596"/>
                    <a:gd name="T11" fmla="*/ 1928577 h 1092"/>
                    <a:gd name="T12" fmla="*/ 1645881 w 596"/>
                    <a:gd name="T13" fmla="*/ 4105275 h 1092"/>
                    <a:gd name="T14" fmla="*/ 1122363 w 596"/>
                    <a:gd name="T15" fmla="*/ 4105275 h 1092"/>
                    <a:gd name="T16" fmla="*/ 0 60000 65536"/>
                    <a:gd name="T17" fmla="*/ 0 60000 65536"/>
                    <a:gd name="T18" fmla="*/ 0 60000 65536"/>
                    <a:gd name="T19" fmla="*/ 0 60000 65536"/>
                    <a:gd name="T20" fmla="*/ 0 60000 65536"/>
                    <a:gd name="T21" fmla="*/ 0 60000 65536"/>
                    <a:gd name="T22" fmla="*/ 0 60000 65536"/>
                    <a:gd name="T23" fmla="*/ 0 60000 65536"/>
                  </a:gdLst>
                  <a:ahLst/>
                  <a:cxnLst>
                    <a:cxn ang="T16">
                      <a:pos x="T0" y="T1"/>
                    </a:cxn>
                    <a:cxn ang="T17">
                      <a:pos x="T2" y="T3"/>
                    </a:cxn>
                    <a:cxn ang="T18">
                      <a:pos x="T4" y="T5"/>
                    </a:cxn>
                    <a:cxn ang="T19">
                      <a:pos x="T6" y="T7"/>
                    </a:cxn>
                    <a:cxn ang="T20">
                      <a:pos x="T8" y="T9"/>
                    </a:cxn>
                    <a:cxn ang="T21">
                      <a:pos x="T10" y="T11"/>
                    </a:cxn>
                    <a:cxn ang="T22">
                      <a:pos x="T12" y="T13"/>
                    </a:cxn>
                    <a:cxn ang="T23">
                      <a:pos x="T14" y="T15"/>
                    </a:cxn>
                  </a:cxnLst>
                  <a:rect l="0" t="0" r="r" b="b"/>
                  <a:pathLst>
                    <a:path w="596" h="1092">
                      <a:moveTo>
                        <a:pt x="298" y="1092"/>
                      </a:moveTo>
                      <a:cubicBezTo>
                        <a:pt x="159" y="1092"/>
                        <a:pt x="159" y="1092"/>
                        <a:pt x="159" y="1092"/>
                      </a:cubicBezTo>
                      <a:cubicBezTo>
                        <a:pt x="31" y="824"/>
                        <a:pt x="21" y="513"/>
                        <a:pt x="21" y="513"/>
                      </a:cubicBezTo>
                      <a:cubicBezTo>
                        <a:pt x="0" y="212"/>
                        <a:pt x="298" y="0"/>
                        <a:pt x="298" y="0"/>
                      </a:cubicBezTo>
                      <a:cubicBezTo>
                        <a:pt x="299" y="0"/>
                        <a:pt x="299" y="0"/>
                        <a:pt x="299" y="0"/>
                      </a:cubicBezTo>
                      <a:cubicBezTo>
                        <a:pt x="299" y="0"/>
                        <a:pt x="596" y="212"/>
                        <a:pt x="575" y="513"/>
                      </a:cubicBezTo>
                      <a:cubicBezTo>
                        <a:pt x="575" y="513"/>
                        <a:pt x="566" y="824"/>
                        <a:pt x="437" y="1092"/>
                      </a:cubicBezTo>
                      <a:lnTo>
                        <a:pt x="298" y="1092"/>
                      </a:lnTo>
                      <a:close/>
                    </a:path>
                  </a:pathLst>
                </a:custGeom>
                <a:solidFill>
                  <a:schemeClr val="bg1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endParaRPr lang="zh-CN" altLang="en-US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17" name="Freeform 109"/>
                <p:cNvSpPr/>
                <p:nvPr/>
              </p:nvSpPr>
              <p:spPr bwMode="auto">
                <a:xfrm>
                  <a:off x="2728913" y="2792413"/>
                  <a:ext cx="1987550" cy="647700"/>
                </a:xfrm>
                <a:custGeom>
                  <a:avLst/>
                  <a:gdLst>
                    <a:gd name="T0" fmla="*/ 1912264 w 528"/>
                    <a:gd name="T1" fmla="*/ 466947 h 172"/>
                    <a:gd name="T2" fmla="*/ 1987550 w 528"/>
                    <a:gd name="T3" fmla="*/ 0 h 172"/>
                    <a:gd name="T4" fmla="*/ 933546 w 528"/>
                    <a:gd name="T5" fmla="*/ 248536 h 172"/>
                    <a:gd name="T6" fmla="*/ 0 w 528"/>
                    <a:gd name="T7" fmla="*/ 56485 h 172"/>
                    <a:gd name="T8" fmla="*/ 79050 w 528"/>
                    <a:gd name="T9" fmla="*/ 512135 h 172"/>
                    <a:gd name="T10" fmla="*/ 933546 w 528"/>
                    <a:gd name="T11" fmla="*/ 647700 h 172"/>
                    <a:gd name="T12" fmla="*/ 1912264 w 528"/>
                    <a:gd name="T13" fmla="*/ 466947 h 172"/>
                    <a:gd name="T14" fmla="*/ 0 60000 65536"/>
                    <a:gd name="T15" fmla="*/ 0 60000 65536"/>
                    <a:gd name="T16" fmla="*/ 0 60000 65536"/>
                    <a:gd name="T17" fmla="*/ 0 60000 65536"/>
                    <a:gd name="T18" fmla="*/ 0 60000 65536"/>
                    <a:gd name="T19" fmla="*/ 0 60000 65536"/>
                    <a:gd name="T20" fmla="*/ 0 60000 65536"/>
                  </a:gdLst>
                  <a:ahLst/>
                  <a:cxnLst>
                    <a:cxn ang="T14">
                      <a:pos x="T0" y="T1"/>
                    </a:cxn>
                    <a:cxn ang="T15">
                      <a:pos x="T2" y="T3"/>
                    </a:cxn>
                    <a:cxn ang="T16">
                      <a:pos x="T4" y="T5"/>
                    </a:cxn>
                    <a:cxn ang="T17">
                      <a:pos x="T6" y="T7"/>
                    </a:cxn>
                    <a:cxn ang="T18">
                      <a:pos x="T8" y="T9"/>
                    </a:cxn>
                    <a:cxn ang="T19">
                      <a:pos x="T10" y="T11"/>
                    </a:cxn>
                    <a:cxn ang="T20">
                      <a:pos x="T12" y="T13"/>
                    </a:cxn>
                  </a:cxnLst>
                  <a:rect l="0" t="0" r="r" b="b"/>
                  <a:pathLst>
                    <a:path w="528" h="172">
                      <a:moveTo>
                        <a:pt x="508" y="124"/>
                      </a:moveTo>
                      <a:cubicBezTo>
                        <a:pt x="517" y="79"/>
                        <a:pt x="524" y="36"/>
                        <a:pt x="528" y="0"/>
                      </a:cubicBezTo>
                      <a:cubicBezTo>
                        <a:pt x="444" y="42"/>
                        <a:pt x="349" y="66"/>
                        <a:pt x="248" y="66"/>
                      </a:cubicBezTo>
                      <a:cubicBezTo>
                        <a:pt x="160" y="66"/>
                        <a:pt x="76" y="48"/>
                        <a:pt x="0" y="15"/>
                      </a:cubicBezTo>
                      <a:cubicBezTo>
                        <a:pt x="5" y="51"/>
                        <a:pt x="12" y="92"/>
                        <a:pt x="21" y="136"/>
                      </a:cubicBezTo>
                      <a:cubicBezTo>
                        <a:pt x="92" y="159"/>
                        <a:pt x="169" y="172"/>
                        <a:pt x="248" y="172"/>
                      </a:cubicBezTo>
                      <a:cubicBezTo>
                        <a:pt x="340" y="172"/>
                        <a:pt x="427" y="155"/>
                        <a:pt x="508" y="124"/>
                      </a:cubicBezTo>
                      <a:close/>
                    </a:path>
                  </a:pathLst>
                </a:custGeom>
                <a:solidFill>
                  <a:schemeClr val="tx1">
                    <a:lumMod val="85000"/>
                    <a:lumOff val="15000"/>
                  </a:schemeClr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endParaRPr lang="zh-CN" altLang="en-US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18" name="Freeform 110"/>
                <p:cNvSpPr/>
                <p:nvPr/>
              </p:nvSpPr>
              <p:spPr bwMode="auto">
                <a:xfrm>
                  <a:off x="2668588" y="1962150"/>
                  <a:ext cx="2100262" cy="530225"/>
                </a:xfrm>
                <a:custGeom>
                  <a:avLst/>
                  <a:gdLst>
                    <a:gd name="T0" fmla="*/ 2096498 w 558"/>
                    <a:gd name="T1" fmla="*/ 300837 h 141"/>
                    <a:gd name="T2" fmla="*/ 2077679 w 558"/>
                    <a:gd name="T3" fmla="*/ 0 h 141"/>
                    <a:gd name="T4" fmla="*/ 1046367 w 558"/>
                    <a:gd name="T5" fmla="*/ 233149 h 141"/>
                    <a:gd name="T6" fmla="*/ 22583 w 558"/>
                    <a:gd name="T7" fmla="*/ 3760 h 141"/>
                    <a:gd name="T8" fmla="*/ 7528 w 558"/>
                    <a:gd name="T9" fmla="*/ 345962 h 141"/>
                    <a:gd name="T10" fmla="*/ 993672 w 558"/>
                    <a:gd name="T11" fmla="*/ 530225 h 141"/>
                    <a:gd name="T12" fmla="*/ 2096498 w 558"/>
                    <a:gd name="T13" fmla="*/ 300837 h 141"/>
                    <a:gd name="T14" fmla="*/ 0 60000 65536"/>
                    <a:gd name="T15" fmla="*/ 0 60000 65536"/>
                    <a:gd name="T16" fmla="*/ 0 60000 65536"/>
                    <a:gd name="T17" fmla="*/ 0 60000 65536"/>
                    <a:gd name="T18" fmla="*/ 0 60000 65536"/>
                    <a:gd name="T19" fmla="*/ 0 60000 65536"/>
                    <a:gd name="T20" fmla="*/ 0 60000 65536"/>
                  </a:gdLst>
                  <a:ahLst/>
                  <a:cxnLst>
                    <a:cxn ang="T14">
                      <a:pos x="T0" y="T1"/>
                    </a:cxn>
                    <a:cxn ang="T15">
                      <a:pos x="T2" y="T3"/>
                    </a:cxn>
                    <a:cxn ang="T16">
                      <a:pos x="T4" y="T5"/>
                    </a:cxn>
                    <a:cxn ang="T17">
                      <a:pos x="T6" y="T7"/>
                    </a:cxn>
                    <a:cxn ang="T18">
                      <a:pos x="T8" y="T9"/>
                    </a:cxn>
                    <a:cxn ang="T19">
                      <a:pos x="T10" y="T11"/>
                    </a:cxn>
                    <a:cxn ang="T20">
                      <a:pos x="T12" y="T13"/>
                    </a:cxn>
                  </a:cxnLst>
                  <a:rect l="0" t="0" r="r" b="b"/>
                  <a:pathLst>
                    <a:path w="558" h="141">
                      <a:moveTo>
                        <a:pt x="557" y="80"/>
                      </a:moveTo>
                      <a:cubicBezTo>
                        <a:pt x="558" y="53"/>
                        <a:pt x="556" y="26"/>
                        <a:pt x="552" y="0"/>
                      </a:cubicBezTo>
                      <a:cubicBezTo>
                        <a:pt x="469" y="40"/>
                        <a:pt x="376" y="62"/>
                        <a:pt x="278" y="62"/>
                      </a:cubicBezTo>
                      <a:cubicBezTo>
                        <a:pt x="181" y="62"/>
                        <a:pt x="88" y="40"/>
                        <a:pt x="6" y="1"/>
                      </a:cubicBezTo>
                      <a:cubicBezTo>
                        <a:pt x="2" y="31"/>
                        <a:pt x="0" y="61"/>
                        <a:pt x="2" y="92"/>
                      </a:cubicBezTo>
                      <a:cubicBezTo>
                        <a:pt x="84" y="123"/>
                        <a:pt x="172" y="141"/>
                        <a:pt x="264" y="141"/>
                      </a:cubicBezTo>
                      <a:cubicBezTo>
                        <a:pt x="368" y="141"/>
                        <a:pt x="467" y="119"/>
                        <a:pt x="557" y="80"/>
                      </a:cubicBezTo>
                      <a:close/>
                    </a:path>
                  </a:pathLst>
                </a:custGeom>
                <a:solidFill>
                  <a:schemeClr val="tx1">
                    <a:lumMod val="85000"/>
                    <a:lumOff val="15000"/>
                  </a:schemeClr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endParaRPr lang="zh-CN" altLang="en-US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19" name="Oval 111"/>
                <p:cNvSpPr>
                  <a:spLocks noChangeArrowheads="1"/>
                </p:cNvSpPr>
                <p:nvPr/>
              </p:nvSpPr>
              <p:spPr bwMode="auto">
                <a:xfrm>
                  <a:off x="3587750" y="2214563"/>
                  <a:ext cx="255587" cy="255588"/>
                </a:xfrm>
                <a:prstGeom prst="ellipse">
                  <a:avLst/>
                </a:prstGeom>
                <a:solidFill>
                  <a:srgbClr val="B3B3B3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eaLnBrk="1" hangingPunct="1"/>
                  <a:endParaRPr lang="zh-CN" altLang="zh-CN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20" name="Oval 112"/>
                <p:cNvSpPr>
                  <a:spLocks noChangeArrowheads="1"/>
                </p:cNvSpPr>
                <p:nvPr/>
              </p:nvSpPr>
              <p:spPr bwMode="auto">
                <a:xfrm>
                  <a:off x="3587750" y="2214563"/>
                  <a:ext cx="255587" cy="255588"/>
                </a:xfrm>
                <a:prstGeom prst="ellipse">
                  <a:avLst/>
                </a:prstGeom>
                <a:solidFill>
                  <a:srgbClr val="B3B3B3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eaLnBrk="1" hangingPunct="1"/>
                  <a:endParaRPr lang="zh-CN" altLang="zh-CN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21" name="Oval 113"/>
                <p:cNvSpPr>
                  <a:spLocks noChangeArrowheads="1"/>
                </p:cNvSpPr>
                <p:nvPr/>
              </p:nvSpPr>
              <p:spPr bwMode="auto">
                <a:xfrm>
                  <a:off x="3587750" y="2214563"/>
                  <a:ext cx="255587" cy="255588"/>
                </a:xfrm>
                <a:prstGeom prst="ellipse">
                  <a:avLst/>
                </a:prstGeom>
                <a:solidFill>
                  <a:srgbClr val="BFBFB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eaLnBrk="1" hangingPunct="1"/>
                  <a:endParaRPr lang="zh-CN" altLang="zh-CN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22" name="Oval 114"/>
                <p:cNvSpPr>
                  <a:spLocks noChangeArrowheads="1"/>
                </p:cNvSpPr>
                <p:nvPr/>
              </p:nvSpPr>
              <p:spPr bwMode="auto">
                <a:xfrm>
                  <a:off x="3602038" y="2635250"/>
                  <a:ext cx="207962" cy="203200"/>
                </a:xfrm>
                <a:prstGeom prst="ellipse">
                  <a:avLst/>
                </a:prstGeom>
                <a:solidFill>
                  <a:srgbClr val="B3B3B3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eaLnBrk="1" hangingPunct="1"/>
                  <a:endParaRPr lang="zh-CN" altLang="zh-CN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23" name="Oval 115"/>
                <p:cNvSpPr>
                  <a:spLocks noChangeArrowheads="1"/>
                </p:cNvSpPr>
                <p:nvPr/>
              </p:nvSpPr>
              <p:spPr bwMode="auto">
                <a:xfrm>
                  <a:off x="3602038" y="2635250"/>
                  <a:ext cx="207962" cy="203200"/>
                </a:xfrm>
                <a:prstGeom prst="ellipse">
                  <a:avLst/>
                </a:prstGeom>
                <a:solidFill>
                  <a:srgbClr val="B3B3B3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eaLnBrk="1" hangingPunct="1"/>
                  <a:endParaRPr lang="zh-CN" altLang="zh-CN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24" name="Oval 116"/>
                <p:cNvSpPr>
                  <a:spLocks noChangeArrowheads="1"/>
                </p:cNvSpPr>
                <p:nvPr/>
              </p:nvSpPr>
              <p:spPr bwMode="auto">
                <a:xfrm>
                  <a:off x="3602038" y="2635250"/>
                  <a:ext cx="207962" cy="203200"/>
                </a:xfrm>
                <a:prstGeom prst="ellipse">
                  <a:avLst/>
                </a:prstGeom>
                <a:solidFill>
                  <a:srgbClr val="BFBFB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eaLnBrk="1" hangingPunct="1"/>
                  <a:endParaRPr lang="zh-CN" altLang="zh-CN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25" name="Oval 117"/>
                <p:cNvSpPr>
                  <a:spLocks noChangeArrowheads="1"/>
                </p:cNvSpPr>
                <p:nvPr/>
              </p:nvSpPr>
              <p:spPr bwMode="auto">
                <a:xfrm>
                  <a:off x="3602038" y="2987675"/>
                  <a:ext cx="207962" cy="203200"/>
                </a:xfrm>
                <a:prstGeom prst="ellipse">
                  <a:avLst/>
                </a:prstGeom>
                <a:solidFill>
                  <a:srgbClr val="B3B3B3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eaLnBrk="1" hangingPunct="1"/>
                  <a:endParaRPr lang="zh-CN" altLang="zh-CN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26" name="Oval 118"/>
                <p:cNvSpPr>
                  <a:spLocks noChangeArrowheads="1"/>
                </p:cNvSpPr>
                <p:nvPr/>
              </p:nvSpPr>
              <p:spPr bwMode="auto">
                <a:xfrm>
                  <a:off x="3602038" y="2987675"/>
                  <a:ext cx="207962" cy="203200"/>
                </a:xfrm>
                <a:prstGeom prst="ellipse">
                  <a:avLst/>
                </a:prstGeom>
                <a:solidFill>
                  <a:srgbClr val="B3B3B3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eaLnBrk="1" hangingPunct="1"/>
                  <a:endParaRPr lang="zh-CN" altLang="zh-CN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27" name="Oval 119"/>
                <p:cNvSpPr>
                  <a:spLocks noChangeArrowheads="1"/>
                </p:cNvSpPr>
                <p:nvPr/>
              </p:nvSpPr>
              <p:spPr bwMode="auto">
                <a:xfrm>
                  <a:off x="3602038" y="2987675"/>
                  <a:ext cx="207962" cy="203200"/>
                </a:xfrm>
                <a:prstGeom prst="ellipse">
                  <a:avLst/>
                </a:prstGeom>
                <a:solidFill>
                  <a:srgbClr val="BFBFBF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pPr eaLnBrk="1" hangingPunct="1"/>
                  <a:endParaRPr lang="zh-CN" altLang="zh-CN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28" name="Freeform 120"/>
                <p:cNvSpPr/>
                <p:nvPr/>
              </p:nvSpPr>
              <p:spPr bwMode="auto">
                <a:xfrm>
                  <a:off x="3568700" y="3319463"/>
                  <a:ext cx="293687" cy="1863725"/>
                </a:xfrm>
                <a:custGeom>
                  <a:avLst/>
                  <a:gdLst>
                    <a:gd name="T0" fmla="*/ 289922 w 78"/>
                    <a:gd name="T1" fmla="*/ 180360 h 496"/>
                    <a:gd name="T2" fmla="*/ 293687 w 78"/>
                    <a:gd name="T3" fmla="*/ 146543 h 496"/>
                    <a:gd name="T4" fmla="*/ 146844 w 78"/>
                    <a:gd name="T5" fmla="*/ 0 h 496"/>
                    <a:gd name="T6" fmla="*/ 0 w 78"/>
                    <a:gd name="T7" fmla="*/ 150300 h 496"/>
                    <a:gd name="T8" fmla="*/ 67774 w 78"/>
                    <a:gd name="T9" fmla="*/ 1784817 h 496"/>
                    <a:gd name="T10" fmla="*/ 71539 w 78"/>
                    <a:gd name="T11" fmla="*/ 1784817 h 496"/>
                    <a:gd name="T12" fmla="*/ 71539 w 78"/>
                    <a:gd name="T13" fmla="*/ 1784817 h 496"/>
                    <a:gd name="T14" fmla="*/ 150609 w 78"/>
                    <a:gd name="T15" fmla="*/ 1863725 h 496"/>
                    <a:gd name="T16" fmla="*/ 229678 w 78"/>
                    <a:gd name="T17" fmla="*/ 1784817 h 496"/>
                    <a:gd name="T18" fmla="*/ 229678 w 78"/>
                    <a:gd name="T19" fmla="*/ 1784817 h 496"/>
                    <a:gd name="T20" fmla="*/ 229678 w 78"/>
                    <a:gd name="T21" fmla="*/ 1784817 h 496"/>
                    <a:gd name="T22" fmla="*/ 289922 w 78"/>
                    <a:gd name="T23" fmla="*/ 180360 h 496"/>
                    <a:gd name="T24" fmla="*/ 0 60000 65536"/>
                    <a:gd name="T25" fmla="*/ 0 60000 65536"/>
                    <a:gd name="T26" fmla="*/ 0 60000 65536"/>
                    <a:gd name="T27" fmla="*/ 0 60000 65536"/>
                    <a:gd name="T28" fmla="*/ 0 60000 65536"/>
                    <a:gd name="T29" fmla="*/ 0 60000 65536"/>
                    <a:gd name="T30" fmla="*/ 0 60000 65536"/>
                    <a:gd name="T31" fmla="*/ 0 60000 65536"/>
                    <a:gd name="T32" fmla="*/ 0 60000 65536"/>
                    <a:gd name="T33" fmla="*/ 0 60000 65536"/>
                    <a:gd name="T34" fmla="*/ 0 60000 65536"/>
                    <a:gd name="T35" fmla="*/ 0 60000 65536"/>
                  </a:gdLst>
                  <a:ahLst/>
                  <a:cxnLst>
                    <a:cxn ang="T24">
                      <a:pos x="T0" y="T1"/>
                    </a:cxn>
                    <a:cxn ang="T25">
                      <a:pos x="T2" y="T3"/>
                    </a:cxn>
                    <a:cxn ang="T26">
                      <a:pos x="T4" y="T5"/>
                    </a:cxn>
                    <a:cxn ang="T27">
                      <a:pos x="T6" y="T7"/>
                    </a:cxn>
                    <a:cxn ang="T28">
                      <a:pos x="T8" y="T9"/>
                    </a:cxn>
                    <a:cxn ang="T29">
                      <a:pos x="T10" y="T11"/>
                    </a:cxn>
                    <a:cxn ang="T30">
                      <a:pos x="T12" y="T13"/>
                    </a:cxn>
                    <a:cxn ang="T31">
                      <a:pos x="T14" y="T15"/>
                    </a:cxn>
                    <a:cxn ang="T32">
                      <a:pos x="T16" y="T17"/>
                    </a:cxn>
                    <a:cxn ang="T33">
                      <a:pos x="T18" y="T19"/>
                    </a:cxn>
                    <a:cxn ang="T34">
                      <a:pos x="T20" y="T21"/>
                    </a:cxn>
                    <a:cxn ang="T35">
                      <a:pos x="T22" y="T23"/>
                    </a:cxn>
                  </a:cxnLst>
                  <a:rect l="0" t="0" r="r" b="b"/>
                  <a:pathLst>
                    <a:path w="78" h="496">
                      <a:moveTo>
                        <a:pt x="77" y="48"/>
                      </a:moveTo>
                      <a:cubicBezTo>
                        <a:pt x="77" y="45"/>
                        <a:pt x="78" y="42"/>
                        <a:pt x="78" y="39"/>
                      </a:cubicBezTo>
                      <a:cubicBezTo>
                        <a:pt x="78" y="18"/>
                        <a:pt x="60" y="0"/>
                        <a:pt x="39" y="0"/>
                      </a:cubicBezTo>
                      <a:cubicBezTo>
                        <a:pt x="17" y="0"/>
                        <a:pt x="0" y="18"/>
                        <a:pt x="0" y="40"/>
                      </a:cubicBezTo>
                      <a:cubicBezTo>
                        <a:pt x="18" y="475"/>
                        <a:pt x="18" y="475"/>
                        <a:pt x="18" y="475"/>
                      </a:cubicBezTo>
                      <a:cubicBezTo>
                        <a:pt x="19" y="475"/>
                        <a:pt x="19" y="475"/>
                        <a:pt x="19" y="475"/>
                      </a:cubicBezTo>
                      <a:cubicBezTo>
                        <a:pt x="19" y="475"/>
                        <a:pt x="19" y="475"/>
                        <a:pt x="19" y="475"/>
                      </a:cubicBezTo>
                      <a:cubicBezTo>
                        <a:pt x="19" y="487"/>
                        <a:pt x="29" y="496"/>
                        <a:pt x="40" y="496"/>
                      </a:cubicBezTo>
                      <a:cubicBezTo>
                        <a:pt x="52" y="496"/>
                        <a:pt x="61" y="487"/>
                        <a:pt x="61" y="475"/>
                      </a:cubicBezTo>
                      <a:cubicBezTo>
                        <a:pt x="61" y="475"/>
                        <a:pt x="61" y="475"/>
                        <a:pt x="61" y="475"/>
                      </a:cubicBezTo>
                      <a:cubicBezTo>
                        <a:pt x="61" y="475"/>
                        <a:pt x="61" y="475"/>
                        <a:pt x="61" y="475"/>
                      </a:cubicBezTo>
                      <a:lnTo>
                        <a:pt x="77" y="48"/>
                      </a:lnTo>
                      <a:close/>
                    </a:path>
                  </a:pathLst>
                </a:custGeom>
                <a:solidFill>
                  <a:schemeClr val="tx1">
                    <a:lumMod val="65000"/>
                    <a:lumOff val="35000"/>
                  </a:schemeClr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endParaRPr lang="zh-CN" altLang="en-US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29" name="Oval 121"/>
                <p:cNvSpPr>
                  <a:spLocks noChangeArrowheads="1"/>
                </p:cNvSpPr>
                <p:nvPr/>
              </p:nvSpPr>
              <p:spPr bwMode="auto">
                <a:xfrm>
                  <a:off x="3360738" y="1187450"/>
                  <a:ext cx="735012" cy="733425"/>
                </a:xfrm>
                <a:prstGeom prst="ellipse">
                  <a:avLst/>
                </a:prstGeom>
                <a:solidFill>
                  <a:srgbClr val="FFFFFF"/>
                </a:solidFill>
                <a:ln w="9525">
                  <a:solidFill>
                    <a:srgbClr val="000000"/>
                  </a:solidFill>
                  <a:round/>
                </a:ln>
              </p:spPr>
              <p:txBody>
                <a:bodyPr/>
                <a:lstStyle/>
                <a:p>
                  <a:pPr eaLnBrk="1" hangingPunct="1"/>
                  <a:endParaRPr lang="zh-CN" altLang="zh-CN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130" name="Freeform 122"/>
                <p:cNvSpPr>
                  <a:spLocks noEditPoints="1"/>
                </p:cNvSpPr>
                <p:nvPr/>
              </p:nvSpPr>
              <p:spPr bwMode="auto">
                <a:xfrm>
                  <a:off x="3319464" y="1157290"/>
                  <a:ext cx="790576" cy="790576"/>
                </a:xfrm>
                <a:custGeom>
                  <a:avLst/>
                  <a:gdLst>
                    <a:gd name="T0" fmla="*/ 395288 w 210"/>
                    <a:gd name="T1" fmla="*/ 0 h 210"/>
                    <a:gd name="T2" fmla="*/ 0 w 210"/>
                    <a:gd name="T3" fmla="*/ 395288 h 210"/>
                    <a:gd name="T4" fmla="*/ 395288 w 210"/>
                    <a:gd name="T5" fmla="*/ 790576 h 210"/>
                    <a:gd name="T6" fmla="*/ 790576 w 210"/>
                    <a:gd name="T7" fmla="*/ 395288 h 210"/>
                    <a:gd name="T8" fmla="*/ 395288 w 210"/>
                    <a:gd name="T9" fmla="*/ 0 h 210"/>
                    <a:gd name="T10" fmla="*/ 395288 w 210"/>
                    <a:gd name="T11" fmla="*/ 726577 h 210"/>
                    <a:gd name="T12" fmla="*/ 63999 w 210"/>
                    <a:gd name="T13" fmla="*/ 395288 h 210"/>
                    <a:gd name="T14" fmla="*/ 395288 w 210"/>
                    <a:gd name="T15" fmla="*/ 67764 h 210"/>
                    <a:gd name="T16" fmla="*/ 722812 w 210"/>
                    <a:gd name="T17" fmla="*/ 395288 h 210"/>
                    <a:gd name="T18" fmla="*/ 395288 w 210"/>
                    <a:gd name="T19" fmla="*/ 726577 h 210"/>
                    <a:gd name="T20" fmla="*/ 0 60000 65536"/>
                    <a:gd name="T21" fmla="*/ 0 60000 65536"/>
                    <a:gd name="T22" fmla="*/ 0 60000 65536"/>
                    <a:gd name="T23" fmla="*/ 0 60000 65536"/>
                    <a:gd name="T24" fmla="*/ 0 60000 65536"/>
                    <a:gd name="T25" fmla="*/ 0 60000 65536"/>
                    <a:gd name="T26" fmla="*/ 0 60000 65536"/>
                    <a:gd name="T27" fmla="*/ 0 60000 65536"/>
                    <a:gd name="T28" fmla="*/ 0 60000 65536"/>
                    <a:gd name="T29" fmla="*/ 0 60000 65536"/>
                  </a:gdLst>
                  <a:ahLst/>
                  <a:cxnLst>
                    <a:cxn ang="T20">
                      <a:pos x="T0" y="T1"/>
                    </a:cxn>
                    <a:cxn ang="T21">
                      <a:pos x="T2" y="T3"/>
                    </a:cxn>
                    <a:cxn ang="T22">
                      <a:pos x="T4" y="T5"/>
                    </a:cxn>
                    <a:cxn ang="T23">
                      <a:pos x="T6" y="T7"/>
                    </a:cxn>
                    <a:cxn ang="T24">
                      <a:pos x="T8" y="T9"/>
                    </a:cxn>
                    <a:cxn ang="T25">
                      <a:pos x="T10" y="T11"/>
                    </a:cxn>
                    <a:cxn ang="T26">
                      <a:pos x="T12" y="T13"/>
                    </a:cxn>
                    <a:cxn ang="T27">
                      <a:pos x="T14" y="T15"/>
                    </a:cxn>
                    <a:cxn ang="T28">
                      <a:pos x="T16" y="T17"/>
                    </a:cxn>
                    <a:cxn ang="T29">
                      <a:pos x="T18" y="T19"/>
                    </a:cxn>
                  </a:cxnLst>
                  <a:rect l="0" t="0" r="r" b="b"/>
                  <a:pathLst>
                    <a:path w="210" h="210">
                      <a:moveTo>
                        <a:pt x="105" y="0"/>
                      </a:moveTo>
                      <a:cubicBezTo>
                        <a:pt x="47" y="0"/>
                        <a:pt x="0" y="47"/>
                        <a:pt x="0" y="105"/>
                      </a:cubicBezTo>
                      <a:cubicBezTo>
                        <a:pt x="0" y="163"/>
                        <a:pt x="47" y="210"/>
                        <a:pt x="105" y="210"/>
                      </a:cubicBezTo>
                      <a:cubicBezTo>
                        <a:pt x="163" y="210"/>
                        <a:pt x="210" y="163"/>
                        <a:pt x="210" y="105"/>
                      </a:cubicBezTo>
                      <a:cubicBezTo>
                        <a:pt x="210" y="47"/>
                        <a:pt x="163" y="0"/>
                        <a:pt x="105" y="0"/>
                      </a:cubicBezTo>
                      <a:close/>
                      <a:moveTo>
                        <a:pt x="105" y="193"/>
                      </a:moveTo>
                      <a:cubicBezTo>
                        <a:pt x="56" y="193"/>
                        <a:pt x="17" y="154"/>
                        <a:pt x="17" y="105"/>
                      </a:cubicBezTo>
                      <a:cubicBezTo>
                        <a:pt x="17" y="57"/>
                        <a:pt x="56" y="18"/>
                        <a:pt x="105" y="18"/>
                      </a:cubicBezTo>
                      <a:cubicBezTo>
                        <a:pt x="153" y="18"/>
                        <a:pt x="192" y="57"/>
                        <a:pt x="192" y="105"/>
                      </a:cubicBezTo>
                      <a:cubicBezTo>
                        <a:pt x="192" y="154"/>
                        <a:pt x="153" y="193"/>
                        <a:pt x="105" y="193"/>
                      </a:cubicBezTo>
                      <a:close/>
                    </a:path>
                  </a:pathLst>
                </a:custGeom>
                <a:solidFill>
                  <a:srgbClr val="002060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/>
                <a:lstStyle/>
                <a:p>
                  <a:endParaRPr lang="zh-CN" altLang="en-US" sz="2800">
                    <a:latin typeface="微软雅黑" panose="020B0503020204020204" pitchFamily="34" charset="-122"/>
                    <a:ea typeface="微软雅黑" panose="020B0503020204020204" pitchFamily="34" charset="-122"/>
                  </a:endParaRPr>
                </a:p>
              </p:txBody>
            </p:sp>
          </p:grpSp>
        </p:grpSp>
        <p:grpSp>
          <p:nvGrpSpPr>
            <p:cNvPr id="134" name="Group 399"/>
            <p:cNvGrpSpPr/>
            <p:nvPr/>
          </p:nvGrpSpPr>
          <p:grpSpPr bwMode="auto">
            <a:xfrm>
              <a:off x="7148512" y="892969"/>
              <a:ext cx="1739504" cy="1690688"/>
              <a:chOff x="3690938" y="436563"/>
              <a:chExt cx="5264150" cy="5114925"/>
            </a:xfrm>
          </p:grpSpPr>
          <p:sp>
            <p:nvSpPr>
              <p:cNvPr id="135" name="Freeform 400"/>
              <p:cNvSpPr>
                <a:spLocks noEditPoints="1"/>
              </p:cNvSpPr>
              <p:nvPr/>
            </p:nvSpPr>
            <p:spPr bwMode="auto">
              <a:xfrm>
                <a:off x="3690938" y="436563"/>
                <a:ext cx="5264150" cy="5114925"/>
              </a:xfrm>
              <a:custGeom>
                <a:avLst/>
                <a:gdLst>
                  <a:gd name="T0" fmla="*/ 4921426 w 2519"/>
                  <a:gd name="T1" fmla="*/ 3150861 h 2448"/>
                  <a:gd name="T2" fmla="*/ 4574523 w 2519"/>
                  <a:gd name="T3" fmla="*/ 3926039 h 2448"/>
                  <a:gd name="T4" fmla="*/ 4545266 w 2519"/>
                  <a:gd name="T5" fmla="*/ 4057673 h 2448"/>
                  <a:gd name="T6" fmla="*/ 4204633 w 2519"/>
                  <a:gd name="T7" fmla="*/ 4408698 h 2448"/>
                  <a:gd name="T8" fmla="*/ 4079246 w 2519"/>
                  <a:gd name="T9" fmla="*/ 4692860 h 2448"/>
                  <a:gd name="T10" fmla="*/ 3953859 w 2519"/>
                  <a:gd name="T11" fmla="*/ 4625998 h 2448"/>
                  <a:gd name="T12" fmla="*/ 3283041 w 2519"/>
                  <a:gd name="T13" fmla="*/ 4945681 h 2448"/>
                  <a:gd name="T14" fmla="*/ 3132577 w 2519"/>
                  <a:gd name="T15" fmla="*/ 5016722 h 2448"/>
                  <a:gd name="T16" fmla="*/ 2852547 w 2519"/>
                  <a:gd name="T17" fmla="*/ 4968665 h 2448"/>
                  <a:gd name="T18" fmla="*/ 1788850 w 2519"/>
                  <a:gd name="T19" fmla="*/ 4536153 h 2448"/>
                  <a:gd name="T20" fmla="*/ 704255 w 2519"/>
                  <a:gd name="T21" fmla="*/ 1619308 h 2448"/>
                  <a:gd name="T22" fmla="*/ 2413693 w 2519"/>
                  <a:gd name="T23" fmla="*/ 275805 h 2448"/>
                  <a:gd name="T24" fmla="*/ 2555798 w 2519"/>
                  <a:gd name="T25" fmla="*/ 156707 h 2448"/>
                  <a:gd name="T26" fmla="*/ 2883893 w 2519"/>
                  <a:gd name="T27" fmla="*/ 248642 h 2448"/>
                  <a:gd name="T28" fmla="*/ 3170193 w 2519"/>
                  <a:gd name="T29" fmla="*/ 204764 h 2448"/>
                  <a:gd name="T30" fmla="*/ 4027002 w 2519"/>
                  <a:gd name="T31" fmla="*/ 927707 h 2448"/>
                  <a:gd name="T32" fmla="*/ 4440778 w 2519"/>
                  <a:gd name="T33" fmla="*/ 1234853 h 2448"/>
                  <a:gd name="T34" fmla="*/ 4440778 w 2519"/>
                  <a:gd name="T35" fmla="*/ 1234853 h 2448"/>
                  <a:gd name="T36" fmla="*/ 3531724 w 2519"/>
                  <a:gd name="T37" fmla="*/ 821146 h 2448"/>
                  <a:gd name="T38" fmla="*/ 407507 w 2519"/>
                  <a:gd name="T39" fmla="*/ 2269121 h 2448"/>
                  <a:gd name="T40" fmla="*/ 340634 w 2519"/>
                  <a:gd name="T41" fmla="*/ 2108235 h 2448"/>
                  <a:gd name="T42" fmla="*/ 420045 w 2519"/>
                  <a:gd name="T43" fmla="*/ 1596325 h 2448"/>
                  <a:gd name="T44" fmla="*/ 704255 w 2519"/>
                  <a:gd name="T45" fmla="*/ 1619308 h 2448"/>
                  <a:gd name="T46" fmla="*/ 2892252 w 2519"/>
                  <a:gd name="T47" fmla="*/ 137902 h 2448"/>
                  <a:gd name="T48" fmla="*/ 2396975 w 2519"/>
                  <a:gd name="T49" fmla="*/ 0 h 2448"/>
                  <a:gd name="T50" fmla="*/ 2223523 w 2519"/>
                  <a:gd name="T51" fmla="*/ 165065 h 2448"/>
                  <a:gd name="T52" fmla="*/ 294659 w 2519"/>
                  <a:gd name="T53" fmla="*/ 1932723 h 2448"/>
                  <a:gd name="T54" fmla="*/ 173452 w 2519"/>
                  <a:gd name="T55" fmla="*/ 2605519 h 2448"/>
                  <a:gd name="T56" fmla="*/ 3067794 w 2519"/>
                  <a:gd name="T57" fmla="*/ 5085673 h 2448"/>
                  <a:gd name="T58" fmla="*/ 3084512 w 2519"/>
                  <a:gd name="T59" fmla="*/ 5112836 h 2448"/>
                  <a:gd name="T60" fmla="*/ 3352003 w 2519"/>
                  <a:gd name="T61" fmla="*/ 5112836 h 2448"/>
                  <a:gd name="T62" fmla="*/ 3341555 w 2519"/>
                  <a:gd name="T63" fmla="*/ 5027169 h 2448"/>
                  <a:gd name="T64" fmla="*/ 4056258 w 2519"/>
                  <a:gd name="T65" fmla="*/ 4837031 h 2448"/>
                  <a:gd name="T66" fmla="*/ 4238069 w 2519"/>
                  <a:gd name="T67" fmla="*/ 4621819 h 2448"/>
                  <a:gd name="T68" fmla="*/ 4392713 w 2519"/>
                  <a:gd name="T69" fmla="*/ 4653161 h 2448"/>
                  <a:gd name="T70" fmla="*/ 4501381 w 2519"/>
                  <a:gd name="T71" fmla="*/ 4335568 h 2448"/>
                  <a:gd name="T72" fmla="*/ 4593331 w 2519"/>
                  <a:gd name="T73" fmla="*/ 4241543 h 2448"/>
                  <a:gd name="T74" fmla="*/ 4706179 w 2519"/>
                  <a:gd name="T75" fmla="*/ 4051405 h 2448"/>
                  <a:gd name="T76" fmla="*/ 4752154 w 2519"/>
                  <a:gd name="T77" fmla="*/ 4059763 h 2448"/>
                  <a:gd name="T78" fmla="*/ 5182649 w 2519"/>
                  <a:gd name="T79" fmla="*/ 2866698 h 2448"/>
                  <a:gd name="T80" fmla="*/ 5151302 w 2519"/>
                  <a:gd name="T81" fmla="*/ 1844967 h 2448"/>
                  <a:gd name="T82" fmla="*/ 3343644 w 2519"/>
                  <a:gd name="T83" fmla="*/ 200585 h 2448"/>
                  <a:gd name="T84" fmla="*/ 3245425 w 2519"/>
                  <a:gd name="T85" fmla="*/ 0 h 2448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</a:gdLst>
                <a:ahLst/>
                <a:cxnLst>
                  <a:cxn ang="T86">
                    <a:pos x="T0" y="T1"/>
                  </a:cxn>
                  <a:cxn ang="T87">
                    <a:pos x="T2" y="T3"/>
                  </a:cxn>
                  <a:cxn ang="T88">
                    <a:pos x="T4" y="T5"/>
                  </a:cxn>
                  <a:cxn ang="T89">
                    <a:pos x="T6" y="T7"/>
                  </a:cxn>
                  <a:cxn ang="T90">
                    <a:pos x="T8" y="T9"/>
                  </a:cxn>
                  <a:cxn ang="T91">
                    <a:pos x="T10" y="T11"/>
                  </a:cxn>
                  <a:cxn ang="T92">
                    <a:pos x="T12" y="T13"/>
                  </a:cxn>
                  <a:cxn ang="T93">
                    <a:pos x="T14" y="T15"/>
                  </a:cxn>
                  <a:cxn ang="T94">
                    <a:pos x="T16" y="T17"/>
                  </a:cxn>
                  <a:cxn ang="T95">
                    <a:pos x="T18" y="T19"/>
                  </a:cxn>
                  <a:cxn ang="T96">
                    <a:pos x="T20" y="T21"/>
                  </a:cxn>
                  <a:cxn ang="T97">
                    <a:pos x="T22" y="T23"/>
                  </a:cxn>
                  <a:cxn ang="T98">
                    <a:pos x="T24" y="T25"/>
                  </a:cxn>
                  <a:cxn ang="T99">
                    <a:pos x="T26" y="T27"/>
                  </a:cxn>
                  <a:cxn ang="T100">
                    <a:pos x="T28" y="T29"/>
                  </a:cxn>
                  <a:cxn ang="T101">
                    <a:pos x="T30" y="T31"/>
                  </a:cxn>
                  <a:cxn ang="T102">
                    <a:pos x="T32" y="T33"/>
                  </a:cxn>
                  <a:cxn ang="T103">
                    <a:pos x="T34" y="T35"/>
                  </a:cxn>
                  <a:cxn ang="T104">
                    <a:pos x="T36" y="T37"/>
                  </a:cxn>
                  <a:cxn ang="T105">
                    <a:pos x="T38" y="T39"/>
                  </a:cxn>
                  <a:cxn ang="T106">
                    <a:pos x="T40" y="T41"/>
                  </a:cxn>
                  <a:cxn ang="T107">
                    <a:pos x="T42" y="T43"/>
                  </a:cxn>
                  <a:cxn ang="T108">
                    <a:pos x="T44" y="T45"/>
                  </a:cxn>
                  <a:cxn ang="T109">
                    <a:pos x="T46" y="T47"/>
                  </a:cxn>
                  <a:cxn ang="T110">
                    <a:pos x="T48" y="T49"/>
                  </a:cxn>
                  <a:cxn ang="T111">
                    <a:pos x="T50" y="T51"/>
                  </a:cxn>
                  <a:cxn ang="T112">
                    <a:pos x="T52" y="T53"/>
                  </a:cxn>
                  <a:cxn ang="T113">
                    <a:pos x="T54" y="T55"/>
                  </a:cxn>
                  <a:cxn ang="T114">
                    <a:pos x="T56" y="T57"/>
                  </a:cxn>
                  <a:cxn ang="T115">
                    <a:pos x="T58" y="T59"/>
                  </a:cxn>
                  <a:cxn ang="T116">
                    <a:pos x="T60" y="T61"/>
                  </a:cxn>
                  <a:cxn ang="T117">
                    <a:pos x="T62" y="T63"/>
                  </a:cxn>
                  <a:cxn ang="T118">
                    <a:pos x="T64" y="T65"/>
                  </a:cxn>
                  <a:cxn ang="T119">
                    <a:pos x="T66" y="T67"/>
                  </a:cxn>
                  <a:cxn ang="T120">
                    <a:pos x="T68" y="T69"/>
                  </a:cxn>
                  <a:cxn ang="T121">
                    <a:pos x="T70" y="T71"/>
                  </a:cxn>
                  <a:cxn ang="T122">
                    <a:pos x="T72" y="T73"/>
                  </a:cxn>
                  <a:cxn ang="T123">
                    <a:pos x="T74" y="T75"/>
                  </a:cxn>
                  <a:cxn ang="T124">
                    <a:pos x="T76" y="T77"/>
                  </a:cxn>
                  <a:cxn ang="T125">
                    <a:pos x="T78" y="T79"/>
                  </a:cxn>
                  <a:cxn ang="T126">
                    <a:pos x="T80" y="T81"/>
                  </a:cxn>
                  <a:cxn ang="T127">
                    <a:pos x="T82" y="T83"/>
                  </a:cxn>
                  <a:cxn ang="T128">
                    <a:pos x="T84" y="T85"/>
                  </a:cxn>
                </a:cxnLst>
                <a:rect l="0" t="0" r="r" b="b"/>
                <a:pathLst>
                  <a:path w="2519" h="2448">
                    <a:moveTo>
                      <a:pt x="2355" y="1508"/>
                    </a:moveTo>
                    <a:cubicBezTo>
                      <a:pt x="2355" y="1508"/>
                      <a:pt x="2355" y="1508"/>
                      <a:pt x="2355" y="1508"/>
                    </a:cubicBezTo>
                    <a:cubicBezTo>
                      <a:pt x="2355" y="1508"/>
                      <a:pt x="2355" y="1508"/>
                      <a:pt x="2355" y="1508"/>
                    </a:cubicBezTo>
                    <a:cubicBezTo>
                      <a:pt x="2306" y="1653"/>
                      <a:pt x="2250" y="1775"/>
                      <a:pt x="2189" y="1879"/>
                    </a:cubicBezTo>
                    <a:cubicBezTo>
                      <a:pt x="2192" y="1882"/>
                      <a:pt x="2194" y="1884"/>
                      <a:pt x="2196" y="1887"/>
                    </a:cubicBezTo>
                    <a:cubicBezTo>
                      <a:pt x="2207" y="1908"/>
                      <a:pt x="2188" y="1927"/>
                      <a:pt x="2175" y="1942"/>
                    </a:cubicBezTo>
                    <a:cubicBezTo>
                      <a:pt x="2155" y="1964"/>
                      <a:pt x="2132" y="1984"/>
                      <a:pt x="2108" y="2000"/>
                    </a:cubicBezTo>
                    <a:cubicBezTo>
                      <a:pt x="2077" y="2040"/>
                      <a:pt x="2045" y="2077"/>
                      <a:pt x="2012" y="2110"/>
                    </a:cubicBezTo>
                    <a:cubicBezTo>
                      <a:pt x="2018" y="2127"/>
                      <a:pt x="2022" y="2147"/>
                      <a:pt x="2023" y="2159"/>
                    </a:cubicBezTo>
                    <a:cubicBezTo>
                      <a:pt x="2003" y="2188"/>
                      <a:pt x="1975" y="2216"/>
                      <a:pt x="1952" y="2246"/>
                    </a:cubicBezTo>
                    <a:cubicBezTo>
                      <a:pt x="1950" y="2246"/>
                      <a:pt x="1948" y="2247"/>
                      <a:pt x="1946" y="2247"/>
                    </a:cubicBezTo>
                    <a:cubicBezTo>
                      <a:pt x="1927" y="2247"/>
                      <a:pt x="1909" y="2229"/>
                      <a:pt x="1892" y="2214"/>
                    </a:cubicBezTo>
                    <a:cubicBezTo>
                      <a:pt x="1791" y="2286"/>
                      <a:pt x="1685" y="2330"/>
                      <a:pt x="1579" y="2354"/>
                    </a:cubicBezTo>
                    <a:cubicBezTo>
                      <a:pt x="1578" y="2359"/>
                      <a:pt x="1575" y="2363"/>
                      <a:pt x="1571" y="2367"/>
                    </a:cubicBezTo>
                    <a:cubicBezTo>
                      <a:pt x="1554" y="2383"/>
                      <a:pt x="1531" y="2401"/>
                      <a:pt x="1507" y="2401"/>
                    </a:cubicBezTo>
                    <a:cubicBezTo>
                      <a:pt x="1504" y="2401"/>
                      <a:pt x="1502" y="2401"/>
                      <a:pt x="1499" y="2401"/>
                    </a:cubicBezTo>
                    <a:cubicBezTo>
                      <a:pt x="1485" y="2395"/>
                      <a:pt x="1475" y="2383"/>
                      <a:pt x="1464" y="2373"/>
                    </a:cubicBezTo>
                    <a:cubicBezTo>
                      <a:pt x="1431" y="2376"/>
                      <a:pt x="1397" y="2378"/>
                      <a:pt x="1365" y="2378"/>
                    </a:cubicBezTo>
                    <a:cubicBezTo>
                      <a:pt x="957" y="2378"/>
                      <a:pt x="601" y="2145"/>
                      <a:pt x="601" y="2145"/>
                    </a:cubicBezTo>
                    <a:cubicBezTo>
                      <a:pt x="690" y="2163"/>
                      <a:pt x="775" y="2171"/>
                      <a:pt x="856" y="2171"/>
                    </a:cubicBezTo>
                    <a:cubicBezTo>
                      <a:pt x="1389" y="2171"/>
                      <a:pt x="1784" y="1817"/>
                      <a:pt x="2355" y="1508"/>
                    </a:cubicBezTo>
                    <a:moveTo>
                      <a:pt x="337" y="775"/>
                    </a:moveTo>
                    <a:cubicBezTo>
                      <a:pt x="448" y="577"/>
                      <a:pt x="616" y="355"/>
                      <a:pt x="860" y="216"/>
                    </a:cubicBezTo>
                    <a:cubicBezTo>
                      <a:pt x="956" y="161"/>
                      <a:pt x="1056" y="136"/>
                      <a:pt x="1155" y="132"/>
                    </a:cubicBezTo>
                    <a:cubicBezTo>
                      <a:pt x="1177" y="110"/>
                      <a:pt x="1192" y="76"/>
                      <a:pt x="1222" y="75"/>
                    </a:cubicBezTo>
                    <a:cubicBezTo>
                      <a:pt x="1222" y="75"/>
                      <a:pt x="1223" y="75"/>
                      <a:pt x="1223" y="75"/>
                    </a:cubicBezTo>
                    <a:cubicBezTo>
                      <a:pt x="1228" y="75"/>
                      <a:pt x="1234" y="76"/>
                      <a:pt x="1239" y="78"/>
                    </a:cubicBezTo>
                    <a:cubicBezTo>
                      <a:pt x="1287" y="90"/>
                      <a:pt x="1331" y="119"/>
                      <a:pt x="1380" y="119"/>
                    </a:cubicBezTo>
                    <a:cubicBezTo>
                      <a:pt x="1387" y="119"/>
                      <a:pt x="1393" y="119"/>
                      <a:pt x="1400" y="117"/>
                    </a:cubicBezTo>
                    <a:cubicBezTo>
                      <a:pt x="1439" y="115"/>
                      <a:pt x="1480" y="116"/>
                      <a:pt x="1517" y="98"/>
                    </a:cubicBezTo>
                    <a:cubicBezTo>
                      <a:pt x="1553" y="117"/>
                      <a:pt x="1536" y="169"/>
                      <a:pt x="1532" y="201"/>
                    </a:cubicBezTo>
                    <a:cubicBezTo>
                      <a:pt x="1629" y="239"/>
                      <a:pt x="1789" y="345"/>
                      <a:pt x="1927" y="444"/>
                    </a:cubicBezTo>
                    <a:cubicBezTo>
                      <a:pt x="1953" y="457"/>
                      <a:pt x="1979" y="473"/>
                      <a:pt x="2002" y="492"/>
                    </a:cubicBezTo>
                    <a:cubicBezTo>
                      <a:pt x="2055" y="534"/>
                      <a:pt x="2095" y="567"/>
                      <a:pt x="2125" y="591"/>
                    </a:cubicBezTo>
                    <a:cubicBezTo>
                      <a:pt x="2169" y="625"/>
                      <a:pt x="2197" y="646"/>
                      <a:pt x="2196" y="646"/>
                    </a:cubicBezTo>
                    <a:cubicBezTo>
                      <a:pt x="2196" y="646"/>
                      <a:pt x="2174" y="630"/>
                      <a:pt x="2125" y="591"/>
                    </a:cubicBezTo>
                    <a:cubicBezTo>
                      <a:pt x="2076" y="553"/>
                      <a:pt x="2005" y="499"/>
                      <a:pt x="1927" y="444"/>
                    </a:cubicBezTo>
                    <a:cubicBezTo>
                      <a:pt x="1856" y="408"/>
                      <a:pt x="1776" y="393"/>
                      <a:pt x="1690" y="393"/>
                    </a:cubicBezTo>
                    <a:cubicBezTo>
                      <a:pt x="1074" y="393"/>
                      <a:pt x="159" y="1197"/>
                      <a:pt x="159" y="1197"/>
                    </a:cubicBezTo>
                    <a:cubicBezTo>
                      <a:pt x="159" y="1197"/>
                      <a:pt x="170" y="1155"/>
                      <a:pt x="195" y="1086"/>
                    </a:cubicBezTo>
                    <a:cubicBezTo>
                      <a:pt x="191" y="1085"/>
                      <a:pt x="186" y="1084"/>
                      <a:pt x="181" y="1083"/>
                    </a:cubicBezTo>
                    <a:cubicBezTo>
                      <a:pt x="135" y="1082"/>
                      <a:pt x="122" y="1031"/>
                      <a:pt x="163" y="1009"/>
                    </a:cubicBezTo>
                    <a:cubicBezTo>
                      <a:pt x="202" y="973"/>
                      <a:pt x="214" y="913"/>
                      <a:pt x="191" y="865"/>
                    </a:cubicBezTo>
                    <a:cubicBezTo>
                      <a:pt x="171" y="834"/>
                      <a:pt x="150" y="778"/>
                      <a:pt x="201" y="764"/>
                    </a:cubicBezTo>
                    <a:cubicBezTo>
                      <a:pt x="203" y="764"/>
                      <a:pt x="206" y="764"/>
                      <a:pt x="209" y="764"/>
                    </a:cubicBezTo>
                    <a:cubicBezTo>
                      <a:pt x="251" y="764"/>
                      <a:pt x="294" y="774"/>
                      <a:pt x="337" y="775"/>
                    </a:cubicBezTo>
                    <a:moveTo>
                      <a:pt x="1553" y="0"/>
                    </a:moveTo>
                    <a:cubicBezTo>
                      <a:pt x="1533" y="0"/>
                      <a:pt x="1484" y="66"/>
                      <a:pt x="1384" y="66"/>
                    </a:cubicBezTo>
                    <a:cubicBezTo>
                      <a:pt x="1384" y="66"/>
                      <a:pt x="1384" y="66"/>
                      <a:pt x="1384" y="66"/>
                    </a:cubicBezTo>
                    <a:cubicBezTo>
                      <a:pt x="1284" y="66"/>
                      <a:pt x="1192" y="0"/>
                      <a:pt x="1147" y="0"/>
                    </a:cubicBezTo>
                    <a:cubicBezTo>
                      <a:pt x="1130" y="0"/>
                      <a:pt x="1120" y="10"/>
                      <a:pt x="1120" y="39"/>
                    </a:cubicBezTo>
                    <a:cubicBezTo>
                      <a:pt x="1120" y="57"/>
                      <a:pt x="1057" y="63"/>
                      <a:pt x="1064" y="79"/>
                    </a:cubicBezTo>
                    <a:cubicBezTo>
                      <a:pt x="685" y="142"/>
                      <a:pt x="390" y="363"/>
                      <a:pt x="219" y="692"/>
                    </a:cubicBezTo>
                    <a:cubicBezTo>
                      <a:pt x="63" y="708"/>
                      <a:pt x="141" y="799"/>
                      <a:pt x="141" y="925"/>
                    </a:cubicBezTo>
                    <a:cubicBezTo>
                      <a:pt x="141" y="1012"/>
                      <a:pt x="0" y="1100"/>
                      <a:pt x="88" y="1144"/>
                    </a:cubicBezTo>
                    <a:cubicBezTo>
                      <a:pt x="85" y="1178"/>
                      <a:pt x="83" y="1212"/>
                      <a:pt x="83" y="1247"/>
                    </a:cubicBezTo>
                    <a:cubicBezTo>
                      <a:pt x="83" y="1910"/>
                      <a:pt x="622" y="2448"/>
                      <a:pt x="1285" y="2448"/>
                    </a:cubicBezTo>
                    <a:cubicBezTo>
                      <a:pt x="1347" y="2448"/>
                      <a:pt x="1408" y="2443"/>
                      <a:pt x="1468" y="2434"/>
                    </a:cubicBezTo>
                    <a:cubicBezTo>
                      <a:pt x="1468" y="2434"/>
                      <a:pt x="1468" y="2435"/>
                      <a:pt x="1468" y="2436"/>
                    </a:cubicBezTo>
                    <a:cubicBezTo>
                      <a:pt x="1468" y="2444"/>
                      <a:pt x="1471" y="2447"/>
                      <a:pt x="1476" y="2447"/>
                    </a:cubicBezTo>
                    <a:cubicBezTo>
                      <a:pt x="1491" y="2447"/>
                      <a:pt x="1526" y="2415"/>
                      <a:pt x="1555" y="2415"/>
                    </a:cubicBezTo>
                    <a:cubicBezTo>
                      <a:pt x="1584" y="2415"/>
                      <a:pt x="1599" y="2447"/>
                      <a:pt x="1604" y="2447"/>
                    </a:cubicBezTo>
                    <a:cubicBezTo>
                      <a:pt x="1606" y="2447"/>
                      <a:pt x="1606" y="2444"/>
                      <a:pt x="1606" y="2436"/>
                    </a:cubicBezTo>
                    <a:cubicBezTo>
                      <a:pt x="1606" y="2425"/>
                      <a:pt x="1604" y="2415"/>
                      <a:pt x="1599" y="2406"/>
                    </a:cubicBezTo>
                    <a:cubicBezTo>
                      <a:pt x="1698" y="2380"/>
                      <a:pt x="1771" y="2347"/>
                      <a:pt x="1858" y="2297"/>
                    </a:cubicBezTo>
                    <a:cubicBezTo>
                      <a:pt x="1901" y="2309"/>
                      <a:pt x="1924" y="2315"/>
                      <a:pt x="1941" y="2315"/>
                    </a:cubicBezTo>
                    <a:cubicBezTo>
                      <a:pt x="1957" y="2315"/>
                      <a:pt x="1967" y="2310"/>
                      <a:pt x="1982" y="2300"/>
                    </a:cubicBezTo>
                    <a:cubicBezTo>
                      <a:pt x="2040" y="2261"/>
                      <a:pt x="1985" y="2212"/>
                      <a:pt x="2028" y="2212"/>
                    </a:cubicBezTo>
                    <a:cubicBezTo>
                      <a:pt x="2040" y="2212"/>
                      <a:pt x="2060" y="2216"/>
                      <a:pt x="2093" y="2225"/>
                    </a:cubicBezTo>
                    <a:cubicBezTo>
                      <a:pt x="2097" y="2227"/>
                      <a:pt x="2100" y="2227"/>
                      <a:pt x="2102" y="2227"/>
                    </a:cubicBezTo>
                    <a:cubicBezTo>
                      <a:pt x="2121" y="2227"/>
                      <a:pt x="2078" y="2189"/>
                      <a:pt x="2054" y="2169"/>
                    </a:cubicBezTo>
                    <a:cubicBezTo>
                      <a:pt x="2089" y="2140"/>
                      <a:pt x="2123" y="2108"/>
                      <a:pt x="2154" y="2075"/>
                    </a:cubicBezTo>
                    <a:cubicBezTo>
                      <a:pt x="2157" y="2079"/>
                      <a:pt x="2159" y="2081"/>
                      <a:pt x="2160" y="2081"/>
                    </a:cubicBezTo>
                    <a:cubicBezTo>
                      <a:pt x="2170" y="2081"/>
                      <a:pt x="2172" y="2030"/>
                      <a:pt x="2198" y="2030"/>
                    </a:cubicBezTo>
                    <a:cubicBezTo>
                      <a:pt x="2246" y="2030"/>
                      <a:pt x="2231" y="2011"/>
                      <a:pt x="2231" y="1958"/>
                    </a:cubicBezTo>
                    <a:cubicBezTo>
                      <a:pt x="2231" y="1943"/>
                      <a:pt x="2241" y="1939"/>
                      <a:pt x="2252" y="1939"/>
                    </a:cubicBezTo>
                    <a:cubicBezTo>
                      <a:pt x="2257" y="1939"/>
                      <a:pt x="2262" y="1940"/>
                      <a:pt x="2266" y="1941"/>
                    </a:cubicBezTo>
                    <a:cubicBezTo>
                      <a:pt x="2270" y="1942"/>
                      <a:pt x="2273" y="1943"/>
                      <a:pt x="2274" y="1943"/>
                    </a:cubicBezTo>
                    <a:cubicBezTo>
                      <a:pt x="2275" y="1943"/>
                      <a:pt x="2273" y="1942"/>
                      <a:pt x="2267" y="1938"/>
                    </a:cubicBezTo>
                    <a:cubicBezTo>
                      <a:pt x="2382" y="1775"/>
                      <a:pt x="2458" y="1581"/>
                      <a:pt x="2480" y="1372"/>
                    </a:cubicBezTo>
                    <a:cubicBezTo>
                      <a:pt x="2519" y="1352"/>
                      <a:pt x="2513" y="1263"/>
                      <a:pt x="2477" y="1147"/>
                    </a:cubicBezTo>
                    <a:cubicBezTo>
                      <a:pt x="2437" y="1017"/>
                      <a:pt x="2512" y="883"/>
                      <a:pt x="2465" y="883"/>
                    </a:cubicBezTo>
                    <a:cubicBezTo>
                      <a:pt x="2455" y="883"/>
                      <a:pt x="2444" y="889"/>
                      <a:pt x="2435" y="900"/>
                    </a:cubicBezTo>
                    <a:cubicBezTo>
                      <a:pt x="2312" y="493"/>
                      <a:pt x="2016" y="195"/>
                      <a:pt x="1600" y="96"/>
                    </a:cubicBezTo>
                    <a:cubicBezTo>
                      <a:pt x="1612" y="75"/>
                      <a:pt x="1564" y="63"/>
                      <a:pt x="1564" y="39"/>
                    </a:cubicBezTo>
                    <a:cubicBezTo>
                      <a:pt x="1564" y="10"/>
                      <a:pt x="1561" y="0"/>
                      <a:pt x="1553" y="0"/>
                    </a:cubicBezTo>
                  </a:path>
                </a:pathLst>
              </a:custGeom>
              <a:solidFill>
                <a:srgbClr val="D4DDD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36" name="Freeform 401"/>
              <p:cNvSpPr>
                <a:spLocks noEditPoints="1"/>
              </p:cNvSpPr>
              <p:nvPr/>
            </p:nvSpPr>
            <p:spPr bwMode="auto">
              <a:xfrm>
                <a:off x="3946526" y="593726"/>
                <a:ext cx="4335463" cy="2343150"/>
              </a:xfrm>
              <a:custGeom>
                <a:avLst/>
                <a:gdLst>
                  <a:gd name="T0" fmla="*/ 4185028 w 2075"/>
                  <a:gd name="T1" fmla="*/ 1077598 h 1122"/>
                  <a:gd name="T2" fmla="*/ 4333374 w 2075"/>
                  <a:gd name="T3" fmla="*/ 1192459 h 1122"/>
                  <a:gd name="T4" fmla="*/ 4185028 w 2075"/>
                  <a:gd name="T5" fmla="*/ 1077598 h 1122"/>
                  <a:gd name="T6" fmla="*/ 3771330 w 2075"/>
                  <a:gd name="T7" fmla="*/ 770608 h 1122"/>
                  <a:gd name="T8" fmla="*/ 4185028 w 2075"/>
                  <a:gd name="T9" fmla="*/ 1077598 h 1122"/>
                  <a:gd name="T10" fmla="*/ 3928034 w 2075"/>
                  <a:gd name="T11" fmla="*/ 870850 h 1122"/>
                  <a:gd name="T12" fmla="*/ 3771330 w 2075"/>
                  <a:gd name="T13" fmla="*/ 770608 h 1122"/>
                  <a:gd name="T14" fmla="*/ 1769705 w 2075"/>
                  <a:gd name="T15" fmla="*/ 522092 h 1122"/>
                  <a:gd name="T16" fmla="*/ 1596286 w 2075"/>
                  <a:gd name="T17" fmla="*/ 446911 h 1122"/>
                  <a:gd name="T18" fmla="*/ 1821939 w 2075"/>
                  <a:gd name="T19" fmla="*/ 292372 h 1122"/>
                  <a:gd name="T20" fmla="*/ 1911782 w 2075"/>
                  <a:gd name="T21" fmla="*/ 284018 h 1122"/>
                  <a:gd name="T22" fmla="*/ 2085201 w 2075"/>
                  <a:gd name="T23" fmla="*/ 359199 h 1122"/>
                  <a:gd name="T24" fmla="*/ 1861637 w 2075"/>
                  <a:gd name="T25" fmla="*/ 513739 h 1122"/>
                  <a:gd name="T26" fmla="*/ 1769705 w 2075"/>
                  <a:gd name="T27" fmla="*/ 522092 h 1122"/>
                  <a:gd name="T28" fmla="*/ 2300407 w 2075"/>
                  <a:gd name="T29" fmla="*/ 0 h 1122"/>
                  <a:gd name="T30" fmla="*/ 2298318 w 2075"/>
                  <a:gd name="T31" fmla="*/ 0 h 1122"/>
                  <a:gd name="T32" fmla="*/ 2158329 w 2075"/>
                  <a:gd name="T33" fmla="*/ 119037 h 1122"/>
                  <a:gd name="T34" fmla="*/ 1541962 w 2075"/>
                  <a:gd name="T35" fmla="*/ 294460 h 1122"/>
                  <a:gd name="T36" fmla="*/ 449217 w 2075"/>
                  <a:gd name="T37" fmla="*/ 1461858 h 1122"/>
                  <a:gd name="T38" fmla="*/ 181776 w 2075"/>
                  <a:gd name="T39" fmla="*/ 1438886 h 1122"/>
                  <a:gd name="T40" fmla="*/ 165061 w 2075"/>
                  <a:gd name="T41" fmla="*/ 1438886 h 1122"/>
                  <a:gd name="T42" fmla="*/ 144167 w 2075"/>
                  <a:gd name="T43" fmla="*/ 1649811 h 1122"/>
                  <a:gd name="T44" fmla="*/ 85665 w 2075"/>
                  <a:gd name="T45" fmla="*/ 1950537 h 1122"/>
                  <a:gd name="T46" fmla="*/ 123273 w 2075"/>
                  <a:gd name="T47" fmla="*/ 2105076 h 1122"/>
                  <a:gd name="T48" fmla="*/ 152525 w 2075"/>
                  <a:gd name="T49" fmla="*/ 2111341 h 1122"/>
                  <a:gd name="T50" fmla="*/ 77307 w 2075"/>
                  <a:gd name="T51" fmla="*/ 2343150 h 1122"/>
                  <a:gd name="T52" fmla="*/ 3276147 w 2075"/>
                  <a:gd name="T53" fmla="*/ 664101 h 1122"/>
                  <a:gd name="T54" fmla="*/ 3771330 w 2075"/>
                  <a:gd name="T55" fmla="*/ 770608 h 1122"/>
                  <a:gd name="T56" fmla="*/ 2946025 w 2075"/>
                  <a:gd name="T57" fmla="*/ 263134 h 1122"/>
                  <a:gd name="T58" fmla="*/ 2914685 w 2075"/>
                  <a:gd name="T59" fmla="*/ 48032 h 1122"/>
                  <a:gd name="T60" fmla="*/ 2670227 w 2075"/>
                  <a:gd name="T61" fmla="*/ 87711 h 1122"/>
                  <a:gd name="T62" fmla="*/ 2628440 w 2075"/>
                  <a:gd name="T63" fmla="*/ 91888 h 1122"/>
                  <a:gd name="T64" fmla="*/ 2333837 w 2075"/>
                  <a:gd name="T65" fmla="*/ 6265 h 1122"/>
                  <a:gd name="T66" fmla="*/ 2300407 w 2075"/>
                  <a:gd name="T67" fmla="*/ 0 h 1122"/>
                  <a:gd name="T68" fmla="*/ 0 60000 65536"/>
                  <a:gd name="T69" fmla="*/ 0 60000 65536"/>
                  <a:gd name="T70" fmla="*/ 0 60000 65536"/>
                  <a:gd name="T71" fmla="*/ 0 60000 65536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</a:gdLst>
                <a:ahLst/>
                <a:cxnLst>
                  <a:cxn ang="T68">
                    <a:pos x="T0" y="T1"/>
                  </a:cxn>
                  <a:cxn ang="T69">
                    <a:pos x="T2" y="T3"/>
                  </a:cxn>
                  <a:cxn ang="T70">
                    <a:pos x="T4" y="T5"/>
                  </a:cxn>
                  <a:cxn ang="T71">
                    <a:pos x="T6" y="T7"/>
                  </a:cxn>
                  <a:cxn ang="T72">
                    <a:pos x="T8" y="T9"/>
                  </a:cxn>
                  <a:cxn ang="T73">
                    <a:pos x="T10" y="T11"/>
                  </a:cxn>
                  <a:cxn ang="T74">
                    <a:pos x="T12" y="T13"/>
                  </a:cxn>
                  <a:cxn ang="T75">
                    <a:pos x="T14" y="T15"/>
                  </a:cxn>
                  <a:cxn ang="T76">
                    <a:pos x="T16" y="T17"/>
                  </a:cxn>
                  <a:cxn ang="T77">
                    <a:pos x="T18" y="T19"/>
                  </a:cxn>
                  <a:cxn ang="T78">
                    <a:pos x="T20" y="T21"/>
                  </a:cxn>
                  <a:cxn ang="T79">
                    <a:pos x="T22" y="T23"/>
                  </a:cxn>
                  <a:cxn ang="T80">
                    <a:pos x="T24" y="T25"/>
                  </a:cxn>
                  <a:cxn ang="T81">
                    <a:pos x="T26" y="T27"/>
                  </a:cxn>
                  <a:cxn ang="T82">
                    <a:pos x="T28" y="T29"/>
                  </a:cxn>
                  <a:cxn ang="T83">
                    <a:pos x="T30" y="T31"/>
                  </a:cxn>
                  <a:cxn ang="T84">
                    <a:pos x="T32" y="T33"/>
                  </a:cxn>
                  <a:cxn ang="T85">
                    <a:pos x="T34" y="T35"/>
                  </a:cxn>
                  <a:cxn ang="T86">
                    <a:pos x="T36" y="T37"/>
                  </a:cxn>
                  <a:cxn ang="T87">
                    <a:pos x="T38" y="T39"/>
                  </a:cxn>
                  <a:cxn ang="T88">
                    <a:pos x="T40" y="T41"/>
                  </a:cxn>
                  <a:cxn ang="T89">
                    <a:pos x="T42" y="T43"/>
                  </a:cxn>
                  <a:cxn ang="T90">
                    <a:pos x="T44" y="T45"/>
                  </a:cxn>
                  <a:cxn ang="T91">
                    <a:pos x="T46" y="T47"/>
                  </a:cxn>
                  <a:cxn ang="T92">
                    <a:pos x="T48" y="T49"/>
                  </a:cxn>
                  <a:cxn ang="T93">
                    <a:pos x="T50" y="T51"/>
                  </a:cxn>
                  <a:cxn ang="T94">
                    <a:pos x="T52" y="T53"/>
                  </a:cxn>
                  <a:cxn ang="T95">
                    <a:pos x="T54" y="T55"/>
                  </a:cxn>
                  <a:cxn ang="T96">
                    <a:pos x="T56" y="T57"/>
                  </a:cxn>
                  <a:cxn ang="T97">
                    <a:pos x="T58" y="T59"/>
                  </a:cxn>
                  <a:cxn ang="T98">
                    <a:pos x="T60" y="T61"/>
                  </a:cxn>
                  <a:cxn ang="T99">
                    <a:pos x="T62" y="T63"/>
                  </a:cxn>
                  <a:cxn ang="T100">
                    <a:pos x="T64" y="T65"/>
                  </a:cxn>
                  <a:cxn ang="T101">
                    <a:pos x="T66" y="T67"/>
                  </a:cxn>
                </a:cxnLst>
                <a:rect l="0" t="0" r="r" b="b"/>
                <a:pathLst>
                  <a:path w="2075" h="1122">
                    <a:moveTo>
                      <a:pt x="2003" y="516"/>
                    </a:moveTo>
                    <a:cubicBezTo>
                      <a:pt x="2052" y="555"/>
                      <a:pt x="2074" y="571"/>
                      <a:pt x="2074" y="571"/>
                    </a:cubicBezTo>
                    <a:cubicBezTo>
                      <a:pt x="2075" y="571"/>
                      <a:pt x="2047" y="550"/>
                      <a:pt x="2003" y="516"/>
                    </a:cubicBezTo>
                    <a:moveTo>
                      <a:pt x="1805" y="369"/>
                    </a:moveTo>
                    <a:cubicBezTo>
                      <a:pt x="1883" y="424"/>
                      <a:pt x="1954" y="478"/>
                      <a:pt x="2003" y="516"/>
                    </a:cubicBezTo>
                    <a:cubicBezTo>
                      <a:pt x="1973" y="492"/>
                      <a:pt x="1933" y="459"/>
                      <a:pt x="1880" y="417"/>
                    </a:cubicBezTo>
                    <a:cubicBezTo>
                      <a:pt x="1857" y="398"/>
                      <a:pt x="1831" y="382"/>
                      <a:pt x="1805" y="369"/>
                    </a:cubicBezTo>
                    <a:moveTo>
                      <a:pt x="847" y="250"/>
                    </a:moveTo>
                    <a:cubicBezTo>
                      <a:pt x="802" y="250"/>
                      <a:pt x="768" y="236"/>
                      <a:pt x="764" y="214"/>
                    </a:cubicBezTo>
                    <a:cubicBezTo>
                      <a:pt x="759" y="185"/>
                      <a:pt x="807" y="151"/>
                      <a:pt x="872" y="140"/>
                    </a:cubicBezTo>
                    <a:cubicBezTo>
                      <a:pt x="887" y="137"/>
                      <a:pt x="901" y="136"/>
                      <a:pt x="915" y="136"/>
                    </a:cubicBezTo>
                    <a:cubicBezTo>
                      <a:pt x="960" y="136"/>
                      <a:pt x="994" y="149"/>
                      <a:pt x="998" y="172"/>
                    </a:cubicBezTo>
                    <a:cubicBezTo>
                      <a:pt x="1003" y="201"/>
                      <a:pt x="955" y="234"/>
                      <a:pt x="891" y="246"/>
                    </a:cubicBezTo>
                    <a:cubicBezTo>
                      <a:pt x="875" y="249"/>
                      <a:pt x="861" y="250"/>
                      <a:pt x="847" y="250"/>
                    </a:cubicBezTo>
                    <a:moveTo>
                      <a:pt x="1101" y="0"/>
                    </a:moveTo>
                    <a:cubicBezTo>
                      <a:pt x="1101" y="0"/>
                      <a:pt x="1100" y="0"/>
                      <a:pt x="1100" y="0"/>
                    </a:cubicBezTo>
                    <a:cubicBezTo>
                      <a:pt x="1070" y="1"/>
                      <a:pt x="1055" y="35"/>
                      <a:pt x="1033" y="57"/>
                    </a:cubicBezTo>
                    <a:cubicBezTo>
                      <a:pt x="934" y="61"/>
                      <a:pt x="834" y="86"/>
                      <a:pt x="738" y="141"/>
                    </a:cubicBezTo>
                    <a:cubicBezTo>
                      <a:pt x="494" y="280"/>
                      <a:pt x="326" y="502"/>
                      <a:pt x="215" y="700"/>
                    </a:cubicBezTo>
                    <a:cubicBezTo>
                      <a:pt x="172" y="699"/>
                      <a:pt x="129" y="689"/>
                      <a:pt x="87" y="689"/>
                    </a:cubicBezTo>
                    <a:cubicBezTo>
                      <a:pt x="84" y="689"/>
                      <a:pt x="81" y="689"/>
                      <a:pt x="79" y="689"/>
                    </a:cubicBezTo>
                    <a:cubicBezTo>
                      <a:pt x="28" y="703"/>
                      <a:pt x="49" y="759"/>
                      <a:pt x="69" y="790"/>
                    </a:cubicBezTo>
                    <a:cubicBezTo>
                      <a:pt x="92" y="838"/>
                      <a:pt x="80" y="898"/>
                      <a:pt x="41" y="934"/>
                    </a:cubicBezTo>
                    <a:cubicBezTo>
                      <a:pt x="0" y="956"/>
                      <a:pt x="13" y="1007"/>
                      <a:pt x="59" y="1008"/>
                    </a:cubicBezTo>
                    <a:cubicBezTo>
                      <a:pt x="64" y="1009"/>
                      <a:pt x="69" y="1010"/>
                      <a:pt x="73" y="1011"/>
                    </a:cubicBezTo>
                    <a:cubicBezTo>
                      <a:pt x="48" y="1080"/>
                      <a:pt x="37" y="1122"/>
                      <a:pt x="37" y="1122"/>
                    </a:cubicBezTo>
                    <a:cubicBezTo>
                      <a:pt x="37" y="1122"/>
                      <a:pt x="952" y="318"/>
                      <a:pt x="1568" y="318"/>
                    </a:cubicBezTo>
                    <a:cubicBezTo>
                      <a:pt x="1654" y="318"/>
                      <a:pt x="1734" y="333"/>
                      <a:pt x="1805" y="369"/>
                    </a:cubicBezTo>
                    <a:cubicBezTo>
                      <a:pt x="1667" y="270"/>
                      <a:pt x="1507" y="164"/>
                      <a:pt x="1410" y="126"/>
                    </a:cubicBezTo>
                    <a:cubicBezTo>
                      <a:pt x="1414" y="94"/>
                      <a:pt x="1431" y="42"/>
                      <a:pt x="1395" y="23"/>
                    </a:cubicBezTo>
                    <a:cubicBezTo>
                      <a:pt x="1358" y="41"/>
                      <a:pt x="1317" y="40"/>
                      <a:pt x="1278" y="42"/>
                    </a:cubicBezTo>
                    <a:cubicBezTo>
                      <a:pt x="1271" y="44"/>
                      <a:pt x="1265" y="44"/>
                      <a:pt x="1258" y="44"/>
                    </a:cubicBezTo>
                    <a:cubicBezTo>
                      <a:pt x="1209" y="44"/>
                      <a:pt x="1165" y="15"/>
                      <a:pt x="1117" y="3"/>
                    </a:cubicBezTo>
                    <a:cubicBezTo>
                      <a:pt x="1112" y="1"/>
                      <a:pt x="1106" y="0"/>
                      <a:pt x="1101" y="0"/>
                    </a:cubicBezTo>
                  </a:path>
                </a:pathLst>
              </a:custGeom>
              <a:solidFill>
                <a:srgbClr val="DCE5E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37" name="Freeform 402"/>
              <p:cNvSpPr/>
              <p:nvPr/>
            </p:nvSpPr>
            <p:spPr bwMode="auto">
              <a:xfrm>
                <a:off x="4946651" y="3587751"/>
                <a:ext cx="3665538" cy="1865313"/>
              </a:xfrm>
              <a:custGeom>
                <a:avLst/>
                <a:gdLst>
                  <a:gd name="T0" fmla="*/ 3665538 w 1754"/>
                  <a:gd name="T1" fmla="*/ 0 h 893"/>
                  <a:gd name="T2" fmla="*/ 532903 w 1754"/>
                  <a:gd name="T3" fmla="*/ 1384885 h 893"/>
                  <a:gd name="T4" fmla="*/ 0 w 1754"/>
                  <a:gd name="T5" fmla="*/ 1330576 h 893"/>
                  <a:gd name="T6" fmla="*/ 1596620 w 1754"/>
                  <a:gd name="T7" fmla="*/ 1817270 h 893"/>
                  <a:gd name="T8" fmla="*/ 1803512 w 1754"/>
                  <a:gd name="T9" fmla="*/ 1806826 h 893"/>
                  <a:gd name="T10" fmla="*/ 1876655 w 1754"/>
                  <a:gd name="T11" fmla="*/ 1865313 h 893"/>
                  <a:gd name="T12" fmla="*/ 1893374 w 1754"/>
                  <a:gd name="T13" fmla="*/ 1865313 h 893"/>
                  <a:gd name="T14" fmla="*/ 2027122 w 1754"/>
                  <a:gd name="T15" fmla="*/ 1794293 h 893"/>
                  <a:gd name="T16" fmla="*/ 2043840 w 1754"/>
                  <a:gd name="T17" fmla="*/ 1767139 h 893"/>
                  <a:gd name="T18" fmla="*/ 2697953 w 1754"/>
                  <a:gd name="T19" fmla="*/ 1474704 h 893"/>
                  <a:gd name="T20" fmla="*/ 2810803 w 1754"/>
                  <a:gd name="T21" fmla="*/ 1543635 h 893"/>
                  <a:gd name="T22" fmla="*/ 2823342 w 1754"/>
                  <a:gd name="T23" fmla="*/ 1541546 h 893"/>
                  <a:gd name="T24" fmla="*/ 2971719 w 1754"/>
                  <a:gd name="T25" fmla="*/ 1359819 h 893"/>
                  <a:gd name="T26" fmla="*/ 2948731 w 1754"/>
                  <a:gd name="T27" fmla="*/ 1257467 h 893"/>
                  <a:gd name="T28" fmla="*/ 3149353 w 1754"/>
                  <a:gd name="T29" fmla="*/ 1027698 h 893"/>
                  <a:gd name="T30" fmla="*/ 3289371 w 1754"/>
                  <a:gd name="T31" fmla="*/ 906546 h 893"/>
                  <a:gd name="T32" fmla="*/ 3333257 w 1754"/>
                  <a:gd name="T33" fmla="*/ 791661 h 893"/>
                  <a:gd name="T34" fmla="*/ 3318628 w 1754"/>
                  <a:gd name="T35" fmla="*/ 774951 h 893"/>
                  <a:gd name="T36" fmla="*/ 3665538 w 1754"/>
                  <a:gd name="T37" fmla="*/ 0 h 893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60000 65536"/>
                  <a:gd name="T43" fmla="*/ 0 60000 65536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</a:gdLst>
                <a:ahLst/>
                <a:cxnLst>
                  <a:cxn ang="T38">
                    <a:pos x="T0" y="T1"/>
                  </a:cxn>
                  <a:cxn ang="T39">
                    <a:pos x="T2" y="T3"/>
                  </a:cxn>
                  <a:cxn ang="T40">
                    <a:pos x="T4" y="T5"/>
                  </a:cxn>
                  <a:cxn ang="T41">
                    <a:pos x="T6" y="T7"/>
                  </a:cxn>
                  <a:cxn ang="T42">
                    <a:pos x="T8" y="T9"/>
                  </a:cxn>
                  <a:cxn ang="T43">
                    <a:pos x="T10" y="T11"/>
                  </a:cxn>
                  <a:cxn ang="T44">
                    <a:pos x="T12" y="T13"/>
                  </a:cxn>
                  <a:cxn ang="T45">
                    <a:pos x="T14" y="T15"/>
                  </a:cxn>
                  <a:cxn ang="T46">
                    <a:pos x="T16" y="T17"/>
                  </a:cxn>
                  <a:cxn ang="T47">
                    <a:pos x="T18" y="T19"/>
                  </a:cxn>
                  <a:cxn ang="T48">
                    <a:pos x="T20" y="T21"/>
                  </a:cxn>
                  <a:cxn ang="T49">
                    <a:pos x="T22" y="T23"/>
                  </a:cxn>
                  <a:cxn ang="T50">
                    <a:pos x="T24" y="T25"/>
                  </a:cxn>
                  <a:cxn ang="T51">
                    <a:pos x="T26" y="T27"/>
                  </a:cxn>
                  <a:cxn ang="T52">
                    <a:pos x="T28" y="T29"/>
                  </a:cxn>
                  <a:cxn ang="T53">
                    <a:pos x="T30" y="T31"/>
                  </a:cxn>
                  <a:cxn ang="T54">
                    <a:pos x="T32" y="T33"/>
                  </a:cxn>
                  <a:cxn ang="T55">
                    <a:pos x="T34" y="T35"/>
                  </a:cxn>
                  <a:cxn ang="T56">
                    <a:pos x="T36" y="T37"/>
                  </a:cxn>
                </a:cxnLst>
                <a:rect l="0" t="0" r="r" b="b"/>
                <a:pathLst>
                  <a:path w="1754" h="893">
                    <a:moveTo>
                      <a:pt x="1754" y="0"/>
                    </a:moveTo>
                    <a:cubicBezTo>
                      <a:pt x="1183" y="309"/>
                      <a:pt x="788" y="663"/>
                      <a:pt x="255" y="663"/>
                    </a:cubicBezTo>
                    <a:cubicBezTo>
                      <a:pt x="174" y="663"/>
                      <a:pt x="89" y="655"/>
                      <a:pt x="0" y="637"/>
                    </a:cubicBezTo>
                    <a:cubicBezTo>
                      <a:pt x="0" y="637"/>
                      <a:pt x="356" y="870"/>
                      <a:pt x="764" y="870"/>
                    </a:cubicBezTo>
                    <a:cubicBezTo>
                      <a:pt x="796" y="870"/>
                      <a:pt x="830" y="868"/>
                      <a:pt x="863" y="865"/>
                    </a:cubicBezTo>
                    <a:cubicBezTo>
                      <a:pt x="874" y="875"/>
                      <a:pt x="884" y="887"/>
                      <a:pt x="898" y="893"/>
                    </a:cubicBezTo>
                    <a:cubicBezTo>
                      <a:pt x="901" y="893"/>
                      <a:pt x="903" y="893"/>
                      <a:pt x="906" y="893"/>
                    </a:cubicBezTo>
                    <a:cubicBezTo>
                      <a:pt x="930" y="893"/>
                      <a:pt x="953" y="875"/>
                      <a:pt x="970" y="859"/>
                    </a:cubicBezTo>
                    <a:cubicBezTo>
                      <a:pt x="974" y="855"/>
                      <a:pt x="977" y="851"/>
                      <a:pt x="978" y="846"/>
                    </a:cubicBezTo>
                    <a:cubicBezTo>
                      <a:pt x="1084" y="822"/>
                      <a:pt x="1190" y="778"/>
                      <a:pt x="1291" y="706"/>
                    </a:cubicBezTo>
                    <a:cubicBezTo>
                      <a:pt x="1308" y="721"/>
                      <a:pt x="1326" y="739"/>
                      <a:pt x="1345" y="739"/>
                    </a:cubicBezTo>
                    <a:cubicBezTo>
                      <a:pt x="1347" y="739"/>
                      <a:pt x="1349" y="738"/>
                      <a:pt x="1351" y="738"/>
                    </a:cubicBezTo>
                    <a:cubicBezTo>
                      <a:pt x="1374" y="708"/>
                      <a:pt x="1402" y="680"/>
                      <a:pt x="1422" y="651"/>
                    </a:cubicBezTo>
                    <a:cubicBezTo>
                      <a:pt x="1421" y="639"/>
                      <a:pt x="1417" y="619"/>
                      <a:pt x="1411" y="602"/>
                    </a:cubicBezTo>
                    <a:cubicBezTo>
                      <a:pt x="1444" y="569"/>
                      <a:pt x="1476" y="532"/>
                      <a:pt x="1507" y="492"/>
                    </a:cubicBezTo>
                    <a:cubicBezTo>
                      <a:pt x="1531" y="476"/>
                      <a:pt x="1554" y="456"/>
                      <a:pt x="1574" y="434"/>
                    </a:cubicBezTo>
                    <a:cubicBezTo>
                      <a:pt x="1587" y="419"/>
                      <a:pt x="1606" y="400"/>
                      <a:pt x="1595" y="379"/>
                    </a:cubicBezTo>
                    <a:cubicBezTo>
                      <a:pt x="1593" y="376"/>
                      <a:pt x="1591" y="374"/>
                      <a:pt x="1588" y="371"/>
                    </a:cubicBezTo>
                    <a:cubicBezTo>
                      <a:pt x="1649" y="267"/>
                      <a:pt x="1705" y="145"/>
                      <a:pt x="1754" y="0"/>
                    </a:cubicBezTo>
                  </a:path>
                </a:pathLst>
              </a:custGeom>
              <a:solidFill>
                <a:srgbClr val="BECAC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38" name="Oval 403"/>
              <p:cNvSpPr>
                <a:spLocks noChangeArrowheads="1"/>
              </p:cNvSpPr>
              <p:nvPr/>
            </p:nvSpPr>
            <p:spPr bwMode="auto">
              <a:xfrm>
                <a:off x="5056188" y="2335213"/>
                <a:ext cx="1533525" cy="1533525"/>
              </a:xfrm>
              <a:prstGeom prst="ellipse">
                <a:avLst/>
              </a:prstGeom>
              <a:solidFill>
                <a:srgbClr val="C0CAC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39" name="Freeform 404"/>
              <p:cNvSpPr/>
              <p:nvPr/>
            </p:nvSpPr>
            <p:spPr bwMode="auto">
              <a:xfrm>
                <a:off x="5114926" y="2373313"/>
                <a:ext cx="1301750" cy="744538"/>
              </a:xfrm>
              <a:custGeom>
                <a:avLst/>
                <a:gdLst>
                  <a:gd name="T0" fmla="*/ 610130 w 623"/>
                  <a:gd name="T1" fmla="*/ 39737 h 356"/>
                  <a:gd name="T2" fmla="*/ 0 w 623"/>
                  <a:gd name="T3" fmla="*/ 744538 h 356"/>
                  <a:gd name="T4" fmla="*/ 664457 w 623"/>
                  <a:gd name="T5" fmla="*/ 196591 h 356"/>
                  <a:gd name="T6" fmla="*/ 1301750 w 623"/>
                  <a:gd name="T7" fmla="*/ 347172 h 356"/>
                  <a:gd name="T8" fmla="*/ 610130 w 623"/>
                  <a:gd name="T9" fmla="*/ 39737 h 356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623" h="356">
                    <a:moveTo>
                      <a:pt x="292" y="19"/>
                    </a:moveTo>
                    <a:cubicBezTo>
                      <a:pt x="122" y="44"/>
                      <a:pt x="0" y="190"/>
                      <a:pt x="0" y="356"/>
                    </a:cubicBezTo>
                    <a:cubicBezTo>
                      <a:pt x="39" y="213"/>
                      <a:pt x="162" y="117"/>
                      <a:pt x="318" y="94"/>
                    </a:cubicBezTo>
                    <a:cubicBezTo>
                      <a:pt x="434" y="77"/>
                      <a:pt x="542" y="95"/>
                      <a:pt x="623" y="166"/>
                    </a:cubicBezTo>
                    <a:cubicBezTo>
                      <a:pt x="552" y="61"/>
                      <a:pt x="425" y="0"/>
                      <a:pt x="292" y="19"/>
                    </a:cubicBezTo>
                    <a:close/>
                  </a:path>
                </a:pathLst>
              </a:custGeom>
              <a:solidFill>
                <a:srgbClr val="99AAA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40" name="Freeform 405"/>
              <p:cNvSpPr/>
              <p:nvPr/>
            </p:nvSpPr>
            <p:spPr bwMode="auto">
              <a:xfrm>
                <a:off x="5051426" y="2249488"/>
                <a:ext cx="1301750" cy="696913"/>
              </a:xfrm>
              <a:custGeom>
                <a:avLst/>
                <a:gdLst>
                  <a:gd name="T0" fmla="*/ 631025 w 623"/>
                  <a:gd name="T1" fmla="*/ 39764 h 333"/>
                  <a:gd name="T2" fmla="*/ 0 w 623"/>
                  <a:gd name="T3" fmla="*/ 696913 h 333"/>
                  <a:gd name="T4" fmla="*/ 660278 w 623"/>
                  <a:gd name="T5" fmla="*/ 108827 h 333"/>
                  <a:gd name="T6" fmla="*/ 1301750 w 623"/>
                  <a:gd name="T7" fmla="*/ 299275 h 333"/>
                  <a:gd name="T8" fmla="*/ 631025 w 623"/>
                  <a:gd name="T9" fmla="*/ 39764 h 333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623" h="333">
                    <a:moveTo>
                      <a:pt x="302" y="19"/>
                    </a:moveTo>
                    <a:cubicBezTo>
                      <a:pt x="133" y="44"/>
                      <a:pt x="0" y="166"/>
                      <a:pt x="0" y="333"/>
                    </a:cubicBezTo>
                    <a:cubicBezTo>
                      <a:pt x="39" y="189"/>
                      <a:pt x="159" y="75"/>
                      <a:pt x="316" y="52"/>
                    </a:cubicBezTo>
                    <a:cubicBezTo>
                      <a:pt x="431" y="35"/>
                      <a:pt x="542" y="72"/>
                      <a:pt x="623" y="143"/>
                    </a:cubicBezTo>
                    <a:cubicBezTo>
                      <a:pt x="552" y="38"/>
                      <a:pt x="436" y="0"/>
                      <a:pt x="302" y="19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41" name="Freeform 406"/>
              <p:cNvSpPr>
                <a:spLocks noEditPoints="1"/>
              </p:cNvSpPr>
              <p:nvPr/>
            </p:nvSpPr>
            <p:spPr bwMode="auto">
              <a:xfrm>
                <a:off x="5411788" y="3086101"/>
                <a:ext cx="1362075" cy="973138"/>
              </a:xfrm>
              <a:custGeom>
                <a:avLst/>
                <a:gdLst>
                  <a:gd name="T0" fmla="*/ 1180326 w 652"/>
                  <a:gd name="T1" fmla="*/ 0 h 466"/>
                  <a:gd name="T2" fmla="*/ 1138544 w 652"/>
                  <a:gd name="T3" fmla="*/ 225534 h 466"/>
                  <a:gd name="T4" fmla="*/ 1199127 w 652"/>
                  <a:gd name="T5" fmla="*/ 198387 h 466"/>
                  <a:gd name="T6" fmla="*/ 1180326 w 652"/>
                  <a:gd name="T7" fmla="*/ 0 h 466"/>
                  <a:gd name="T8" fmla="*/ 1337006 w 652"/>
                  <a:gd name="T9" fmla="*/ 269388 h 466"/>
                  <a:gd name="T10" fmla="*/ 1171969 w 652"/>
                  <a:gd name="T11" fmla="*/ 501187 h 466"/>
                  <a:gd name="T12" fmla="*/ 1021556 w 652"/>
                  <a:gd name="T13" fmla="*/ 451068 h 466"/>
                  <a:gd name="T14" fmla="*/ 979775 w 652"/>
                  <a:gd name="T15" fmla="*/ 501187 h 466"/>
                  <a:gd name="T16" fmla="*/ 954706 w 652"/>
                  <a:gd name="T17" fmla="*/ 488657 h 466"/>
                  <a:gd name="T18" fmla="*/ 975597 w 652"/>
                  <a:gd name="T19" fmla="*/ 505364 h 466"/>
                  <a:gd name="T20" fmla="*/ 668503 w 652"/>
                  <a:gd name="T21" fmla="*/ 718368 h 466"/>
                  <a:gd name="T22" fmla="*/ 0 w 652"/>
                  <a:gd name="T23" fmla="*/ 676602 h 466"/>
                  <a:gd name="T24" fmla="*/ 766689 w 652"/>
                  <a:gd name="T25" fmla="*/ 870812 h 466"/>
                  <a:gd name="T26" fmla="*/ 1082139 w 652"/>
                  <a:gd name="T27" fmla="*/ 599336 h 466"/>
                  <a:gd name="T28" fmla="*/ 1203306 w 652"/>
                  <a:gd name="T29" fmla="*/ 551306 h 466"/>
                  <a:gd name="T30" fmla="*/ 1337006 w 652"/>
                  <a:gd name="T31" fmla="*/ 269388 h 466"/>
                  <a:gd name="T32" fmla="*/ 0 60000 65536"/>
                  <a:gd name="T33" fmla="*/ 0 60000 65536"/>
                  <a:gd name="T34" fmla="*/ 0 60000 65536"/>
                  <a:gd name="T35" fmla="*/ 0 60000 65536"/>
                  <a:gd name="T36" fmla="*/ 0 60000 65536"/>
                  <a:gd name="T37" fmla="*/ 0 60000 65536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60000 65536"/>
                  <a:gd name="T43" fmla="*/ 0 60000 65536"/>
                  <a:gd name="T44" fmla="*/ 0 60000 65536"/>
                  <a:gd name="T45" fmla="*/ 0 60000 65536"/>
                  <a:gd name="T46" fmla="*/ 0 60000 65536"/>
                  <a:gd name="T47" fmla="*/ 0 60000 65536"/>
                </a:gdLst>
                <a:ahLst/>
                <a:cxnLst>
                  <a:cxn ang="T32">
                    <a:pos x="T0" y="T1"/>
                  </a:cxn>
                  <a:cxn ang="T33">
                    <a:pos x="T2" y="T3"/>
                  </a:cxn>
                  <a:cxn ang="T34">
                    <a:pos x="T4" y="T5"/>
                  </a:cxn>
                  <a:cxn ang="T35">
                    <a:pos x="T6" y="T7"/>
                  </a:cxn>
                  <a:cxn ang="T36">
                    <a:pos x="T8" y="T9"/>
                  </a:cxn>
                  <a:cxn ang="T37">
                    <a:pos x="T10" y="T11"/>
                  </a:cxn>
                  <a:cxn ang="T38">
                    <a:pos x="T12" y="T13"/>
                  </a:cxn>
                  <a:cxn ang="T39">
                    <a:pos x="T14" y="T15"/>
                  </a:cxn>
                  <a:cxn ang="T40">
                    <a:pos x="T16" y="T17"/>
                  </a:cxn>
                  <a:cxn ang="T41">
                    <a:pos x="T18" y="T19"/>
                  </a:cxn>
                  <a:cxn ang="T42">
                    <a:pos x="T20" y="T21"/>
                  </a:cxn>
                  <a:cxn ang="T43">
                    <a:pos x="T22" y="T23"/>
                  </a:cxn>
                  <a:cxn ang="T44">
                    <a:pos x="T24" y="T25"/>
                  </a:cxn>
                  <a:cxn ang="T45">
                    <a:pos x="T26" y="T27"/>
                  </a:cxn>
                  <a:cxn ang="T46">
                    <a:pos x="T28" y="T29"/>
                  </a:cxn>
                  <a:cxn ang="T47">
                    <a:pos x="T30" y="T31"/>
                  </a:cxn>
                </a:cxnLst>
                <a:rect l="0" t="0" r="r" b="b"/>
                <a:pathLst>
                  <a:path w="652" h="466">
                    <a:moveTo>
                      <a:pt x="565" y="0"/>
                    </a:moveTo>
                    <a:cubicBezTo>
                      <a:pt x="564" y="37"/>
                      <a:pt x="557" y="73"/>
                      <a:pt x="545" y="108"/>
                    </a:cubicBezTo>
                    <a:cubicBezTo>
                      <a:pt x="554" y="103"/>
                      <a:pt x="564" y="98"/>
                      <a:pt x="574" y="95"/>
                    </a:cubicBezTo>
                    <a:cubicBezTo>
                      <a:pt x="575" y="63"/>
                      <a:pt x="572" y="31"/>
                      <a:pt x="565" y="0"/>
                    </a:cubicBezTo>
                    <a:close/>
                    <a:moveTo>
                      <a:pt x="640" y="129"/>
                    </a:moveTo>
                    <a:cubicBezTo>
                      <a:pt x="638" y="177"/>
                      <a:pt x="608" y="222"/>
                      <a:pt x="561" y="240"/>
                    </a:cubicBezTo>
                    <a:cubicBezTo>
                      <a:pt x="524" y="252"/>
                      <a:pt x="492" y="259"/>
                      <a:pt x="489" y="216"/>
                    </a:cubicBezTo>
                    <a:cubicBezTo>
                      <a:pt x="482" y="224"/>
                      <a:pt x="476" y="232"/>
                      <a:pt x="469" y="240"/>
                    </a:cubicBezTo>
                    <a:cubicBezTo>
                      <a:pt x="465" y="238"/>
                      <a:pt x="461" y="236"/>
                      <a:pt x="457" y="234"/>
                    </a:cubicBezTo>
                    <a:cubicBezTo>
                      <a:pt x="460" y="237"/>
                      <a:pt x="464" y="240"/>
                      <a:pt x="467" y="242"/>
                    </a:cubicBezTo>
                    <a:cubicBezTo>
                      <a:pt x="428" y="286"/>
                      <a:pt x="378" y="321"/>
                      <a:pt x="320" y="344"/>
                    </a:cubicBezTo>
                    <a:cubicBezTo>
                      <a:pt x="211" y="386"/>
                      <a:pt x="95" y="375"/>
                      <a:pt x="0" y="324"/>
                    </a:cubicBezTo>
                    <a:cubicBezTo>
                      <a:pt x="93" y="411"/>
                      <a:pt x="241" y="466"/>
                      <a:pt x="367" y="417"/>
                    </a:cubicBezTo>
                    <a:cubicBezTo>
                      <a:pt x="432" y="392"/>
                      <a:pt x="483" y="345"/>
                      <a:pt x="518" y="287"/>
                    </a:cubicBezTo>
                    <a:cubicBezTo>
                      <a:pt x="523" y="267"/>
                      <a:pt x="532" y="276"/>
                      <a:pt x="576" y="264"/>
                    </a:cubicBezTo>
                    <a:cubicBezTo>
                      <a:pt x="627" y="244"/>
                      <a:pt x="652" y="182"/>
                      <a:pt x="640" y="129"/>
                    </a:cubicBezTo>
                    <a:close/>
                  </a:path>
                </a:pathLst>
              </a:custGeom>
              <a:solidFill>
                <a:srgbClr val="99AAA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42" name="Oval 407"/>
              <p:cNvSpPr>
                <a:spLocks noChangeArrowheads="1"/>
              </p:cNvSpPr>
              <p:nvPr/>
            </p:nvSpPr>
            <p:spPr bwMode="auto">
              <a:xfrm>
                <a:off x="5616576" y="4618038"/>
                <a:ext cx="657225" cy="657225"/>
              </a:xfrm>
              <a:prstGeom prst="ellipse">
                <a:avLst/>
              </a:prstGeom>
              <a:solidFill>
                <a:srgbClr val="C0CAC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43" name="Freeform 408"/>
              <p:cNvSpPr/>
              <p:nvPr/>
            </p:nvSpPr>
            <p:spPr bwMode="auto">
              <a:xfrm>
                <a:off x="5640388" y="4632326"/>
                <a:ext cx="560388" cy="319088"/>
              </a:xfrm>
              <a:custGeom>
                <a:avLst/>
                <a:gdLst>
                  <a:gd name="T0" fmla="*/ 261375 w 268"/>
                  <a:gd name="T1" fmla="*/ 16684 h 153"/>
                  <a:gd name="T2" fmla="*/ 0 w 268"/>
                  <a:gd name="T3" fmla="*/ 319088 h 153"/>
                  <a:gd name="T4" fmla="*/ 286467 w 268"/>
                  <a:gd name="T5" fmla="*/ 83422 h 153"/>
                  <a:gd name="T6" fmla="*/ 560388 w 268"/>
                  <a:gd name="T7" fmla="*/ 148074 h 153"/>
                  <a:gd name="T8" fmla="*/ 261375 w 268"/>
                  <a:gd name="T9" fmla="*/ 16684 h 153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268" h="153">
                    <a:moveTo>
                      <a:pt x="125" y="8"/>
                    </a:moveTo>
                    <a:cubicBezTo>
                      <a:pt x="53" y="19"/>
                      <a:pt x="0" y="82"/>
                      <a:pt x="0" y="153"/>
                    </a:cubicBezTo>
                    <a:cubicBezTo>
                      <a:pt x="17" y="91"/>
                      <a:pt x="70" y="50"/>
                      <a:pt x="137" y="40"/>
                    </a:cubicBezTo>
                    <a:cubicBezTo>
                      <a:pt x="186" y="33"/>
                      <a:pt x="233" y="41"/>
                      <a:pt x="268" y="71"/>
                    </a:cubicBezTo>
                    <a:cubicBezTo>
                      <a:pt x="237" y="26"/>
                      <a:pt x="183" y="0"/>
                      <a:pt x="125" y="8"/>
                    </a:cubicBezTo>
                    <a:close/>
                  </a:path>
                </a:pathLst>
              </a:custGeom>
              <a:solidFill>
                <a:srgbClr val="99AAA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44" name="Freeform 409"/>
              <p:cNvSpPr/>
              <p:nvPr/>
            </p:nvSpPr>
            <p:spPr bwMode="auto">
              <a:xfrm>
                <a:off x="5613401" y="4579938"/>
                <a:ext cx="560388" cy="298450"/>
              </a:xfrm>
              <a:custGeom>
                <a:avLst/>
                <a:gdLst>
                  <a:gd name="T0" fmla="*/ 271830 w 268"/>
                  <a:gd name="T1" fmla="*/ 16697 h 143"/>
                  <a:gd name="T2" fmla="*/ 0 w 268"/>
                  <a:gd name="T3" fmla="*/ 298450 h 143"/>
                  <a:gd name="T4" fmla="*/ 284376 w 268"/>
                  <a:gd name="T5" fmla="*/ 45915 h 143"/>
                  <a:gd name="T6" fmla="*/ 560388 w 268"/>
                  <a:gd name="T7" fmla="*/ 127311 h 143"/>
                  <a:gd name="T8" fmla="*/ 271830 w 268"/>
                  <a:gd name="T9" fmla="*/ 16697 h 143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268" h="143">
                    <a:moveTo>
                      <a:pt x="130" y="8"/>
                    </a:moveTo>
                    <a:cubicBezTo>
                      <a:pt x="57" y="19"/>
                      <a:pt x="0" y="71"/>
                      <a:pt x="0" y="143"/>
                    </a:cubicBezTo>
                    <a:cubicBezTo>
                      <a:pt x="17" y="81"/>
                      <a:pt x="69" y="32"/>
                      <a:pt x="136" y="22"/>
                    </a:cubicBezTo>
                    <a:cubicBezTo>
                      <a:pt x="185" y="15"/>
                      <a:pt x="233" y="31"/>
                      <a:pt x="268" y="61"/>
                    </a:cubicBezTo>
                    <a:cubicBezTo>
                      <a:pt x="238" y="16"/>
                      <a:pt x="187" y="0"/>
                      <a:pt x="130" y="8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45" name="Freeform 410"/>
              <p:cNvSpPr/>
              <p:nvPr/>
            </p:nvSpPr>
            <p:spPr bwMode="auto">
              <a:xfrm>
                <a:off x="5770563" y="4941888"/>
                <a:ext cx="541338" cy="417513"/>
              </a:xfrm>
              <a:custGeom>
                <a:avLst/>
                <a:gdLst>
                  <a:gd name="T0" fmla="*/ 330237 w 259"/>
                  <a:gd name="T1" fmla="*/ 373674 h 200"/>
                  <a:gd name="T2" fmla="*/ 507896 w 259"/>
                  <a:gd name="T3" fmla="*/ 0 h 200"/>
                  <a:gd name="T4" fmla="*/ 288435 w 259"/>
                  <a:gd name="T5" fmla="*/ 308960 h 200"/>
                  <a:gd name="T6" fmla="*/ 0 w 259"/>
                  <a:gd name="T7" fmla="*/ 290172 h 200"/>
                  <a:gd name="T8" fmla="*/ 330237 w 259"/>
                  <a:gd name="T9" fmla="*/ 373674 h 200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259" h="200">
                    <a:moveTo>
                      <a:pt x="158" y="179"/>
                    </a:moveTo>
                    <a:cubicBezTo>
                      <a:pt x="226" y="152"/>
                      <a:pt x="259" y="70"/>
                      <a:pt x="243" y="0"/>
                    </a:cubicBezTo>
                    <a:cubicBezTo>
                      <a:pt x="241" y="64"/>
                      <a:pt x="201" y="123"/>
                      <a:pt x="138" y="148"/>
                    </a:cubicBezTo>
                    <a:cubicBezTo>
                      <a:pt x="91" y="166"/>
                      <a:pt x="41" y="161"/>
                      <a:pt x="0" y="139"/>
                    </a:cubicBezTo>
                    <a:cubicBezTo>
                      <a:pt x="40" y="176"/>
                      <a:pt x="104" y="200"/>
                      <a:pt x="158" y="179"/>
                    </a:cubicBezTo>
                    <a:close/>
                  </a:path>
                </a:pathLst>
              </a:custGeom>
              <a:solidFill>
                <a:srgbClr val="99AAA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46" name="Freeform 411"/>
              <p:cNvSpPr/>
              <p:nvPr/>
            </p:nvSpPr>
            <p:spPr bwMode="auto">
              <a:xfrm>
                <a:off x="5705476" y="4916488"/>
                <a:ext cx="554038" cy="355600"/>
              </a:xfrm>
              <a:custGeom>
                <a:avLst/>
                <a:gdLst>
                  <a:gd name="T0" fmla="*/ 307334 w 265"/>
                  <a:gd name="T1" fmla="*/ 326315 h 170"/>
                  <a:gd name="T2" fmla="*/ 539403 w 265"/>
                  <a:gd name="T3" fmla="*/ 0 h 170"/>
                  <a:gd name="T4" fmla="*/ 290609 w 265"/>
                  <a:gd name="T5" fmla="*/ 263562 h 170"/>
                  <a:gd name="T6" fmla="*/ 0 w 265"/>
                  <a:gd name="T7" fmla="*/ 223819 h 170"/>
                  <a:gd name="T8" fmla="*/ 307334 w 265"/>
                  <a:gd name="T9" fmla="*/ 326315 h 170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265" h="170">
                    <a:moveTo>
                      <a:pt x="147" y="156"/>
                    </a:moveTo>
                    <a:cubicBezTo>
                      <a:pt x="219" y="138"/>
                      <a:pt x="265" y="71"/>
                      <a:pt x="258" y="0"/>
                    </a:cubicBezTo>
                    <a:cubicBezTo>
                      <a:pt x="247" y="63"/>
                      <a:pt x="205" y="110"/>
                      <a:pt x="139" y="126"/>
                    </a:cubicBezTo>
                    <a:cubicBezTo>
                      <a:pt x="91" y="138"/>
                      <a:pt x="37" y="134"/>
                      <a:pt x="0" y="107"/>
                    </a:cubicBezTo>
                    <a:cubicBezTo>
                      <a:pt x="34" y="149"/>
                      <a:pt x="91" y="170"/>
                      <a:pt x="147" y="156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47" name="Oval 412"/>
              <p:cNvSpPr>
                <a:spLocks noChangeArrowheads="1"/>
              </p:cNvSpPr>
              <p:nvPr/>
            </p:nvSpPr>
            <p:spPr bwMode="auto">
              <a:xfrm>
                <a:off x="4573588" y="3548063"/>
                <a:ext cx="315913" cy="312738"/>
              </a:xfrm>
              <a:prstGeom prst="ellipse">
                <a:avLst/>
              </a:prstGeom>
              <a:solidFill>
                <a:srgbClr val="C0CAC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48" name="Freeform 413"/>
              <p:cNvSpPr/>
              <p:nvPr/>
            </p:nvSpPr>
            <p:spPr bwMode="auto">
              <a:xfrm>
                <a:off x="4586288" y="3554413"/>
                <a:ext cx="266700" cy="152400"/>
              </a:xfrm>
              <a:custGeom>
                <a:avLst/>
                <a:gdLst>
                  <a:gd name="T0" fmla="*/ 125016 w 128"/>
                  <a:gd name="T1" fmla="*/ 8351 h 73"/>
                  <a:gd name="T2" fmla="*/ 0 w 128"/>
                  <a:gd name="T3" fmla="*/ 152400 h 73"/>
                  <a:gd name="T4" fmla="*/ 135434 w 128"/>
                  <a:gd name="T5" fmla="*/ 41753 h 73"/>
                  <a:gd name="T6" fmla="*/ 266700 w 128"/>
                  <a:gd name="T7" fmla="*/ 70981 h 73"/>
                  <a:gd name="T8" fmla="*/ 125016 w 128"/>
                  <a:gd name="T9" fmla="*/ 8351 h 73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28" h="73">
                    <a:moveTo>
                      <a:pt x="60" y="4"/>
                    </a:moveTo>
                    <a:cubicBezTo>
                      <a:pt x="25" y="9"/>
                      <a:pt x="0" y="39"/>
                      <a:pt x="0" y="73"/>
                    </a:cubicBezTo>
                    <a:cubicBezTo>
                      <a:pt x="8" y="44"/>
                      <a:pt x="33" y="24"/>
                      <a:pt x="65" y="20"/>
                    </a:cubicBezTo>
                    <a:cubicBezTo>
                      <a:pt x="89" y="16"/>
                      <a:pt x="111" y="20"/>
                      <a:pt x="128" y="34"/>
                    </a:cubicBezTo>
                    <a:cubicBezTo>
                      <a:pt x="113" y="13"/>
                      <a:pt x="87" y="0"/>
                      <a:pt x="60" y="4"/>
                    </a:cubicBezTo>
                    <a:close/>
                  </a:path>
                </a:pathLst>
              </a:custGeom>
              <a:solidFill>
                <a:srgbClr val="80808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49" name="Freeform 414"/>
              <p:cNvSpPr/>
              <p:nvPr/>
            </p:nvSpPr>
            <p:spPr bwMode="auto">
              <a:xfrm>
                <a:off x="4573588" y="3529013"/>
                <a:ext cx="266700" cy="141288"/>
              </a:xfrm>
              <a:custGeom>
                <a:avLst/>
                <a:gdLst>
                  <a:gd name="T0" fmla="*/ 129183 w 128"/>
                  <a:gd name="T1" fmla="*/ 8311 h 68"/>
                  <a:gd name="T2" fmla="*/ 0 w 128"/>
                  <a:gd name="T3" fmla="*/ 141288 h 68"/>
                  <a:gd name="T4" fmla="*/ 133350 w 128"/>
                  <a:gd name="T5" fmla="*/ 22855 h 68"/>
                  <a:gd name="T6" fmla="*/ 266700 w 128"/>
                  <a:gd name="T7" fmla="*/ 60255 h 68"/>
                  <a:gd name="T8" fmla="*/ 129183 w 128"/>
                  <a:gd name="T9" fmla="*/ 8311 h 68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28" h="68">
                    <a:moveTo>
                      <a:pt x="62" y="4"/>
                    </a:moveTo>
                    <a:cubicBezTo>
                      <a:pt x="27" y="9"/>
                      <a:pt x="0" y="34"/>
                      <a:pt x="0" y="68"/>
                    </a:cubicBezTo>
                    <a:cubicBezTo>
                      <a:pt x="8" y="39"/>
                      <a:pt x="32" y="16"/>
                      <a:pt x="64" y="11"/>
                    </a:cubicBezTo>
                    <a:cubicBezTo>
                      <a:pt x="88" y="7"/>
                      <a:pt x="111" y="15"/>
                      <a:pt x="128" y="29"/>
                    </a:cubicBezTo>
                    <a:cubicBezTo>
                      <a:pt x="113" y="8"/>
                      <a:pt x="89" y="0"/>
                      <a:pt x="62" y="4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50" name="Freeform 415"/>
              <p:cNvSpPr/>
              <p:nvPr/>
            </p:nvSpPr>
            <p:spPr bwMode="auto">
              <a:xfrm>
                <a:off x="4648201" y="3702051"/>
                <a:ext cx="257175" cy="198438"/>
              </a:xfrm>
              <a:custGeom>
                <a:avLst/>
                <a:gdLst>
                  <a:gd name="T0" fmla="*/ 156814 w 123"/>
                  <a:gd name="T1" fmla="*/ 177550 h 95"/>
                  <a:gd name="T2" fmla="*/ 242539 w 123"/>
                  <a:gd name="T3" fmla="*/ 0 h 95"/>
                  <a:gd name="T4" fmla="*/ 135905 w 123"/>
                  <a:gd name="T5" fmla="*/ 146217 h 95"/>
                  <a:gd name="T6" fmla="*/ 0 w 123"/>
                  <a:gd name="T7" fmla="*/ 137862 h 95"/>
                  <a:gd name="T8" fmla="*/ 156814 w 123"/>
                  <a:gd name="T9" fmla="*/ 177550 h 95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23" h="95">
                    <a:moveTo>
                      <a:pt x="75" y="85"/>
                    </a:moveTo>
                    <a:cubicBezTo>
                      <a:pt x="108" y="73"/>
                      <a:pt x="123" y="33"/>
                      <a:pt x="116" y="0"/>
                    </a:cubicBezTo>
                    <a:cubicBezTo>
                      <a:pt x="114" y="30"/>
                      <a:pt x="95" y="59"/>
                      <a:pt x="65" y="70"/>
                    </a:cubicBezTo>
                    <a:cubicBezTo>
                      <a:pt x="43" y="79"/>
                      <a:pt x="19" y="77"/>
                      <a:pt x="0" y="66"/>
                    </a:cubicBezTo>
                    <a:cubicBezTo>
                      <a:pt x="19" y="84"/>
                      <a:pt x="49" y="95"/>
                      <a:pt x="75" y="85"/>
                    </a:cubicBezTo>
                    <a:close/>
                  </a:path>
                </a:pathLst>
              </a:custGeom>
              <a:solidFill>
                <a:srgbClr val="80808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51" name="Freeform 416"/>
              <p:cNvSpPr/>
              <p:nvPr/>
            </p:nvSpPr>
            <p:spPr bwMode="auto">
              <a:xfrm>
                <a:off x="4614863" y="3689351"/>
                <a:ext cx="265113" cy="169863"/>
              </a:xfrm>
              <a:custGeom>
                <a:avLst/>
                <a:gdLst>
                  <a:gd name="T0" fmla="*/ 148213 w 127"/>
                  <a:gd name="T1" fmla="*/ 157281 h 81"/>
                  <a:gd name="T2" fmla="*/ 258850 w 127"/>
                  <a:gd name="T3" fmla="*/ 0 h 81"/>
                  <a:gd name="T4" fmla="*/ 139863 w 127"/>
                  <a:gd name="T5" fmla="*/ 125824 h 81"/>
                  <a:gd name="T6" fmla="*/ 0 w 127"/>
                  <a:gd name="T7" fmla="*/ 106951 h 81"/>
                  <a:gd name="T8" fmla="*/ 148213 w 127"/>
                  <a:gd name="T9" fmla="*/ 157281 h 81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27" h="81">
                    <a:moveTo>
                      <a:pt x="71" y="75"/>
                    </a:moveTo>
                    <a:cubicBezTo>
                      <a:pt x="105" y="66"/>
                      <a:pt x="127" y="34"/>
                      <a:pt x="124" y="0"/>
                    </a:cubicBezTo>
                    <a:cubicBezTo>
                      <a:pt x="119" y="30"/>
                      <a:pt x="99" y="53"/>
                      <a:pt x="67" y="60"/>
                    </a:cubicBezTo>
                    <a:cubicBezTo>
                      <a:pt x="44" y="66"/>
                      <a:pt x="18" y="64"/>
                      <a:pt x="0" y="51"/>
                    </a:cubicBezTo>
                    <a:cubicBezTo>
                      <a:pt x="17" y="71"/>
                      <a:pt x="44" y="81"/>
                      <a:pt x="71" y="75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52" name="Oval 417"/>
              <p:cNvSpPr>
                <a:spLocks noChangeArrowheads="1"/>
              </p:cNvSpPr>
              <p:nvPr/>
            </p:nvSpPr>
            <p:spPr bwMode="auto">
              <a:xfrm>
                <a:off x="4964113" y="1500188"/>
                <a:ext cx="593725" cy="593725"/>
              </a:xfrm>
              <a:prstGeom prst="ellipse">
                <a:avLst/>
              </a:prstGeom>
              <a:solidFill>
                <a:srgbClr val="D7DCD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53" name="Freeform 418"/>
              <p:cNvSpPr/>
              <p:nvPr/>
            </p:nvSpPr>
            <p:spPr bwMode="auto">
              <a:xfrm>
                <a:off x="4986338" y="1512888"/>
                <a:ext cx="504825" cy="287338"/>
              </a:xfrm>
              <a:custGeom>
                <a:avLst/>
                <a:gdLst>
                  <a:gd name="T0" fmla="*/ 236702 w 241"/>
                  <a:gd name="T1" fmla="*/ 16657 h 138"/>
                  <a:gd name="T2" fmla="*/ 0 w 241"/>
                  <a:gd name="T3" fmla="*/ 287338 h 138"/>
                  <a:gd name="T4" fmla="*/ 257649 w 241"/>
                  <a:gd name="T5" fmla="*/ 77040 h 138"/>
                  <a:gd name="T6" fmla="*/ 504825 w 241"/>
                  <a:gd name="T7" fmla="*/ 135340 h 138"/>
                  <a:gd name="T8" fmla="*/ 236702 w 241"/>
                  <a:gd name="T9" fmla="*/ 16657 h 138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241" h="138">
                    <a:moveTo>
                      <a:pt x="113" y="8"/>
                    </a:moveTo>
                    <a:cubicBezTo>
                      <a:pt x="47" y="17"/>
                      <a:pt x="0" y="74"/>
                      <a:pt x="0" y="138"/>
                    </a:cubicBezTo>
                    <a:cubicBezTo>
                      <a:pt x="15" y="83"/>
                      <a:pt x="62" y="45"/>
                      <a:pt x="123" y="37"/>
                    </a:cubicBezTo>
                    <a:cubicBezTo>
                      <a:pt x="167" y="30"/>
                      <a:pt x="209" y="37"/>
                      <a:pt x="241" y="65"/>
                    </a:cubicBezTo>
                    <a:cubicBezTo>
                      <a:pt x="214" y="24"/>
                      <a:pt x="164" y="0"/>
                      <a:pt x="113" y="8"/>
                    </a:cubicBezTo>
                    <a:close/>
                  </a:path>
                </a:pathLst>
              </a:custGeom>
              <a:solidFill>
                <a:srgbClr val="80808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54" name="Freeform 419"/>
              <p:cNvSpPr/>
              <p:nvPr/>
            </p:nvSpPr>
            <p:spPr bwMode="auto">
              <a:xfrm>
                <a:off x="4962526" y="1465263"/>
                <a:ext cx="503238" cy="268288"/>
              </a:xfrm>
              <a:custGeom>
                <a:avLst/>
                <a:gdLst>
                  <a:gd name="T0" fmla="*/ 244311 w 241"/>
                  <a:gd name="T1" fmla="*/ 16638 h 129"/>
                  <a:gd name="T2" fmla="*/ 0 w 241"/>
                  <a:gd name="T3" fmla="*/ 268288 h 129"/>
                  <a:gd name="T4" fmla="*/ 254751 w 241"/>
                  <a:gd name="T5" fmla="*/ 43675 h 129"/>
                  <a:gd name="T6" fmla="*/ 503238 w 241"/>
                  <a:gd name="T7" fmla="*/ 116466 h 129"/>
                  <a:gd name="T8" fmla="*/ 244311 w 241"/>
                  <a:gd name="T9" fmla="*/ 16638 h 129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241" h="129">
                    <a:moveTo>
                      <a:pt x="117" y="8"/>
                    </a:moveTo>
                    <a:cubicBezTo>
                      <a:pt x="51" y="18"/>
                      <a:pt x="0" y="65"/>
                      <a:pt x="0" y="129"/>
                    </a:cubicBezTo>
                    <a:cubicBezTo>
                      <a:pt x="15" y="74"/>
                      <a:pt x="62" y="29"/>
                      <a:pt x="122" y="21"/>
                    </a:cubicBezTo>
                    <a:cubicBezTo>
                      <a:pt x="167" y="14"/>
                      <a:pt x="210" y="28"/>
                      <a:pt x="241" y="56"/>
                    </a:cubicBezTo>
                    <a:cubicBezTo>
                      <a:pt x="214" y="15"/>
                      <a:pt x="169" y="0"/>
                      <a:pt x="117" y="8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55" name="Freeform 420"/>
              <p:cNvSpPr/>
              <p:nvPr/>
            </p:nvSpPr>
            <p:spPr bwMode="auto">
              <a:xfrm>
                <a:off x="5103813" y="1792288"/>
                <a:ext cx="487363" cy="376238"/>
              </a:xfrm>
              <a:custGeom>
                <a:avLst/>
                <a:gdLst>
                  <a:gd name="T0" fmla="*/ 297020 w 233"/>
                  <a:gd name="T1" fmla="*/ 336524 h 180"/>
                  <a:gd name="T2" fmla="*/ 458079 w 233"/>
                  <a:gd name="T3" fmla="*/ 0 h 180"/>
                  <a:gd name="T4" fmla="*/ 259369 w 233"/>
                  <a:gd name="T5" fmla="*/ 277998 h 180"/>
                  <a:gd name="T6" fmla="*/ 0 w 233"/>
                  <a:gd name="T7" fmla="*/ 261276 h 180"/>
                  <a:gd name="T8" fmla="*/ 297020 w 233"/>
                  <a:gd name="T9" fmla="*/ 336524 h 180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233" h="180">
                    <a:moveTo>
                      <a:pt x="142" y="161"/>
                    </a:moveTo>
                    <a:cubicBezTo>
                      <a:pt x="204" y="137"/>
                      <a:pt x="233" y="62"/>
                      <a:pt x="219" y="0"/>
                    </a:cubicBezTo>
                    <a:cubicBezTo>
                      <a:pt x="216" y="57"/>
                      <a:pt x="181" y="111"/>
                      <a:pt x="124" y="133"/>
                    </a:cubicBezTo>
                    <a:cubicBezTo>
                      <a:pt x="82" y="149"/>
                      <a:pt x="37" y="145"/>
                      <a:pt x="0" y="125"/>
                    </a:cubicBezTo>
                    <a:cubicBezTo>
                      <a:pt x="36" y="159"/>
                      <a:pt x="93" y="180"/>
                      <a:pt x="142" y="161"/>
                    </a:cubicBezTo>
                    <a:close/>
                  </a:path>
                </a:pathLst>
              </a:custGeom>
              <a:solidFill>
                <a:srgbClr val="80808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56" name="Freeform 421"/>
              <p:cNvSpPr/>
              <p:nvPr/>
            </p:nvSpPr>
            <p:spPr bwMode="auto">
              <a:xfrm>
                <a:off x="5043488" y="1770063"/>
                <a:ext cx="498475" cy="319088"/>
              </a:xfrm>
              <a:custGeom>
                <a:avLst/>
                <a:gdLst>
                  <a:gd name="T0" fmla="*/ 277394 w 239"/>
                  <a:gd name="T1" fmla="*/ 291976 h 153"/>
                  <a:gd name="T2" fmla="*/ 485961 w 239"/>
                  <a:gd name="T3" fmla="*/ 0 h 153"/>
                  <a:gd name="T4" fmla="*/ 262794 w 239"/>
                  <a:gd name="T5" fmla="*/ 237752 h 153"/>
                  <a:gd name="T6" fmla="*/ 0 w 239"/>
                  <a:gd name="T7" fmla="*/ 200212 h 153"/>
                  <a:gd name="T8" fmla="*/ 277394 w 239"/>
                  <a:gd name="T9" fmla="*/ 291976 h 153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239" h="153">
                    <a:moveTo>
                      <a:pt x="133" y="140"/>
                    </a:moveTo>
                    <a:cubicBezTo>
                      <a:pt x="198" y="125"/>
                      <a:pt x="239" y="64"/>
                      <a:pt x="233" y="0"/>
                    </a:cubicBezTo>
                    <a:cubicBezTo>
                      <a:pt x="224" y="56"/>
                      <a:pt x="185" y="99"/>
                      <a:pt x="126" y="114"/>
                    </a:cubicBezTo>
                    <a:cubicBezTo>
                      <a:pt x="82" y="124"/>
                      <a:pt x="34" y="121"/>
                      <a:pt x="0" y="96"/>
                    </a:cubicBezTo>
                    <a:cubicBezTo>
                      <a:pt x="31" y="134"/>
                      <a:pt x="83" y="153"/>
                      <a:pt x="133" y="140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57" name="Oval 422"/>
              <p:cNvSpPr>
                <a:spLocks noChangeArrowheads="1"/>
              </p:cNvSpPr>
              <p:nvPr/>
            </p:nvSpPr>
            <p:spPr bwMode="auto">
              <a:xfrm>
                <a:off x="6869113" y="1187451"/>
                <a:ext cx="315913" cy="314325"/>
              </a:xfrm>
              <a:prstGeom prst="ellipse">
                <a:avLst/>
              </a:prstGeom>
              <a:solidFill>
                <a:srgbClr val="D7DCD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58" name="Freeform 423"/>
              <p:cNvSpPr/>
              <p:nvPr/>
            </p:nvSpPr>
            <p:spPr bwMode="auto">
              <a:xfrm>
                <a:off x="6881813" y="1195388"/>
                <a:ext cx="268288" cy="152400"/>
              </a:xfrm>
              <a:custGeom>
                <a:avLst/>
                <a:gdLst>
                  <a:gd name="T0" fmla="*/ 125760 w 128"/>
                  <a:gd name="T1" fmla="*/ 8351 h 73"/>
                  <a:gd name="T2" fmla="*/ 0 w 128"/>
                  <a:gd name="T3" fmla="*/ 152400 h 73"/>
                  <a:gd name="T4" fmla="*/ 136240 w 128"/>
                  <a:gd name="T5" fmla="*/ 39666 h 73"/>
                  <a:gd name="T6" fmla="*/ 268288 w 128"/>
                  <a:gd name="T7" fmla="*/ 70981 h 73"/>
                  <a:gd name="T8" fmla="*/ 125760 w 128"/>
                  <a:gd name="T9" fmla="*/ 8351 h 73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28" h="73">
                    <a:moveTo>
                      <a:pt x="60" y="4"/>
                    </a:moveTo>
                    <a:cubicBezTo>
                      <a:pt x="25" y="9"/>
                      <a:pt x="0" y="39"/>
                      <a:pt x="0" y="73"/>
                    </a:cubicBezTo>
                    <a:cubicBezTo>
                      <a:pt x="8" y="44"/>
                      <a:pt x="33" y="24"/>
                      <a:pt x="65" y="19"/>
                    </a:cubicBezTo>
                    <a:cubicBezTo>
                      <a:pt x="89" y="16"/>
                      <a:pt x="111" y="19"/>
                      <a:pt x="128" y="34"/>
                    </a:cubicBezTo>
                    <a:cubicBezTo>
                      <a:pt x="113" y="12"/>
                      <a:pt x="87" y="0"/>
                      <a:pt x="60" y="4"/>
                    </a:cubicBezTo>
                    <a:close/>
                  </a:path>
                </a:pathLst>
              </a:custGeom>
              <a:solidFill>
                <a:srgbClr val="80808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59" name="Freeform 424"/>
              <p:cNvSpPr/>
              <p:nvPr/>
            </p:nvSpPr>
            <p:spPr bwMode="auto">
              <a:xfrm>
                <a:off x="6869113" y="1169988"/>
                <a:ext cx="268288" cy="141288"/>
              </a:xfrm>
              <a:custGeom>
                <a:avLst/>
                <a:gdLst>
                  <a:gd name="T0" fmla="*/ 129952 w 128"/>
                  <a:gd name="T1" fmla="*/ 8311 h 68"/>
                  <a:gd name="T2" fmla="*/ 0 w 128"/>
                  <a:gd name="T3" fmla="*/ 141288 h 68"/>
                  <a:gd name="T4" fmla="*/ 136240 w 128"/>
                  <a:gd name="T5" fmla="*/ 22855 h 68"/>
                  <a:gd name="T6" fmla="*/ 268288 w 128"/>
                  <a:gd name="T7" fmla="*/ 60255 h 68"/>
                  <a:gd name="T8" fmla="*/ 129952 w 128"/>
                  <a:gd name="T9" fmla="*/ 8311 h 68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28" h="68">
                    <a:moveTo>
                      <a:pt x="62" y="4"/>
                    </a:moveTo>
                    <a:cubicBezTo>
                      <a:pt x="27" y="9"/>
                      <a:pt x="0" y="34"/>
                      <a:pt x="0" y="68"/>
                    </a:cubicBezTo>
                    <a:cubicBezTo>
                      <a:pt x="8" y="39"/>
                      <a:pt x="33" y="15"/>
                      <a:pt x="65" y="11"/>
                    </a:cubicBezTo>
                    <a:cubicBezTo>
                      <a:pt x="88" y="7"/>
                      <a:pt x="111" y="15"/>
                      <a:pt x="128" y="29"/>
                    </a:cubicBezTo>
                    <a:cubicBezTo>
                      <a:pt x="113" y="8"/>
                      <a:pt x="89" y="0"/>
                      <a:pt x="62" y="4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60" name="Freeform 425"/>
              <p:cNvSpPr/>
              <p:nvPr/>
            </p:nvSpPr>
            <p:spPr bwMode="auto">
              <a:xfrm>
                <a:off x="6945313" y="1343026"/>
                <a:ext cx="257175" cy="198438"/>
              </a:xfrm>
              <a:custGeom>
                <a:avLst/>
                <a:gdLst>
                  <a:gd name="T0" fmla="*/ 156814 w 123"/>
                  <a:gd name="T1" fmla="*/ 177550 h 95"/>
                  <a:gd name="T2" fmla="*/ 242539 w 123"/>
                  <a:gd name="T3" fmla="*/ 0 h 95"/>
                  <a:gd name="T4" fmla="*/ 137996 w 123"/>
                  <a:gd name="T5" fmla="*/ 146217 h 95"/>
                  <a:gd name="T6" fmla="*/ 0 w 123"/>
                  <a:gd name="T7" fmla="*/ 137862 h 95"/>
                  <a:gd name="T8" fmla="*/ 156814 w 123"/>
                  <a:gd name="T9" fmla="*/ 177550 h 95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23" h="95">
                    <a:moveTo>
                      <a:pt x="75" y="85"/>
                    </a:moveTo>
                    <a:cubicBezTo>
                      <a:pt x="108" y="72"/>
                      <a:pt x="123" y="33"/>
                      <a:pt x="116" y="0"/>
                    </a:cubicBezTo>
                    <a:cubicBezTo>
                      <a:pt x="115" y="30"/>
                      <a:pt x="96" y="58"/>
                      <a:pt x="66" y="70"/>
                    </a:cubicBezTo>
                    <a:cubicBezTo>
                      <a:pt x="43" y="79"/>
                      <a:pt x="20" y="76"/>
                      <a:pt x="0" y="66"/>
                    </a:cubicBezTo>
                    <a:cubicBezTo>
                      <a:pt x="19" y="84"/>
                      <a:pt x="49" y="95"/>
                      <a:pt x="75" y="85"/>
                    </a:cubicBezTo>
                    <a:close/>
                  </a:path>
                </a:pathLst>
              </a:custGeom>
              <a:solidFill>
                <a:srgbClr val="80808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61" name="Freeform 426"/>
              <p:cNvSpPr/>
              <p:nvPr/>
            </p:nvSpPr>
            <p:spPr bwMode="auto">
              <a:xfrm>
                <a:off x="6913563" y="1330326"/>
                <a:ext cx="263525" cy="169863"/>
              </a:xfrm>
              <a:custGeom>
                <a:avLst/>
                <a:gdLst>
                  <a:gd name="T0" fmla="*/ 146403 w 126"/>
                  <a:gd name="T1" fmla="*/ 155183 h 81"/>
                  <a:gd name="T2" fmla="*/ 257251 w 126"/>
                  <a:gd name="T3" fmla="*/ 0 h 81"/>
                  <a:gd name="T4" fmla="*/ 138037 w 126"/>
                  <a:gd name="T5" fmla="*/ 125824 h 81"/>
                  <a:gd name="T6" fmla="*/ 0 w 126"/>
                  <a:gd name="T7" fmla="*/ 106951 h 81"/>
                  <a:gd name="T8" fmla="*/ 146403 w 126"/>
                  <a:gd name="T9" fmla="*/ 155183 h 81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26" h="81">
                    <a:moveTo>
                      <a:pt x="70" y="74"/>
                    </a:moveTo>
                    <a:cubicBezTo>
                      <a:pt x="104" y="66"/>
                      <a:pt x="126" y="34"/>
                      <a:pt x="123" y="0"/>
                    </a:cubicBezTo>
                    <a:cubicBezTo>
                      <a:pt x="118" y="30"/>
                      <a:pt x="98" y="52"/>
                      <a:pt x="66" y="60"/>
                    </a:cubicBezTo>
                    <a:cubicBezTo>
                      <a:pt x="43" y="66"/>
                      <a:pt x="18" y="64"/>
                      <a:pt x="0" y="51"/>
                    </a:cubicBezTo>
                    <a:cubicBezTo>
                      <a:pt x="16" y="71"/>
                      <a:pt x="43" y="81"/>
                      <a:pt x="70" y="74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62" name="Freeform 427"/>
              <p:cNvSpPr/>
              <p:nvPr/>
            </p:nvSpPr>
            <p:spPr bwMode="auto">
              <a:xfrm>
                <a:off x="7972426" y="3679826"/>
                <a:ext cx="474663" cy="547688"/>
              </a:xfrm>
              <a:custGeom>
                <a:avLst/>
                <a:gdLst>
                  <a:gd name="T0" fmla="*/ 447480 w 227"/>
                  <a:gd name="T1" fmla="*/ 315652 h 262"/>
                  <a:gd name="T2" fmla="*/ 188192 w 227"/>
                  <a:gd name="T3" fmla="*/ 524693 h 262"/>
                  <a:gd name="T4" fmla="*/ 27183 w 227"/>
                  <a:gd name="T5" fmla="*/ 232036 h 262"/>
                  <a:gd name="T6" fmla="*/ 286471 w 227"/>
                  <a:gd name="T7" fmla="*/ 22995 h 262"/>
                  <a:gd name="T8" fmla="*/ 447480 w 227"/>
                  <a:gd name="T9" fmla="*/ 315652 h 262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227" h="262">
                    <a:moveTo>
                      <a:pt x="214" y="151"/>
                    </a:moveTo>
                    <a:cubicBezTo>
                      <a:pt x="201" y="217"/>
                      <a:pt x="145" y="262"/>
                      <a:pt x="90" y="251"/>
                    </a:cubicBezTo>
                    <a:cubicBezTo>
                      <a:pt x="34" y="240"/>
                      <a:pt x="0" y="177"/>
                      <a:pt x="13" y="111"/>
                    </a:cubicBezTo>
                    <a:cubicBezTo>
                      <a:pt x="26" y="45"/>
                      <a:pt x="82" y="0"/>
                      <a:pt x="137" y="11"/>
                    </a:cubicBezTo>
                    <a:cubicBezTo>
                      <a:pt x="193" y="22"/>
                      <a:pt x="227" y="85"/>
                      <a:pt x="214" y="151"/>
                    </a:cubicBezTo>
                    <a:close/>
                  </a:path>
                </a:pathLst>
              </a:custGeom>
              <a:solidFill>
                <a:srgbClr val="C0CAC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63" name="Freeform 428"/>
              <p:cNvSpPr/>
              <p:nvPr/>
            </p:nvSpPr>
            <p:spPr bwMode="auto">
              <a:xfrm>
                <a:off x="8015288" y="3719513"/>
                <a:ext cx="384175" cy="200025"/>
              </a:xfrm>
              <a:custGeom>
                <a:avLst/>
                <a:gdLst>
                  <a:gd name="T0" fmla="*/ 212967 w 184"/>
                  <a:gd name="T1" fmla="*/ 4167 h 96"/>
                  <a:gd name="T2" fmla="*/ 0 w 184"/>
                  <a:gd name="T3" fmla="*/ 200025 h 96"/>
                  <a:gd name="T4" fmla="*/ 219230 w 184"/>
                  <a:gd name="T5" fmla="*/ 56257 h 96"/>
                  <a:gd name="T6" fmla="*/ 384175 w 184"/>
                  <a:gd name="T7" fmla="*/ 141684 h 96"/>
                  <a:gd name="T8" fmla="*/ 212967 w 184"/>
                  <a:gd name="T9" fmla="*/ 4167 h 96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84" h="96">
                    <a:moveTo>
                      <a:pt x="102" y="2"/>
                    </a:moveTo>
                    <a:cubicBezTo>
                      <a:pt x="54" y="0"/>
                      <a:pt x="11" y="41"/>
                      <a:pt x="0" y="96"/>
                    </a:cubicBezTo>
                    <a:cubicBezTo>
                      <a:pt x="20" y="51"/>
                      <a:pt x="60" y="26"/>
                      <a:pt x="105" y="27"/>
                    </a:cubicBezTo>
                    <a:cubicBezTo>
                      <a:pt x="137" y="28"/>
                      <a:pt x="166" y="40"/>
                      <a:pt x="184" y="68"/>
                    </a:cubicBezTo>
                    <a:cubicBezTo>
                      <a:pt x="171" y="30"/>
                      <a:pt x="140" y="3"/>
                      <a:pt x="102" y="2"/>
                    </a:cubicBezTo>
                    <a:close/>
                  </a:path>
                </a:pathLst>
              </a:custGeom>
              <a:solidFill>
                <a:srgbClr val="99AAA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64" name="Freeform 429"/>
              <p:cNvSpPr/>
              <p:nvPr/>
            </p:nvSpPr>
            <p:spPr bwMode="auto">
              <a:xfrm>
                <a:off x="8008938" y="3676651"/>
                <a:ext cx="384175" cy="182563"/>
              </a:xfrm>
              <a:custGeom>
                <a:avLst/>
                <a:gdLst>
                  <a:gd name="T0" fmla="*/ 217142 w 184"/>
                  <a:gd name="T1" fmla="*/ 2098 h 87"/>
                  <a:gd name="T2" fmla="*/ 0 w 184"/>
                  <a:gd name="T3" fmla="*/ 182563 h 87"/>
                  <a:gd name="T4" fmla="*/ 219230 w 184"/>
                  <a:gd name="T5" fmla="*/ 27280 h 87"/>
                  <a:gd name="T6" fmla="*/ 384175 w 184"/>
                  <a:gd name="T7" fmla="*/ 123807 h 87"/>
                  <a:gd name="T8" fmla="*/ 217142 w 184"/>
                  <a:gd name="T9" fmla="*/ 2098 h 87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84" h="87">
                    <a:moveTo>
                      <a:pt x="104" y="1"/>
                    </a:moveTo>
                    <a:cubicBezTo>
                      <a:pt x="56" y="0"/>
                      <a:pt x="11" y="33"/>
                      <a:pt x="0" y="87"/>
                    </a:cubicBezTo>
                    <a:cubicBezTo>
                      <a:pt x="20" y="42"/>
                      <a:pt x="61" y="12"/>
                      <a:pt x="105" y="13"/>
                    </a:cubicBezTo>
                    <a:cubicBezTo>
                      <a:pt x="138" y="14"/>
                      <a:pt x="166" y="32"/>
                      <a:pt x="184" y="59"/>
                    </a:cubicBezTo>
                    <a:cubicBezTo>
                      <a:pt x="171" y="21"/>
                      <a:pt x="142" y="2"/>
                      <a:pt x="104" y="1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65" name="Freeform 430"/>
              <p:cNvSpPr/>
              <p:nvPr/>
            </p:nvSpPr>
            <p:spPr bwMode="auto">
              <a:xfrm>
                <a:off x="8056563" y="3992563"/>
                <a:ext cx="366713" cy="280988"/>
              </a:xfrm>
              <a:custGeom>
                <a:avLst/>
                <a:gdLst>
                  <a:gd name="T0" fmla="*/ 195858 w 176"/>
                  <a:gd name="T1" fmla="*/ 262116 h 134"/>
                  <a:gd name="T2" fmla="*/ 366713 w 176"/>
                  <a:gd name="T3" fmla="*/ 0 h 134"/>
                  <a:gd name="T4" fmla="*/ 179189 w 176"/>
                  <a:gd name="T5" fmla="*/ 207596 h 134"/>
                  <a:gd name="T6" fmla="*/ 0 w 176"/>
                  <a:gd name="T7" fmla="*/ 157269 h 134"/>
                  <a:gd name="T8" fmla="*/ 195858 w 176"/>
                  <a:gd name="T9" fmla="*/ 262116 h 134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76" h="134">
                    <a:moveTo>
                      <a:pt x="94" y="125"/>
                    </a:moveTo>
                    <a:cubicBezTo>
                      <a:pt x="142" y="114"/>
                      <a:pt x="175" y="55"/>
                      <a:pt x="176" y="0"/>
                    </a:cubicBezTo>
                    <a:cubicBezTo>
                      <a:pt x="165" y="48"/>
                      <a:pt x="130" y="88"/>
                      <a:pt x="86" y="99"/>
                    </a:cubicBezTo>
                    <a:cubicBezTo>
                      <a:pt x="54" y="106"/>
                      <a:pt x="23" y="96"/>
                      <a:pt x="0" y="75"/>
                    </a:cubicBezTo>
                    <a:cubicBezTo>
                      <a:pt x="19" y="108"/>
                      <a:pt x="56" y="134"/>
                      <a:pt x="94" y="125"/>
                    </a:cubicBezTo>
                    <a:close/>
                  </a:path>
                </a:pathLst>
              </a:custGeom>
              <a:solidFill>
                <a:srgbClr val="99AAA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66" name="Freeform 431"/>
              <p:cNvSpPr/>
              <p:nvPr/>
            </p:nvSpPr>
            <p:spPr bwMode="auto">
              <a:xfrm>
                <a:off x="8026401" y="3967163"/>
                <a:ext cx="379413" cy="228600"/>
              </a:xfrm>
              <a:custGeom>
                <a:avLst/>
                <a:gdLst>
                  <a:gd name="T0" fmla="*/ 182370 w 181"/>
                  <a:gd name="T1" fmla="*/ 220211 h 109"/>
                  <a:gd name="T2" fmla="*/ 379413 w 181"/>
                  <a:gd name="T3" fmla="*/ 0 h 109"/>
                  <a:gd name="T4" fmla="*/ 180274 w 181"/>
                  <a:gd name="T5" fmla="*/ 169877 h 109"/>
                  <a:gd name="T6" fmla="*/ 0 w 181"/>
                  <a:gd name="T7" fmla="*/ 102765 h 109"/>
                  <a:gd name="T8" fmla="*/ 182370 w 181"/>
                  <a:gd name="T9" fmla="*/ 220211 h 109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81" h="109">
                    <a:moveTo>
                      <a:pt x="87" y="105"/>
                    </a:moveTo>
                    <a:cubicBezTo>
                      <a:pt x="135" y="101"/>
                      <a:pt x="175" y="55"/>
                      <a:pt x="181" y="0"/>
                    </a:cubicBezTo>
                    <a:cubicBezTo>
                      <a:pt x="165" y="47"/>
                      <a:pt x="131" y="77"/>
                      <a:pt x="86" y="81"/>
                    </a:cubicBezTo>
                    <a:cubicBezTo>
                      <a:pt x="54" y="84"/>
                      <a:pt x="20" y="74"/>
                      <a:pt x="0" y="49"/>
                    </a:cubicBezTo>
                    <a:cubicBezTo>
                      <a:pt x="16" y="85"/>
                      <a:pt x="49" y="109"/>
                      <a:pt x="87" y="105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67" name="Oval 432"/>
              <p:cNvSpPr>
                <a:spLocks noChangeArrowheads="1"/>
              </p:cNvSpPr>
              <p:nvPr/>
            </p:nvSpPr>
            <p:spPr bwMode="auto">
              <a:xfrm>
                <a:off x="6254751" y="3117851"/>
                <a:ext cx="495300" cy="496888"/>
              </a:xfrm>
              <a:prstGeom prst="ellipse">
                <a:avLst/>
              </a:prstGeom>
              <a:solidFill>
                <a:srgbClr val="C0CAC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68" name="Freeform 433"/>
              <p:cNvSpPr/>
              <p:nvPr/>
            </p:nvSpPr>
            <p:spPr bwMode="auto">
              <a:xfrm>
                <a:off x="5273676" y="3405188"/>
                <a:ext cx="1393825" cy="492125"/>
              </a:xfrm>
              <a:custGeom>
                <a:avLst/>
                <a:gdLst>
                  <a:gd name="T0" fmla="*/ 1393825 w 667"/>
                  <a:gd name="T1" fmla="*/ 0 h 235"/>
                  <a:gd name="T2" fmla="*/ 1105447 w 667"/>
                  <a:gd name="T3" fmla="*/ 125649 h 235"/>
                  <a:gd name="T4" fmla="*/ 693778 w 667"/>
                  <a:gd name="T5" fmla="*/ 326687 h 235"/>
                  <a:gd name="T6" fmla="*/ 0 w 667"/>
                  <a:gd name="T7" fmla="*/ 194756 h 235"/>
                  <a:gd name="T8" fmla="*/ 766917 w 667"/>
                  <a:gd name="T9" fmla="*/ 389512 h 235"/>
                  <a:gd name="T10" fmla="*/ 1107537 w 667"/>
                  <a:gd name="T11" fmla="*/ 161249 h 235"/>
                  <a:gd name="T12" fmla="*/ 1241277 w 667"/>
                  <a:gd name="T13" fmla="*/ 182191 h 235"/>
                  <a:gd name="T14" fmla="*/ 1393825 w 667"/>
                  <a:gd name="T15" fmla="*/ 0 h 235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667" h="235">
                    <a:moveTo>
                      <a:pt x="667" y="0"/>
                    </a:moveTo>
                    <a:cubicBezTo>
                      <a:pt x="665" y="48"/>
                      <a:pt x="586" y="69"/>
                      <a:pt x="529" y="60"/>
                    </a:cubicBezTo>
                    <a:cubicBezTo>
                      <a:pt x="462" y="107"/>
                      <a:pt x="423" y="119"/>
                      <a:pt x="332" y="156"/>
                    </a:cubicBezTo>
                    <a:cubicBezTo>
                      <a:pt x="202" y="182"/>
                      <a:pt x="95" y="144"/>
                      <a:pt x="0" y="93"/>
                    </a:cubicBezTo>
                    <a:cubicBezTo>
                      <a:pt x="93" y="180"/>
                      <a:pt x="241" y="235"/>
                      <a:pt x="367" y="186"/>
                    </a:cubicBezTo>
                    <a:cubicBezTo>
                      <a:pt x="432" y="160"/>
                      <a:pt x="495" y="135"/>
                      <a:pt x="530" y="77"/>
                    </a:cubicBezTo>
                    <a:cubicBezTo>
                      <a:pt x="548" y="79"/>
                      <a:pt x="561" y="89"/>
                      <a:pt x="594" y="87"/>
                    </a:cubicBezTo>
                    <a:cubicBezTo>
                      <a:pt x="615" y="89"/>
                      <a:pt x="667" y="95"/>
                      <a:pt x="667" y="0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69" name="Oval 434"/>
              <p:cNvSpPr>
                <a:spLocks noChangeArrowheads="1"/>
              </p:cNvSpPr>
              <p:nvPr/>
            </p:nvSpPr>
            <p:spPr bwMode="auto">
              <a:xfrm>
                <a:off x="6496051" y="3814763"/>
                <a:ext cx="620713" cy="622300"/>
              </a:xfrm>
              <a:prstGeom prst="ellipse">
                <a:avLst/>
              </a:prstGeom>
              <a:solidFill>
                <a:srgbClr val="C0CAC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70" name="Freeform 435"/>
              <p:cNvSpPr/>
              <p:nvPr/>
            </p:nvSpPr>
            <p:spPr bwMode="auto">
              <a:xfrm>
                <a:off x="6518276" y="3829051"/>
                <a:ext cx="528638" cy="303213"/>
              </a:xfrm>
              <a:custGeom>
                <a:avLst/>
                <a:gdLst>
                  <a:gd name="T0" fmla="*/ 246558 w 253"/>
                  <a:gd name="T1" fmla="*/ 16729 h 145"/>
                  <a:gd name="T2" fmla="*/ 0 w 253"/>
                  <a:gd name="T3" fmla="*/ 303213 h 145"/>
                  <a:gd name="T4" fmla="*/ 269543 w 253"/>
                  <a:gd name="T5" fmla="*/ 81554 h 145"/>
                  <a:gd name="T6" fmla="*/ 528638 w 253"/>
                  <a:gd name="T7" fmla="*/ 142196 h 145"/>
                  <a:gd name="T8" fmla="*/ 246558 w 253"/>
                  <a:gd name="T9" fmla="*/ 16729 h 145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253" h="145">
                    <a:moveTo>
                      <a:pt x="118" y="8"/>
                    </a:moveTo>
                    <a:cubicBezTo>
                      <a:pt x="49" y="18"/>
                      <a:pt x="0" y="77"/>
                      <a:pt x="0" y="145"/>
                    </a:cubicBezTo>
                    <a:cubicBezTo>
                      <a:pt x="16" y="87"/>
                      <a:pt x="66" y="48"/>
                      <a:pt x="129" y="39"/>
                    </a:cubicBezTo>
                    <a:cubicBezTo>
                      <a:pt x="176" y="32"/>
                      <a:pt x="220" y="39"/>
                      <a:pt x="253" y="68"/>
                    </a:cubicBezTo>
                    <a:cubicBezTo>
                      <a:pt x="224" y="25"/>
                      <a:pt x="172" y="0"/>
                      <a:pt x="118" y="8"/>
                    </a:cubicBezTo>
                    <a:close/>
                  </a:path>
                </a:pathLst>
              </a:custGeom>
              <a:solidFill>
                <a:srgbClr val="99AAA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71" name="Freeform 436"/>
              <p:cNvSpPr/>
              <p:nvPr/>
            </p:nvSpPr>
            <p:spPr bwMode="auto">
              <a:xfrm>
                <a:off x="6492876" y="3779838"/>
                <a:ext cx="528638" cy="282575"/>
              </a:xfrm>
              <a:custGeom>
                <a:avLst/>
                <a:gdLst>
                  <a:gd name="T0" fmla="*/ 254916 w 253"/>
                  <a:gd name="T1" fmla="*/ 16745 h 135"/>
                  <a:gd name="T2" fmla="*/ 0 w 253"/>
                  <a:gd name="T3" fmla="*/ 282575 h 135"/>
                  <a:gd name="T4" fmla="*/ 267453 w 253"/>
                  <a:gd name="T5" fmla="*/ 46049 h 135"/>
                  <a:gd name="T6" fmla="*/ 528638 w 253"/>
                  <a:gd name="T7" fmla="*/ 121403 h 135"/>
                  <a:gd name="T8" fmla="*/ 254916 w 253"/>
                  <a:gd name="T9" fmla="*/ 16745 h 135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253" h="135">
                    <a:moveTo>
                      <a:pt x="122" y="8"/>
                    </a:moveTo>
                    <a:cubicBezTo>
                      <a:pt x="54" y="19"/>
                      <a:pt x="0" y="68"/>
                      <a:pt x="0" y="135"/>
                    </a:cubicBezTo>
                    <a:cubicBezTo>
                      <a:pt x="16" y="77"/>
                      <a:pt x="64" y="31"/>
                      <a:pt x="128" y="22"/>
                    </a:cubicBezTo>
                    <a:cubicBezTo>
                      <a:pt x="175" y="15"/>
                      <a:pt x="219" y="30"/>
                      <a:pt x="253" y="58"/>
                    </a:cubicBezTo>
                    <a:cubicBezTo>
                      <a:pt x="224" y="16"/>
                      <a:pt x="176" y="0"/>
                      <a:pt x="122" y="8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72" name="Freeform 437"/>
              <p:cNvSpPr/>
              <p:nvPr/>
            </p:nvSpPr>
            <p:spPr bwMode="auto">
              <a:xfrm>
                <a:off x="6642101" y="4122738"/>
                <a:ext cx="509588" cy="393700"/>
              </a:xfrm>
              <a:custGeom>
                <a:avLst/>
                <a:gdLst>
                  <a:gd name="T0" fmla="*/ 309094 w 244"/>
                  <a:gd name="T1" fmla="*/ 352039 h 189"/>
                  <a:gd name="T2" fmla="*/ 478261 w 244"/>
                  <a:gd name="T3" fmla="*/ 0 h 189"/>
                  <a:gd name="T4" fmla="*/ 271502 w 244"/>
                  <a:gd name="T5" fmla="*/ 289547 h 189"/>
                  <a:gd name="T6" fmla="*/ 0 w 244"/>
                  <a:gd name="T7" fmla="*/ 272882 h 189"/>
                  <a:gd name="T8" fmla="*/ 309094 w 244"/>
                  <a:gd name="T9" fmla="*/ 352039 h 189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244" h="189">
                    <a:moveTo>
                      <a:pt x="148" y="169"/>
                    </a:moveTo>
                    <a:cubicBezTo>
                      <a:pt x="213" y="144"/>
                      <a:pt x="244" y="66"/>
                      <a:pt x="229" y="0"/>
                    </a:cubicBezTo>
                    <a:cubicBezTo>
                      <a:pt x="227" y="60"/>
                      <a:pt x="189" y="116"/>
                      <a:pt x="130" y="139"/>
                    </a:cubicBezTo>
                    <a:cubicBezTo>
                      <a:pt x="86" y="156"/>
                      <a:pt x="38" y="152"/>
                      <a:pt x="0" y="131"/>
                    </a:cubicBezTo>
                    <a:cubicBezTo>
                      <a:pt x="37" y="166"/>
                      <a:pt x="97" y="189"/>
                      <a:pt x="148" y="169"/>
                    </a:cubicBezTo>
                    <a:close/>
                  </a:path>
                </a:pathLst>
              </a:custGeom>
              <a:solidFill>
                <a:srgbClr val="99AAA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73" name="Freeform 438"/>
              <p:cNvSpPr/>
              <p:nvPr/>
            </p:nvSpPr>
            <p:spPr bwMode="auto">
              <a:xfrm>
                <a:off x="6578601" y="4098926"/>
                <a:ext cx="522288" cy="334963"/>
              </a:xfrm>
              <a:custGeom>
                <a:avLst/>
                <a:gdLst>
                  <a:gd name="T0" fmla="*/ 290392 w 250"/>
                  <a:gd name="T1" fmla="*/ 307747 h 160"/>
                  <a:gd name="T2" fmla="*/ 509753 w 250"/>
                  <a:gd name="T3" fmla="*/ 0 h 160"/>
                  <a:gd name="T4" fmla="*/ 275768 w 250"/>
                  <a:gd name="T5" fmla="*/ 249129 h 160"/>
                  <a:gd name="T6" fmla="*/ 0 w 250"/>
                  <a:gd name="T7" fmla="*/ 211445 h 160"/>
                  <a:gd name="T8" fmla="*/ 290392 w 250"/>
                  <a:gd name="T9" fmla="*/ 307747 h 160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250" h="160">
                    <a:moveTo>
                      <a:pt x="139" y="147"/>
                    </a:moveTo>
                    <a:cubicBezTo>
                      <a:pt x="207" y="130"/>
                      <a:pt x="250" y="67"/>
                      <a:pt x="244" y="0"/>
                    </a:cubicBezTo>
                    <a:cubicBezTo>
                      <a:pt x="234" y="59"/>
                      <a:pt x="194" y="103"/>
                      <a:pt x="132" y="119"/>
                    </a:cubicBezTo>
                    <a:cubicBezTo>
                      <a:pt x="86" y="130"/>
                      <a:pt x="35" y="126"/>
                      <a:pt x="0" y="101"/>
                    </a:cubicBezTo>
                    <a:cubicBezTo>
                      <a:pt x="32" y="140"/>
                      <a:pt x="86" y="160"/>
                      <a:pt x="139" y="147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74" name="Freeform 439"/>
              <p:cNvSpPr/>
              <p:nvPr/>
            </p:nvSpPr>
            <p:spPr bwMode="auto">
              <a:xfrm>
                <a:off x="5532438" y="877888"/>
                <a:ext cx="509588" cy="238125"/>
              </a:xfrm>
              <a:custGeom>
                <a:avLst/>
                <a:gdLst>
                  <a:gd name="T0" fmla="*/ 325802 w 244"/>
                  <a:gd name="T1" fmla="*/ 0 h 114"/>
                  <a:gd name="T2" fmla="*/ 235998 w 244"/>
                  <a:gd name="T3" fmla="*/ 8355 h 114"/>
                  <a:gd name="T4" fmla="*/ 10442 w 244"/>
                  <a:gd name="T5" fmla="*/ 162928 h 114"/>
                  <a:gd name="T6" fmla="*/ 183786 w 244"/>
                  <a:gd name="T7" fmla="*/ 238125 h 114"/>
                  <a:gd name="T8" fmla="*/ 275679 w 244"/>
                  <a:gd name="T9" fmla="*/ 229770 h 114"/>
                  <a:gd name="T10" fmla="*/ 499146 w 244"/>
                  <a:gd name="T11" fmla="*/ 75197 h 114"/>
                  <a:gd name="T12" fmla="*/ 325802 w 244"/>
                  <a:gd name="T13" fmla="*/ 0 h 114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</a:gdLst>
                <a:ahLst/>
                <a:cxnLst>
                  <a:cxn ang="T14">
                    <a:pos x="T0" y="T1"/>
                  </a:cxn>
                  <a:cxn ang="T15">
                    <a:pos x="T2" y="T3"/>
                  </a:cxn>
                  <a:cxn ang="T16">
                    <a:pos x="T4" y="T5"/>
                  </a:cxn>
                  <a:cxn ang="T17">
                    <a:pos x="T6" y="T7"/>
                  </a:cxn>
                  <a:cxn ang="T18">
                    <a:pos x="T8" y="T9"/>
                  </a:cxn>
                  <a:cxn ang="T19">
                    <a:pos x="T10" y="T11"/>
                  </a:cxn>
                  <a:cxn ang="T20">
                    <a:pos x="T12" y="T13"/>
                  </a:cxn>
                </a:cxnLst>
                <a:rect l="0" t="0" r="r" b="b"/>
                <a:pathLst>
                  <a:path w="244" h="114">
                    <a:moveTo>
                      <a:pt x="156" y="0"/>
                    </a:moveTo>
                    <a:cubicBezTo>
                      <a:pt x="142" y="0"/>
                      <a:pt x="128" y="1"/>
                      <a:pt x="113" y="4"/>
                    </a:cubicBezTo>
                    <a:cubicBezTo>
                      <a:pt x="48" y="15"/>
                      <a:pt x="0" y="49"/>
                      <a:pt x="5" y="78"/>
                    </a:cubicBezTo>
                    <a:cubicBezTo>
                      <a:pt x="9" y="100"/>
                      <a:pt x="43" y="114"/>
                      <a:pt x="88" y="114"/>
                    </a:cubicBezTo>
                    <a:cubicBezTo>
                      <a:pt x="102" y="114"/>
                      <a:pt x="116" y="113"/>
                      <a:pt x="132" y="110"/>
                    </a:cubicBezTo>
                    <a:cubicBezTo>
                      <a:pt x="196" y="98"/>
                      <a:pt x="244" y="65"/>
                      <a:pt x="239" y="36"/>
                    </a:cubicBezTo>
                    <a:cubicBezTo>
                      <a:pt x="235" y="13"/>
                      <a:pt x="201" y="0"/>
                      <a:pt x="156" y="0"/>
                    </a:cubicBezTo>
                  </a:path>
                </a:pathLst>
              </a:custGeom>
              <a:solidFill>
                <a:srgbClr val="E0E2E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75" name="Freeform 440"/>
              <p:cNvSpPr/>
              <p:nvPr/>
            </p:nvSpPr>
            <p:spPr bwMode="auto">
              <a:xfrm>
                <a:off x="5553076" y="879476"/>
                <a:ext cx="414338" cy="158750"/>
              </a:xfrm>
              <a:custGeom>
                <a:avLst/>
                <a:gdLst>
                  <a:gd name="T0" fmla="*/ 184150 w 198"/>
                  <a:gd name="T1" fmla="*/ 22977 h 76"/>
                  <a:gd name="T2" fmla="*/ 8370 w 198"/>
                  <a:gd name="T3" fmla="*/ 158750 h 76"/>
                  <a:gd name="T4" fmla="*/ 207169 w 198"/>
                  <a:gd name="T5" fmla="*/ 41776 h 76"/>
                  <a:gd name="T6" fmla="*/ 414338 w 198"/>
                  <a:gd name="T7" fmla="*/ 27155 h 76"/>
                  <a:gd name="T8" fmla="*/ 184150 w 198"/>
                  <a:gd name="T9" fmla="*/ 22977 h 76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98" h="76">
                    <a:moveTo>
                      <a:pt x="88" y="11"/>
                    </a:moveTo>
                    <a:cubicBezTo>
                      <a:pt x="35" y="24"/>
                      <a:pt x="0" y="52"/>
                      <a:pt x="4" y="76"/>
                    </a:cubicBezTo>
                    <a:cubicBezTo>
                      <a:pt x="13" y="53"/>
                      <a:pt x="50" y="32"/>
                      <a:pt x="99" y="20"/>
                    </a:cubicBezTo>
                    <a:cubicBezTo>
                      <a:pt x="135" y="11"/>
                      <a:pt x="170" y="7"/>
                      <a:pt x="198" y="13"/>
                    </a:cubicBezTo>
                    <a:cubicBezTo>
                      <a:pt x="172" y="2"/>
                      <a:pt x="130" y="0"/>
                      <a:pt x="88" y="11"/>
                    </a:cubicBezTo>
                    <a:close/>
                  </a:path>
                </a:pathLst>
              </a:custGeom>
              <a:solidFill>
                <a:srgbClr val="80808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76" name="Freeform 441"/>
              <p:cNvSpPr/>
              <p:nvPr/>
            </p:nvSpPr>
            <p:spPr bwMode="auto">
              <a:xfrm>
                <a:off x="5530851" y="863601"/>
                <a:ext cx="411163" cy="153988"/>
              </a:xfrm>
              <a:custGeom>
                <a:avLst/>
                <a:gdLst>
                  <a:gd name="T0" fmla="*/ 192015 w 197"/>
                  <a:gd name="T1" fmla="*/ 24971 h 74"/>
                  <a:gd name="T2" fmla="*/ 8348 w 197"/>
                  <a:gd name="T3" fmla="*/ 153988 h 74"/>
                  <a:gd name="T4" fmla="*/ 202451 w 197"/>
                  <a:gd name="T5" fmla="*/ 31214 h 74"/>
                  <a:gd name="T6" fmla="*/ 411163 w 197"/>
                  <a:gd name="T7" fmla="*/ 22890 h 74"/>
                  <a:gd name="T8" fmla="*/ 192015 w 197"/>
                  <a:gd name="T9" fmla="*/ 24971 h 74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97" h="74">
                    <a:moveTo>
                      <a:pt x="92" y="12"/>
                    </a:moveTo>
                    <a:cubicBezTo>
                      <a:pt x="38" y="25"/>
                      <a:pt x="0" y="50"/>
                      <a:pt x="4" y="74"/>
                    </a:cubicBezTo>
                    <a:cubicBezTo>
                      <a:pt x="12" y="51"/>
                      <a:pt x="48" y="28"/>
                      <a:pt x="97" y="15"/>
                    </a:cubicBezTo>
                    <a:cubicBezTo>
                      <a:pt x="133" y="6"/>
                      <a:pt x="169" y="5"/>
                      <a:pt x="197" y="11"/>
                    </a:cubicBezTo>
                    <a:cubicBezTo>
                      <a:pt x="172" y="0"/>
                      <a:pt x="134" y="1"/>
                      <a:pt x="92" y="12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77" name="Freeform 442"/>
              <p:cNvSpPr/>
              <p:nvPr/>
            </p:nvSpPr>
            <p:spPr bwMode="auto">
              <a:xfrm>
                <a:off x="5676901" y="950913"/>
                <a:ext cx="390525" cy="179388"/>
              </a:xfrm>
              <a:custGeom>
                <a:avLst/>
                <a:gdLst>
                  <a:gd name="T0" fmla="*/ 248516 w 187"/>
                  <a:gd name="T1" fmla="*/ 148099 h 86"/>
                  <a:gd name="T2" fmla="*/ 357111 w 187"/>
                  <a:gd name="T3" fmla="*/ 0 h 86"/>
                  <a:gd name="T4" fmla="*/ 213014 w 187"/>
                  <a:gd name="T5" fmla="*/ 131412 h 86"/>
                  <a:gd name="T6" fmla="*/ 0 w 187"/>
                  <a:gd name="T7" fmla="*/ 164787 h 86"/>
                  <a:gd name="T8" fmla="*/ 248516 w 187"/>
                  <a:gd name="T9" fmla="*/ 148099 h 86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87" h="86">
                    <a:moveTo>
                      <a:pt x="119" y="71"/>
                    </a:moveTo>
                    <a:cubicBezTo>
                      <a:pt x="168" y="53"/>
                      <a:pt x="187" y="21"/>
                      <a:pt x="171" y="0"/>
                    </a:cubicBezTo>
                    <a:cubicBezTo>
                      <a:pt x="173" y="22"/>
                      <a:pt x="147" y="47"/>
                      <a:pt x="102" y="63"/>
                    </a:cubicBezTo>
                    <a:cubicBezTo>
                      <a:pt x="69" y="76"/>
                      <a:pt x="31" y="81"/>
                      <a:pt x="0" y="79"/>
                    </a:cubicBezTo>
                    <a:cubicBezTo>
                      <a:pt x="31" y="86"/>
                      <a:pt x="80" y="86"/>
                      <a:pt x="119" y="71"/>
                    </a:cubicBezTo>
                    <a:close/>
                  </a:path>
                </a:pathLst>
              </a:custGeom>
              <a:solidFill>
                <a:srgbClr val="80808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78" name="Freeform 443"/>
              <p:cNvSpPr/>
              <p:nvPr/>
            </p:nvSpPr>
            <p:spPr bwMode="auto">
              <a:xfrm>
                <a:off x="5619751" y="946151"/>
                <a:ext cx="407988" cy="166688"/>
              </a:xfrm>
              <a:custGeom>
                <a:avLst/>
                <a:gdLst>
                  <a:gd name="T0" fmla="*/ 236424 w 195"/>
                  <a:gd name="T1" fmla="*/ 139601 h 80"/>
                  <a:gd name="T2" fmla="*/ 387066 w 195"/>
                  <a:gd name="T3" fmla="*/ 0 h 80"/>
                  <a:gd name="T4" fmla="*/ 219686 w 195"/>
                  <a:gd name="T5" fmla="*/ 120849 h 80"/>
                  <a:gd name="T6" fmla="*/ 0 w 195"/>
                  <a:gd name="T7" fmla="*/ 145852 h 80"/>
                  <a:gd name="T8" fmla="*/ 236424 w 195"/>
                  <a:gd name="T9" fmla="*/ 139601 h 80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95" h="80">
                    <a:moveTo>
                      <a:pt x="113" y="67"/>
                    </a:moveTo>
                    <a:cubicBezTo>
                      <a:pt x="165" y="52"/>
                      <a:pt x="195" y="23"/>
                      <a:pt x="185" y="0"/>
                    </a:cubicBezTo>
                    <a:cubicBezTo>
                      <a:pt x="181" y="22"/>
                      <a:pt x="153" y="44"/>
                      <a:pt x="105" y="58"/>
                    </a:cubicBezTo>
                    <a:cubicBezTo>
                      <a:pt x="70" y="69"/>
                      <a:pt x="30" y="74"/>
                      <a:pt x="0" y="70"/>
                    </a:cubicBezTo>
                    <a:cubicBezTo>
                      <a:pt x="29" y="80"/>
                      <a:pt x="72" y="79"/>
                      <a:pt x="113" y="67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79" name="Freeform 444"/>
              <p:cNvSpPr/>
              <p:nvPr/>
            </p:nvSpPr>
            <p:spPr bwMode="auto">
              <a:xfrm>
                <a:off x="4552951" y="4435476"/>
                <a:ext cx="346075" cy="565150"/>
              </a:xfrm>
              <a:custGeom>
                <a:avLst/>
                <a:gdLst>
                  <a:gd name="T0" fmla="*/ 283531 w 166"/>
                  <a:gd name="T1" fmla="*/ 234433 h 270"/>
                  <a:gd name="T2" fmla="*/ 285616 w 166"/>
                  <a:gd name="T3" fmla="*/ 540032 h 270"/>
                  <a:gd name="T4" fmla="*/ 62544 w 166"/>
                  <a:gd name="T5" fmla="*/ 330717 h 270"/>
                  <a:gd name="T6" fmla="*/ 62544 w 166"/>
                  <a:gd name="T7" fmla="*/ 27211 h 270"/>
                  <a:gd name="T8" fmla="*/ 283531 w 166"/>
                  <a:gd name="T9" fmla="*/ 234433 h 270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66" h="270">
                    <a:moveTo>
                      <a:pt x="136" y="112"/>
                    </a:moveTo>
                    <a:cubicBezTo>
                      <a:pt x="165" y="180"/>
                      <a:pt x="166" y="245"/>
                      <a:pt x="137" y="258"/>
                    </a:cubicBezTo>
                    <a:cubicBezTo>
                      <a:pt x="108" y="270"/>
                      <a:pt x="60" y="226"/>
                      <a:pt x="30" y="158"/>
                    </a:cubicBezTo>
                    <a:cubicBezTo>
                      <a:pt x="1" y="91"/>
                      <a:pt x="0" y="26"/>
                      <a:pt x="30" y="13"/>
                    </a:cubicBezTo>
                    <a:cubicBezTo>
                      <a:pt x="59" y="0"/>
                      <a:pt x="106" y="45"/>
                      <a:pt x="136" y="112"/>
                    </a:cubicBezTo>
                    <a:close/>
                  </a:path>
                </a:pathLst>
              </a:custGeom>
              <a:solidFill>
                <a:srgbClr val="C0CAC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80" name="Freeform 445"/>
              <p:cNvSpPr/>
              <p:nvPr/>
            </p:nvSpPr>
            <p:spPr bwMode="auto">
              <a:xfrm>
                <a:off x="4567238" y="4462463"/>
                <a:ext cx="187325" cy="304800"/>
              </a:xfrm>
              <a:custGeom>
                <a:avLst/>
                <a:gdLst>
                  <a:gd name="T0" fmla="*/ 43709 w 90"/>
                  <a:gd name="T1" fmla="*/ 31315 h 146"/>
                  <a:gd name="T2" fmla="*/ 58279 w 90"/>
                  <a:gd name="T3" fmla="*/ 304800 h 146"/>
                  <a:gd name="T4" fmla="*/ 74930 w 90"/>
                  <a:gd name="T5" fmla="*/ 79332 h 146"/>
                  <a:gd name="T6" fmla="*/ 187325 w 90"/>
                  <a:gd name="T7" fmla="*/ 89770 h 146"/>
                  <a:gd name="T8" fmla="*/ 43709 w 90"/>
                  <a:gd name="T9" fmla="*/ 31315 h 146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90" h="146">
                    <a:moveTo>
                      <a:pt x="21" y="15"/>
                    </a:moveTo>
                    <a:cubicBezTo>
                      <a:pt x="0" y="34"/>
                      <a:pt x="4" y="90"/>
                      <a:pt x="28" y="146"/>
                    </a:cubicBezTo>
                    <a:cubicBezTo>
                      <a:pt x="13" y="96"/>
                      <a:pt x="17" y="56"/>
                      <a:pt x="36" y="38"/>
                    </a:cubicBezTo>
                    <a:cubicBezTo>
                      <a:pt x="50" y="25"/>
                      <a:pt x="68" y="25"/>
                      <a:pt x="90" y="43"/>
                    </a:cubicBezTo>
                    <a:cubicBezTo>
                      <a:pt x="65" y="13"/>
                      <a:pt x="38" y="0"/>
                      <a:pt x="21" y="15"/>
                    </a:cubicBezTo>
                    <a:close/>
                  </a:path>
                </a:pathLst>
              </a:custGeom>
              <a:solidFill>
                <a:srgbClr val="A2AE98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81" name="Freeform 446"/>
              <p:cNvSpPr/>
              <p:nvPr/>
            </p:nvSpPr>
            <p:spPr bwMode="auto">
              <a:xfrm>
                <a:off x="4541838" y="4425951"/>
                <a:ext cx="179388" cy="287338"/>
              </a:xfrm>
              <a:custGeom>
                <a:avLst/>
                <a:gdLst>
                  <a:gd name="T0" fmla="*/ 45890 w 86"/>
                  <a:gd name="T1" fmla="*/ 31232 h 138"/>
                  <a:gd name="T2" fmla="*/ 50062 w 86"/>
                  <a:gd name="T3" fmla="*/ 287338 h 138"/>
                  <a:gd name="T4" fmla="*/ 58405 w 86"/>
                  <a:gd name="T5" fmla="*/ 52054 h 138"/>
                  <a:gd name="T6" fmla="*/ 179388 w 86"/>
                  <a:gd name="T7" fmla="*/ 74958 h 138"/>
                  <a:gd name="T8" fmla="*/ 45890 w 86"/>
                  <a:gd name="T9" fmla="*/ 31232 h 138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86" h="138">
                    <a:moveTo>
                      <a:pt x="22" y="15"/>
                    </a:moveTo>
                    <a:cubicBezTo>
                      <a:pt x="1" y="34"/>
                      <a:pt x="0" y="83"/>
                      <a:pt x="24" y="138"/>
                    </a:cubicBezTo>
                    <a:cubicBezTo>
                      <a:pt x="9" y="88"/>
                      <a:pt x="9" y="42"/>
                      <a:pt x="28" y="25"/>
                    </a:cubicBezTo>
                    <a:cubicBezTo>
                      <a:pt x="43" y="12"/>
                      <a:pt x="64" y="17"/>
                      <a:pt x="86" y="36"/>
                    </a:cubicBezTo>
                    <a:cubicBezTo>
                      <a:pt x="60" y="5"/>
                      <a:pt x="38" y="0"/>
                      <a:pt x="22" y="15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82" name="Freeform 447"/>
              <p:cNvSpPr/>
              <p:nvPr/>
            </p:nvSpPr>
            <p:spPr bwMode="auto">
              <a:xfrm>
                <a:off x="4765676" y="4665663"/>
                <a:ext cx="166688" cy="368300"/>
              </a:xfrm>
              <a:custGeom>
                <a:avLst/>
                <a:gdLst>
                  <a:gd name="T0" fmla="*/ 137518 w 80"/>
                  <a:gd name="T1" fmla="*/ 315985 h 176"/>
                  <a:gd name="T2" fmla="*/ 70842 w 80"/>
                  <a:gd name="T3" fmla="*/ 0 h 176"/>
                  <a:gd name="T4" fmla="*/ 102096 w 80"/>
                  <a:gd name="T5" fmla="*/ 272040 h 176"/>
                  <a:gd name="T6" fmla="*/ 0 w 80"/>
                  <a:gd name="T7" fmla="*/ 301336 h 176"/>
                  <a:gd name="T8" fmla="*/ 137518 w 80"/>
                  <a:gd name="T9" fmla="*/ 315985 h 176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80" h="176">
                    <a:moveTo>
                      <a:pt x="66" y="151"/>
                    </a:moveTo>
                    <a:cubicBezTo>
                      <a:pt x="80" y="121"/>
                      <a:pt x="63" y="52"/>
                      <a:pt x="34" y="0"/>
                    </a:cubicBezTo>
                    <a:cubicBezTo>
                      <a:pt x="55" y="50"/>
                      <a:pt x="62" y="102"/>
                      <a:pt x="49" y="130"/>
                    </a:cubicBezTo>
                    <a:cubicBezTo>
                      <a:pt x="39" y="151"/>
                      <a:pt x="21" y="155"/>
                      <a:pt x="0" y="144"/>
                    </a:cubicBezTo>
                    <a:cubicBezTo>
                      <a:pt x="26" y="167"/>
                      <a:pt x="55" y="176"/>
                      <a:pt x="66" y="151"/>
                    </a:cubicBezTo>
                    <a:close/>
                  </a:path>
                </a:pathLst>
              </a:custGeom>
              <a:solidFill>
                <a:srgbClr val="A2AE98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83" name="Freeform 448"/>
              <p:cNvSpPr/>
              <p:nvPr/>
            </p:nvSpPr>
            <p:spPr bwMode="auto">
              <a:xfrm>
                <a:off x="4711701" y="4651376"/>
                <a:ext cx="174625" cy="325438"/>
              </a:xfrm>
              <a:custGeom>
                <a:avLst/>
                <a:gdLst>
                  <a:gd name="T0" fmla="*/ 137205 w 84"/>
                  <a:gd name="T1" fmla="*/ 285801 h 156"/>
                  <a:gd name="T2" fmla="*/ 103943 w 84"/>
                  <a:gd name="T3" fmla="*/ 0 h 156"/>
                  <a:gd name="T4" fmla="*/ 110180 w 84"/>
                  <a:gd name="T5" fmla="*/ 239906 h 156"/>
                  <a:gd name="T6" fmla="*/ 0 w 84"/>
                  <a:gd name="T7" fmla="*/ 252423 h 156"/>
                  <a:gd name="T8" fmla="*/ 137205 w 84"/>
                  <a:gd name="T9" fmla="*/ 285801 h 156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84" h="156">
                    <a:moveTo>
                      <a:pt x="66" y="137"/>
                    </a:moveTo>
                    <a:cubicBezTo>
                      <a:pt x="84" y="113"/>
                      <a:pt x="77" y="54"/>
                      <a:pt x="50" y="0"/>
                    </a:cubicBezTo>
                    <a:cubicBezTo>
                      <a:pt x="68" y="50"/>
                      <a:pt x="70" y="93"/>
                      <a:pt x="53" y="115"/>
                    </a:cubicBezTo>
                    <a:cubicBezTo>
                      <a:pt x="41" y="132"/>
                      <a:pt x="22" y="136"/>
                      <a:pt x="0" y="121"/>
                    </a:cubicBezTo>
                    <a:cubicBezTo>
                      <a:pt x="26" y="149"/>
                      <a:pt x="52" y="156"/>
                      <a:pt x="66" y="137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84" name="Freeform 449"/>
              <p:cNvSpPr/>
              <p:nvPr/>
            </p:nvSpPr>
            <p:spPr bwMode="auto">
              <a:xfrm>
                <a:off x="7156451" y="1752601"/>
                <a:ext cx="927100" cy="831850"/>
              </a:xfrm>
              <a:custGeom>
                <a:avLst/>
                <a:gdLst>
                  <a:gd name="T0" fmla="*/ 874898 w 444"/>
                  <a:gd name="T1" fmla="*/ 305151 h 398"/>
                  <a:gd name="T2" fmla="*/ 557513 w 444"/>
                  <a:gd name="T3" fmla="*/ 769148 h 398"/>
                  <a:gd name="T4" fmla="*/ 52202 w 444"/>
                  <a:gd name="T5" fmla="*/ 526699 h 398"/>
                  <a:gd name="T6" fmla="*/ 369587 w 444"/>
                  <a:gd name="T7" fmla="*/ 60612 h 398"/>
                  <a:gd name="T8" fmla="*/ 874898 w 444"/>
                  <a:gd name="T9" fmla="*/ 305151 h 398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444" h="398">
                    <a:moveTo>
                      <a:pt x="419" y="146"/>
                    </a:moveTo>
                    <a:cubicBezTo>
                      <a:pt x="444" y="240"/>
                      <a:pt x="376" y="339"/>
                      <a:pt x="267" y="368"/>
                    </a:cubicBezTo>
                    <a:cubicBezTo>
                      <a:pt x="159" y="398"/>
                      <a:pt x="50" y="345"/>
                      <a:pt x="25" y="252"/>
                    </a:cubicBezTo>
                    <a:cubicBezTo>
                      <a:pt x="0" y="158"/>
                      <a:pt x="68" y="58"/>
                      <a:pt x="177" y="29"/>
                    </a:cubicBezTo>
                    <a:cubicBezTo>
                      <a:pt x="286" y="0"/>
                      <a:pt x="394" y="53"/>
                      <a:pt x="419" y="146"/>
                    </a:cubicBezTo>
                    <a:close/>
                  </a:path>
                </a:pathLst>
              </a:custGeom>
              <a:solidFill>
                <a:srgbClr val="C0CAC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85" name="Freeform 450"/>
              <p:cNvSpPr/>
              <p:nvPr/>
            </p:nvSpPr>
            <p:spPr bwMode="auto">
              <a:xfrm>
                <a:off x="7197726" y="1804988"/>
                <a:ext cx="693738" cy="473075"/>
              </a:xfrm>
              <a:custGeom>
                <a:avLst/>
                <a:gdLst>
                  <a:gd name="T0" fmla="*/ 284182 w 332"/>
                  <a:gd name="T1" fmla="*/ 58611 h 226"/>
                  <a:gd name="T2" fmla="*/ 43881 w 332"/>
                  <a:gd name="T3" fmla="*/ 473075 h 226"/>
                  <a:gd name="T4" fmla="*/ 332242 w 332"/>
                  <a:gd name="T5" fmla="*/ 123502 h 226"/>
                  <a:gd name="T6" fmla="*/ 693738 w 332"/>
                  <a:gd name="T7" fmla="*/ 100476 h 226"/>
                  <a:gd name="T8" fmla="*/ 284182 w 332"/>
                  <a:gd name="T9" fmla="*/ 58611 h 226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332" h="226">
                    <a:moveTo>
                      <a:pt x="136" y="28"/>
                    </a:moveTo>
                    <a:cubicBezTo>
                      <a:pt x="48" y="64"/>
                      <a:pt x="0" y="149"/>
                      <a:pt x="21" y="226"/>
                    </a:cubicBezTo>
                    <a:cubicBezTo>
                      <a:pt x="24" y="154"/>
                      <a:pt x="78" y="92"/>
                      <a:pt x="159" y="59"/>
                    </a:cubicBezTo>
                    <a:cubicBezTo>
                      <a:pt x="219" y="34"/>
                      <a:pt x="280" y="27"/>
                      <a:pt x="332" y="48"/>
                    </a:cubicBezTo>
                    <a:cubicBezTo>
                      <a:pt x="281" y="10"/>
                      <a:pt x="205" y="0"/>
                      <a:pt x="136" y="28"/>
                    </a:cubicBezTo>
                    <a:close/>
                  </a:path>
                </a:pathLst>
              </a:custGeom>
              <a:solidFill>
                <a:srgbClr val="99AAA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86" name="Freeform 451"/>
              <p:cNvSpPr/>
              <p:nvPr/>
            </p:nvSpPr>
            <p:spPr bwMode="auto">
              <a:xfrm>
                <a:off x="7143751" y="1752601"/>
                <a:ext cx="693738" cy="454025"/>
              </a:xfrm>
              <a:custGeom>
                <a:avLst/>
                <a:gdLst>
                  <a:gd name="T0" fmla="*/ 300898 w 332"/>
                  <a:gd name="T1" fmla="*/ 60676 h 217"/>
                  <a:gd name="T2" fmla="*/ 43881 w 332"/>
                  <a:gd name="T3" fmla="*/ 454025 h 217"/>
                  <a:gd name="T4" fmla="*/ 323884 w 332"/>
                  <a:gd name="T5" fmla="*/ 87876 h 217"/>
                  <a:gd name="T6" fmla="*/ 693738 w 332"/>
                  <a:gd name="T7" fmla="*/ 81599 h 217"/>
                  <a:gd name="T8" fmla="*/ 300898 w 332"/>
                  <a:gd name="T9" fmla="*/ 60676 h 217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332" h="217">
                    <a:moveTo>
                      <a:pt x="144" y="29"/>
                    </a:moveTo>
                    <a:cubicBezTo>
                      <a:pt x="56" y="64"/>
                      <a:pt x="0" y="140"/>
                      <a:pt x="21" y="217"/>
                    </a:cubicBezTo>
                    <a:cubicBezTo>
                      <a:pt x="24" y="145"/>
                      <a:pt x="74" y="75"/>
                      <a:pt x="155" y="42"/>
                    </a:cubicBezTo>
                    <a:cubicBezTo>
                      <a:pt x="215" y="18"/>
                      <a:pt x="279" y="18"/>
                      <a:pt x="332" y="39"/>
                    </a:cubicBezTo>
                    <a:cubicBezTo>
                      <a:pt x="281" y="1"/>
                      <a:pt x="213" y="0"/>
                      <a:pt x="144" y="29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87" name="Freeform 452"/>
              <p:cNvSpPr/>
              <p:nvPr/>
            </p:nvSpPr>
            <p:spPr bwMode="auto">
              <a:xfrm>
                <a:off x="7483476" y="2051051"/>
                <a:ext cx="635000" cy="547688"/>
              </a:xfrm>
              <a:custGeom>
                <a:avLst/>
                <a:gdLst>
                  <a:gd name="T0" fmla="*/ 436563 w 304"/>
                  <a:gd name="T1" fmla="*/ 461981 h 262"/>
                  <a:gd name="T2" fmla="*/ 551447 w 304"/>
                  <a:gd name="T3" fmla="*/ 0 h 262"/>
                  <a:gd name="T4" fmla="*/ 365543 w 304"/>
                  <a:gd name="T5" fmla="*/ 405540 h 262"/>
                  <a:gd name="T6" fmla="*/ 0 w 304"/>
                  <a:gd name="T7" fmla="*/ 482885 h 262"/>
                  <a:gd name="T8" fmla="*/ 436563 w 304"/>
                  <a:gd name="T9" fmla="*/ 461981 h 262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304" h="262">
                    <a:moveTo>
                      <a:pt x="209" y="221"/>
                    </a:moveTo>
                    <a:cubicBezTo>
                      <a:pt x="287" y="170"/>
                      <a:pt x="304" y="70"/>
                      <a:pt x="264" y="0"/>
                    </a:cubicBezTo>
                    <a:cubicBezTo>
                      <a:pt x="279" y="70"/>
                      <a:pt x="247" y="147"/>
                      <a:pt x="175" y="194"/>
                    </a:cubicBezTo>
                    <a:cubicBezTo>
                      <a:pt x="121" y="229"/>
                      <a:pt x="58" y="241"/>
                      <a:pt x="0" y="231"/>
                    </a:cubicBezTo>
                    <a:cubicBezTo>
                      <a:pt x="61" y="258"/>
                      <a:pt x="147" y="262"/>
                      <a:pt x="209" y="221"/>
                    </a:cubicBezTo>
                    <a:close/>
                  </a:path>
                </a:pathLst>
              </a:custGeom>
              <a:solidFill>
                <a:srgbClr val="99AAA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88" name="Freeform 453"/>
              <p:cNvSpPr/>
              <p:nvPr/>
            </p:nvSpPr>
            <p:spPr bwMode="auto">
              <a:xfrm>
                <a:off x="7375526" y="2036763"/>
                <a:ext cx="669925" cy="496888"/>
              </a:xfrm>
              <a:custGeom>
                <a:avLst/>
                <a:gdLst>
                  <a:gd name="T0" fmla="*/ 415312 w 321"/>
                  <a:gd name="T1" fmla="*/ 425904 h 238"/>
                  <a:gd name="T2" fmla="*/ 609402 w 321"/>
                  <a:gd name="T3" fmla="*/ 0 h 238"/>
                  <a:gd name="T4" fmla="*/ 375659 w 321"/>
                  <a:gd name="T5" fmla="*/ 365359 h 238"/>
                  <a:gd name="T6" fmla="*/ 0 w 321"/>
                  <a:gd name="T7" fmla="*/ 419641 h 238"/>
                  <a:gd name="T8" fmla="*/ 415312 w 321"/>
                  <a:gd name="T9" fmla="*/ 425904 h 238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321" h="238">
                    <a:moveTo>
                      <a:pt x="199" y="204"/>
                    </a:moveTo>
                    <a:cubicBezTo>
                      <a:pt x="283" y="162"/>
                      <a:pt x="321" y="74"/>
                      <a:pt x="292" y="0"/>
                    </a:cubicBezTo>
                    <a:cubicBezTo>
                      <a:pt x="297" y="71"/>
                      <a:pt x="258" y="136"/>
                      <a:pt x="180" y="175"/>
                    </a:cubicBezTo>
                    <a:cubicBezTo>
                      <a:pt x="123" y="204"/>
                      <a:pt x="55" y="218"/>
                      <a:pt x="0" y="201"/>
                    </a:cubicBezTo>
                    <a:cubicBezTo>
                      <a:pt x="55" y="235"/>
                      <a:pt x="132" y="238"/>
                      <a:pt x="199" y="204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89" name="Freeform 454"/>
              <p:cNvSpPr/>
              <p:nvPr/>
            </p:nvSpPr>
            <p:spPr bwMode="auto">
              <a:xfrm>
                <a:off x="7394576" y="2155826"/>
                <a:ext cx="133350" cy="92075"/>
              </a:xfrm>
              <a:custGeom>
                <a:avLst/>
                <a:gdLst>
                  <a:gd name="T0" fmla="*/ 54173 w 64"/>
                  <a:gd name="T1" fmla="*/ 10463 h 44"/>
                  <a:gd name="T2" fmla="*/ 8334 w 64"/>
                  <a:gd name="T3" fmla="*/ 92075 h 44"/>
                  <a:gd name="T4" fmla="*/ 64591 w 64"/>
                  <a:gd name="T5" fmla="*/ 23019 h 44"/>
                  <a:gd name="T6" fmla="*/ 133350 w 64"/>
                  <a:gd name="T7" fmla="*/ 18834 h 44"/>
                  <a:gd name="T8" fmla="*/ 54173 w 64"/>
                  <a:gd name="T9" fmla="*/ 10463 h 44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64" h="44">
                    <a:moveTo>
                      <a:pt x="26" y="5"/>
                    </a:moveTo>
                    <a:cubicBezTo>
                      <a:pt x="9" y="12"/>
                      <a:pt x="0" y="29"/>
                      <a:pt x="4" y="44"/>
                    </a:cubicBezTo>
                    <a:cubicBezTo>
                      <a:pt x="4" y="30"/>
                      <a:pt x="15" y="18"/>
                      <a:pt x="31" y="11"/>
                    </a:cubicBezTo>
                    <a:cubicBezTo>
                      <a:pt x="42" y="6"/>
                      <a:pt x="54" y="5"/>
                      <a:pt x="64" y="9"/>
                    </a:cubicBezTo>
                    <a:cubicBezTo>
                      <a:pt x="54" y="2"/>
                      <a:pt x="39" y="0"/>
                      <a:pt x="26" y="5"/>
                    </a:cubicBezTo>
                    <a:close/>
                  </a:path>
                </a:pathLst>
              </a:custGeom>
              <a:solidFill>
                <a:srgbClr val="A2AE98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90" name="Freeform 455"/>
              <p:cNvSpPr/>
              <p:nvPr/>
            </p:nvSpPr>
            <p:spPr bwMode="auto">
              <a:xfrm>
                <a:off x="7381876" y="2146301"/>
                <a:ext cx="134938" cy="87313"/>
              </a:xfrm>
              <a:custGeom>
                <a:avLst/>
                <a:gdLst>
                  <a:gd name="T0" fmla="*/ 58127 w 65"/>
                  <a:gd name="T1" fmla="*/ 10394 h 42"/>
                  <a:gd name="T2" fmla="*/ 8304 w 65"/>
                  <a:gd name="T3" fmla="*/ 87313 h 42"/>
                  <a:gd name="T4" fmla="*/ 64355 w 65"/>
                  <a:gd name="T5" fmla="*/ 16631 h 42"/>
                  <a:gd name="T6" fmla="*/ 134938 w 65"/>
                  <a:gd name="T7" fmla="*/ 16631 h 42"/>
                  <a:gd name="T8" fmla="*/ 58127 w 65"/>
                  <a:gd name="T9" fmla="*/ 10394 h 42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65" h="42">
                    <a:moveTo>
                      <a:pt x="28" y="5"/>
                    </a:moveTo>
                    <a:cubicBezTo>
                      <a:pt x="11" y="12"/>
                      <a:pt x="0" y="27"/>
                      <a:pt x="4" y="42"/>
                    </a:cubicBezTo>
                    <a:cubicBezTo>
                      <a:pt x="5" y="28"/>
                      <a:pt x="15" y="14"/>
                      <a:pt x="31" y="8"/>
                    </a:cubicBezTo>
                    <a:cubicBezTo>
                      <a:pt x="42" y="3"/>
                      <a:pt x="55" y="3"/>
                      <a:pt x="65" y="8"/>
                    </a:cubicBezTo>
                    <a:cubicBezTo>
                      <a:pt x="55" y="0"/>
                      <a:pt x="42" y="0"/>
                      <a:pt x="28" y="5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91" name="Freeform 456"/>
              <p:cNvSpPr/>
              <p:nvPr/>
            </p:nvSpPr>
            <p:spPr bwMode="auto">
              <a:xfrm>
                <a:off x="7448551" y="2203451"/>
                <a:ext cx="122238" cy="107950"/>
              </a:xfrm>
              <a:custGeom>
                <a:avLst/>
                <a:gdLst>
                  <a:gd name="T0" fmla="*/ 84945 w 59"/>
                  <a:gd name="T1" fmla="*/ 91017 h 51"/>
                  <a:gd name="T2" fmla="*/ 107735 w 59"/>
                  <a:gd name="T3" fmla="*/ 0 h 51"/>
                  <a:gd name="T4" fmla="*/ 70442 w 59"/>
                  <a:gd name="T5" fmla="*/ 80433 h 51"/>
                  <a:gd name="T6" fmla="*/ 0 w 59"/>
                  <a:gd name="T7" fmla="*/ 95250 h 51"/>
                  <a:gd name="T8" fmla="*/ 84945 w 59"/>
                  <a:gd name="T9" fmla="*/ 91017 h 51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59" h="51">
                    <a:moveTo>
                      <a:pt x="41" y="43"/>
                    </a:moveTo>
                    <a:cubicBezTo>
                      <a:pt x="56" y="33"/>
                      <a:pt x="59" y="13"/>
                      <a:pt x="52" y="0"/>
                    </a:cubicBezTo>
                    <a:cubicBezTo>
                      <a:pt x="55" y="13"/>
                      <a:pt x="48" y="28"/>
                      <a:pt x="34" y="38"/>
                    </a:cubicBezTo>
                    <a:cubicBezTo>
                      <a:pt x="24" y="44"/>
                      <a:pt x="11" y="47"/>
                      <a:pt x="0" y="45"/>
                    </a:cubicBezTo>
                    <a:cubicBezTo>
                      <a:pt x="12" y="50"/>
                      <a:pt x="29" y="51"/>
                      <a:pt x="41" y="43"/>
                    </a:cubicBezTo>
                    <a:close/>
                  </a:path>
                </a:pathLst>
              </a:custGeom>
              <a:solidFill>
                <a:srgbClr val="A2AE98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92" name="Freeform 457"/>
              <p:cNvSpPr/>
              <p:nvPr/>
            </p:nvSpPr>
            <p:spPr bwMode="auto">
              <a:xfrm>
                <a:off x="7427913" y="2200276"/>
                <a:ext cx="131763" cy="98425"/>
              </a:xfrm>
              <a:custGeom>
                <a:avLst/>
                <a:gdLst>
                  <a:gd name="T0" fmla="*/ 81568 w 63"/>
                  <a:gd name="T1" fmla="*/ 83766 h 47"/>
                  <a:gd name="T2" fmla="*/ 119214 w 63"/>
                  <a:gd name="T3" fmla="*/ 0 h 47"/>
                  <a:gd name="T4" fmla="*/ 73202 w 63"/>
                  <a:gd name="T5" fmla="*/ 73295 h 47"/>
                  <a:gd name="T6" fmla="*/ 0 w 63"/>
                  <a:gd name="T7" fmla="*/ 83766 h 47"/>
                  <a:gd name="T8" fmla="*/ 81568 w 63"/>
                  <a:gd name="T9" fmla="*/ 83766 h 47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63" h="47">
                    <a:moveTo>
                      <a:pt x="39" y="40"/>
                    </a:moveTo>
                    <a:cubicBezTo>
                      <a:pt x="55" y="32"/>
                      <a:pt x="63" y="15"/>
                      <a:pt x="57" y="0"/>
                    </a:cubicBezTo>
                    <a:cubicBezTo>
                      <a:pt x="58" y="14"/>
                      <a:pt x="50" y="27"/>
                      <a:pt x="35" y="35"/>
                    </a:cubicBezTo>
                    <a:cubicBezTo>
                      <a:pt x="24" y="40"/>
                      <a:pt x="11" y="43"/>
                      <a:pt x="0" y="40"/>
                    </a:cubicBezTo>
                    <a:cubicBezTo>
                      <a:pt x="11" y="46"/>
                      <a:pt x="26" y="47"/>
                      <a:pt x="39" y="40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93" name="Freeform 458"/>
              <p:cNvSpPr/>
              <p:nvPr/>
            </p:nvSpPr>
            <p:spPr bwMode="auto">
              <a:xfrm>
                <a:off x="7583488" y="1982788"/>
                <a:ext cx="98425" cy="66675"/>
              </a:xfrm>
              <a:custGeom>
                <a:avLst/>
                <a:gdLst>
                  <a:gd name="T0" fmla="*/ 39789 w 47"/>
                  <a:gd name="T1" fmla="*/ 8334 h 32"/>
                  <a:gd name="T2" fmla="*/ 6282 w 47"/>
                  <a:gd name="T3" fmla="*/ 66675 h 32"/>
                  <a:gd name="T4" fmla="*/ 46071 w 47"/>
                  <a:gd name="T5" fmla="*/ 18752 h 32"/>
                  <a:gd name="T6" fmla="*/ 98425 w 47"/>
                  <a:gd name="T7" fmla="*/ 14585 h 32"/>
                  <a:gd name="T8" fmla="*/ 39789 w 47"/>
                  <a:gd name="T9" fmla="*/ 8334 h 32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47" h="32">
                    <a:moveTo>
                      <a:pt x="19" y="4"/>
                    </a:moveTo>
                    <a:cubicBezTo>
                      <a:pt x="7" y="9"/>
                      <a:pt x="0" y="21"/>
                      <a:pt x="3" y="32"/>
                    </a:cubicBezTo>
                    <a:cubicBezTo>
                      <a:pt x="3" y="22"/>
                      <a:pt x="11" y="13"/>
                      <a:pt x="22" y="9"/>
                    </a:cubicBezTo>
                    <a:cubicBezTo>
                      <a:pt x="31" y="5"/>
                      <a:pt x="39" y="4"/>
                      <a:pt x="47" y="7"/>
                    </a:cubicBezTo>
                    <a:cubicBezTo>
                      <a:pt x="39" y="2"/>
                      <a:pt x="29" y="0"/>
                      <a:pt x="19" y="4"/>
                    </a:cubicBezTo>
                    <a:close/>
                  </a:path>
                </a:pathLst>
              </a:custGeom>
              <a:solidFill>
                <a:srgbClr val="A2AE98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94" name="Freeform 459"/>
              <p:cNvSpPr/>
              <p:nvPr/>
            </p:nvSpPr>
            <p:spPr bwMode="auto">
              <a:xfrm>
                <a:off x="7575551" y="1976438"/>
                <a:ext cx="98425" cy="63500"/>
              </a:xfrm>
              <a:custGeom>
                <a:avLst/>
                <a:gdLst>
                  <a:gd name="T0" fmla="*/ 41883 w 47"/>
                  <a:gd name="T1" fmla="*/ 8467 h 30"/>
                  <a:gd name="T2" fmla="*/ 6282 w 47"/>
                  <a:gd name="T3" fmla="*/ 63500 h 30"/>
                  <a:gd name="T4" fmla="*/ 46071 w 47"/>
                  <a:gd name="T5" fmla="*/ 12700 h 30"/>
                  <a:gd name="T6" fmla="*/ 98425 w 47"/>
                  <a:gd name="T7" fmla="*/ 10583 h 30"/>
                  <a:gd name="T8" fmla="*/ 41883 w 47"/>
                  <a:gd name="T9" fmla="*/ 8467 h 30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47" h="30">
                    <a:moveTo>
                      <a:pt x="20" y="4"/>
                    </a:moveTo>
                    <a:cubicBezTo>
                      <a:pt x="8" y="9"/>
                      <a:pt x="0" y="20"/>
                      <a:pt x="3" y="30"/>
                    </a:cubicBezTo>
                    <a:cubicBezTo>
                      <a:pt x="4" y="20"/>
                      <a:pt x="11" y="10"/>
                      <a:pt x="22" y="6"/>
                    </a:cubicBezTo>
                    <a:cubicBezTo>
                      <a:pt x="30" y="2"/>
                      <a:pt x="39" y="2"/>
                      <a:pt x="47" y="5"/>
                    </a:cubicBezTo>
                    <a:cubicBezTo>
                      <a:pt x="40" y="0"/>
                      <a:pt x="30" y="0"/>
                      <a:pt x="20" y="4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95" name="Freeform 460"/>
              <p:cNvSpPr/>
              <p:nvPr/>
            </p:nvSpPr>
            <p:spPr bwMode="auto">
              <a:xfrm>
                <a:off x="7623176" y="2017713"/>
                <a:ext cx="90488" cy="77788"/>
              </a:xfrm>
              <a:custGeom>
                <a:avLst/>
                <a:gdLst>
                  <a:gd name="T0" fmla="*/ 61027 w 43"/>
                  <a:gd name="T1" fmla="*/ 65174 h 37"/>
                  <a:gd name="T2" fmla="*/ 77862 w 43"/>
                  <a:gd name="T3" fmla="*/ 0 h 37"/>
                  <a:gd name="T4" fmla="*/ 52609 w 43"/>
                  <a:gd name="T5" fmla="*/ 56764 h 37"/>
                  <a:gd name="T6" fmla="*/ 0 w 43"/>
                  <a:gd name="T7" fmla="*/ 67276 h 37"/>
                  <a:gd name="T8" fmla="*/ 61027 w 43"/>
                  <a:gd name="T9" fmla="*/ 65174 h 37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43" h="37">
                    <a:moveTo>
                      <a:pt x="29" y="31"/>
                    </a:moveTo>
                    <a:cubicBezTo>
                      <a:pt x="40" y="24"/>
                      <a:pt x="43" y="10"/>
                      <a:pt x="37" y="0"/>
                    </a:cubicBezTo>
                    <a:cubicBezTo>
                      <a:pt x="39" y="10"/>
                      <a:pt x="35" y="21"/>
                      <a:pt x="25" y="27"/>
                    </a:cubicBezTo>
                    <a:cubicBezTo>
                      <a:pt x="17" y="32"/>
                      <a:pt x="8" y="34"/>
                      <a:pt x="0" y="32"/>
                    </a:cubicBezTo>
                    <a:cubicBezTo>
                      <a:pt x="9" y="36"/>
                      <a:pt x="21" y="37"/>
                      <a:pt x="29" y="31"/>
                    </a:cubicBezTo>
                    <a:close/>
                  </a:path>
                </a:pathLst>
              </a:custGeom>
              <a:solidFill>
                <a:srgbClr val="A2AE98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96" name="Freeform 461"/>
              <p:cNvSpPr/>
              <p:nvPr/>
            </p:nvSpPr>
            <p:spPr bwMode="auto">
              <a:xfrm>
                <a:off x="7608888" y="2016126"/>
                <a:ext cx="93663" cy="68263"/>
              </a:xfrm>
              <a:custGeom>
                <a:avLst/>
                <a:gdLst>
                  <a:gd name="T0" fmla="*/ 58279 w 45"/>
                  <a:gd name="T1" fmla="*/ 59989 h 33"/>
                  <a:gd name="T2" fmla="*/ 85337 w 45"/>
                  <a:gd name="T3" fmla="*/ 0 h 33"/>
                  <a:gd name="T4" fmla="*/ 52035 w 45"/>
                  <a:gd name="T5" fmla="*/ 51714 h 33"/>
                  <a:gd name="T6" fmla="*/ 0 w 45"/>
                  <a:gd name="T7" fmla="*/ 57920 h 33"/>
                  <a:gd name="T8" fmla="*/ 58279 w 45"/>
                  <a:gd name="T9" fmla="*/ 59989 h 33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45" h="33">
                    <a:moveTo>
                      <a:pt x="28" y="29"/>
                    </a:moveTo>
                    <a:cubicBezTo>
                      <a:pt x="40" y="23"/>
                      <a:pt x="45" y="10"/>
                      <a:pt x="41" y="0"/>
                    </a:cubicBezTo>
                    <a:cubicBezTo>
                      <a:pt x="42" y="10"/>
                      <a:pt x="36" y="19"/>
                      <a:pt x="25" y="25"/>
                    </a:cubicBezTo>
                    <a:cubicBezTo>
                      <a:pt x="17" y="29"/>
                      <a:pt x="8" y="31"/>
                      <a:pt x="0" y="28"/>
                    </a:cubicBezTo>
                    <a:cubicBezTo>
                      <a:pt x="8" y="33"/>
                      <a:pt x="18" y="33"/>
                      <a:pt x="28" y="29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97" name="Oval 462"/>
              <p:cNvSpPr>
                <a:spLocks noChangeArrowheads="1"/>
              </p:cNvSpPr>
              <p:nvPr/>
            </p:nvSpPr>
            <p:spPr bwMode="auto">
              <a:xfrm>
                <a:off x="5640388" y="2644776"/>
                <a:ext cx="400050" cy="369888"/>
              </a:xfrm>
              <a:prstGeom prst="ellipse">
                <a:avLst/>
              </a:prstGeom>
              <a:solidFill>
                <a:srgbClr val="C0CAC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98" name="Freeform 463"/>
              <p:cNvSpPr/>
              <p:nvPr/>
            </p:nvSpPr>
            <p:spPr bwMode="auto">
              <a:xfrm>
                <a:off x="5656263" y="2652713"/>
                <a:ext cx="339725" cy="180975"/>
              </a:xfrm>
              <a:custGeom>
                <a:avLst/>
                <a:gdLst>
                  <a:gd name="T0" fmla="*/ 158399 w 163"/>
                  <a:gd name="T1" fmla="*/ 10522 h 86"/>
                  <a:gd name="T2" fmla="*/ 0 w 163"/>
                  <a:gd name="T3" fmla="*/ 180975 h 86"/>
                  <a:gd name="T4" fmla="*/ 172989 w 163"/>
                  <a:gd name="T5" fmla="*/ 48400 h 86"/>
                  <a:gd name="T6" fmla="*/ 339725 w 163"/>
                  <a:gd name="T7" fmla="*/ 84174 h 86"/>
                  <a:gd name="T8" fmla="*/ 158399 w 163"/>
                  <a:gd name="T9" fmla="*/ 10522 h 86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63" h="86">
                    <a:moveTo>
                      <a:pt x="76" y="5"/>
                    </a:moveTo>
                    <a:cubicBezTo>
                      <a:pt x="32" y="11"/>
                      <a:pt x="0" y="46"/>
                      <a:pt x="0" y="86"/>
                    </a:cubicBezTo>
                    <a:cubicBezTo>
                      <a:pt x="10" y="52"/>
                      <a:pt x="42" y="29"/>
                      <a:pt x="83" y="23"/>
                    </a:cubicBezTo>
                    <a:cubicBezTo>
                      <a:pt x="113" y="19"/>
                      <a:pt x="142" y="23"/>
                      <a:pt x="163" y="40"/>
                    </a:cubicBezTo>
                    <a:cubicBezTo>
                      <a:pt x="144" y="15"/>
                      <a:pt x="111" y="0"/>
                      <a:pt x="76" y="5"/>
                    </a:cubicBezTo>
                    <a:close/>
                  </a:path>
                </a:pathLst>
              </a:custGeom>
              <a:solidFill>
                <a:srgbClr val="99AAA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99" name="Freeform 464"/>
              <p:cNvSpPr/>
              <p:nvPr/>
            </p:nvSpPr>
            <p:spPr bwMode="auto">
              <a:xfrm>
                <a:off x="5638801" y="2624138"/>
                <a:ext cx="341313" cy="166688"/>
              </a:xfrm>
              <a:custGeom>
                <a:avLst/>
                <a:gdLst>
                  <a:gd name="T0" fmla="*/ 165422 w 163"/>
                  <a:gd name="T1" fmla="*/ 10418 h 80"/>
                  <a:gd name="T2" fmla="*/ 0 w 163"/>
                  <a:gd name="T3" fmla="*/ 166688 h 80"/>
                  <a:gd name="T4" fmla="*/ 173797 w 163"/>
                  <a:gd name="T5" fmla="*/ 27087 h 80"/>
                  <a:gd name="T6" fmla="*/ 341313 w 163"/>
                  <a:gd name="T7" fmla="*/ 72926 h 80"/>
                  <a:gd name="T8" fmla="*/ 165422 w 163"/>
                  <a:gd name="T9" fmla="*/ 10418 h 80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63" h="80">
                    <a:moveTo>
                      <a:pt x="79" y="5"/>
                    </a:moveTo>
                    <a:cubicBezTo>
                      <a:pt x="35" y="11"/>
                      <a:pt x="0" y="40"/>
                      <a:pt x="0" y="80"/>
                    </a:cubicBezTo>
                    <a:cubicBezTo>
                      <a:pt x="11" y="46"/>
                      <a:pt x="42" y="18"/>
                      <a:pt x="83" y="13"/>
                    </a:cubicBezTo>
                    <a:cubicBezTo>
                      <a:pt x="113" y="9"/>
                      <a:pt x="142" y="17"/>
                      <a:pt x="163" y="35"/>
                    </a:cubicBezTo>
                    <a:cubicBezTo>
                      <a:pt x="145" y="9"/>
                      <a:pt x="114" y="0"/>
                      <a:pt x="79" y="5"/>
                    </a:cubicBezTo>
                    <a:close/>
                  </a:path>
                </a:pathLst>
              </a:custGeom>
              <a:solidFill>
                <a:srgbClr val="EAEAE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00" name="Freeform 465"/>
              <p:cNvSpPr/>
              <p:nvPr/>
            </p:nvSpPr>
            <p:spPr bwMode="auto">
              <a:xfrm>
                <a:off x="5735638" y="2827338"/>
                <a:ext cx="327025" cy="234950"/>
              </a:xfrm>
              <a:custGeom>
                <a:avLst/>
                <a:gdLst>
                  <a:gd name="T0" fmla="*/ 199964 w 157"/>
                  <a:gd name="T1" fmla="*/ 210000 h 113"/>
                  <a:gd name="T2" fmla="*/ 308278 w 157"/>
                  <a:gd name="T3" fmla="*/ 0 h 113"/>
                  <a:gd name="T4" fmla="*/ 174969 w 157"/>
                  <a:gd name="T5" fmla="*/ 172574 h 113"/>
                  <a:gd name="T6" fmla="*/ 0 w 157"/>
                  <a:gd name="T7" fmla="*/ 164257 h 113"/>
                  <a:gd name="T8" fmla="*/ 199964 w 157"/>
                  <a:gd name="T9" fmla="*/ 210000 h 113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57" h="113">
                    <a:moveTo>
                      <a:pt x="96" y="101"/>
                    </a:moveTo>
                    <a:cubicBezTo>
                      <a:pt x="137" y="86"/>
                      <a:pt x="157" y="40"/>
                      <a:pt x="148" y="0"/>
                    </a:cubicBezTo>
                    <a:cubicBezTo>
                      <a:pt x="146" y="36"/>
                      <a:pt x="122" y="70"/>
                      <a:pt x="84" y="83"/>
                    </a:cubicBezTo>
                    <a:cubicBezTo>
                      <a:pt x="55" y="94"/>
                      <a:pt x="25" y="91"/>
                      <a:pt x="0" y="79"/>
                    </a:cubicBezTo>
                    <a:cubicBezTo>
                      <a:pt x="24" y="100"/>
                      <a:pt x="63" y="113"/>
                      <a:pt x="96" y="101"/>
                    </a:cubicBezTo>
                    <a:close/>
                  </a:path>
                </a:pathLst>
              </a:custGeom>
              <a:solidFill>
                <a:srgbClr val="99AAA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01" name="Freeform 466"/>
              <p:cNvSpPr/>
              <p:nvPr/>
            </p:nvSpPr>
            <p:spPr bwMode="auto">
              <a:xfrm>
                <a:off x="5695951" y="2814638"/>
                <a:ext cx="334963" cy="198438"/>
              </a:xfrm>
              <a:custGeom>
                <a:avLst/>
                <a:gdLst>
                  <a:gd name="T0" fmla="*/ 187246 w 161"/>
                  <a:gd name="T1" fmla="*/ 181727 h 95"/>
                  <a:gd name="T2" fmla="*/ 326641 w 161"/>
                  <a:gd name="T3" fmla="*/ 0 h 95"/>
                  <a:gd name="T4" fmla="*/ 176844 w 161"/>
                  <a:gd name="T5" fmla="*/ 148306 h 95"/>
                  <a:gd name="T6" fmla="*/ 0 w 161"/>
                  <a:gd name="T7" fmla="*/ 125329 h 95"/>
                  <a:gd name="T8" fmla="*/ 187246 w 161"/>
                  <a:gd name="T9" fmla="*/ 181727 h 95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61" h="95">
                    <a:moveTo>
                      <a:pt x="90" y="87"/>
                    </a:moveTo>
                    <a:cubicBezTo>
                      <a:pt x="133" y="78"/>
                      <a:pt x="161" y="40"/>
                      <a:pt x="157" y="0"/>
                    </a:cubicBezTo>
                    <a:cubicBezTo>
                      <a:pt x="150" y="35"/>
                      <a:pt x="125" y="62"/>
                      <a:pt x="85" y="71"/>
                    </a:cubicBezTo>
                    <a:cubicBezTo>
                      <a:pt x="55" y="77"/>
                      <a:pt x="23" y="75"/>
                      <a:pt x="0" y="60"/>
                    </a:cubicBezTo>
                    <a:cubicBezTo>
                      <a:pt x="21" y="84"/>
                      <a:pt x="55" y="95"/>
                      <a:pt x="90" y="87"/>
                    </a:cubicBezTo>
                    <a:close/>
                  </a:path>
                </a:pathLst>
              </a:custGeom>
              <a:solidFill>
                <a:srgbClr val="EAEAE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02" name="Oval 467"/>
              <p:cNvSpPr>
                <a:spLocks noChangeArrowheads="1"/>
              </p:cNvSpPr>
              <p:nvPr/>
            </p:nvSpPr>
            <p:spPr bwMode="auto">
              <a:xfrm>
                <a:off x="6572251" y="4597401"/>
                <a:ext cx="257175" cy="255588"/>
              </a:xfrm>
              <a:prstGeom prst="ellipse">
                <a:avLst/>
              </a:prstGeom>
              <a:solidFill>
                <a:srgbClr val="C0CAC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03" name="Freeform 468"/>
              <p:cNvSpPr/>
              <p:nvPr/>
            </p:nvSpPr>
            <p:spPr bwMode="auto">
              <a:xfrm>
                <a:off x="6583363" y="4602163"/>
                <a:ext cx="217488" cy="125413"/>
              </a:xfrm>
              <a:custGeom>
                <a:avLst/>
                <a:gdLst>
                  <a:gd name="T0" fmla="*/ 102470 w 104"/>
                  <a:gd name="T1" fmla="*/ 8361 h 60"/>
                  <a:gd name="T2" fmla="*/ 0 w 104"/>
                  <a:gd name="T3" fmla="*/ 125413 h 60"/>
                  <a:gd name="T4" fmla="*/ 110835 w 104"/>
                  <a:gd name="T5" fmla="*/ 33443 h 60"/>
                  <a:gd name="T6" fmla="*/ 217488 w 104"/>
                  <a:gd name="T7" fmla="*/ 58526 h 60"/>
                  <a:gd name="T8" fmla="*/ 102470 w 104"/>
                  <a:gd name="T9" fmla="*/ 8361 h 60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04" h="60">
                    <a:moveTo>
                      <a:pt x="49" y="4"/>
                    </a:moveTo>
                    <a:cubicBezTo>
                      <a:pt x="20" y="8"/>
                      <a:pt x="0" y="32"/>
                      <a:pt x="0" y="60"/>
                    </a:cubicBezTo>
                    <a:cubicBezTo>
                      <a:pt x="7" y="36"/>
                      <a:pt x="27" y="20"/>
                      <a:pt x="53" y="16"/>
                    </a:cubicBezTo>
                    <a:cubicBezTo>
                      <a:pt x="72" y="13"/>
                      <a:pt x="90" y="16"/>
                      <a:pt x="104" y="28"/>
                    </a:cubicBezTo>
                    <a:cubicBezTo>
                      <a:pt x="92" y="11"/>
                      <a:pt x="71" y="0"/>
                      <a:pt x="49" y="4"/>
                    </a:cubicBezTo>
                    <a:close/>
                  </a:path>
                </a:pathLst>
              </a:custGeom>
              <a:solidFill>
                <a:srgbClr val="A2AE98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04" name="Freeform 469"/>
              <p:cNvSpPr/>
              <p:nvPr/>
            </p:nvSpPr>
            <p:spPr bwMode="auto">
              <a:xfrm>
                <a:off x="6572251" y="4584701"/>
                <a:ext cx="217488" cy="114300"/>
              </a:xfrm>
              <a:custGeom>
                <a:avLst/>
                <a:gdLst>
                  <a:gd name="T0" fmla="*/ 104562 w 104"/>
                  <a:gd name="T1" fmla="*/ 6235 h 55"/>
                  <a:gd name="T2" fmla="*/ 0 w 104"/>
                  <a:gd name="T3" fmla="*/ 114300 h 55"/>
                  <a:gd name="T4" fmla="*/ 110835 w 104"/>
                  <a:gd name="T5" fmla="*/ 16625 h 55"/>
                  <a:gd name="T6" fmla="*/ 217488 w 104"/>
                  <a:gd name="T7" fmla="*/ 47798 h 55"/>
                  <a:gd name="T8" fmla="*/ 104562 w 104"/>
                  <a:gd name="T9" fmla="*/ 6235 h 55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04" h="55">
                    <a:moveTo>
                      <a:pt x="50" y="3"/>
                    </a:moveTo>
                    <a:cubicBezTo>
                      <a:pt x="22" y="7"/>
                      <a:pt x="0" y="27"/>
                      <a:pt x="0" y="55"/>
                    </a:cubicBezTo>
                    <a:cubicBezTo>
                      <a:pt x="7" y="31"/>
                      <a:pt x="27" y="12"/>
                      <a:pt x="53" y="8"/>
                    </a:cubicBezTo>
                    <a:cubicBezTo>
                      <a:pt x="72" y="5"/>
                      <a:pt x="90" y="11"/>
                      <a:pt x="104" y="23"/>
                    </a:cubicBezTo>
                    <a:cubicBezTo>
                      <a:pt x="92" y="6"/>
                      <a:pt x="73" y="0"/>
                      <a:pt x="50" y="3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05" name="Freeform 470"/>
              <p:cNvSpPr/>
              <p:nvPr/>
            </p:nvSpPr>
            <p:spPr bwMode="auto">
              <a:xfrm>
                <a:off x="6634163" y="4724401"/>
                <a:ext cx="209550" cy="160338"/>
              </a:xfrm>
              <a:custGeom>
                <a:avLst/>
                <a:gdLst>
                  <a:gd name="T0" fmla="*/ 126560 w 101"/>
                  <a:gd name="T1" fmla="*/ 143680 h 77"/>
                  <a:gd name="T2" fmla="*/ 195027 w 101"/>
                  <a:gd name="T3" fmla="*/ 0 h 77"/>
                  <a:gd name="T4" fmla="*/ 112037 w 101"/>
                  <a:gd name="T5" fmla="*/ 118692 h 77"/>
                  <a:gd name="T6" fmla="*/ 0 w 101"/>
                  <a:gd name="T7" fmla="*/ 112445 h 77"/>
                  <a:gd name="T8" fmla="*/ 126560 w 101"/>
                  <a:gd name="T9" fmla="*/ 143680 h 77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01" h="77">
                    <a:moveTo>
                      <a:pt x="61" y="69"/>
                    </a:moveTo>
                    <a:cubicBezTo>
                      <a:pt x="88" y="59"/>
                      <a:pt x="101" y="27"/>
                      <a:pt x="94" y="0"/>
                    </a:cubicBezTo>
                    <a:cubicBezTo>
                      <a:pt x="93" y="24"/>
                      <a:pt x="78" y="47"/>
                      <a:pt x="54" y="57"/>
                    </a:cubicBezTo>
                    <a:cubicBezTo>
                      <a:pt x="35" y="64"/>
                      <a:pt x="16" y="62"/>
                      <a:pt x="0" y="54"/>
                    </a:cubicBezTo>
                    <a:cubicBezTo>
                      <a:pt x="16" y="68"/>
                      <a:pt x="40" y="77"/>
                      <a:pt x="61" y="69"/>
                    </a:cubicBezTo>
                    <a:close/>
                  </a:path>
                </a:pathLst>
              </a:custGeom>
              <a:solidFill>
                <a:srgbClr val="A2AE98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06" name="Freeform 471"/>
              <p:cNvSpPr/>
              <p:nvPr/>
            </p:nvSpPr>
            <p:spPr bwMode="auto">
              <a:xfrm>
                <a:off x="6608763" y="4713288"/>
                <a:ext cx="214313" cy="138113"/>
              </a:xfrm>
              <a:custGeom>
                <a:avLst/>
                <a:gdLst>
                  <a:gd name="T0" fmla="*/ 118600 w 103"/>
                  <a:gd name="T1" fmla="*/ 125557 h 66"/>
                  <a:gd name="T2" fmla="*/ 208071 w 103"/>
                  <a:gd name="T3" fmla="*/ 0 h 66"/>
                  <a:gd name="T4" fmla="*/ 112358 w 103"/>
                  <a:gd name="T5" fmla="*/ 102538 h 66"/>
                  <a:gd name="T6" fmla="*/ 0 w 103"/>
                  <a:gd name="T7" fmla="*/ 87890 h 66"/>
                  <a:gd name="T8" fmla="*/ 118600 w 103"/>
                  <a:gd name="T9" fmla="*/ 125557 h 66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03" h="66">
                    <a:moveTo>
                      <a:pt x="57" y="60"/>
                    </a:moveTo>
                    <a:cubicBezTo>
                      <a:pt x="85" y="54"/>
                      <a:pt x="103" y="28"/>
                      <a:pt x="100" y="0"/>
                    </a:cubicBezTo>
                    <a:cubicBezTo>
                      <a:pt x="96" y="24"/>
                      <a:pt x="80" y="43"/>
                      <a:pt x="54" y="49"/>
                    </a:cubicBezTo>
                    <a:cubicBezTo>
                      <a:pt x="35" y="54"/>
                      <a:pt x="15" y="52"/>
                      <a:pt x="0" y="42"/>
                    </a:cubicBezTo>
                    <a:cubicBezTo>
                      <a:pt x="13" y="58"/>
                      <a:pt x="35" y="66"/>
                      <a:pt x="57" y="60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07" name="Oval 472"/>
              <p:cNvSpPr>
                <a:spLocks noChangeArrowheads="1"/>
              </p:cNvSpPr>
              <p:nvPr/>
            </p:nvSpPr>
            <p:spPr bwMode="auto">
              <a:xfrm>
                <a:off x="5751513" y="4765676"/>
                <a:ext cx="196850" cy="195263"/>
              </a:xfrm>
              <a:prstGeom prst="ellipse">
                <a:avLst/>
              </a:prstGeom>
              <a:solidFill>
                <a:srgbClr val="C0CAC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08" name="Freeform 473"/>
              <p:cNvSpPr/>
              <p:nvPr/>
            </p:nvSpPr>
            <p:spPr bwMode="auto">
              <a:xfrm>
                <a:off x="5759451" y="4770438"/>
                <a:ext cx="165100" cy="93663"/>
              </a:xfrm>
              <a:custGeom>
                <a:avLst/>
                <a:gdLst>
                  <a:gd name="T0" fmla="*/ 77325 w 79"/>
                  <a:gd name="T1" fmla="*/ 6244 h 45"/>
                  <a:gd name="T2" fmla="*/ 0 w 79"/>
                  <a:gd name="T3" fmla="*/ 93663 h 45"/>
                  <a:gd name="T4" fmla="*/ 83595 w 79"/>
                  <a:gd name="T5" fmla="*/ 24977 h 45"/>
                  <a:gd name="T6" fmla="*/ 165100 w 79"/>
                  <a:gd name="T7" fmla="*/ 43709 h 45"/>
                  <a:gd name="T8" fmla="*/ 77325 w 79"/>
                  <a:gd name="T9" fmla="*/ 6244 h 45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79" h="45">
                    <a:moveTo>
                      <a:pt x="37" y="3"/>
                    </a:moveTo>
                    <a:cubicBezTo>
                      <a:pt x="16" y="6"/>
                      <a:pt x="0" y="24"/>
                      <a:pt x="0" y="45"/>
                    </a:cubicBezTo>
                    <a:cubicBezTo>
                      <a:pt x="5" y="27"/>
                      <a:pt x="21" y="15"/>
                      <a:pt x="40" y="12"/>
                    </a:cubicBezTo>
                    <a:cubicBezTo>
                      <a:pt x="55" y="10"/>
                      <a:pt x="69" y="12"/>
                      <a:pt x="79" y="21"/>
                    </a:cubicBezTo>
                    <a:cubicBezTo>
                      <a:pt x="70" y="8"/>
                      <a:pt x="54" y="0"/>
                      <a:pt x="37" y="3"/>
                    </a:cubicBezTo>
                    <a:close/>
                  </a:path>
                </a:pathLst>
              </a:custGeom>
              <a:solidFill>
                <a:srgbClr val="A2AE98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09" name="Freeform 474"/>
              <p:cNvSpPr/>
              <p:nvPr/>
            </p:nvSpPr>
            <p:spPr bwMode="auto">
              <a:xfrm>
                <a:off x="5751513" y="4756151"/>
                <a:ext cx="165100" cy="87313"/>
              </a:xfrm>
              <a:custGeom>
                <a:avLst/>
                <a:gdLst>
                  <a:gd name="T0" fmla="*/ 81505 w 79"/>
                  <a:gd name="T1" fmla="*/ 4158 h 42"/>
                  <a:gd name="T2" fmla="*/ 0 w 79"/>
                  <a:gd name="T3" fmla="*/ 87313 h 42"/>
                  <a:gd name="T4" fmla="*/ 83595 w 79"/>
                  <a:gd name="T5" fmla="*/ 12473 h 42"/>
                  <a:gd name="T6" fmla="*/ 165100 w 79"/>
                  <a:gd name="T7" fmla="*/ 37420 h 42"/>
                  <a:gd name="T8" fmla="*/ 81505 w 79"/>
                  <a:gd name="T9" fmla="*/ 4158 h 42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79" h="42">
                    <a:moveTo>
                      <a:pt x="39" y="2"/>
                    </a:moveTo>
                    <a:cubicBezTo>
                      <a:pt x="17" y="5"/>
                      <a:pt x="0" y="21"/>
                      <a:pt x="0" y="42"/>
                    </a:cubicBezTo>
                    <a:cubicBezTo>
                      <a:pt x="5" y="24"/>
                      <a:pt x="20" y="9"/>
                      <a:pt x="40" y="6"/>
                    </a:cubicBezTo>
                    <a:cubicBezTo>
                      <a:pt x="55" y="4"/>
                      <a:pt x="69" y="9"/>
                      <a:pt x="79" y="18"/>
                    </a:cubicBezTo>
                    <a:cubicBezTo>
                      <a:pt x="70" y="4"/>
                      <a:pt x="55" y="0"/>
                      <a:pt x="39" y="2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10" name="Freeform 475"/>
              <p:cNvSpPr/>
              <p:nvPr/>
            </p:nvSpPr>
            <p:spPr bwMode="auto">
              <a:xfrm>
                <a:off x="5797551" y="4862513"/>
                <a:ext cx="160338" cy="122238"/>
              </a:xfrm>
              <a:custGeom>
                <a:avLst/>
                <a:gdLst>
                  <a:gd name="T0" fmla="*/ 97869 w 77"/>
                  <a:gd name="T1" fmla="*/ 109807 h 59"/>
                  <a:gd name="T2" fmla="*/ 149926 w 77"/>
                  <a:gd name="T3" fmla="*/ 0 h 59"/>
                  <a:gd name="T4" fmla="*/ 85375 w 77"/>
                  <a:gd name="T5" fmla="*/ 89089 h 59"/>
                  <a:gd name="T6" fmla="*/ 0 w 77"/>
                  <a:gd name="T7" fmla="*/ 84945 h 59"/>
                  <a:gd name="T8" fmla="*/ 97869 w 77"/>
                  <a:gd name="T9" fmla="*/ 109807 h 59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77" h="59">
                    <a:moveTo>
                      <a:pt x="47" y="53"/>
                    </a:moveTo>
                    <a:cubicBezTo>
                      <a:pt x="67" y="45"/>
                      <a:pt x="77" y="20"/>
                      <a:pt x="72" y="0"/>
                    </a:cubicBezTo>
                    <a:cubicBezTo>
                      <a:pt x="71" y="19"/>
                      <a:pt x="60" y="36"/>
                      <a:pt x="41" y="43"/>
                    </a:cubicBezTo>
                    <a:cubicBezTo>
                      <a:pt x="27" y="49"/>
                      <a:pt x="13" y="47"/>
                      <a:pt x="0" y="41"/>
                    </a:cubicBezTo>
                    <a:cubicBezTo>
                      <a:pt x="12" y="52"/>
                      <a:pt x="31" y="59"/>
                      <a:pt x="47" y="53"/>
                    </a:cubicBezTo>
                    <a:close/>
                  </a:path>
                </a:pathLst>
              </a:custGeom>
              <a:solidFill>
                <a:srgbClr val="A2AE98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11" name="Freeform 476"/>
              <p:cNvSpPr/>
              <p:nvPr/>
            </p:nvSpPr>
            <p:spPr bwMode="auto">
              <a:xfrm>
                <a:off x="5778501" y="4852988"/>
                <a:ext cx="163513" cy="104775"/>
              </a:xfrm>
              <a:custGeom>
                <a:avLst/>
                <a:gdLst>
                  <a:gd name="T0" fmla="*/ 92238 w 78"/>
                  <a:gd name="T1" fmla="*/ 96393 h 50"/>
                  <a:gd name="T2" fmla="*/ 159320 w 78"/>
                  <a:gd name="T3" fmla="*/ 0 h 50"/>
                  <a:gd name="T4" fmla="*/ 85949 w 78"/>
                  <a:gd name="T5" fmla="*/ 77534 h 50"/>
                  <a:gd name="T6" fmla="*/ 0 w 78"/>
                  <a:gd name="T7" fmla="*/ 67056 h 50"/>
                  <a:gd name="T8" fmla="*/ 92238 w 78"/>
                  <a:gd name="T9" fmla="*/ 96393 h 50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78" h="50">
                    <a:moveTo>
                      <a:pt x="44" y="46"/>
                    </a:moveTo>
                    <a:cubicBezTo>
                      <a:pt x="65" y="41"/>
                      <a:pt x="78" y="21"/>
                      <a:pt x="76" y="0"/>
                    </a:cubicBezTo>
                    <a:cubicBezTo>
                      <a:pt x="73" y="19"/>
                      <a:pt x="61" y="33"/>
                      <a:pt x="41" y="37"/>
                    </a:cubicBezTo>
                    <a:cubicBezTo>
                      <a:pt x="27" y="41"/>
                      <a:pt x="11" y="40"/>
                      <a:pt x="0" y="32"/>
                    </a:cubicBezTo>
                    <a:cubicBezTo>
                      <a:pt x="10" y="44"/>
                      <a:pt x="27" y="50"/>
                      <a:pt x="44" y="46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12" name="Oval 477"/>
              <p:cNvSpPr>
                <a:spLocks noChangeArrowheads="1"/>
              </p:cNvSpPr>
              <p:nvPr/>
            </p:nvSpPr>
            <p:spPr bwMode="auto">
              <a:xfrm>
                <a:off x="6311901" y="4613276"/>
                <a:ext cx="150813" cy="150813"/>
              </a:xfrm>
              <a:prstGeom prst="ellipse">
                <a:avLst/>
              </a:prstGeom>
              <a:solidFill>
                <a:srgbClr val="C0CAC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13" name="Freeform 478"/>
              <p:cNvSpPr/>
              <p:nvPr/>
            </p:nvSpPr>
            <p:spPr bwMode="auto">
              <a:xfrm>
                <a:off x="6318251" y="4618038"/>
                <a:ext cx="127000" cy="73025"/>
              </a:xfrm>
              <a:custGeom>
                <a:avLst/>
                <a:gdLst>
                  <a:gd name="T0" fmla="*/ 58295 w 61"/>
                  <a:gd name="T1" fmla="*/ 4173 h 35"/>
                  <a:gd name="T2" fmla="*/ 0 w 61"/>
                  <a:gd name="T3" fmla="*/ 73025 h 35"/>
                  <a:gd name="T4" fmla="*/ 64541 w 61"/>
                  <a:gd name="T5" fmla="*/ 18778 h 35"/>
                  <a:gd name="T6" fmla="*/ 127000 w 61"/>
                  <a:gd name="T7" fmla="*/ 33383 h 35"/>
                  <a:gd name="T8" fmla="*/ 58295 w 61"/>
                  <a:gd name="T9" fmla="*/ 4173 h 35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61" h="35">
                    <a:moveTo>
                      <a:pt x="28" y="2"/>
                    </a:moveTo>
                    <a:cubicBezTo>
                      <a:pt x="12" y="4"/>
                      <a:pt x="0" y="18"/>
                      <a:pt x="0" y="35"/>
                    </a:cubicBezTo>
                    <a:cubicBezTo>
                      <a:pt x="4" y="21"/>
                      <a:pt x="16" y="11"/>
                      <a:pt x="31" y="9"/>
                    </a:cubicBezTo>
                    <a:cubicBezTo>
                      <a:pt x="42" y="7"/>
                      <a:pt x="53" y="9"/>
                      <a:pt x="61" y="16"/>
                    </a:cubicBezTo>
                    <a:cubicBezTo>
                      <a:pt x="54" y="6"/>
                      <a:pt x="42" y="0"/>
                      <a:pt x="28" y="2"/>
                    </a:cubicBezTo>
                    <a:close/>
                  </a:path>
                </a:pathLst>
              </a:custGeom>
              <a:solidFill>
                <a:srgbClr val="A2AE98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14" name="Freeform 479"/>
              <p:cNvSpPr/>
              <p:nvPr/>
            </p:nvSpPr>
            <p:spPr bwMode="auto">
              <a:xfrm>
                <a:off x="6311901" y="4605338"/>
                <a:ext cx="127000" cy="68263"/>
              </a:xfrm>
              <a:custGeom>
                <a:avLst/>
                <a:gdLst>
                  <a:gd name="T0" fmla="*/ 62459 w 61"/>
                  <a:gd name="T1" fmla="*/ 4137 h 33"/>
                  <a:gd name="T2" fmla="*/ 0 w 61"/>
                  <a:gd name="T3" fmla="*/ 68263 h 33"/>
                  <a:gd name="T4" fmla="*/ 64541 w 61"/>
                  <a:gd name="T5" fmla="*/ 10343 h 33"/>
                  <a:gd name="T6" fmla="*/ 127000 w 61"/>
                  <a:gd name="T7" fmla="*/ 28960 h 33"/>
                  <a:gd name="T8" fmla="*/ 62459 w 61"/>
                  <a:gd name="T9" fmla="*/ 4137 h 33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61" h="33">
                    <a:moveTo>
                      <a:pt x="30" y="2"/>
                    </a:moveTo>
                    <a:cubicBezTo>
                      <a:pt x="13" y="4"/>
                      <a:pt x="0" y="16"/>
                      <a:pt x="0" y="33"/>
                    </a:cubicBezTo>
                    <a:cubicBezTo>
                      <a:pt x="4" y="18"/>
                      <a:pt x="15" y="7"/>
                      <a:pt x="31" y="5"/>
                    </a:cubicBezTo>
                    <a:cubicBezTo>
                      <a:pt x="42" y="3"/>
                      <a:pt x="53" y="7"/>
                      <a:pt x="61" y="14"/>
                    </a:cubicBezTo>
                    <a:cubicBezTo>
                      <a:pt x="54" y="4"/>
                      <a:pt x="43" y="0"/>
                      <a:pt x="30" y="2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15" name="Freeform 480"/>
              <p:cNvSpPr/>
              <p:nvPr/>
            </p:nvSpPr>
            <p:spPr bwMode="auto">
              <a:xfrm>
                <a:off x="6346826" y="4686301"/>
                <a:ext cx="123825" cy="96838"/>
              </a:xfrm>
              <a:custGeom>
                <a:avLst/>
                <a:gdLst>
                  <a:gd name="T0" fmla="*/ 75554 w 59"/>
                  <a:gd name="T1" fmla="*/ 88417 h 46"/>
                  <a:gd name="T2" fmla="*/ 117529 w 59"/>
                  <a:gd name="T3" fmla="*/ 0 h 46"/>
                  <a:gd name="T4" fmla="*/ 67159 w 59"/>
                  <a:gd name="T5" fmla="*/ 71576 h 46"/>
                  <a:gd name="T6" fmla="*/ 0 w 59"/>
                  <a:gd name="T7" fmla="*/ 67366 h 46"/>
                  <a:gd name="T8" fmla="*/ 75554 w 59"/>
                  <a:gd name="T9" fmla="*/ 88417 h 46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59" h="46">
                    <a:moveTo>
                      <a:pt x="36" y="42"/>
                    </a:moveTo>
                    <a:cubicBezTo>
                      <a:pt x="52" y="35"/>
                      <a:pt x="59" y="16"/>
                      <a:pt x="56" y="0"/>
                    </a:cubicBezTo>
                    <a:cubicBezTo>
                      <a:pt x="55" y="15"/>
                      <a:pt x="46" y="29"/>
                      <a:pt x="32" y="34"/>
                    </a:cubicBezTo>
                    <a:cubicBezTo>
                      <a:pt x="21" y="38"/>
                      <a:pt x="9" y="37"/>
                      <a:pt x="0" y="32"/>
                    </a:cubicBezTo>
                    <a:cubicBezTo>
                      <a:pt x="9" y="41"/>
                      <a:pt x="24" y="46"/>
                      <a:pt x="36" y="42"/>
                    </a:cubicBezTo>
                    <a:close/>
                  </a:path>
                </a:pathLst>
              </a:custGeom>
              <a:solidFill>
                <a:srgbClr val="A2AE98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16" name="Freeform 481"/>
              <p:cNvSpPr/>
              <p:nvPr/>
            </p:nvSpPr>
            <p:spPr bwMode="auto">
              <a:xfrm>
                <a:off x="6332538" y="4681538"/>
                <a:ext cx="127000" cy="82550"/>
              </a:xfrm>
              <a:custGeom>
                <a:avLst/>
                <a:gdLst>
                  <a:gd name="T0" fmla="*/ 70787 w 61"/>
                  <a:gd name="T1" fmla="*/ 76200 h 39"/>
                  <a:gd name="T2" fmla="*/ 122836 w 61"/>
                  <a:gd name="T3" fmla="*/ 0 h 39"/>
                  <a:gd name="T4" fmla="*/ 66623 w 61"/>
                  <a:gd name="T5" fmla="*/ 61383 h 39"/>
                  <a:gd name="T6" fmla="*/ 0 w 61"/>
                  <a:gd name="T7" fmla="*/ 50800 h 39"/>
                  <a:gd name="T8" fmla="*/ 70787 w 61"/>
                  <a:gd name="T9" fmla="*/ 76200 h 39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61" h="39">
                    <a:moveTo>
                      <a:pt x="34" y="36"/>
                    </a:moveTo>
                    <a:cubicBezTo>
                      <a:pt x="50" y="31"/>
                      <a:pt x="61" y="16"/>
                      <a:pt x="59" y="0"/>
                    </a:cubicBezTo>
                    <a:cubicBezTo>
                      <a:pt x="57" y="14"/>
                      <a:pt x="47" y="25"/>
                      <a:pt x="32" y="29"/>
                    </a:cubicBezTo>
                    <a:cubicBezTo>
                      <a:pt x="21" y="31"/>
                      <a:pt x="8" y="30"/>
                      <a:pt x="0" y="24"/>
                    </a:cubicBezTo>
                    <a:cubicBezTo>
                      <a:pt x="8" y="34"/>
                      <a:pt x="21" y="39"/>
                      <a:pt x="34" y="36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17" name="Freeform 482"/>
              <p:cNvSpPr/>
              <p:nvPr/>
            </p:nvSpPr>
            <p:spPr bwMode="auto">
              <a:xfrm>
                <a:off x="7454901" y="4743451"/>
                <a:ext cx="357188" cy="304800"/>
              </a:xfrm>
              <a:custGeom>
                <a:avLst/>
                <a:gdLst>
                  <a:gd name="T0" fmla="*/ 336300 w 171"/>
                  <a:gd name="T1" fmla="*/ 104384 h 146"/>
                  <a:gd name="T2" fmla="*/ 215148 w 171"/>
                  <a:gd name="T3" fmla="*/ 277660 h 146"/>
                  <a:gd name="T4" fmla="*/ 20888 w 171"/>
                  <a:gd name="T5" fmla="*/ 200416 h 146"/>
                  <a:gd name="T6" fmla="*/ 139951 w 171"/>
                  <a:gd name="T7" fmla="*/ 27140 h 146"/>
                  <a:gd name="T8" fmla="*/ 336300 w 171"/>
                  <a:gd name="T9" fmla="*/ 104384 h 146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71" h="146">
                    <a:moveTo>
                      <a:pt x="161" y="50"/>
                    </a:moveTo>
                    <a:cubicBezTo>
                      <a:pt x="171" y="84"/>
                      <a:pt x="145" y="121"/>
                      <a:pt x="103" y="133"/>
                    </a:cubicBezTo>
                    <a:cubicBezTo>
                      <a:pt x="62" y="146"/>
                      <a:pt x="20" y="129"/>
                      <a:pt x="10" y="96"/>
                    </a:cubicBezTo>
                    <a:cubicBezTo>
                      <a:pt x="0" y="62"/>
                      <a:pt x="26" y="25"/>
                      <a:pt x="67" y="13"/>
                    </a:cubicBezTo>
                    <a:cubicBezTo>
                      <a:pt x="109" y="0"/>
                      <a:pt x="151" y="17"/>
                      <a:pt x="161" y="50"/>
                    </a:cubicBezTo>
                    <a:close/>
                  </a:path>
                </a:pathLst>
              </a:custGeom>
              <a:solidFill>
                <a:srgbClr val="C0CAC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18" name="Freeform 483"/>
              <p:cNvSpPr/>
              <p:nvPr/>
            </p:nvSpPr>
            <p:spPr bwMode="auto">
              <a:xfrm>
                <a:off x="7470776" y="4764088"/>
                <a:ext cx="265113" cy="177800"/>
              </a:xfrm>
              <a:custGeom>
                <a:avLst/>
                <a:gdLst>
                  <a:gd name="T0" fmla="*/ 108550 w 127"/>
                  <a:gd name="T1" fmla="*/ 25101 h 85"/>
                  <a:gd name="T2" fmla="*/ 16700 w 127"/>
                  <a:gd name="T3" fmla="*/ 177800 h 85"/>
                  <a:gd name="T4" fmla="*/ 127338 w 127"/>
                  <a:gd name="T5" fmla="*/ 46019 h 85"/>
                  <a:gd name="T6" fmla="*/ 265113 w 127"/>
                  <a:gd name="T7" fmla="*/ 31376 h 85"/>
                  <a:gd name="T8" fmla="*/ 108550 w 127"/>
                  <a:gd name="T9" fmla="*/ 25101 h 85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27" h="85">
                    <a:moveTo>
                      <a:pt x="52" y="12"/>
                    </a:moveTo>
                    <a:cubicBezTo>
                      <a:pt x="18" y="26"/>
                      <a:pt x="0" y="58"/>
                      <a:pt x="8" y="85"/>
                    </a:cubicBezTo>
                    <a:cubicBezTo>
                      <a:pt x="9" y="59"/>
                      <a:pt x="30" y="36"/>
                      <a:pt x="61" y="22"/>
                    </a:cubicBezTo>
                    <a:cubicBezTo>
                      <a:pt x="84" y="13"/>
                      <a:pt x="107" y="9"/>
                      <a:pt x="127" y="15"/>
                    </a:cubicBezTo>
                    <a:cubicBezTo>
                      <a:pt x="107" y="3"/>
                      <a:pt x="78" y="0"/>
                      <a:pt x="52" y="12"/>
                    </a:cubicBezTo>
                    <a:close/>
                  </a:path>
                </a:pathLst>
              </a:custGeom>
              <a:solidFill>
                <a:srgbClr val="A2AE98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19" name="Freeform 484"/>
              <p:cNvSpPr/>
              <p:nvPr/>
            </p:nvSpPr>
            <p:spPr bwMode="auto">
              <a:xfrm>
                <a:off x="7450138" y="4745038"/>
                <a:ext cx="265113" cy="171450"/>
              </a:xfrm>
              <a:custGeom>
                <a:avLst/>
                <a:gdLst>
                  <a:gd name="T0" fmla="*/ 114813 w 127"/>
                  <a:gd name="T1" fmla="*/ 25090 h 82"/>
                  <a:gd name="T2" fmla="*/ 16700 w 127"/>
                  <a:gd name="T3" fmla="*/ 171450 h 82"/>
                  <a:gd name="T4" fmla="*/ 123163 w 127"/>
                  <a:gd name="T5" fmla="*/ 35545 h 82"/>
                  <a:gd name="T6" fmla="*/ 265113 w 127"/>
                  <a:gd name="T7" fmla="*/ 27181 h 82"/>
                  <a:gd name="T8" fmla="*/ 114813 w 127"/>
                  <a:gd name="T9" fmla="*/ 25090 h 82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27" h="82">
                    <a:moveTo>
                      <a:pt x="55" y="12"/>
                    </a:moveTo>
                    <a:cubicBezTo>
                      <a:pt x="21" y="27"/>
                      <a:pt x="0" y="55"/>
                      <a:pt x="8" y="82"/>
                    </a:cubicBezTo>
                    <a:cubicBezTo>
                      <a:pt x="9" y="56"/>
                      <a:pt x="28" y="30"/>
                      <a:pt x="59" y="17"/>
                    </a:cubicBezTo>
                    <a:cubicBezTo>
                      <a:pt x="82" y="7"/>
                      <a:pt x="107" y="6"/>
                      <a:pt x="127" y="13"/>
                    </a:cubicBezTo>
                    <a:cubicBezTo>
                      <a:pt x="107" y="0"/>
                      <a:pt x="81" y="1"/>
                      <a:pt x="55" y="12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20" name="Freeform 485"/>
              <p:cNvSpPr/>
              <p:nvPr/>
            </p:nvSpPr>
            <p:spPr bwMode="auto">
              <a:xfrm>
                <a:off x="7581901" y="4845051"/>
                <a:ext cx="242888" cy="203200"/>
              </a:xfrm>
              <a:custGeom>
                <a:avLst/>
                <a:gdLst>
                  <a:gd name="T0" fmla="*/ 167509 w 116"/>
                  <a:gd name="T1" fmla="*/ 169682 h 97"/>
                  <a:gd name="T2" fmla="*/ 211480 w 116"/>
                  <a:gd name="T3" fmla="*/ 0 h 97"/>
                  <a:gd name="T4" fmla="*/ 140289 w 116"/>
                  <a:gd name="T5" fmla="*/ 150829 h 97"/>
                  <a:gd name="T6" fmla="*/ 0 w 116"/>
                  <a:gd name="T7" fmla="*/ 184346 h 97"/>
                  <a:gd name="T8" fmla="*/ 167509 w 116"/>
                  <a:gd name="T9" fmla="*/ 169682 h 97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16" h="97">
                    <a:moveTo>
                      <a:pt x="80" y="81"/>
                    </a:moveTo>
                    <a:cubicBezTo>
                      <a:pt x="110" y="61"/>
                      <a:pt x="116" y="25"/>
                      <a:pt x="101" y="0"/>
                    </a:cubicBezTo>
                    <a:cubicBezTo>
                      <a:pt x="107" y="25"/>
                      <a:pt x="94" y="53"/>
                      <a:pt x="67" y="72"/>
                    </a:cubicBezTo>
                    <a:cubicBezTo>
                      <a:pt x="47" y="85"/>
                      <a:pt x="22" y="91"/>
                      <a:pt x="0" y="88"/>
                    </a:cubicBezTo>
                    <a:cubicBezTo>
                      <a:pt x="23" y="97"/>
                      <a:pt x="57" y="96"/>
                      <a:pt x="80" y="81"/>
                    </a:cubicBezTo>
                    <a:close/>
                  </a:path>
                </a:pathLst>
              </a:custGeom>
              <a:solidFill>
                <a:srgbClr val="A2AE98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21" name="Freeform 486"/>
              <p:cNvSpPr/>
              <p:nvPr/>
            </p:nvSpPr>
            <p:spPr bwMode="auto">
              <a:xfrm>
                <a:off x="7540626" y="4841876"/>
                <a:ext cx="257175" cy="185738"/>
              </a:xfrm>
              <a:custGeom>
                <a:avLst/>
                <a:gdLst>
                  <a:gd name="T0" fmla="*/ 158905 w 123"/>
                  <a:gd name="T1" fmla="*/ 156521 h 89"/>
                  <a:gd name="T2" fmla="*/ 232085 w 123"/>
                  <a:gd name="T3" fmla="*/ 0 h 89"/>
                  <a:gd name="T4" fmla="*/ 144269 w 123"/>
                  <a:gd name="T5" fmla="*/ 135651 h 89"/>
                  <a:gd name="T6" fmla="*/ 0 w 123"/>
                  <a:gd name="T7" fmla="*/ 162782 h 89"/>
                  <a:gd name="T8" fmla="*/ 158905 w 123"/>
                  <a:gd name="T9" fmla="*/ 156521 h 89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23" h="89">
                    <a:moveTo>
                      <a:pt x="76" y="75"/>
                    </a:moveTo>
                    <a:cubicBezTo>
                      <a:pt x="108" y="58"/>
                      <a:pt x="123" y="26"/>
                      <a:pt x="111" y="0"/>
                    </a:cubicBezTo>
                    <a:cubicBezTo>
                      <a:pt x="114" y="26"/>
                      <a:pt x="99" y="49"/>
                      <a:pt x="69" y="65"/>
                    </a:cubicBezTo>
                    <a:cubicBezTo>
                      <a:pt x="47" y="77"/>
                      <a:pt x="21" y="83"/>
                      <a:pt x="0" y="78"/>
                    </a:cubicBezTo>
                    <a:cubicBezTo>
                      <a:pt x="21" y="89"/>
                      <a:pt x="51" y="89"/>
                      <a:pt x="76" y="75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22" name="Oval 487"/>
              <p:cNvSpPr>
                <a:spLocks noChangeArrowheads="1"/>
              </p:cNvSpPr>
              <p:nvPr/>
            </p:nvSpPr>
            <p:spPr bwMode="auto">
              <a:xfrm>
                <a:off x="8261351" y="2668588"/>
                <a:ext cx="319088" cy="404813"/>
              </a:xfrm>
              <a:prstGeom prst="ellipse">
                <a:avLst/>
              </a:prstGeom>
              <a:solidFill>
                <a:srgbClr val="C0CAC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eaLnBrk="1" hangingPunct="1"/>
                <a:endParaRPr lang="zh-CN" altLang="zh-CN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23" name="Freeform 488"/>
              <p:cNvSpPr/>
              <p:nvPr/>
            </p:nvSpPr>
            <p:spPr bwMode="auto">
              <a:xfrm>
                <a:off x="8274051" y="2678113"/>
                <a:ext cx="271463" cy="196850"/>
              </a:xfrm>
              <a:custGeom>
                <a:avLst/>
                <a:gdLst>
                  <a:gd name="T0" fmla="*/ 127379 w 130"/>
                  <a:gd name="T1" fmla="*/ 10471 h 94"/>
                  <a:gd name="T2" fmla="*/ 0 w 130"/>
                  <a:gd name="T3" fmla="*/ 196850 h 94"/>
                  <a:gd name="T4" fmla="*/ 137820 w 130"/>
                  <a:gd name="T5" fmla="*/ 52354 h 94"/>
                  <a:gd name="T6" fmla="*/ 271463 w 130"/>
                  <a:gd name="T7" fmla="*/ 92143 h 94"/>
                  <a:gd name="T8" fmla="*/ 127379 w 130"/>
                  <a:gd name="T9" fmla="*/ 10471 h 94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30" h="94">
                    <a:moveTo>
                      <a:pt x="61" y="5"/>
                    </a:moveTo>
                    <a:cubicBezTo>
                      <a:pt x="26" y="11"/>
                      <a:pt x="0" y="50"/>
                      <a:pt x="0" y="94"/>
                    </a:cubicBezTo>
                    <a:cubicBezTo>
                      <a:pt x="8" y="56"/>
                      <a:pt x="34" y="31"/>
                      <a:pt x="66" y="25"/>
                    </a:cubicBezTo>
                    <a:cubicBezTo>
                      <a:pt x="90" y="20"/>
                      <a:pt x="113" y="25"/>
                      <a:pt x="130" y="44"/>
                    </a:cubicBezTo>
                    <a:cubicBezTo>
                      <a:pt x="115" y="16"/>
                      <a:pt x="89" y="0"/>
                      <a:pt x="61" y="5"/>
                    </a:cubicBezTo>
                    <a:close/>
                  </a:path>
                </a:pathLst>
              </a:custGeom>
              <a:solidFill>
                <a:srgbClr val="99AAA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24" name="Freeform 489"/>
              <p:cNvSpPr/>
              <p:nvPr/>
            </p:nvSpPr>
            <p:spPr bwMode="auto">
              <a:xfrm>
                <a:off x="8261351" y="2644776"/>
                <a:ext cx="271463" cy="184150"/>
              </a:xfrm>
              <a:custGeom>
                <a:avLst/>
                <a:gdLst>
                  <a:gd name="T0" fmla="*/ 131555 w 130"/>
                  <a:gd name="T1" fmla="*/ 10463 h 88"/>
                  <a:gd name="T2" fmla="*/ 0 w 130"/>
                  <a:gd name="T3" fmla="*/ 184150 h 88"/>
                  <a:gd name="T4" fmla="*/ 137820 w 130"/>
                  <a:gd name="T5" fmla="*/ 29297 h 88"/>
                  <a:gd name="T6" fmla="*/ 271463 w 130"/>
                  <a:gd name="T7" fmla="*/ 79519 h 88"/>
                  <a:gd name="T8" fmla="*/ 131555 w 130"/>
                  <a:gd name="T9" fmla="*/ 10463 h 88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30" h="88">
                    <a:moveTo>
                      <a:pt x="63" y="5"/>
                    </a:moveTo>
                    <a:cubicBezTo>
                      <a:pt x="28" y="12"/>
                      <a:pt x="0" y="44"/>
                      <a:pt x="0" y="88"/>
                    </a:cubicBezTo>
                    <a:cubicBezTo>
                      <a:pt x="8" y="50"/>
                      <a:pt x="33" y="20"/>
                      <a:pt x="66" y="14"/>
                    </a:cubicBezTo>
                    <a:cubicBezTo>
                      <a:pt x="90" y="9"/>
                      <a:pt x="113" y="19"/>
                      <a:pt x="130" y="38"/>
                    </a:cubicBezTo>
                    <a:cubicBezTo>
                      <a:pt x="115" y="10"/>
                      <a:pt x="91" y="0"/>
                      <a:pt x="63" y="5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25" name="Freeform 490"/>
              <p:cNvSpPr/>
              <p:nvPr/>
            </p:nvSpPr>
            <p:spPr bwMode="auto">
              <a:xfrm>
                <a:off x="8335963" y="2868613"/>
                <a:ext cx="263525" cy="257175"/>
              </a:xfrm>
              <a:custGeom>
                <a:avLst/>
                <a:gdLst>
                  <a:gd name="T0" fmla="*/ 161043 w 126"/>
                  <a:gd name="T1" fmla="*/ 229994 h 123"/>
                  <a:gd name="T2" fmla="*/ 246793 w 126"/>
                  <a:gd name="T3" fmla="*/ 0 h 123"/>
                  <a:gd name="T4" fmla="*/ 140128 w 126"/>
                  <a:gd name="T5" fmla="*/ 190268 h 123"/>
                  <a:gd name="T6" fmla="*/ 0 w 126"/>
                  <a:gd name="T7" fmla="*/ 177723 h 123"/>
                  <a:gd name="T8" fmla="*/ 161043 w 126"/>
                  <a:gd name="T9" fmla="*/ 229994 h 123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26" h="123">
                    <a:moveTo>
                      <a:pt x="77" y="110"/>
                    </a:moveTo>
                    <a:cubicBezTo>
                      <a:pt x="110" y="94"/>
                      <a:pt x="126" y="43"/>
                      <a:pt x="118" y="0"/>
                    </a:cubicBezTo>
                    <a:cubicBezTo>
                      <a:pt x="117" y="39"/>
                      <a:pt x="98" y="76"/>
                      <a:pt x="67" y="91"/>
                    </a:cubicBezTo>
                    <a:cubicBezTo>
                      <a:pt x="44" y="102"/>
                      <a:pt x="20" y="99"/>
                      <a:pt x="0" y="85"/>
                    </a:cubicBezTo>
                    <a:cubicBezTo>
                      <a:pt x="20" y="108"/>
                      <a:pt x="50" y="123"/>
                      <a:pt x="77" y="110"/>
                    </a:cubicBezTo>
                    <a:close/>
                  </a:path>
                </a:pathLst>
              </a:custGeom>
              <a:solidFill>
                <a:srgbClr val="99AAA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26" name="Freeform 491"/>
              <p:cNvSpPr/>
              <p:nvPr/>
            </p:nvSpPr>
            <p:spPr bwMode="auto">
              <a:xfrm>
                <a:off x="8304213" y="2852738"/>
                <a:ext cx="268288" cy="219075"/>
              </a:xfrm>
              <a:custGeom>
                <a:avLst/>
                <a:gdLst>
                  <a:gd name="T0" fmla="*/ 150912 w 128"/>
                  <a:gd name="T1" fmla="*/ 200297 h 105"/>
                  <a:gd name="T2" fmla="*/ 262000 w 128"/>
                  <a:gd name="T3" fmla="*/ 0 h 105"/>
                  <a:gd name="T4" fmla="*/ 142528 w 128"/>
                  <a:gd name="T5" fmla="*/ 162741 h 105"/>
                  <a:gd name="T6" fmla="*/ 0 w 128"/>
                  <a:gd name="T7" fmla="*/ 137704 h 105"/>
                  <a:gd name="T8" fmla="*/ 150912 w 128"/>
                  <a:gd name="T9" fmla="*/ 200297 h 105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28" h="105">
                    <a:moveTo>
                      <a:pt x="72" y="96"/>
                    </a:moveTo>
                    <a:cubicBezTo>
                      <a:pt x="106" y="86"/>
                      <a:pt x="128" y="44"/>
                      <a:pt x="125" y="0"/>
                    </a:cubicBezTo>
                    <a:cubicBezTo>
                      <a:pt x="120" y="39"/>
                      <a:pt x="99" y="68"/>
                      <a:pt x="68" y="78"/>
                    </a:cubicBezTo>
                    <a:cubicBezTo>
                      <a:pt x="44" y="85"/>
                      <a:pt x="18" y="83"/>
                      <a:pt x="0" y="66"/>
                    </a:cubicBezTo>
                    <a:cubicBezTo>
                      <a:pt x="17" y="92"/>
                      <a:pt x="44" y="105"/>
                      <a:pt x="72" y="96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27" name="Freeform 492"/>
              <p:cNvSpPr/>
              <p:nvPr/>
            </p:nvSpPr>
            <p:spPr bwMode="auto">
              <a:xfrm>
                <a:off x="6273801" y="3178176"/>
                <a:ext cx="298450" cy="269875"/>
              </a:xfrm>
              <a:custGeom>
                <a:avLst/>
                <a:gdLst>
                  <a:gd name="T0" fmla="*/ 102266 w 143"/>
                  <a:gd name="T1" fmla="*/ 46025 h 129"/>
                  <a:gd name="T2" fmla="*/ 39654 w 143"/>
                  <a:gd name="T3" fmla="*/ 269875 h 129"/>
                  <a:gd name="T4" fmla="*/ 133572 w 143"/>
                  <a:gd name="T5" fmla="*/ 73222 h 129"/>
                  <a:gd name="T6" fmla="*/ 298450 w 143"/>
                  <a:gd name="T7" fmla="*/ 29289 h 129"/>
                  <a:gd name="T8" fmla="*/ 102266 w 143"/>
                  <a:gd name="T9" fmla="*/ 46025 h 129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43" h="129">
                    <a:moveTo>
                      <a:pt x="49" y="22"/>
                    </a:moveTo>
                    <a:cubicBezTo>
                      <a:pt x="13" y="47"/>
                      <a:pt x="0" y="93"/>
                      <a:pt x="19" y="129"/>
                    </a:cubicBezTo>
                    <a:cubicBezTo>
                      <a:pt x="12" y="94"/>
                      <a:pt x="30" y="58"/>
                      <a:pt x="64" y="35"/>
                    </a:cubicBezTo>
                    <a:cubicBezTo>
                      <a:pt x="89" y="18"/>
                      <a:pt x="116" y="9"/>
                      <a:pt x="143" y="14"/>
                    </a:cubicBezTo>
                    <a:cubicBezTo>
                      <a:pt x="115" y="0"/>
                      <a:pt x="78" y="2"/>
                      <a:pt x="49" y="22"/>
                    </a:cubicBezTo>
                    <a:close/>
                  </a:path>
                </a:pathLst>
              </a:custGeom>
              <a:solidFill>
                <a:srgbClr val="99AAA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28" name="Freeform 493"/>
              <p:cNvSpPr/>
              <p:nvPr/>
            </p:nvSpPr>
            <p:spPr bwMode="auto">
              <a:xfrm>
                <a:off x="6246813" y="3148013"/>
                <a:ext cx="325438" cy="227013"/>
              </a:xfrm>
              <a:custGeom>
                <a:avLst/>
                <a:gdLst>
                  <a:gd name="T0" fmla="*/ 139771 w 156"/>
                  <a:gd name="T1" fmla="*/ 29428 h 108"/>
                  <a:gd name="T2" fmla="*/ 22948 w 156"/>
                  <a:gd name="T3" fmla="*/ 227013 h 108"/>
                  <a:gd name="T4" fmla="*/ 150202 w 156"/>
                  <a:gd name="T5" fmla="*/ 44141 h 108"/>
                  <a:gd name="T6" fmla="*/ 325438 w 156"/>
                  <a:gd name="T7" fmla="*/ 44141 h 108"/>
                  <a:gd name="T8" fmla="*/ 139771 w 156"/>
                  <a:gd name="T9" fmla="*/ 29428 h 108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156" h="108">
                    <a:moveTo>
                      <a:pt x="67" y="14"/>
                    </a:moveTo>
                    <a:cubicBezTo>
                      <a:pt x="26" y="31"/>
                      <a:pt x="0" y="69"/>
                      <a:pt x="11" y="108"/>
                    </a:cubicBezTo>
                    <a:cubicBezTo>
                      <a:pt x="11" y="72"/>
                      <a:pt x="34" y="37"/>
                      <a:pt x="72" y="21"/>
                    </a:cubicBezTo>
                    <a:cubicBezTo>
                      <a:pt x="100" y="9"/>
                      <a:pt x="131" y="10"/>
                      <a:pt x="156" y="21"/>
                    </a:cubicBezTo>
                    <a:cubicBezTo>
                      <a:pt x="131" y="1"/>
                      <a:pt x="99" y="0"/>
                      <a:pt x="67" y="14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cxnSp>
          <p:nvCxnSpPr>
            <p:cNvPr id="229" name="Straight Connector 187"/>
            <p:cNvCxnSpPr/>
            <p:nvPr/>
          </p:nvCxnSpPr>
          <p:spPr>
            <a:xfrm>
              <a:off x="3371850" y="4198144"/>
              <a:ext cx="2824163" cy="0"/>
            </a:xfrm>
            <a:prstGeom prst="line">
              <a:avLst/>
            </a:prstGeom>
            <a:ln w="15875">
              <a:solidFill>
                <a:srgbClr val="BFBFBF"/>
              </a:solidFill>
              <a:prstDash val="sysDash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30" name="Straight Connector 188"/>
            <p:cNvCxnSpPr/>
            <p:nvPr/>
          </p:nvCxnSpPr>
          <p:spPr>
            <a:xfrm flipV="1">
              <a:off x="6201966" y="1478756"/>
              <a:ext cx="0" cy="2719388"/>
            </a:xfrm>
            <a:prstGeom prst="line">
              <a:avLst/>
            </a:prstGeom>
            <a:ln w="15875">
              <a:solidFill>
                <a:srgbClr val="BFBFBF"/>
              </a:solidFill>
              <a:prstDash val="sysDash"/>
              <a:headEnd type="oval"/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31" name="Oval 194"/>
            <p:cNvSpPr/>
            <p:nvPr/>
          </p:nvSpPr>
          <p:spPr>
            <a:xfrm>
              <a:off x="1079897" y="1651397"/>
              <a:ext cx="289322" cy="290513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lIns="68580" tIns="34290" rIns="68580" bIns="34290" anchor="ctr"/>
            <a:lstStyle/>
            <a:p>
              <a:pPr algn="ctr" eaLnBrk="1" hangingPunct="1"/>
              <a:endParaRPr lang="zh-CN" altLang="zh-CN" sz="280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32" name="TextBox 578"/>
            <p:cNvSpPr txBox="1">
              <a:spLocks noChangeArrowheads="1"/>
            </p:cNvSpPr>
            <p:nvPr/>
          </p:nvSpPr>
          <p:spPr bwMode="auto">
            <a:xfrm>
              <a:off x="1078707" y="1674019"/>
              <a:ext cx="317012" cy="25527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68580" tIns="34290" rIns="68580" bIns="34290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zh-CN" sz="1600" b="1" dirty="0" smtClean="0">
                  <a:solidFill>
                    <a:srgbClr val="2A303C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</a:t>
              </a:r>
              <a:r>
                <a:rPr lang="en-US" altLang="zh-CN" sz="1600" b="1" dirty="0" smtClean="0">
                  <a:solidFill>
                    <a:srgbClr val="2A303C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1</a:t>
              </a:r>
              <a:endParaRPr lang="id-ID" altLang="zh-CN" sz="1600" b="1" dirty="0">
                <a:solidFill>
                  <a:srgbClr val="2A303C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33" name="TextBox 579"/>
            <p:cNvSpPr txBox="1"/>
            <p:nvPr/>
          </p:nvSpPr>
          <p:spPr>
            <a:xfrm>
              <a:off x="1404938" y="1891904"/>
              <a:ext cx="1554956" cy="317531"/>
            </a:xfrm>
            <a:prstGeom prst="rect">
              <a:avLst/>
            </a:prstGeom>
            <a:noFill/>
          </p:spPr>
          <p:txBody>
            <a:bodyPr lIns="68580" tIns="34290" rIns="68580" bIns="34290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4530"/>
              <a:r>
                <a:rPr lang="zh-CN" altLang="en-US" sz="1050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您的内容打在这里，或者通过复制的文本后，在此选择粘贴</a:t>
              </a:r>
              <a:endParaRPr lang="en-US" altLang="zh-CN" sz="105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34" name="TextBox 580"/>
            <p:cNvSpPr txBox="1"/>
            <p:nvPr/>
          </p:nvSpPr>
          <p:spPr>
            <a:xfrm>
              <a:off x="1404937" y="1651398"/>
              <a:ext cx="1232767" cy="280175"/>
            </a:xfrm>
            <a:prstGeom prst="rect">
              <a:avLst/>
            </a:prstGeom>
            <a:noFill/>
          </p:spPr>
          <p:txBody>
            <a:bodyPr wrap="none" lIns="68580" tIns="34290" rIns="68580" bIns="34290"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b="1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在此输入标题</a:t>
              </a:r>
              <a:endParaRPr lang="id-ID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35" name="Oval 225"/>
            <p:cNvSpPr/>
            <p:nvPr/>
          </p:nvSpPr>
          <p:spPr>
            <a:xfrm>
              <a:off x="3543405" y="1232396"/>
              <a:ext cx="289322" cy="289322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lIns="68580" tIns="34290" rIns="68580" bIns="34290" anchor="ctr"/>
            <a:lstStyle/>
            <a:p>
              <a:pPr algn="ctr" eaLnBrk="1" hangingPunct="1"/>
              <a:endParaRPr lang="zh-CN" altLang="zh-CN" sz="280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36" name="TextBox 582"/>
            <p:cNvSpPr txBox="1">
              <a:spLocks noChangeArrowheads="1"/>
            </p:cNvSpPr>
            <p:nvPr/>
          </p:nvSpPr>
          <p:spPr bwMode="auto">
            <a:xfrm>
              <a:off x="3542214" y="1253827"/>
              <a:ext cx="317012" cy="255270"/>
            </a:xfrm>
            <a:prstGeom prst="rect">
              <a:avLst/>
            </a:prstGeom>
            <a:noFill/>
            <a:ln>
              <a:noFill/>
            </a:ln>
          </p:spPr>
          <p:txBody>
            <a:bodyPr wrap="none" lIns="68580" tIns="34290" rIns="68580" bIns="34290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zh-CN" sz="1600" b="1" dirty="0" smtClean="0">
                  <a:solidFill>
                    <a:srgbClr val="2A303C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</a:t>
              </a:r>
              <a:r>
                <a:rPr lang="en-US" altLang="zh-CN" sz="1600" b="1" dirty="0" smtClean="0">
                  <a:solidFill>
                    <a:srgbClr val="2A303C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2</a:t>
              </a:r>
              <a:endParaRPr lang="id-ID" altLang="zh-CN" sz="1600" b="1" dirty="0">
                <a:solidFill>
                  <a:srgbClr val="2A303C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37" name="TextBox 583"/>
            <p:cNvSpPr txBox="1"/>
            <p:nvPr/>
          </p:nvSpPr>
          <p:spPr>
            <a:xfrm>
              <a:off x="3869636" y="1472902"/>
              <a:ext cx="1389460" cy="448279"/>
            </a:xfrm>
            <a:prstGeom prst="rect">
              <a:avLst/>
            </a:prstGeom>
            <a:noFill/>
          </p:spPr>
          <p:txBody>
            <a:bodyPr lIns="68580" tIns="34290" rIns="68580" bIns="34290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4530"/>
              <a:r>
                <a:rPr lang="zh-CN" altLang="en-US" sz="1050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您的内容打在这里，或者通过复制的文本后，在此选择粘贴</a:t>
              </a:r>
              <a:endParaRPr lang="en-US" altLang="zh-CN" sz="105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38" name="TextBox 584"/>
            <p:cNvSpPr txBox="1"/>
            <p:nvPr/>
          </p:nvSpPr>
          <p:spPr>
            <a:xfrm>
              <a:off x="3869635" y="1232395"/>
              <a:ext cx="1232767" cy="280175"/>
            </a:xfrm>
            <a:prstGeom prst="rect">
              <a:avLst/>
            </a:prstGeom>
            <a:noFill/>
          </p:spPr>
          <p:txBody>
            <a:bodyPr wrap="none" lIns="68580" tIns="34290" rIns="68580" bIns="34290">
              <a:spAutoFit/>
            </a:bodyPr>
            <a:lstStyle/>
            <a:p>
              <a:pPr>
                <a:defRPr/>
              </a:pPr>
              <a:r>
                <a:rPr lang="zh-CN" altLang="en-US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在此输入标题</a:t>
              </a:r>
              <a:endParaRPr lang="id-ID" altLang="zh-CN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39" name="Oval 291"/>
            <p:cNvSpPr/>
            <p:nvPr/>
          </p:nvSpPr>
          <p:spPr>
            <a:xfrm>
              <a:off x="3748088" y="3140868"/>
              <a:ext cx="289322" cy="290513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lIns="68580" tIns="34290" rIns="68580" bIns="34290" anchor="ctr"/>
            <a:lstStyle/>
            <a:p>
              <a:pPr algn="ctr" eaLnBrk="1" hangingPunct="1"/>
              <a:endParaRPr lang="zh-CN" altLang="zh-CN" sz="280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40" name="TextBox 590"/>
            <p:cNvSpPr txBox="1">
              <a:spLocks noChangeArrowheads="1"/>
            </p:cNvSpPr>
            <p:nvPr/>
          </p:nvSpPr>
          <p:spPr bwMode="auto">
            <a:xfrm>
              <a:off x="3746897" y="3163492"/>
              <a:ext cx="317012" cy="25527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68580" tIns="34290" rIns="68580" bIns="34290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zh-CN" sz="1600" b="1" dirty="0" smtClean="0">
                  <a:solidFill>
                    <a:srgbClr val="2A303C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</a:t>
              </a:r>
              <a:r>
                <a:rPr lang="en-US" altLang="zh-CN" sz="1600" b="1" dirty="0" smtClean="0">
                  <a:solidFill>
                    <a:srgbClr val="2A303C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3</a:t>
              </a:r>
              <a:endParaRPr lang="id-ID" altLang="zh-CN" sz="1600" b="1" dirty="0">
                <a:solidFill>
                  <a:srgbClr val="2A303C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41" name="TextBox 591"/>
            <p:cNvSpPr txBox="1"/>
            <p:nvPr/>
          </p:nvSpPr>
          <p:spPr>
            <a:xfrm>
              <a:off x="4073129" y="3381376"/>
              <a:ext cx="1389459" cy="448279"/>
            </a:xfrm>
            <a:prstGeom prst="rect">
              <a:avLst/>
            </a:prstGeom>
            <a:noFill/>
          </p:spPr>
          <p:txBody>
            <a:bodyPr lIns="68580" tIns="34290" rIns="68580" bIns="34290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4530"/>
              <a:r>
                <a:rPr lang="zh-CN" altLang="en-US" sz="1050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您的内容打在这里，或者通过复制的文本后，在此选择粘贴</a:t>
              </a:r>
              <a:endParaRPr lang="en-US" altLang="zh-CN" sz="105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42" name="TextBox 592"/>
            <p:cNvSpPr txBox="1"/>
            <p:nvPr/>
          </p:nvSpPr>
          <p:spPr>
            <a:xfrm>
              <a:off x="4073129" y="3140869"/>
              <a:ext cx="1232767" cy="280175"/>
            </a:xfrm>
            <a:prstGeom prst="rect">
              <a:avLst/>
            </a:prstGeom>
            <a:noFill/>
          </p:spPr>
          <p:txBody>
            <a:bodyPr wrap="none" lIns="68580" tIns="34290" rIns="68580" bIns="34290">
              <a:spAutoFit/>
            </a:bodyPr>
            <a:lstStyle/>
            <a:p>
              <a:pPr>
                <a:defRPr/>
              </a:pPr>
              <a:r>
                <a:rPr lang="zh-CN" altLang="en-US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在此输入标题</a:t>
              </a:r>
              <a:endParaRPr lang="id-ID" altLang="zh-CN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43" name="Oval 295"/>
            <p:cNvSpPr/>
            <p:nvPr/>
          </p:nvSpPr>
          <p:spPr>
            <a:xfrm>
              <a:off x="6399684" y="3588250"/>
              <a:ext cx="289322" cy="289322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lIns="68580" tIns="34290" rIns="68580" bIns="34290" anchor="ctr"/>
            <a:lstStyle/>
            <a:p>
              <a:pPr algn="ctr" eaLnBrk="1" hangingPunct="1"/>
              <a:endParaRPr lang="zh-CN" altLang="zh-CN" sz="280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44" name="TextBox 594"/>
            <p:cNvSpPr txBox="1">
              <a:spLocks noChangeArrowheads="1"/>
            </p:cNvSpPr>
            <p:nvPr/>
          </p:nvSpPr>
          <p:spPr bwMode="auto">
            <a:xfrm>
              <a:off x="6397304" y="3609682"/>
              <a:ext cx="317012" cy="255270"/>
            </a:xfrm>
            <a:prstGeom prst="rect">
              <a:avLst/>
            </a:prstGeom>
            <a:noFill/>
            <a:ln>
              <a:noFill/>
            </a:ln>
          </p:spPr>
          <p:txBody>
            <a:bodyPr wrap="none" lIns="68580" tIns="34290" rIns="68580" bIns="34290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zh-CN" sz="1600" b="1" dirty="0" smtClean="0">
                  <a:solidFill>
                    <a:srgbClr val="2A303C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</a:t>
              </a:r>
              <a:r>
                <a:rPr lang="en-US" altLang="zh-CN" sz="1600" b="1" dirty="0" smtClean="0">
                  <a:solidFill>
                    <a:srgbClr val="2A303C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4</a:t>
              </a:r>
              <a:endParaRPr lang="id-ID" altLang="zh-CN" sz="1600" b="1" dirty="0">
                <a:solidFill>
                  <a:srgbClr val="2A303C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45" name="TextBox 595"/>
            <p:cNvSpPr txBox="1"/>
            <p:nvPr/>
          </p:nvSpPr>
          <p:spPr>
            <a:xfrm>
              <a:off x="6724725" y="3828756"/>
              <a:ext cx="1785938" cy="317531"/>
            </a:xfrm>
            <a:prstGeom prst="rect">
              <a:avLst/>
            </a:prstGeom>
            <a:noFill/>
          </p:spPr>
          <p:txBody>
            <a:bodyPr lIns="68580" tIns="34290" rIns="68580" bIns="34290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4530"/>
              <a:r>
                <a:rPr lang="zh-CN" altLang="en-US" sz="1050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您的内容打在这里，或者通过复制的文本后，在此选择粘贴</a:t>
              </a:r>
              <a:endParaRPr lang="en-US" altLang="zh-CN" sz="105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46" name="TextBox 596"/>
            <p:cNvSpPr txBox="1"/>
            <p:nvPr/>
          </p:nvSpPr>
          <p:spPr>
            <a:xfrm>
              <a:off x="6724725" y="3588250"/>
              <a:ext cx="1232767" cy="280175"/>
            </a:xfrm>
            <a:prstGeom prst="rect">
              <a:avLst/>
            </a:prstGeom>
            <a:noFill/>
          </p:spPr>
          <p:txBody>
            <a:bodyPr wrap="none" lIns="68580" tIns="34290" rIns="68580" bIns="34290">
              <a:spAutoFit/>
            </a:bodyPr>
            <a:lstStyle/>
            <a:p>
              <a:pPr>
                <a:defRPr/>
              </a:pPr>
              <a:r>
                <a:rPr lang="zh-CN" altLang="en-US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在此输入标题</a:t>
              </a:r>
              <a:endParaRPr lang="id-ID" altLang="zh-CN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47" name="Oval 299"/>
            <p:cNvSpPr/>
            <p:nvPr/>
          </p:nvSpPr>
          <p:spPr>
            <a:xfrm>
              <a:off x="5607844" y="591741"/>
              <a:ext cx="290513" cy="289322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lIns="68580" tIns="34290" rIns="68580" bIns="34290" anchor="ctr"/>
            <a:lstStyle/>
            <a:p>
              <a:pPr algn="ctr" eaLnBrk="1" hangingPunct="1"/>
              <a:endParaRPr lang="zh-CN" altLang="zh-CN" sz="280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48" name="TextBox 598"/>
            <p:cNvSpPr txBox="1">
              <a:spLocks noChangeArrowheads="1"/>
            </p:cNvSpPr>
            <p:nvPr/>
          </p:nvSpPr>
          <p:spPr bwMode="auto">
            <a:xfrm>
              <a:off x="5606654" y="614363"/>
              <a:ext cx="317012" cy="255270"/>
            </a:xfrm>
            <a:prstGeom prst="rect">
              <a:avLst/>
            </a:prstGeom>
            <a:noFill/>
            <a:ln>
              <a:noFill/>
            </a:ln>
          </p:spPr>
          <p:txBody>
            <a:bodyPr wrap="none" lIns="68580" tIns="34290" rIns="68580" bIns="34290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zh-CN" sz="1600" b="1" dirty="0" smtClean="0">
                  <a:solidFill>
                    <a:srgbClr val="2A303C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</a:t>
              </a:r>
              <a:r>
                <a:rPr lang="en-US" altLang="zh-CN" sz="1600" b="1" dirty="0" smtClean="0">
                  <a:solidFill>
                    <a:srgbClr val="2A303C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5</a:t>
              </a:r>
              <a:endParaRPr lang="id-ID" altLang="zh-CN" sz="1600" b="1" dirty="0">
                <a:solidFill>
                  <a:srgbClr val="2A303C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49" name="TextBox 599"/>
            <p:cNvSpPr txBox="1"/>
            <p:nvPr/>
          </p:nvSpPr>
          <p:spPr>
            <a:xfrm>
              <a:off x="5934075" y="832248"/>
              <a:ext cx="1389460" cy="448279"/>
            </a:xfrm>
            <a:prstGeom prst="rect">
              <a:avLst/>
            </a:prstGeom>
            <a:noFill/>
          </p:spPr>
          <p:txBody>
            <a:bodyPr lIns="68580" tIns="34290" rIns="68580" bIns="34290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defTabSz="684530"/>
              <a:r>
                <a:rPr lang="zh-CN" altLang="en-US" sz="1050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您的内容打在这里，或者通过复制的文本后，在此选择粘贴</a:t>
              </a:r>
              <a:endParaRPr lang="en-US" altLang="zh-CN" sz="105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50" name="TextBox 600"/>
            <p:cNvSpPr txBox="1"/>
            <p:nvPr/>
          </p:nvSpPr>
          <p:spPr>
            <a:xfrm>
              <a:off x="5934075" y="591741"/>
              <a:ext cx="1232767" cy="280175"/>
            </a:xfrm>
            <a:prstGeom prst="rect">
              <a:avLst/>
            </a:prstGeom>
            <a:noFill/>
          </p:spPr>
          <p:txBody>
            <a:bodyPr wrap="none" lIns="68580" tIns="34290" rIns="68580" bIns="34290">
              <a:spAutoFit/>
            </a:bodyPr>
            <a:lstStyle/>
            <a:p>
              <a:pPr>
                <a:defRPr/>
              </a:pPr>
              <a:r>
                <a:rPr lang="zh-CN" altLang="en-US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在此输入标题</a:t>
              </a:r>
              <a:endParaRPr lang="id-ID" altLang="zh-CN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2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sp>
        <p:nvSpPr>
          <p:cNvPr id="5" name="矩形 4"/>
          <p:cNvSpPr/>
          <p:nvPr/>
        </p:nvSpPr>
        <p:spPr>
          <a:xfrm>
            <a:off x="0" y="411510"/>
            <a:ext cx="539750" cy="57606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cxnSp>
        <p:nvCxnSpPr>
          <p:cNvPr id="6" name="直接连接符 5"/>
          <p:cNvCxnSpPr/>
          <p:nvPr/>
        </p:nvCxnSpPr>
        <p:spPr>
          <a:xfrm>
            <a:off x="600710" y="411510"/>
            <a:ext cx="0" cy="576064"/>
          </a:xfrm>
          <a:prstGeom prst="line">
            <a:avLst/>
          </a:prstGeom>
          <a:ln w="2857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Box 7"/>
          <p:cNvSpPr txBox="1"/>
          <p:nvPr/>
        </p:nvSpPr>
        <p:spPr>
          <a:xfrm>
            <a:off x="661670" y="345599"/>
            <a:ext cx="2595880" cy="70788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zh-CN" altLang="en-US" sz="40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输入内容</a:t>
            </a:r>
            <a:endParaRPr lang="zh-CN" altLang="en-US" sz="4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2" name="组合 1"/>
          <p:cNvGrpSpPr/>
          <p:nvPr/>
        </p:nvGrpSpPr>
        <p:grpSpPr>
          <a:xfrm>
            <a:off x="1201741" y="2044971"/>
            <a:ext cx="10120580" cy="3493680"/>
            <a:chOff x="783729" y="1339577"/>
            <a:chExt cx="7532687" cy="2600325"/>
          </a:xfrm>
        </p:grpSpPr>
        <p:grpSp>
          <p:nvGrpSpPr>
            <p:cNvPr id="8" name="Group 3"/>
            <p:cNvGrpSpPr/>
            <p:nvPr/>
          </p:nvGrpSpPr>
          <p:grpSpPr bwMode="auto">
            <a:xfrm>
              <a:off x="783729" y="1445940"/>
              <a:ext cx="2393950" cy="2393950"/>
              <a:chOff x="1322528" y="1275606"/>
              <a:chExt cx="2394488" cy="2394488"/>
            </a:xfrm>
            <a:solidFill>
              <a:schemeClr val="bg1"/>
            </a:solidFill>
          </p:grpSpPr>
          <p:sp>
            <p:nvSpPr>
              <p:cNvPr id="9" name="Oval 12"/>
              <p:cNvSpPr/>
              <p:nvPr/>
            </p:nvSpPr>
            <p:spPr>
              <a:xfrm>
                <a:off x="1322528" y="1275606"/>
                <a:ext cx="2394488" cy="2394488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 lang="zh-CN" altLang="zh-CN" sz="240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Arial" panose="020B0604020202020204" pitchFamily="34" charset="0"/>
                </a:endParaRPr>
              </a:p>
            </p:txBody>
          </p:sp>
          <p:sp>
            <p:nvSpPr>
              <p:cNvPr id="10" name="Rectangle 51"/>
              <p:cNvSpPr>
                <a:spLocks noChangeArrowheads="1"/>
              </p:cNvSpPr>
              <p:nvPr/>
            </p:nvSpPr>
            <p:spPr bwMode="auto">
              <a:xfrm>
                <a:off x="1816758" y="1809500"/>
                <a:ext cx="1409613" cy="389517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>
                <a:spAutoFit/>
              </a:bodyPr>
              <a:lstStyle/>
              <a:p>
                <a:pPr>
                  <a:defRPr/>
                </a:pPr>
                <a:r>
                  <a:rPr lang="zh-CN" altLang="en-US" sz="2800" dirty="0" smtClean="0">
                    <a:solidFill>
                      <a:srgbClr val="2A303C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小标题  </a:t>
                </a:r>
                <a:r>
                  <a:rPr lang="en-US" altLang="zh-CN" sz="2800" dirty="0" smtClean="0">
                    <a:solidFill>
                      <a:srgbClr val="2A303C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01</a:t>
                </a:r>
                <a:endParaRPr lang="id-ID" altLang="zh-CN" sz="2800" dirty="0">
                  <a:solidFill>
                    <a:srgbClr val="2A303C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1" name="Rectangle 52"/>
              <p:cNvSpPr>
                <a:spLocks noChangeArrowheads="1"/>
              </p:cNvSpPr>
              <p:nvPr/>
            </p:nvSpPr>
            <p:spPr bwMode="auto">
              <a:xfrm>
                <a:off x="1511660" y="2209610"/>
                <a:ext cx="2016224" cy="603369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>
                <a:spAutoFit/>
              </a:bodyPr>
              <a:lstStyle/>
              <a:p>
                <a:pPr algn="just">
                  <a:lnSpc>
                    <a:spcPts val="1400"/>
                  </a:lnSpc>
                </a:pPr>
                <a:r>
                  <a:rPr lang="zh-CN" altLang="en-US" sz="1050" dirty="0" smtClean="0">
                    <a:solidFill>
                      <a:srgbClr val="2A303C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您的内容打在这里，或者通过复制的文本后，在此选择粘贴，并选择只保留文字。您的内容打在这里，或者通过复制的文本后，在此选择粘贴，并选择只保留文字。</a:t>
                </a:r>
                <a:endParaRPr lang="zh-CN" altLang="en-US" sz="1050" dirty="0" smtClean="0">
                  <a:solidFill>
                    <a:srgbClr val="2A303C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sp>
          <p:nvSpPr>
            <p:cNvPr id="12" name="Oval 53"/>
            <p:cNvSpPr/>
            <p:nvPr/>
          </p:nvSpPr>
          <p:spPr>
            <a:xfrm>
              <a:off x="2791916" y="3004865"/>
              <a:ext cx="936625" cy="935037"/>
            </a:xfrm>
            <a:prstGeom prst="ellipse">
              <a:avLst/>
            </a:prstGeom>
            <a:solidFill>
              <a:schemeClr val="bg1">
                <a:alpha val="69804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 sz="240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</a:endParaRPr>
            </a:p>
          </p:txBody>
        </p:sp>
        <p:grpSp>
          <p:nvGrpSpPr>
            <p:cNvPr id="13" name="Group 16"/>
            <p:cNvGrpSpPr/>
            <p:nvPr/>
          </p:nvGrpSpPr>
          <p:grpSpPr bwMode="auto">
            <a:xfrm>
              <a:off x="3352304" y="1445940"/>
              <a:ext cx="2395537" cy="2393950"/>
              <a:chOff x="1322528" y="1275606"/>
              <a:chExt cx="2394488" cy="2394488"/>
            </a:xfrm>
            <a:solidFill>
              <a:schemeClr val="bg2">
                <a:lumMod val="50000"/>
              </a:schemeClr>
            </a:solidFill>
          </p:grpSpPr>
          <p:sp>
            <p:nvSpPr>
              <p:cNvPr id="14" name="Oval 18"/>
              <p:cNvSpPr/>
              <p:nvPr/>
            </p:nvSpPr>
            <p:spPr>
              <a:xfrm>
                <a:off x="1322528" y="1275606"/>
                <a:ext cx="2394488" cy="2394488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 lang="zh-CN" altLang="zh-CN" sz="240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Arial" panose="020B0604020202020204" pitchFamily="34" charset="0"/>
                </a:endParaRPr>
              </a:p>
            </p:txBody>
          </p:sp>
          <p:sp>
            <p:nvSpPr>
              <p:cNvPr id="15" name="Rectangle 19"/>
              <p:cNvSpPr>
                <a:spLocks noChangeArrowheads="1"/>
              </p:cNvSpPr>
              <p:nvPr/>
            </p:nvSpPr>
            <p:spPr bwMode="auto">
              <a:xfrm>
                <a:off x="1917919" y="1809500"/>
                <a:ext cx="1408679" cy="389517"/>
              </a:xfrm>
              <a:prstGeom prst="rect">
                <a:avLst/>
              </a:prstGeom>
              <a:no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>
                <a:spAutoFit/>
              </a:bodyPr>
              <a:lstStyle/>
              <a:p>
                <a:pPr>
                  <a:defRPr/>
                </a:pPr>
                <a:r>
                  <a:rPr lang="zh-CN" altLang="en-US" sz="2800" dirty="0"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小标题  </a:t>
                </a:r>
                <a:r>
                  <a:rPr lang="en-US" altLang="zh-CN" sz="2800" dirty="0" smtClean="0"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02</a:t>
                </a:r>
                <a:endParaRPr lang="id-ID" altLang="zh-CN" sz="2800" dirty="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6" name="Rectangle 20"/>
              <p:cNvSpPr>
                <a:spLocks noChangeArrowheads="1"/>
              </p:cNvSpPr>
              <p:nvPr/>
            </p:nvSpPr>
            <p:spPr bwMode="auto">
              <a:xfrm>
                <a:off x="1511660" y="2209609"/>
                <a:ext cx="2016224" cy="603369"/>
              </a:xfrm>
              <a:prstGeom prst="rect">
                <a:avLst/>
              </a:prstGeom>
              <a:no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>
                <a:spAutoFit/>
              </a:bodyPr>
              <a:lstStyle/>
              <a:p>
                <a:pPr algn="just">
                  <a:lnSpc>
                    <a:spcPts val="1400"/>
                  </a:lnSpc>
                </a:pPr>
                <a:r>
                  <a:rPr lang="zh-CN" altLang="en-US" sz="1100" dirty="0" smtClean="0"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您的内容打在这里，或者通过复制的文本后，在此选择粘贴，并选择只保留文字。您的内容打在这里，或者通过复制的文本后，在此选择粘贴，并选择只保留文字。</a:t>
                </a:r>
                <a:endParaRPr lang="zh-CN" altLang="en-US" sz="1100" dirty="0" smtClean="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sp>
          <p:nvSpPr>
            <p:cNvPr id="17" name="Oval 25"/>
            <p:cNvSpPr/>
            <p:nvPr/>
          </p:nvSpPr>
          <p:spPr>
            <a:xfrm>
              <a:off x="5357316" y="1339577"/>
              <a:ext cx="936625" cy="935038"/>
            </a:xfrm>
            <a:prstGeom prst="ellipse">
              <a:avLst/>
            </a:prstGeom>
            <a:solidFill>
              <a:schemeClr val="bg1">
                <a:alpha val="69804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 sz="2400">
                <a:solidFill>
                  <a:srgbClr val="E9344C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</a:endParaRPr>
            </a:p>
          </p:txBody>
        </p:sp>
        <p:grpSp>
          <p:nvGrpSpPr>
            <p:cNvPr id="18" name="Group 21"/>
            <p:cNvGrpSpPr/>
            <p:nvPr/>
          </p:nvGrpSpPr>
          <p:grpSpPr bwMode="auto">
            <a:xfrm>
              <a:off x="5922466" y="1445940"/>
              <a:ext cx="2393950" cy="2393950"/>
              <a:chOff x="1322528" y="1275606"/>
              <a:chExt cx="2394488" cy="2394488"/>
            </a:xfrm>
            <a:solidFill>
              <a:schemeClr val="bg1"/>
            </a:solidFill>
          </p:grpSpPr>
          <p:sp>
            <p:nvSpPr>
              <p:cNvPr id="19" name="Oval 22"/>
              <p:cNvSpPr/>
              <p:nvPr/>
            </p:nvSpPr>
            <p:spPr>
              <a:xfrm>
                <a:off x="1322528" y="1275606"/>
                <a:ext cx="2394488" cy="2394488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 lang="zh-CN" altLang="zh-CN" sz="240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Arial" panose="020B0604020202020204" pitchFamily="34" charset="0"/>
                </a:endParaRPr>
              </a:p>
            </p:txBody>
          </p:sp>
          <p:sp>
            <p:nvSpPr>
              <p:cNvPr id="20" name="Rectangle 23"/>
              <p:cNvSpPr>
                <a:spLocks noChangeArrowheads="1"/>
              </p:cNvSpPr>
              <p:nvPr/>
            </p:nvSpPr>
            <p:spPr bwMode="auto">
              <a:xfrm>
                <a:off x="1872025" y="1809500"/>
                <a:ext cx="1409613" cy="389517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>
                <a:spAutoFit/>
              </a:bodyPr>
              <a:lstStyle/>
              <a:p>
                <a:pPr>
                  <a:defRPr/>
                </a:pPr>
                <a:r>
                  <a:rPr lang="zh-CN" altLang="en-US" sz="2800" dirty="0">
                    <a:solidFill>
                      <a:srgbClr val="2A303C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小标题  </a:t>
                </a:r>
                <a:r>
                  <a:rPr lang="en-US" altLang="zh-CN" sz="2800" dirty="0" smtClean="0">
                    <a:solidFill>
                      <a:srgbClr val="2A303C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03</a:t>
                </a:r>
                <a:endParaRPr lang="id-ID" altLang="zh-CN" sz="2800" dirty="0">
                  <a:solidFill>
                    <a:srgbClr val="2A303C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1" name="Rectangle 24"/>
              <p:cNvSpPr>
                <a:spLocks noChangeArrowheads="1"/>
              </p:cNvSpPr>
              <p:nvPr/>
            </p:nvSpPr>
            <p:spPr bwMode="auto">
              <a:xfrm>
                <a:off x="1511660" y="2209610"/>
                <a:ext cx="2016224" cy="603369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>
                <a:spAutoFit/>
              </a:bodyPr>
              <a:lstStyle/>
              <a:p>
                <a:pPr algn="just">
                  <a:lnSpc>
                    <a:spcPts val="1400"/>
                  </a:lnSpc>
                </a:pPr>
                <a:r>
                  <a:rPr lang="zh-CN" altLang="en-US" sz="1100" dirty="0" smtClean="0">
                    <a:solidFill>
                      <a:srgbClr val="2A303C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您的内容打在这里，或者通过复制的文本后，在此选择粘贴，并选择只保留文字。您的内容打在这里，或者通过复制的文本后，在此选择粘贴，并选择只保留文字。</a:t>
                </a:r>
                <a:endParaRPr lang="zh-CN" altLang="en-US" sz="1100" dirty="0" smtClean="0">
                  <a:solidFill>
                    <a:srgbClr val="2A303C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sp>
        <p:nvSpPr>
          <p:cNvPr id="5" name="矩形 4"/>
          <p:cNvSpPr/>
          <p:nvPr/>
        </p:nvSpPr>
        <p:spPr>
          <a:xfrm>
            <a:off x="0" y="411510"/>
            <a:ext cx="539750" cy="57606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cxnSp>
        <p:nvCxnSpPr>
          <p:cNvPr id="6" name="直接连接符 5"/>
          <p:cNvCxnSpPr/>
          <p:nvPr/>
        </p:nvCxnSpPr>
        <p:spPr>
          <a:xfrm>
            <a:off x="600710" y="411510"/>
            <a:ext cx="0" cy="576064"/>
          </a:xfrm>
          <a:prstGeom prst="line">
            <a:avLst/>
          </a:prstGeom>
          <a:ln w="2857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Box 7"/>
          <p:cNvSpPr txBox="1"/>
          <p:nvPr/>
        </p:nvSpPr>
        <p:spPr>
          <a:xfrm>
            <a:off x="661670" y="345599"/>
            <a:ext cx="2595880" cy="70788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zh-CN" altLang="en-US" sz="40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输入内容</a:t>
            </a:r>
            <a:endParaRPr lang="zh-CN" altLang="en-US" sz="4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2" name="组合 1"/>
          <p:cNvGrpSpPr/>
          <p:nvPr/>
        </p:nvGrpSpPr>
        <p:grpSpPr>
          <a:xfrm>
            <a:off x="799012" y="1677634"/>
            <a:ext cx="10329895" cy="4197916"/>
            <a:chOff x="381000" y="1047750"/>
            <a:chExt cx="8166100" cy="3318582"/>
          </a:xfrm>
        </p:grpSpPr>
        <p:graphicFrame>
          <p:nvGraphicFramePr>
            <p:cNvPr id="8" name="Chart 2"/>
            <p:cNvGraphicFramePr/>
            <p:nvPr/>
          </p:nvGraphicFramePr>
          <p:xfrm>
            <a:off x="2616200" y="1555750"/>
            <a:ext cx="3683000" cy="2489200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1"/>
            </a:graphicData>
          </a:graphic>
        </p:graphicFrame>
        <p:sp>
          <p:nvSpPr>
            <p:cNvPr id="9" name="Oval 3"/>
            <p:cNvSpPr/>
            <p:nvPr/>
          </p:nvSpPr>
          <p:spPr>
            <a:xfrm>
              <a:off x="3124200" y="1454150"/>
              <a:ext cx="2667000" cy="2667000"/>
            </a:xfrm>
            <a:prstGeom prst="ellipse">
              <a:avLst/>
            </a:prstGeom>
            <a:noFill/>
            <a:ln>
              <a:solidFill>
                <a:schemeClr val="bg1">
                  <a:lumMod val="75000"/>
                </a:schemeClr>
              </a:solidFill>
              <a:prstDash val="sysDot"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 sz="200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0" name="Oval 4"/>
            <p:cNvSpPr/>
            <p:nvPr/>
          </p:nvSpPr>
          <p:spPr>
            <a:xfrm>
              <a:off x="2971800" y="1987550"/>
              <a:ext cx="457200" cy="457200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 sz="200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1" name="Oval 5"/>
            <p:cNvSpPr/>
            <p:nvPr/>
          </p:nvSpPr>
          <p:spPr>
            <a:xfrm>
              <a:off x="5257800" y="1654175"/>
              <a:ext cx="457200" cy="457200"/>
            </a:xfrm>
            <a:prstGeom prst="ellipse">
              <a:avLst/>
            </a:prstGeom>
            <a:solidFill>
              <a:schemeClr val="bg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 sz="200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2" name="Oval 6"/>
            <p:cNvSpPr/>
            <p:nvPr/>
          </p:nvSpPr>
          <p:spPr>
            <a:xfrm>
              <a:off x="4000500" y="3892550"/>
              <a:ext cx="457200" cy="457200"/>
            </a:xfrm>
            <a:prstGeom prst="ellipse">
              <a:avLst/>
            </a:prstGeom>
            <a:solidFill>
              <a:schemeClr val="bg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 sz="200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3" name="Oval 7"/>
            <p:cNvSpPr/>
            <p:nvPr/>
          </p:nvSpPr>
          <p:spPr>
            <a:xfrm>
              <a:off x="5429250" y="3282950"/>
              <a:ext cx="457200" cy="457200"/>
            </a:xfrm>
            <a:prstGeom prst="ellipse">
              <a:avLst/>
            </a:prstGeom>
            <a:solidFill>
              <a:schemeClr val="bg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 sz="200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4" name="Text Box 10"/>
            <p:cNvSpPr txBox="1">
              <a:spLocks noChangeArrowheads="1"/>
            </p:cNvSpPr>
            <p:nvPr/>
          </p:nvSpPr>
          <p:spPr bwMode="auto">
            <a:xfrm>
              <a:off x="381000" y="1047750"/>
              <a:ext cx="1676400" cy="778582"/>
            </a:xfrm>
            <a:prstGeom prst="rect">
              <a:avLst/>
            </a:prstGeom>
            <a:noFill/>
            <a:ln w="9525">
              <a:noFill/>
              <a:miter lim="800000"/>
            </a:ln>
          </p:spPr>
          <p:txBody>
            <a:bodyPr lIns="45720" tIns="22860" rIns="45720" bIns="22860">
              <a:spAutoFit/>
            </a:bodyPr>
            <a:lstStyle/>
            <a:p>
              <a:pPr algn="r" defTabSz="1088390" fontAlgn="auto">
                <a:lnSpc>
                  <a:spcPct val="200000"/>
                </a:lnSpc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Open Sans" pitchFamily="34" charset="0"/>
                </a:rPr>
                <a:t>输入小标题</a:t>
              </a:r>
              <a:endParaRPr lang="en-US" altLang="zh-CN" sz="1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Open Sans" pitchFamily="34" charset="0"/>
              </a:endParaRPr>
            </a:p>
            <a:p>
              <a:pPr algn="r">
                <a:defRPr/>
              </a:pPr>
              <a:r>
                <a:rPr lang="zh-CN" altLang="en-US" sz="105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您的内容打在这里，或者通过复制的文本后，在此选择粘贴，并选择只保留文字。</a:t>
              </a:r>
              <a:endParaRPr lang="en-US" altLang="zh-CN" sz="105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5" name="Oval 9"/>
            <p:cNvSpPr/>
            <p:nvPr/>
          </p:nvSpPr>
          <p:spPr>
            <a:xfrm>
              <a:off x="2105025" y="1200150"/>
              <a:ext cx="595313" cy="596900"/>
            </a:xfrm>
            <a:prstGeom prst="ellipse">
              <a:avLst/>
            </a:prstGeom>
            <a:solidFill>
              <a:schemeClr val="bg1"/>
            </a:solidFill>
            <a:ln w="28575">
              <a:noFill/>
            </a:ln>
          </p:spPr>
          <p:style>
            <a:lnRef idx="2">
              <a:schemeClr val="accent5">
                <a:shade val="50000"/>
              </a:schemeClr>
            </a:lnRef>
            <a:fillRef idx="1">
              <a:schemeClr val="accent5"/>
            </a:fillRef>
            <a:effectRef idx="0">
              <a:schemeClr val="accent5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 sz="96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grpSp>
          <p:nvGrpSpPr>
            <p:cNvPr id="16" name="Group 10"/>
            <p:cNvGrpSpPr/>
            <p:nvPr/>
          </p:nvGrpSpPr>
          <p:grpSpPr>
            <a:xfrm>
              <a:off x="2213860" y="1329168"/>
              <a:ext cx="381854" cy="310725"/>
              <a:chOff x="1550139" y="1314466"/>
              <a:chExt cx="509139" cy="414300"/>
            </a:xfrm>
            <a:solidFill>
              <a:srgbClr val="2A303C"/>
            </a:solidFill>
          </p:grpSpPr>
          <p:sp>
            <p:nvSpPr>
              <p:cNvPr id="17" name="Freeform 5"/>
              <p:cNvSpPr>
                <a:spLocks noEditPoints="1"/>
              </p:cNvSpPr>
              <p:nvPr/>
            </p:nvSpPr>
            <p:spPr bwMode="auto">
              <a:xfrm>
                <a:off x="1550139" y="1314466"/>
                <a:ext cx="509139" cy="414300"/>
              </a:xfrm>
              <a:custGeom>
                <a:avLst/>
                <a:gdLst>
                  <a:gd name="T0" fmla="*/ 78 w 153"/>
                  <a:gd name="T1" fmla="*/ 0 h 125"/>
                  <a:gd name="T2" fmla="*/ 0 w 153"/>
                  <a:gd name="T3" fmla="*/ 69 h 125"/>
                  <a:gd name="T4" fmla="*/ 15 w 153"/>
                  <a:gd name="T5" fmla="*/ 69 h 125"/>
                  <a:gd name="T6" fmla="*/ 21 w 153"/>
                  <a:gd name="T7" fmla="*/ 64 h 125"/>
                  <a:gd name="T8" fmla="*/ 21 w 153"/>
                  <a:gd name="T9" fmla="*/ 121 h 125"/>
                  <a:gd name="T10" fmla="*/ 24 w 153"/>
                  <a:gd name="T11" fmla="*/ 125 h 125"/>
                  <a:gd name="T12" fmla="*/ 62 w 153"/>
                  <a:gd name="T13" fmla="*/ 125 h 125"/>
                  <a:gd name="T14" fmla="*/ 63 w 153"/>
                  <a:gd name="T15" fmla="*/ 93 h 125"/>
                  <a:gd name="T16" fmla="*/ 67 w 153"/>
                  <a:gd name="T17" fmla="*/ 88 h 125"/>
                  <a:gd name="T18" fmla="*/ 83 w 153"/>
                  <a:gd name="T19" fmla="*/ 88 h 125"/>
                  <a:gd name="T20" fmla="*/ 89 w 153"/>
                  <a:gd name="T21" fmla="*/ 93 h 125"/>
                  <a:gd name="T22" fmla="*/ 89 w 153"/>
                  <a:gd name="T23" fmla="*/ 125 h 125"/>
                  <a:gd name="T24" fmla="*/ 126 w 153"/>
                  <a:gd name="T25" fmla="*/ 125 h 125"/>
                  <a:gd name="T26" fmla="*/ 130 w 153"/>
                  <a:gd name="T27" fmla="*/ 120 h 125"/>
                  <a:gd name="T28" fmla="*/ 130 w 153"/>
                  <a:gd name="T29" fmla="*/ 63 h 125"/>
                  <a:gd name="T30" fmla="*/ 136 w 153"/>
                  <a:gd name="T31" fmla="*/ 69 h 125"/>
                  <a:gd name="T32" fmla="*/ 153 w 153"/>
                  <a:gd name="T33" fmla="*/ 69 h 125"/>
                  <a:gd name="T34" fmla="*/ 78 w 153"/>
                  <a:gd name="T35" fmla="*/ 0 h 125"/>
                  <a:gd name="T36" fmla="*/ 76 w 153"/>
                  <a:gd name="T37" fmla="*/ 76 h 125"/>
                  <a:gd name="T38" fmla="*/ 60 w 153"/>
                  <a:gd name="T39" fmla="*/ 60 h 125"/>
                  <a:gd name="T40" fmla="*/ 76 w 153"/>
                  <a:gd name="T41" fmla="*/ 43 h 125"/>
                  <a:gd name="T42" fmla="*/ 92 w 153"/>
                  <a:gd name="T43" fmla="*/ 60 h 125"/>
                  <a:gd name="T44" fmla="*/ 76 w 153"/>
                  <a:gd name="T45" fmla="*/ 76 h 1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</a:cxnLst>
                <a:rect l="0" t="0" r="r" b="b"/>
                <a:pathLst>
                  <a:path w="153" h="125">
                    <a:moveTo>
                      <a:pt x="78" y="0"/>
                    </a:move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5" y="78"/>
                      <a:pt x="15" y="69"/>
                    </a:cubicBezTo>
                    <a:cubicBezTo>
                      <a:pt x="21" y="64"/>
                      <a:pt x="21" y="64"/>
                      <a:pt x="21" y="64"/>
                    </a:cubicBezTo>
                    <a:cubicBezTo>
                      <a:pt x="21" y="121"/>
                      <a:pt x="21" y="121"/>
                      <a:pt x="21" y="121"/>
                    </a:cubicBezTo>
                    <a:cubicBezTo>
                      <a:pt x="21" y="121"/>
                      <a:pt x="21" y="125"/>
                      <a:pt x="24" y="125"/>
                    </a:cubicBezTo>
                    <a:cubicBezTo>
                      <a:pt x="28" y="125"/>
                      <a:pt x="62" y="125"/>
                      <a:pt x="62" y="125"/>
                    </a:cubicBezTo>
                    <a:cubicBezTo>
                      <a:pt x="63" y="93"/>
                      <a:pt x="63" y="93"/>
                      <a:pt x="63" y="93"/>
                    </a:cubicBezTo>
                    <a:cubicBezTo>
                      <a:pt x="63" y="93"/>
                      <a:pt x="62" y="88"/>
                      <a:pt x="67" y="88"/>
                    </a:cubicBezTo>
                    <a:cubicBezTo>
                      <a:pt x="83" y="88"/>
                      <a:pt x="83" y="88"/>
                      <a:pt x="83" y="88"/>
                    </a:cubicBezTo>
                    <a:cubicBezTo>
                      <a:pt x="89" y="88"/>
                      <a:pt x="89" y="93"/>
                      <a:pt x="89" y="93"/>
                    </a:cubicBezTo>
                    <a:cubicBezTo>
                      <a:pt x="89" y="125"/>
                      <a:pt x="89" y="125"/>
                      <a:pt x="89" y="125"/>
                    </a:cubicBezTo>
                    <a:cubicBezTo>
                      <a:pt x="89" y="125"/>
                      <a:pt x="121" y="125"/>
                      <a:pt x="126" y="125"/>
                    </a:cubicBezTo>
                    <a:cubicBezTo>
                      <a:pt x="131" y="125"/>
                      <a:pt x="130" y="120"/>
                      <a:pt x="130" y="120"/>
                    </a:cubicBezTo>
                    <a:cubicBezTo>
                      <a:pt x="130" y="63"/>
                      <a:pt x="130" y="63"/>
                      <a:pt x="130" y="63"/>
                    </a:cubicBezTo>
                    <a:cubicBezTo>
                      <a:pt x="136" y="69"/>
                      <a:pt x="136" y="69"/>
                      <a:pt x="136" y="69"/>
                    </a:cubicBezTo>
                    <a:cubicBezTo>
                      <a:pt x="148" y="77"/>
                      <a:pt x="153" y="69"/>
                      <a:pt x="153" y="69"/>
                    </a:cubicBezTo>
                    <a:lnTo>
                      <a:pt x="78" y="0"/>
                    </a:lnTo>
                    <a:close/>
                    <a:moveTo>
                      <a:pt x="76" y="76"/>
                    </a:moveTo>
                    <a:cubicBezTo>
                      <a:pt x="67" y="76"/>
                      <a:pt x="60" y="69"/>
                      <a:pt x="60" y="60"/>
                    </a:cubicBezTo>
                    <a:cubicBezTo>
                      <a:pt x="60" y="50"/>
                      <a:pt x="67" y="43"/>
                      <a:pt x="76" y="43"/>
                    </a:cubicBezTo>
                    <a:cubicBezTo>
                      <a:pt x="85" y="43"/>
                      <a:pt x="92" y="50"/>
                      <a:pt x="92" y="60"/>
                    </a:cubicBezTo>
                    <a:cubicBezTo>
                      <a:pt x="92" y="69"/>
                      <a:pt x="85" y="76"/>
                      <a:pt x="76" y="7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8" name="Freeform 6"/>
              <p:cNvSpPr/>
              <p:nvPr/>
            </p:nvSpPr>
            <p:spPr bwMode="auto">
              <a:xfrm>
                <a:off x="1949464" y="1366877"/>
                <a:ext cx="49916" cy="102328"/>
              </a:xfrm>
              <a:custGeom>
                <a:avLst/>
                <a:gdLst>
                  <a:gd name="T0" fmla="*/ 20 w 20"/>
                  <a:gd name="T1" fmla="*/ 41 h 41"/>
                  <a:gd name="T2" fmla="*/ 20 w 20"/>
                  <a:gd name="T3" fmla="*/ 0 h 41"/>
                  <a:gd name="T4" fmla="*/ 0 w 20"/>
                  <a:gd name="T5" fmla="*/ 0 h 41"/>
                  <a:gd name="T6" fmla="*/ 0 w 20"/>
                  <a:gd name="T7" fmla="*/ 24 h 41"/>
                  <a:gd name="T8" fmla="*/ 20 w 20"/>
                  <a:gd name="T9" fmla="*/ 41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0" h="41">
                    <a:moveTo>
                      <a:pt x="20" y="41"/>
                    </a:moveTo>
                    <a:lnTo>
                      <a:pt x="20" y="0"/>
                    </a:lnTo>
                    <a:lnTo>
                      <a:pt x="0" y="0"/>
                    </a:lnTo>
                    <a:lnTo>
                      <a:pt x="0" y="24"/>
                    </a:lnTo>
                    <a:lnTo>
                      <a:pt x="20" y="4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9" name="Oval 7"/>
              <p:cNvSpPr>
                <a:spLocks noChangeArrowheads="1"/>
              </p:cNvSpPr>
              <p:nvPr/>
            </p:nvSpPr>
            <p:spPr bwMode="auto">
              <a:xfrm>
                <a:off x="1777255" y="1484179"/>
                <a:ext cx="52412" cy="54907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sp>
          <p:nvSpPr>
            <p:cNvPr id="20" name="Text Box 10"/>
            <p:cNvSpPr txBox="1">
              <a:spLocks noChangeArrowheads="1"/>
            </p:cNvSpPr>
            <p:nvPr/>
          </p:nvSpPr>
          <p:spPr bwMode="auto">
            <a:xfrm>
              <a:off x="500063" y="3414713"/>
              <a:ext cx="1676400" cy="778582"/>
            </a:xfrm>
            <a:prstGeom prst="rect">
              <a:avLst/>
            </a:prstGeom>
            <a:noFill/>
            <a:ln w="9525">
              <a:noFill/>
              <a:miter lim="800000"/>
            </a:ln>
          </p:spPr>
          <p:txBody>
            <a:bodyPr lIns="45720" tIns="22860" rIns="45720" bIns="22860">
              <a:spAutoFit/>
            </a:bodyPr>
            <a:lstStyle/>
            <a:p>
              <a:pPr algn="r" defTabSz="1088390" fontAlgn="auto">
                <a:lnSpc>
                  <a:spcPct val="200000"/>
                </a:lnSpc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Open Sans" pitchFamily="34" charset="0"/>
                </a:rPr>
                <a:t>输入小标题</a:t>
              </a:r>
              <a:endParaRPr lang="en-US" altLang="zh-CN" sz="1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Open Sans" pitchFamily="34" charset="0"/>
              </a:endParaRPr>
            </a:p>
            <a:p>
              <a:pPr algn="r">
                <a:defRPr/>
              </a:pPr>
              <a:r>
                <a:rPr lang="zh-CN" altLang="en-US" sz="11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您的内容打在这里，或者通过复制的文本后，在此选择粘贴，并选择只保留文字。</a:t>
              </a:r>
              <a:endParaRPr lang="en-US" altLang="zh-CN" sz="11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1" name="Oval 15"/>
            <p:cNvSpPr/>
            <p:nvPr/>
          </p:nvSpPr>
          <p:spPr>
            <a:xfrm>
              <a:off x="2225675" y="3567113"/>
              <a:ext cx="593725" cy="598487"/>
            </a:xfrm>
            <a:prstGeom prst="ellipse">
              <a:avLst/>
            </a:prstGeom>
            <a:solidFill>
              <a:schemeClr val="bg1">
                <a:lumMod val="50000"/>
              </a:schemeClr>
            </a:solidFill>
            <a:ln w="28575">
              <a:noFill/>
            </a:ln>
          </p:spPr>
          <p:style>
            <a:lnRef idx="2">
              <a:schemeClr val="accent5">
                <a:shade val="50000"/>
              </a:schemeClr>
            </a:lnRef>
            <a:fillRef idx="1">
              <a:schemeClr val="accent5"/>
            </a:fillRef>
            <a:effectRef idx="0">
              <a:schemeClr val="accent5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 sz="96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2" name="Text Box 10"/>
            <p:cNvSpPr txBox="1">
              <a:spLocks noChangeArrowheads="1"/>
            </p:cNvSpPr>
            <p:nvPr/>
          </p:nvSpPr>
          <p:spPr bwMode="auto">
            <a:xfrm>
              <a:off x="6870700" y="1247775"/>
              <a:ext cx="1676400" cy="778582"/>
            </a:xfrm>
            <a:prstGeom prst="rect">
              <a:avLst/>
            </a:prstGeom>
            <a:noFill/>
            <a:ln w="9525">
              <a:noFill/>
              <a:miter lim="800000"/>
            </a:ln>
          </p:spPr>
          <p:txBody>
            <a:bodyPr lIns="45720" tIns="22860" rIns="45720" bIns="22860">
              <a:spAutoFit/>
            </a:bodyPr>
            <a:lstStyle/>
            <a:p>
              <a:pPr defTabSz="1088390" fontAlgn="auto">
                <a:lnSpc>
                  <a:spcPct val="200000"/>
                </a:lnSpc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Open Sans" pitchFamily="34" charset="0"/>
                </a:rPr>
                <a:t>输入小标题</a:t>
              </a:r>
              <a:endParaRPr lang="en-US" altLang="zh-CN" sz="1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Open Sans" pitchFamily="34" charset="0"/>
              </a:endParaRPr>
            </a:p>
            <a:p>
              <a:pPr>
                <a:defRPr/>
              </a:pPr>
              <a:r>
                <a:rPr lang="zh-CN" altLang="en-US" sz="1100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您</a:t>
              </a:r>
              <a:r>
                <a:rPr lang="zh-CN" altLang="en-US" sz="11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的内容打在这里，或者通过复制的文本后，在此选择粘贴，并选择只保留文字。</a:t>
              </a:r>
              <a:endParaRPr lang="en-US" altLang="zh-CN" sz="11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3" name="Oval 21"/>
            <p:cNvSpPr/>
            <p:nvPr/>
          </p:nvSpPr>
          <p:spPr>
            <a:xfrm>
              <a:off x="6199188" y="1400175"/>
              <a:ext cx="595312" cy="596900"/>
            </a:xfrm>
            <a:prstGeom prst="ellipse">
              <a:avLst/>
            </a:prstGeom>
            <a:solidFill>
              <a:schemeClr val="bg1">
                <a:lumMod val="50000"/>
              </a:schemeClr>
            </a:solidFill>
            <a:ln w="28575">
              <a:noFill/>
            </a:ln>
          </p:spPr>
          <p:style>
            <a:lnRef idx="2">
              <a:schemeClr val="accent5">
                <a:shade val="50000"/>
              </a:schemeClr>
            </a:lnRef>
            <a:fillRef idx="1">
              <a:schemeClr val="accent5"/>
            </a:fillRef>
            <a:effectRef idx="0">
              <a:schemeClr val="accent5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 sz="96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grpSp>
          <p:nvGrpSpPr>
            <p:cNvPr id="24" name="Group 22"/>
            <p:cNvGrpSpPr/>
            <p:nvPr/>
          </p:nvGrpSpPr>
          <p:grpSpPr>
            <a:xfrm>
              <a:off x="6320653" y="1562442"/>
              <a:ext cx="353172" cy="262091"/>
              <a:chOff x="5129089" y="3156352"/>
              <a:chExt cx="474198" cy="351905"/>
            </a:xfrm>
            <a:solidFill>
              <a:schemeClr val="bg1"/>
            </a:solidFill>
          </p:grpSpPr>
          <p:sp>
            <p:nvSpPr>
              <p:cNvPr id="25" name="Freeform 66"/>
              <p:cNvSpPr>
                <a:spLocks noEditPoints="1"/>
              </p:cNvSpPr>
              <p:nvPr/>
            </p:nvSpPr>
            <p:spPr bwMode="auto">
              <a:xfrm>
                <a:off x="5139073" y="3156352"/>
                <a:ext cx="459224" cy="279527"/>
              </a:xfrm>
              <a:custGeom>
                <a:avLst/>
                <a:gdLst>
                  <a:gd name="T0" fmla="*/ 184 w 184"/>
                  <a:gd name="T1" fmla="*/ 0 h 112"/>
                  <a:gd name="T2" fmla="*/ 0 w 184"/>
                  <a:gd name="T3" fmla="*/ 0 h 112"/>
                  <a:gd name="T4" fmla="*/ 0 w 184"/>
                  <a:gd name="T5" fmla="*/ 112 h 112"/>
                  <a:gd name="T6" fmla="*/ 184 w 184"/>
                  <a:gd name="T7" fmla="*/ 112 h 112"/>
                  <a:gd name="T8" fmla="*/ 184 w 184"/>
                  <a:gd name="T9" fmla="*/ 0 h 112"/>
                  <a:gd name="T10" fmla="*/ 176 w 184"/>
                  <a:gd name="T11" fmla="*/ 102 h 112"/>
                  <a:gd name="T12" fmla="*/ 8 w 184"/>
                  <a:gd name="T13" fmla="*/ 102 h 112"/>
                  <a:gd name="T14" fmla="*/ 8 w 184"/>
                  <a:gd name="T15" fmla="*/ 8 h 112"/>
                  <a:gd name="T16" fmla="*/ 176 w 184"/>
                  <a:gd name="T17" fmla="*/ 8 h 112"/>
                  <a:gd name="T18" fmla="*/ 176 w 184"/>
                  <a:gd name="T19" fmla="*/ 102 h 1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84" h="112">
                    <a:moveTo>
                      <a:pt x="184" y="0"/>
                    </a:moveTo>
                    <a:lnTo>
                      <a:pt x="0" y="0"/>
                    </a:lnTo>
                    <a:lnTo>
                      <a:pt x="0" y="112"/>
                    </a:lnTo>
                    <a:lnTo>
                      <a:pt x="184" y="112"/>
                    </a:lnTo>
                    <a:lnTo>
                      <a:pt x="184" y="0"/>
                    </a:lnTo>
                    <a:close/>
                    <a:moveTo>
                      <a:pt x="176" y="102"/>
                    </a:moveTo>
                    <a:lnTo>
                      <a:pt x="8" y="102"/>
                    </a:lnTo>
                    <a:lnTo>
                      <a:pt x="8" y="8"/>
                    </a:lnTo>
                    <a:lnTo>
                      <a:pt x="176" y="8"/>
                    </a:lnTo>
                    <a:lnTo>
                      <a:pt x="176" y="102"/>
                    </a:ln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6" name="Freeform 67"/>
              <p:cNvSpPr/>
              <p:nvPr/>
            </p:nvSpPr>
            <p:spPr bwMode="auto">
              <a:xfrm>
                <a:off x="5129089" y="3448358"/>
                <a:ext cx="474198" cy="59899"/>
              </a:xfrm>
              <a:custGeom>
                <a:avLst/>
                <a:gdLst>
                  <a:gd name="T0" fmla="*/ 190 w 190"/>
                  <a:gd name="T1" fmla="*/ 16 h 24"/>
                  <a:gd name="T2" fmla="*/ 188 w 190"/>
                  <a:gd name="T3" fmla="*/ 0 h 24"/>
                  <a:gd name="T4" fmla="*/ 3 w 190"/>
                  <a:gd name="T5" fmla="*/ 0 h 24"/>
                  <a:gd name="T6" fmla="*/ 0 w 190"/>
                  <a:gd name="T7" fmla="*/ 16 h 24"/>
                  <a:gd name="T8" fmla="*/ 0 w 190"/>
                  <a:gd name="T9" fmla="*/ 16 h 24"/>
                  <a:gd name="T10" fmla="*/ 0 w 190"/>
                  <a:gd name="T11" fmla="*/ 24 h 24"/>
                  <a:gd name="T12" fmla="*/ 190 w 190"/>
                  <a:gd name="T13" fmla="*/ 24 h 24"/>
                  <a:gd name="T14" fmla="*/ 190 w 190"/>
                  <a:gd name="T15" fmla="*/ 16 h 24"/>
                  <a:gd name="T16" fmla="*/ 190 w 190"/>
                  <a:gd name="T17" fmla="*/ 16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90" h="24">
                    <a:moveTo>
                      <a:pt x="190" y="16"/>
                    </a:moveTo>
                    <a:lnTo>
                      <a:pt x="188" y="0"/>
                    </a:lnTo>
                    <a:lnTo>
                      <a:pt x="3" y="0"/>
                    </a:lnTo>
                    <a:lnTo>
                      <a:pt x="0" y="16"/>
                    </a:lnTo>
                    <a:lnTo>
                      <a:pt x="0" y="16"/>
                    </a:lnTo>
                    <a:lnTo>
                      <a:pt x="0" y="24"/>
                    </a:lnTo>
                    <a:lnTo>
                      <a:pt x="190" y="24"/>
                    </a:lnTo>
                    <a:lnTo>
                      <a:pt x="190" y="16"/>
                    </a:lnTo>
                    <a:lnTo>
                      <a:pt x="190" y="16"/>
                    </a:ln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sp>
          <p:nvSpPr>
            <p:cNvPr id="27" name="Text Box 10"/>
            <p:cNvSpPr txBox="1">
              <a:spLocks noChangeArrowheads="1"/>
            </p:cNvSpPr>
            <p:nvPr/>
          </p:nvSpPr>
          <p:spPr bwMode="auto">
            <a:xfrm>
              <a:off x="6846888" y="3587750"/>
              <a:ext cx="1676400" cy="778582"/>
            </a:xfrm>
            <a:prstGeom prst="rect">
              <a:avLst/>
            </a:prstGeom>
            <a:noFill/>
            <a:ln w="9525">
              <a:noFill/>
              <a:miter lim="800000"/>
            </a:ln>
          </p:spPr>
          <p:txBody>
            <a:bodyPr lIns="45720" tIns="22860" rIns="45720" bIns="22860">
              <a:spAutoFit/>
            </a:bodyPr>
            <a:lstStyle/>
            <a:p>
              <a:pPr defTabSz="1088390" fontAlgn="auto">
                <a:lnSpc>
                  <a:spcPct val="200000"/>
                </a:lnSpc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Open Sans" pitchFamily="34" charset="0"/>
                </a:rPr>
                <a:t>输入小标题</a:t>
              </a:r>
              <a:endParaRPr lang="en-US" altLang="zh-CN" sz="1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Open Sans" pitchFamily="34" charset="0"/>
              </a:endParaRPr>
            </a:p>
            <a:p>
              <a:pPr>
                <a:defRPr/>
              </a:pPr>
              <a:r>
                <a:rPr lang="zh-CN" altLang="en-US" sz="1100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您</a:t>
              </a:r>
              <a:r>
                <a:rPr lang="zh-CN" altLang="en-US" sz="11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的内容打在这里，或者通过复制的文本后，在此选择粘贴，并选择只保留文字。</a:t>
              </a:r>
              <a:endParaRPr lang="en-US" altLang="zh-CN" sz="11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8" name="Oval 26"/>
            <p:cNvSpPr/>
            <p:nvPr/>
          </p:nvSpPr>
          <p:spPr>
            <a:xfrm>
              <a:off x="6175375" y="3740150"/>
              <a:ext cx="595313" cy="596900"/>
            </a:xfrm>
            <a:prstGeom prst="ellipse">
              <a:avLst/>
            </a:prstGeom>
            <a:solidFill>
              <a:schemeClr val="bg2">
                <a:lumMod val="50000"/>
              </a:schemeClr>
            </a:solidFill>
            <a:ln w="28575">
              <a:noFill/>
            </a:ln>
          </p:spPr>
          <p:style>
            <a:lnRef idx="2">
              <a:schemeClr val="accent5">
                <a:shade val="50000"/>
              </a:schemeClr>
            </a:lnRef>
            <a:fillRef idx="1">
              <a:schemeClr val="accent5"/>
            </a:fillRef>
            <a:effectRef idx="0">
              <a:schemeClr val="accent5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 lang="zh-CN" altLang="zh-CN" sz="96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grpSp>
          <p:nvGrpSpPr>
            <p:cNvPr id="29" name="Group 30"/>
            <p:cNvGrpSpPr/>
            <p:nvPr/>
          </p:nvGrpSpPr>
          <p:grpSpPr>
            <a:xfrm>
              <a:off x="2351324" y="3737010"/>
              <a:ext cx="341924" cy="312911"/>
              <a:chOff x="6726389" y="1486674"/>
              <a:chExt cx="411805" cy="376863"/>
            </a:xfrm>
            <a:solidFill>
              <a:schemeClr val="bg1"/>
            </a:solidFill>
          </p:grpSpPr>
          <p:sp>
            <p:nvSpPr>
              <p:cNvPr id="30" name="Oval 52"/>
              <p:cNvSpPr>
                <a:spLocks noChangeArrowheads="1"/>
              </p:cNvSpPr>
              <p:nvPr/>
            </p:nvSpPr>
            <p:spPr bwMode="auto">
              <a:xfrm>
                <a:off x="6773808" y="1786168"/>
                <a:ext cx="44924" cy="42429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1" name="Oval 53"/>
              <p:cNvSpPr>
                <a:spLocks noChangeArrowheads="1"/>
              </p:cNvSpPr>
              <p:nvPr/>
            </p:nvSpPr>
            <p:spPr bwMode="auto">
              <a:xfrm>
                <a:off x="6748851" y="1836083"/>
                <a:ext cx="24958" cy="27454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2" name="Freeform 54"/>
              <p:cNvSpPr/>
              <p:nvPr/>
            </p:nvSpPr>
            <p:spPr bwMode="auto">
              <a:xfrm>
                <a:off x="6726389" y="1486674"/>
                <a:ext cx="411805" cy="292007"/>
              </a:xfrm>
              <a:custGeom>
                <a:avLst/>
                <a:gdLst>
                  <a:gd name="T0" fmla="*/ 124 w 124"/>
                  <a:gd name="T1" fmla="*/ 34 h 88"/>
                  <a:gd name="T2" fmla="*/ 99 w 124"/>
                  <a:gd name="T3" fmla="*/ 9 h 88"/>
                  <a:gd name="T4" fmla="*/ 93 w 124"/>
                  <a:gd name="T5" fmla="*/ 10 h 88"/>
                  <a:gd name="T6" fmla="*/ 74 w 124"/>
                  <a:gd name="T7" fmla="*/ 0 h 88"/>
                  <a:gd name="T8" fmla="*/ 60 w 124"/>
                  <a:gd name="T9" fmla="*/ 5 h 88"/>
                  <a:gd name="T10" fmla="*/ 46 w 124"/>
                  <a:gd name="T11" fmla="*/ 0 h 88"/>
                  <a:gd name="T12" fmla="*/ 31 w 124"/>
                  <a:gd name="T13" fmla="*/ 5 h 88"/>
                  <a:gd name="T14" fmla="*/ 25 w 124"/>
                  <a:gd name="T15" fmla="*/ 5 h 88"/>
                  <a:gd name="T16" fmla="*/ 0 w 124"/>
                  <a:gd name="T17" fmla="*/ 30 h 88"/>
                  <a:gd name="T18" fmla="*/ 3 w 124"/>
                  <a:gd name="T19" fmla="*/ 43 h 88"/>
                  <a:gd name="T20" fmla="*/ 0 w 124"/>
                  <a:gd name="T21" fmla="*/ 55 h 88"/>
                  <a:gd name="T22" fmla="*/ 25 w 124"/>
                  <a:gd name="T23" fmla="*/ 80 h 88"/>
                  <a:gd name="T24" fmla="*/ 28 w 124"/>
                  <a:gd name="T25" fmla="*/ 80 h 88"/>
                  <a:gd name="T26" fmla="*/ 46 w 124"/>
                  <a:gd name="T27" fmla="*/ 88 h 88"/>
                  <a:gd name="T28" fmla="*/ 64 w 124"/>
                  <a:gd name="T29" fmla="*/ 80 h 88"/>
                  <a:gd name="T30" fmla="*/ 79 w 124"/>
                  <a:gd name="T31" fmla="*/ 85 h 88"/>
                  <a:gd name="T32" fmla="*/ 104 w 124"/>
                  <a:gd name="T33" fmla="*/ 60 h 88"/>
                  <a:gd name="T34" fmla="*/ 104 w 124"/>
                  <a:gd name="T35" fmla="*/ 59 h 88"/>
                  <a:gd name="T36" fmla="*/ 124 w 124"/>
                  <a:gd name="T37" fmla="*/ 34 h 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124" h="88">
                    <a:moveTo>
                      <a:pt x="124" y="34"/>
                    </a:moveTo>
                    <a:cubicBezTo>
                      <a:pt x="124" y="21"/>
                      <a:pt x="113" y="9"/>
                      <a:pt x="99" y="9"/>
                    </a:cubicBezTo>
                    <a:cubicBezTo>
                      <a:pt x="97" y="9"/>
                      <a:pt x="95" y="10"/>
                      <a:pt x="93" y="10"/>
                    </a:cubicBezTo>
                    <a:cubicBezTo>
                      <a:pt x="89" y="4"/>
                      <a:pt x="82" y="0"/>
                      <a:pt x="74" y="0"/>
                    </a:cubicBezTo>
                    <a:cubicBezTo>
                      <a:pt x="69" y="0"/>
                      <a:pt x="64" y="2"/>
                      <a:pt x="60" y="5"/>
                    </a:cubicBezTo>
                    <a:cubicBezTo>
                      <a:pt x="56" y="2"/>
                      <a:pt x="51" y="0"/>
                      <a:pt x="46" y="0"/>
                    </a:cubicBezTo>
                    <a:cubicBezTo>
                      <a:pt x="40" y="0"/>
                      <a:pt x="35" y="2"/>
                      <a:pt x="31" y="5"/>
                    </a:cubicBezTo>
                    <a:cubicBezTo>
                      <a:pt x="29" y="5"/>
                      <a:pt x="27" y="5"/>
                      <a:pt x="25" y="5"/>
                    </a:cubicBezTo>
                    <a:cubicBezTo>
                      <a:pt x="11" y="5"/>
                      <a:pt x="0" y="16"/>
                      <a:pt x="0" y="30"/>
                    </a:cubicBezTo>
                    <a:cubicBezTo>
                      <a:pt x="0" y="35"/>
                      <a:pt x="1" y="39"/>
                      <a:pt x="3" y="43"/>
                    </a:cubicBezTo>
                    <a:cubicBezTo>
                      <a:pt x="1" y="46"/>
                      <a:pt x="0" y="51"/>
                      <a:pt x="0" y="55"/>
                    </a:cubicBezTo>
                    <a:cubicBezTo>
                      <a:pt x="0" y="69"/>
                      <a:pt x="11" y="80"/>
                      <a:pt x="25" y="80"/>
                    </a:cubicBezTo>
                    <a:cubicBezTo>
                      <a:pt x="26" y="80"/>
                      <a:pt x="27" y="80"/>
                      <a:pt x="28" y="80"/>
                    </a:cubicBezTo>
                    <a:cubicBezTo>
                      <a:pt x="32" y="85"/>
                      <a:pt x="39" y="88"/>
                      <a:pt x="46" y="88"/>
                    </a:cubicBezTo>
                    <a:cubicBezTo>
                      <a:pt x="53" y="88"/>
                      <a:pt x="59" y="85"/>
                      <a:pt x="64" y="80"/>
                    </a:cubicBezTo>
                    <a:cubicBezTo>
                      <a:pt x="68" y="83"/>
                      <a:pt x="73" y="85"/>
                      <a:pt x="79" y="85"/>
                    </a:cubicBezTo>
                    <a:cubicBezTo>
                      <a:pt x="92" y="85"/>
                      <a:pt x="104" y="74"/>
                      <a:pt x="104" y="60"/>
                    </a:cubicBezTo>
                    <a:cubicBezTo>
                      <a:pt x="104" y="60"/>
                      <a:pt x="104" y="59"/>
                      <a:pt x="104" y="59"/>
                    </a:cubicBezTo>
                    <a:cubicBezTo>
                      <a:pt x="115" y="57"/>
                      <a:pt x="124" y="47"/>
                      <a:pt x="124" y="3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grpSp>
          <p:nvGrpSpPr>
            <p:cNvPr id="33" name="Group 34"/>
            <p:cNvGrpSpPr/>
            <p:nvPr/>
          </p:nvGrpSpPr>
          <p:grpSpPr>
            <a:xfrm>
              <a:off x="6280332" y="3904271"/>
              <a:ext cx="385440" cy="269394"/>
              <a:chOff x="7999238" y="1399322"/>
              <a:chExt cx="464215" cy="324452"/>
            </a:xfrm>
            <a:solidFill>
              <a:schemeClr val="bg1"/>
            </a:solidFill>
          </p:grpSpPr>
          <p:sp>
            <p:nvSpPr>
              <p:cNvPr id="34" name="Freeform 57"/>
              <p:cNvSpPr>
                <a:spLocks noEditPoints="1"/>
              </p:cNvSpPr>
              <p:nvPr/>
            </p:nvSpPr>
            <p:spPr bwMode="auto">
              <a:xfrm>
                <a:off x="7999238" y="1399322"/>
                <a:ext cx="331940" cy="324452"/>
              </a:xfrm>
              <a:custGeom>
                <a:avLst/>
                <a:gdLst>
                  <a:gd name="T0" fmla="*/ 86 w 100"/>
                  <a:gd name="T1" fmla="*/ 60 h 97"/>
                  <a:gd name="T2" fmla="*/ 100 w 100"/>
                  <a:gd name="T3" fmla="*/ 54 h 97"/>
                  <a:gd name="T4" fmla="*/ 100 w 100"/>
                  <a:gd name="T5" fmla="*/ 43 h 97"/>
                  <a:gd name="T6" fmla="*/ 86 w 100"/>
                  <a:gd name="T7" fmla="*/ 38 h 97"/>
                  <a:gd name="T8" fmla="*/ 83 w 100"/>
                  <a:gd name="T9" fmla="*/ 32 h 97"/>
                  <a:gd name="T10" fmla="*/ 89 w 100"/>
                  <a:gd name="T11" fmla="*/ 18 h 97"/>
                  <a:gd name="T12" fmla="*/ 81 w 100"/>
                  <a:gd name="T13" fmla="*/ 11 h 97"/>
                  <a:gd name="T14" fmla="*/ 67 w 100"/>
                  <a:gd name="T15" fmla="*/ 16 h 97"/>
                  <a:gd name="T16" fmla="*/ 61 w 100"/>
                  <a:gd name="T17" fmla="*/ 14 h 97"/>
                  <a:gd name="T18" fmla="*/ 55 w 100"/>
                  <a:gd name="T19" fmla="*/ 0 h 97"/>
                  <a:gd name="T20" fmla="*/ 44 w 100"/>
                  <a:gd name="T21" fmla="*/ 0 h 97"/>
                  <a:gd name="T22" fmla="*/ 39 w 100"/>
                  <a:gd name="T23" fmla="*/ 14 h 97"/>
                  <a:gd name="T24" fmla="*/ 33 w 100"/>
                  <a:gd name="T25" fmla="*/ 16 h 97"/>
                  <a:gd name="T26" fmla="*/ 19 w 100"/>
                  <a:gd name="T27" fmla="*/ 11 h 97"/>
                  <a:gd name="T28" fmla="*/ 11 w 100"/>
                  <a:gd name="T29" fmla="*/ 19 h 97"/>
                  <a:gd name="T30" fmla="*/ 17 w 100"/>
                  <a:gd name="T31" fmla="*/ 32 h 97"/>
                  <a:gd name="T32" fmla="*/ 14 w 100"/>
                  <a:gd name="T33" fmla="*/ 38 h 97"/>
                  <a:gd name="T34" fmla="*/ 0 w 100"/>
                  <a:gd name="T35" fmla="*/ 44 h 97"/>
                  <a:gd name="T36" fmla="*/ 0 w 100"/>
                  <a:gd name="T37" fmla="*/ 54 h 97"/>
                  <a:gd name="T38" fmla="*/ 14 w 100"/>
                  <a:gd name="T39" fmla="*/ 60 h 97"/>
                  <a:gd name="T40" fmla="*/ 17 w 100"/>
                  <a:gd name="T41" fmla="*/ 66 h 97"/>
                  <a:gd name="T42" fmla="*/ 11 w 100"/>
                  <a:gd name="T43" fmla="*/ 80 h 97"/>
                  <a:gd name="T44" fmla="*/ 19 w 100"/>
                  <a:gd name="T45" fmla="*/ 87 h 97"/>
                  <a:gd name="T46" fmla="*/ 33 w 100"/>
                  <a:gd name="T47" fmla="*/ 82 h 97"/>
                  <a:gd name="T48" fmla="*/ 39 w 100"/>
                  <a:gd name="T49" fmla="*/ 84 h 97"/>
                  <a:gd name="T50" fmla="*/ 45 w 100"/>
                  <a:gd name="T51" fmla="*/ 97 h 97"/>
                  <a:gd name="T52" fmla="*/ 56 w 100"/>
                  <a:gd name="T53" fmla="*/ 97 h 97"/>
                  <a:gd name="T54" fmla="*/ 61 w 100"/>
                  <a:gd name="T55" fmla="*/ 84 h 97"/>
                  <a:gd name="T56" fmla="*/ 67 w 100"/>
                  <a:gd name="T57" fmla="*/ 82 h 97"/>
                  <a:gd name="T58" fmla="*/ 81 w 100"/>
                  <a:gd name="T59" fmla="*/ 87 h 97"/>
                  <a:gd name="T60" fmla="*/ 89 w 100"/>
                  <a:gd name="T61" fmla="*/ 79 h 97"/>
                  <a:gd name="T62" fmla="*/ 83 w 100"/>
                  <a:gd name="T63" fmla="*/ 66 h 97"/>
                  <a:gd name="T64" fmla="*/ 86 w 100"/>
                  <a:gd name="T65" fmla="*/ 60 h 97"/>
                  <a:gd name="T66" fmla="*/ 50 w 100"/>
                  <a:gd name="T67" fmla="*/ 64 h 97"/>
                  <a:gd name="T68" fmla="*/ 34 w 100"/>
                  <a:gd name="T69" fmla="*/ 49 h 97"/>
                  <a:gd name="T70" fmla="*/ 50 w 100"/>
                  <a:gd name="T71" fmla="*/ 33 h 97"/>
                  <a:gd name="T72" fmla="*/ 66 w 100"/>
                  <a:gd name="T73" fmla="*/ 49 h 97"/>
                  <a:gd name="T74" fmla="*/ 50 w 100"/>
                  <a:gd name="T75" fmla="*/ 64 h 9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</a:cxnLst>
                <a:rect l="0" t="0" r="r" b="b"/>
                <a:pathLst>
                  <a:path w="100" h="97">
                    <a:moveTo>
                      <a:pt x="86" y="60"/>
                    </a:moveTo>
                    <a:cubicBezTo>
                      <a:pt x="86" y="60"/>
                      <a:pt x="100" y="55"/>
                      <a:pt x="100" y="54"/>
                    </a:cubicBezTo>
                    <a:cubicBezTo>
                      <a:pt x="100" y="43"/>
                      <a:pt x="100" y="43"/>
                      <a:pt x="100" y="43"/>
                    </a:cubicBezTo>
                    <a:cubicBezTo>
                      <a:pt x="100" y="43"/>
                      <a:pt x="86" y="38"/>
                      <a:pt x="86" y="38"/>
                    </a:cubicBezTo>
                    <a:cubicBezTo>
                      <a:pt x="83" y="32"/>
                      <a:pt x="83" y="32"/>
                      <a:pt x="83" y="32"/>
                    </a:cubicBezTo>
                    <a:cubicBezTo>
                      <a:pt x="83" y="32"/>
                      <a:pt x="89" y="19"/>
                      <a:pt x="89" y="18"/>
                    </a:cubicBezTo>
                    <a:cubicBezTo>
                      <a:pt x="81" y="11"/>
                      <a:pt x="81" y="11"/>
                      <a:pt x="81" y="11"/>
                    </a:cubicBezTo>
                    <a:cubicBezTo>
                      <a:pt x="80" y="10"/>
                      <a:pt x="67" y="16"/>
                      <a:pt x="67" y="16"/>
                    </a:cubicBezTo>
                    <a:cubicBezTo>
                      <a:pt x="61" y="14"/>
                      <a:pt x="61" y="14"/>
                      <a:pt x="61" y="14"/>
                    </a:cubicBezTo>
                    <a:cubicBezTo>
                      <a:pt x="61" y="14"/>
                      <a:pt x="56" y="0"/>
                      <a:pt x="55" y="0"/>
                    </a:cubicBezTo>
                    <a:cubicBezTo>
                      <a:pt x="44" y="0"/>
                      <a:pt x="44" y="0"/>
                      <a:pt x="44" y="0"/>
                    </a:cubicBezTo>
                    <a:cubicBezTo>
                      <a:pt x="44" y="0"/>
                      <a:pt x="39" y="14"/>
                      <a:pt x="39" y="14"/>
                    </a:cubicBezTo>
                    <a:cubicBezTo>
                      <a:pt x="33" y="16"/>
                      <a:pt x="33" y="16"/>
                      <a:pt x="33" y="16"/>
                    </a:cubicBezTo>
                    <a:cubicBezTo>
                      <a:pt x="33" y="16"/>
                      <a:pt x="19" y="10"/>
                      <a:pt x="19" y="11"/>
                    </a:cubicBezTo>
                    <a:cubicBezTo>
                      <a:pt x="11" y="19"/>
                      <a:pt x="11" y="19"/>
                      <a:pt x="11" y="19"/>
                    </a:cubicBezTo>
                    <a:cubicBezTo>
                      <a:pt x="10" y="19"/>
                      <a:pt x="17" y="32"/>
                      <a:pt x="17" y="32"/>
                    </a:cubicBezTo>
                    <a:cubicBezTo>
                      <a:pt x="14" y="38"/>
                      <a:pt x="14" y="38"/>
                      <a:pt x="14" y="38"/>
                    </a:cubicBezTo>
                    <a:cubicBezTo>
                      <a:pt x="14" y="38"/>
                      <a:pt x="0" y="43"/>
                      <a:pt x="0" y="44"/>
                    </a:cubicBezTo>
                    <a:cubicBezTo>
                      <a:pt x="0" y="54"/>
                      <a:pt x="0" y="54"/>
                      <a:pt x="0" y="54"/>
                    </a:cubicBezTo>
                    <a:cubicBezTo>
                      <a:pt x="0" y="55"/>
                      <a:pt x="14" y="60"/>
                      <a:pt x="14" y="60"/>
                    </a:cubicBezTo>
                    <a:cubicBezTo>
                      <a:pt x="17" y="66"/>
                      <a:pt x="17" y="66"/>
                      <a:pt x="17" y="66"/>
                    </a:cubicBezTo>
                    <a:cubicBezTo>
                      <a:pt x="17" y="66"/>
                      <a:pt x="11" y="79"/>
                      <a:pt x="11" y="80"/>
                    </a:cubicBezTo>
                    <a:cubicBezTo>
                      <a:pt x="19" y="87"/>
                      <a:pt x="19" y="87"/>
                      <a:pt x="19" y="87"/>
                    </a:cubicBezTo>
                    <a:cubicBezTo>
                      <a:pt x="20" y="88"/>
                      <a:pt x="33" y="82"/>
                      <a:pt x="33" y="82"/>
                    </a:cubicBezTo>
                    <a:cubicBezTo>
                      <a:pt x="39" y="84"/>
                      <a:pt x="39" y="84"/>
                      <a:pt x="39" y="84"/>
                    </a:cubicBezTo>
                    <a:cubicBezTo>
                      <a:pt x="39" y="84"/>
                      <a:pt x="44" y="97"/>
                      <a:pt x="45" y="97"/>
                    </a:cubicBezTo>
                    <a:cubicBezTo>
                      <a:pt x="56" y="97"/>
                      <a:pt x="56" y="97"/>
                      <a:pt x="56" y="97"/>
                    </a:cubicBezTo>
                    <a:cubicBezTo>
                      <a:pt x="56" y="97"/>
                      <a:pt x="61" y="84"/>
                      <a:pt x="61" y="84"/>
                    </a:cubicBezTo>
                    <a:cubicBezTo>
                      <a:pt x="67" y="82"/>
                      <a:pt x="67" y="82"/>
                      <a:pt x="67" y="82"/>
                    </a:cubicBezTo>
                    <a:cubicBezTo>
                      <a:pt x="67" y="82"/>
                      <a:pt x="81" y="87"/>
                      <a:pt x="81" y="87"/>
                    </a:cubicBezTo>
                    <a:cubicBezTo>
                      <a:pt x="89" y="79"/>
                      <a:pt x="89" y="79"/>
                      <a:pt x="89" y="79"/>
                    </a:cubicBezTo>
                    <a:cubicBezTo>
                      <a:pt x="90" y="79"/>
                      <a:pt x="83" y="66"/>
                      <a:pt x="83" y="66"/>
                    </a:cubicBezTo>
                    <a:lnTo>
                      <a:pt x="86" y="60"/>
                    </a:lnTo>
                    <a:close/>
                    <a:moveTo>
                      <a:pt x="50" y="64"/>
                    </a:moveTo>
                    <a:cubicBezTo>
                      <a:pt x="41" y="64"/>
                      <a:pt x="34" y="57"/>
                      <a:pt x="34" y="49"/>
                    </a:cubicBezTo>
                    <a:cubicBezTo>
                      <a:pt x="34" y="40"/>
                      <a:pt x="41" y="33"/>
                      <a:pt x="50" y="33"/>
                    </a:cubicBezTo>
                    <a:cubicBezTo>
                      <a:pt x="59" y="33"/>
                      <a:pt x="66" y="40"/>
                      <a:pt x="66" y="49"/>
                    </a:cubicBezTo>
                    <a:cubicBezTo>
                      <a:pt x="66" y="57"/>
                      <a:pt x="59" y="64"/>
                      <a:pt x="50" y="6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35" name="Freeform 58"/>
              <p:cNvSpPr>
                <a:spLocks noEditPoints="1"/>
              </p:cNvSpPr>
              <p:nvPr/>
            </p:nvSpPr>
            <p:spPr bwMode="auto">
              <a:xfrm>
                <a:off x="8308715" y="1564044"/>
                <a:ext cx="154738" cy="154738"/>
              </a:xfrm>
              <a:custGeom>
                <a:avLst/>
                <a:gdLst>
                  <a:gd name="T0" fmla="*/ 41 w 47"/>
                  <a:gd name="T1" fmla="*/ 22 h 47"/>
                  <a:gd name="T2" fmla="*/ 41 w 47"/>
                  <a:gd name="T3" fmla="*/ 19 h 47"/>
                  <a:gd name="T4" fmla="*/ 45 w 47"/>
                  <a:gd name="T5" fmla="*/ 13 h 47"/>
                  <a:gd name="T6" fmla="*/ 42 w 47"/>
                  <a:gd name="T7" fmla="*/ 9 h 47"/>
                  <a:gd name="T8" fmla="*/ 35 w 47"/>
                  <a:gd name="T9" fmla="*/ 10 h 47"/>
                  <a:gd name="T10" fmla="*/ 33 w 47"/>
                  <a:gd name="T11" fmla="*/ 8 h 47"/>
                  <a:gd name="T12" fmla="*/ 32 w 47"/>
                  <a:gd name="T13" fmla="*/ 1 h 47"/>
                  <a:gd name="T14" fmla="*/ 27 w 47"/>
                  <a:gd name="T15" fmla="*/ 0 h 47"/>
                  <a:gd name="T16" fmla="*/ 23 w 47"/>
                  <a:gd name="T17" fmla="*/ 6 h 47"/>
                  <a:gd name="T18" fmla="*/ 20 w 47"/>
                  <a:gd name="T19" fmla="*/ 6 h 47"/>
                  <a:gd name="T20" fmla="*/ 14 w 47"/>
                  <a:gd name="T21" fmla="*/ 2 h 47"/>
                  <a:gd name="T22" fmla="*/ 9 w 47"/>
                  <a:gd name="T23" fmla="*/ 5 h 47"/>
                  <a:gd name="T24" fmla="*/ 10 w 47"/>
                  <a:gd name="T25" fmla="*/ 12 h 47"/>
                  <a:gd name="T26" fmla="*/ 9 w 47"/>
                  <a:gd name="T27" fmla="*/ 14 h 47"/>
                  <a:gd name="T28" fmla="*/ 2 w 47"/>
                  <a:gd name="T29" fmla="*/ 16 h 47"/>
                  <a:gd name="T30" fmla="*/ 1 w 47"/>
                  <a:gd name="T31" fmla="*/ 21 h 47"/>
                  <a:gd name="T32" fmla="*/ 6 w 47"/>
                  <a:gd name="T33" fmla="*/ 25 h 47"/>
                  <a:gd name="T34" fmla="*/ 7 w 47"/>
                  <a:gd name="T35" fmla="*/ 28 h 47"/>
                  <a:gd name="T36" fmla="*/ 3 w 47"/>
                  <a:gd name="T37" fmla="*/ 34 h 47"/>
                  <a:gd name="T38" fmla="*/ 5 w 47"/>
                  <a:gd name="T39" fmla="*/ 38 h 47"/>
                  <a:gd name="T40" fmla="*/ 12 w 47"/>
                  <a:gd name="T41" fmla="*/ 37 h 47"/>
                  <a:gd name="T42" fmla="*/ 14 w 47"/>
                  <a:gd name="T43" fmla="*/ 39 h 47"/>
                  <a:gd name="T44" fmla="*/ 16 w 47"/>
                  <a:gd name="T45" fmla="*/ 46 h 47"/>
                  <a:gd name="T46" fmla="*/ 21 w 47"/>
                  <a:gd name="T47" fmla="*/ 47 h 47"/>
                  <a:gd name="T48" fmla="*/ 25 w 47"/>
                  <a:gd name="T49" fmla="*/ 41 h 47"/>
                  <a:gd name="T50" fmla="*/ 28 w 47"/>
                  <a:gd name="T51" fmla="*/ 41 h 47"/>
                  <a:gd name="T52" fmla="*/ 33 w 47"/>
                  <a:gd name="T53" fmla="*/ 45 h 47"/>
                  <a:gd name="T54" fmla="*/ 38 w 47"/>
                  <a:gd name="T55" fmla="*/ 42 h 47"/>
                  <a:gd name="T56" fmla="*/ 37 w 47"/>
                  <a:gd name="T57" fmla="*/ 35 h 47"/>
                  <a:gd name="T58" fmla="*/ 39 w 47"/>
                  <a:gd name="T59" fmla="*/ 33 h 47"/>
                  <a:gd name="T60" fmla="*/ 46 w 47"/>
                  <a:gd name="T61" fmla="*/ 31 h 47"/>
                  <a:gd name="T62" fmla="*/ 47 w 47"/>
                  <a:gd name="T63" fmla="*/ 26 h 47"/>
                  <a:gd name="T64" fmla="*/ 41 w 47"/>
                  <a:gd name="T65" fmla="*/ 22 h 47"/>
                  <a:gd name="T66" fmla="*/ 31 w 47"/>
                  <a:gd name="T67" fmla="*/ 25 h 47"/>
                  <a:gd name="T68" fmla="*/ 22 w 47"/>
                  <a:gd name="T69" fmla="*/ 31 h 47"/>
                  <a:gd name="T70" fmla="*/ 16 w 47"/>
                  <a:gd name="T71" fmla="*/ 22 h 47"/>
                  <a:gd name="T72" fmla="*/ 25 w 47"/>
                  <a:gd name="T73" fmla="*/ 16 h 47"/>
                  <a:gd name="T74" fmla="*/ 31 w 47"/>
                  <a:gd name="T75" fmla="*/ 25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</a:cxnLst>
                <a:rect l="0" t="0" r="r" b="b"/>
                <a:pathLst>
                  <a:path w="47" h="47">
                    <a:moveTo>
                      <a:pt x="41" y="22"/>
                    </a:moveTo>
                    <a:cubicBezTo>
                      <a:pt x="41" y="19"/>
                      <a:pt x="41" y="19"/>
                      <a:pt x="41" y="19"/>
                    </a:cubicBezTo>
                    <a:cubicBezTo>
                      <a:pt x="41" y="19"/>
                      <a:pt x="45" y="14"/>
                      <a:pt x="45" y="13"/>
                    </a:cubicBezTo>
                    <a:cubicBezTo>
                      <a:pt x="42" y="9"/>
                      <a:pt x="42" y="9"/>
                      <a:pt x="42" y="9"/>
                    </a:cubicBezTo>
                    <a:cubicBezTo>
                      <a:pt x="42" y="9"/>
                      <a:pt x="35" y="10"/>
                      <a:pt x="35" y="10"/>
                    </a:cubicBezTo>
                    <a:cubicBezTo>
                      <a:pt x="33" y="8"/>
                      <a:pt x="33" y="8"/>
                      <a:pt x="33" y="8"/>
                    </a:cubicBezTo>
                    <a:cubicBezTo>
                      <a:pt x="33" y="8"/>
                      <a:pt x="32" y="1"/>
                      <a:pt x="32" y="1"/>
                    </a:cubicBezTo>
                    <a:cubicBezTo>
                      <a:pt x="27" y="0"/>
                      <a:pt x="27" y="0"/>
                      <a:pt x="27" y="0"/>
                    </a:cubicBezTo>
                    <a:cubicBezTo>
                      <a:pt x="26" y="0"/>
                      <a:pt x="23" y="6"/>
                      <a:pt x="23" y="6"/>
                    </a:cubicBezTo>
                    <a:cubicBezTo>
                      <a:pt x="20" y="6"/>
                      <a:pt x="20" y="6"/>
                      <a:pt x="20" y="6"/>
                    </a:cubicBezTo>
                    <a:cubicBezTo>
                      <a:pt x="20" y="6"/>
                      <a:pt x="14" y="2"/>
                      <a:pt x="14" y="2"/>
                    </a:cubicBezTo>
                    <a:cubicBezTo>
                      <a:pt x="9" y="5"/>
                      <a:pt x="9" y="5"/>
                      <a:pt x="9" y="5"/>
                    </a:cubicBezTo>
                    <a:cubicBezTo>
                      <a:pt x="9" y="5"/>
                      <a:pt x="10" y="12"/>
                      <a:pt x="10" y="12"/>
                    </a:cubicBezTo>
                    <a:cubicBezTo>
                      <a:pt x="9" y="14"/>
                      <a:pt x="9" y="14"/>
                      <a:pt x="9" y="14"/>
                    </a:cubicBezTo>
                    <a:cubicBezTo>
                      <a:pt x="9" y="14"/>
                      <a:pt x="2" y="15"/>
                      <a:pt x="2" y="16"/>
                    </a:cubicBezTo>
                    <a:cubicBezTo>
                      <a:pt x="1" y="21"/>
                      <a:pt x="1" y="21"/>
                      <a:pt x="1" y="21"/>
                    </a:cubicBezTo>
                    <a:cubicBezTo>
                      <a:pt x="0" y="21"/>
                      <a:pt x="6" y="25"/>
                      <a:pt x="6" y="25"/>
                    </a:cubicBezTo>
                    <a:cubicBezTo>
                      <a:pt x="7" y="28"/>
                      <a:pt x="7" y="28"/>
                      <a:pt x="7" y="28"/>
                    </a:cubicBezTo>
                    <a:cubicBezTo>
                      <a:pt x="7" y="28"/>
                      <a:pt x="2" y="33"/>
                      <a:pt x="3" y="34"/>
                    </a:cubicBezTo>
                    <a:cubicBezTo>
                      <a:pt x="5" y="38"/>
                      <a:pt x="5" y="38"/>
                      <a:pt x="5" y="38"/>
                    </a:cubicBezTo>
                    <a:cubicBezTo>
                      <a:pt x="5" y="38"/>
                      <a:pt x="12" y="37"/>
                      <a:pt x="12" y="37"/>
                    </a:cubicBezTo>
                    <a:cubicBezTo>
                      <a:pt x="14" y="39"/>
                      <a:pt x="14" y="39"/>
                      <a:pt x="14" y="39"/>
                    </a:cubicBezTo>
                    <a:cubicBezTo>
                      <a:pt x="14" y="39"/>
                      <a:pt x="15" y="46"/>
                      <a:pt x="16" y="46"/>
                    </a:cubicBezTo>
                    <a:cubicBezTo>
                      <a:pt x="21" y="47"/>
                      <a:pt x="21" y="47"/>
                      <a:pt x="21" y="47"/>
                    </a:cubicBezTo>
                    <a:cubicBezTo>
                      <a:pt x="21" y="47"/>
                      <a:pt x="25" y="41"/>
                      <a:pt x="25" y="41"/>
                    </a:cubicBezTo>
                    <a:cubicBezTo>
                      <a:pt x="28" y="41"/>
                      <a:pt x="28" y="41"/>
                      <a:pt x="28" y="41"/>
                    </a:cubicBezTo>
                    <a:cubicBezTo>
                      <a:pt x="28" y="41"/>
                      <a:pt x="33" y="45"/>
                      <a:pt x="33" y="45"/>
                    </a:cubicBezTo>
                    <a:cubicBezTo>
                      <a:pt x="38" y="42"/>
                      <a:pt x="38" y="42"/>
                      <a:pt x="38" y="42"/>
                    </a:cubicBezTo>
                    <a:cubicBezTo>
                      <a:pt x="38" y="42"/>
                      <a:pt x="37" y="35"/>
                      <a:pt x="37" y="35"/>
                    </a:cubicBezTo>
                    <a:cubicBezTo>
                      <a:pt x="39" y="33"/>
                      <a:pt x="39" y="33"/>
                      <a:pt x="39" y="33"/>
                    </a:cubicBezTo>
                    <a:cubicBezTo>
                      <a:pt x="39" y="33"/>
                      <a:pt x="45" y="32"/>
                      <a:pt x="46" y="31"/>
                    </a:cubicBezTo>
                    <a:cubicBezTo>
                      <a:pt x="47" y="26"/>
                      <a:pt x="47" y="26"/>
                      <a:pt x="47" y="26"/>
                    </a:cubicBezTo>
                    <a:cubicBezTo>
                      <a:pt x="47" y="26"/>
                      <a:pt x="41" y="22"/>
                      <a:pt x="41" y="22"/>
                    </a:cubicBezTo>
                    <a:close/>
                    <a:moveTo>
                      <a:pt x="31" y="25"/>
                    </a:moveTo>
                    <a:cubicBezTo>
                      <a:pt x="30" y="29"/>
                      <a:pt x="26" y="32"/>
                      <a:pt x="22" y="31"/>
                    </a:cubicBezTo>
                    <a:cubicBezTo>
                      <a:pt x="18" y="30"/>
                      <a:pt x="15" y="26"/>
                      <a:pt x="16" y="22"/>
                    </a:cubicBezTo>
                    <a:cubicBezTo>
                      <a:pt x="17" y="18"/>
                      <a:pt x="22" y="15"/>
                      <a:pt x="25" y="16"/>
                    </a:cubicBezTo>
                    <a:cubicBezTo>
                      <a:pt x="29" y="17"/>
                      <a:pt x="32" y="21"/>
                      <a:pt x="31" y="2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sp>
          <p:nvSpPr>
            <p:cNvPr id="36" name="Text Box 10"/>
            <p:cNvSpPr txBox="1">
              <a:spLocks noChangeArrowheads="1"/>
            </p:cNvSpPr>
            <p:nvPr/>
          </p:nvSpPr>
          <p:spPr bwMode="auto">
            <a:xfrm>
              <a:off x="2990850" y="2111375"/>
              <a:ext cx="419100" cy="20681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45720" tIns="22860" rIns="45720" bIns="22860">
              <a:spAutoFit/>
            </a:bodyPr>
            <a:lstStyle>
              <a:lvl1pPr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defTabSz="1087755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defTabSz="1087755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defTabSz="1087755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defTabSz="1087755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ctr"/>
              <a:r>
                <a:rPr lang="en-US" altLang="zh-CN" sz="1400" b="1" dirty="0">
                  <a:solidFill>
                    <a:srgbClr val="2A303C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35%</a:t>
              </a:r>
              <a:endParaRPr lang="en-US" altLang="zh-CN" sz="1050" b="1" dirty="0">
                <a:solidFill>
                  <a:srgbClr val="2A303C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37" name="Text Box 10"/>
            <p:cNvSpPr txBox="1">
              <a:spLocks noChangeArrowheads="1"/>
            </p:cNvSpPr>
            <p:nvPr/>
          </p:nvSpPr>
          <p:spPr bwMode="auto">
            <a:xfrm>
              <a:off x="5276850" y="1766888"/>
              <a:ext cx="419100" cy="20681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45720" tIns="22860" rIns="45720" bIns="22860">
              <a:spAutoFit/>
            </a:bodyPr>
            <a:lstStyle>
              <a:lvl1pPr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defTabSz="1087755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defTabSz="1087755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defTabSz="1087755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defTabSz="1087755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ctr"/>
              <a:r>
                <a:rPr lang="en-US" altLang="zh-CN" sz="1400" b="1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25%</a:t>
              </a:r>
              <a:endParaRPr lang="en-US" altLang="zh-CN" sz="1050" b="1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38" name="Text Box 10"/>
            <p:cNvSpPr txBox="1">
              <a:spLocks noChangeArrowheads="1"/>
            </p:cNvSpPr>
            <p:nvPr/>
          </p:nvSpPr>
          <p:spPr bwMode="auto">
            <a:xfrm>
              <a:off x="4010025" y="4003675"/>
              <a:ext cx="420688" cy="20681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45720" tIns="22860" rIns="45720" bIns="22860">
              <a:spAutoFit/>
            </a:bodyPr>
            <a:lstStyle>
              <a:lvl1pPr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defTabSz="1087755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defTabSz="1087755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defTabSz="1087755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defTabSz="1087755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ctr"/>
              <a:r>
                <a:rPr lang="en-US" altLang="zh-CN" sz="1400" b="1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20%</a:t>
              </a:r>
              <a:endParaRPr lang="en-US" altLang="zh-CN" sz="1050" b="1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39" name="Text Box 10"/>
            <p:cNvSpPr txBox="1">
              <a:spLocks noChangeArrowheads="1"/>
            </p:cNvSpPr>
            <p:nvPr/>
          </p:nvSpPr>
          <p:spPr bwMode="auto">
            <a:xfrm>
              <a:off x="5446713" y="3408363"/>
              <a:ext cx="420687" cy="20681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45720" tIns="22860" rIns="45720" bIns="22860">
              <a:spAutoFit/>
            </a:bodyPr>
            <a:lstStyle>
              <a:lvl1pPr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defTabSz="1087755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defTabSz="1087755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defTabSz="1087755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defTabSz="1087755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ctr"/>
              <a:r>
                <a:rPr lang="en-US" altLang="zh-CN" sz="1400" b="1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10%</a:t>
              </a:r>
              <a:endParaRPr lang="en-US" altLang="zh-CN" sz="1050" b="1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grpSp>
          <p:nvGrpSpPr>
            <p:cNvPr id="40" name="Group 41"/>
            <p:cNvGrpSpPr/>
            <p:nvPr/>
          </p:nvGrpSpPr>
          <p:grpSpPr>
            <a:xfrm>
              <a:off x="4277919" y="2495550"/>
              <a:ext cx="469278" cy="409114"/>
              <a:chOff x="7540014" y="4306907"/>
              <a:chExt cx="389342" cy="339426"/>
            </a:xfrm>
            <a:solidFill>
              <a:schemeClr val="bg1">
                <a:lumMod val="50000"/>
              </a:schemeClr>
            </a:solidFill>
          </p:grpSpPr>
          <p:sp>
            <p:nvSpPr>
              <p:cNvPr id="41" name="Freeform 110"/>
              <p:cNvSpPr/>
              <p:nvPr/>
            </p:nvSpPr>
            <p:spPr bwMode="auto">
              <a:xfrm>
                <a:off x="7799575" y="4409234"/>
                <a:ext cx="102328" cy="102328"/>
              </a:xfrm>
              <a:custGeom>
                <a:avLst/>
                <a:gdLst>
                  <a:gd name="T0" fmla="*/ 0 w 41"/>
                  <a:gd name="T1" fmla="*/ 39 h 41"/>
                  <a:gd name="T2" fmla="*/ 3 w 41"/>
                  <a:gd name="T3" fmla="*/ 41 h 41"/>
                  <a:gd name="T4" fmla="*/ 41 w 41"/>
                  <a:gd name="T5" fmla="*/ 3 h 41"/>
                  <a:gd name="T6" fmla="*/ 39 w 41"/>
                  <a:gd name="T7" fmla="*/ 0 h 41"/>
                  <a:gd name="T8" fmla="*/ 0 w 41"/>
                  <a:gd name="T9" fmla="*/ 39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1" h="41">
                    <a:moveTo>
                      <a:pt x="0" y="39"/>
                    </a:moveTo>
                    <a:lnTo>
                      <a:pt x="3" y="41"/>
                    </a:lnTo>
                    <a:lnTo>
                      <a:pt x="41" y="3"/>
                    </a:lnTo>
                    <a:lnTo>
                      <a:pt x="39" y="0"/>
                    </a:lnTo>
                    <a:lnTo>
                      <a:pt x="0" y="3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2" name="Freeform 111"/>
              <p:cNvSpPr/>
              <p:nvPr/>
            </p:nvSpPr>
            <p:spPr bwMode="auto">
              <a:xfrm>
                <a:off x="7777112" y="4381780"/>
                <a:ext cx="109814" cy="114806"/>
              </a:xfrm>
              <a:custGeom>
                <a:avLst/>
                <a:gdLst>
                  <a:gd name="T0" fmla="*/ 37 w 44"/>
                  <a:gd name="T1" fmla="*/ 0 h 46"/>
                  <a:gd name="T2" fmla="*/ 0 w 44"/>
                  <a:gd name="T3" fmla="*/ 39 h 46"/>
                  <a:gd name="T4" fmla="*/ 6 w 44"/>
                  <a:gd name="T5" fmla="*/ 46 h 46"/>
                  <a:gd name="T6" fmla="*/ 44 w 44"/>
                  <a:gd name="T7" fmla="*/ 8 h 46"/>
                  <a:gd name="T8" fmla="*/ 37 w 44"/>
                  <a:gd name="T9" fmla="*/ 0 h 4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4" h="46">
                    <a:moveTo>
                      <a:pt x="37" y="0"/>
                    </a:moveTo>
                    <a:lnTo>
                      <a:pt x="0" y="39"/>
                    </a:lnTo>
                    <a:lnTo>
                      <a:pt x="6" y="46"/>
                    </a:lnTo>
                    <a:lnTo>
                      <a:pt x="44" y="8"/>
                    </a:lnTo>
                    <a:lnTo>
                      <a:pt x="37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3" name="Freeform 112"/>
              <p:cNvSpPr/>
              <p:nvPr/>
            </p:nvSpPr>
            <p:spPr bwMode="auto">
              <a:xfrm>
                <a:off x="7757146" y="4366805"/>
                <a:ext cx="104823" cy="104823"/>
              </a:xfrm>
              <a:custGeom>
                <a:avLst/>
                <a:gdLst>
                  <a:gd name="T0" fmla="*/ 0 w 42"/>
                  <a:gd name="T1" fmla="*/ 38 h 42"/>
                  <a:gd name="T2" fmla="*/ 4 w 42"/>
                  <a:gd name="T3" fmla="*/ 42 h 42"/>
                  <a:gd name="T4" fmla="*/ 42 w 42"/>
                  <a:gd name="T5" fmla="*/ 4 h 42"/>
                  <a:gd name="T6" fmla="*/ 38 w 42"/>
                  <a:gd name="T7" fmla="*/ 0 h 42"/>
                  <a:gd name="T8" fmla="*/ 0 w 42"/>
                  <a:gd name="T9" fmla="*/ 38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2" h="42">
                    <a:moveTo>
                      <a:pt x="0" y="38"/>
                    </a:moveTo>
                    <a:lnTo>
                      <a:pt x="4" y="42"/>
                    </a:lnTo>
                    <a:lnTo>
                      <a:pt x="42" y="4"/>
                    </a:lnTo>
                    <a:lnTo>
                      <a:pt x="38" y="0"/>
                    </a:lnTo>
                    <a:lnTo>
                      <a:pt x="0" y="3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4" name="Freeform 113"/>
              <p:cNvSpPr/>
              <p:nvPr/>
            </p:nvSpPr>
            <p:spPr bwMode="auto">
              <a:xfrm>
                <a:off x="7729693" y="4469133"/>
                <a:ext cx="69882" cy="69882"/>
              </a:xfrm>
              <a:custGeom>
                <a:avLst/>
                <a:gdLst>
                  <a:gd name="T0" fmla="*/ 28 w 28"/>
                  <a:gd name="T1" fmla="*/ 20 h 28"/>
                  <a:gd name="T2" fmla="*/ 8 w 28"/>
                  <a:gd name="T3" fmla="*/ 0 h 28"/>
                  <a:gd name="T4" fmla="*/ 0 w 28"/>
                  <a:gd name="T5" fmla="*/ 20 h 28"/>
                  <a:gd name="T6" fmla="*/ 9 w 28"/>
                  <a:gd name="T7" fmla="*/ 28 h 28"/>
                  <a:gd name="T8" fmla="*/ 28 w 28"/>
                  <a:gd name="T9" fmla="*/ 20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8" h="28">
                    <a:moveTo>
                      <a:pt x="28" y="20"/>
                    </a:moveTo>
                    <a:lnTo>
                      <a:pt x="8" y="0"/>
                    </a:lnTo>
                    <a:lnTo>
                      <a:pt x="0" y="20"/>
                    </a:lnTo>
                    <a:lnTo>
                      <a:pt x="9" y="28"/>
                    </a:lnTo>
                    <a:lnTo>
                      <a:pt x="28" y="2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5" name="Freeform 114"/>
              <p:cNvSpPr/>
              <p:nvPr/>
            </p:nvSpPr>
            <p:spPr bwMode="auto">
              <a:xfrm>
                <a:off x="7712222" y="4526535"/>
                <a:ext cx="34941" cy="32446"/>
              </a:xfrm>
              <a:custGeom>
                <a:avLst/>
                <a:gdLst>
                  <a:gd name="T0" fmla="*/ 0 w 14"/>
                  <a:gd name="T1" fmla="*/ 13 h 13"/>
                  <a:gd name="T2" fmla="*/ 14 w 14"/>
                  <a:gd name="T3" fmla="*/ 6 h 13"/>
                  <a:gd name="T4" fmla="*/ 6 w 14"/>
                  <a:gd name="T5" fmla="*/ 0 h 13"/>
                  <a:gd name="T6" fmla="*/ 0 w 14"/>
                  <a:gd name="T7" fmla="*/ 13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4" h="13">
                    <a:moveTo>
                      <a:pt x="0" y="13"/>
                    </a:moveTo>
                    <a:lnTo>
                      <a:pt x="14" y="6"/>
                    </a:lnTo>
                    <a:lnTo>
                      <a:pt x="6" y="0"/>
                    </a:lnTo>
                    <a:lnTo>
                      <a:pt x="0" y="1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6" name="Freeform 115"/>
              <p:cNvSpPr/>
              <p:nvPr/>
            </p:nvSpPr>
            <p:spPr bwMode="auto">
              <a:xfrm>
                <a:off x="7859474" y="4341848"/>
                <a:ext cx="69882" cy="69882"/>
              </a:xfrm>
              <a:custGeom>
                <a:avLst/>
                <a:gdLst>
                  <a:gd name="T0" fmla="*/ 7 w 28"/>
                  <a:gd name="T1" fmla="*/ 0 h 28"/>
                  <a:gd name="T2" fmla="*/ 0 w 28"/>
                  <a:gd name="T3" fmla="*/ 8 h 28"/>
                  <a:gd name="T4" fmla="*/ 20 w 28"/>
                  <a:gd name="T5" fmla="*/ 28 h 28"/>
                  <a:gd name="T6" fmla="*/ 28 w 28"/>
                  <a:gd name="T7" fmla="*/ 20 h 28"/>
                  <a:gd name="T8" fmla="*/ 7 w 28"/>
                  <a:gd name="T9" fmla="*/ 0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8" h="28">
                    <a:moveTo>
                      <a:pt x="7" y="0"/>
                    </a:moveTo>
                    <a:lnTo>
                      <a:pt x="0" y="8"/>
                    </a:lnTo>
                    <a:lnTo>
                      <a:pt x="20" y="28"/>
                    </a:lnTo>
                    <a:lnTo>
                      <a:pt x="28" y="20"/>
                    </a:lnTo>
                    <a:lnTo>
                      <a:pt x="7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7" name="Freeform 116"/>
              <p:cNvSpPr/>
              <p:nvPr/>
            </p:nvSpPr>
            <p:spPr bwMode="auto">
              <a:xfrm>
                <a:off x="7540014" y="4306907"/>
                <a:ext cx="279527" cy="339426"/>
              </a:xfrm>
              <a:custGeom>
                <a:avLst/>
                <a:gdLst>
                  <a:gd name="T0" fmla="*/ 104 w 112"/>
                  <a:gd name="T1" fmla="*/ 101 h 136"/>
                  <a:gd name="T2" fmla="*/ 83 w 112"/>
                  <a:gd name="T3" fmla="*/ 101 h 136"/>
                  <a:gd name="T4" fmla="*/ 83 w 112"/>
                  <a:gd name="T5" fmla="*/ 129 h 136"/>
                  <a:gd name="T6" fmla="*/ 7 w 112"/>
                  <a:gd name="T7" fmla="*/ 129 h 136"/>
                  <a:gd name="T8" fmla="*/ 7 w 112"/>
                  <a:gd name="T9" fmla="*/ 32 h 136"/>
                  <a:gd name="T10" fmla="*/ 104 w 112"/>
                  <a:gd name="T11" fmla="*/ 32 h 136"/>
                  <a:gd name="T12" fmla="*/ 104 w 112"/>
                  <a:gd name="T13" fmla="*/ 40 h 136"/>
                  <a:gd name="T14" fmla="*/ 112 w 112"/>
                  <a:gd name="T15" fmla="*/ 32 h 136"/>
                  <a:gd name="T16" fmla="*/ 112 w 112"/>
                  <a:gd name="T17" fmla="*/ 6 h 136"/>
                  <a:gd name="T18" fmla="*/ 97 w 112"/>
                  <a:gd name="T19" fmla="*/ 6 h 136"/>
                  <a:gd name="T20" fmla="*/ 97 w 112"/>
                  <a:gd name="T21" fmla="*/ 20 h 136"/>
                  <a:gd name="T22" fmla="*/ 95 w 112"/>
                  <a:gd name="T23" fmla="*/ 20 h 136"/>
                  <a:gd name="T24" fmla="*/ 95 w 112"/>
                  <a:gd name="T25" fmla="*/ 0 h 136"/>
                  <a:gd name="T26" fmla="*/ 89 w 112"/>
                  <a:gd name="T27" fmla="*/ 0 h 136"/>
                  <a:gd name="T28" fmla="*/ 89 w 112"/>
                  <a:gd name="T29" fmla="*/ 20 h 136"/>
                  <a:gd name="T30" fmla="*/ 87 w 112"/>
                  <a:gd name="T31" fmla="*/ 20 h 136"/>
                  <a:gd name="T32" fmla="*/ 87 w 112"/>
                  <a:gd name="T33" fmla="*/ 6 h 136"/>
                  <a:gd name="T34" fmla="*/ 79 w 112"/>
                  <a:gd name="T35" fmla="*/ 6 h 136"/>
                  <a:gd name="T36" fmla="*/ 79 w 112"/>
                  <a:gd name="T37" fmla="*/ 20 h 136"/>
                  <a:gd name="T38" fmla="*/ 76 w 112"/>
                  <a:gd name="T39" fmla="*/ 20 h 136"/>
                  <a:gd name="T40" fmla="*/ 76 w 112"/>
                  <a:gd name="T41" fmla="*/ 0 h 136"/>
                  <a:gd name="T42" fmla="*/ 72 w 112"/>
                  <a:gd name="T43" fmla="*/ 0 h 136"/>
                  <a:gd name="T44" fmla="*/ 72 w 112"/>
                  <a:gd name="T45" fmla="*/ 20 h 136"/>
                  <a:gd name="T46" fmla="*/ 68 w 112"/>
                  <a:gd name="T47" fmla="*/ 20 h 136"/>
                  <a:gd name="T48" fmla="*/ 68 w 112"/>
                  <a:gd name="T49" fmla="*/ 6 h 136"/>
                  <a:gd name="T50" fmla="*/ 60 w 112"/>
                  <a:gd name="T51" fmla="*/ 6 h 136"/>
                  <a:gd name="T52" fmla="*/ 60 w 112"/>
                  <a:gd name="T53" fmla="*/ 20 h 136"/>
                  <a:gd name="T54" fmla="*/ 57 w 112"/>
                  <a:gd name="T55" fmla="*/ 20 h 136"/>
                  <a:gd name="T56" fmla="*/ 57 w 112"/>
                  <a:gd name="T57" fmla="*/ 0 h 136"/>
                  <a:gd name="T58" fmla="*/ 53 w 112"/>
                  <a:gd name="T59" fmla="*/ 0 h 136"/>
                  <a:gd name="T60" fmla="*/ 53 w 112"/>
                  <a:gd name="T61" fmla="*/ 20 h 136"/>
                  <a:gd name="T62" fmla="*/ 51 w 112"/>
                  <a:gd name="T63" fmla="*/ 20 h 136"/>
                  <a:gd name="T64" fmla="*/ 51 w 112"/>
                  <a:gd name="T65" fmla="*/ 6 h 136"/>
                  <a:gd name="T66" fmla="*/ 43 w 112"/>
                  <a:gd name="T67" fmla="*/ 6 h 136"/>
                  <a:gd name="T68" fmla="*/ 43 w 112"/>
                  <a:gd name="T69" fmla="*/ 20 h 136"/>
                  <a:gd name="T70" fmla="*/ 40 w 112"/>
                  <a:gd name="T71" fmla="*/ 20 h 136"/>
                  <a:gd name="T72" fmla="*/ 40 w 112"/>
                  <a:gd name="T73" fmla="*/ 0 h 136"/>
                  <a:gd name="T74" fmla="*/ 35 w 112"/>
                  <a:gd name="T75" fmla="*/ 0 h 136"/>
                  <a:gd name="T76" fmla="*/ 35 w 112"/>
                  <a:gd name="T77" fmla="*/ 20 h 136"/>
                  <a:gd name="T78" fmla="*/ 32 w 112"/>
                  <a:gd name="T79" fmla="*/ 20 h 136"/>
                  <a:gd name="T80" fmla="*/ 32 w 112"/>
                  <a:gd name="T81" fmla="*/ 6 h 136"/>
                  <a:gd name="T82" fmla="*/ 25 w 112"/>
                  <a:gd name="T83" fmla="*/ 6 h 136"/>
                  <a:gd name="T84" fmla="*/ 25 w 112"/>
                  <a:gd name="T85" fmla="*/ 20 h 136"/>
                  <a:gd name="T86" fmla="*/ 23 w 112"/>
                  <a:gd name="T87" fmla="*/ 20 h 136"/>
                  <a:gd name="T88" fmla="*/ 23 w 112"/>
                  <a:gd name="T89" fmla="*/ 0 h 136"/>
                  <a:gd name="T90" fmla="*/ 17 w 112"/>
                  <a:gd name="T91" fmla="*/ 0 h 136"/>
                  <a:gd name="T92" fmla="*/ 17 w 112"/>
                  <a:gd name="T93" fmla="*/ 20 h 136"/>
                  <a:gd name="T94" fmla="*/ 15 w 112"/>
                  <a:gd name="T95" fmla="*/ 20 h 136"/>
                  <a:gd name="T96" fmla="*/ 15 w 112"/>
                  <a:gd name="T97" fmla="*/ 6 h 136"/>
                  <a:gd name="T98" fmla="*/ 0 w 112"/>
                  <a:gd name="T99" fmla="*/ 6 h 136"/>
                  <a:gd name="T100" fmla="*/ 0 w 112"/>
                  <a:gd name="T101" fmla="*/ 24 h 136"/>
                  <a:gd name="T102" fmla="*/ 0 w 112"/>
                  <a:gd name="T103" fmla="*/ 28 h 136"/>
                  <a:gd name="T104" fmla="*/ 0 w 112"/>
                  <a:gd name="T105" fmla="*/ 136 h 136"/>
                  <a:gd name="T106" fmla="*/ 89 w 112"/>
                  <a:gd name="T107" fmla="*/ 136 h 136"/>
                  <a:gd name="T108" fmla="*/ 112 w 112"/>
                  <a:gd name="T109" fmla="*/ 110 h 136"/>
                  <a:gd name="T110" fmla="*/ 112 w 112"/>
                  <a:gd name="T111" fmla="*/ 84 h 136"/>
                  <a:gd name="T112" fmla="*/ 104 w 112"/>
                  <a:gd name="T113" fmla="*/ 92 h 136"/>
                  <a:gd name="T114" fmla="*/ 104 w 112"/>
                  <a:gd name="T115" fmla="*/ 101 h 1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12" h="136">
                    <a:moveTo>
                      <a:pt x="104" y="101"/>
                    </a:moveTo>
                    <a:lnTo>
                      <a:pt x="83" y="101"/>
                    </a:lnTo>
                    <a:lnTo>
                      <a:pt x="83" y="129"/>
                    </a:lnTo>
                    <a:lnTo>
                      <a:pt x="7" y="129"/>
                    </a:lnTo>
                    <a:lnTo>
                      <a:pt x="7" y="32"/>
                    </a:lnTo>
                    <a:lnTo>
                      <a:pt x="104" y="32"/>
                    </a:lnTo>
                    <a:lnTo>
                      <a:pt x="104" y="40"/>
                    </a:lnTo>
                    <a:lnTo>
                      <a:pt x="112" y="32"/>
                    </a:lnTo>
                    <a:lnTo>
                      <a:pt x="112" y="6"/>
                    </a:lnTo>
                    <a:lnTo>
                      <a:pt x="97" y="6"/>
                    </a:lnTo>
                    <a:lnTo>
                      <a:pt x="97" y="20"/>
                    </a:lnTo>
                    <a:lnTo>
                      <a:pt x="95" y="20"/>
                    </a:lnTo>
                    <a:lnTo>
                      <a:pt x="95" y="0"/>
                    </a:lnTo>
                    <a:lnTo>
                      <a:pt x="89" y="0"/>
                    </a:lnTo>
                    <a:lnTo>
                      <a:pt x="89" y="20"/>
                    </a:lnTo>
                    <a:lnTo>
                      <a:pt x="87" y="20"/>
                    </a:lnTo>
                    <a:lnTo>
                      <a:pt x="87" y="6"/>
                    </a:lnTo>
                    <a:lnTo>
                      <a:pt x="79" y="6"/>
                    </a:lnTo>
                    <a:lnTo>
                      <a:pt x="79" y="20"/>
                    </a:lnTo>
                    <a:lnTo>
                      <a:pt x="76" y="20"/>
                    </a:lnTo>
                    <a:lnTo>
                      <a:pt x="76" y="0"/>
                    </a:lnTo>
                    <a:lnTo>
                      <a:pt x="72" y="0"/>
                    </a:lnTo>
                    <a:lnTo>
                      <a:pt x="72" y="20"/>
                    </a:lnTo>
                    <a:lnTo>
                      <a:pt x="68" y="20"/>
                    </a:lnTo>
                    <a:lnTo>
                      <a:pt x="68" y="6"/>
                    </a:lnTo>
                    <a:lnTo>
                      <a:pt x="60" y="6"/>
                    </a:lnTo>
                    <a:lnTo>
                      <a:pt x="60" y="20"/>
                    </a:lnTo>
                    <a:lnTo>
                      <a:pt x="57" y="20"/>
                    </a:lnTo>
                    <a:lnTo>
                      <a:pt x="57" y="0"/>
                    </a:lnTo>
                    <a:lnTo>
                      <a:pt x="53" y="0"/>
                    </a:lnTo>
                    <a:lnTo>
                      <a:pt x="53" y="20"/>
                    </a:lnTo>
                    <a:lnTo>
                      <a:pt x="51" y="20"/>
                    </a:lnTo>
                    <a:lnTo>
                      <a:pt x="51" y="6"/>
                    </a:lnTo>
                    <a:lnTo>
                      <a:pt x="43" y="6"/>
                    </a:lnTo>
                    <a:lnTo>
                      <a:pt x="43" y="20"/>
                    </a:lnTo>
                    <a:lnTo>
                      <a:pt x="40" y="20"/>
                    </a:lnTo>
                    <a:lnTo>
                      <a:pt x="40" y="0"/>
                    </a:lnTo>
                    <a:lnTo>
                      <a:pt x="35" y="0"/>
                    </a:lnTo>
                    <a:lnTo>
                      <a:pt x="35" y="20"/>
                    </a:lnTo>
                    <a:lnTo>
                      <a:pt x="32" y="20"/>
                    </a:lnTo>
                    <a:lnTo>
                      <a:pt x="32" y="6"/>
                    </a:lnTo>
                    <a:lnTo>
                      <a:pt x="25" y="6"/>
                    </a:lnTo>
                    <a:lnTo>
                      <a:pt x="25" y="20"/>
                    </a:lnTo>
                    <a:lnTo>
                      <a:pt x="23" y="20"/>
                    </a:lnTo>
                    <a:lnTo>
                      <a:pt x="23" y="0"/>
                    </a:lnTo>
                    <a:lnTo>
                      <a:pt x="17" y="0"/>
                    </a:lnTo>
                    <a:lnTo>
                      <a:pt x="17" y="20"/>
                    </a:lnTo>
                    <a:lnTo>
                      <a:pt x="15" y="20"/>
                    </a:lnTo>
                    <a:lnTo>
                      <a:pt x="15" y="6"/>
                    </a:lnTo>
                    <a:lnTo>
                      <a:pt x="0" y="6"/>
                    </a:lnTo>
                    <a:lnTo>
                      <a:pt x="0" y="24"/>
                    </a:lnTo>
                    <a:lnTo>
                      <a:pt x="0" y="28"/>
                    </a:lnTo>
                    <a:lnTo>
                      <a:pt x="0" y="136"/>
                    </a:lnTo>
                    <a:lnTo>
                      <a:pt x="89" y="136"/>
                    </a:lnTo>
                    <a:lnTo>
                      <a:pt x="112" y="110"/>
                    </a:lnTo>
                    <a:lnTo>
                      <a:pt x="112" y="84"/>
                    </a:lnTo>
                    <a:lnTo>
                      <a:pt x="104" y="92"/>
                    </a:lnTo>
                    <a:lnTo>
                      <a:pt x="104" y="10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8" name="Rectangle 117"/>
              <p:cNvSpPr>
                <a:spLocks noChangeArrowheads="1"/>
              </p:cNvSpPr>
              <p:nvPr/>
            </p:nvSpPr>
            <p:spPr bwMode="auto">
              <a:xfrm>
                <a:off x="7589930" y="4421713"/>
                <a:ext cx="109814" cy="17471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49" name="Rectangle 118"/>
              <p:cNvSpPr>
                <a:spLocks noChangeArrowheads="1"/>
              </p:cNvSpPr>
              <p:nvPr/>
            </p:nvSpPr>
            <p:spPr bwMode="auto">
              <a:xfrm>
                <a:off x="7589930" y="4461645"/>
                <a:ext cx="109814" cy="17471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50" name="Rectangle 119"/>
              <p:cNvSpPr>
                <a:spLocks noChangeArrowheads="1"/>
              </p:cNvSpPr>
              <p:nvPr/>
            </p:nvSpPr>
            <p:spPr bwMode="auto">
              <a:xfrm>
                <a:off x="7589930" y="4506569"/>
                <a:ext cx="109814" cy="14975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51" name="Rectangle 120"/>
              <p:cNvSpPr>
                <a:spLocks noChangeArrowheads="1"/>
              </p:cNvSpPr>
              <p:nvPr/>
            </p:nvSpPr>
            <p:spPr bwMode="auto">
              <a:xfrm>
                <a:off x="7589930" y="4548998"/>
                <a:ext cx="109814" cy="17471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fontAlgn="auto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en-US" sz="2000"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sp>
          <p:nvSpPr>
            <p:cNvPr id="52" name="Text Box 10"/>
            <p:cNvSpPr txBox="1">
              <a:spLocks noChangeArrowheads="1"/>
            </p:cNvSpPr>
            <p:nvPr/>
          </p:nvSpPr>
          <p:spPr bwMode="auto">
            <a:xfrm>
              <a:off x="3978858" y="2951163"/>
              <a:ext cx="935037" cy="20681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45720" tIns="22860" rIns="45720" bIns="22860">
              <a:spAutoFit/>
            </a:bodyPr>
            <a:lstStyle>
              <a:lvl1pPr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 defTabSz="1087755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defTabSz="1087755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defTabSz="1087755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defTabSz="1087755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defTabSz="1087755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ctr"/>
              <a:r>
                <a:rPr lang="zh-CN" altLang="en-US" sz="1400" b="1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输入标题</a:t>
              </a:r>
              <a:endParaRPr lang="en-US" altLang="zh-CN" sz="105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cxnSp>
          <p:nvCxnSpPr>
            <p:cNvPr id="53" name="Straight Arrow Connector 55"/>
            <p:cNvCxnSpPr>
              <a:stCxn id="10" idx="1"/>
              <a:endCxn id="15" idx="5"/>
            </p:cNvCxnSpPr>
            <p:nvPr/>
          </p:nvCxnSpPr>
          <p:spPr>
            <a:xfrm flipH="1" flipV="1">
              <a:off x="2613025" y="1709738"/>
              <a:ext cx="425450" cy="344487"/>
            </a:xfrm>
            <a:prstGeom prst="straightConnector1">
              <a:avLst/>
            </a:prstGeom>
            <a:ln>
              <a:solidFill>
                <a:schemeClr val="bg1">
                  <a:lumMod val="65000"/>
                </a:schemeClr>
              </a:solidFill>
              <a:tailEnd type="arrow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4" name="Straight Arrow Connector 58"/>
            <p:cNvCxnSpPr>
              <a:endCxn id="23" idx="2"/>
            </p:cNvCxnSpPr>
            <p:nvPr/>
          </p:nvCxnSpPr>
          <p:spPr>
            <a:xfrm flipV="1">
              <a:off x="5715000" y="1698625"/>
              <a:ext cx="484188" cy="184150"/>
            </a:xfrm>
            <a:prstGeom prst="straightConnector1">
              <a:avLst/>
            </a:prstGeom>
            <a:ln>
              <a:solidFill>
                <a:schemeClr val="bg1">
                  <a:lumMod val="65000"/>
                </a:schemeClr>
              </a:solidFill>
              <a:tailEnd type="arrow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5" name="Straight Arrow Connector 60"/>
            <p:cNvCxnSpPr>
              <a:stCxn id="13" idx="5"/>
              <a:endCxn id="28" idx="1"/>
            </p:cNvCxnSpPr>
            <p:nvPr/>
          </p:nvCxnSpPr>
          <p:spPr>
            <a:xfrm>
              <a:off x="5819775" y="3673475"/>
              <a:ext cx="442913" cy="153988"/>
            </a:xfrm>
            <a:prstGeom prst="straightConnector1">
              <a:avLst/>
            </a:prstGeom>
            <a:ln>
              <a:solidFill>
                <a:schemeClr val="bg1">
                  <a:lumMod val="65000"/>
                </a:schemeClr>
              </a:solidFill>
              <a:tailEnd type="arrow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6" name="Straight Arrow Connector 62"/>
            <p:cNvCxnSpPr>
              <a:stCxn id="12" idx="3"/>
              <a:endCxn id="21" idx="6"/>
            </p:cNvCxnSpPr>
            <p:nvPr/>
          </p:nvCxnSpPr>
          <p:spPr>
            <a:xfrm flipH="1" flipV="1">
              <a:off x="2819400" y="3865563"/>
              <a:ext cx="1247775" cy="417512"/>
            </a:xfrm>
            <a:prstGeom prst="straightConnector1">
              <a:avLst/>
            </a:prstGeom>
            <a:ln>
              <a:solidFill>
                <a:schemeClr val="bg1">
                  <a:lumMod val="65000"/>
                </a:schemeClr>
              </a:solidFill>
              <a:tailEnd type="arrow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sp>
        <p:nvSpPr>
          <p:cNvPr id="5" name="矩形 4"/>
          <p:cNvSpPr/>
          <p:nvPr/>
        </p:nvSpPr>
        <p:spPr>
          <a:xfrm>
            <a:off x="0" y="411510"/>
            <a:ext cx="539750" cy="57606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cxnSp>
        <p:nvCxnSpPr>
          <p:cNvPr id="6" name="直接连接符 5"/>
          <p:cNvCxnSpPr/>
          <p:nvPr/>
        </p:nvCxnSpPr>
        <p:spPr>
          <a:xfrm>
            <a:off x="600710" y="411510"/>
            <a:ext cx="0" cy="576064"/>
          </a:xfrm>
          <a:prstGeom prst="line">
            <a:avLst/>
          </a:prstGeom>
          <a:ln w="2857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Box 7"/>
          <p:cNvSpPr txBox="1"/>
          <p:nvPr/>
        </p:nvSpPr>
        <p:spPr>
          <a:xfrm>
            <a:off x="661670" y="345599"/>
            <a:ext cx="2595880" cy="70788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zh-CN" altLang="en-US" sz="40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输入内容</a:t>
            </a:r>
            <a:endParaRPr lang="zh-CN" altLang="en-US" sz="4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2" name="组合 1"/>
          <p:cNvGrpSpPr/>
          <p:nvPr/>
        </p:nvGrpSpPr>
        <p:grpSpPr>
          <a:xfrm>
            <a:off x="804895" y="2098749"/>
            <a:ext cx="10735606" cy="3492154"/>
            <a:chOff x="778770" y="1288852"/>
            <a:chExt cx="7587651" cy="2468165"/>
          </a:xfrm>
        </p:grpSpPr>
        <p:sp>
          <p:nvSpPr>
            <p:cNvPr id="8" name="Rectangle 3"/>
            <p:cNvSpPr/>
            <p:nvPr/>
          </p:nvSpPr>
          <p:spPr>
            <a:xfrm>
              <a:off x="778770" y="1288852"/>
              <a:ext cx="1788552" cy="2468165"/>
            </a:xfrm>
            <a:prstGeom prst="rect">
              <a:avLst/>
            </a:prstGeom>
            <a:solidFill>
              <a:schemeClr val="bg1"/>
            </a:solidFill>
            <a:ln w="31750" cmpd="thinThick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lIns="68580" tIns="34290" rIns="68580" bIns="34290" anchor="ctr"/>
            <a:lstStyle/>
            <a:p>
              <a:pPr algn="ctr" defTabSz="684530"/>
              <a:endParaRPr lang="zh-CN" altLang="zh-CN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9" name="Rectangle 4"/>
            <p:cNvSpPr/>
            <p:nvPr/>
          </p:nvSpPr>
          <p:spPr>
            <a:xfrm>
              <a:off x="2699499" y="1288852"/>
              <a:ext cx="1787360" cy="2468165"/>
            </a:xfrm>
            <a:prstGeom prst="rect">
              <a:avLst/>
            </a:prstGeom>
            <a:solidFill>
              <a:schemeClr val="bg1"/>
            </a:solidFill>
            <a:ln w="31750" cmpd="thinThick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lIns="68580" tIns="34290" rIns="68580" bIns="34290" anchor="ctr"/>
            <a:lstStyle/>
            <a:p>
              <a:pPr algn="ctr" defTabSz="684530"/>
              <a:endParaRPr lang="zh-CN" altLang="zh-CN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0" name="Rectangle 5"/>
            <p:cNvSpPr/>
            <p:nvPr/>
          </p:nvSpPr>
          <p:spPr>
            <a:xfrm>
              <a:off x="4629753" y="1288852"/>
              <a:ext cx="1787361" cy="2468165"/>
            </a:xfrm>
            <a:prstGeom prst="rect">
              <a:avLst/>
            </a:prstGeom>
            <a:solidFill>
              <a:schemeClr val="bg1"/>
            </a:solidFill>
            <a:ln w="31750" cmpd="thinThick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lIns="68580" tIns="34290" rIns="68580" bIns="34290" anchor="ctr"/>
            <a:lstStyle/>
            <a:p>
              <a:pPr algn="ctr" defTabSz="684530"/>
              <a:endParaRPr lang="zh-CN" altLang="zh-CN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1" name="Rectangle 6"/>
            <p:cNvSpPr/>
            <p:nvPr/>
          </p:nvSpPr>
          <p:spPr>
            <a:xfrm>
              <a:off x="6577869" y="1288852"/>
              <a:ext cx="1788552" cy="2468165"/>
            </a:xfrm>
            <a:prstGeom prst="rect">
              <a:avLst/>
            </a:prstGeom>
            <a:solidFill>
              <a:schemeClr val="bg1"/>
            </a:solidFill>
            <a:ln w="31750" cmpd="thinThick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lIns="68580" tIns="34290" rIns="68580" bIns="34290" anchor="ctr"/>
            <a:lstStyle/>
            <a:p>
              <a:pPr algn="ctr" defTabSz="684530"/>
              <a:endParaRPr lang="zh-CN" altLang="zh-CN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2" name="TextBox 11"/>
            <p:cNvSpPr txBox="1">
              <a:spLocks noChangeArrowheads="1"/>
            </p:cNvSpPr>
            <p:nvPr/>
          </p:nvSpPr>
          <p:spPr bwMode="auto">
            <a:xfrm>
              <a:off x="1171674" y="3159800"/>
              <a:ext cx="968002" cy="22296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68580" tIns="34290" rIns="68580" bIns="34290">
              <a:spAutoFit/>
            </a:bodyPr>
            <a:lstStyle>
              <a:lvl1pPr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455930"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913130"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37033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182753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284730" indent="-227330" defTabSz="913130" fontAlgn="base"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741930" indent="-227330" defTabSz="913130" fontAlgn="base"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199130" indent="-227330" defTabSz="913130" fontAlgn="base"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656330" indent="-227330" defTabSz="913130" fontAlgn="base"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ctr"/>
              <a:r>
                <a:rPr lang="zh-CN" altLang="en-US" sz="1600" dirty="0" smtClean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点击添加标题</a:t>
              </a:r>
              <a:endParaRPr lang="zh-CN" altLang="en-US" sz="1600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3" name="TextBox 57"/>
            <p:cNvSpPr txBox="1"/>
            <p:nvPr/>
          </p:nvSpPr>
          <p:spPr>
            <a:xfrm>
              <a:off x="3115235" y="3159799"/>
              <a:ext cx="968002" cy="222967"/>
            </a:xfrm>
            <a:prstGeom prst="rect">
              <a:avLst/>
            </a:prstGeom>
            <a:noFill/>
          </p:spPr>
          <p:txBody>
            <a:bodyPr wrap="none" lIns="68580" tIns="34290" rIns="68580" bIns="34290">
              <a:spAutoFit/>
            </a:bodyPr>
            <a:lstStyle>
              <a:defPPr>
                <a:defRPr lang="id-ID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/>
              <a:r>
                <a:rPr lang="zh-CN" altLang="en-US" sz="1600" dirty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点击添加标题</a:t>
              </a:r>
              <a:endParaRPr lang="zh-CN" altLang="en-US" sz="1600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4" name="TextBox 58"/>
            <p:cNvSpPr txBox="1">
              <a:spLocks noChangeArrowheads="1"/>
            </p:cNvSpPr>
            <p:nvPr/>
          </p:nvSpPr>
          <p:spPr bwMode="auto">
            <a:xfrm>
              <a:off x="5045489" y="3159798"/>
              <a:ext cx="968002" cy="22296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68580" tIns="34290" rIns="68580" bIns="34290">
              <a:spAutoFit/>
            </a:bodyPr>
            <a:lstStyle>
              <a:lvl1pPr>
                <a:defRPr sz="2800"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455930">
                <a:defRPr sz="2400"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913130">
                <a:defRPr sz="2000"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37033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182753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284730" indent="-227330" defTabSz="913130" fontAlgn="base"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741930" indent="-227330" defTabSz="913130" fontAlgn="base"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199130" indent="-227330" defTabSz="913130" fontAlgn="base"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656330" indent="-227330" defTabSz="913130" fontAlgn="base"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ctr"/>
              <a:r>
                <a:rPr lang="zh-CN" altLang="en-US" sz="1600" dirty="0" smtClean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点击添加标题</a:t>
              </a:r>
              <a:endParaRPr lang="zh-CN" altLang="en-US" sz="1600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5" name="TextBox 59"/>
            <p:cNvSpPr txBox="1"/>
            <p:nvPr/>
          </p:nvSpPr>
          <p:spPr>
            <a:xfrm>
              <a:off x="6958970" y="3184112"/>
              <a:ext cx="968002" cy="222967"/>
            </a:xfrm>
            <a:prstGeom prst="rect">
              <a:avLst/>
            </a:prstGeom>
            <a:noFill/>
          </p:spPr>
          <p:txBody>
            <a:bodyPr wrap="none" lIns="68580" tIns="34290" rIns="68580" bIns="34290">
              <a:spAutoFit/>
            </a:bodyPr>
            <a:lstStyle>
              <a:defPPr>
                <a:defRPr lang="id-ID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/>
              <a:r>
                <a:rPr lang="zh-CN" altLang="en-US" sz="1600" dirty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点击添加标题</a:t>
              </a:r>
              <a:endParaRPr lang="zh-CN" altLang="en-US" sz="1600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6" name="TextBox 63"/>
            <p:cNvSpPr txBox="1"/>
            <p:nvPr/>
          </p:nvSpPr>
          <p:spPr>
            <a:xfrm>
              <a:off x="1341145" y="3442291"/>
              <a:ext cx="605455" cy="135955"/>
            </a:xfrm>
            <a:prstGeom prst="rect">
              <a:avLst/>
            </a:prstGeom>
            <a:noFill/>
          </p:spPr>
          <p:txBody>
            <a:bodyPr wrap="none" lIns="68580" tIns="34290" rIns="68580" bIns="34290">
              <a:spAutoFit/>
            </a:bodyPr>
            <a:lstStyle>
              <a:defPPr>
                <a:defRPr lang="id-ID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defRPr/>
              </a:pPr>
              <a:r>
                <a:rPr lang="zh-CN" altLang="en-US" sz="800" dirty="0" smtClean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点击添加小标题</a:t>
              </a:r>
              <a:endParaRPr lang="id-ID" sz="800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7" name="TextBox 64"/>
            <p:cNvSpPr txBox="1"/>
            <p:nvPr/>
          </p:nvSpPr>
          <p:spPr>
            <a:xfrm>
              <a:off x="3286285" y="3442291"/>
              <a:ext cx="605455" cy="135955"/>
            </a:xfrm>
            <a:prstGeom prst="rect">
              <a:avLst/>
            </a:prstGeom>
            <a:noFill/>
          </p:spPr>
          <p:txBody>
            <a:bodyPr wrap="none" lIns="68580" tIns="34290" rIns="68580" bIns="34290">
              <a:spAutoFit/>
            </a:bodyPr>
            <a:lstStyle>
              <a:defPPr>
                <a:defRPr lang="id-ID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defRPr/>
              </a:pPr>
              <a:r>
                <a:rPr lang="zh-CN" altLang="en-US" sz="800" dirty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点击添加小标题</a:t>
              </a:r>
              <a:endParaRPr lang="id-ID" altLang="zh-CN" sz="800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8" name="TextBox 67"/>
            <p:cNvSpPr txBox="1"/>
            <p:nvPr/>
          </p:nvSpPr>
          <p:spPr>
            <a:xfrm>
              <a:off x="5220706" y="3442291"/>
              <a:ext cx="605455" cy="135955"/>
            </a:xfrm>
            <a:prstGeom prst="rect">
              <a:avLst/>
            </a:prstGeom>
            <a:noFill/>
          </p:spPr>
          <p:txBody>
            <a:bodyPr wrap="none" lIns="68580" tIns="34290" rIns="68580" bIns="34290">
              <a:spAutoFit/>
            </a:bodyPr>
            <a:lstStyle>
              <a:defPPr>
                <a:defRPr lang="id-ID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defRPr/>
              </a:pPr>
              <a:r>
                <a:rPr lang="zh-CN" altLang="en-US" sz="800" dirty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点击添加小标题</a:t>
              </a:r>
              <a:endParaRPr lang="id-ID" altLang="zh-CN" sz="800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9" name="TextBox 68"/>
            <p:cNvSpPr txBox="1"/>
            <p:nvPr/>
          </p:nvSpPr>
          <p:spPr>
            <a:xfrm>
              <a:off x="7169418" y="3442291"/>
              <a:ext cx="605455" cy="135955"/>
            </a:xfrm>
            <a:prstGeom prst="rect">
              <a:avLst/>
            </a:prstGeom>
            <a:noFill/>
          </p:spPr>
          <p:txBody>
            <a:bodyPr wrap="none" lIns="68580" tIns="34290" rIns="68580" bIns="34290">
              <a:spAutoFit/>
            </a:bodyPr>
            <a:lstStyle>
              <a:defPPr>
                <a:defRPr lang="id-ID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defRPr/>
              </a:pPr>
              <a:r>
                <a:rPr lang="zh-CN" altLang="en-US" sz="800" dirty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点击添加小标题</a:t>
              </a:r>
              <a:endParaRPr lang="id-ID" altLang="zh-CN" sz="800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cxnSp>
          <p:nvCxnSpPr>
            <p:cNvPr id="20" name="Straight Connector 16"/>
            <p:cNvCxnSpPr/>
            <p:nvPr/>
          </p:nvCxnSpPr>
          <p:spPr>
            <a:xfrm>
              <a:off x="1498001" y="3648670"/>
              <a:ext cx="258400" cy="0"/>
            </a:xfrm>
            <a:prstGeom prst="line">
              <a:avLst/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1" name="Straight Connector 17"/>
            <p:cNvCxnSpPr/>
            <p:nvPr/>
          </p:nvCxnSpPr>
          <p:spPr>
            <a:xfrm>
              <a:off x="3468743" y="3648670"/>
              <a:ext cx="257208" cy="0"/>
            </a:xfrm>
            <a:prstGeom prst="line">
              <a:avLst/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2" name="Straight Connector 18"/>
            <p:cNvCxnSpPr/>
            <p:nvPr/>
          </p:nvCxnSpPr>
          <p:spPr>
            <a:xfrm>
              <a:off x="5398997" y="3648670"/>
              <a:ext cx="257208" cy="0"/>
            </a:xfrm>
            <a:prstGeom prst="line">
              <a:avLst/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3" name="Straight Connector 19"/>
            <p:cNvCxnSpPr/>
            <p:nvPr/>
          </p:nvCxnSpPr>
          <p:spPr>
            <a:xfrm>
              <a:off x="7313771" y="3648670"/>
              <a:ext cx="258400" cy="0"/>
            </a:xfrm>
            <a:prstGeom prst="line">
              <a:avLst/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4" name="TextBox 90"/>
            <p:cNvSpPr txBox="1"/>
            <p:nvPr/>
          </p:nvSpPr>
          <p:spPr>
            <a:xfrm>
              <a:off x="899592" y="1467792"/>
              <a:ext cx="1512168" cy="830234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>
                <a:lnSpc>
                  <a:spcPts val="1400"/>
                </a:lnSpc>
              </a:pPr>
              <a:r>
                <a:rPr lang="zh-CN" altLang="en-US" sz="1000" dirty="0" smtClean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您的内容打在这里，或者通过复制的文本后，在此选择粘贴，并选择只保留文字。您的内容打在这里，或者通过复制的文本后，在此选择粘贴，并选择只保留文字。</a:t>
              </a:r>
              <a:endParaRPr lang="zh-CN" altLang="en-US" sz="1000" dirty="0" smtClean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pPr algn="ctr"/>
              <a:endParaRPr lang="zh-CN" altLang="en-US" sz="1100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5" name="TextBox 91"/>
            <p:cNvSpPr txBox="1"/>
            <p:nvPr/>
          </p:nvSpPr>
          <p:spPr>
            <a:xfrm>
              <a:off x="2824913" y="1467791"/>
              <a:ext cx="1512168" cy="830234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>
                <a:lnSpc>
                  <a:spcPts val="1400"/>
                </a:lnSpc>
              </a:pPr>
              <a:r>
                <a:rPr lang="zh-CN" altLang="en-US" sz="1000" dirty="0" smtClean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您的内容打在这里，或者通过复制的文本后，在此选择粘贴，并选择只保留文字。您的内容打在这里，或者通过复制的文本后，在此选择粘贴，并选择只保留文字。</a:t>
              </a:r>
              <a:endParaRPr lang="zh-CN" altLang="en-US" sz="1000" dirty="0" smtClean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pPr algn="ctr"/>
              <a:endParaRPr lang="zh-CN" altLang="en-US" sz="1100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6" name="TextBox 92"/>
            <p:cNvSpPr txBox="1"/>
            <p:nvPr/>
          </p:nvSpPr>
          <p:spPr>
            <a:xfrm>
              <a:off x="4763776" y="1481707"/>
              <a:ext cx="1512168" cy="830234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>
                <a:lnSpc>
                  <a:spcPts val="1400"/>
                </a:lnSpc>
              </a:pPr>
              <a:r>
                <a:rPr lang="zh-CN" altLang="en-US" sz="1000" dirty="0" smtClean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您的内容打在这里，或者通过复制的文本后，在此选择粘贴，并选择只保留文字。您的内容打在这里，或者通过复制的文本后，在此选择粘贴，并选择只保留文字。</a:t>
              </a:r>
              <a:endParaRPr lang="zh-CN" altLang="en-US" sz="1000" dirty="0" smtClean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pPr algn="ctr"/>
              <a:endParaRPr lang="zh-CN" altLang="en-US" sz="1100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7" name="TextBox 93"/>
            <p:cNvSpPr txBox="1"/>
            <p:nvPr/>
          </p:nvSpPr>
          <p:spPr>
            <a:xfrm>
              <a:off x="6717252" y="1481707"/>
              <a:ext cx="1512168" cy="830234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>
                <a:lnSpc>
                  <a:spcPts val="1400"/>
                </a:lnSpc>
              </a:pPr>
              <a:r>
                <a:rPr lang="zh-CN" altLang="en-US" sz="1000" dirty="0" smtClean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您的内容打在这里，或者通过复制的文本后，在此选择粘贴，并选择只保留文字。您的内容打在这里，或者通过复制的文本后，在此选择粘贴，并选择只保留文字。</a:t>
              </a:r>
              <a:endParaRPr lang="zh-CN" altLang="en-US" sz="1000" dirty="0" smtClean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pPr algn="ctr"/>
              <a:endParaRPr lang="zh-CN" altLang="en-US" sz="1100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grpSp>
        <p:nvGrpSpPr>
          <p:cNvPr id="11" name="组合 10"/>
          <p:cNvGrpSpPr/>
          <p:nvPr/>
        </p:nvGrpSpPr>
        <p:grpSpPr>
          <a:xfrm>
            <a:off x="1464056" y="2126569"/>
            <a:ext cx="2833225" cy="2314575"/>
            <a:chOff x="1667256" y="2271712"/>
            <a:chExt cx="2833225" cy="2314575"/>
          </a:xfrm>
        </p:grpSpPr>
        <p:pic>
          <p:nvPicPr>
            <p:cNvPr id="5" name="图片 4"/>
            <p:cNvPicPr>
              <a:picLocks noChangeAspect="1"/>
            </p:cNvPicPr>
            <p:nvPr/>
          </p:nvPicPr>
          <p:blipFill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1667256" y="2271712"/>
              <a:ext cx="2833225" cy="2314575"/>
            </a:xfrm>
            <a:prstGeom prst="rect">
              <a:avLst/>
            </a:prstGeom>
          </p:spPr>
        </p:pic>
        <p:sp>
          <p:nvSpPr>
            <p:cNvPr id="6" name="文本框 5"/>
            <p:cNvSpPr txBox="1"/>
            <p:nvPr/>
          </p:nvSpPr>
          <p:spPr>
            <a:xfrm>
              <a:off x="2172570" y="2860766"/>
              <a:ext cx="2188355" cy="132343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8000" b="1" spc="2500" dirty="0" smtClean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02</a:t>
              </a:r>
              <a:endParaRPr lang="zh-CN" altLang="en-US" sz="8000" b="1" spc="2500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0" name="组合 9"/>
          <p:cNvGrpSpPr/>
          <p:nvPr/>
        </p:nvGrpSpPr>
        <p:grpSpPr>
          <a:xfrm>
            <a:off x="4998186" y="2616758"/>
            <a:ext cx="6097634" cy="1624484"/>
            <a:chOff x="4998186" y="2629933"/>
            <a:chExt cx="6097634" cy="1624484"/>
          </a:xfrm>
        </p:grpSpPr>
        <p:sp>
          <p:nvSpPr>
            <p:cNvPr id="7" name="矩形 6"/>
            <p:cNvSpPr/>
            <p:nvPr/>
          </p:nvSpPr>
          <p:spPr>
            <a:xfrm>
              <a:off x="4998186" y="2629933"/>
              <a:ext cx="2339102" cy="46166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2400" b="1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此处输入文本框</a:t>
              </a:r>
              <a:endParaRPr lang="zh-CN" altLang="en-US" sz="2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9" name="矩形 8"/>
            <p:cNvSpPr/>
            <p:nvPr/>
          </p:nvSpPr>
          <p:spPr>
            <a:xfrm>
              <a:off x="5014316" y="3091598"/>
              <a:ext cx="6081504" cy="116281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50000"/>
                </a:lnSpc>
              </a:pPr>
              <a:r>
                <a:rPr lang="en-US" altLang="zh-CN" sz="1600" spc="300" noProof="1" smtClean="0">
                  <a:solidFill>
                    <a:schemeClr val="bg1"/>
                  </a:solidFill>
                  <a:latin typeface="+mn-ea"/>
                </a:rPr>
                <a:t>Lorem Ipsum Dolor Sit Er Elit Lamet, Consectetaur Cillium Adipisicing Pecu, Sed Do Eiusmod Tempor Sit Er</a:t>
              </a:r>
              <a:endParaRPr lang="zh-CN" altLang="en-US" sz="1600" spc="300" dirty="0">
                <a:solidFill>
                  <a:schemeClr val="bg1"/>
                </a:solidFill>
                <a:latin typeface="+mn-ea"/>
              </a:endParaRPr>
            </a:p>
          </p:txBody>
        </p: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sp>
        <p:nvSpPr>
          <p:cNvPr id="5" name="矩形 4"/>
          <p:cNvSpPr/>
          <p:nvPr/>
        </p:nvSpPr>
        <p:spPr>
          <a:xfrm>
            <a:off x="0" y="411510"/>
            <a:ext cx="539750" cy="57606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cxnSp>
        <p:nvCxnSpPr>
          <p:cNvPr id="6" name="直接连接符 5"/>
          <p:cNvCxnSpPr/>
          <p:nvPr/>
        </p:nvCxnSpPr>
        <p:spPr>
          <a:xfrm>
            <a:off x="600710" y="411510"/>
            <a:ext cx="0" cy="576064"/>
          </a:xfrm>
          <a:prstGeom prst="line">
            <a:avLst/>
          </a:prstGeom>
          <a:ln w="2857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Box 7"/>
          <p:cNvSpPr txBox="1"/>
          <p:nvPr/>
        </p:nvSpPr>
        <p:spPr>
          <a:xfrm>
            <a:off x="661670" y="345599"/>
            <a:ext cx="2595880" cy="70788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zh-CN" altLang="en-US" sz="40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输入内容</a:t>
            </a:r>
            <a:endParaRPr lang="zh-CN" altLang="en-US" sz="4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" name="Oval 2"/>
          <p:cNvSpPr>
            <a:spLocks noChangeArrowheads="1"/>
          </p:cNvSpPr>
          <p:nvPr/>
        </p:nvSpPr>
        <p:spPr bwMode="auto">
          <a:xfrm>
            <a:off x="922338" y="1670911"/>
            <a:ext cx="1810233" cy="1807991"/>
          </a:xfrm>
          <a:prstGeom prst="ellipse">
            <a:avLst/>
          </a:prstGeom>
          <a:solidFill>
            <a:schemeClr val="bg1"/>
          </a:solidFill>
          <a:ln w="9525" cmpd="sng">
            <a:solidFill>
              <a:srgbClr val="CBAB89"/>
            </a:solidFill>
            <a:round/>
          </a:ln>
        </p:spPr>
        <p:txBody>
          <a:bodyPr/>
          <a:lstStyle/>
          <a:p>
            <a:endParaRPr lang="zh-CN" altLang="en-US">
              <a:solidFill>
                <a:srgbClr val="20383F"/>
              </a:solidFill>
            </a:endParaRPr>
          </a:p>
        </p:txBody>
      </p:sp>
      <p:sp>
        <p:nvSpPr>
          <p:cNvPr id="9" name="Oval 3"/>
          <p:cNvSpPr>
            <a:spLocks noChangeArrowheads="1"/>
          </p:cNvSpPr>
          <p:nvPr/>
        </p:nvSpPr>
        <p:spPr bwMode="auto">
          <a:xfrm>
            <a:off x="2732571" y="1670911"/>
            <a:ext cx="1805748" cy="1807991"/>
          </a:xfrm>
          <a:prstGeom prst="ellipse">
            <a:avLst/>
          </a:prstGeom>
          <a:solidFill>
            <a:schemeClr val="bg1"/>
          </a:solidFill>
          <a:ln w="9525" cmpd="sng">
            <a:solidFill>
              <a:srgbClr val="CBAB89"/>
            </a:solidFill>
            <a:round/>
          </a:ln>
        </p:spPr>
        <p:txBody>
          <a:bodyPr/>
          <a:lstStyle/>
          <a:p>
            <a:endParaRPr lang="zh-CN" altLang="en-US">
              <a:solidFill>
                <a:srgbClr val="20383F"/>
              </a:solidFill>
            </a:endParaRPr>
          </a:p>
        </p:txBody>
      </p:sp>
      <p:sp>
        <p:nvSpPr>
          <p:cNvPr id="10" name="Oval 4"/>
          <p:cNvSpPr>
            <a:spLocks noChangeArrowheads="1"/>
          </p:cNvSpPr>
          <p:nvPr/>
        </p:nvSpPr>
        <p:spPr bwMode="auto">
          <a:xfrm>
            <a:off x="926824" y="3474415"/>
            <a:ext cx="1810233" cy="1807991"/>
          </a:xfrm>
          <a:prstGeom prst="ellipse">
            <a:avLst/>
          </a:prstGeom>
          <a:solidFill>
            <a:schemeClr val="bg1"/>
          </a:solidFill>
          <a:ln w="9525" cmpd="sng">
            <a:solidFill>
              <a:srgbClr val="CBAB89"/>
            </a:solidFill>
            <a:round/>
          </a:ln>
        </p:spPr>
        <p:txBody>
          <a:bodyPr/>
          <a:lstStyle/>
          <a:p>
            <a:endParaRPr lang="zh-CN" altLang="en-US">
              <a:solidFill>
                <a:srgbClr val="20383F"/>
              </a:solidFill>
            </a:endParaRPr>
          </a:p>
        </p:txBody>
      </p:sp>
      <p:sp>
        <p:nvSpPr>
          <p:cNvPr id="11" name="Oval 5"/>
          <p:cNvSpPr>
            <a:spLocks noChangeArrowheads="1"/>
          </p:cNvSpPr>
          <p:nvPr/>
        </p:nvSpPr>
        <p:spPr bwMode="auto">
          <a:xfrm>
            <a:off x="2732571" y="3478902"/>
            <a:ext cx="1805748" cy="1807991"/>
          </a:xfrm>
          <a:prstGeom prst="ellipse">
            <a:avLst/>
          </a:prstGeom>
          <a:solidFill>
            <a:schemeClr val="bg1"/>
          </a:solidFill>
          <a:ln w="9525" cmpd="sng">
            <a:solidFill>
              <a:srgbClr val="CBAB89"/>
            </a:solidFill>
            <a:round/>
          </a:ln>
        </p:spPr>
        <p:txBody>
          <a:bodyPr/>
          <a:lstStyle/>
          <a:p>
            <a:endParaRPr lang="zh-CN" altLang="en-US">
              <a:solidFill>
                <a:srgbClr val="20383F"/>
              </a:solidFill>
            </a:endParaRPr>
          </a:p>
        </p:txBody>
      </p:sp>
      <p:sp>
        <p:nvSpPr>
          <p:cNvPr id="12" name="Oval 6"/>
          <p:cNvSpPr>
            <a:spLocks noChangeArrowheads="1"/>
          </p:cNvSpPr>
          <p:nvPr/>
        </p:nvSpPr>
        <p:spPr bwMode="auto">
          <a:xfrm>
            <a:off x="2001299" y="2828384"/>
            <a:ext cx="731272" cy="733514"/>
          </a:xfrm>
          <a:prstGeom prst="ellipse">
            <a:avLst/>
          </a:prstGeom>
          <a:solidFill>
            <a:srgbClr val="FFFDEF"/>
          </a:solidFill>
          <a:ln w="9525" cmpd="sng">
            <a:solidFill>
              <a:srgbClr val="CBAB89"/>
            </a:solidFill>
            <a:round/>
          </a:ln>
        </p:spPr>
        <p:txBody>
          <a:bodyPr/>
          <a:lstStyle/>
          <a:p>
            <a:endParaRPr lang="zh-CN" altLang="en-US"/>
          </a:p>
        </p:txBody>
      </p:sp>
      <p:sp>
        <p:nvSpPr>
          <p:cNvPr id="13" name="Oval 7"/>
          <p:cNvSpPr>
            <a:spLocks noChangeArrowheads="1"/>
          </p:cNvSpPr>
          <p:nvPr/>
        </p:nvSpPr>
        <p:spPr bwMode="auto">
          <a:xfrm>
            <a:off x="2629385" y="2832870"/>
            <a:ext cx="733515" cy="731272"/>
          </a:xfrm>
          <a:prstGeom prst="ellipse">
            <a:avLst/>
          </a:prstGeom>
          <a:solidFill>
            <a:srgbClr val="FFFDEF"/>
          </a:solidFill>
          <a:ln w="9525" cmpd="sng">
            <a:solidFill>
              <a:srgbClr val="CBAB89"/>
            </a:solidFill>
            <a:round/>
          </a:ln>
        </p:spPr>
        <p:txBody>
          <a:bodyPr/>
          <a:lstStyle/>
          <a:p>
            <a:endParaRPr lang="zh-CN" altLang="en-US"/>
          </a:p>
        </p:txBody>
      </p:sp>
      <p:sp>
        <p:nvSpPr>
          <p:cNvPr id="14" name="Oval 8"/>
          <p:cNvSpPr>
            <a:spLocks noChangeArrowheads="1"/>
          </p:cNvSpPr>
          <p:nvPr/>
        </p:nvSpPr>
        <p:spPr bwMode="auto">
          <a:xfrm>
            <a:off x="2001299" y="3429552"/>
            <a:ext cx="731272" cy="733514"/>
          </a:xfrm>
          <a:prstGeom prst="ellipse">
            <a:avLst/>
          </a:prstGeom>
          <a:solidFill>
            <a:srgbClr val="FFFDEF"/>
          </a:solidFill>
          <a:ln w="9525" cmpd="sng">
            <a:solidFill>
              <a:srgbClr val="CBAB89"/>
            </a:solidFill>
            <a:round/>
          </a:ln>
        </p:spPr>
        <p:txBody>
          <a:bodyPr/>
          <a:lstStyle/>
          <a:p>
            <a:endParaRPr lang="zh-CN" altLang="en-US"/>
          </a:p>
        </p:txBody>
      </p:sp>
      <p:sp>
        <p:nvSpPr>
          <p:cNvPr id="15" name="Oval 9"/>
          <p:cNvSpPr>
            <a:spLocks noChangeArrowheads="1"/>
          </p:cNvSpPr>
          <p:nvPr/>
        </p:nvSpPr>
        <p:spPr bwMode="auto">
          <a:xfrm>
            <a:off x="2629385" y="3429552"/>
            <a:ext cx="733515" cy="733514"/>
          </a:xfrm>
          <a:prstGeom prst="ellipse">
            <a:avLst/>
          </a:prstGeom>
          <a:solidFill>
            <a:srgbClr val="FFFDEF"/>
          </a:solidFill>
          <a:ln w="9525" cmpd="sng">
            <a:solidFill>
              <a:srgbClr val="CBAB89"/>
            </a:solidFill>
            <a:round/>
          </a:ln>
        </p:spPr>
        <p:txBody>
          <a:bodyPr/>
          <a:lstStyle/>
          <a:p>
            <a:endParaRPr lang="zh-CN" altLang="en-US"/>
          </a:p>
        </p:txBody>
      </p:sp>
      <p:sp>
        <p:nvSpPr>
          <p:cNvPr id="16" name="Text Box 10"/>
          <p:cNvSpPr txBox="1">
            <a:spLocks noChangeArrowheads="1"/>
          </p:cNvSpPr>
          <p:nvPr/>
        </p:nvSpPr>
        <p:spPr bwMode="auto">
          <a:xfrm>
            <a:off x="2191123" y="3005593"/>
            <a:ext cx="360599" cy="391404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chemeClr val="bg2"/>
                  </a:outerShdw>
                </a:effectLst>
              </a14:hiddenEffects>
            </a:ext>
          </a:extLst>
        </p:spPr>
        <p:txBody>
          <a:bodyPr wrap="none">
            <a:spAutoFit/>
          </a:bodyPr>
          <a:lstStyle/>
          <a:p>
            <a:pPr algn="ctr"/>
            <a:r>
              <a:rPr lang="zh-CN" altLang="zh-CN" sz="1200" dirty="0">
                <a:solidFill>
                  <a:srgbClr val="A2897B"/>
                </a:solidFill>
              </a:rPr>
              <a:t>S</a:t>
            </a:r>
            <a:endParaRPr lang="zh-CN" altLang="zh-CN" sz="1200" dirty="0">
              <a:solidFill>
                <a:srgbClr val="A2897B"/>
              </a:solidFill>
            </a:endParaRPr>
          </a:p>
        </p:txBody>
      </p:sp>
      <p:sp>
        <p:nvSpPr>
          <p:cNvPr id="17" name="Text Box 11"/>
          <p:cNvSpPr txBox="1">
            <a:spLocks noChangeArrowheads="1"/>
          </p:cNvSpPr>
          <p:nvPr/>
        </p:nvSpPr>
        <p:spPr bwMode="auto">
          <a:xfrm>
            <a:off x="2752760" y="3005593"/>
            <a:ext cx="464334" cy="388068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chemeClr val="bg2"/>
                  </a:outerShdw>
                </a:effectLst>
              </a14:hiddenEffects>
            </a:ext>
          </a:extLst>
        </p:spPr>
        <p:txBody>
          <a:bodyPr wrap="none">
            <a:spAutoFit/>
          </a:bodyPr>
          <a:lstStyle/>
          <a:p>
            <a:pPr algn="ctr"/>
            <a:r>
              <a:rPr lang="zh-CN" altLang="zh-CN" sz="1200">
                <a:solidFill>
                  <a:srgbClr val="A2897B"/>
                </a:solidFill>
              </a:rPr>
              <a:t>W</a:t>
            </a:r>
            <a:endParaRPr lang="zh-CN" altLang="zh-CN" sz="1200">
              <a:solidFill>
                <a:srgbClr val="A2897B"/>
              </a:solidFill>
            </a:endParaRPr>
          </a:p>
        </p:txBody>
      </p:sp>
      <p:sp>
        <p:nvSpPr>
          <p:cNvPr id="18" name="Text Box 12"/>
          <p:cNvSpPr txBox="1">
            <a:spLocks noChangeArrowheads="1"/>
          </p:cNvSpPr>
          <p:nvPr/>
        </p:nvSpPr>
        <p:spPr bwMode="auto">
          <a:xfrm>
            <a:off x="2169592" y="3604519"/>
            <a:ext cx="405900" cy="391404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chemeClr val="bg2"/>
                  </a:outerShdw>
                </a:effectLst>
              </a14:hiddenEffects>
            </a:ext>
          </a:extLst>
        </p:spPr>
        <p:txBody>
          <a:bodyPr wrap="none">
            <a:spAutoFit/>
          </a:bodyPr>
          <a:lstStyle/>
          <a:p>
            <a:pPr algn="ctr"/>
            <a:r>
              <a:rPr lang="zh-CN" altLang="zh-CN" sz="1200">
                <a:solidFill>
                  <a:srgbClr val="A2897B"/>
                </a:solidFill>
              </a:rPr>
              <a:t>O</a:t>
            </a:r>
            <a:endParaRPr lang="zh-CN" altLang="zh-CN" sz="1200">
              <a:solidFill>
                <a:srgbClr val="A2897B"/>
              </a:solidFill>
            </a:endParaRPr>
          </a:p>
        </p:txBody>
      </p:sp>
      <p:sp>
        <p:nvSpPr>
          <p:cNvPr id="19" name="Text Box 13"/>
          <p:cNvSpPr txBox="1">
            <a:spLocks noChangeArrowheads="1"/>
          </p:cNvSpPr>
          <p:nvPr/>
        </p:nvSpPr>
        <p:spPr bwMode="auto">
          <a:xfrm>
            <a:off x="2803472" y="3604519"/>
            <a:ext cx="367396" cy="391404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chemeClr val="bg2"/>
                  </a:outerShdw>
                </a:effectLst>
              </a14:hiddenEffects>
            </a:ext>
          </a:extLst>
        </p:spPr>
        <p:txBody>
          <a:bodyPr wrap="none">
            <a:spAutoFit/>
          </a:bodyPr>
          <a:lstStyle/>
          <a:p>
            <a:pPr algn="ctr"/>
            <a:r>
              <a:rPr lang="zh-CN" altLang="zh-CN" sz="1200">
                <a:solidFill>
                  <a:srgbClr val="A2897B"/>
                </a:solidFill>
              </a:rPr>
              <a:t>T</a:t>
            </a:r>
            <a:endParaRPr lang="zh-CN" altLang="zh-CN" sz="1200">
              <a:solidFill>
                <a:srgbClr val="A2897B"/>
              </a:solidFill>
            </a:endParaRPr>
          </a:p>
        </p:txBody>
      </p:sp>
      <p:sp>
        <p:nvSpPr>
          <p:cNvPr id="20" name="Text Box 14"/>
          <p:cNvSpPr txBox="1">
            <a:spLocks noChangeArrowheads="1"/>
          </p:cNvSpPr>
          <p:nvPr/>
        </p:nvSpPr>
        <p:spPr bwMode="auto">
          <a:xfrm>
            <a:off x="1414524" y="2357319"/>
            <a:ext cx="814647" cy="276999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chemeClr val="bg2"/>
                  </a:outerShdw>
                </a:effectLst>
              </a14:hiddenEffects>
            </a:ext>
          </a:extLst>
        </p:spPr>
        <p:txBody>
          <a:bodyPr wrap="none">
            <a:spAutoFit/>
          </a:bodyPr>
          <a:lstStyle/>
          <a:p>
            <a:pPr algn="ctr"/>
            <a:r>
              <a:rPr lang="zh-CN" altLang="zh-CN" sz="1200" dirty="0">
                <a:solidFill>
                  <a:srgbClr val="20383F"/>
                </a:solidFill>
              </a:rPr>
              <a:t>Strengths</a:t>
            </a:r>
            <a:endParaRPr lang="zh-CN" altLang="zh-CN" sz="1200" dirty="0">
              <a:solidFill>
                <a:srgbClr val="20383F"/>
              </a:solidFill>
            </a:endParaRPr>
          </a:p>
        </p:txBody>
      </p:sp>
      <p:sp>
        <p:nvSpPr>
          <p:cNvPr id="21" name="Text Box 15"/>
          <p:cNvSpPr txBox="1">
            <a:spLocks noChangeArrowheads="1"/>
          </p:cNvSpPr>
          <p:nvPr/>
        </p:nvSpPr>
        <p:spPr bwMode="auto">
          <a:xfrm>
            <a:off x="3257117" y="2357319"/>
            <a:ext cx="841897" cy="276999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chemeClr val="bg2"/>
                  </a:outerShdw>
                </a:effectLst>
              </a14:hiddenEffects>
            </a:ext>
          </a:extLst>
        </p:spPr>
        <p:txBody>
          <a:bodyPr wrap="none">
            <a:spAutoFit/>
          </a:bodyPr>
          <a:lstStyle/>
          <a:p>
            <a:pPr algn="ctr"/>
            <a:r>
              <a:rPr lang="zh-CN" altLang="zh-CN" sz="1200" dirty="0">
                <a:solidFill>
                  <a:srgbClr val="20383F"/>
                </a:solidFill>
              </a:rPr>
              <a:t>Weakness</a:t>
            </a:r>
            <a:endParaRPr lang="zh-CN" altLang="zh-CN" sz="1200" dirty="0">
              <a:solidFill>
                <a:srgbClr val="20383F"/>
              </a:solidFill>
            </a:endParaRPr>
          </a:p>
        </p:txBody>
      </p:sp>
      <p:sp>
        <p:nvSpPr>
          <p:cNvPr id="22" name="Text Box 16"/>
          <p:cNvSpPr txBox="1">
            <a:spLocks noChangeArrowheads="1"/>
          </p:cNvSpPr>
          <p:nvPr/>
        </p:nvSpPr>
        <p:spPr bwMode="auto">
          <a:xfrm>
            <a:off x="1272338" y="4216902"/>
            <a:ext cx="1096774" cy="276999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chemeClr val="bg2"/>
                  </a:outerShdw>
                </a:effectLst>
              </a14:hiddenEffects>
            </a:ext>
          </a:extLst>
        </p:spPr>
        <p:txBody>
          <a:bodyPr wrap="none">
            <a:spAutoFit/>
          </a:bodyPr>
          <a:lstStyle/>
          <a:p>
            <a:pPr algn="ctr"/>
            <a:r>
              <a:rPr lang="zh-CN" altLang="zh-CN" sz="1200">
                <a:solidFill>
                  <a:srgbClr val="20383F"/>
                </a:solidFill>
              </a:rPr>
              <a:t>Opportunities</a:t>
            </a:r>
            <a:endParaRPr lang="zh-CN" altLang="zh-CN" sz="1200">
              <a:solidFill>
                <a:srgbClr val="20383F"/>
              </a:solidFill>
            </a:endParaRPr>
          </a:p>
        </p:txBody>
      </p:sp>
      <p:sp>
        <p:nvSpPr>
          <p:cNvPr id="23" name="Text Box 17"/>
          <p:cNvSpPr txBox="1">
            <a:spLocks noChangeArrowheads="1"/>
          </p:cNvSpPr>
          <p:nvPr/>
        </p:nvSpPr>
        <p:spPr bwMode="auto">
          <a:xfrm>
            <a:off x="3342877" y="4216902"/>
            <a:ext cx="670376" cy="276999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chemeClr val="bg2"/>
                  </a:outerShdw>
                </a:effectLst>
              </a14:hiddenEffects>
            </a:ext>
          </a:extLst>
        </p:spPr>
        <p:txBody>
          <a:bodyPr wrap="none">
            <a:spAutoFit/>
          </a:bodyPr>
          <a:lstStyle/>
          <a:p>
            <a:pPr algn="ctr"/>
            <a:r>
              <a:rPr lang="zh-CN" altLang="zh-CN" sz="1200">
                <a:solidFill>
                  <a:srgbClr val="20383F"/>
                </a:solidFill>
              </a:rPr>
              <a:t>Threats</a:t>
            </a:r>
            <a:endParaRPr lang="zh-CN" altLang="zh-CN" sz="1200">
              <a:solidFill>
                <a:srgbClr val="20383F"/>
              </a:solidFill>
            </a:endParaRPr>
          </a:p>
        </p:txBody>
      </p:sp>
      <p:grpSp>
        <p:nvGrpSpPr>
          <p:cNvPr id="24" name="Group 18"/>
          <p:cNvGrpSpPr/>
          <p:nvPr/>
        </p:nvGrpSpPr>
        <p:grpSpPr bwMode="auto">
          <a:xfrm>
            <a:off x="5991889" y="4986308"/>
            <a:ext cx="309557" cy="309557"/>
            <a:chOff x="0" y="0"/>
            <a:chExt cx="205" cy="206"/>
          </a:xfrm>
          <a:solidFill>
            <a:schemeClr val="bg1"/>
          </a:solidFill>
        </p:grpSpPr>
        <p:sp>
          <p:nvSpPr>
            <p:cNvPr id="25" name="Freeform 19"/>
            <p:cNvSpPr>
              <a:spLocks noEditPoints="1"/>
            </p:cNvSpPr>
            <p:nvPr/>
          </p:nvSpPr>
          <p:spPr bwMode="auto">
            <a:xfrm>
              <a:off x="0" y="0"/>
              <a:ext cx="205" cy="206"/>
            </a:xfrm>
            <a:custGeom>
              <a:avLst/>
              <a:gdLst>
                <a:gd name="T0" fmla="*/ 70 w 140"/>
                <a:gd name="T1" fmla="*/ 0 h 140"/>
                <a:gd name="T2" fmla="*/ 0 w 140"/>
                <a:gd name="T3" fmla="*/ 70 h 140"/>
                <a:gd name="T4" fmla="*/ 70 w 140"/>
                <a:gd name="T5" fmla="*/ 140 h 140"/>
                <a:gd name="T6" fmla="*/ 140 w 140"/>
                <a:gd name="T7" fmla="*/ 70 h 140"/>
                <a:gd name="T8" fmla="*/ 70 w 140"/>
                <a:gd name="T9" fmla="*/ 0 h 140"/>
                <a:gd name="T10" fmla="*/ 70 w 140"/>
                <a:gd name="T11" fmla="*/ 128 h 140"/>
                <a:gd name="T12" fmla="*/ 12 w 140"/>
                <a:gd name="T13" fmla="*/ 70 h 140"/>
                <a:gd name="T14" fmla="*/ 70 w 140"/>
                <a:gd name="T15" fmla="*/ 12 h 140"/>
                <a:gd name="T16" fmla="*/ 128 w 140"/>
                <a:gd name="T17" fmla="*/ 70 h 140"/>
                <a:gd name="T18" fmla="*/ 70 w 140"/>
                <a:gd name="T19" fmla="*/ 128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40" h="140">
                  <a:moveTo>
                    <a:pt x="70" y="0"/>
                  </a:moveTo>
                  <a:cubicBezTo>
                    <a:pt x="32" y="0"/>
                    <a:pt x="0" y="32"/>
                    <a:pt x="0" y="70"/>
                  </a:cubicBezTo>
                  <a:cubicBezTo>
                    <a:pt x="0" y="109"/>
                    <a:pt x="32" y="140"/>
                    <a:pt x="70" y="140"/>
                  </a:cubicBezTo>
                  <a:cubicBezTo>
                    <a:pt x="109" y="140"/>
                    <a:pt x="140" y="109"/>
                    <a:pt x="140" y="70"/>
                  </a:cubicBezTo>
                  <a:cubicBezTo>
                    <a:pt x="140" y="32"/>
                    <a:pt x="109" y="0"/>
                    <a:pt x="70" y="0"/>
                  </a:cubicBezTo>
                  <a:close/>
                  <a:moveTo>
                    <a:pt x="70" y="128"/>
                  </a:moveTo>
                  <a:cubicBezTo>
                    <a:pt x="38" y="128"/>
                    <a:pt x="12" y="102"/>
                    <a:pt x="12" y="70"/>
                  </a:cubicBezTo>
                  <a:cubicBezTo>
                    <a:pt x="12" y="38"/>
                    <a:pt x="38" y="12"/>
                    <a:pt x="70" y="12"/>
                  </a:cubicBezTo>
                  <a:cubicBezTo>
                    <a:pt x="102" y="12"/>
                    <a:pt x="128" y="38"/>
                    <a:pt x="128" y="70"/>
                  </a:cubicBezTo>
                  <a:cubicBezTo>
                    <a:pt x="128" y="102"/>
                    <a:pt x="102" y="128"/>
                    <a:pt x="70" y="1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26" name="Freeform 20"/>
            <p:cNvSpPr/>
            <p:nvPr/>
          </p:nvSpPr>
          <p:spPr bwMode="auto">
            <a:xfrm>
              <a:off x="60" y="60"/>
              <a:ext cx="87" cy="86"/>
            </a:xfrm>
            <a:custGeom>
              <a:avLst/>
              <a:gdLst>
                <a:gd name="T0" fmla="*/ 56 w 59"/>
                <a:gd name="T1" fmla="*/ 2 h 58"/>
                <a:gd name="T2" fmla="*/ 48 w 59"/>
                <a:gd name="T3" fmla="*/ 2 h 58"/>
                <a:gd name="T4" fmla="*/ 29 w 59"/>
                <a:gd name="T5" fmla="*/ 21 h 58"/>
                <a:gd name="T6" fmla="*/ 11 w 59"/>
                <a:gd name="T7" fmla="*/ 2 h 58"/>
                <a:gd name="T8" fmla="*/ 2 w 59"/>
                <a:gd name="T9" fmla="*/ 2 h 58"/>
                <a:gd name="T10" fmla="*/ 2 w 59"/>
                <a:gd name="T11" fmla="*/ 11 h 58"/>
                <a:gd name="T12" fmla="*/ 21 w 59"/>
                <a:gd name="T13" fmla="*/ 29 h 58"/>
                <a:gd name="T14" fmla="*/ 2 w 59"/>
                <a:gd name="T15" fmla="*/ 48 h 58"/>
                <a:gd name="T16" fmla="*/ 2 w 59"/>
                <a:gd name="T17" fmla="*/ 56 h 58"/>
                <a:gd name="T18" fmla="*/ 7 w 59"/>
                <a:gd name="T19" fmla="*/ 58 h 58"/>
                <a:gd name="T20" fmla="*/ 11 w 59"/>
                <a:gd name="T21" fmla="*/ 56 h 58"/>
                <a:gd name="T22" fmla="*/ 29 w 59"/>
                <a:gd name="T23" fmla="*/ 38 h 58"/>
                <a:gd name="T24" fmla="*/ 48 w 59"/>
                <a:gd name="T25" fmla="*/ 56 h 58"/>
                <a:gd name="T26" fmla="*/ 52 w 59"/>
                <a:gd name="T27" fmla="*/ 58 h 58"/>
                <a:gd name="T28" fmla="*/ 56 w 59"/>
                <a:gd name="T29" fmla="*/ 56 h 58"/>
                <a:gd name="T30" fmla="*/ 56 w 59"/>
                <a:gd name="T31" fmla="*/ 48 h 58"/>
                <a:gd name="T32" fmla="*/ 38 w 59"/>
                <a:gd name="T33" fmla="*/ 29 h 58"/>
                <a:gd name="T34" fmla="*/ 56 w 59"/>
                <a:gd name="T35" fmla="*/ 11 h 58"/>
                <a:gd name="T36" fmla="*/ 56 w 59"/>
                <a:gd name="T37" fmla="*/ 2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59" h="58">
                  <a:moveTo>
                    <a:pt x="56" y="2"/>
                  </a:moveTo>
                  <a:cubicBezTo>
                    <a:pt x="54" y="0"/>
                    <a:pt x="50" y="0"/>
                    <a:pt x="48" y="2"/>
                  </a:cubicBezTo>
                  <a:cubicBezTo>
                    <a:pt x="29" y="21"/>
                    <a:pt x="29" y="21"/>
                    <a:pt x="29" y="21"/>
                  </a:cubicBezTo>
                  <a:cubicBezTo>
                    <a:pt x="11" y="2"/>
                    <a:pt x="11" y="2"/>
                    <a:pt x="11" y="2"/>
                  </a:cubicBezTo>
                  <a:cubicBezTo>
                    <a:pt x="8" y="0"/>
                    <a:pt x="5" y="0"/>
                    <a:pt x="2" y="2"/>
                  </a:cubicBezTo>
                  <a:cubicBezTo>
                    <a:pt x="0" y="5"/>
                    <a:pt x="0" y="8"/>
                    <a:pt x="2" y="11"/>
                  </a:cubicBezTo>
                  <a:cubicBezTo>
                    <a:pt x="21" y="29"/>
                    <a:pt x="21" y="29"/>
                    <a:pt x="21" y="29"/>
                  </a:cubicBezTo>
                  <a:cubicBezTo>
                    <a:pt x="2" y="48"/>
                    <a:pt x="2" y="48"/>
                    <a:pt x="2" y="48"/>
                  </a:cubicBezTo>
                  <a:cubicBezTo>
                    <a:pt x="0" y="50"/>
                    <a:pt x="0" y="54"/>
                    <a:pt x="2" y="56"/>
                  </a:cubicBezTo>
                  <a:cubicBezTo>
                    <a:pt x="3" y="58"/>
                    <a:pt x="5" y="58"/>
                    <a:pt x="7" y="58"/>
                  </a:cubicBezTo>
                  <a:cubicBezTo>
                    <a:pt x="8" y="58"/>
                    <a:pt x="10" y="58"/>
                    <a:pt x="11" y="56"/>
                  </a:cubicBezTo>
                  <a:cubicBezTo>
                    <a:pt x="29" y="38"/>
                    <a:pt x="29" y="38"/>
                    <a:pt x="29" y="38"/>
                  </a:cubicBezTo>
                  <a:cubicBezTo>
                    <a:pt x="48" y="56"/>
                    <a:pt x="48" y="56"/>
                    <a:pt x="48" y="56"/>
                  </a:cubicBezTo>
                  <a:cubicBezTo>
                    <a:pt x="49" y="58"/>
                    <a:pt x="51" y="58"/>
                    <a:pt x="52" y="58"/>
                  </a:cubicBezTo>
                  <a:cubicBezTo>
                    <a:pt x="54" y="58"/>
                    <a:pt x="55" y="58"/>
                    <a:pt x="56" y="56"/>
                  </a:cubicBezTo>
                  <a:cubicBezTo>
                    <a:pt x="59" y="54"/>
                    <a:pt x="59" y="50"/>
                    <a:pt x="56" y="48"/>
                  </a:cubicBezTo>
                  <a:cubicBezTo>
                    <a:pt x="38" y="29"/>
                    <a:pt x="38" y="29"/>
                    <a:pt x="38" y="29"/>
                  </a:cubicBezTo>
                  <a:cubicBezTo>
                    <a:pt x="56" y="11"/>
                    <a:pt x="56" y="11"/>
                    <a:pt x="56" y="11"/>
                  </a:cubicBezTo>
                  <a:cubicBezTo>
                    <a:pt x="59" y="8"/>
                    <a:pt x="59" y="5"/>
                    <a:pt x="56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27" name="Freeform 21"/>
            <p:cNvSpPr>
              <a:spLocks noEditPoints="1"/>
            </p:cNvSpPr>
            <p:nvPr/>
          </p:nvSpPr>
          <p:spPr bwMode="auto">
            <a:xfrm>
              <a:off x="0" y="0"/>
              <a:ext cx="205" cy="206"/>
            </a:xfrm>
            <a:custGeom>
              <a:avLst/>
              <a:gdLst>
                <a:gd name="T0" fmla="*/ 70 w 140"/>
                <a:gd name="T1" fmla="*/ 0 h 140"/>
                <a:gd name="T2" fmla="*/ 0 w 140"/>
                <a:gd name="T3" fmla="*/ 70 h 140"/>
                <a:gd name="T4" fmla="*/ 70 w 140"/>
                <a:gd name="T5" fmla="*/ 140 h 140"/>
                <a:gd name="T6" fmla="*/ 140 w 140"/>
                <a:gd name="T7" fmla="*/ 70 h 140"/>
                <a:gd name="T8" fmla="*/ 70 w 140"/>
                <a:gd name="T9" fmla="*/ 0 h 140"/>
                <a:gd name="T10" fmla="*/ 70 w 140"/>
                <a:gd name="T11" fmla="*/ 128 h 140"/>
                <a:gd name="T12" fmla="*/ 12 w 140"/>
                <a:gd name="T13" fmla="*/ 70 h 140"/>
                <a:gd name="T14" fmla="*/ 70 w 140"/>
                <a:gd name="T15" fmla="*/ 12 h 140"/>
                <a:gd name="T16" fmla="*/ 128 w 140"/>
                <a:gd name="T17" fmla="*/ 70 h 140"/>
                <a:gd name="T18" fmla="*/ 70 w 140"/>
                <a:gd name="T19" fmla="*/ 128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40" h="140">
                  <a:moveTo>
                    <a:pt x="70" y="0"/>
                  </a:moveTo>
                  <a:cubicBezTo>
                    <a:pt x="32" y="0"/>
                    <a:pt x="0" y="32"/>
                    <a:pt x="0" y="70"/>
                  </a:cubicBezTo>
                  <a:cubicBezTo>
                    <a:pt x="0" y="109"/>
                    <a:pt x="32" y="140"/>
                    <a:pt x="70" y="140"/>
                  </a:cubicBezTo>
                  <a:cubicBezTo>
                    <a:pt x="109" y="140"/>
                    <a:pt x="140" y="109"/>
                    <a:pt x="140" y="70"/>
                  </a:cubicBezTo>
                  <a:cubicBezTo>
                    <a:pt x="140" y="32"/>
                    <a:pt x="109" y="0"/>
                    <a:pt x="70" y="0"/>
                  </a:cubicBezTo>
                  <a:close/>
                  <a:moveTo>
                    <a:pt x="70" y="128"/>
                  </a:moveTo>
                  <a:cubicBezTo>
                    <a:pt x="38" y="128"/>
                    <a:pt x="12" y="102"/>
                    <a:pt x="12" y="70"/>
                  </a:cubicBezTo>
                  <a:cubicBezTo>
                    <a:pt x="12" y="38"/>
                    <a:pt x="38" y="12"/>
                    <a:pt x="70" y="12"/>
                  </a:cubicBezTo>
                  <a:cubicBezTo>
                    <a:pt x="102" y="12"/>
                    <a:pt x="128" y="38"/>
                    <a:pt x="128" y="70"/>
                  </a:cubicBezTo>
                  <a:cubicBezTo>
                    <a:pt x="128" y="102"/>
                    <a:pt x="102" y="128"/>
                    <a:pt x="70" y="1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28" name="Freeform 22"/>
            <p:cNvSpPr/>
            <p:nvPr/>
          </p:nvSpPr>
          <p:spPr bwMode="auto">
            <a:xfrm>
              <a:off x="60" y="60"/>
              <a:ext cx="87" cy="86"/>
            </a:xfrm>
            <a:custGeom>
              <a:avLst/>
              <a:gdLst>
                <a:gd name="T0" fmla="*/ 56 w 59"/>
                <a:gd name="T1" fmla="*/ 2 h 58"/>
                <a:gd name="T2" fmla="*/ 48 w 59"/>
                <a:gd name="T3" fmla="*/ 2 h 58"/>
                <a:gd name="T4" fmla="*/ 29 w 59"/>
                <a:gd name="T5" fmla="*/ 21 h 58"/>
                <a:gd name="T6" fmla="*/ 11 w 59"/>
                <a:gd name="T7" fmla="*/ 2 h 58"/>
                <a:gd name="T8" fmla="*/ 2 w 59"/>
                <a:gd name="T9" fmla="*/ 2 h 58"/>
                <a:gd name="T10" fmla="*/ 2 w 59"/>
                <a:gd name="T11" fmla="*/ 11 h 58"/>
                <a:gd name="T12" fmla="*/ 21 w 59"/>
                <a:gd name="T13" fmla="*/ 29 h 58"/>
                <a:gd name="T14" fmla="*/ 2 w 59"/>
                <a:gd name="T15" fmla="*/ 48 h 58"/>
                <a:gd name="T16" fmla="*/ 2 w 59"/>
                <a:gd name="T17" fmla="*/ 56 h 58"/>
                <a:gd name="T18" fmla="*/ 7 w 59"/>
                <a:gd name="T19" fmla="*/ 58 h 58"/>
                <a:gd name="T20" fmla="*/ 11 w 59"/>
                <a:gd name="T21" fmla="*/ 56 h 58"/>
                <a:gd name="T22" fmla="*/ 29 w 59"/>
                <a:gd name="T23" fmla="*/ 38 h 58"/>
                <a:gd name="T24" fmla="*/ 48 w 59"/>
                <a:gd name="T25" fmla="*/ 56 h 58"/>
                <a:gd name="T26" fmla="*/ 52 w 59"/>
                <a:gd name="T27" fmla="*/ 58 h 58"/>
                <a:gd name="T28" fmla="*/ 56 w 59"/>
                <a:gd name="T29" fmla="*/ 56 h 58"/>
                <a:gd name="T30" fmla="*/ 56 w 59"/>
                <a:gd name="T31" fmla="*/ 48 h 58"/>
                <a:gd name="T32" fmla="*/ 38 w 59"/>
                <a:gd name="T33" fmla="*/ 29 h 58"/>
                <a:gd name="T34" fmla="*/ 56 w 59"/>
                <a:gd name="T35" fmla="*/ 11 h 58"/>
                <a:gd name="T36" fmla="*/ 56 w 59"/>
                <a:gd name="T37" fmla="*/ 2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59" h="58">
                  <a:moveTo>
                    <a:pt x="56" y="2"/>
                  </a:moveTo>
                  <a:cubicBezTo>
                    <a:pt x="54" y="0"/>
                    <a:pt x="50" y="0"/>
                    <a:pt x="48" y="2"/>
                  </a:cubicBezTo>
                  <a:cubicBezTo>
                    <a:pt x="29" y="21"/>
                    <a:pt x="29" y="21"/>
                    <a:pt x="29" y="21"/>
                  </a:cubicBezTo>
                  <a:cubicBezTo>
                    <a:pt x="11" y="2"/>
                    <a:pt x="11" y="2"/>
                    <a:pt x="11" y="2"/>
                  </a:cubicBezTo>
                  <a:cubicBezTo>
                    <a:pt x="8" y="0"/>
                    <a:pt x="5" y="0"/>
                    <a:pt x="2" y="2"/>
                  </a:cubicBezTo>
                  <a:cubicBezTo>
                    <a:pt x="0" y="5"/>
                    <a:pt x="0" y="8"/>
                    <a:pt x="2" y="11"/>
                  </a:cubicBezTo>
                  <a:cubicBezTo>
                    <a:pt x="21" y="29"/>
                    <a:pt x="21" y="29"/>
                    <a:pt x="21" y="29"/>
                  </a:cubicBezTo>
                  <a:cubicBezTo>
                    <a:pt x="2" y="48"/>
                    <a:pt x="2" y="48"/>
                    <a:pt x="2" y="48"/>
                  </a:cubicBezTo>
                  <a:cubicBezTo>
                    <a:pt x="0" y="50"/>
                    <a:pt x="0" y="54"/>
                    <a:pt x="2" y="56"/>
                  </a:cubicBezTo>
                  <a:cubicBezTo>
                    <a:pt x="3" y="58"/>
                    <a:pt x="5" y="58"/>
                    <a:pt x="7" y="58"/>
                  </a:cubicBezTo>
                  <a:cubicBezTo>
                    <a:pt x="8" y="58"/>
                    <a:pt x="10" y="58"/>
                    <a:pt x="11" y="56"/>
                  </a:cubicBezTo>
                  <a:cubicBezTo>
                    <a:pt x="29" y="38"/>
                    <a:pt x="29" y="38"/>
                    <a:pt x="29" y="38"/>
                  </a:cubicBezTo>
                  <a:cubicBezTo>
                    <a:pt x="48" y="56"/>
                    <a:pt x="48" y="56"/>
                    <a:pt x="48" y="56"/>
                  </a:cubicBezTo>
                  <a:cubicBezTo>
                    <a:pt x="49" y="58"/>
                    <a:pt x="51" y="58"/>
                    <a:pt x="52" y="58"/>
                  </a:cubicBezTo>
                  <a:cubicBezTo>
                    <a:pt x="54" y="58"/>
                    <a:pt x="55" y="58"/>
                    <a:pt x="56" y="56"/>
                  </a:cubicBezTo>
                  <a:cubicBezTo>
                    <a:pt x="59" y="54"/>
                    <a:pt x="59" y="50"/>
                    <a:pt x="56" y="48"/>
                  </a:cubicBezTo>
                  <a:cubicBezTo>
                    <a:pt x="38" y="29"/>
                    <a:pt x="38" y="29"/>
                    <a:pt x="38" y="29"/>
                  </a:cubicBezTo>
                  <a:cubicBezTo>
                    <a:pt x="56" y="11"/>
                    <a:pt x="56" y="11"/>
                    <a:pt x="56" y="11"/>
                  </a:cubicBezTo>
                  <a:cubicBezTo>
                    <a:pt x="59" y="8"/>
                    <a:pt x="59" y="5"/>
                    <a:pt x="56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</p:grpSp>
      <p:grpSp>
        <p:nvGrpSpPr>
          <p:cNvPr id="29" name="Group 23"/>
          <p:cNvGrpSpPr/>
          <p:nvPr/>
        </p:nvGrpSpPr>
        <p:grpSpPr bwMode="auto">
          <a:xfrm>
            <a:off x="5991889" y="1668667"/>
            <a:ext cx="309557" cy="309557"/>
            <a:chOff x="0" y="0"/>
            <a:chExt cx="205" cy="206"/>
          </a:xfrm>
          <a:solidFill>
            <a:schemeClr val="bg1"/>
          </a:solidFill>
        </p:grpSpPr>
        <p:sp>
          <p:nvSpPr>
            <p:cNvPr id="30" name="Freeform 24"/>
            <p:cNvSpPr>
              <a:spLocks noEditPoints="1"/>
            </p:cNvSpPr>
            <p:nvPr/>
          </p:nvSpPr>
          <p:spPr bwMode="auto">
            <a:xfrm>
              <a:off x="0" y="0"/>
              <a:ext cx="205" cy="206"/>
            </a:xfrm>
            <a:custGeom>
              <a:avLst/>
              <a:gdLst>
                <a:gd name="T0" fmla="*/ 0 w 205"/>
                <a:gd name="T1" fmla="*/ 0 h 206"/>
                <a:gd name="T2" fmla="*/ 0 w 205"/>
                <a:gd name="T3" fmla="*/ 206 h 206"/>
                <a:gd name="T4" fmla="*/ 205 w 205"/>
                <a:gd name="T5" fmla="*/ 206 h 206"/>
                <a:gd name="T6" fmla="*/ 205 w 205"/>
                <a:gd name="T7" fmla="*/ 0 h 206"/>
                <a:gd name="T8" fmla="*/ 0 w 205"/>
                <a:gd name="T9" fmla="*/ 0 h 206"/>
                <a:gd name="T10" fmla="*/ 188 w 205"/>
                <a:gd name="T11" fmla="*/ 188 h 206"/>
                <a:gd name="T12" fmla="*/ 17 w 205"/>
                <a:gd name="T13" fmla="*/ 188 h 206"/>
                <a:gd name="T14" fmla="*/ 17 w 205"/>
                <a:gd name="T15" fmla="*/ 17 h 206"/>
                <a:gd name="T16" fmla="*/ 188 w 205"/>
                <a:gd name="T17" fmla="*/ 17 h 206"/>
                <a:gd name="T18" fmla="*/ 188 w 205"/>
                <a:gd name="T19" fmla="*/ 188 h 2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05" h="206">
                  <a:moveTo>
                    <a:pt x="0" y="0"/>
                  </a:moveTo>
                  <a:lnTo>
                    <a:pt x="0" y="206"/>
                  </a:lnTo>
                  <a:lnTo>
                    <a:pt x="205" y="206"/>
                  </a:lnTo>
                  <a:lnTo>
                    <a:pt x="205" y="0"/>
                  </a:lnTo>
                  <a:lnTo>
                    <a:pt x="0" y="0"/>
                  </a:lnTo>
                  <a:close/>
                  <a:moveTo>
                    <a:pt x="188" y="188"/>
                  </a:moveTo>
                  <a:lnTo>
                    <a:pt x="17" y="188"/>
                  </a:lnTo>
                  <a:lnTo>
                    <a:pt x="17" y="17"/>
                  </a:lnTo>
                  <a:lnTo>
                    <a:pt x="188" y="17"/>
                  </a:lnTo>
                  <a:lnTo>
                    <a:pt x="188" y="18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31" name="Freeform 25"/>
            <p:cNvSpPr/>
            <p:nvPr/>
          </p:nvSpPr>
          <p:spPr bwMode="auto">
            <a:xfrm>
              <a:off x="48" y="60"/>
              <a:ext cx="112" cy="90"/>
            </a:xfrm>
            <a:custGeom>
              <a:avLst/>
              <a:gdLst>
                <a:gd name="T0" fmla="*/ 112 w 112"/>
                <a:gd name="T1" fmla="*/ 12 h 90"/>
                <a:gd name="T2" fmla="*/ 99 w 112"/>
                <a:gd name="T3" fmla="*/ 0 h 90"/>
                <a:gd name="T4" fmla="*/ 44 w 112"/>
                <a:gd name="T5" fmla="*/ 66 h 90"/>
                <a:gd name="T6" fmla="*/ 10 w 112"/>
                <a:gd name="T7" fmla="*/ 38 h 90"/>
                <a:gd name="T8" fmla="*/ 0 w 112"/>
                <a:gd name="T9" fmla="*/ 53 h 90"/>
                <a:gd name="T10" fmla="*/ 47 w 112"/>
                <a:gd name="T11" fmla="*/ 90 h 90"/>
                <a:gd name="T12" fmla="*/ 112 w 112"/>
                <a:gd name="T13" fmla="*/ 12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12" h="90">
                  <a:moveTo>
                    <a:pt x="112" y="12"/>
                  </a:moveTo>
                  <a:lnTo>
                    <a:pt x="99" y="0"/>
                  </a:lnTo>
                  <a:lnTo>
                    <a:pt x="44" y="66"/>
                  </a:lnTo>
                  <a:lnTo>
                    <a:pt x="10" y="38"/>
                  </a:lnTo>
                  <a:lnTo>
                    <a:pt x="0" y="53"/>
                  </a:lnTo>
                  <a:lnTo>
                    <a:pt x="47" y="90"/>
                  </a:lnTo>
                  <a:lnTo>
                    <a:pt x="112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</p:grpSp>
      <p:grpSp>
        <p:nvGrpSpPr>
          <p:cNvPr id="32" name="Group 26"/>
          <p:cNvGrpSpPr/>
          <p:nvPr/>
        </p:nvGrpSpPr>
        <p:grpSpPr bwMode="auto">
          <a:xfrm>
            <a:off x="5991889" y="3878185"/>
            <a:ext cx="309557" cy="314043"/>
            <a:chOff x="0" y="0"/>
            <a:chExt cx="205" cy="208"/>
          </a:xfrm>
          <a:solidFill>
            <a:schemeClr val="bg1"/>
          </a:solidFill>
        </p:grpSpPr>
        <p:sp>
          <p:nvSpPr>
            <p:cNvPr id="33" name="Freeform 27"/>
            <p:cNvSpPr>
              <a:spLocks noEditPoints="1"/>
            </p:cNvSpPr>
            <p:nvPr/>
          </p:nvSpPr>
          <p:spPr bwMode="auto">
            <a:xfrm>
              <a:off x="0" y="0"/>
              <a:ext cx="205" cy="208"/>
            </a:xfrm>
            <a:custGeom>
              <a:avLst/>
              <a:gdLst>
                <a:gd name="T0" fmla="*/ 136 w 140"/>
                <a:gd name="T1" fmla="*/ 55 h 141"/>
                <a:gd name="T2" fmla="*/ 122 w 140"/>
                <a:gd name="T3" fmla="*/ 46 h 141"/>
                <a:gd name="T4" fmla="*/ 127 w 140"/>
                <a:gd name="T5" fmla="*/ 29 h 141"/>
                <a:gd name="T6" fmla="*/ 106 w 140"/>
                <a:gd name="T7" fmla="*/ 14 h 141"/>
                <a:gd name="T8" fmla="*/ 90 w 140"/>
                <a:gd name="T9" fmla="*/ 17 h 141"/>
                <a:gd name="T10" fmla="*/ 81 w 140"/>
                <a:gd name="T11" fmla="*/ 2 h 141"/>
                <a:gd name="T12" fmla="*/ 55 w 140"/>
                <a:gd name="T13" fmla="*/ 6 h 141"/>
                <a:gd name="T14" fmla="*/ 46 w 140"/>
                <a:gd name="T15" fmla="*/ 19 h 141"/>
                <a:gd name="T16" fmla="*/ 29 w 140"/>
                <a:gd name="T17" fmla="*/ 14 h 141"/>
                <a:gd name="T18" fmla="*/ 13 w 140"/>
                <a:gd name="T19" fmla="*/ 36 h 141"/>
                <a:gd name="T20" fmla="*/ 16 w 140"/>
                <a:gd name="T21" fmla="*/ 51 h 141"/>
                <a:gd name="T22" fmla="*/ 1 w 140"/>
                <a:gd name="T23" fmla="*/ 60 h 141"/>
                <a:gd name="T24" fmla="*/ 1 w 140"/>
                <a:gd name="T25" fmla="*/ 81 h 141"/>
                <a:gd name="T26" fmla="*/ 16 w 140"/>
                <a:gd name="T27" fmla="*/ 90 h 141"/>
                <a:gd name="T28" fmla="*/ 13 w 140"/>
                <a:gd name="T29" fmla="*/ 106 h 141"/>
                <a:gd name="T30" fmla="*/ 29 w 140"/>
                <a:gd name="T31" fmla="*/ 127 h 141"/>
                <a:gd name="T32" fmla="*/ 46 w 140"/>
                <a:gd name="T33" fmla="*/ 123 h 141"/>
                <a:gd name="T34" fmla="*/ 55 w 140"/>
                <a:gd name="T35" fmla="*/ 136 h 141"/>
                <a:gd name="T36" fmla="*/ 70 w 140"/>
                <a:gd name="T37" fmla="*/ 141 h 141"/>
                <a:gd name="T38" fmla="*/ 86 w 140"/>
                <a:gd name="T39" fmla="*/ 136 h 141"/>
                <a:gd name="T40" fmla="*/ 95 w 140"/>
                <a:gd name="T41" fmla="*/ 123 h 141"/>
                <a:gd name="T42" fmla="*/ 112 w 140"/>
                <a:gd name="T43" fmla="*/ 127 h 141"/>
                <a:gd name="T44" fmla="*/ 127 w 140"/>
                <a:gd name="T45" fmla="*/ 106 h 141"/>
                <a:gd name="T46" fmla="*/ 125 w 140"/>
                <a:gd name="T47" fmla="*/ 90 h 141"/>
                <a:gd name="T48" fmla="*/ 139 w 140"/>
                <a:gd name="T49" fmla="*/ 81 h 141"/>
                <a:gd name="T50" fmla="*/ 139 w 140"/>
                <a:gd name="T51" fmla="*/ 60 h 141"/>
                <a:gd name="T52" fmla="*/ 118 w 140"/>
                <a:gd name="T53" fmla="*/ 80 h 141"/>
                <a:gd name="T54" fmla="*/ 110 w 140"/>
                <a:gd name="T55" fmla="*/ 92 h 141"/>
                <a:gd name="T56" fmla="*/ 115 w 140"/>
                <a:gd name="T57" fmla="*/ 108 h 141"/>
                <a:gd name="T58" fmla="*/ 98 w 140"/>
                <a:gd name="T59" fmla="*/ 111 h 141"/>
                <a:gd name="T60" fmla="*/ 83 w 140"/>
                <a:gd name="T61" fmla="*/ 114 h 141"/>
                <a:gd name="T62" fmla="*/ 76 w 140"/>
                <a:gd name="T63" fmla="*/ 128 h 141"/>
                <a:gd name="T64" fmla="*/ 61 w 140"/>
                <a:gd name="T65" fmla="*/ 118 h 141"/>
                <a:gd name="T66" fmla="*/ 49 w 140"/>
                <a:gd name="T67" fmla="*/ 111 h 141"/>
                <a:gd name="T68" fmla="*/ 33 w 140"/>
                <a:gd name="T69" fmla="*/ 115 h 141"/>
                <a:gd name="T70" fmla="*/ 31 w 140"/>
                <a:gd name="T71" fmla="*/ 98 h 141"/>
                <a:gd name="T72" fmla="*/ 27 w 140"/>
                <a:gd name="T73" fmla="*/ 84 h 141"/>
                <a:gd name="T74" fmla="*/ 13 w 140"/>
                <a:gd name="T75" fmla="*/ 76 h 141"/>
                <a:gd name="T76" fmla="*/ 13 w 140"/>
                <a:gd name="T77" fmla="*/ 65 h 141"/>
                <a:gd name="T78" fmla="*/ 27 w 140"/>
                <a:gd name="T79" fmla="*/ 58 h 141"/>
                <a:gd name="T80" fmla="*/ 31 w 140"/>
                <a:gd name="T81" fmla="*/ 44 h 141"/>
                <a:gd name="T82" fmla="*/ 33 w 140"/>
                <a:gd name="T83" fmla="*/ 26 h 141"/>
                <a:gd name="T84" fmla="*/ 49 w 140"/>
                <a:gd name="T85" fmla="*/ 31 h 141"/>
                <a:gd name="T86" fmla="*/ 61 w 140"/>
                <a:gd name="T87" fmla="*/ 23 h 141"/>
                <a:gd name="T88" fmla="*/ 76 w 140"/>
                <a:gd name="T89" fmla="*/ 13 h 141"/>
                <a:gd name="T90" fmla="*/ 83 w 140"/>
                <a:gd name="T91" fmla="*/ 27 h 141"/>
                <a:gd name="T92" fmla="*/ 98 w 140"/>
                <a:gd name="T93" fmla="*/ 31 h 141"/>
                <a:gd name="T94" fmla="*/ 115 w 140"/>
                <a:gd name="T95" fmla="*/ 34 h 141"/>
                <a:gd name="T96" fmla="*/ 110 w 140"/>
                <a:gd name="T97" fmla="*/ 49 h 141"/>
                <a:gd name="T98" fmla="*/ 118 w 140"/>
                <a:gd name="T99" fmla="*/ 62 h 141"/>
                <a:gd name="T100" fmla="*/ 128 w 140"/>
                <a:gd name="T101" fmla="*/ 71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140" h="141">
                  <a:moveTo>
                    <a:pt x="139" y="60"/>
                  </a:moveTo>
                  <a:cubicBezTo>
                    <a:pt x="139" y="58"/>
                    <a:pt x="138" y="56"/>
                    <a:pt x="136" y="55"/>
                  </a:cubicBezTo>
                  <a:cubicBezTo>
                    <a:pt x="125" y="51"/>
                    <a:pt x="125" y="51"/>
                    <a:pt x="125" y="51"/>
                  </a:cubicBezTo>
                  <a:cubicBezTo>
                    <a:pt x="124" y="50"/>
                    <a:pt x="123" y="48"/>
                    <a:pt x="122" y="46"/>
                  </a:cubicBezTo>
                  <a:cubicBezTo>
                    <a:pt x="127" y="36"/>
                    <a:pt x="127" y="36"/>
                    <a:pt x="127" y="36"/>
                  </a:cubicBezTo>
                  <a:cubicBezTo>
                    <a:pt x="128" y="34"/>
                    <a:pt x="128" y="31"/>
                    <a:pt x="127" y="29"/>
                  </a:cubicBezTo>
                  <a:cubicBezTo>
                    <a:pt x="123" y="24"/>
                    <a:pt x="117" y="19"/>
                    <a:pt x="112" y="14"/>
                  </a:cubicBezTo>
                  <a:cubicBezTo>
                    <a:pt x="110" y="13"/>
                    <a:pt x="108" y="13"/>
                    <a:pt x="106" y="14"/>
                  </a:cubicBezTo>
                  <a:cubicBezTo>
                    <a:pt x="95" y="19"/>
                    <a:pt x="95" y="19"/>
                    <a:pt x="95" y="19"/>
                  </a:cubicBezTo>
                  <a:cubicBezTo>
                    <a:pt x="93" y="18"/>
                    <a:pt x="91" y="17"/>
                    <a:pt x="90" y="17"/>
                  </a:cubicBezTo>
                  <a:cubicBezTo>
                    <a:pt x="86" y="6"/>
                    <a:pt x="86" y="6"/>
                    <a:pt x="86" y="6"/>
                  </a:cubicBezTo>
                  <a:cubicBezTo>
                    <a:pt x="85" y="4"/>
                    <a:pt x="83" y="2"/>
                    <a:pt x="81" y="2"/>
                  </a:cubicBezTo>
                  <a:cubicBezTo>
                    <a:pt x="73" y="0"/>
                    <a:pt x="67" y="0"/>
                    <a:pt x="60" y="2"/>
                  </a:cubicBezTo>
                  <a:cubicBezTo>
                    <a:pt x="58" y="2"/>
                    <a:pt x="56" y="4"/>
                    <a:pt x="55" y="6"/>
                  </a:cubicBezTo>
                  <a:cubicBezTo>
                    <a:pt x="51" y="17"/>
                    <a:pt x="51" y="17"/>
                    <a:pt x="51" y="17"/>
                  </a:cubicBezTo>
                  <a:cubicBezTo>
                    <a:pt x="49" y="17"/>
                    <a:pt x="47" y="18"/>
                    <a:pt x="46" y="19"/>
                  </a:cubicBezTo>
                  <a:cubicBezTo>
                    <a:pt x="35" y="14"/>
                    <a:pt x="35" y="14"/>
                    <a:pt x="35" y="14"/>
                  </a:cubicBezTo>
                  <a:cubicBezTo>
                    <a:pt x="33" y="13"/>
                    <a:pt x="31" y="13"/>
                    <a:pt x="29" y="14"/>
                  </a:cubicBezTo>
                  <a:cubicBezTo>
                    <a:pt x="23" y="19"/>
                    <a:pt x="18" y="24"/>
                    <a:pt x="14" y="29"/>
                  </a:cubicBezTo>
                  <a:cubicBezTo>
                    <a:pt x="13" y="31"/>
                    <a:pt x="12" y="34"/>
                    <a:pt x="13" y="36"/>
                  </a:cubicBezTo>
                  <a:cubicBezTo>
                    <a:pt x="18" y="46"/>
                    <a:pt x="18" y="46"/>
                    <a:pt x="18" y="46"/>
                  </a:cubicBezTo>
                  <a:cubicBezTo>
                    <a:pt x="18" y="48"/>
                    <a:pt x="17" y="50"/>
                    <a:pt x="16" y="51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3" y="56"/>
                    <a:pt x="2" y="58"/>
                    <a:pt x="1" y="60"/>
                  </a:cubicBezTo>
                  <a:cubicBezTo>
                    <a:pt x="1" y="64"/>
                    <a:pt x="0" y="67"/>
                    <a:pt x="0" y="71"/>
                  </a:cubicBezTo>
                  <a:cubicBezTo>
                    <a:pt x="0" y="74"/>
                    <a:pt x="1" y="77"/>
                    <a:pt x="1" y="81"/>
                  </a:cubicBezTo>
                  <a:cubicBezTo>
                    <a:pt x="2" y="84"/>
                    <a:pt x="3" y="85"/>
                    <a:pt x="5" y="86"/>
                  </a:cubicBezTo>
                  <a:cubicBezTo>
                    <a:pt x="16" y="90"/>
                    <a:pt x="16" y="90"/>
                    <a:pt x="16" y="90"/>
                  </a:cubicBezTo>
                  <a:cubicBezTo>
                    <a:pt x="17" y="92"/>
                    <a:pt x="18" y="94"/>
                    <a:pt x="18" y="95"/>
                  </a:cubicBezTo>
                  <a:cubicBezTo>
                    <a:pt x="13" y="106"/>
                    <a:pt x="13" y="106"/>
                    <a:pt x="13" y="106"/>
                  </a:cubicBezTo>
                  <a:cubicBezTo>
                    <a:pt x="12" y="108"/>
                    <a:pt x="13" y="110"/>
                    <a:pt x="14" y="112"/>
                  </a:cubicBezTo>
                  <a:cubicBezTo>
                    <a:pt x="18" y="118"/>
                    <a:pt x="23" y="123"/>
                    <a:pt x="29" y="127"/>
                  </a:cubicBezTo>
                  <a:cubicBezTo>
                    <a:pt x="31" y="128"/>
                    <a:pt x="33" y="129"/>
                    <a:pt x="35" y="128"/>
                  </a:cubicBezTo>
                  <a:cubicBezTo>
                    <a:pt x="46" y="123"/>
                    <a:pt x="46" y="123"/>
                    <a:pt x="46" y="123"/>
                  </a:cubicBezTo>
                  <a:cubicBezTo>
                    <a:pt x="47" y="124"/>
                    <a:pt x="49" y="124"/>
                    <a:pt x="51" y="125"/>
                  </a:cubicBezTo>
                  <a:cubicBezTo>
                    <a:pt x="55" y="136"/>
                    <a:pt x="55" y="136"/>
                    <a:pt x="55" y="136"/>
                  </a:cubicBezTo>
                  <a:cubicBezTo>
                    <a:pt x="56" y="138"/>
                    <a:pt x="58" y="140"/>
                    <a:pt x="60" y="140"/>
                  </a:cubicBezTo>
                  <a:cubicBezTo>
                    <a:pt x="64" y="140"/>
                    <a:pt x="67" y="141"/>
                    <a:pt x="70" y="141"/>
                  </a:cubicBezTo>
                  <a:cubicBezTo>
                    <a:pt x="74" y="141"/>
                    <a:pt x="77" y="140"/>
                    <a:pt x="81" y="140"/>
                  </a:cubicBezTo>
                  <a:cubicBezTo>
                    <a:pt x="83" y="140"/>
                    <a:pt x="85" y="138"/>
                    <a:pt x="86" y="136"/>
                  </a:cubicBezTo>
                  <a:cubicBezTo>
                    <a:pt x="90" y="125"/>
                    <a:pt x="90" y="125"/>
                    <a:pt x="90" y="125"/>
                  </a:cubicBezTo>
                  <a:cubicBezTo>
                    <a:pt x="91" y="124"/>
                    <a:pt x="93" y="124"/>
                    <a:pt x="95" y="123"/>
                  </a:cubicBezTo>
                  <a:cubicBezTo>
                    <a:pt x="106" y="128"/>
                    <a:pt x="106" y="128"/>
                    <a:pt x="106" y="128"/>
                  </a:cubicBezTo>
                  <a:cubicBezTo>
                    <a:pt x="108" y="129"/>
                    <a:pt x="110" y="128"/>
                    <a:pt x="112" y="127"/>
                  </a:cubicBezTo>
                  <a:cubicBezTo>
                    <a:pt x="117" y="123"/>
                    <a:pt x="123" y="118"/>
                    <a:pt x="127" y="112"/>
                  </a:cubicBezTo>
                  <a:cubicBezTo>
                    <a:pt x="128" y="110"/>
                    <a:pt x="128" y="108"/>
                    <a:pt x="127" y="106"/>
                  </a:cubicBezTo>
                  <a:cubicBezTo>
                    <a:pt x="122" y="95"/>
                    <a:pt x="122" y="95"/>
                    <a:pt x="122" y="95"/>
                  </a:cubicBezTo>
                  <a:cubicBezTo>
                    <a:pt x="123" y="94"/>
                    <a:pt x="124" y="92"/>
                    <a:pt x="125" y="90"/>
                  </a:cubicBezTo>
                  <a:cubicBezTo>
                    <a:pt x="136" y="86"/>
                    <a:pt x="136" y="86"/>
                    <a:pt x="136" y="86"/>
                  </a:cubicBezTo>
                  <a:cubicBezTo>
                    <a:pt x="138" y="85"/>
                    <a:pt x="139" y="84"/>
                    <a:pt x="139" y="81"/>
                  </a:cubicBezTo>
                  <a:cubicBezTo>
                    <a:pt x="140" y="77"/>
                    <a:pt x="140" y="74"/>
                    <a:pt x="140" y="71"/>
                  </a:cubicBezTo>
                  <a:cubicBezTo>
                    <a:pt x="140" y="67"/>
                    <a:pt x="140" y="64"/>
                    <a:pt x="139" y="60"/>
                  </a:cubicBezTo>
                  <a:close/>
                  <a:moveTo>
                    <a:pt x="128" y="76"/>
                  </a:moveTo>
                  <a:cubicBezTo>
                    <a:pt x="118" y="80"/>
                    <a:pt x="118" y="80"/>
                    <a:pt x="118" y="80"/>
                  </a:cubicBezTo>
                  <a:cubicBezTo>
                    <a:pt x="116" y="80"/>
                    <a:pt x="115" y="82"/>
                    <a:pt x="114" y="84"/>
                  </a:cubicBezTo>
                  <a:cubicBezTo>
                    <a:pt x="113" y="87"/>
                    <a:pt x="112" y="90"/>
                    <a:pt x="110" y="92"/>
                  </a:cubicBezTo>
                  <a:cubicBezTo>
                    <a:pt x="109" y="94"/>
                    <a:pt x="109" y="96"/>
                    <a:pt x="110" y="98"/>
                  </a:cubicBezTo>
                  <a:cubicBezTo>
                    <a:pt x="115" y="108"/>
                    <a:pt x="115" y="108"/>
                    <a:pt x="115" y="108"/>
                  </a:cubicBezTo>
                  <a:cubicBezTo>
                    <a:pt x="113" y="111"/>
                    <a:pt x="110" y="113"/>
                    <a:pt x="107" y="115"/>
                  </a:cubicBezTo>
                  <a:cubicBezTo>
                    <a:pt x="98" y="111"/>
                    <a:pt x="98" y="111"/>
                    <a:pt x="98" y="111"/>
                  </a:cubicBezTo>
                  <a:cubicBezTo>
                    <a:pt x="96" y="110"/>
                    <a:pt x="94" y="110"/>
                    <a:pt x="92" y="111"/>
                  </a:cubicBezTo>
                  <a:cubicBezTo>
                    <a:pt x="89" y="112"/>
                    <a:pt x="86" y="113"/>
                    <a:pt x="83" y="114"/>
                  </a:cubicBezTo>
                  <a:cubicBezTo>
                    <a:pt x="81" y="115"/>
                    <a:pt x="80" y="116"/>
                    <a:pt x="79" y="118"/>
                  </a:cubicBezTo>
                  <a:cubicBezTo>
                    <a:pt x="76" y="128"/>
                    <a:pt x="76" y="128"/>
                    <a:pt x="76" y="128"/>
                  </a:cubicBezTo>
                  <a:cubicBezTo>
                    <a:pt x="72" y="129"/>
                    <a:pt x="69" y="129"/>
                    <a:pt x="65" y="128"/>
                  </a:cubicBezTo>
                  <a:cubicBezTo>
                    <a:pt x="61" y="118"/>
                    <a:pt x="61" y="118"/>
                    <a:pt x="61" y="118"/>
                  </a:cubicBezTo>
                  <a:cubicBezTo>
                    <a:pt x="61" y="116"/>
                    <a:pt x="59" y="115"/>
                    <a:pt x="57" y="114"/>
                  </a:cubicBezTo>
                  <a:cubicBezTo>
                    <a:pt x="54" y="113"/>
                    <a:pt x="51" y="112"/>
                    <a:pt x="49" y="111"/>
                  </a:cubicBezTo>
                  <a:cubicBezTo>
                    <a:pt x="47" y="110"/>
                    <a:pt x="45" y="110"/>
                    <a:pt x="43" y="111"/>
                  </a:cubicBezTo>
                  <a:cubicBezTo>
                    <a:pt x="33" y="115"/>
                    <a:pt x="33" y="115"/>
                    <a:pt x="33" y="115"/>
                  </a:cubicBezTo>
                  <a:cubicBezTo>
                    <a:pt x="31" y="113"/>
                    <a:pt x="28" y="111"/>
                    <a:pt x="26" y="108"/>
                  </a:cubicBezTo>
                  <a:cubicBezTo>
                    <a:pt x="31" y="98"/>
                    <a:pt x="31" y="98"/>
                    <a:pt x="31" y="98"/>
                  </a:cubicBezTo>
                  <a:cubicBezTo>
                    <a:pt x="31" y="96"/>
                    <a:pt x="31" y="94"/>
                    <a:pt x="30" y="92"/>
                  </a:cubicBezTo>
                  <a:cubicBezTo>
                    <a:pt x="29" y="90"/>
                    <a:pt x="28" y="87"/>
                    <a:pt x="27" y="84"/>
                  </a:cubicBezTo>
                  <a:cubicBezTo>
                    <a:pt x="26" y="82"/>
                    <a:pt x="25" y="80"/>
                    <a:pt x="23" y="80"/>
                  </a:cubicBezTo>
                  <a:cubicBezTo>
                    <a:pt x="13" y="76"/>
                    <a:pt x="13" y="76"/>
                    <a:pt x="13" y="76"/>
                  </a:cubicBezTo>
                  <a:cubicBezTo>
                    <a:pt x="12" y="74"/>
                    <a:pt x="12" y="72"/>
                    <a:pt x="12" y="71"/>
                  </a:cubicBezTo>
                  <a:cubicBezTo>
                    <a:pt x="12" y="69"/>
                    <a:pt x="12" y="67"/>
                    <a:pt x="13" y="65"/>
                  </a:cubicBezTo>
                  <a:cubicBezTo>
                    <a:pt x="23" y="62"/>
                    <a:pt x="23" y="62"/>
                    <a:pt x="23" y="62"/>
                  </a:cubicBezTo>
                  <a:cubicBezTo>
                    <a:pt x="25" y="61"/>
                    <a:pt x="26" y="60"/>
                    <a:pt x="27" y="58"/>
                  </a:cubicBezTo>
                  <a:cubicBezTo>
                    <a:pt x="28" y="55"/>
                    <a:pt x="29" y="52"/>
                    <a:pt x="30" y="49"/>
                  </a:cubicBezTo>
                  <a:cubicBezTo>
                    <a:pt x="31" y="47"/>
                    <a:pt x="31" y="45"/>
                    <a:pt x="31" y="44"/>
                  </a:cubicBezTo>
                  <a:cubicBezTo>
                    <a:pt x="26" y="34"/>
                    <a:pt x="26" y="34"/>
                    <a:pt x="26" y="34"/>
                  </a:cubicBezTo>
                  <a:cubicBezTo>
                    <a:pt x="28" y="31"/>
                    <a:pt x="31" y="28"/>
                    <a:pt x="33" y="26"/>
                  </a:cubicBezTo>
                  <a:cubicBezTo>
                    <a:pt x="43" y="31"/>
                    <a:pt x="43" y="31"/>
                    <a:pt x="43" y="31"/>
                  </a:cubicBezTo>
                  <a:cubicBezTo>
                    <a:pt x="45" y="32"/>
                    <a:pt x="47" y="32"/>
                    <a:pt x="49" y="31"/>
                  </a:cubicBezTo>
                  <a:cubicBezTo>
                    <a:pt x="51" y="29"/>
                    <a:pt x="54" y="28"/>
                    <a:pt x="57" y="27"/>
                  </a:cubicBezTo>
                  <a:cubicBezTo>
                    <a:pt x="59" y="27"/>
                    <a:pt x="61" y="25"/>
                    <a:pt x="61" y="23"/>
                  </a:cubicBezTo>
                  <a:cubicBezTo>
                    <a:pt x="65" y="13"/>
                    <a:pt x="65" y="13"/>
                    <a:pt x="65" y="13"/>
                  </a:cubicBezTo>
                  <a:cubicBezTo>
                    <a:pt x="69" y="13"/>
                    <a:pt x="72" y="13"/>
                    <a:pt x="76" y="13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80" y="25"/>
                    <a:pt x="81" y="27"/>
                    <a:pt x="83" y="27"/>
                  </a:cubicBezTo>
                  <a:cubicBezTo>
                    <a:pt x="86" y="28"/>
                    <a:pt x="89" y="29"/>
                    <a:pt x="92" y="31"/>
                  </a:cubicBezTo>
                  <a:cubicBezTo>
                    <a:pt x="94" y="32"/>
                    <a:pt x="96" y="32"/>
                    <a:pt x="98" y="31"/>
                  </a:cubicBezTo>
                  <a:cubicBezTo>
                    <a:pt x="107" y="26"/>
                    <a:pt x="107" y="26"/>
                    <a:pt x="107" y="26"/>
                  </a:cubicBezTo>
                  <a:cubicBezTo>
                    <a:pt x="110" y="28"/>
                    <a:pt x="113" y="31"/>
                    <a:pt x="115" y="34"/>
                  </a:cubicBezTo>
                  <a:cubicBezTo>
                    <a:pt x="110" y="44"/>
                    <a:pt x="110" y="44"/>
                    <a:pt x="110" y="44"/>
                  </a:cubicBezTo>
                  <a:cubicBezTo>
                    <a:pt x="109" y="45"/>
                    <a:pt x="109" y="47"/>
                    <a:pt x="110" y="49"/>
                  </a:cubicBezTo>
                  <a:cubicBezTo>
                    <a:pt x="112" y="52"/>
                    <a:pt x="113" y="55"/>
                    <a:pt x="114" y="58"/>
                  </a:cubicBezTo>
                  <a:cubicBezTo>
                    <a:pt x="115" y="60"/>
                    <a:pt x="116" y="61"/>
                    <a:pt x="118" y="62"/>
                  </a:cubicBezTo>
                  <a:cubicBezTo>
                    <a:pt x="128" y="65"/>
                    <a:pt x="128" y="65"/>
                    <a:pt x="128" y="65"/>
                  </a:cubicBezTo>
                  <a:cubicBezTo>
                    <a:pt x="128" y="67"/>
                    <a:pt x="128" y="69"/>
                    <a:pt x="128" y="71"/>
                  </a:cubicBezTo>
                  <a:cubicBezTo>
                    <a:pt x="128" y="72"/>
                    <a:pt x="128" y="74"/>
                    <a:pt x="128" y="7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34" name="Freeform 28"/>
            <p:cNvSpPr>
              <a:spLocks noEditPoints="1"/>
            </p:cNvSpPr>
            <p:nvPr/>
          </p:nvSpPr>
          <p:spPr bwMode="auto">
            <a:xfrm>
              <a:off x="63" y="62"/>
              <a:ext cx="81" cy="81"/>
            </a:xfrm>
            <a:custGeom>
              <a:avLst/>
              <a:gdLst>
                <a:gd name="T0" fmla="*/ 27 w 55"/>
                <a:gd name="T1" fmla="*/ 0 h 55"/>
                <a:gd name="T2" fmla="*/ 0 w 55"/>
                <a:gd name="T3" fmla="*/ 27 h 55"/>
                <a:gd name="T4" fmla="*/ 27 w 55"/>
                <a:gd name="T5" fmla="*/ 55 h 55"/>
                <a:gd name="T6" fmla="*/ 55 w 55"/>
                <a:gd name="T7" fmla="*/ 27 h 55"/>
                <a:gd name="T8" fmla="*/ 27 w 55"/>
                <a:gd name="T9" fmla="*/ 0 h 55"/>
                <a:gd name="T10" fmla="*/ 27 w 55"/>
                <a:gd name="T11" fmla="*/ 43 h 55"/>
                <a:gd name="T12" fmla="*/ 12 w 55"/>
                <a:gd name="T13" fmla="*/ 27 h 55"/>
                <a:gd name="T14" fmla="*/ 27 w 55"/>
                <a:gd name="T15" fmla="*/ 12 h 55"/>
                <a:gd name="T16" fmla="*/ 43 w 55"/>
                <a:gd name="T17" fmla="*/ 27 h 55"/>
                <a:gd name="T18" fmla="*/ 27 w 55"/>
                <a:gd name="T19" fmla="*/ 43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55" h="55">
                  <a:moveTo>
                    <a:pt x="27" y="0"/>
                  </a:moveTo>
                  <a:cubicBezTo>
                    <a:pt x="12" y="0"/>
                    <a:pt x="0" y="12"/>
                    <a:pt x="0" y="27"/>
                  </a:cubicBezTo>
                  <a:cubicBezTo>
                    <a:pt x="0" y="43"/>
                    <a:pt x="12" y="55"/>
                    <a:pt x="27" y="55"/>
                  </a:cubicBezTo>
                  <a:cubicBezTo>
                    <a:pt x="43" y="55"/>
                    <a:pt x="55" y="43"/>
                    <a:pt x="55" y="27"/>
                  </a:cubicBezTo>
                  <a:cubicBezTo>
                    <a:pt x="55" y="12"/>
                    <a:pt x="43" y="0"/>
                    <a:pt x="27" y="0"/>
                  </a:cubicBezTo>
                  <a:close/>
                  <a:moveTo>
                    <a:pt x="27" y="43"/>
                  </a:moveTo>
                  <a:cubicBezTo>
                    <a:pt x="19" y="43"/>
                    <a:pt x="12" y="36"/>
                    <a:pt x="12" y="27"/>
                  </a:cubicBezTo>
                  <a:cubicBezTo>
                    <a:pt x="12" y="19"/>
                    <a:pt x="19" y="12"/>
                    <a:pt x="27" y="12"/>
                  </a:cubicBezTo>
                  <a:cubicBezTo>
                    <a:pt x="36" y="12"/>
                    <a:pt x="43" y="19"/>
                    <a:pt x="43" y="27"/>
                  </a:cubicBezTo>
                  <a:cubicBezTo>
                    <a:pt x="43" y="36"/>
                    <a:pt x="36" y="43"/>
                    <a:pt x="27" y="4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</p:grpSp>
      <p:grpSp>
        <p:nvGrpSpPr>
          <p:cNvPr id="35" name="Group 29"/>
          <p:cNvGrpSpPr/>
          <p:nvPr/>
        </p:nvGrpSpPr>
        <p:grpSpPr bwMode="auto">
          <a:xfrm>
            <a:off x="5991889" y="2772304"/>
            <a:ext cx="309557" cy="309557"/>
            <a:chOff x="0" y="0"/>
            <a:chExt cx="205" cy="207"/>
          </a:xfrm>
          <a:solidFill>
            <a:schemeClr val="bg1"/>
          </a:solidFill>
        </p:grpSpPr>
        <p:sp>
          <p:nvSpPr>
            <p:cNvPr id="36" name="Freeform 30"/>
            <p:cNvSpPr>
              <a:spLocks noEditPoints="1"/>
            </p:cNvSpPr>
            <p:nvPr/>
          </p:nvSpPr>
          <p:spPr bwMode="auto">
            <a:xfrm>
              <a:off x="0" y="0"/>
              <a:ext cx="205" cy="207"/>
            </a:xfrm>
            <a:custGeom>
              <a:avLst/>
              <a:gdLst>
                <a:gd name="T0" fmla="*/ 70 w 140"/>
                <a:gd name="T1" fmla="*/ 140 h 140"/>
                <a:gd name="T2" fmla="*/ 0 w 140"/>
                <a:gd name="T3" fmla="*/ 70 h 140"/>
                <a:gd name="T4" fmla="*/ 70 w 140"/>
                <a:gd name="T5" fmla="*/ 0 h 140"/>
                <a:gd name="T6" fmla="*/ 140 w 140"/>
                <a:gd name="T7" fmla="*/ 70 h 140"/>
                <a:gd name="T8" fmla="*/ 70 w 140"/>
                <a:gd name="T9" fmla="*/ 140 h 140"/>
                <a:gd name="T10" fmla="*/ 70 w 140"/>
                <a:gd name="T11" fmla="*/ 12 h 140"/>
                <a:gd name="T12" fmla="*/ 12 w 140"/>
                <a:gd name="T13" fmla="*/ 70 h 140"/>
                <a:gd name="T14" fmla="*/ 70 w 140"/>
                <a:gd name="T15" fmla="*/ 128 h 140"/>
                <a:gd name="T16" fmla="*/ 128 w 140"/>
                <a:gd name="T17" fmla="*/ 70 h 140"/>
                <a:gd name="T18" fmla="*/ 70 w 140"/>
                <a:gd name="T19" fmla="*/ 12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40" h="140">
                  <a:moveTo>
                    <a:pt x="70" y="140"/>
                  </a:moveTo>
                  <a:cubicBezTo>
                    <a:pt x="32" y="140"/>
                    <a:pt x="0" y="109"/>
                    <a:pt x="0" y="70"/>
                  </a:cubicBezTo>
                  <a:cubicBezTo>
                    <a:pt x="0" y="32"/>
                    <a:pt x="32" y="0"/>
                    <a:pt x="70" y="0"/>
                  </a:cubicBezTo>
                  <a:cubicBezTo>
                    <a:pt x="109" y="0"/>
                    <a:pt x="140" y="32"/>
                    <a:pt x="140" y="70"/>
                  </a:cubicBezTo>
                  <a:cubicBezTo>
                    <a:pt x="140" y="109"/>
                    <a:pt x="109" y="140"/>
                    <a:pt x="70" y="140"/>
                  </a:cubicBezTo>
                  <a:close/>
                  <a:moveTo>
                    <a:pt x="70" y="12"/>
                  </a:moveTo>
                  <a:cubicBezTo>
                    <a:pt x="38" y="12"/>
                    <a:pt x="12" y="38"/>
                    <a:pt x="12" y="70"/>
                  </a:cubicBezTo>
                  <a:cubicBezTo>
                    <a:pt x="12" y="102"/>
                    <a:pt x="38" y="128"/>
                    <a:pt x="70" y="128"/>
                  </a:cubicBezTo>
                  <a:cubicBezTo>
                    <a:pt x="102" y="128"/>
                    <a:pt x="128" y="102"/>
                    <a:pt x="128" y="70"/>
                  </a:cubicBezTo>
                  <a:cubicBezTo>
                    <a:pt x="128" y="38"/>
                    <a:pt x="102" y="12"/>
                    <a:pt x="70" y="1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37" name="Freeform 31"/>
            <p:cNvSpPr/>
            <p:nvPr/>
          </p:nvSpPr>
          <p:spPr bwMode="auto">
            <a:xfrm>
              <a:off x="94" y="40"/>
              <a:ext cx="63" cy="72"/>
            </a:xfrm>
            <a:custGeom>
              <a:avLst/>
              <a:gdLst>
                <a:gd name="T0" fmla="*/ 37 w 43"/>
                <a:gd name="T1" fmla="*/ 49 h 49"/>
                <a:gd name="T2" fmla="*/ 6 w 43"/>
                <a:gd name="T3" fmla="*/ 49 h 49"/>
                <a:gd name="T4" fmla="*/ 0 w 43"/>
                <a:gd name="T5" fmla="*/ 43 h 49"/>
                <a:gd name="T6" fmla="*/ 0 w 43"/>
                <a:gd name="T7" fmla="*/ 6 h 49"/>
                <a:gd name="T8" fmla="*/ 6 w 43"/>
                <a:gd name="T9" fmla="*/ 0 h 49"/>
                <a:gd name="T10" fmla="*/ 12 w 43"/>
                <a:gd name="T11" fmla="*/ 6 h 49"/>
                <a:gd name="T12" fmla="*/ 12 w 43"/>
                <a:gd name="T13" fmla="*/ 37 h 49"/>
                <a:gd name="T14" fmla="*/ 37 w 43"/>
                <a:gd name="T15" fmla="*/ 37 h 49"/>
                <a:gd name="T16" fmla="*/ 43 w 43"/>
                <a:gd name="T17" fmla="*/ 43 h 49"/>
                <a:gd name="T18" fmla="*/ 37 w 43"/>
                <a:gd name="T19" fmla="*/ 49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3" h="49">
                  <a:moveTo>
                    <a:pt x="37" y="49"/>
                  </a:moveTo>
                  <a:cubicBezTo>
                    <a:pt x="6" y="49"/>
                    <a:pt x="6" y="49"/>
                    <a:pt x="6" y="49"/>
                  </a:cubicBezTo>
                  <a:cubicBezTo>
                    <a:pt x="3" y="49"/>
                    <a:pt x="0" y="46"/>
                    <a:pt x="0" y="43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0" y="3"/>
                    <a:pt x="3" y="0"/>
                    <a:pt x="6" y="0"/>
                  </a:cubicBezTo>
                  <a:cubicBezTo>
                    <a:pt x="10" y="0"/>
                    <a:pt x="12" y="3"/>
                    <a:pt x="12" y="6"/>
                  </a:cubicBezTo>
                  <a:cubicBezTo>
                    <a:pt x="12" y="37"/>
                    <a:pt x="12" y="37"/>
                    <a:pt x="12" y="37"/>
                  </a:cubicBezTo>
                  <a:cubicBezTo>
                    <a:pt x="37" y="37"/>
                    <a:pt x="37" y="37"/>
                    <a:pt x="37" y="37"/>
                  </a:cubicBezTo>
                  <a:cubicBezTo>
                    <a:pt x="40" y="37"/>
                    <a:pt x="43" y="40"/>
                    <a:pt x="43" y="43"/>
                  </a:cubicBezTo>
                  <a:cubicBezTo>
                    <a:pt x="43" y="46"/>
                    <a:pt x="40" y="49"/>
                    <a:pt x="37" y="4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</p:grpSp>
      <p:sp>
        <p:nvSpPr>
          <p:cNvPr id="38" name="Rectangle 32"/>
          <p:cNvSpPr>
            <a:spLocks noChangeArrowheads="1"/>
          </p:cNvSpPr>
          <p:nvPr/>
        </p:nvSpPr>
        <p:spPr bwMode="auto">
          <a:xfrm>
            <a:off x="6523519" y="1643993"/>
            <a:ext cx="4782426" cy="38472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r>
              <a:rPr lang="zh-CN" altLang="en-US" sz="1400" b="1" dirty="0">
                <a:solidFill>
                  <a:schemeClr val="bg1"/>
                </a:solidFill>
              </a:rPr>
              <a:t>Strengths</a:t>
            </a:r>
            <a:endParaRPr lang="zh-CN" altLang="en-US" sz="1400" b="1" dirty="0">
              <a:solidFill>
                <a:schemeClr val="bg1"/>
              </a:solidFill>
            </a:endParaRPr>
          </a:p>
          <a:p>
            <a:r>
              <a:rPr lang="en-US" altLang="zh-CN" sz="1100" dirty="0">
                <a:solidFill>
                  <a:schemeClr val="bg1"/>
                </a:solidFill>
              </a:rPr>
              <a:t>We have many PowerPoint </a:t>
            </a:r>
            <a:r>
              <a:rPr lang="zh-CN" altLang="en-US" sz="1100" dirty="0">
                <a:solidFill>
                  <a:schemeClr val="bg1"/>
                </a:solidFill>
              </a:rPr>
              <a:t>templates</a:t>
            </a:r>
            <a:r>
              <a:rPr lang="en-US" altLang="zh-CN" sz="1100" dirty="0">
                <a:solidFill>
                  <a:schemeClr val="bg1"/>
                </a:solidFill>
              </a:rPr>
              <a:t> that has been specifically designed</a:t>
            </a:r>
            <a:r>
              <a:rPr lang="zh-CN" altLang="en-US" sz="1100" dirty="0">
                <a:solidFill>
                  <a:schemeClr val="bg1"/>
                </a:solidFill>
              </a:rPr>
              <a:t>.</a:t>
            </a:r>
            <a:endParaRPr lang="zh-CN" altLang="en-US" sz="1100" dirty="0">
              <a:solidFill>
                <a:schemeClr val="bg1"/>
              </a:solidFill>
            </a:endParaRPr>
          </a:p>
        </p:txBody>
      </p:sp>
      <p:sp>
        <p:nvSpPr>
          <p:cNvPr id="39" name="Rectangle 33"/>
          <p:cNvSpPr>
            <a:spLocks noChangeArrowheads="1"/>
          </p:cNvSpPr>
          <p:nvPr/>
        </p:nvSpPr>
        <p:spPr bwMode="auto">
          <a:xfrm>
            <a:off x="6523519" y="2729685"/>
            <a:ext cx="4782426" cy="38472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r>
              <a:rPr lang="zh-CN" altLang="en-US" sz="1400" b="1" dirty="0">
                <a:solidFill>
                  <a:schemeClr val="bg1"/>
                </a:solidFill>
              </a:rPr>
              <a:t>Weakness</a:t>
            </a:r>
            <a:endParaRPr lang="zh-CN" altLang="en-US" sz="1400" b="1" dirty="0">
              <a:solidFill>
                <a:schemeClr val="bg1"/>
              </a:solidFill>
            </a:endParaRPr>
          </a:p>
          <a:p>
            <a:r>
              <a:rPr lang="en-US" altLang="zh-CN" sz="1100" dirty="0">
                <a:solidFill>
                  <a:schemeClr val="bg1"/>
                </a:solidFill>
              </a:rPr>
              <a:t>We have many PowerPoint </a:t>
            </a:r>
            <a:r>
              <a:rPr lang="zh-CN" altLang="en-US" sz="1100" dirty="0">
                <a:solidFill>
                  <a:schemeClr val="bg1"/>
                </a:solidFill>
              </a:rPr>
              <a:t>templates</a:t>
            </a:r>
            <a:r>
              <a:rPr lang="en-US" altLang="zh-CN" sz="1100" dirty="0">
                <a:solidFill>
                  <a:schemeClr val="bg1"/>
                </a:solidFill>
              </a:rPr>
              <a:t> that has been specifically designed</a:t>
            </a:r>
            <a:r>
              <a:rPr lang="zh-CN" altLang="en-US" sz="1100" dirty="0">
                <a:solidFill>
                  <a:schemeClr val="bg1"/>
                </a:solidFill>
              </a:rPr>
              <a:t>.</a:t>
            </a:r>
            <a:endParaRPr lang="zh-CN" altLang="en-US" sz="1100" dirty="0">
              <a:solidFill>
                <a:schemeClr val="bg1"/>
              </a:solidFill>
            </a:endParaRPr>
          </a:p>
        </p:txBody>
      </p:sp>
      <p:sp>
        <p:nvSpPr>
          <p:cNvPr id="40" name="Rectangle 34"/>
          <p:cNvSpPr>
            <a:spLocks noChangeArrowheads="1"/>
          </p:cNvSpPr>
          <p:nvPr/>
        </p:nvSpPr>
        <p:spPr bwMode="auto">
          <a:xfrm>
            <a:off x="6523519" y="3833322"/>
            <a:ext cx="4782426" cy="38472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r>
              <a:rPr lang="zh-CN" altLang="en-US" sz="1400" b="1" dirty="0">
                <a:solidFill>
                  <a:schemeClr val="bg1"/>
                </a:solidFill>
              </a:rPr>
              <a:t>Opportunities</a:t>
            </a:r>
            <a:endParaRPr lang="zh-CN" altLang="en-US" sz="1400" b="1" dirty="0">
              <a:solidFill>
                <a:schemeClr val="bg1"/>
              </a:solidFill>
            </a:endParaRPr>
          </a:p>
          <a:p>
            <a:r>
              <a:rPr lang="en-US" altLang="zh-CN" sz="1100" dirty="0">
                <a:solidFill>
                  <a:schemeClr val="bg1"/>
                </a:solidFill>
              </a:rPr>
              <a:t>We have many PowerPoint </a:t>
            </a:r>
            <a:r>
              <a:rPr lang="zh-CN" altLang="en-US" sz="1100" dirty="0">
                <a:solidFill>
                  <a:schemeClr val="bg1"/>
                </a:solidFill>
              </a:rPr>
              <a:t>templates</a:t>
            </a:r>
            <a:r>
              <a:rPr lang="en-US" altLang="zh-CN" sz="1100" dirty="0">
                <a:solidFill>
                  <a:schemeClr val="bg1"/>
                </a:solidFill>
              </a:rPr>
              <a:t> that has been specifically designed</a:t>
            </a:r>
            <a:r>
              <a:rPr lang="zh-CN" altLang="en-US" sz="1100" dirty="0">
                <a:solidFill>
                  <a:schemeClr val="bg1"/>
                </a:solidFill>
              </a:rPr>
              <a:t>.</a:t>
            </a:r>
            <a:endParaRPr lang="zh-CN" altLang="en-US" sz="1100" dirty="0">
              <a:solidFill>
                <a:schemeClr val="bg1"/>
              </a:solidFill>
            </a:endParaRPr>
          </a:p>
        </p:txBody>
      </p:sp>
      <p:sp>
        <p:nvSpPr>
          <p:cNvPr id="41" name="Rectangle 35"/>
          <p:cNvSpPr>
            <a:spLocks noChangeArrowheads="1"/>
          </p:cNvSpPr>
          <p:nvPr/>
        </p:nvSpPr>
        <p:spPr bwMode="auto">
          <a:xfrm>
            <a:off x="6523519" y="4945931"/>
            <a:ext cx="4782426" cy="38472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r>
              <a:rPr lang="zh-CN" altLang="en-US" sz="1400" b="1" dirty="0">
                <a:solidFill>
                  <a:schemeClr val="bg1"/>
                </a:solidFill>
              </a:rPr>
              <a:t>Threats</a:t>
            </a:r>
            <a:endParaRPr lang="zh-CN" altLang="en-US" sz="1400" b="1" dirty="0">
              <a:solidFill>
                <a:schemeClr val="bg1"/>
              </a:solidFill>
            </a:endParaRPr>
          </a:p>
          <a:p>
            <a:r>
              <a:rPr lang="en-US" altLang="zh-CN" sz="1100" dirty="0">
                <a:solidFill>
                  <a:schemeClr val="bg1"/>
                </a:solidFill>
              </a:rPr>
              <a:t>We have many PowerPoint </a:t>
            </a:r>
            <a:r>
              <a:rPr lang="zh-CN" altLang="en-US" sz="1100" dirty="0">
                <a:solidFill>
                  <a:schemeClr val="bg1"/>
                </a:solidFill>
              </a:rPr>
              <a:t>templates</a:t>
            </a:r>
            <a:r>
              <a:rPr lang="en-US" altLang="zh-CN" sz="1100" dirty="0">
                <a:solidFill>
                  <a:schemeClr val="bg1"/>
                </a:solidFill>
              </a:rPr>
              <a:t> that has been specifically designed</a:t>
            </a:r>
            <a:r>
              <a:rPr lang="zh-CN" altLang="en-US" sz="1100" dirty="0">
                <a:solidFill>
                  <a:schemeClr val="bg1"/>
                </a:solidFill>
              </a:rPr>
              <a:t>.</a:t>
            </a:r>
            <a:endParaRPr lang="zh-CN" altLang="en-US" sz="1100" dirty="0">
              <a:solidFill>
                <a:schemeClr val="bg1"/>
              </a:solidFill>
            </a:endParaRPr>
          </a:p>
        </p:txBody>
      </p:sp>
      <p:sp>
        <p:nvSpPr>
          <p:cNvPr id="42" name="Line 41"/>
          <p:cNvSpPr>
            <a:spLocks noChangeShapeType="1"/>
          </p:cNvSpPr>
          <p:nvPr/>
        </p:nvSpPr>
        <p:spPr bwMode="auto">
          <a:xfrm>
            <a:off x="5298751" y="1543050"/>
            <a:ext cx="0" cy="3864973"/>
          </a:xfrm>
          <a:prstGeom prst="line">
            <a:avLst/>
          </a:prstGeom>
          <a:noFill/>
          <a:ln w="6350" cmpd="sng">
            <a:solidFill>
              <a:schemeClr val="bg1"/>
            </a:solidFill>
            <a:round/>
            <a:headEnd type="oval" w="sm" len="sm"/>
            <a:tailEnd type="oval" w="sm" len="sm"/>
          </a:ln>
          <a:effectLst/>
          <a:extLst>
            <a:ext uri="{909E8E84-426E-40DD-AFC4-6F175D3DCCD1}">
              <a14:hiddenFill xmlns:a14="http://schemas.microsoft.com/office/drawing/2010/main">
                <a:noFill/>
              </a14:hiddenFill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chemeClr val="bg2"/>
                  </a:outerShdw>
                </a:effectLst>
              </a14:hiddenEffects>
            </a:ext>
          </a:extLst>
        </p:spPr>
        <p:txBody>
          <a:bodyPr/>
          <a:lstStyle/>
          <a:p>
            <a:endParaRPr lang="zh-CN" altLang="en-US"/>
          </a:p>
        </p:txBody>
      </p: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5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9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3000"/>
                            </p:stCondLst>
                            <p:childTnLst>
                              <p:par>
                                <p:cTn id="2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1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5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40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4500"/>
                            </p:stCondLst>
                            <p:childTnLst>
                              <p:par>
                                <p:cTn id="4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50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55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60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6500"/>
                            </p:stCondLst>
                            <p:childTnLst>
                              <p:par>
                                <p:cTn id="5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7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7500"/>
                            </p:stCondLst>
                            <p:childTnLst>
                              <p:par>
                                <p:cTn id="6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7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8000"/>
                            </p:stCondLst>
                            <p:childTnLst>
                              <p:par>
                                <p:cTn id="69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8500"/>
                            </p:stCondLst>
                            <p:childTnLst>
                              <p:par>
                                <p:cTn id="7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9000"/>
                            </p:stCondLst>
                            <p:childTnLst>
                              <p:par>
                                <p:cTn id="77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9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9500"/>
                            </p:stCondLst>
                            <p:childTnLst>
                              <p:par>
                                <p:cTn id="81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10000"/>
                            </p:stCondLst>
                            <p:childTnLst>
                              <p:par>
                                <p:cTn id="8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10500"/>
                            </p:stCondLst>
                            <p:childTnLst>
                              <p:par>
                                <p:cTn id="8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2" fill="hold">
                            <p:stCondLst>
                              <p:cond delay="11000"/>
                            </p:stCondLst>
                            <p:childTnLst>
                              <p:par>
                                <p:cTn id="9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6" fill="hold">
                            <p:stCondLst>
                              <p:cond delay="11500"/>
                            </p:stCondLst>
                            <p:childTnLst>
                              <p:par>
                                <p:cTn id="9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9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0" fill="hold">
                            <p:stCondLst>
                              <p:cond delay="12000"/>
                            </p:stCondLst>
                            <p:childTnLst>
                              <p:par>
                                <p:cTn id="10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3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9" grpId="0" animBg="1"/>
      <p:bldP spid="10" grpId="0" animBg="1"/>
      <p:bldP spid="11" grpId="0" animBg="1"/>
      <p:bldP spid="12" grpId="0" animBg="1"/>
      <p:bldP spid="13" grpId="0" animBg="1"/>
      <p:bldP spid="14" grpId="0" animBg="1"/>
      <p:bldP spid="15" grpId="0" animBg="1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38" grpId="0"/>
      <p:bldP spid="39" grpId="0"/>
      <p:bldP spid="40" grpId="0"/>
      <p:bldP spid="41" grpId="0"/>
      <p:bldP spid="42" grpId="0" animBg="1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grpSp>
        <p:nvGrpSpPr>
          <p:cNvPr id="5" name="组合 4"/>
          <p:cNvGrpSpPr/>
          <p:nvPr/>
        </p:nvGrpSpPr>
        <p:grpSpPr>
          <a:xfrm>
            <a:off x="5165098" y="1025227"/>
            <a:ext cx="1981879" cy="4713419"/>
            <a:chOff x="5165098" y="1146250"/>
            <a:chExt cx="1981879" cy="4713419"/>
          </a:xfrm>
          <a:solidFill>
            <a:schemeClr val="bg1"/>
          </a:solidFill>
        </p:grpSpPr>
        <p:grpSp>
          <p:nvGrpSpPr>
            <p:cNvPr id="6" name="组合 5"/>
            <p:cNvGrpSpPr/>
            <p:nvPr/>
          </p:nvGrpSpPr>
          <p:grpSpPr>
            <a:xfrm>
              <a:off x="5165100" y="1146250"/>
              <a:ext cx="1981877" cy="4713419"/>
              <a:chOff x="6059488" y="1466844"/>
              <a:chExt cx="1981877" cy="4713419"/>
            </a:xfrm>
            <a:grpFill/>
          </p:grpSpPr>
          <p:sp>
            <p:nvSpPr>
              <p:cNvPr id="10" name="等腰三角形 9"/>
              <p:cNvSpPr/>
              <p:nvPr/>
            </p:nvSpPr>
            <p:spPr>
              <a:xfrm rot="10800000">
                <a:off x="6343598" y="5798128"/>
                <a:ext cx="469009" cy="382134"/>
              </a:xfrm>
              <a:prstGeom prst="triangl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>
                  <a:solidFill>
                    <a:schemeClr val="bg1"/>
                  </a:solidFill>
                </a:endParaRPr>
              </a:p>
            </p:txBody>
          </p:sp>
          <p:sp>
            <p:nvSpPr>
              <p:cNvPr id="11" name="流程图: 手动操作 10"/>
              <p:cNvSpPr/>
              <p:nvPr/>
            </p:nvSpPr>
            <p:spPr>
              <a:xfrm>
                <a:off x="6059488" y="5345643"/>
                <a:ext cx="1037229" cy="377422"/>
              </a:xfrm>
              <a:prstGeom prst="flowChartManualOperation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>
                  <a:solidFill>
                    <a:schemeClr val="bg1"/>
                  </a:solidFill>
                </a:endParaRPr>
              </a:p>
            </p:txBody>
          </p:sp>
          <p:sp>
            <p:nvSpPr>
              <p:cNvPr id="12" name="任意多边形 11"/>
              <p:cNvSpPr/>
              <p:nvPr/>
            </p:nvSpPr>
            <p:spPr>
              <a:xfrm>
                <a:off x="6059488" y="2449609"/>
                <a:ext cx="1037229" cy="2820972"/>
              </a:xfrm>
              <a:custGeom>
                <a:avLst/>
                <a:gdLst>
                  <a:gd name="connsiteX0" fmla="*/ 0 w 1037229"/>
                  <a:gd name="connsiteY0" fmla="*/ 0 h 2820972"/>
                  <a:gd name="connsiteX1" fmla="*/ 486988 w 1037229"/>
                  <a:gd name="connsiteY1" fmla="*/ 0 h 2820972"/>
                  <a:gd name="connsiteX2" fmla="*/ 486988 w 1037229"/>
                  <a:gd name="connsiteY2" fmla="*/ 532263 h 2820972"/>
                  <a:gd name="connsiteX3" fmla="*/ 1037229 w 1037229"/>
                  <a:gd name="connsiteY3" fmla="*/ 532263 h 2820972"/>
                  <a:gd name="connsiteX4" fmla="*/ 1037229 w 1037229"/>
                  <a:gd name="connsiteY4" fmla="*/ 2820972 h 2820972"/>
                  <a:gd name="connsiteX5" fmla="*/ 0 w 1037229"/>
                  <a:gd name="connsiteY5" fmla="*/ 2820972 h 2820972"/>
                  <a:gd name="connsiteX6" fmla="*/ 0 w 1037229"/>
                  <a:gd name="connsiteY6" fmla="*/ 0 h 28209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</a:cxnLst>
                <a:rect l="l" t="t" r="r" b="b"/>
                <a:pathLst>
                  <a:path w="1037229" h="2820972">
                    <a:moveTo>
                      <a:pt x="0" y="0"/>
                    </a:moveTo>
                    <a:lnTo>
                      <a:pt x="486988" y="0"/>
                    </a:lnTo>
                    <a:lnTo>
                      <a:pt x="486988" y="532263"/>
                    </a:lnTo>
                    <a:lnTo>
                      <a:pt x="1037229" y="532263"/>
                    </a:lnTo>
                    <a:lnTo>
                      <a:pt x="1037229" y="2820972"/>
                    </a:lnTo>
                    <a:lnTo>
                      <a:pt x="0" y="282097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>
                  <a:solidFill>
                    <a:schemeClr val="bg1"/>
                  </a:solidFill>
                </a:endParaRPr>
              </a:p>
            </p:txBody>
          </p:sp>
          <p:sp>
            <p:nvSpPr>
              <p:cNvPr id="13" name="矩形 12"/>
              <p:cNvSpPr/>
              <p:nvPr/>
            </p:nvSpPr>
            <p:spPr>
              <a:xfrm>
                <a:off x="6698660" y="2340259"/>
                <a:ext cx="550242" cy="532263"/>
              </a:xfrm>
              <a:prstGeom prst="rect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>
                  <a:solidFill>
                    <a:schemeClr val="bg1"/>
                  </a:solidFill>
                </a:endParaRPr>
              </a:p>
            </p:txBody>
          </p:sp>
          <p:sp>
            <p:nvSpPr>
              <p:cNvPr id="14" name="矩形 13"/>
              <p:cNvSpPr/>
              <p:nvPr/>
            </p:nvSpPr>
            <p:spPr>
              <a:xfrm>
                <a:off x="7051107" y="1922226"/>
                <a:ext cx="197795" cy="191332"/>
              </a:xfrm>
              <a:prstGeom prst="rect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>
                  <a:solidFill>
                    <a:schemeClr val="bg1"/>
                  </a:solidFill>
                </a:endParaRPr>
              </a:p>
            </p:txBody>
          </p:sp>
          <p:sp>
            <p:nvSpPr>
              <p:cNvPr id="15" name="矩形 14"/>
              <p:cNvSpPr/>
              <p:nvPr/>
            </p:nvSpPr>
            <p:spPr>
              <a:xfrm>
                <a:off x="7838807" y="1466844"/>
                <a:ext cx="202558" cy="195939"/>
              </a:xfrm>
              <a:prstGeom prst="rect">
                <a:avLst/>
              </a:prstGeom>
              <a:grpFill/>
              <a:ln>
                <a:noFill/>
              </a:ln>
              <a:effectLst>
                <a:softEdge rad="25400"/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>
                  <a:solidFill>
                    <a:schemeClr val="bg1"/>
                  </a:solidFill>
                </a:endParaRPr>
              </a:p>
            </p:txBody>
          </p:sp>
          <p:sp>
            <p:nvSpPr>
              <p:cNvPr id="16" name="矩形 15"/>
              <p:cNvSpPr/>
              <p:nvPr/>
            </p:nvSpPr>
            <p:spPr>
              <a:xfrm>
                <a:off x="7374668" y="1642477"/>
                <a:ext cx="275120" cy="266131"/>
              </a:xfrm>
              <a:prstGeom prst="rect">
                <a:avLst/>
              </a:prstGeom>
              <a:grpFill/>
              <a:ln>
                <a:noFill/>
              </a:ln>
              <a:effectLst>
                <a:softEdge rad="25400"/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>
                  <a:solidFill>
                    <a:schemeClr val="bg1"/>
                  </a:solidFill>
                </a:endParaRPr>
              </a:p>
            </p:txBody>
          </p:sp>
          <p:sp>
            <p:nvSpPr>
              <p:cNvPr id="17" name="矩形 16"/>
              <p:cNvSpPr/>
              <p:nvPr/>
            </p:nvSpPr>
            <p:spPr>
              <a:xfrm>
                <a:off x="7460769" y="2266766"/>
                <a:ext cx="378038" cy="365686"/>
              </a:xfrm>
              <a:prstGeom prst="rect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>
                  <a:solidFill>
                    <a:schemeClr val="bg1"/>
                  </a:solidFill>
                </a:endParaRPr>
              </a:p>
            </p:txBody>
          </p:sp>
          <p:cxnSp>
            <p:nvCxnSpPr>
              <p:cNvPr id="18" name="直接连接符 17"/>
              <p:cNvCxnSpPr/>
              <p:nvPr/>
            </p:nvCxnSpPr>
            <p:spPr>
              <a:xfrm>
                <a:off x="6857071" y="6180262"/>
                <a:ext cx="1184294" cy="1"/>
              </a:xfrm>
              <a:prstGeom prst="line">
                <a:avLst/>
              </a:prstGeom>
              <a:grpFill/>
              <a:ln w="57150"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7" name="矩形 6"/>
            <p:cNvSpPr/>
            <p:nvPr/>
          </p:nvSpPr>
          <p:spPr>
            <a:xfrm>
              <a:off x="5165100" y="4292763"/>
              <a:ext cx="1037229" cy="65413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bg1"/>
                </a:solidFill>
              </a:endParaRPr>
            </a:p>
          </p:txBody>
        </p:sp>
        <p:sp>
          <p:nvSpPr>
            <p:cNvPr id="8" name="矩形 7"/>
            <p:cNvSpPr/>
            <p:nvPr/>
          </p:nvSpPr>
          <p:spPr>
            <a:xfrm>
              <a:off x="5165099" y="3638632"/>
              <a:ext cx="1037229" cy="65413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bg1"/>
                </a:solidFill>
              </a:endParaRPr>
            </a:p>
          </p:txBody>
        </p:sp>
        <p:sp>
          <p:nvSpPr>
            <p:cNvPr id="9" name="矩形 8"/>
            <p:cNvSpPr/>
            <p:nvPr/>
          </p:nvSpPr>
          <p:spPr>
            <a:xfrm>
              <a:off x="5165098" y="2986088"/>
              <a:ext cx="1037229" cy="65413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bg1"/>
                </a:solidFill>
              </a:endParaRPr>
            </a:p>
          </p:txBody>
        </p:sp>
      </p:grpSp>
      <p:cxnSp>
        <p:nvCxnSpPr>
          <p:cNvPr id="19" name="直接连接符 18"/>
          <p:cNvCxnSpPr/>
          <p:nvPr/>
        </p:nvCxnSpPr>
        <p:spPr>
          <a:xfrm>
            <a:off x="1439808" y="2361920"/>
            <a:ext cx="3966029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" name="直接连接符 19"/>
          <p:cNvCxnSpPr/>
          <p:nvPr/>
        </p:nvCxnSpPr>
        <p:spPr>
          <a:xfrm>
            <a:off x="1439808" y="3842230"/>
            <a:ext cx="3966029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1" name="文本框 20"/>
          <p:cNvSpPr txBox="1"/>
          <p:nvPr/>
        </p:nvSpPr>
        <p:spPr>
          <a:xfrm>
            <a:off x="1084091" y="3900257"/>
            <a:ext cx="3686041" cy="8125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30000"/>
              </a:lnSpc>
            </a:pPr>
            <a:r>
              <a:rPr lang="zh-CN" altLang="en-US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此处插入文本框此处插入文本框</a:t>
            </a:r>
            <a:endParaRPr lang="en-US" altLang="zh-CN" dirty="0" smtClean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algn="r">
              <a:lnSpc>
                <a:spcPct val="130000"/>
              </a:lnSpc>
            </a:pPr>
            <a:r>
              <a:rPr lang="zh-CN" altLang="en-US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此处插入文本框</a:t>
            </a:r>
            <a:endParaRPr lang="zh-CN" altLang="en-US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22" name="直接连接符 21"/>
          <p:cNvCxnSpPr/>
          <p:nvPr/>
        </p:nvCxnSpPr>
        <p:spPr>
          <a:xfrm flipH="1">
            <a:off x="5933314" y="3159745"/>
            <a:ext cx="3966029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3" name="文本框 22"/>
          <p:cNvSpPr txBox="1"/>
          <p:nvPr/>
        </p:nvSpPr>
        <p:spPr>
          <a:xfrm flipH="1">
            <a:off x="6580895" y="3228214"/>
            <a:ext cx="3686041" cy="8125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此处插入文本框此处插入文本框</a:t>
            </a:r>
            <a:endParaRPr lang="en-US" altLang="zh-CN" dirty="0" smtClean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此处插入文本框</a:t>
            </a:r>
            <a:endParaRPr lang="zh-CN" altLang="en-US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24" name="直接连接符 23"/>
          <p:cNvCxnSpPr/>
          <p:nvPr/>
        </p:nvCxnSpPr>
        <p:spPr>
          <a:xfrm flipH="1">
            <a:off x="5940574" y="4458775"/>
            <a:ext cx="3966029" cy="0"/>
          </a:xfrm>
          <a:prstGeom prst="line">
            <a:avLst/>
          </a:prstGeom>
          <a:ln w="19050"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5" name="文本框 24"/>
          <p:cNvSpPr txBox="1"/>
          <p:nvPr/>
        </p:nvSpPr>
        <p:spPr>
          <a:xfrm flipH="1">
            <a:off x="6588155" y="4527244"/>
            <a:ext cx="3686041" cy="8125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此处插入文本框此处插入文本框</a:t>
            </a:r>
            <a:endParaRPr lang="en-US" altLang="zh-CN" dirty="0" smtClean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30000"/>
              </a:lnSpc>
            </a:pPr>
            <a:r>
              <a:rPr lang="zh-CN" altLang="en-US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此处插入文本框</a:t>
            </a:r>
            <a:endParaRPr lang="zh-CN" altLang="en-US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6" name="文本框 25"/>
          <p:cNvSpPr txBox="1"/>
          <p:nvPr/>
        </p:nvSpPr>
        <p:spPr>
          <a:xfrm>
            <a:off x="1084091" y="2419947"/>
            <a:ext cx="3686041" cy="8125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30000"/>
              </a:lnSpc>
            </a:pPr>
            <a:r>
              <a:rPr lang="zh-CN" altLang="en-US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此处插入文本框此处插入文本框</a:t>
            </a:r>
            <a:endParaRPr lang="en-US" altLang="zh-CN" dirty="0" smtClean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algn="r">
              <a:lnSpc>
                <a:spcPct val="130000"/>
              </a:lnSpc>
            </a:pPr>
            <a:r>
              <a:rPr lang="zh-CN" altLang="en-US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此处插入文本框</a:t>
            </a:r>
            <a:endParaRPr lang="zh-CN" altLang="en-US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7" name="矩形 26"/>
          <p:cNvSpPr/>
          <p:nvPr/>
        </p:nvSpPr>
        <p:spPr>
          <a:xfrm>
            <a:off x="0" y="411510"/>
            <a:ext cx="539750" cy="57606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cxnSp>
        <p:nvCxnSpPr>
          <p:cNvPr id="28" name="直接连接符 27"/>
          <p:cNvCxnSpPr/>
          <p:nvPr/>
        </p:nvCxnSpPr>
        <p:spPr>
          <a:xfrm>
            <a:off x="600710" y="411510"/>
            <a:ext cx="0" cy="576064"/>
          </a:xfrm>
          <a:prstGeom prst="line">
            <a:avLst/>
          </a:prstGeom>
          <a:ln w="2857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9" name="TextBox 7"/>
          <p:cNvSpPr txBox="1"/>
          <p:nvPr/>
        </p:nvSpPr>
        <p:spPr>
          <a:xfrm>
            <a:off x="661670" y="345599"/>
            <a:ext cx="2595880" cy="70788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zh-CN" altLang="en-US" sz="40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输入内容</a:t>
            </a:r>
            <a:endParaRPr lang="zh-CN" altLang="en-US" sz="4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37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900" decel="100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1000"/>
                            </p:stCondLst>
                            <p:childTnLst>
                              <p:par>
                                <p:cTn id="12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4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500"/>
                            </p:stCondLst>
                            <p:childTnLst>
                              <p:par>
                                <p:cTn id="16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2000"/>
                            </p:stCondLst>
                            <p:childTnLst>
                              <p:par>
                                <p:cTn id="2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500"/>
                            </p:stCondLst>
                            <p:childTnLst>
                              <p:par>
                                <p:cTn id="24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6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3000"/>
                            </p:stCondLst>
                            <p:childTnLst>
                              <p:par>
                                <p:cTn id="28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30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3500"/>
                            </p:stCondLst>
                            <p:childTnLst>
                              <p:par>
                                <p:cTn id="32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4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4000"/>
                            </p:stCondLst>
                            <p:childTnLst>
                              <p:par>
                                <p:cTn id="3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8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4500"/>
                            </p:stCondLst>
                            <p:childTnLst>
                              <p:par>
                                <p:cTn id="40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42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23" grpId="0"/>
      <p:bldP spid="25" grpId="0"/>
      <p:bldP spid="26" grpId="0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sp>
        <p:nvSpPr>
          <p:cNvPr id="5" name="矩形 4"/>
          <p:cNvSpPr/>
          <p:nvPr/>
        </p:nvSpPr>
        <p:spPr>
          <a:xfrm>
            <a:off x="0" y="411510"/>
            <a:ext cx="539750" cy="57606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cxnSp>
        <p:nvCxnSpPr>
          <p:cNvPr id="6" name="直接连接符 5"/>
          <p:cNvCxnSpPr/>
          <p:nvPr/>
        </p:nvCxnSpPr>
        <p:spPr>
          <a:xfrm>
            <a:off x="600710" y="411510"/>
            <a:ext cx="0" cy="576064"/>
          </a:xfrm>
          <a:prstGeom prst="line">
            <a:avLst/>
          </a:prstGeom>
          <a:ln w="2857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Box 7"/>
          <p:cNvSpPr txBox="1"/>
          <p:nvPr/>
        </p:nvSpPr>
        <p:spPr>
          <a:xfrm>
            <a:off x="661670" y="345599"/>
            <a:ext cx="2595880" cy="70788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zh-CN" altLang="en-US" sz="40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输入内容</a:t>
            </a:r>
            <a:endParaRPr lang="zh-CN" altLang="en-US" sz="4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2" name="组合 1"/>
          <p:cNvGrpSpPr/>
          <p:nvPr/>
        </p:nvGrpSpPr>
        <p:grpSpPr>
          <a:xfrm>
            <a:off x="1454150" y="2218741"/>
            <a:ext cx="8947150" cy="3197809"/>
            <a:chOff x="1187450" y="1644650"/>
            <a:chExt cx="6769100" cy="2419350"/>
          </a:xfrm>
        </p:grpSpPr>
        <p:sp>
          <p:nvSpPr>
            <p:cNvPr id="8" name="Oval 2"/>
            <p:cNvSpPr>
              <a:spLocks noChangeArrowheads="1"/>
            </p:cNvSpPr>
            <p:nvPr/>
          </p:nvSpPr>
          <p:spPr bwMode="auto">
            <a:xfrm>
              <a:off x="1450975" y="1851025"/>
              <a:ext cx="974725" cy="976313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txBody>
            <a:bodyPr/>
            <a:lstStyle/>
            <a:p>
              <a:endParaRPr lang="zh-CN" altLang="en-US" sz="32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9" name="Freeform 3"/>
            <p:cNvSpPr/>
            <p:nvPr/>
          </p:nvSpPr>
          <p:spPr bwMode="auto">
            <a:xfrm>
              <a:off x="1944688" y="1644650"/>
              <a:ext cx="688975" cy="693738"/>
            </a:xfrm>
            <a:custGeom>
              <a:avLst/>
              <a:gdLst>
                <a:gd name="T0" fmla="*/ 184 w 184"/>
                <a:gd name="T1" fmla="*/ 185 h 185"/>
                <a:gd name="T2" fmla="*/ 0 w 184"/>
                <a:gd name="T3" fmla="*/ 0 h 1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184" h="185">
                  <a:moveTo>
                    <a:pt x="184" y="185"/>
                  </a:moveTo>
                  <a:cubicBezTo>
                    <a:pt x="184" y="83"/>
                    <a:pt x="102" y="0"/>
                    <a:pt x="0" y="0"/>
                  </a:cubicBezTo>
                </a:path>
              </a:pathLst>
            </a:custGeom>
            <a:noFill/>
            <a:ln w="6350" cap="flat" cmpd="sng">
              <a:solidFill>
                <a:srgbClr val="A2897B"/>
              </a:solidFill>
              <a:round/>
              <a:headEnd type="triangle" w="med" len="med"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/>
            <a:lstStyle/>
            <a:p>
              <a:endParaRPr lang="zh-CN" altLang="en-US" sz="32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0" name="Oval 4"/>
            <p:cNvSpPr>
              <a:spLocks noChangeArrowheads="1"/>
            </p:cNvSpPr>
            <p:nvPr/>
          </p:nvSpPr>
          <p:spPr bwMode="auto">
            <a:xfrm>
              <a:off x="5003800" y="1851025"/>
              <a:ext cx="971550" cy="976313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txBody>
            <a:bodyPr/>
            <a:lstStyle/>
            <a:p>
              <a:endParaRPr lang="zh-CN" altLang="en-US" sz="32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1" name="Freeform 5"/>
            <p:cNvSpPr/>
            <p:nvPr/>
          </p:nvSpPr>
          <p:spPr bwMode="auto">
            <a:xfrm>
              <a:off x="5499100" y="1644650"/>
              <a:ext cx="688975" cy="693738"/>
            </a:xfrm>
            <a:custGeom>
              <a:avLst/>
              <a:gdLst>
                <a:gd name="T0" fmla="*/ 184 w 184"/>
                <a:gd name="T1" fmla="*/ 185 h 185"/>
                <a:gd name="T2" fmla="*/ 0 w 184"/>
                <a:gd name="T3" fmla="*/ 0 h 1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184" h="185">
                  <a:moveTo>
                    <a:pt x="184" y="185"/>
                  </a:moveTo>
                  <a:cubicBezTo>
                    <a:pt x="184" y="83"/>
                    <a:pt x="101" y="0"/>
                    <a:pt x="0" y="0"/>
                  </a:cubicBezTo>
                </a:path>
              </a:pathLst>
            </a:custGeom>
            <a:noFill/>
            <a:ln w="6350" cap="flat" cmpd="sng">
              <a:solidFill>
                <a:srgbClr val="A2897B"/>
              </a:solidFill>
              <a:round/>
              <a:headEnd type="triangle" w="med" len="med"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/>
            <a:lstStyle/>
            <a:p>
              <a:endParaRPr lang="zh-CN" altLang="en-US" sz="32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2" name="Oval 6"/>
            <p:cNvSpPr>
              <a:spLocks noChangeArrowheads="1"/>
            </p:cNvSpPr>
            <p:nvPr/>
          </p:nvSpPr>
          <p:spPr bwMode="auto">
            <a:xfrm>
              <a:off x="3165475" y="2882900"/>
              <a:ext cx="974725" cy="974725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txBody>
            <a:bodyPr/>
            <a:lstStyle/>
            <a:p>
              <a:endParaRPr lang="zh-CN" altLang="en-US" sz="32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3" name="Freeform 7"/>
            <p:cNvSpPr/>
            <p:nvPr/>
          </p:nvSpPr>
          <p:spPr bwMode="auto">
            <a:xfrm>
              <a:off x="3659188" y="3370263"/>
              <a:ext cx="693737" cy="693737"/>
            </a:xfrm>
            <a:custGeom>
              <a:avLst/>
              <a:gdLst>
                <a:gd name="T0" fmla="*/ 0 w 185"/>
                <a:gd name="T1" fmla="*/ 185 h 185"/>
                <a:gd name="T2" fmla="*/ 185 w 185"/>
                <a:gd name="T3" fmla="*/ 0 h 1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185" h="185">
                  <a:moveTo>
                    <a:pt x="0" y="185"/>
                  </a:moveTo>
                  <a:cubicBezTo>
                    <a:pt x="102" y="185"/>
                    <a:pt x="185" y="102"/>
                    <a:pt x="185" y="0"/>
                  </a:cubicBezTo>
                </a:path>
              </a:pathLst>
            </a:custGeom>
            <a:noFill/>
            <a:ln w="6350" cap="flat" cmpd="sng">
              <a:solidFill>
                <a:srgbClr val="A2897B"/>
              </a:solidFill>
              <a:round/>
              <a:tailEnd type="triangle" w="med" len="med"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/>
            <a:lstStyle/>
            <a:p>
              <a:endParaRPr lang="zh-CN" altLang="en-US" sz="32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4" name="Oval 8"/>
            <p:cNvSpPr>
              <a:spLocks noChangeArrowheads="1"/>
            </p:cNvSpPr>
            <p:nvPr/>
          </p:nvSpPr>
          <p:spPr bwMode="auto">
            <a:xfrm>
              <a:off x="6778625" y="2882900"/>
              <a:ext cx="976313" cy="974725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txBody>
            <a:bodyPr/>
            <a:lstStyle/>
            <a:p>
              <a:endParaRPr lang="zh-CN" altLang="en-US" sz="32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5" name="Freeform 9"/>
            <p:cNvSpPr/>
            <p:nvPr/>
          </p:nvSpPr>
          <p:spPr bwMode="auto">
            <a:xfrm>
              <a:off x="7265988" y="3370263"/>
              <a:ext cx="690562" cy="693737"/>
            </a:xfrm>
            <a:custGeom>
              <a:avLst/>
              <a:gdLst>
                <a:gd name="T0" fmla="*/ 0 w 184"/>
                <a:gd name="T1" fmla="*/ 185 h 185"/>
                <a:gd name="T2" fmla="*/ 184 w 184"/>
                <a:gd name="T3" fmla="*/ 0 h 1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184" h="185">
                  <a:moveTo>
                    <a:pt x="0" y="185"/>
                  </a:moveTo>
                  <a:cubicBezTo>
                    <a:pt x="102" y="185"/>
                    <a:pt x="184" y="102"/>
                    <a:pt x="184" y="0"/>
                  </a:cubicBezTo>
                </a:path>
              </a:pathLst>
            </a:custGeom>
            <a:noFill/>
            <a:ln w="6350" cap="flat" cmpd="sng">
              <a:solidFill>
                <a:srgbClr val="A2897B"/>
              </a:solidFill>
              <a:round/>
              <a:tailEnd type="triangle" w="med" len="med"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/>
            <a:lstStyle/>
            <a:p>
              <a:endParaRPr lang="zh-CN" altLang="en-US" sz="32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6" name="Freeform 10"/>
            <p:cNvSpPr>
              <a:spLocks noEditPoints="1"/>
            </p:cNvSpPr>
            <p:nvPr/>
          </p:nvSpPr>
          <p:spPr bwMode="auto">
            <a:xfrm>
              <a:off x="7078663" y="3182938"/>
              <a:ext cx="376237" cy="374650"/>
            </a:xfrm>
            <a:custGeom>
              <a:avLst/>
              <a:gdLst>
                <a:gd name="T0" fmla="*/ 100 w 100"/>
                <a:gd name="T1" fmla="*/ 56 h 100"/>
                <a:gd name="T2" fmla="*/ 44 w 100"/>
                <a:gd name="T3" fmla="*/ 0 h 100"/>
                <a:gd name="T4" fmla="*/ 40 w 100"/>
                <a:gd name="T5" fmla="*/ 0 h 100"/>
                <a:gd name="T6" fmla="*/ 40 w 100"/>
                <a:gd name="T7" fmla="*/ 11 h 100"/>
                <a:gd name="T8" fmla="*/ 0 w 100"/>
                <a:gd name="T9" fmla="*/ 56 h 100"/>
                <a:gd name="T10" fmla="*/ 44 w 100"/>
                <a:gd name="T11" fmla="*/ 100 h 100"/>
                <a:gd name="T12" fmla="*/ 69 w 100"/>
                <a:gd name="T13" fmla="*/ 93 h 100"/>
                <a:gd name="T14" fmla="*/ 89 w 100"/>
                <a:gd name="T15" fmla="*/ 60 h 100"/>
                <a:gd name="T16" fmla="*/ 100 w 100"/>
                <a:gd name="T17" fmla="*/ 60 h 100"/>
                <a:gd name="T18" fmla="*/ 100 w 100"/>
                <a:gd name="T19" fmla="*/ 56 h 100"/>
                <a:gd name="T20" fmla="*/ 64 w 100"/>
                <a:gd name="T21" fmla="*/ 86 h 100"/>
                <a:gd name="T22" fmla="*/ 44 w 100"/>
                <a:gd name="T23" fmla="*/ 92 h 100"/>
                <a:gd name="T24" fmla="*/ 8 w 100"/>
                <a:gd name="T25" fmla="*/ 56 h 100"/>
                <a:gd name="T26" fmla="*/ 40 w 100"/>
                <a:gd name="T27" fmla="*/ 20 h 100"/>
                <a:gd name="T28" fmla="*/ 40 w 100"/>
                <a:gd name="T29" fmla="*/ 60 h 100"/>
                <a:gd name="T30" fmla="*/ 80 w 100"/>
                <a:gd name="T31" fmla="*/ 60 h 100"/>
                <a:gd name="T32" fmla="*/ 64 w 100"/>
                <a:gd name="T33" fmla="*/ 86 h 100"/>
                <a:gd name="T34" fmla="*/ 49 w 100"/>
                <a:gd name="T35" fmla="*/ 52 h 100"/>
                <a:gd name="T36" fmla="*/ 49 w 100"/>
                <a:gd name="T37" fmla="*/ 9 h 100"/>
                <a:gd name="T38" fmla="*/ 91 w 100"/>
                <a:gd name="T39" fmla="*/ 52 h 100"/>
                <a:gd name="T40" fmla="*/ 49 w 100"/>
                <a:gd name="T41" fmla="*/ 52 h 1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100" h="100">
                  <a:moveTo>
                    <a:pt x="100" y="56"/>
                  </a:moveTo>
                  <a:cubicBezTo>
                    <a:pt x="100" y="25"/>
                    <a:pt x="75" y="0"/>
                    <a:pt x="44" y="0"/>
                  </a:cubicBezTo>
                  <a:cubicBezTo>
                    <a:pt x="40" y="0"/>
                    <a:pt x="40" y="0"/>
                    <a:pt x="40" y="0"/>
                  </a:cubicBezTo>
                  <a:cubicBezTo>
                    <a:pt x="40" y="11"/>
                    <a:pt x="40" y="11"/>
                    <a:pt x="40" y="11"/>
                  </a:cubicBezTo>
                  <a:cubicBezTo>
                    <a:pt x="17" y="14"/>
                    <a:pt x="0" y="33"/>
                    <a:pt x="0" y="56"/>
                  </a:cubicBezTo>
                  <a:cubicBezTo>
                    <a:pt x="0" y="80"/>
                    <a:pt x="20" y="100"/>
                    <a:pt x="44" y="100"/>
                  </a:cubicBezTo>
                  <a:cubicBezTo>
                    <a:pt x="53" y="100"/>
                    <a:pt x="62" y="98"/>
                    <a:pt x="69" y="93"/>
                  </a:cubicBezTo>
                  <a:cubicBezTo>
                    <a:pt x="80" y="85"/>
                    <a:pt x="87" y="73"/>
                    <a:pt x="89" y="60"/>
                  </a:cubicBezTo>
                  <a:cubicBezTo>
                    <a:pt x="100" y="60"/>
                    <a:pt x="100" y="60"/>
                    <a:pt x="100" y="60"/>
                  </a:cubicBezTo>
                  <a:lnTo>
                    <a:pt x="100" y="56"/>
                  </a:lnTo>
                  <a:close/>
                  <a:moveTo>
                    <a:pt x="64" y="86"/>
                  </a:moveTo>
                  <a:cubicBezTo>
                    <a:pt x="59" y="90"/>
                    <a:pt x="52" y="92"/>
                    <a:pt x="44" y="92"/>
                  </a:cubicBezTo>
                  <a:cubicBezTo>
                    <a:pt x="25" y="92"/>
                    <a:pt x="8" y="76"/>
                    <a:pt x="8" y="56"/>
                  </a:cubicBezTo>
                  <a:cubicBezTo>
                    <a:pt x="8" y="37"/>
                    <a:pt x="22" y="22"/>
                    <a:pt x="40" y="20"/>
                  </a:cubicBezTo>
                  <a:cubicBezTo>
                    <a:pt x="40" y="60"/>
                    <a:pt x="40" y="60"/>
                    <a:pt x="40" y="60"/>
                  </a:cubicBezTo>
                  <a:cubicBezTo>
                    <a:pt x="80" y="60"/>
                    <a:pt x="80" y="60"/>
                    <a:pt x="80" y="60"/>
                  </a:cubicBezTo>
                  <a:cubicBezTo>
                    <a:pt x="79" y="70"/>
                    <a:pt x="73" y="80"/>
                    <a:pt x="64" y="86"/>
                  </a:cubicBezTo>
                  <a:moveTo>
                    <a:pt x="49" y="52"/>
                  </a:moveTo>
                  <a:cubicBezTo>
                    <a:pt x="49" y="9"/>
                    <a:pt x="49" y="9"/>
                    <a:pt x="49" y="9"/>
                  </a:cubicBezTo>
                  <a:cubicBezTo>
                    <a:pt x="71" y="11"/>
                    <a:pt x="89" y="29"/>
                    <a:pt x="91" y="52"/>
                  </a:cubicBezTo>
                  <a:lnTo>
                    <a:pt x="49" y="52"/>
                  </a:lnTo>
                  <a:close/>
                </a:path>
              </a:pathLst>
            </a:custGeom>
            <a:solidFill>
              <a:srgbClr val="20383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endParaRPr lang="zh-CN" altLang="en-US" sz="32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grpSp>
          <p:nvGrpSpPr>
            <p:cNvPr id="17" name="Group 11"/>
            <p:cNvGrpSpPr/>
            <p:nvPr/>
          </p:nvGrpSpPr>
          <p:grpSpPr bwMode="auto">
            <a:xfrm>
              <a:off x="3471863" y="3205163"/>
              <a:ext cx="374650" cy="330200"/>
              <a:chOff x="0" y="0"/>
              <a:chExt cx="236" cy="208"/>
            </a:xfrm>
          </p:grpSpPr>
          <p:sp>
            <p:nvSpPr>
              <p:cNvPr id="18" name="Freeform 12"/>
              <p:cNvSpPr>
                <a:spLocks noEditPoints="1"/>
              </p:cNvSpPr>
              <p:nvPr/>
            </p:nvSpPr>
            <p:spPr bwMode="auto">
              <a:xfrm>
                <a:off x="0" y="45"/>
                <a:ext cx="193" cy="163"/>
              </a:xfrm>
              <a:custGeom>
                <a:avLst/>
                <a:gdLst>
                  <a:gd name="T0" fmla="*/ 77 w 82"/>
                  <a:gd name="T1" fmla="*/ 0 h 69"/>
                  <a:gd name="T2" fmla="*/ 4 w 82"/>
                  <a:gd name="T3" fmla="*/ 0 h 69"/>
                  <a:gd name="T4" fmla="*/ 0 w 82"/>
                  <a:gd name="T5" fmla="*/ 4 h 69"/>
                  <a:gd name="T6" fmla="*/ 0 w 82"/>
                  <a:gd name="T7" fmla="*/ 65 h 69"/>
                  <a:gd name="T8" fmla="*/ 4 w 82"/>
                  <a:gd name="T9" fmla="*/ 69 h 69"/>
                  <a:gd name="T10" fmla="*/ 77 w 82"/>
                  <a:gd name="T11" fmla="*/ 69 h 69"/>
                  <a:gd name="T12" fmla="*/ 82 w 82"/>
                  <a:gd name="T13" fmla="*/ 65 h 69"/>
                  <a:gd name="T14" fmla="*/ 82 w 82"/>
                  <a:gd name="T15" fmla="*/ 40 h 69"/>
                  <a:gd name="T16" fmla="*/ 82 w 82"/>
                  <a:gd name="T17" fmla="*/ 29 h 69"/>
                  <a:gd name="T18" fmla="*/ 82 w 82"/>
                  <a:gd name="T19" fmla="*/ 4 h 69"/>
                  <a:gd name="T20" fmla="*/ 77 w 82"/>
                  <a:gd name="T21" fmla="*/ 0 h 69"/>
                  <a:gd name="T22" fmla="*/ 9 w 82"/>
                  <a:gd name="T23" fmla="*/ 61 h 69"/>
                  <a:gd name="T24" fmla="*/ 9 w 82"/>
                  <a:gd name="T25" fmla="*/ 9 h 69"/>
                  <a:gd name="T26" fmla="*/ 73 w 82"/>
                  <a:gd name="T27" fmla="*/ 9 h 69"/>
                  <a:gd name="T28" fmla="*/ 73 w 82"/>
                  <a:gd name="T29" fmla="*/ 25 h 69"/>
                  <a:gd name="T30" fmla="*/ 64 w 82"/>
                  <a:gd name="T31" fmla="*/ 25 h 69"/>
                  <a:gd name="T32" fmla="*/ 55 w 82"/>
                  <a:gd name="T33" fmla="*/ 35 h 69"/>
                  <a:gd name="T34" fmla="*/ 64 w 82"/>
                  <a:gd name="T35" fmla="*/ 44 h 69"/>
                  <a:gd name="T36" fmla="*/ 73 w 82"/>
                  <a:gd name="T37" fmla="*/ 44 h 69"/>
                  <a:gd name="T38" fmla="*/ 73 w 82"/>
                  <a:gd name="T39" fmla="*/ 61 h 69"/>
                  <a:gd name="T40" fmla="*/ 9 w 82"/>
                  <a:gd name="T41" fmla="*/ 61 h 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82" h="69">
                    <a:moveTo>
                      <a:pt x="77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2" y="0"/>
                      <a:pt x="0" y="2"/>
                      <a:pt x="0" y="4"/>
                    </a:cubicBezTo>
                    <a:cubicBezTo>
                      <a:pt x="0" y="65"/>
                      <a:pt x="0" y="65"/>
                      <a:pt x="0" y="65"/>
                    </a:cubicBezTo>
                    <a:cubicBezTo>
                      <a:pt x="0" y="67"/>
                      <a:pt x="2" y="69"/>
                      <a:pt x="4" y="69"/>
                    </a:cubicBezTo>
                    <a:cubicBezTo>
                      <a:pt x="77" y="69"/>
                      <a:pt x="77" y="69"/>
                      <a:pt x="77" y="69"/>
                    </a:cubicBezTo>
                    <a:cubicBezTo>
                      <a:pt x="80" y="69"/>
                      <a:pt x="82" y="67"/>
                      <a:pt x="82" y="65"/>
                    </a:cubicBezTo>
                    <a:cubicBezTo>
                      <a:pt x="82" y="40"/>
                      <a:pt x="82" y="40"/>
                      <a:pt x="82" y="40"/>
                    </a:cubicBezTo>
                    <a:cubicBezTo>
                      <a:pt x="82" y="29"/>
                      <a:pt x="82" y="29"/>
                      <a:pt x="82" y="29"/>
                    </a:cubicBezTo>
                    <a:cubicBezTo>
                      <a:pt x="82" y="4"/>
                      <a:pt x="82" y="4"/>
                      <a:pt x="82" y="4"/>
                    </a:cubicBezTo>
                    <a:cubicBezTo>
                      <a:pt x="82" y="2"/>
                      <a:pt x="80" y="0"/>
                      <a:pt x="77" y="0"/>
                    </a:cubicBezTo>
                    <a:moveTo>
                      <a:pt x="9" y="61"/>
                    </a:moveTo>
                    <a:cubicBezTo>
                      <a:pt x="9" y="9"/>
                      <a:pt x="9" y="9"/>
                      <a:pt x="9" y="9"/>
                    </a:cubicBezTo>
                    <a:cubicBezTo>
                      <a:pt x="73" y="9"/>
                      <a:pt x="73" y="9"/>
                      <a:pt x="73" y="9"/>
                    </a:cubicBezTo>
                    <a:cubicBezTo>
                      <a:pt x="73" y="25"/>
                      <a:pt x="73" y="25"/>
                      <a:pt x="73" y="25"/>
                    </a:cubicBezTo>
                    <a:cubicBezTo>
                      <a:pt x="64" y="25"/>
                      <a:pt x="64" y="25"/>
                      <a:pt x="64" y="25"/>
                    </a:cubicBezTo>
                    <a:cubicBezTo>
                      <a:pt x="59" y="25"/>
                      <a:pt x="55" y="29"/>
                      <a:pt x="55" y="35"/>
                    </a:cubicBezTo>
                    <a:cubicBezTo>
                      <a:pt x="55" y="40"/>
                      <a:pt x="59" y="44"/>
                      <a:pt x="64" y="44"/>
                    </a:cubicBezTo>
                    <a:cubicBezTo>
                      <a:pt x="73" y="44"/>
                      <a:pt x="73" y="44"/>
                      <a:pt x="73" y="44"/>
                    </a:cubicBezTo>
                    <a:cubicBezTo>
                      <a:pt x="73" y="61"/>
                      <a:pt x="73" y="61"/>
                      <a:pt x="73" y="61"/>
                    </a:cubicBezTo>
                    <a:lnTo>
                      <a:pt x="9" y="61"/>
                    </a:lnTo>
                    <a:close/>
                  </a:path>
                </a:pathLst>
              </a:custGeom>
              <a:solidFill>
                <a:srgbClr val="20383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32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19" name="Freeform 13"/>
              <p:cNvSpPr/>
              <p:nvPr/>
            </p:nvSpPr>
            <p:spPr bwMode="auto">
              <a:xfrm>
                <a:off x="44" y="0"/>
                <a:ext cx="192" cy="165"/>
              </a:xfrm>
              <a:custGeom>
                <a:avLst/>
                <a:gdLst>
                  <a:gd name="T0" fmla="*/ 77 w 81"/>
                  <a:gd name="T1" fmla="*/ 0 h 70"/>
                  <a:gd name="T2" fmla="*/ 4 w 81"/>
                  <a:gd name="T3" fmla="*/ 0 h 70"/>
                  <a:gd name="T4" fmla="*/ 0 w 81"/>
                  <a:gd name="T5" fmla="*/ 4 h 70"/>
                  <a:gd name="T6" fmla="*/ 4 w 81"/>
                  <a:gd name="T7" fmla="*/ 9 h 70"/>
                  <a:gd name="T8" fmla="*/ 73 w 81"/>
                  <a:gd name="T9" fmla="*/ 9 h 70"/>
                  <a:gd name="T10" fmla="*/ 73 w 81"/>
                  <a:gd name="T11" fmla="*/ 65 h 70"/>
                  <a:gd name="T12" fmla="*/ 77 w 81"/>
                  <a:gd name="T13" fmla="*/ 70 h 70"/>
                  <a:gd name="T14" fmla="*/ 81 w 81"/>
                  <a:gd name="T15" fmla="*/ 65 h 70"/>
                  <a:gd name="T16" fmla="*/ 81 w 81"/>
                  <a:gd name="T17" fmla="*/ 4 h 70"/>
                  <a:gd name="T18" fmla="*/ 77 w 81"/>
                  <a:gd name="T19" fmla="*/ 0 h 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81" h="70">
                    <a:moveTo>
                      <a:pt x="77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2" y="0"/>
                      <a:pt x="0" y="2"/>
                      <a:pt x="0" y="4"/>
                    </a:cubicBezTo>
                    <a:cubicBezTo>
                      <a:pt x="0" y="7"/>
                      <a:pt x="2" y="9"/>
                      <a:pt x="4" y="9"/>
                    </a:cubicBezTo>
                    <a:cubicBezTo>
                      <a:pt x="73" y="9"/>
                      <a:pt x="73" y="9"/>
                      <a:pt x="73" y="9"/>
                    </a:cubicBezTo>
                    <a:cubicBezTo>
                      <a:pt x="73" y="65"/>
                      <a:pt x="73" y="65"/>
                      <a:pt x="73" y="65"/>
                    </a:cubicBezTo>
                    <a:cubicBezTo>
                      <a:pt x="73" y="68"/>
                      <a:pt x="75" y="70"/>
                      <a:pt x="77" y="70"/>
                    </a:cubicBezTo>
                    <a:cubicBezTo>
                      <a:pt x="79" y="70"/>
                      <a:pt x="81" y="68"/>
                      <a:pt x="81" y="65"/>
                    </a:cubicBezTo>
                    <a:cubicBezTo>
                      <a:pt x="81" y="4"/>
                      <a:pt x="81" y="4"/>
                      <a:pt x="81" y="4"/>
                    </a:cubicBezTo>
                    <a:cubicBezTo>
                      <a:pt x="81" y="2"/>
                      <a:pt x="79" y="0"/>
                      <a:pt x="77" y="0"/>
                    </a:cubicBezTo>
                  </a:path>
                </a:pathLst>
              </a:custGeom>
              <a:solidFill>
                <a:srgbClr val="20383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32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grpSp>
          <p:nvGrpSpPr>
            <p:cNvPr id="20" name="Group 14"/>
            <p:cNvGrpSpPr/>
            <p:nvPr/>
          </p:nvGrpSpPr>
          <p:grpSpPr bwMode="auto">
            <a:xfrm>
              <a:off x="5307013" y="2151063"/>
              <a:ext cx="379412" cy="376237"/>
              <a:chOff x="0" y="0"/>
              <a:chExt cx="239" cy="237"/>
            </a:xfrm>
          </p:grpSpPr>
          <p:sp>
            <p:nvSpPr>
              <p:cNvPr id="21" name="Freeform 15"/>
              <p:cNvSpPr/>
              <p:nvPr/>
            </p:nvSpPr>
            <p:spPr bwMode="auto">
              <a:xfrm>
                <a:off x="0" y="22"/>
                <a:ext cx="217" cy="215"/>
              </a:xfrm>
              <a:custGeom>
                <a:avLst/>
                <a:gdLst>
                  <a:gd name="T0" fmla="*/ 87 w 92"/>
                  <a:gd name="T1" fmla="*/ 41 h 91"/>
                  <a:gd name="T2" fmla="*/ 83 w 92"/>
                  <a:gd name="T3" fmla="*/ 45 h 91"/>
                  <a:gd name="T4" fmla="*/ 83 w 92"/>
                  <a:gd name="T5" fmla="*/ 67 h 91"/>
                  <a:gd name="T6" fmla="*/ 73 w 92"/>
                  <a:gd name="T7" fmla="*/ 81 h 91"/>
                  <a:gd name="T8" fmla="*/ 68 w 92"/>
                  <a:gd name="T9" fmla="*/ 82 h 91"/>
                  <a:gd name="T10" fmla="*/ 24 w 92"/>
                  <a:gd name="T11" fmla="*/ 82 h 91"/>
                  <a:gd name="T12" fmla="*/ 9 w 92"/>
                  <a:gd name="T13" fmla="*/ 67 h 91"/>
                  <a:gd name="T14" fmla="*/ 9 w 92"/>
                  <a:gd name="T15" fmla="*/ 24 h 91"/>
                  <a:gd name="T16" fmla="*/ 24 w 92"/>
                  <a:gd name="T17" fmla="*/ 8 h 91"/>
                  <a:gd name="T18" fmla="*/ 46 w 92"/>
                  <a:gd name="T19" fmla="*/ 8 h 91"/>
                  <a:gd name="T20" fmla="*/ 50 w 92"/>
                  <a:gd name="T21" fmla="*/ 4 h 91"/>
                  <a:gd name="T22" fmla="*/ 46 w 92"/>
                  <a:gd name="T23" fmla="*/ 0 h 91"/>
                  <a:gd name="T24" fmla="*/ 24 w 92"/>
                  <a:gd name="T25" fmla="*/ 0 h 91"/>
                  <a:gd name="T26" fmla="*/ 0 w 92"/>
                  <a:gd name="T27" fmla="*/ 24 h 91"/>
                  <a:gd name="T28" fmla="*/ 0 w 92"/>
                  <a:gd name="T29" fmla="*/ 67 h 91"/>
                  <a:gd name="T30" fmla="*/ 24 w 92"/>
                  <a:gd name="T31" fmla="*/ 91 h 91"/>
                  <a:gd name="T32" fmla="*/ 68 w 92"/>
                  <a:gd name="T33" fmla="*/ 91 h 91"/>
                  <a:gd name="T34" fmla="*/ 76 w 92"/>
                  <a:gd name="T35" fmla="*/ 89 h 91"/>
                  <a:gd name="T36" fmla="*/ 92 w 92"/>
                  <a:gd name="T37" fmla="*/ 67 h 91"/>
                  <a:gd name="T38" fmla="*/ 92 w 92"/>
                  <a:gd name="T39" fmla="*/ 45 h 91"/>
                  <a:gd name="T40" fmla="*/ 87 w 92"/>
                  <a:gd name="T41" fmla="*/ 41 h 9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92" h="91">
                    <a:moveTo>
                      <a:pt x="87" y="41"/>
                    </a:moveTo>
                    <a:cubicBezTo>
                      <a:pt x="85" y="41"/>
                      <a:pt x="83" y="43"/>
                      <a:pt x="83" y="45"/>
                    </a:cubicBezTo>
                    <a:cubicBezTo>
                      <a:pt x="83" y="67"/>
                      <a:pt x="83" y="67"/>
                      <a:pt x="83" y="67"/>
                    </a:cubicBezTo>
                    <a:cubicBezTo>
                      <a:pt x="83" y="73"/>
                      <a:pt x="79" y="79"/>
                      <a:pt x="73" y="81"/>
                    </a:cubicBezTo>
                    <a:cubicBezTo>
                      <a:pt x="71" y="82"/>
                      <a:pt x="70" y="82"/>
                      <a:pt x="68" y="82"/>
                    </a:cubicBezTo>
                    <a:cubicBezTo>
                      <a:pt x="24" y="82"/>
                      <a:pt x="24" y="82"/>
                      <a:pt x="24" y="82"/>
                    </a:cubicBezTo>
                    <a:cubicBezTo>
                      <a:pt x="16" y="82"/>
                      <a:pt x="9" y="75"/>
                      <a:pt x="9" y="67"/>
                    </a:cubicBezTo>
                    <a:cubicBezTo>
                      <a:pt x="9" y="24"/>
                      <a:pt x="9" y="24"/>
                      <a:pt x="9" y="24"/>
                    </a:cubicBezTo>
                    <a:cubicBezTo>
                      <a:pt x="9" y="15"/>
                      <a:pt x="16" y="8"/>
                      <a:pt x="24" y="8"/>
                    </a:cubicBezTo>
                    <a:cubicBezTo>
                      <a:pt x="46" y="8"/>
                      <a:pt x="46" y="8"/>
                      <a:pt x="46" y="8"/>
                    </a:cubicBezTo>
                    <a:cubicBezTo>
                      <a:pt x="48" y="8"/>
                      <a:pt x="50" y="6"/>
                      <a:pt x="50" y="4"/>
                    </a:cubicBezTo>
                    <a:cubicBezTo>
                      <a:pt x="50" y="2"/>
                      <a:pt x="48" y="0"/>
                      <a:pt x="46" y="0"/>
                    </a:cubicBezTo>
                    <a:cubicBezTo>
                      <a:pt x="24" y="0"/>
                      <a:pt x="24" y="0"/>
                      <a:pt x="24" y="0"/>
                    </a:cubicBezTo>
                    <a:cubicBezTo>
                      <a:pt x="11" y="0"/>
                      <a:pt x="0" y="10"/>
                      <a:pt x="0" y="24"/>
                    </a:cubicBezTo>
                    <a:cubicBezTo>
                      <a:pt x="0" y="67"/>
                      <a:pt x="0" y="67"/>
                      <a:pt x="0" y="67"/>
                    </a:cubicBezTo>
                    <a:cubicBezTo>
                      <a:pt x="0" y="80"/>
                      <a:pt x="11" y="91"/>
                      <a:pt x="24" y="91"/>
                    </a:cubicBezTo>
                    <a:cubicBezTo>
                      <a:pt x="68" y="91"/>
                      <a:pt x="68" y="91"/>
                      <a:pt x="68" y="91"/>
                    </a:cubicBezTo>
                    <a:cubicBezTo>
                      <a:pt x="71" y="91"/>
                      <a:pt x="74" y="90"/>
                      <a:pt x="76" y="89"/>
                    </a:cubicBezTo>
                    <a:cubicBezTo>
                      <a:pt x="85" y="86"/>
                      <a:pt x="92" y="77"/>
                      <a:pt x="92" y="67"/>
                    </a:cubicBezTo>
                    <a:cubicBezTo>
                      <a:pt x="92" y="45"/>
                      <a:pt x="92" y="45"/>
                      <a:pt x="92" y="45"/>
                    </a:cubicBezTo>
                    <a:cubicBezTo>
                      <a:pt x="92" y="43"/>
                      <a:pt x="90" y="41"/>
                      <a:pt x="87" y="41"/>
                    </a:cubicBezTo>
                  </a:path>
                </a:pathLst>
              </a:custGeom>
              <a:solidFill>
                <a:srgbClr val="20383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32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2" name="Freeform 16"/>
              <p:cNvSpPr>
                <a:spLocks noEditPoints="1"/>
              </p:cNvSpPr>
              <p:nvPr/>
            </p:nvSpPr>
            <p:spPr bwMode="auto">
              <a:xfrm>
                <a:off x="135" y="0"/>
                <a:ext cx="104" cy="104"/>
              </a:xfrm>
              <a:custGeom>
                <a:avLst/>
                <a:gdLst>
                  <a:gd name="T0" fmla="*/ 22 w 44"/>
                  <a:gd name="T1" fmla="*/ 0 h 44"/>
                  <a:gd name="T2" fmla="*/ 0 w 44"/>
                  <a:gd name="T3" fmla="*/ 22 h 44"/>
                  <a:gd name="T4" fmla="*/ 22 w 44"/>
                  <a:gd name="T5" fmla="*/ 44 h 44"/>
                  <a:gd name="T6" fmla="*/ 44 w 44"/>
                  <a:gd name="T7" fmla="*/ 22 h 44"/>
                  <a:gd name="T8" fmla="*/ 22 w 44"/>
                  <a:gd name="T9" fmla="*/ 0 h 44"/>
                  <a:gd name="T10" fmla="*/ 22 w 44"/>
                  <a:gd name="T11" fmla="*/ 35 h 44"/>
                  <a:gd name="T12" fmla="*/ 8 w 44"/>
                  <a:gd name="T13" fmla="*/ 22 h 44"/>
                  <a:gd name="T14" fmla="*/ 22 w 44"/>
                  <a:gd name="T15" fmla="*/ 8 h 44"/>
                  <a:gd name="T16" fmla="*/ 35 w 44"/>
                  <a:gd name="T17" fmla="*/ 22 h 44"/>
                  <a:gd name="T18" fmla="*/ 22 w 44"/>
                  <a:gd name="T19" fmla="*/ 35 h 4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44" h="44">
                    <a:moveTo>
                      <a:pt x="22" y="0"/>
                    </a:moveTo>
                    <a:cubicBezTo>
                      <a:pt x="10" y="0"/>
                      <a:pt x="0" y="9"/>
                      <a:pt x="0" y="22"/>
                    </a:cubicBezTo>
                    <a:cubicBezTo>
                      <a:pt x="0" y="34"/>
                      <a:pt x="10" y="44"/>
                      <a:pt x="22" y="44"/>
                    </a:cubicBezTo>
                    <a:cubicBezTo>
                      <a:pt x="34" y="44"/>
                      <a:pt x="44" y="34"/>
                      <a:pt x="44" y="22"/>
                    </a:cubicBezTo>
                    <a:cubicBezTo>
                      <a:pt x="44" y="9"/>
                      <a:pt x="34" y="0"/>
                      <a:pt x="22" y="0"/>
                    </a:cubicBezTo>
                    <a:moveTo>
                      <a:pt x="22" y="35"/>
                    </a:moveTo>
                    <a:cubicBezTo>
                      <a:pt x="14" y="35"/>
                      <a:pt x="8" y="29"/>
                      <a:pt x="8" y="22"/>
                    </a:cubicBezTo>
                    <a:cubicBezTo>
                      <a:pt x="8" y="14"/>
                      <a:pt x="14" y="8"/>
                      <a:pt x="22" y="8"/>
                    </a:cubicBezTo>
                    <a:cubicBezTo>
                      <a:pt x="29" y="8"/>
                      <a:pt x="35" y="14"/>
                      <a:pt x="35" y="22"/>
                    </a:cubicBezTo>
                    <a:cubicBezTo>
                      <a:pt x="35" y="29"/>
                      <a:pt x="29" y="35"/>
                      <a:pt x="22" y="35"/>
                    </a:cubicBezTo>
                  </a:path>
                </a:pathLst>
              </a:custGeom>
              <a:solidFill>
                <a:srgbClr val="20383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32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3" name="Freeform 17"/>
              <p:cNvSpPr/>
              <p:nvPr/>
            </p:nvSpPr>
            <p:spPr bwMode="auto">
              <a:xfrm>
                <a:off x="80" y="97"/>
                <a:ext cx="57" cy="21"/>
              </a:xfrm>
              <a:custGeom>
                <a:avLst/>
                <a:gdLst>
                  <a:gd name="T0" fmla="*/ 0 w 24"/>
                  <a:gd name="T1" fmla="*/ 4 h 9"/>
                  <a:gd name="T2" fmla="*/ 5 w 24"/>
                  <a:gd name="T3" fmla="*/ 9 h 9"/>
                  <a:gd name="T4" fmla="*/ 20 w 24"/>
                  <a:gd name="T5" fmla="*/ 9 h 9"/>
                  <a:gd name="T6" fmla="*/ 24 w 24"/>
                  <a:gd name="T7" fmla="*/ 4 h 9"/>
                  <a:gd name="T8" fmla="*/ 20 w 24"/>
                  <a:gd name="T9" fmla="*/ 0 h 9"/>
                  <a:gd name="T10" fmla="*/ 5 w 24"/>
                  <a:gd name="T11" fmla="*/ 0 h 9"/>
                  <a:gd name="T12" fmla="*/ 0 w 24"/>
                  <a:gd name="T13" fmla="*/ 4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4" h="9">
                    <a:moveTo>
                      <a:pt x="0" y="4"/>
                    </a:moveTo>
                    <a:cubicBezTo>
                      <a:pt x="0" y="7"/>
                      <a:pt x="2" y="9"/>
                      <a:pt x="5" y="9"/>
                    </a:cubicBezTo>
                    <a:cubicBezTo>
                      <a:pt x="20" y="9"/>
                      <a:pt x="20" y="9"/>
                      <a:pt x="20" y="9"/>
                    </a:cubicBezTo>
                    <a:cubicBezTo>
                      <a:pt x="22" y="9"/>
                      <a:pt x="24" y="7"/>
                      <a:pt x="24" y="4"/>
                    </a:cubicBezTo>
                    <a:cubicBezTo>
                      <a:pt x="24" y="2"/>
                      <a:pt x="22" y="0"/>
                      <a:pt x="20" y="0"/>
                    </a:cubicBezTo>
                    <a:cubicBezTo>
                      <a:pt x="5" y="0"/>
                      <a:pt x="5" y="0"/>
                      <a:pt x="5" y="0"/>
                    </a:cubicBezTo>
                    <a:cubicBezTo>
                      <a:pt x="2" y="0"/>
                      <a:pt x="0" y="2"/>
                      <a:pt x="0" y="4"/>
                    </a:cubicBezTo>
                  </a:path>
                </a:pathLst>
              </a:custGeom>
              <a:solidFill>
                <a:srgbClr val="20383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32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4" name="Freeform 18"/>
              <p:cNvSpPr/>
              <p:nvPr/>
            </p:nvSpPr>
            <p:spPr bwMode="auto">
              <a:xfrm>
                <a:off x="80" y="140"/>
                <a:ext cx="57" cy="21"/>
              </a:xfrm>
              <a:custGeom>
                <a:avLst/>
                <a:gdLst>
                  <a:gd name="T0" fmla="*/ 20 w 24"/>
                  <a:gd name="T1" fmla="*/ 0 h 9"/>
                  <a:gd name="T2" fmla="*/ 5 w 24"/>
                  <a:gd name="T3" fmla="*/ 0 h 9"/>
                  <a:gd name="T4" fmla="*/ 0 w 24"/>
                  <a:gd name="T5" fmla="*/ 4 h 9"/>
                  <a:gd name="T6" fmla="*/ 5 w 24"/>
                  <a:gd name="T7" fmla="*/ 9 h 9"/>
                  <a:gd name="T8" fmla="*/ 20 w 24"/>
                  <a:gd name="T9" fmla="*/ 9 h 9"/>
                  <a:gd name="T10" fmla="*/ 24 w 24"/>
                  <a:gd name="T11" fmla="*/ 4 h 9"/>
                  <a:gd name="T12" fmla="*/ 20 w 24"/>
                  <a:gd name="T13" fmla="*/ 0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4" h="9">
                    <a:moveTo>
                      <a:pt x="20" y="0"/>
                    </a:moveTo>
                    <a:cubicBezTo>
                      <a:pt x="5" y="0"/>
                      <a:pt x="5" y="0"/>
                      <a:pt x="5" y="0"/>
                    </a:cubicBezTo>
                    <a:cubicBezTo>
                      <a:pt x="2" y="0"/>
                      <a:pt x="0" y="2"/>
                      <a:pt x="0" y="4"/>
                    </a:cubicBezTo>
                    <a:cubicBezTo>
                      <a:pt x="0" y="7"/>
                      <a:pt x="2" y="9"/>
                      <a:pt x="5" y="9"/>
                    </a:cubicBezTo>
                    <a:cubicBezTo>
                      <a:pt x="20" y="9"/>
                      <a:pt x="20" y="9"/>
                      <a:pt x="20" y="9"/>
                    </a:cubicBezTo>
                    <a:cubicBezTo>
                      <a:pt x="22" y="9"/>
                      <a:pt x="24" y="7"/>
                      <a:pt x="24" y="4"/>
                    </a:cubicBezTo>
                    <a:cubicBezTo>
                      <a:pt x="24" y="2"/>
                      <a:pt x="22" y="0"/>
                      <a:pt x="20" y="0"/>
                    </a:cubicBezTo>
                  </a:path>
                </a:pathLst>
              </a:custGeom>
              <a:solidFill>
                <a:srgbClr val="20383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32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grpSp>
          <p:nvGrpSpPr>
            <p:cNvPr id="25" name="Group 19"/>
            <p:cNvGrpSpPr/>
            <p:nvPr/>
          </p:nvGrpSpPr>
          <p:grpSpPr bwMode="auto">
            <a:xfrm>
              <a:off x="1757363" y="2162175"/>
              <a:ext cx="374650" cy="376238"/>
              <a:chOff x="0" y="0"/>
              <a:chExt cx="236" cy="237"/>
            </a:xfrm>
          </p:grpSpPr>
          <p:sp>
            <p:nvSpPr>
              <p:cNvPr id="26" name="Freeform 20"/>
              <p:cNvSpPr>
                <a:spLocks noEditPoints="1"/>
              </p:cNvSpPr>
              <p:nvPr/>
            </p:nvSpPr>
            <p:spPr bwMode="auto">
              <a:xfrm>
                <a:off x="63" y="64"/>
                <a:ext cx="109" cy="109"/>
              </a:xfrm>
              <a:custGeom>
                <a:avLst/>
                <a:gdLst>
                  <a:gd name="T0" fmla="*/ 40 w 46"/>
                  <a:gd name="T1" fmla="*/ 1 h 46"/>
                  <a:gd name="T2" fmla="*/ 13 w 46"/>
                  <a:gd name="T3" fmla="*/ 10 h 46"/>
                  <a:gd name="T4" fmla="*/ 13 w 46"/>
                  <a:gd name="T5" fmla="*/ 10 h 46"/>
                  <a:gd name="T6" fmla="*/ 12 w 46"/>
                  <a:gd name="T7" fmla="*/ 11 h 46"/>
                  <a:gd name="T8" fmla="*/ 12 w 46"/>
                  <a:gd name="T9" fmla="*/ 11 h 46"/>
                  <a:gd name="T10" fmla="*/ 11 w 46"/>
                  <a:gd name="T11" fmla="*/ 11 h 46"/>
                  <a:gd name="T12" fmla="*/ 11 w 46"/>
                  <a:gd name="T13" fmla="*/ 12 h 46"/>
                  <a:gd name="T14" fmla="*/ 11 w 46"/>
                  <a:gd name="T15" fmla="*/ 12 h 46"/>
                  <a:gd name="T16" fmla="*/ 10 w 46"/>
                  <a:gd name="T17" fmla="*/ 13 h 46"/>
                  <a:gd name="T18" fmla="*/ 10 w 46"/>
                  <a:gd name="T19" fmla="*/ 13 h 46"/>
                  <a:gd name="T20" fmla="*/ 0 w 46"/>
                  <a:gd name="T21" fmla="*/ 40 h 46"/>
                  <a:gd name="T22" fmla="*/ 1 w 46"/>
                  <a:gd name="T23" fmla="*/ 45 h 46"/>
                  <a:gd name="T24" fmla="*/ 4 w 46"/>
                  <a:gd name="T25" fmla="*/ 46 h 46"/>
                  <a:gd name="T26" fmla="*/ 6 w 46"/>
                  <a:gd name="T27" fmla="*/ 46 h 46"/>
                  <a:gd name="T28" fmla="*/ 33 w 46"/>
                  <a:gd name="T29" fmla="*/ 36 h 46"/>
                  <a:gd name="T30" fmla="*/ 33 w 46"/>
                  <a:gd name="T31" fmla="*/ 36 h 46"/>
                  <a:gd name="T32" fmla="*/ 34 w 46"/>
                  <a:gd name="T33" fmla="*/ 35 h 46"/>
                  <a:gd name="T34" fmla="*/ 34 w 46"/>
                  <a:gd name="T35" fmla="*/ 35 h 46"/>
                  <a:gd name="T36" fmla="*/ 35 w 46"/>
                  <a:gd name="T37" fmla="*/ 35 h 46"/>
                  <a:gd name="T38" fmla="*/ 35 w 46"/>
                  <a:gd name="T39" fmla="*/ 34 h 46"/>
                  <a:gd name="T40" fmla="*/ 35 w 46"/>
                  <a:gd name="T41" fmla="*/ 34 h 46"/>
                  <a:gd name="T42" fmla="*/ 36 w 46"/>
                  <a:gd name="T43" fmla="*/ 33 h 46"/>
                  <a:gd name="T44" fmla="*/ 36 w 46"/>
                  <a:gd name="T45" fmla="*/ 33 h 46"/>
                  <a:gd name="T46" fmla="*/ 45 w 46"/>
                  <a:gd name="T47" fmla="*/ 6 h 46"/>
                  <a:gd name="T48" fmla="*/ 44 w 46"/>
                  <a:gd name="T49" fmla="*/ 2 h 46"/>
                  <a:gd name="T50" fmla="*/ 40 w 46"/>
                  <a:gd name="T51" fmla="*/ 1 h 46"/>
                  <a:gd name="T52" fmla="*/ 12 w 46"/>
                  <a:gd name="T53" fmla="*/ 34 h 46"/>
                  <a:gd name="T54" fmla="*/ 16 w 46"/>
                  <a:gd name="T55" fmla="*/ 22 h 46"/>
                  <a:gd name="T56" fmla="*/ 24 w 46"/>
                  <a:gd name="T57" fmla="*/ 30 h 46"/>
                  <a:gd name="T58" fmla="*/ 12 w 46"/>
                  <a:gd name="T59" fmla="*/ 34 h 4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</a:cxnLst>
                <a:rect l="0" t="0" r="r" b="b"/>
                <a:pathLst>
                  <a:path w="46" h="46">
                    <a:moveTo>
                      <a:pt x="40" y="1"/>
                    </a:moveTo>
                    <a:cubicBezTo>
                      <a:pt x="13" y="10"/>
                      <a:pt x="13" y="10"/>
                      <a:pt x="13" y="10"/>
                    </a:cubicBezTo>
                    <a:cubicBezTo>
                      <a:pt x="13" y="10"/>
                      <a:pt x="13" y="10"/>
                      <a:pt x="13" y="10"/>
                    </a:cubicBezTo>
                    <a:cubicBezTo>
                      <a:pt x="12" y="10"/>
                      <a:pt x="12" y="11"/>
                      <a:pt x="12" y="11"/>
                    </a:cubicBezTo>
                    <a:cubicBezTo>
                      <a:pt x="12" y="11"/>
                      <a:pt x="12" y="11"/>
                      <a:pt x="12" y="11"/>
                    </a:cubicBezTo>
                    <a:cubicBezTo>
                      <a:pt x="12" y="11"/>
                      <a:pt x="11" y="11"/>
                      <a:pt x="11" y="11"/>
                    </a:cubicBezTo>
                    <a:cubicBezTo>
                      <a:pt x="11" y="11"/>
                      <a:pt x="11" y="12"/>
                      <a:pt x="11" y="12"/>
                    </a:cubicBezTo>
                    <a:cubicBezTo>
                      <a:pt x="11" y="12"/>
                      <a:pt x="11" y="12"/>
                      <a:pt x="11" y="12"/>
                    </a:cubicBezTo>
                    <a:cubicBezTo>
                      <a:pt x="11" y="12"/>
                      <a:pt x="10" y="12"/>
                      <a:pt x="10" y="13"/>
                    </a:cubicBezTo>
                    <a:cubicBezTo>
                      <a:pt x="10" y="13"/>
                      <a:pt x="10" y="13"/>
                      <a:pt x="10" y="13"/>
                    </a:cubicBezTo>
                    <a:cubicBezTo>
                      <a:pt x="0" y="40"/>
                      <a:pt x="0" y="40"/>
                      <a:pt x="0" y="40"/>
                    </a:cubicBezTo>
                    <a:cubicBezTo>
                      <a:pt x="0" y="42"/>
                      <a:pt x="0" y="43"/>
                      <a:pt x="1" y="45"/>
                    </a:cubicBezTo>
                    <a:cubicBezTo>
                      <a:pt x="2" y="45"/>
                      <a:pt x="3" y="46"/>
                      <a:pt x="4" y="46"/>
                    </a:cubicBezTo>
                    <a:cubicBezTo>
                      <a:pt x="5" y="46"/>
                      <a:pt x="5" y="46"/>
                      <a:pt x="6" y="46"/>
                    </a:cubicBezTo>
                    <a:cubicBezTo>
                      <a:pt x="33" y="36"/>
                      <a:pt x="33" y="36"/>
                      <a:pt x="33" y="36"/>
                    </a:cubicBezTo>
                    <a:cubicBezTo>
                      <a:pt x="33" y="36"/>
                      <a:pt x="33" y="36"/>
                      <a:pt x="33" y="36"/>
                    </a:cubicBezTo>
                    <a:cubicBezTo>
                      <a:pt x="34" y="36"/>
                      <a:pt x="34" y="35"/>
                      <a:pt x="34" y="35"/>
                    </a:cubicBezTo>
                    <a:cubicBezTo>
                      <a:pt x="34" y="35"/>
                      <a:pt x="34" y="35"/>
                      <a:pt x="34" y="35"/>
                    </a:cubicBezTo>
                    <a:cubicBezTo>
                      <a:pt x="34" y="35"/>
                      <a:pt x="35" y="35"/>
                      <a:pt x="35" y="35"/>
                    </a:cubicBezTo>
                    <a:cubicBezTo>
                      <a:pt x="35" y="35"/>
                      <a:pt x="35" y="34"/>
                      <a:pt x="35" y="34"/>
                    </a:cubicBezTo>
                    <a:cubicBezTo>
                      <a:pt x="35" y="34"/>
                      <a:pt x="35" y="34"/>
                      <a:pt x="35" y="34"/>
                    </a:cubicBezTo>
                    <a:cubicBezTo>
                      <a:pt x="35" y="34"/>
                      <a:pt x="35" y="34"/>
                      <a:pt x="36" y="33"/>
                    </a:cubicBezTo>
                    <a:cubicBezTo>
                      <a:pt x="36" y="33"/>
                      <a:pt x="36" y="33"/>
                      <a:pt x="36" y="33"/>
                    </a:cubicBezTo>
                    <a:cubicBezTo>
                      <a:pt x="45" y="6"/>
                      <a:pt x="45" y="6"/>
                      <a:pt x="45" y="6"/>
                    </a:cubicBezTo>
                    <a:cubicBezTo>
                      <a:pt x="46" y="4"/>
                      <a:pt x="46" y="3"/>
                      <a:pt x="44" y="2"/>
                    </a:cubicBezTo>
                    <a:cubicBezTo>
                      <a:pt x="43" y="0"/>
                      <a:pt x="42" y="0"/>
                      <a:pt x="40" y="1"/>
                    </a:cubicBezTo>
                    <a:moveTo>
                      <a:pt x="12" y="34"/>
                    </a:moveTo>
                    <a:cubicBezTo>
                      <a:pt x="16" y="22"/>
                      <a:pt x="16" y="22"/>
                      <a:pt x="16" y="22"/>
                    </a:cubicBezTo>
                    <a:cubicBezTo>
                      <a:pt x="24" y="30"/>
                      <a:pt x="24" y="30"/>
                      <a:pt x="24" y="30"/>
                    </a:cubicBezTo>
                    <a:lnTo>
                      <a:pt x="12" y="34"/>
                    </a:lnTo>
                    <a:close/>
                  </a:path>
                </a:pathLst>
              </a:custGeom>
              <a:solidFill>
                <a:srgbClr val="20383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32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7" name="Freeform 21"/>
              <p:cNvSpPr>
                <a:spLocks noEditPoints="1"/>
              </p:cNvSpPr>
              <p:nvPr/>
            </p:nvSpPr>
            <p:spPr bwMode="auto">
              <a:xfrm>
                <a:off x="0" y="0"/>
                <a:ext cx="236" cy="237"/>
              </a:xfrm>
              <a:custGeom>
                <a:avLst/>
                <a:gdLst>
                  <a:gd name="T0" fmla="*/ 81 w 100"/>
                  <a:gd name="T1" fmla="*/ 0 h 100"/>
                  <a:gd name="T2" fmla="*/ 18 w 100"/>
                  <a:gd name="T3" fmla="*/ 0 h 100"/>
                  <a:gd name="T4" fmla="*/ 0 w 100"/>
                  <a:gd name="T5" fmla="*/ 18 h 100"/>
                  <a:gd name="T6" fmla="*/ 0 w 100"/>
                  <a:gd name="T7" fmla="*/ 82 h 100"/>
                  <a:gd name="T8" fmla="*/ 18 w 100"/>
                  <a:gd name="T9" fmla="*/ 100 h 100"/>
                  <a:gd name="T10" fmla="*/ 81 w 100"/>
                  <a:gd name="T11" fmla="*/ 100 h 100"/>
                  <a:gd name="T12" fmla="*/ 85 w 100"/>
                  <a:gd name="T13" fmla="*/ 100 h 100"/>
                  <a:gd name="T14" fmla="*/ 100 w 100"/>
                  <a:gd name="T15" fmla="*/ 82 h 100"/>
                  <a:gd name="T16" fmla="*/ 100 w 100"/>
                  <a:gd name="T17" fmla="*/ 18 h 100"/>
                  <a:gd name="T18" fmla="*/ 81 w 100"/>
                  <a:gd name="T19" fmla="*/ 0 h 100"/>
                  <a:gd name="T20" fmla="*/ 92 w 100"/>
                  <a:gd name="T21" fmla="*/ 82 h 100"/>
                  <a:gd name="T22" fmla="*/ 84 w 100"/>
                  <a:gd name="T23" fmla="*/ 91 h 100"/>
                  <a:gd name="T24" fmla="*/ 81 w 100"/>
                  <a:gd name="T25" fmla="*/ 92 h 100"/>
                  <a:gd name="T26" fmla="*/ 18 w 100"/>
                  <a:gd name="T27" fmla="*/ 92 h 100"/>
                  <a:gd name="T28" fmla="*/ 8 w 100"/>
                  <a:gd name="T29" fmla="*/ 82 h 100"/>
                  <a:gd name="T30" fmla="*/ 8 w 100"/>
                  <a:gd name="T31" fmla="*/ 18 h 100"/>
                  <a:gd name="T32" fmla="*/ 18 w 100"/>
                  <a:gd name="T33" fmla="*/ 8 h 100"/>
                  <a:gd name="T34" fmla="*/ 81 w 100"/>
                  <a:gd name="T35" fmla="*/ 8 h 100"/>
                  <a:gd name="T36" fmla="*/ 92 w 100"/>
                  <a:gd name="T37" fmla="*/ 18 h 100"/>
                  <a:gd name="T38" fmla="*/ 92 w 100"/>
                  <a:gd name="T39" fmla="*/ 82 h 1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100" h="100">
                    <a:moveTo>
                      <a:pt x="81" y="0"/>
                    </a:moveTo>
                    <a:cubicBezTo>
                      <a:pt x="18" y="0"/>
                      <a:pt x="18" y="0"/>
                      <a:pt x="18" y="0"/>
                    </a:cubicBezTo>
                    <a:cubicBezTo>
                      <a:pt x="8" y="0"/>
                      <a:pt x="0" y="8"/>
                      <a:pt x="0" y="18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92"/>
                      <a:pt x="8" y="100"/>
                      <a:pt x="18" y="100"/>
                    </a:cubicBezTo>
                    <a:cubicBezTo>
                      <a:pt x="81" y="100"/>
                      <a:pt x="81" y="100"/>
                      <a:pt x="81" y="100"/>
                    </a:cubicBezTo>
                    <a:cubicBezTo>
                      <a:pt x="83" y="100"/>
                      <a:pt x="84" y="100"/>
                      <a:pt x="85" y="100"/>
                    </a:cubicBezTo>
                    <a:cubicBezTo>
                      <a:pt x="94" y="98"/>
                      <a:pt x="100" y="90"/>
                      <a:pt x="100" y="82"/>
                    </a:cubicBezTo>
                    <a:cubicBezTo>
                      <a:pt x="100" y="18"/>
                      <a:pt x="100" y="18"/>
                      <a:pt x="100" y="18"/>
                    </a:cubicBezTo>
                    <a:cubicBezTo>
                      <a:pt x="100" y="8"/>
                      <a:pt x="92" y="0"/>
                      <a:pt x="81" y="0"/>
                    </a:cubicBezTo>
                    <a:moveTo>
                      <a:pt x="92" y="82"/>
                    </a:moveTo>
                    <a:cubicBezTo>
                      <a:pt x="92" y="86"/>
                      <a:pt x="88" y="90"/>
                      <a:pt x="84" y="91"/>
                    </a:cubicBezTo>
                    <a:cubicBezTo>
                      <a:pt x="83" y="92"/>
                      <a:pt x="82" y="92"/>
                      <a:pt x="81" y="92"/>
                    </a:cubicBezTo>
                    <a:cubicBezTo>
                      <a:pt x="18" y="92"/>
                      <a:pt x="18" y="92"/>
                      <a:pt x="18" y="92"/>
                    </a:cubicBezTo>
                    <a:cubicBezTo>
                      <a:pt x="13" y="92"/>
                      <a:pt x="8" y="87"/>
                      <a:pt x="8" y="82"/>
                    </a:cubicBezTo>
                    <a:cubicBezTo>
                      <a:pt x="8" y="18"/>
                      <a:pt x="8" y="18"/>
                      <a:pt x="8" y="18"/>
                    </a:cubicBezTo>
                    <a:cubicBezTo>
                      <a:pt x="8" y="13"/>
                      <a:pt x="13" y="8"/>
                      <a:pt x="18" y="8"/>
                    </a:cubicBezTo>
                    <a:cubicBezTo>
                      <a:pt x="81" y="8"/>
                      <a:pt x="81" y="8"/>
                      <a:pt x="81" y="8"/>
                    </a:cubicBezTo>
                    <a:cubicBezTo>
                      <a:pt x="87" y="8"/>
                      <a:pt x="92" y="13"/>
                      <a:pt x="92" y="18"/>
                    </a:cubicBezTo>
                    <a:lnTo>
                      <a:pt x="92" y="82"/>
                    </a:lnTo>
                    <a:close/>
                  </a:path>
                </a:pathLst>
              </a:custGeom>
              <a:solidFill>
                <a:srgbClr val="20383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32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sp>
          <p:nvSpPr>
            <p:cNvPr id="28" name="Rectangle 22"/>
            <p:cNvSpPr>
              <a:spLocks noChangeArrowheads="1"/>
            </p:cNvSpPr>
            <p:nvPr/>
          </p:nvSpPr>
          <p:spPr bwMode="auto">
            <a:xfrm>
              <a:off x="2914650" y="2052638"/>
              <a:ext cx="1512888" cy="54720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>
              <a:spAutoFit/>
            </a:bodyPr>
            <a:lstStyle/>
            <a:p>
              <a:pPr algn="ctr"/>
              <a:r>
                <a:rPr lang="zh-CN" altLang="en-US" sz="14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Step 02</a:t>
              </a:r>
              <a:endParaRPr lang="zh-CN" altLang="en-US" sz="1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pPr algn="ctr"/>
              <a:r>
                <a:rPr lang="en-US" altLang="zh-CN" sz="11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We have many PowerPoint </a:t>
              </a:r>
              <a:r>
                <a:rPr lang="zh-CN" altLang="en-US" sz="11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templates</a:t>
              </a:r>
              <a:r>
                <a:rPr lang="en-US" altLang="zh-CN" sz="11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 that has been specifically designed</a:t>
              </a:r>
              <a:r>
                <a:rPr lang="zh-CN" altLang="en-US" sz="11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.</a:t>
              </a:r>
              <a:endParaRPr lang="zh-CN" altLang="en-US" sz="11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9" name="Rectangle 23"/>
            <p:cNvSpPr>
              <a:spLocks noChangeArrowheads="1"/>
            </p:cNvSpPr>
            <p:nvPr/>
          </p:nvSpPr>
          <p:spPr bwMode="auto">
            <a:xfrm>
              <a:off x="1187450" y="3132138"/>
              <a:ext cx="1512888" cy="54720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>
              <a:spAutoFit/>
            </a:bodyPr>
            <a:lstStyle/>
            <a:p>
              <a:pPr algn="ctr"/>
              <a:r>
                <a:rPr lang="zh-CN" altLang="en-US" sz="14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Step 01</a:t>
              </a:r>
              <a:endParaRPr lang="zh-CN" altLang="en-US" sz="1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pPr algn="ctr"/>
              <a:r>
                <a:rPr lang="en-US" altLang="zh-CN" sz="11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We have many PowerPoint </a:t>
              </a:r>
              <a:r>
                <a:rPr lang="zh-CN" altLang="en-US" sz="11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templates</a:t>
              </a:r>
              <a:r>
                <a:rPr lang="en-US" altLang="zh-CN" sz="11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 that has been specifically designed</a:t>
              </a:r>
              <a:r>
                <a:rPr lang="zh-CN" altLang="en-US" sz="11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.</a:t>
              </a:r>
              <a:endParaRPr lang="zh-CN" altLang="en-US" sz="11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30" name="Rectangle 24"/>
            <p:cNvSpPr>
              <a:spLocks noChangeArrowheads="1"/>
            </p:cNvSpPr>
            <p:nvPr/>
          </p:nvSpPr>
          <p:spPr bwMode="auto">
            <a:xfrm>
              <a:off x="6443663" y="2052638"/>
              <a:ext cx="1512887" cy="54720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>
              <a:spAutoFit/>
            </a:bodyPr>
            <a:lstStyle/>
            <a:p>
              <a:pPr algn="ctr"/>
              <a:r>
                <a:rPr lang="zh-CN" altLang="en-US" sz="14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Step 04</a:t>
              </a:r>
              <a:endParaRPr lang="zh-CN" altLang="en-US" sz="1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pPr algn="ctr"/>
              <a:r>
                <a:rPr lang="en-US" altLang="zh-CN" sz="11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We have many PowerPoint </a:t>
              </a:r>
              <a:r>
                <a:rPr lang="zh-CN" altLang="en-US" sz="11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templates</a:t>
              </a:r>
              <a:r>
                <a:rPr lang="en-US" altLang="zh-CN" sz="11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 that has been specifically designed</a:t>
              </a:r>
              <a:r>
                <a:rPr lang="zh-CN" altLang="en-US" sz="11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.</a:t>
              </a:r>
              <a:endParaRPr lang="zh-CN" altLang="en-US" sz="11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31" name="Rectangle 25"/>
            <p:cNvSpPr>
              <a:spLocks noChangeArrowheads="1"/>
            </p:cNvSpPr>
            <p:nvPr/>
          </p:nvSpPr>
          <p:spPr bwMode="auto">
            <a:xfrm>
              <a:off x="4716463" y="3132138"/>
              <a:ext cx="1512887" cy="54720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>
              <a:spAutoFit/>
            </a:bodyPr>
            <a:lstStyle/>
            <a:p>
              <a:pPr algn="ctr"/>
              <a:r>
                <a:rPr lang="zh-CN" altLang="en-US" sz="14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Step 03</a:t>
              </a:r>
              <a:endParaRPr lang="zh-CN" altLang="en-US" sz="1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pPr algn="ctr"/>
              <a:r>
                <a:rPr lang="en-US" altLang="zh-CN" sz="11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We have many PowerPoint </a:t>
              </a:r>
              <a:r>
                <a:rPr lang="zh-CN" altLang="en-US" sz="11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templates</a:t>
              </a:r>
              <a:r>
                <a:rPr lang="en-US" altLang="zh-CN" sz="11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 that has been specifically designed</a:t>
              </a:r>
              <a:r>
                <a:rPr lang="zh-CN" altLang="en-US" sz="11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.</a:t>
              </a:r>
              <a:endParaRPr lang="zh-CN" altLang="en-US" sz="11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sp>
        <p:nvSpPr>
          <p:cNvPr id="5" name="矩形 4"/>
          <p:cNvSpPr/>
          <p:nvPr/>
        </p:nvSpPr>
        <p:spPr>
          <a:xfrm>
            <a:off x="0" y="411510"/>
            <a:ext cx="539750" cy="57606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cxnSp>
        <p:nvCxnSpPr>
          <p:cNvPr id="6" name="直接连接符 5"/>
          <p:cNvCxnSpPr/>
          <p:nvPr/>
        </p:nvCxnSpPr>
        <p:spPr>
          <a:xfrm>
            <a:off x="600710" y="411510"/>
            <a:ext cx="0" cy="576064"/>
          </a:xfrm>
          <a:prstGeom prst="line">
            <a:avLst/>
          </a:prstGeom>
          <a:ln w="2857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Box 7"/>
          <p:cNvSpPr txBox="1"/>
          <p:nvPr/>
        </p:nvSpPr>
        <p:spPr>
          <a:xfrm>
            <a:off x="661670" y="345599"/>
            <a:ext cx="2595880" cy="70788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zh-CN" altLang="en-US" sz="40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输入内容</a:t>
            </a:r>
            <a:endParaRPr lang="zh-CN" altLang="en-US" sz="4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3" name="组合 2"/>
          <p:cNvGrpSpPr/>
          <p:nvPr/>
        </p:nvGrpSpPr>
        <p:grpSpPr>
          <a:xfrm>
            <a:off x="692334" y="1448891"/>
            <a:ext cx="10807332" cy="4824291"/>
            <a:chOff x="692334" y="1448891"/>
            <a:chExt cx="10807332" cy="4824291"/>
          </a:xfrm>
        </p:grpSpPr>
        <p:grpSp>
          <p:nvGrpSpPr>
            <p:cNvPr id="27" name="组合 26"/>
            <p:cNvGrpSpPr/>
            <p:nvPr/>
          </p:nvGrpSpPr>
          <p:grpSpPr>
            <a:xfrm>
              <a:off x="854581" y="1448897"/>
              <a:ext cx="563159" cy="1681821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28" name="圆角矩形 27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29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8" y="1195980"/>
                <a:chExt cx="1009651" cy="1139821"/>
              </a:xfrm>
              <a:grpFill/>
            </p:grpSpPr>
            <p:sp>
              <p:nvSpPr>
                <p:cNvPr id="34" name="Freeform 6"/>
                <p:cNvSpPr>
                  <a:spLocks noEditPoints="1"/>
                </p:cNvSpPr>
                <p:nvPr/>
              </p:nvSpPr>
              <p:spPr bwMode="auto">
                <a:xfrm>
                  <a:off x="1643427" y="1195980"/>
                  <a:ext cx="460377" cy="598485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35" name="Freeform 8"/>
                <p:cNvSpPr>
                  <a:spLocks noEditPoints="1"/>
                </p:cNvSpPr>
                <p:nvPr/>
              </p:nvSpPr>
              <p:spPr bwMode="auto">
                <a:xfrm>
                  <a:off x="1368788" y="1753191"/>
                  <a:ext cx="1009651" cy="582610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36" name="Freeform 9"/>
                <p:cNvSpPr/>
                <p:nvPr/>
              </p:nvSpPr>
              <p:spPr bwMode="auto">
                <a:xfrm>
                  <a:off x="1816461" y="1850037"/>
                  <a:ext cx="117476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30" name="圆角矩形 29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1" name="圆角矩形 30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2" name="圆角矩形 31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3" name="圆角矩形 32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37" name="组合 36"/>
            <p:cNvGrpSpPr/>
            <p:nvPr/>
          </p:nvGrpSpPr>
          <p:grpSpPr>
            <a:xfrm>
              <a:off x="6843351" y="1448891"/>
              <a:ext cx="536090" cy="168505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38" name="圆角矩形 37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9" name="圆角矩形 38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40" name="圆角矩形 39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41" name="组合 40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43" name="圆角矩形 42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44" name="圆角矩形 43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42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grpSp>
          <p:nvGrpSpPr>
            <p:cNvPr id="45" name="组合 44"/>
            <p:cNvGrpSpPr/>
            <p:nvPr/>
          </p:nvGrpSpPr>
          <p:grpSpPr>
            <a:xfrm>
              <a:off x="1663817" y="1696276"/>
              <a:ext cx="1898630" cy="1328434"/>
              <a:chOff x="1579168" y="1385688"/>
              <a:chExt cx="1282050" cy="897025"/>
            </a:xfrm>
          </p:grpSpPr>
          <p:sp>
            <p:nvSpPr>
              <p:cNvPr id="46" name="文本框 45"/>
              <p:cNvSpPr txBox="1"/>
              <p:nvPr/>
            </p:nvSpPr>
            <p:spPr>
              <a:xfrm>
                <a:off x="1579168" y="1385688"/>
                <a:ext cx="1282050" cy="519565"/>
              </a:xfrm>
              <a:prstGeom prst="rect">
                <a:avLst/>
              </a:prstGeom>
              <a:noFill/>
            </p:spPr>
            <p:txBody>
              <a:bodyPr wrap="square" rtlCol="0" anchor="ctr">
                <a:spAutoFit/>
              </a:bodyPr>
              <a:lstStyle/>
              <a:p>
                <a:r>
                  <a:rPr lang="en-US" altLang="zh-CN" sz="4400" dirty="0" smtClean="0">
                    <a:solidFill>
                      <a:schemeClr val="bg1"/>
                    </a:solidFill>
                    <a:latin typeface="华文细黑" panose="02010600040101010101" pitchFamily="2" charset="-122"/>
                    <a:ea typeface="华文细黑" panose="02010600040101010101" pitchFamily="2" charset="-122"/>
                  </a:rPr>
                  <a:t>48%</a:t>
                </a:r>
                <a:endParaRPr lang="zh-CN" altLang="en-US" sz="44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endParaRPr>
              </a:p>
            </p:txBody>
          </p:sp>
          <p:cxnSp>
            <p:nvCxnSpPr>
              <p:cNvPr id="47" name="直接连接符 46"/>
              <p:cNvCxnSpPr/>
              <p:nvPr/>
            </p:nvCxnSpPr>
            <p:spPr>
              <a:xfrm>
                <a:off x="1658705" y="1962696"/>
                <a:ext cx="951111" cy="0"/>
              </a:xfrm>
              <a:prstGeom prst="line">
                <a:avLst/>
              </a:prstGeom>
              <a:ln>
                <a:solidFill>
                  <a:schemeClr val="bg1"/>
                </a:solidFill>
                <a:prstDash val="sysDot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48" name="文本框 47"/>
              <p:cNvSpPr txBox="1"/>
              <p:nvPr/>
            </p:nvSpPr>
            <p:spPr>
              <a:xfrm>
                <a:off x="1579168" y="2033322"/>
                <a:ext cx="1282050" cy="249391"/>
              </a:xfrm>
              <a:prstGeom prst="rect">
                <a:avLst/>
              </a:prstGeom>
              <a:noFill/>
            </p:spPr>
            <p:txBody>
              <a:bodyPr wrap="square" rtlCol="0" anchor="ctr">
                <a:spAutoFit/>
              </a:bodyPr>
              <a:lstStyle/>
              <a:p>
                <a:r>
                  <a:rPr lang="en-US" altLang="zh-CN" sz="1800" b="1" dirty="0" smtClean="0">
                    <a:solidFill>
                      <a:schemeClr val="bg1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From 2014 </a:t>
                </a:r>
                <a:endParaRPr lang="zh-CN" altLang="en-US" sz="18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grpSp>
          <p:nvGrpSpPr>
            <p:cNvPr id="49" name="组合 48"/>
            <p:cNvGrpSpPr/>
            <p:nvPr/>
          </p:nvGrpSpPr>
          <p:grpSpPr>
            <a:xfrm>
              <a:off x="7583225" y="1696276"/>
              <a:ext cx="1898630" cy="1328434"/>
              <a:chOff x="5576249" y="1385688"/>
              <a:chExt cx="1282050" cy="897025"/>
            </a:xfrm>
          </p:grpSpPr>
          <p:sp>
            <p:nvSpPr>
              <p:cNvPr id="50" name="文本框 49"/>
              <p:cNvSpPr txBox="1"/>
              <p:nvPr/>
            </p:nvSpPr>
            <p:spPr>
              <a:xfrm>
                <a:off x="5576249" y="1385688"/>
                <a:ext cx="1282050" cy="519565"/>
              </a:xfrm>
              <a:prstGeom prst="rect">
                <a:avLst/>
              </a:prstGeom>
              <a:noFill/>
            </p:spPr>
            <p:txBody>
              <a:bodyPr wrap="square" rtlCol="0" anchor="ctr">
                <a:spAutoFit/>
              </a:bodyPr>
              <a:lstStyle/>
              <a:p>
                <a:r>
                  <a:rPr lang="en-US" altLang="zh-CN" sz="4400" dirty="0" smtClean="0">
                    <a:solidFill>
                      <a:schemeClr val="bg1"/>
                    </a:solidFill>
                    <a:latin typeface="华文细黑" panose="02010600040101010101" pitchFamily="2" charset="-122"/>
                    <a:ea typeface="华文细黑" panose="02010600040101010101" pitchFamily="2" charset="-122"/>
                  </a:rPr>
                  <a:t>52%</a:t>
                </a:r>
                <a:endParaRPr lang="zh-CN" altLang="en-US" sz="44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endParaRPr>
              </a:p>
            </p:txBody>
          </p:sp>
          <p:cxnSp>
            <p:nvCxnSpPr>
              <p:cNvPr id="51" name="直接连接符 50"/>
              <p:cNvCxnSpPr/>
              <p:nvPr/>
            </p:nvCxnSpPr>
            <p:spPr>
              <a:xfrm>
                <a:off x="5655786" y="1962696"/>
                <a:ext cx="951111" cy="0"/>
              </a:xfrm>
              <a:prstGeom prst="line">
                <a:avLst/>
              </a:prstGeom>
              <a:ln>
                <a:solidFill>
                  <a:schemeClr val="bg1"/>
                </a:solidFill>
                <a:prstDash val="sysDot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52" name="文本框 51"/>
              <p:cNvSpPr txBox="1"/>
              <p:nvPr/>
            </p:nvSpPr>
            <p:spPr>
              <a:xfrm>
                <a:off x="5576249" y="2033322"/>
                <a:ext cx="1282050" cy="249391"/>
              </a:xfrm>
              <a:prstGeom prst="rect">
                <a:avLst/>
              </a:prstGeom>
              <a:noFill/>
            </p:spPr>
            <p:txBody>
              <a:bodyPr wrap="square" rtlCol="0" anchor="ctr">
                <a:spAutoFit/>
              </a:bodyPr>
              <a:lstStyle/>
              <a:p>
                <a:r>
                  <a:rPr lang="en-US" altLang="zh-CN" sz="1800" b="1" dirty="0" smtClean="0">
                    <a:solidFill>
                      <a:schemeClr val="bg1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</a:rPr>
                  <a:t>From 2014 </a:t>
                </a:r>
                <a:endParaRPr lang="zh-CN" altLang="en-US" sz="18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  <p:grpSp>
          <p:nvGrpSpPr>
            <p:cNvPr id="53" name="组合 52"/>
            <p:cNvGrpSpPr/>
            <p:nvPr/>
          </p:nvGrpSpPr>
          <p:grpSpPr>
            <a:xfrm>
              <a:off x="854581" y="3450780"/>
              <a:ext cx="248318" cy="741580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54" name="圆角矩形 53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55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6" y="1195986"/>
                <a:chExt cx="1009650" cy="1139826"/>
              </a:xfrm>
              <a:grpFill/>
            </p:grpSpPr>
            <p:sp>
              <p:nvSpPr>
                <p:cNvPr id="60" name="Freeform 6"/>
                <p:cNvSpPr>
                  <a:spLocks noEditPoints="1"/>
                </p:cNvSpPr>
                <p:nvPr/>
              </p:nvSpPr>
              <p:spPr bwMode="auto">
                <a:xfrm>
                  <a:off x="1643423" y="1195986"/>
                  <a:ext cx="460375" cy="598488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61" name="Freeform 8"/>
                <p:cNvSpPr>
                  <a:spLocks noEditPoints="1"/>
                </p:cNvSpPr>
                <p:nvPr/>
              </p:nvSpPr>
              <p:spPr bwMode="auto">
                <a:xfrm>
                  <a:off x="1368786" y="1753199"/>
                  <a:ext cx="1009650" cy="582613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62" name="Freeform 9"/>
                <p:cNvSpPr/>
                <p:nvPr/>
              </p:nvSpPr>
              <p:spPr bwMode="auto">
                <a:xfrm>
                  <a:off x="1816461" y="1850036"/>
                  <a:ext cx="117475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56" name="圆角矩形 55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57" name="圆角矩形 56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58" name="圆角矩形 57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59" name="圆角矩形 58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63" name="组合 62"/>
            <p:cNvGrpSpPr/>
            <p:nvPr/>
          </p:nvGrpSpPr>
          <p:grpSpPr>
            <a:xfrm>
              <a:off x="1316452" y="3450780"/>
              <a:ext cx="248318" cy="741580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64" name="圆角矩形 63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65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6" y="1195986"/>
                <a:chExt cx="1009650" cy="1139826"/>
              </a:xfrm>
              <a:grpFill/>
            </p:grpSpPr>
            <p:sp>
              <p:nvSpPr>
                <p:cNvPr id="70" name="Freeform 6"/>
                <p:cNvSpPr>
                  <a:spLocks noEditPoints="1"/>
                </p:cNvSpPr>
                <p:nvPr/>
              </p:nvSpPr>
              <p:spPr bwMode="auto">
                <a:xfrm>
                  <a:off x="1643423" y="1195986"/>
                  <a:ext cx="460375" cy="598488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71" name="Freeform 8"/>
                <p:cNvSpPr>
                  <a:spLocks noEditPoints="1"/>
                </p:cNvSpPr>
                <p:nvPr/>
              </p:nvSpPr>
              <p:spPr bwMode="auto">
                <a:xfrm>
                  <a:off x="1368786" y="1753199"/>
                  <a:ext cx="1009650" cy="582613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72" name="Freeform 9"/>
                <p:cNvSpPr/>
                <p:nvPr/>
              </p:nvSpPr>
              <p:spPr bwMode="auto">
                <a:xfrm>
                  <a:off x="1816461" y="1850036"/>
                  <a:ext cx="117475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66" name="圆角矩形 65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67" name="圆角矩形 66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68" name="圆角矩形 67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69" name="圆角矩形 68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73" name="组合 72"/>
            <p:cNvGrpSpPr/>
            <p:nvPr/>
          </p:nvGrpSpPr>
          <p:grpSpPr>
            <a:xfrm>
              <a:off x="1778324" y="3450780"/>
              <a:ext cx="248318" cy="741580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74" name="圆角矩形 73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75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6" y="1195986"/>
                <a:chExt cx="1009650" cy="1139826"/>
              </a:xfrm>
              <a:grpFill/>
            </p:grpSpPr>
            <p:sp>
              <p:nvSpPr>
                <p:cNvPr id="80" name="Freeform 6"/>
                <p:cNvSpPr>
                  <a:spLocks noEditPoints="1"/>
                </p:cNvSpPr>
                <p:nvPr/>
              </p:nvSpPr>
              <p:spPr bwMode="auto">
                <a:xfrm>
                  <a:off x="1643423" y="1195986"/>
                  <a:ext cx="460375" cy="598488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81" name="Freeform 8"/>
                <p:cNvSpPr>
                  <a:spLocks noEditPoints="1"/>
                </p:cNvSpPr>
                <p:nvPr/>
              </p:nvSpPr>
              <p:spPr bwMode="auto">
                <a:xfrm>
                  <a:off x="1368786" y="1753199"/>
                  <a:ext cx="1009650" cy="582613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82" name="Freeform 9"/>
                <p:cNvSpPr/>
                <p:nvPr/>
              </p:nvSpPr>
              <p:spPr bwMode="auto">
                <a:xfrm>
                  <a:off x="1816461" y="1850036"/>
                  <a:ext cx="117475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76" name="圆角矩形 75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77" name="圆角矩形 76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78" name="圆角矩形 77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79" name="圆角矩形 78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83" name="组合 82"/>
            <p:cNvGrpSpPr/>
            <p:nvPr/>
          </p:nvGrpSpPr>
          <p:grpSpPr>
            <a:xfrm>
              <a:off x="2240196" y="3450780"/>
              <a:ext cx="248318" cy="741580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84" name="圆角矩形 83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85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6" y="1195986"/>
                <a:chExt cx="1009650" cy="1139826"/>
              </a:xfrm>
              <a:grpFill/>
            </p:grpSpPr>
            <p:sp>
              <p:nvSpPr>
                <p:cNvPr id="90" name="Freeform 6"/>
                <p:cNvSpPr>
                  <a:spLocks noEditPoints="1"/>
                </p:cNvSpPr>
                <p:nvPr/>
              </p:nvSpPr>
              <p:spPr bwMode="auto">
                <a:xfrm>
                  <a:off x="1643423" y="1195986"/>
                  <a:ext cx="460375" cy="598488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91" name="Freeform 8"/>
                <p:cNvSpPr>
                  <a:spLocks noEditPoints="1"/>
                </p:cNvSpPr>
                <p:nvPr/>
              </p:nvSpPr>
              <p:spPr bwMode="auto">
                <a:xfrm>
                  <a:off x="1368786" y="1753199"/>
                  <a:ext cx="1009650" cy="582613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92" name="Freeform 9"/>
                <p:cNvSpPr/>
                <p:nvPr/>
              </p:nvSpPr>
              <p:spPr bwMode="auto">
                <a:xfrm>
                  <a:off x="1816461" y="1850036"/>
                  <a:ext cx="117475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86" name="圆角矩形 85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87" name="圆角矩形 86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88" name="圆角矩形 87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89" name="圆角矩形 88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93" name="组合 92"/>
            <p:cNvGrpSpPr/>
            <p:nvPr/>
          </p:nvGrpSpPr>
          <p:grpSpPr>
            <a:xfrm>
              <a:off x="2702068" y="3450780"/>
              <a:ext cx="248318" cy="741580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94" name="圆角矩形 93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95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6" y="1195986"/>
                <a:chExt cx="1009650" cy="1139826"/>
              </a:xfrm>
              <a:grpFill/>
            </p:grpSpPr>
            <p:sp>
              <p:nvSpPr>
                <p:cNvPr id="100" name="Freeform 6"/>
                <p:cNvSpPr>
                  <a:spLocks noEditPoints="1"/>
                </p:cNvSpPr>
                <p:nvPr/>
              </p:nvSpPr>
              <p:spPr bwMode="auto">
                <a:xfrm>
                  <a:off x="1643423" y="1195986"/>
                  <a:ext cx="460375" cy="598488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101" name="Freeform 8"/>
                <p:cNvSpPr>
                  <a:spLocks noEditPoints="1"/>
                </p:cNvSpPr>
                <p:nvPr/>
              </p:nvSpPr>
              <p:spPr bwMode="auto">
                <a:xfrm>
                  <a:off x="1368786" y="1753199"/>
                  <a:ext cx="1009650" cy="582613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102" name="Freeform 9"/>
                <p:cNvSpPr/>
                <p:nvPr/>
              </p:nvSpPr>
              <p:spPr bwMode="auto">
                <a:xfrm>
                  <a:off x="1816461" y="1850036"/>
                  <a:ext cx="117475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96" name="圆角矩形 95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97" name="圆角矩形 96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98" name="圆角矩形 97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99" name="圆角矩形 98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103" name="组合 102"/>
            <p:cNvGrpSpPr/>
            <p:nvPr/>
          </p:nvGrpSpPr>
          <p:grpSpPr>
            <a:xfrm>
              <a:off x="3163940" y="3450780"/>
              <a:ext cx="248318" cy="741580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104" name="圆角矩形 103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105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6" y="1195986"/>
                <a:chExt cx="1009650" cy="1139826"/>
              </a:xfrm>
              <a:grpFill/>
            </p:grpSpPr>
            <p:sp>
              <p:nvSpPr>
                <p:cNvPr id="110" name="Freeform 6"/>
                <p:cNvSpPr>
                  <a:spLocks noEditPoints="1"/>
                </p:cNvSpPr>
                <p:nvPr/>
              </p:nvSpPr>
              <p:spPr bwMode="auto">
                <a:xfrm>
                  <a:off x="1643423" y="1195986"/>
                  <a:ext cx="460375" cy="598488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111" name="Freeform 8"/>
                <p:cNvSpPr>
                  <a:spLocks noEditPoints="1"/>
                </p:cNvSpPr>
                <p:nvPr/>
              </p:nvSpPr>
              <p:spPr bwMode="auto">
                <a:xfrm>
                  <a:off x="1368786" y="1753199"/>
                  <a:ext cx="1009650" cy="582613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112" name="Freeform 9"/>
                <p:cNvSpPr/>
                <p:nvPr/>
              </p:nvSpPr>
              <p:spPr bwMode="auto">
                <a:xfrm>
                  <a:off x="1816461" y="1850036"/>
                  <a:ext cx="117475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106" name="圆角矩形 105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07" name="圆角矩形 106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08" name="圆角矩形 107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09" name="圆角矩形 108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113" name="组合 112"/>
            <p:cNvGrpSpPr/>
            <p:nvPr/>
          </p:nvGrpSpPr>
          <p:grpSpPr>
            <a:xfrm>
              <a:off x="3625812" y="3450780"/>
              <a:ext cx="248318" cy="741580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114" name="圆角矩形 113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115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6" y="1195986"/>
                <a:chExt cx="1009650" cy="1139826"/>
              </a:xfrm>
              <a:grpFill/>
            </p:grpSpPr>
            <p:sp>
              <p:nvSpPr>
                <p:cNvPr id="120" name="Freeform 6"/>
                <p:cNvSpPr>
                  <a:spLocks noEditPoints="1"/>
                </p:cNvSpPr>
                <p:nvPr/>
              </p:nvSpPr>
              <p:spPr bwMode="auto">
                <a:xfrm>
                  <a:off x="1643423" y="1195986"/>
                  <a:ext cx="460375" cy="598488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121" name="Freeform 8"/>
                <p:cNvSpPr>
                  <a:spLocks noEditPoints="1"/>
                </p:cNvSpPr>
                <p:nvPr/>
              </p:nvSpPr>
              <p:spPr bwMode="auto">
                <a:xfrm>
                  <a:off x="1368786" y="1753199"/>
                  <a:ext cx="1009650" cy="582613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122" name="Freeform 9"/>
                <p:cNvSpPr/>
                <p:nvPr/>
              </p:nvSpPr>
              <p:spPr bwMode="auto">
                <a:xfrm>
                  <a:off x="1816461" y="1850036"/>
                  <a:ext cx="117475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116" name="圆角矩形 115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17" name="圆角矩形 116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18" name="圆角矩形 117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19" name="圆角矩形 118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123" name="组合 122"/>
            <p:cNvGrpSpPr/>
            <p:nvPr/>
          </p:nvGrpSpPr>
          <p:grpSpPr>
            <a:xfrm>
              <a:off x="4087683" y="3450780"/>
              <a:ext cx="248318" cy="741580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124" name="圆角矩形 123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125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6" y="1195986"/>
                <a:chExt cx="1009650" cy="1139826"/>
              </a:xfrm>
              <a:grpFill/>
            </p:grpSpPr>
            <p:sp>
              <p:nvSpPr>
                <p:cNvPr id="130" name="Freeform 6"/>
                <p:cNvSpPr>
                  <a:spLocks noEditPoints="1"/>
                </p:cNvSpPr>
                <p:nvPr/>
              </p:nvSpPr>
              <p:spPr bwMode="auto">
                <a:xfrm>
                  <a:off x="1643423" y="1195986"/>
                  <a:ext cx="460375" cy="598488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131" name="Freeform 8"/>
                <p:cNvSpPr>
                  <a:spLocks noEditPoints="1"/>
                </p:cNvSpPr>
                <p:nvPr/>
              </p:nvSpPr>
              <p:spPr bwMode="auto">
                <a:xfrm>
                  <a:off x="1368786" y="1753199"/>
                  <a:ext cx="1009650" cy="582613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132" name="Freeform 9"/>
                <p:cNvSpPr/>
                <p:nvPr/>
              </p:nvSpPr>
              <p:spPr bwMode="auto">
                <a:xfrm>
                  <a:off x="1816461" y="1850036"/>
                  <a:ext cx="117475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126" name="圆角矩形 125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27" name="圆角矩形 126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28" name="圆角矩形 127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29" name="圆角矩形 128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133" name="组合 132"/>
            <p:cNvGrpSpPr/>
            <p:nvPr/>
          </p:nvGrpSpPr>
          <p:grpSpPr>
            <a:xfrm>
              <a:off x="4549555" y="3450780"/>
              <a:ext cx="248318" cy="741580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134" name="圆角矩形 133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135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6" y="1195986"/>
                <a:chExt cx="1009650" cy="1139826"/>
              </a:xfrm>
              <a:grpFill/>
            </p:grpSpPr>
            <p:sp>
              <p:nvSpPr>
                <p:cNvPr id="140" name="Freeform 6"/>
                <p:cNvSpPr>
                  <a:spLocks noEditPoints="1"/>
                </p:cNvSpPr>
                <p:nvPr/>
              </p:nvSpPr>
              <p:spPr bwMode="auto">
                <a:xfrm>
                  <a:off x="1643423" y="1195986"/>
                  <a:ext cx="460375" cy="598488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141" name="Freeform 8"/>
                <p:cNvSpPr>
                  <a:spLocks noEditPoints="1"/>
                </p:cNvSpPr>
                <p:nvPr/>
              </p:nvSpPr>
              <p:spPr bwMode="auto">
                <a:xfrm>
                  <a:off x="1368786" y="1753199"/>
                  <a:ext cx="1009650" cy="582613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142" name="Freeform 9"/>
                <p:cNvSpPr/>
                <p:nvPr/>
              </p:nvSpPr>
              <p:spPr bwMode="auto">
                <a:xfrm>
                  <a:off x="1816461" y="1850036"/>
                  <a:ext cx="117475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136" name="圆角矩形 135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37" name="圆角矩形 136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38" name="圆角矩形 137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39" name="圆角矩形 138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143" name="组合 142"/>
            <p:cNvGrpSpPr/>
            <p:nvPr/>
          </p:nvGrpSpPr>
          <p:grpSpPr>
            <a:xfrm>
              <a:off x="5011429" y="3450780"/>
              <a:ext cx="248318" cy="741580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144" name="圆角矩形 143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145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6" y="1195986"/>
                <a:chExt cx="1009650" cy="1139826"/>
              </a:xfrm>
              <a:grpFill/>
            </p:grpSpPr>
            <p:sp>
              <p:nvSpPr>
                <p:cNvPr id="150" name="Freeform 6"/>
                <p:cNvSpPr>
                  <a:spLocks noEditPoints="1"/>
                </p:cNvSpPr>
                <p:nvPr/>
              </p:nvSpPr>
              <p:spPr bwMode="auto">
                <a:xfrm>
                  <a:off x="1643423" y="1195986"/>
                  <a:ext cx="460375" cy="598488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151" name="Freeform 8"/>
                <p:cNvSpPr>
                  <a:spLocks noEditPoints="1"/>
                </p:cNvSpPr>
                <p:nvPr/>
              </p:nvSpPr>
              <p:spPr bwMode="auto">
                <a:xfrm>
                  <a:off x="1368786" y="1753199"/>
                  <a:ext cx="1009650" cy="582613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152" name="Freeform 9"/>
                <p:cNvSpPr/>
                <p:nvPr/>
              </p:nvSpPr>
              <p:spPr bwMode="auto">
                <a:xfrm>
                  <a:off x="1816461" y="1850036"/>
                  <a:ext cx="117475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146" name="圆角矩形 145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47" name="圆角矩形 146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48" name="圆角矩形 147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49" name="圆角矩形 148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153" name="组合 152"/>
            <p:cNvGrpSpPr/>
            <p:nvPr/>
          </p:nvGrpSpPr>
          <p:grpSpPr>
            <a:xfrm>
              <a:off x="854581" y="4424562"/>
              <a:ext cx="248318" cy="741580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154" name="圆角矩形 153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155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6" y="1195986"/>
                <a:chExt cx="1009650" cy="1139826"/>
              </a:xfrm>
              <a:grpFill/>
            </p:grpSpPr>
            <p:sp>
              <p:nvSpPr>
                <p:cNvPr id="160" name="Freeform 6"/>
                <p:cNvSpPr>
                  <a:spLocks noEditPoints="1"/>
                </p:cNvSpPr>
                <p:nvPr/>
              </p:nvSpPr>
              <p:spPr bwMode="auto">
                <a:xfrm>
                  <a:off x="1643423" y="1195986"/>
                  <a:ext cx="460375" cy="598488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161" name="Freeform 8"/>
                <p:cNvSpPr>
                  <a:spLocks noEditPoints="1"/>
                </p:cNvSpPr>
                <p:nvPr/>
              </p:nvSpPr>
              <p:spPr bwMode="auto">
                <a:xfrm>
                  <a:off x="1368786" y="1753199"/>
                  <a:ext cx="1009650" cy="582613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162" name="Freeform 9"/>
                <p:cNvSpPr/>
                <p:nvPr/>
              </p:nvSpPr>
              <p:spPr bwMode="auto">
                <a:xfrm>
                  <a:off x="1816461" y="1850036"/>
                  <a:ext cx="117475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156" name="圆角矩形 155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57" name="圆角矩形 156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58" name="圆角矩形 157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59" name="圆角矩形 158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163" name="组合 162"/>
            <p:cNvGrpSpPr/>
            <p:nvPr/>
          </p:nvGrpSpPr>
          <p:grpSpPr>
            <a:xfrm>
              <a:off x="1316452" y="4424562"/>
              <a:ext cx="248318" cy="741580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164" name="圆角矩形 163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165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6" y="1195986"/>
                <a:chExt cx="1009650" cy="1139826"/>
              </a:xfrm>
              <a:grpFill/>
            </p:grpSpPr>
            <p:sp>
              <p:nvSpPr>
                <p:cNvPr id="170" name="Freeform 6"/>
                <p:cNvSpPr>
                  <a:spLocks noEditPoints="1"/>
                </p:cNvSpPr>
                <p:nvPr/>
              </p:nvSpPr>
              <p:spPr bwMode="auto">
                <a:xfrm>
                  <a:off x="1643423" y="1195986"/>
                  <a:ext cx="460375" cy="598488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171" name="Freeform 8"/>
                <p:cNvSpPr>
                  <a:spLocks noEditPoints="1"/>
                </p:cNvSpPr>
                <p:nvPr/>
              </p:nvSpPr>
              <p:spPr bwMode="auto">
                <a:xfrm>
                  <a:off x="1368786" y="1753199"/>
                  <a:ext cx="1009650" cy="582613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172" name="Freeform 9"/>
                <p:cNvSpPr/>
                <p:nvPr/>
              </p:nvSpPr>
              <p:spPr bwMode="auto">
                <a:xfrm>
                  <a:off x="1816461" y="1850036"/>
                  <a:ext cx="117475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166" name="圆角矩形 165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67" name="圆角矩形 166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68" name="圆角矩形 167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69" name="圆角矩形 168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173" name="组合 172"/>
            <p:cNvGrpSpPr/>
            <p:nvPr/>
          </p:nvGrpSpPr>
          <p:grpSpPr>
            <a:xfrm>
              <a:off x="1778324" y="4424562"/>
              <a:ext cx="248318" cy="741580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174" name="圆角矩形 173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175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6" y="1195986"/>
                <a:chExt cx="1009650" cy="1139826"/>
              </a:xfrm>
              <a:grpFill/>
            </p:grpSpPr>
            <p:sp>
              <p:nvSpPr>
                <p:cNvPr id="180" name="Freeform 6"/>
                <p:cNvSpPr>
                  <a:spLocks noEditPoints="1"/>
                </p:cNvSpPr>
                <p:nvPr/>
              </p:nvSpPr>
              <p:spPr bwMode="auto">
                <a:xfrm>
                  <a:off x="1643423" y="1195986"/>
                  <a:ext cx="460375" cy="598488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181" name="Freeform 8"/>
                <p:cNvSpPr>
                  <a:spLocks noEditPoints="1"/>
                </p:cNvSpPr>
                <p:nvPr/>
              </p:nvSpPr>
              <p:spPr bwMode="auto">
                <a:xfrm>
                  <a:off x="1368786" y="1753199"/>
                  <a:ext cx="1009650" cy="582613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182" name="Freeform 9"/>
                <p:cNvSpPr/>
                <p:nvPr/>
              </p:nvSpPr>
              <p:spPr bwMode="auto">
                <a:xfrm>
                  <a:off x="1816461" y="1850036"/>
                  <a:ext cx="117475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176" name="圆角矩形 175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77" name="圆角矩形 176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78" name="圆角矩形 177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79" name="圆角矩形 178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183" name="组合 182"/>
            <p:cNvGrpSpPr/>
            <p:nvPr/>
          </p:nvGrpSpPr>
          <p:grpSpPr>
            <a:xfrm>
              <a:off x="2240196" y="4424562"/>
              <a:ext cx="248318" cy="741580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184" name="圆角矩形 183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185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6" y="1195986"/>
                <a:chExt cx="1009650" cy="1139826"/>
              </a:xfrm>
              <a:grpFill/>
            </p:grpSpPr>
            <p:sp>
              <p:nvSpPr>
                <p:cNvPr id="190" name="Freeform 6"/>
                <p:cNvSpPr>
                  <a:spLocks noEditPoints="1"/>
                </p:cNvSpPr>
                <p:nvPr/>
              </p:nvSpPr>
              <p:spPr bwMode="auto">
                <a:xfrm>
                  <a:off x="1643423" y="1195986"/>
                  <a:ext cx="460375" cy="598488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191" name="Freeform 8"/>
                <p:cNvSpPr>
                  <a:spLocks noEditPoints="1"/>
                </p:cNvSpPr>
                <p:nvPr/>
              </p:nvSpPr>
              <p:spPr bwMode="auto">
                <a:xfrm>
                  <a:off x="1368786" y="1753199"/>
                  <a:ext cx="1009650" cy="582613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192" name="Freeform 9"/>
                <p:cNvSpPr/>
                <p:nvPr/>
              </p:nvSpPr>
              <p:spPr bwMode="auto">
                <a:xfrm>
                  <a:off x="1816461" y="1850036"/>
                  <a:ext cx="117475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186" name="圆角矩形 185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87" name="圆角矩形 186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88" name="圆角矩形 187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89" name="圆角矩形 188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193" name="组合 192"/>
            <p:cNvGrpSpPr/>
            <p:nvPr/>
          </p:nvGrpSpPr>
          <p:grpSpPr>
            <a:xfrm>
              <a:off x="2702068" y="4424562"/>
              <a:ext cx="248318" cy="741580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194" name="圆角矩形 193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195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6" y="1195986"/>
                <a:chExt cx="1009650" cy="1139826"/>
              </a:xfrm>
              <a:grpFill/>
            </p:grpSpPr>
            <p:sp>
              <p:nvSpPr>
                <p:cNvPr id="200" name="Freeform 6"/>
                <p:cNvSpPr>
                  <a:spLocks noEditPoints="1"/>
                </p:cNvSpPr>
                <p:nvPr/>
              </p:nvSpPr>
              <p:spPr bwMode="auto">
                <a:xfrm>
                  <a:off x="1643423" y="1195986"/>
                  <a:ext cx="460375" cy="598488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201" name="Freeform 8"/>
                <p:cNvSpPr>
                  <a:spLocks noEditPoints="1"/>
                </p:cNvSpPr>
                <p:nvPr/>
              </p:nvSpPr>
              <p:spPr bwMode="auto">
                <a:xfrm>
                  <a:off x="1368786" y="1753199"/>
                  <a:ext cx="1009650" cy="582613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202" name="Freeform 9"/>
                <p:cNvSpPr/>
                <p:nvPr/>
              </p:nvSpPr>
              <p:spPr bwMode="auto">
                <a:xfrm>
                  <a:off x="1816461" y="1850036"/>
                  <a:ext cx="117475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196" name="圆角矩形 195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97" name="圆角矩形 196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98" name="圆角矩形 197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99" name="圆角矩形 198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203" name="组合 202"/>
            <p:cNvGrpSpPr/>
            <p:nvPr/>
          </p:nvGrpSpPr>
          <p:grpSpPr>
            <a:xfrm>
              <a:off x="3163940" y="4424562"/>
              <a:ext cx="248318" cy="741580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204" name="圆角矩形 203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205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6" y="1195986"/>
                <a:chExt cx="1009650" cy="1139826"/>
              </a:xfrm>
              <a:grpFill/>
            </p:grpSpPr>
            <p:sp>
              <p:nvSpPr>
                <p:cNvPr id="210" name="Freeform 6"/>
                <p:cNvSpPr>
                  <a:spLocks noEditPoints="1"/>
                </p:cNvSpPr>
                <p:nvPr/>
              </p:nvSpPr>
              <p:spPr bwMode="auto">
                <a:xfrm>
                  <a:off x="1643423" y="1195986"/>
                  <a:ext cx="460375" cy="598488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211" name="Freeform 8"/>
                <p:cNvSpPr>
                  <a:spLocks noEditPoints="1"/>
                </p:cNvSpPr>
                <p:nvPr/>
              </p:nvSpPr>
              <p:spPr bwMode="auto">
                <a:xfrm>
                  <a:off x="1368786" y="1753199"/>
                  <a:ext cx="1009650" cy="582613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212" name="Freeform 9"/>
                <p:cNvSpPr/>
                <p:nvPr/>
              </p:nvSpPr>
              <p:spPr bwMode="auto">
                <a:xfrm>
                  <a:off x="1816461" y="1850036"/>
                  <a:ext cx="117475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206" name="圆角矩形 205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07" name="圆角矩形 206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08" name="圆角矩形 207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09" name="圆角矩形 208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213" name="组合 212"/>
            <p:cNvGrpSpPr/>
            <p:nvPr/>
          </p:nvGrpSpPr>
          <p:grpSpPr>
            <a:xfrm>
              <a:off x="3625812" y="4424562"/>
              <a:ext cx="248318" cy="741580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214" name="圆角矩形 213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215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6" y="1195986"/>
                <a:chExt cx="1009650" cy="1139826"/>
              </a:xfrm>
              <a:grpFill/>
            </p:grpSpPr>
            <p:sp>
              <p:nvSpPr>
                <p:cNvPr id="220" name="Freeform 6"/>
                <p:cNvSpPr>
                  <a:spLocks noEditPoints="1"/>
                </p:cNvSpPr>
                <p:nvPr/>
              </p:nvSpPr>
              <p:spPr bwMode="auto">
                <a:xfrm>
                  <a:off x="1643423" y="1195986"/>
                  <a:ext cx="460375" cy="598488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221" name="Freeform 8"/>
                <p:cNvSpPr>
                  <a:spLocks noEditPoints="1"/>
                </p:cNvSpPr>
                <p:nvPr/>
              </p:nvSpPr>
              <p:spPr bwMode="auto">
                <a:xfrm>
                  <a:off x="1368786" y="1753199"/>
                  <a:ext cx="1009650" cy="582613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222" name="Freeform 9"/>
                <p:cNvSpPr/>
                <p:nvPr/>
              </p:nvSpPr>
              <p:spPr bwMode="auto">
                <a:xfrm>
                  <a:off x="1816461" y="1850036"/>
                  <a:ext cx="117475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216" name="圆角矩形 215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17" name="圆角矩形 216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18" name="圆角矩形 217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19" name="圆角矩形 218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223" name="组合 222"/>
            <p:cNvGrpSpPr/>
            <p:nvPr/>
          </p:nvGrpSpPr>
          <p:grpSpPr>
            <a:xfrm>
              <a:off x="4087683" y="4424562"/>
              <a:ext cx="248318" cy="741580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224" name="圆角矩形 223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225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6" y="1195986"/>
                <a:chExt cx="1009650" cy="1139826"/>
              </a:xfrm>
              <a:grpFill/>
            </p:grpSpPr>
            <p:sp>
              <p:nvSpPr>
                <p:cNvPr id="230" name="Freeform 6"/>
                <p:cNvSpPr>
                  <a:spLocks noEditPoints="1"/>
                </p:cNvSpPr>
                <p:nvPr/>
              </p:nvSpPr>
              <p:spPr bwMode="auto">
                <a:xfrm>
                  <a:off x="1643423" y="1195986"/>
                  <a:ext cx="460375" cy="598488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231" name="Freeform 8"/>
                <p:cNvSpPr>
                  <a:spLocks noEditPoints="1"/>
                </p:cNvSpPr>
                <p:nvPr/>
              </p:nvSpPr>
              <p:spPr bwMode="auto">
                <a:xfrm>
                  <a:off x="1368786" y="1753199"/>
                  <a:ext cx="1009650" cy="582613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232" name="Freeform 9"/>
                <p:cNvSpPr/>
                <p:nvPr/>
              </p:nvSpPr>
              <p:spPr bwMode="auto">
                <a:xfrm>
                  <a:off x="1816461" y="1850036"/>
                  <a:ext cx="117475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226" name="圆角矩形 225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27" name="圆角矩形 226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28" name="圆角矩形 227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29" name="圆角矩形 228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233" name="组合 232"/>
            <p:cNvGrpSpPr/>
            <p:nvPr/>
          </p:nvGrpSpPr>
          <p:grpSpPr>
            <a:xfrm>
              <a:off x="4549555" y="4424562"/>
              <a:ext cx="248318" cy="741580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234" name="圆角矩形 233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235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6" y="1195986"/>
                <a:chExt cx="1009650" cy="1139826"/>
              </a:xfrm>
              <a:grpFill/>
            </p:grpSpPr>
            <p:sp>
              <p:nvSpPr>
                <p:cNvPr id="240" name="Freeform 6"/>
                <p:cNvSpPr>
                  <a:spLocks noEditPoints="1"/>
                </p:cNvSpPr>
                <p:nvPr/>
              </p:nvSpPr>
              <p:spPr bwMode="auto">
                <a:xfrm>
                  <a:off x="1643423" y="1195986"/>
                  <a:ext cx="460375" cy="598488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241" name="Freeform 8"/>
                <p:cNvSpPr>
                  <a:spLocks noEditPoints="1"/>
                </p:cNvSpPr>
                <p:nvPr/>
              </p:nvSpPr>
              <p:spPr bwMode="auto">
                <a:xfrm>
                  <a:off x="1368786" y="1753199"/>
                  <a:ext cx="1009650" cy="582613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242" name="Freeform 9"/>
                <p:cNvSpPr/>
                <p:nvPr/>
              </p:nvSpPr>
              <p:spPr bwMode="auto">
                <a:xfrm>
                  <a:off x="1816461" y="1850036"/>
                  <a:ext cx="117475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236" name="圆角矩形 235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37" name="圆角矩形 236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38" name="圆角矩形 237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39" name="圆角矩形 238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243" name="组合 242"/>
            <p:cNvGrpSpPr/>
            <p:nvPr/>
          </p:nvGrpSpPr>
          <p:grpSpPr>
            <a:xfrm>
              <a:off x="5011429" y="4424562"/>
              <a:ext cx="248318" cy="741580"/>
              <a:chOff x="1130115" y="1231708"/>
              <a:chExt cx="380273" cy="1135650"/>
            </a:xfrm>
            <a:solidFill>
              <a:schemeClr val="bg1"/>
            </a:solidFill>
          </p:grpSpPr>
          <p:sp>
            <p:nvSpPr>
              <p:cNvPr id="244" name="圆角矩形 243"/>
              <p:cNvSpPr/>
              <p:nvPr/>
            </p:nvSpPr>
            <p:spPr>
              <a:xfrm>
                <a:off x="1202920" y="1593243"/>
                <a:ext cx="234440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245" name="Group 61"/>
              <p:cNvGrpSpPr/>
              <p:nvPr/>
            </p:nvGrpSpPr>
            <p:grpSpPr>
              <a:xfrm>
                <a:off x="1143760" y="1231708"/>
                <a:ext cx="347391" cy="392181"/>
                <a:chOff x="1368786" y="1195986"/>
                <a:chExt cx="1009650" cy="1139826"/>
              </a:xfrm>
              <a:grpFill/>
            </p:grpSpPr>
            <p:sp>
              <p:nvSpPr>
                <p:cNvPr id="250" name="Freeform 6"/>
                <p:cNvSpPr>
                  <a:spLocks noEditPoints="1"/>
                </p:cNvSpPr>
                <p:nvPr/>
              </p:nvSpPr>
              <p:spPr bwMode="auto">
                <a:xfrm>
                  <a:off x="1643423" y="1195986"/>
                  <a:ext cx="460375" cy="598488"/>
                </a:xfrm>
                <a:custGeom>
                  <a:avLst/>
                  <a:gdLst>
                    <a:gd name="T0" fmla="*/ 41 w 122"/>
                    <a:gd name="T1" fmla="*/ 4 h 159"/>
                    <a:gd name="T2" fmla="*/ 97 w 122"/>
                    <a:gd name="T3" fmla="*/ 12 h 159"/>
                    <a:gd name="T4" fmla="*/ 120 w 122"/>
                    <a:gd name="T5" fmla="*/ 58 h 159"/>
                    <a:gd name="T6" fmla="*/ 121 w 122"/>
                    <a:gd name="T7" fmla="*/ 94 h 159"/>
                    <a:gd name="T8" fmla="*/ 103 w 122"/>
                    <a:gd name="T9" fmla="*/ 126 h 159"/>
                    <a:gd name="T10" fmla="*/ 63 w 122"/>
                    <a:gd name="T11" fmla="*/ 157 h 159"/>
                    <a:gd name="T12" fmla="*/ 19 w 122"/>
                    <a:gd name="T13" fmla="*/ 126 h 159"/>
                    <a:gd name="T14" fmla="*/ 1 w 122"/>
                    <a:gd name="T15" fmla="*/ 94 h 159"/>
                    <a:gd name="T16" fmla="*/ 3 w 122"/>
                    <a:gd name="T17" fmla="*/ 46 h 159"/>
                    <a:gd name="T18" fmla="*/ 41 w 122"/>
                    <a:gd name="T19" fmla="*/ 4 h 159"/>
                    <a:gd name="T20" fmla="*/ 19 w 122"/>
                    <a:gd name="T21" fmla="*/ 80 h 159"/>
                    <a:gd name="T22" fmla="*/ 41 w 122"/>
                    <a:gd name="T23" fmla="*/ 136 h 159"/>
                    <a:gd name="T24" fmla="*/ 77 w 122"/>
                    <a:gd name="T25" fmla="*/ 140 h 159"/>
                    <a:gd name="T26" fmla="*/ 104 w 122"/>
                    <a:gd name="T27" fmla="*/ 73 h 159"/>
                    <a:gd name="T28" fmla="*/ 79 w 122"/>
                    <a:gd name="T29" fmla="*/ 54 h 159"/>
                    <a:gd name="T30" fmla="*/ 19 w 122"/>
                    <a:gd name="T31" fmla="*/ 80 h 15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</a:cxnLst>
                  <a:rect l="0" t="0" r="r" b="b"/>
                  <a:pathLst>
                    <a:path w="122" h="159">
                      <a:moveTo>
                        <a:pt x="41" y="4"/>
                      </a:moveTo>
                      <a:cubicBezTo>
                        <a:pt x="59" y="0"/>
                        <a:pt x="80" y="2"/>
                        <a:pt x="97" y="12"/>
                      </a:cubicBezTo>
                      <a:cubicBezTo>
                        <a:pt x="112" y="22"/>
                        <a:pt x="121" y="40"/>
                        <a:pt x="120" y="58"/>
                      </a:cubicBezTo>
                      <a:cubicBezTo>
                        <a:pt x="119" y="70"/>
                        <a:pt x="122" y="82"/>
                        <a:pt x="121" y="94"/>
                      </a:cubicBezTo>
                      <a:cubicBezTo>
                        <a:pt x="117" y="106"/>
                        <a:pt x="108" y="115"/>
                        <a:pt x="103" y="126"/>
                      </a:cubicBezTo>
                      <a:cubicBezTo>
                        <a:pt x="96" y="142"/>
                        <a:pt x="82" y="157"/>
                        <a:pt x="63" y="157"/>
                      </a:cubicBezTo>
                      <a:cubicBezTo>
                        <a:pt x="43" y="159"/>
                        <a:pt x="27" y="143"/>
                        <a:pt x="19" y="126"/>
                      </a:cubicBezTo>
                      <a:cubicBezTo>
                        <a:pt x="14" y="115"/>
                        <a:pt x="5" y="105"/>
                        <a:pt x="1" y="94"/>
                      </a:cubicBezTo>
                      <a:cubicBezTo>
                        <a:pt x="1" y="78"/>
                        <a:pt x="0" y="62"/>
                        <a:pt x="3" y="46"/>
                      </a:cubicBezTo>
                      <a:cubicBezTo>
                        <a:pt x="7" y="27"/>
                        <a:pt x="21" y="9"/>
                        <a:pt x="41" y="4"/>
                      </a:cubicBezTo>
                      <a:close/>
                      <a:moveTo>
                        <a:pt x="19" y="80"/>
                      </a:moveTo>
                      <a:cubicBezTo>
                        <a:pt x="22" y="100"/>
                        <a:pt x="27" y="121"/>
                        <a:pt x="41" y="136"/>
                      </a:cubicBezTo>
                      <a:cubicBezTo>
                        <a:pt x="50" y="145"/>
                        <a:pt x="66" y="148"/>
                        <a:pt x="77" y="140"/>
                      </a:cubicBezTo>
                      <a:cubicBezTo>
                        <a:pt x="97" y="124"/>
                        <a:pt x="101" y="97"/>
                        <a:pt x="104" y="73"/>
                      </a:cubicBezTo>
                      <a:cubicBezTo>
                        <a:pt x="95" y="68"/>
                        <a:pt x="86" y="62"/>
                        <a:pt x="79" y="54"/>
                      </a:cubicBezTo>
                      <a:cubicBezTo>
                        <a:pt x="62" y="69"/>
                        <a:pt x="41" y="78"/>
                        <a:pt x="19" y="8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251" name="Freeform 8"/>
                <p:cNvSpPr>
                  <a:spLocks noEditPoints="1"/>
                </p:cNvSpPr>
                <p:nvPr/>
              </p:nvSpPr>
              <p:spPr bwMode="auto">
                <a:xfrm>
                  <a:off x="1368786" y="1753199"/>
                  <a:ext cx="1009650" cy="582613"/>
                </a:xfrm>
                <a:custGeom>
                  <a:avLst/>
                  <a:gdLst>
                    <a:gd name="T0" fmla="*/ 51 w 268"/>
                    <a:gd name="T1" fmla="*/ 17 h 155"/>
                    <a:gd name="T2" fmla="*/ 92 w 268"/>
                    <a:gd name="T3" fmla="*/ 0 h 155"/>
                    <a:gd name="T4" fmla="*/ 98 w 268"/>
                    <a:gd name="T5" fmla="*/ 10 h 155"/>
                    <a:gd name="T6" fmla="*/ 89 w 268"/>
                    <a:gd name="T7" fmla="*/ 16 h 155"/>
                    <a:gd name="T8" fmla="*/ 122 w 268"/>
                    <a:gd name="T9" fmla="*/ 130 h 155"/>
                    <a:gd name="T10" fmla="*/ 127 w 268"/>
                    <a:gd name="T11" fmla="*/ 55 h 155"/>
                    <a:gd name="T12" fmla="*/ 142 w 268"/>
                    <a:gd name="T13" fmla="*/ 54 h 155"/>
                    <a:gd name="T14" fmla="*/ 146 w 268"/>
                    <a:gd name="T15" fmla="*/ 130 h 155"/>
                    <a:gd name="T16" fmla="*/ 180 w 268"/>
                    <a:gd name="T17" fmla="*/ 16 h 155"/>
                    <a:gd name="T18" fmla="*/ 175 w 268"/>
                    <a:gd name="T19" fmla="*/ 1 h 155"/>
                    <a:gd name="T20" fmla="*/ 239 w 268"/>
                    <a:gd name="T21" fmla="*/ 35 h 155"/>
                    <a:gd name="T22" fmla="*/ 265 w 268"/>
                    <a:gd name="T23" fmla="*/ 114 h 155"/>
                    <a:gd name="T24" fmla="*/ 220 w 268"/>
                    <a:gd name="T25" fmla="*/ 133 h 155"/>
                    <a:gd name="T26" fmla="*/ 124 w 268"/>
                    <a:gd name="T27" fmla="*/ 154 h 155"/>
                    <a:gd name="T28" fmla="*/ 50 w 268"/>
                    <a:gd name="T29" fmla="*/ 133 h 155"/>
                    <a:gd name="T30" fmla="*/ 3 w 268"/>
                    <a:gd name="T31" fmla="*/ 110 h 155"/>
                    <a:gd name="T32" fmla="*/ 51 w 268"/>
                    <a:gd name="T33" fmla="*/ 17 h 155"/>
                    <a:gd name="T34" fmla="*/ 167 w 268"/>
                    <a:gd name="T35" fmla="*/ 107 h 155"/>
                    <a:gd name="T36" fmla="*/ 170 w 268"/>
                    <a:gd name="T37" fmla="*/ 113 h 155"/>
                    <a:gd name="T38" fmla="*/ 205 w 268"/>
                    <a:gd name="T39" fmla="*/ 109 h 155"/>
                    <a:gd name="T40" fmla="*/ 213 w 268"/>
                    <a:gd name="T41" fmla="*/ 100 h 155"/>
                    <a:gd name="T42" fmla="*/ 167 w 268"/>
                    <a:gd name="T43" fmla="*/ 107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</a:cxnLst>
                  <a:rect l="0" t="0" r="r" b="b"/>
                  <a:pathLst>
                    <a:path w="268" h="155">
                      <a:moveTo>
                        <a:pt x="51" y="17"/>
                      </a:moveTo>
                      <a:cubicBezTo>
                        <a:pt x="64" y="9"/>
                        <a:pt x="78" y="6"/>
                        <a:pt x="92" y="0"/>
                      </a:cubicBezTo>
                      <a:cubicBezTo>
                        <a:pt x="94" y="3"/>
                        <a:pt x="96" y="8"/>
                        <a:pt x="98" y="10"/>
                      </a:cubicBezTo>
                      <a:cubicBezTo>
                        <a:pt x="95" y="12"/>
                        <a:pt x="91" y="15"/>
                        <a:pt x="89" y="16"/>
                      </a:cubicBezTo>
                      <a:cubicBezTo>
                        <a:pt x="100" y="54"/>
                        <a:pt x="112" y="92"/>
                        <a:pt x="122" y="130"/>
                      </a:cubicBezTo>
                      <a:cubicBezTo>
                        <a:pt x="124" y="105"/>
                        <a:pt x="126" y="80"/>
                        <a:pt x="127" y="55"/>
                      </a:cubicBezTo>
                      <a:cubicBezTo>
                        <a:pt x="132" y="54"/>
                        <a:pt x="137" y="54"/>
                        <a:pt x="142" y="54"/>
                      </a:cubicBezTo>
                      <a:cubicBezTo>
                        <a:pt x="142" y="80"/>
                        <a:pt x="144" y="105"/>
                        <a:pt x="146" y="130"/>
                      </a:cubicBezTo>
                      <a:cubicBezTo>
                        <a:pt x="157" y="92"/>
                        <a:pt x="170" y="54"/>
                        <a:pt x="180" y="16"/>
                      </a:cubicBezTo>
                      <a:cubicBezTo>
                        <a:pt x="170" y="14"/>
                        <a:pt x="172" y="7"/>
                        <a:pt x="175" y="1"/>
                      </a:cubicBezTo>
                      <a:cubicBezTo>
                        <a:pt x="199" y="7"/>
                        <a:pt x="223" y="16"/>
                        <a:pt x="239" y="35"/>
                      </a:cubicBezTo>
                      <a:cubicBezTo>
                        <a:pt x="259" y="56"/>
                        <a:pt x="268" y="86"/>
                        <a:pt x="265" y="114"/>
                      </a:cubicBezTo>
                      <a:cubicBezTo>
                        <a:pt x="256" y="130"/>
                        <a:pt x="236" y="132"/>
                        <a:pt x="220" y="133"/>
                      </a:cubicBezTo>
                      <a:cubicBezTo>
                        <a:pt x="191" y="151"/>
                        <a:pt x="157" y="155"/>
                        <a:pt x="124" y="154"/>
                      </a:cubicBezTo>
                      <a:cubicBezTo>
                        <a:pt x="98" y="153"/>
                        <a:pt x="71" y="149"/>
                        <a:pt x="50" y="133"/>
                      </a:cubicBezTo>
                      <a:cubicBezTo>
                        <a:pt x="32" y="132"/>
                        <a:pt x="9" y="130"/>
                        <a:pt x="3" y="110"/>
                      </a:cubicBezTo>
                      <a:cubicBezTo>
                        <a:pt x="0" y="73"/>
                        <a:pt x="19" y="36"/>
                        <a:pt x="51" y="17"/>
                      </a:cubicBezTo>
                      <a:close/>
                      <a:moveTo>
                        <a:pt x="167" y="107"/>
                      </a:moveTo>
                      <a:cubicBezTo>
                        <a:pt x="168" y="109"/>
                        <a:pt x="169" y="111"/>
                        <a:pt x="170" y="113"/>
                      </a:cubicBezTo>
                      <a:cubicBezTo>
                        <a:pt x="182" y="114"/>
                        <a:pt x="194" y="112"/>
                        <a:pt x="205" y="109"/>
                      </a:cubicBezTo>
                      <a:cubicBezTo>
                        <a:pt x="210" y="108"/>
                        <a:pt x="212" y="104"/>
                        <a:pt x="213" y="100"/>
                      </a:cubicBezTo>
                      <a:cubicBezTo>
                        <a:pt x="198" y="105"/>
                        <a:pt x="182" y="107"/>
                        <a:pt x="167" y="1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  <p:sp>
              <p:nvSpPr>
                <p:cNvPr id="252" name="Freeform 9"/>
                <p:cNvSpPr/>
                <p:nvPr/>
              </p:nvSpPr>
              <p:spPr bwMode="auto">
                <a:xfrm>
                  <a:off x="1816461" y="1850036"/>
                  <a:ext cx="117475" cy="87313"/>
                </a:xfrm>
                <a:custGeom>
                  <a:avLst/>
                  <a:gdLst>
                    <a:gd name="T0" fmla="*/ 4 w 31"/>
                    <a:gd name="T1" fmla="*/ 3 h 23"/>
                    <a:gd name="T2" fmla="*/ 26 w 31"/>
                    <a:gd name="T3" fmla="*/ 3 h 23"/>
                    <a:gd name="T4" fmla="*/ 24 w 31"/>
                    <a:gd name="T5" fmla="*/ 23 h 23"/>
                    <a:gd name="T6" fmla="*/ 6 w 31"/>
                    <a:gd name="T7" fmla="*/ 23 h 23"/>
                    <a:gd name="T8" fmla="*/ 4 w 31"/>
                    <a:gd name="T9" fmla="*/ 3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1" h="23">
                      <a:moveTo>
                        <a:pt x="4" y="3"/>
                      </a:moveTo>
                      <a:cubicBezTo>
                        <a:pt x="11" y="1"/>
                        <a:pt x="19" y="0"/>
                        <a:pt x="26" y="3"/>
                      </a:cubicBezTo>
                      <a:cubicBezTo>
                        <a:pt x="31" y="10"/>
                        <a:pt x="27" y="16"/>
                        <a:pt x="24" y="23"/>
                      </a:cubicBezTo>
                      <a:cubicBezTo>
                        <a:pt x="18" y="23"/>
                        <a:pt x="12" y="23"/>
                        <a:pt x="6" y="23"/>
                      </a:cubicBezTo>
                      <a:cubicBezTo>
                        <a:pt x="3" y="16"/>
                        <a:pt x="0" y="9"/>
                        <a:pt x="4" y="3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endParaRPr lang="zh-CN" altLang="en-US"/>
                </a:p>
              </p:txBody>
            </p:sp>
          </p:grpSp>
          <p:sp>
            <p:nvSpPr>
              <p:cNvPr id="246" name="圆角矩形 245"/>
              <p:cNvSpPr/>
              <p:nvPr/>
            </p:nvSpPr>
            <p:spPr>
              <a:xfrm rot="457219">
                <a:off x="1130115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47" name="圆角矩形 246"/>
              <p:cNvSpPr/>
              <p:nvPr/>
            </p:nvSpPr>
            <p:spPr>
              <a:xfrm rot="21142781" flipH="1">
                <a:off x="1443966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48" name="圆角矩形 247"/>
              <p:cNvSpPr/>
              <p:nvPr/>
            </p:nvSpPr>
            <p:spPr>
              <a:xfrm rot="21437231" flipH="1">
                <a:off x="1341896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49" name="圆角矩形 248"/>
              <p:cNvSpPr/>
              <p:nvPr/>
            </p:nvSpPr>
            <p:spPr>
              <a:xfrm rot="162769">
                <a:off x="1190034" y="1782336"/>
                <a:ext cx="105773" cy="58502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253" name="组合 252"/>
            <p:cNvGrpSpPr/>
            <p:nvPr/>
          </p:nvGrpSpPr>
          <p:grpSpPr>
            <a:xfrm>
              <a:off x="6807724" y="3450982"/>
              <a:ext cx="236318" cy="74280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254" name="圆角矩形 253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55" name="圆角矩形 254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56" name="圆角矩形 255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257" name="组合 256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259" name="圆角矩形 258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260" name="圆角矩形 259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258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grpSp>
          <p:nvGrpSpPr>
            <p:cNvPr id="261" name="组合 260"/>
            <p:cNvGrpSpPr/>
            <p:nvPr/>
          </p:nvGrpSpPr>
          <p:grpSpPr>
            <a:xfrm>
              <a:off x="7270929" y="3450982"/>
              <a:ext cx="236318" cy="74280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262" name="圆角矩形 261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63" name="圆角矩形 262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64" name="圆角矩形 263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265" name="组合 264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267" name="圆角矩形 266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268" name="圆角矩形 267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266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grpSp>
          <p:nvGrpSpPr>
            <p:cNvPr id="269" name="组合 268"/>
            <p:cNvGrpSpPr/>
            <p:nvPr/>
          </p:nvGrpSpPr>
          <p:grpSpPr>
            <a:xfrm>
              <a:off x="7734134" y="3450982"/>
              <a:ext cx="236318" cy="74280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270" name="圆角矩形 269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71" name="圆角矩形 270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72" name="圆角矩形 271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273" name="组合 272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275" name="圆角矩形 274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276" name="圆角矩形 275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274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grpSp>
          <p:nvGrpSpPr>
            <p:cNvPr id="277" name="组合 276"/>
            <p:cNvGrpSpPr/>
            <p:nvPr/>
          </p:nvGrpSpPr>
          <p:grpSpPr>
            <a:xfrm>
              <a:off x="8197338" y="3450982"/>
              <a:ext cx="236318" cy="74280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278" name="圆角矩形 277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79" name="圆角矩形 278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80" name="圆角矩形 279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281" name="组合 280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283" name="圆角矩形 282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284" name="圆角矩形 283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282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grpSp>
          <p:nvGrpSpPr>
            <p:cNvPr id="285" name="组合 284"/>
            <p:cNvGrpSpPr/>
            <p:nvPr/>
          </p:nvGrpSpPr>
          <p:grpSpPr>
            <a:xfrm>
              <a:off x="8660543" y="3450982"/>
              <a:ext cx="236318" cy="74280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286" name="圆角矩形 285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87" name="圆角矩形 286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88" name="圆角矩形 287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289" name="组合 288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291" name="圆角矩形 290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292" name="圆角矩形 291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290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grpSp>
          <p:nvGrpSpPr>
            <p:cNvPr id="293" name="组合 292"/>
            <p:cNvGrpSpPr/>
            <p:nvPr/>
          </p:nvGrpSpPr>
          <p:grpSpPr>
            <a:xfrm>
              <a:off x="9123748" y="3450982"/>
              <a:ext cx="236318" cy="74280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294" name="圆角矩形 293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95" name="圆角矩形 294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96" name="圆角矩形 295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297" name="组合 296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299" name="圆角矩形 298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300" name="圆角矩形 299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298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grpSp>
          <p:nvGrpSpPr>
            <p:cNvPr id="301" name="组合 300"/>
            <p:cNvGrpSpPr/>
            <p:nvPr/>
          </p:nvGrpSpPr>
          <p:grpSpPr>
            <a:xfrm>
              <a:off x="9586952" y="3450982"/>
              <a:ext cx="236318" cy="74280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302" name="圆角矩形 301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03" name="圆角矩形 302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04" name="圆角矩形 303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305" name="组合 304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307" name="圆角矩形 306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308" name="圆角矩形 307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306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grpSp>
          <p:nvGrpSpPr>
            <p:cNvPr id="309" name="组合 308"/>
            <p:cNvGrpSpPr/>
            <p:nvPr/>
          </p:nvGrpSpPr>
          <p:grpSpPr>
            <a:xfrm>
              <a:off x="10050157" y="3450982"/>
              <a:ext cx="236318" cy="74280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310" name="圆角矩形 309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11" name="圆角矩形 310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12" name="圆角矩形 311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313" name="组合 312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315" name="圆角矩形 314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316" name="圆角矩形 315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314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grpSp>
          <p:nvGrpSpPr>
            <p:cNvPr id="317" name="组合 316"/>
            <p:cNvGrpSpPr/>
            <p:nvPr/>
          </p:nvGrpSpPr>
          <p:grpSpPr>
            <a:xfrm>
              <a:off x="10513362" y="3450982"/>
              <a:ext cx="236318" cy="74280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318" name="圆角矩形 317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19" name="圆角矩形 318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20" name="圆角矩形 319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321" name="组合 320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323" name="圆角矩形 322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324" name="圆角矩形 323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322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grpSp>
          <p:nvGrpSpPr>
            <p:cNvPr id="325" name="组合 324"/>
            <p:cNvGrpSpPr/>
            <p:nvPr/>
          </p:nvGrpSpPr>
          <p:grpSpPr>
            <a:xfrm>
              <a:off x="10976572" y="3450982"/>
              <a:ext cx="236318" cy="74280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326" name="圆角矩形 325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27" name="圆角矩形 326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28" name="圆角矩形 327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329" name="组合 328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331" name="圆角矩形 330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332" name="圆角矩形 331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330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grpSp>
          <p:nvGrpSpPr>
            <p:cNvPr id="333" name="组合 332"/>
            <p:cNvGrpSpPr/>
            <p:nvPr/>
          </p:nvGrpSpPr>
          <p:grpSpPr>
            <a:xfrm>
              <a:off x="6807724" y="4424763"/>
              <a:ext cx="236318" cy="74280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334" name="圆角矩形 333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35" name="圆角矩形 334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36" name="圆角矩形 335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337" name="组合 336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339" name="圆角矩形 338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340" name="圆角矩形 339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338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grpSp>
          <p:nvGrpSpPr>
            <p:cNvPr id="341" name="组合 340"/>
            <p:cNvGrpSpPr/>
            <p:nvPr/>
          </p:nvGrpSpPr>
          <p:grpSpPr>
            <a:xfrm>
              <a:off x="7270929" y="4424763"/>
              <a:ext cx="236318" cy="74280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342" name="圆角矩形 341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43" name="圆角矩形 342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44" name="圆角矩形 343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345" name="组合 344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347" name="圆角矩形 346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348" name="圆角矩形 347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346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grpSp>
          <p:nvGrpSpPr>
            <p:cNvPr id="349" name="组合 348"/>
            <p:cNvGrpSpPr/>
            <p:nvPr/>
          </p:nvGrpSpPr>
          <p:grpSpPr>
            <a:xfrm>
              <a:off x="7734134" y="4424763"/>
              <a:ext cx="236318" cy="74280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350" name="圆角矩形 349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51" name="圆角矩形 350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52" name="圆角矩形 351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353" name="组合 352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355" name="圆角矩形 354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356" name="圆角矩形 355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354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grpSp>
          <p:nvGrpSpPr>
            <p:cNvPr id="357" name="组合 356"/>
            <p:cNvGrpSpPr/>
            <p:nvPr/>
          </p:nvGrpSpPr>
          <p:grpSpPr>
            <a:xfrm>
              <a:off x="8197338" y="4424763"/>
              <a:ext cx="236318" cy="74280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358" name="圆角矩形 357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59" name="圆角矩形 358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60" name="圆角矩形 359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361" name="组合 360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363" name="圆角矩形 362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364" name="圆角矩形 363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362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grpSp>
          <p:nvGrpSpPr>
            <p:cNvPr id="365" name="组合 364"/>
            <p:cNvGrpSpPr/>
            <p:nvPr/>
          </p:nvGrpSpPr>
          <p:grpSpPr>
            <a:xfrm>
              <a:off x="8660543" y="4424763"/>
              <a:ext cx="236318" cy="74280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366" name="圆角矩形 365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67" name="圆角矩形 366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68" name="圆角矩形 367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369" name="组合 368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371" name="圆角矩形 370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372" name="圆角矩形 371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370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grpSp>
          <p:nvGrpSpPr>
            <p:cNvPr id="373" name="组合 372"/>
            <p:cNvGrpSpPr/>
            <p:nvPr/>
          </p:nvGrpSpPr>
          <p:grpSpPr>
            <a:xfrm>
              <a:off x="9123748" y="4424763"/>
              <a:ext cx="236318" cy="74280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374" name="圆角矩形 373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75" name="圆角矩形 374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76" name="圆角矩形 375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377" name="组合 376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379" name="圆角矩形 378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380" name="圆角矩形 379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378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grpSp>
          <p:nvGrpSpPr>
            <p:cNvPr id="381" name="组合 380"/>
            <p:cNvGrpSpPr/>
            <p:nvPr/>
          </p:nvGrpSpPr>
          <p:grpSpPr>
            <a:xfrm>
              <a:off x="9586952" y="4424763"/>
              <a:ext cx="236318" cy="74280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382" name="圆角矩形 381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83" name="圆角矩形 382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84" name="圆角矩形 383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385" name="组合 384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387" name="圆角矩形 386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388" name="圆角矩形 387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386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grpSp>
          <p:nvGrpSpPr>
            <p:cNvPr id="389" name="组合 388"/>
            <p:cNvGrpSpPr/>
            <p:nvPr/>
          </p:nvGrpSpPr>
          <p:grpSpPr>
            <a:xfrm>
              <a:off x="10050157" y="4424763"/>
              <a:ext cx="236318" cy="74280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390" name="圆角矩形 389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91" name="圆角矩形 390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92" name="圆角矩形 391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393" name="组合 392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395" name="圆角矩形 394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396" name="圆角矩形 395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394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grpSp>
          <p:nvGrpSpPr>
            <p:cNvPr id="397" name="组合 396"/>
            <p:cNvGrpSpPr/>
            <p:nvPr/>
          </p:nvGrpSpPr>
          <p:grpSpPr>
            <a:xfrm>
              <a:off x="10513362" y="4424763"/>
              <a:ext cx="236318" cy="74280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398" name="圆角矩形 397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99" name="圆角矩形 398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400" name="圆角矩形 399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401" name="组合 400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403" name="圆角矩形 402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404" name="圆角矩形 403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402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grpSp>
          <p:nvGrpSpPr>
            <p:cNvPr id="405" name="组合 404"/>
            <p:cNvGrpSpPr/>
            <p:nvPr/>
          </p:nvGrpSpPr>
          <p:grpSpPr>
            <a:xfrm>
              <a:off x="10976572" y="4424763"/>
              <a:ext cx="236318" cy="742800"/>
              <a:chOff x="2319652" y="1231704"/>
              <a:chExt cx="361995" cy="1137830"/>
            </a:xfrm>
            <a:solidFill>
              <a:schemeClr val="bg1"/>
            </a:solidFill>
          </p:grpSpPr>
          <p:sp>
            <p:nvSpPr>
              <p:cNvPr id="406" name="圆角矩形 405"/>
              <p:cNvSpPr/>
              <p:nvPr/>
            </p:nvSpPr>
            <p:spPr>
              <a:xfrm>
                <a:off x="2386569" y="1593243"/>
                <a:ext cx="226979" cy="255846"/>
              </a:xfrm>
              <a:prstGeom prst="roundRect">
                <a:avLst>
                  <a:gd name="adj" fmla="val 3496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407" name="圆角矩形 406"/>
              <p:cNvSpPr/>
              <p:nvPr/>
            </p:nvSpPr>
            <p:spPr>
              <a:xfrm rot="457219">
                <a:off x="2319652" y="1521106"/>
                <a:ext cx="66422" cy="367242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408" name="圆角矩形 407"/>
              <p:cNvSpPr/>
              <p:nvPr/>
            </p:nvSpPr>
            <p:spPr>
              <a:xfrm rot="21142781" flipH="1">
                <a:off x="2615225" y="1521089"/>
                <a:ext cx="66422" cy="370619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grpSp>
            <p:nvGrpSpPr>
              <p:cNvPr id="409" name="组合 408"/>
              <p:cNvGrpSpPr/>
              <p:nvPr/>
            </p:nvGrpSpPr>
            <p:grpSpPr>
              <a:xfrm>
                <a:off x="2373129" y="1784512"/>
                <a:ext cx="251524" cy="585022"/>
                <a:chOff x="2373129" y="1782336"/>
                <a:chExt cx="251524" cy="585022"/>
              </a:xfrm>
              <a:grpFill/>
            </p:grpSpPr>
            <p:sp>
              <p:nvSpPr>
                <p:cNvPr id="411" name="圆角矩形 410"/>
                <p:cNvSpPr/>
                <p:nvPr/>
              </p:nvSpPr>
              <p:spPr>
                <a:xfrm rot="21437231" flipH="1">
                  <a:off x="2518880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  <p:sp>
              <p:nvSpPr>
                <p:cNvPr id="412" name="圆角矩形 411"/>
                <p:cNvSpPr/>
                <p:nvPr/>
              </p:nvSpPr>
              <p:spPr>
                <a:xfrm rot="162769">
                  <a:off x="2373129" y="1782336"/>
                  <a:ext cx="105773" cy="585022"/>
                </a:xfrm>
                <a:prstGeom prst="roundRect">
                  <a:avLst>
                    <a:gd name="adj" fmla="val 50000"/>
                  </a:avLst>
                </a:prstGeom>
                <a:grpFill/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/>
                </a:p>
              </p:txBody>
            </p:sp>
          </p:grpSp>
          <p:sp>
            <p:nvSpPr>
              <p:cNvPr id="410" name="Freeform 17"/>
              <p:cNvSpPr>
                <a:spLocks noEditPoints="1"/>
              </p:cNvSpPr>
              <p:nvPr/>
            </p:nvSpPr>
            <p:spPr bwMode="auto">
              <a:xfrm>
                <a:off x="2336154" y="1231704"/>
                <a:ext cx="334161" cy="392185"/>
              </a:xfrm>
              <a:custGeom>
                <a:avLst/>
                <a:gdLst>
                  <a:gd name="T0" fmla="*/ 206 w 272"/>
                  <a:gd name="T1" fmla="*/ 171 h 320"/>
                  <a:gd name="T2" fmla="*/ 184 w 272"/>
                  <a:gd name="T3" fmla="*/ 35 h 320"/>
                  <a:gd name="T4" fmla="*/ 77 w 272"/>
                  <a:gd name="T5" fmla="*/ 47 h 320"/>
                  <a:gd name="T6" fmla="*/ 63 w 272"/>
                  <a:gd name="T7" fmla="*/ 172 h 320"/>
                  <a:gd name="T8" fmla="*/ 4 w 272"/>
                  <a:gd name="T9" fmla="*/ 274 h 320"/>
                  <a:gd name="T10" fmla="*/ 5 w 272"/>
                  <a:gd name="T11" fmla="*/ 275 h 320"/>
                  <a:gd name="T12" fmla="*/ 49 w 272"/>
                  <a:gd name="T13" fmla="*/ 295 h 320"/>
                  <a:gd name="T14" fmla="*/ 91 w 272"/>
                  <a:gd name="T15" fmla="*/ 312 h 320"/>
                  <a:gd name="T16" fmla="*/ 218 w 272"/>
                  <a:gd name="T17" fmla="*/ 296 h 320"/>
                  <a:gd name="T18" fmla="*/ 265 w 272"/>
                  <a:gd name="T19" fmla="*/ 275 h 320"/>
                  <a:gd name="T20" fmla="*/ 206 w 272"/>
                  <a:gd name="T21" fmla="*/ 171 h 320"/>
                  <a:gd name="T22" fmla="*/ 179 w 272"/>
                  <a:gd name="T23" fmla="*/ 172 h 320"/>
                  <a:gd name="T24" fmla="*/ 196 w 272"/>
                  <a:gd name="T25" fmla="*/ 206 h 320"/>
                  <a:gd name="T26" fmla="*/ 157 w 272"/>
                  <a:gd name="T27" fmla="*/ 206 h 320"/>
                  <a:gd name="T28" fmla="*/ 179 w 272"/>
                  <a:gd name="T29" fmla="*/ 172 h 320"/>
                  <a:gd name="T30" fmla="*/ 135 w 272"/>
                  <a:gd name="T31" fmla="*/ 219 h 320"/>
                  <a:gd name="T32" fmla="*/ 108 w 272"/>
                  <a:gd name="T33" fmla="*/ 174 h 320"/>
                  <a:gd name="T34" fmla="*/ 106 w 272"/>
                  <a:gd name="T35" fmla="*/ 162 h 320"/>
                  <a:gd name="T36" fmla="*/ 141 w 272"/>
                  <a:gd name="T37" fmla="*/ 171 h 320"/>
                  <a:gd name="T38" fmla="*/ 165 w 272"/>
                  <a:gd name="T39" fmla="*/ 160 h 320"/>
                  <a:gd name="T40" fmla="*/ 165 w 272"/>
                  <a:gd name="T41" fmla="*/ 167 h 320"/>
                  <a:gd name="T42" fmla="*/ 135 w 272"/>
                  <a:gd name="T43" fmla="*/ 219 h 320"/>
                  <a:gd name="T44" fmla="*/ 191 w 272"/>
                  <a:gd name="T45" fmla="*/ 91 h 320"/>
                  <a:gd name="T46" fmla="*/ 185 w 272"/>
                  <a:gd name="T47" fmla="*/ 124 h 320"/>
                  <a:gd name="T48" fmla="*/ 189 w 272"/>
                  <a:gd name="T49" fmla="*/ 102 h 320"/>
                  <a:gd name="T50" fmla="*/ 191 w 272"/>
                  <a:gd name="T51" fmla="*/ 91 h 320"/>
                  <a:gd name="T52" fmla="*/ 152 w 272"/>
                  <a:gd name="T53" fmla="*/ 68 h 320"/>
                  <a:gd name="T54" fmla="*/ 173 w 272"/>
                  <a:gd name="T55" fmla="*/ 91 h 320"/>
                  <a:gd name="T56" fmla="*/ 180 w 272"/>
                  <a:gd name="T57" fmla="*/ 95 h 320"/>
                  <a:gd name="T58" fmla="*/ 177 w 272"/>
                  <a:gd name="T59" fmla="*/ 101 h 320"/>
                  <a:gd name="T60" fmla="*/ 153 w 272"/>
                  <a:gd name="T61" fmla="*/ 151 h 320"/>
                  <a:gd name="T62" fmla="*/ 117 w 272"/>
                  <a:gd name="T63" fmla="*/ 151 h 320"/>
                  <a:gd name="T64" fmla="*/ 93 w 272"/>
                  <a:gd name="T65" fmla="*/ 98 h 320"/>
                  <a:gd name="T66" fmla="*/ 152 w 272"/>
                  <a:gd name="T67" fmla="*/ 68 h 320"/>
                  <a:gd name="T68" fmla="*/ 84 w 272"/>
                  <a:gd name="T69" fmla="*/ 124 h 320"/>
                  <a:gd name="T70" fmla="*/ 74 w 272"/>
                  <a:gd name="T71" fmla="*/ 95 h 320"/>
                  <a:gd name="T72" fmla="*/ 84 w 272"/>
                  <a:gd name="T73" fmla="*/ 124 h 320"/>
                  <a:gd name="T74" fmla="*/ 76 w 272"/>
                  <a:gd name="T75" fmla="*/ 206 h 320"/>
                  <a:gd name="T76" fmla="*/ 92 w 272"/>
                  <a:gd name="T77" fmla="*/ 172 h 320"/>
                  <a:gd name="T78" fmla="*/ 100 w 272"/>
                  <a:gd name="T79" fmla="*/ 186 h 320"/>
                  <a:gd name="T80" fmla="*/ 113 w 272"/>
                  <a:gd name="T81" fmla="*/ 206 h 320"/>
                  <a:gd name="T82" fmla="*/ 76 w 272"/>
                  <a:gd name="T83" fmla="*/ 206 h 320"/>
                  <a:gd name="T84" fmla="*/ 128 w 272"/>
                  <a:gd name="T85" fmla="*/ 304 h 320"/>
                  <a:gd name="T86" fmla="*/ 94 w 272"/>
                  <a:gd name="T87" fmla="*/ 219 h 320"/>
                  <a:gd name="T88" fmla="*/ 121 w 272"/>
                  <a:gd name="T89" fmla="*/ 220 h 320"/>
                  <a:gd name="T90" fmla="*/ 135 w 272"/>
                  <a:gd name="T91" fmla="*/ 257 h 320"/>
                  <a:gd name="T92" fmla="*/ 149 w 272"/>
                  <a:gd name="T93" fmla="*/ 220 h 320"/>
                  <a:gd name="T94" fmla="*/ 176 w 272"/>
                  <a:gd name="T95" fmla="*/ 219 h 320"/>
                  <a:gd name="T96" fmla="*/ 143 w 272"/>
                  <a:gd name="T97" fmla="*/ 304 h 320"/>
                  <a:gd name="T98" fmla="*/ 128 w 272"/>
                  <a:gd name="T99" fmla="*/ 304 h 320"/>
                  <a:gd name="T100" fmla="*/ 215 w 272"/>
                  <a:gd name="T101" fmla="*/ 269 h 320"/>
                  <a:gd name="T102" fmla="*/ 171 w 272"/>
                  <a:gd name="T103" fmla="*/ 275 h 320"/>
                  <a:gd name="T104" fmla="*/ 174 w 272"/>
                  <a:gd name="T105" fmla="*/ 269 h 320"/>
                  <a:gd name="T106" fmla="*/ 216 w 272"/>
                  <a:gd name="T107" fmla="*/ 261 h 320"/>
                  <a:gd name="T108" fmla="*/ 215 w 272"/>
                  <a:gd name="T109" fmla="*/ 269 h 3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272" h="320">
                    <a:moveTo>
                      <a:pt x="206" y="171"/>
                    </a:moveTo>
                    <a:cubicBezTo>
                      <a:pt x="205" y="126"/>
                      <a:pt x="213" y="74"/>
                      <a:pt x="184" y="35"/>
                    </a:cubicBezTo>
                    <a:cubicBezTo>
                      <a:pt x="158" y="0"/>
                      <a:pt x="96" y="8"/>
                      <a:pt x="77" y="47"/>
                    </a:cubicBezTo>
                    <a:cubicBezTo>
                      <a:pt x="58" y="86"/>
                      <a:pt x="63" y="130"/>
                      <a:pt x="63" y="172"/>
                    </a:cubicBezTo>
                    <a:cubicBezTo>
                      <a:pt x="25" y="190"/>
                      <a:pt x="0" y="231"/>
                      <a:pt x="4" y="274"/>
                    </a:cubicBezTo>
                    <a:cubicBezTo>
                      <a:pt x="4" y="274"/>
                      <a:pt x="4" y="274"/>
                      <a:pt x="5" y="275"/>
                    </a:cubicBezTo>
                    <a:cubicBezTo>
                      <a:pt x="13" y="292"/>
                      <a:pt x="33" y="293"/>
                      <a:pt x="49" y="295"/>
                    </a:cubicBezTo>
                    <a:cubicBezTo>
                      <a:pt x="63" y="302"/>
                      <a:pt x="76" y="310"/>
                      <a:pt x="91" y="312"/>
                    </a:cubicBezTo>
                    <a:cubicBezTo>
                      <a:pt x="133" y="320"/>
                      <a:pt x="180" y="319"/>
                      <a:pt x="218" y="296"/>
                    </a:cubicBezTo>
                    <a:cubicBezTo>
                      <a:pt x="234" y="292"/>
                      <a:pt x="258" y="294"/>
                      <a:pt x="265" y="275"/>
                    </a:cubicBezTo>
                    <a:cubicBezTo>
                      <a:pt x="272" y="232"/>
                      <a:pt x="244" y="190"/>
                      <a:pt x="206" y="171"/>
                    </a:cubicBezTo>
                    <a:close/>
                    <a:moveTo>
                      <a:pt x="179" y="172"/>
                    </a:moveTo>
                    <a:cubicBezTo>
                      <a:pt x="184" y="183"/>
                      <a:pt x="190" y="194"/>
                      <a:pt x="196" y="206"/>
                    </a:cubicBezTo>
                    <a:cubicBezTo>
                      <a:pt x="183" y="206"/>
                      <a:pt x="170" y="207"/>
                      <a:pt x="157" y="206"/>
                    </a:cubicBezTo>
                    <a:cubicBezTo>
                      <a:pt x="164" y="195"/>
                      <a:pt x="171" y="184"/>
                      <a:pt x="179" y="172"/>
                    </a:cubicBezTo>
                    <a:close/>
                    <a:moveTo>
                      <a:pt x="135" y="219"/>
                    </a:moveTo>
                    <a:cubicBezTo>
                      <a:pt x="128" y="203"/>
                      <a:pt x="108" y="174"/>
                      <a:pt x="108" y="174"/>
                    </a:cubicBezTo>
                    <a:cubicBezTo>
                      <a:pt x="108" y="174"/>
                      <a:pt x="107" y="166"/>
                      <a:pt x="106" y="162"/>
                    </a:cubicBezTo>
                    <a:cubicBezTo>
                      <a:pt x="117" y="167"/>
                      <a:pt x="129" y="173"/>
                      <a:pt x="141" y="171"/>
                    </a:cubicBezTo>
                    <a:cubicBezTo>
                      <a:pt x="150" y="170"/>
                      <a:pt x="157" y="164"/>
                      <a:pt x="165" y="160"/>
                    </a:cubicBezTo>
                    <a:cubicBezTo>
                      <a:pt x="165" y="162"/>
                      <a:pt x="165" y="165"/>
                      <a:pt x="165" y="167"/>
                    </a:cubicBezTo>
                    <a:cubicBezTo>
                      <a:pt x="158" y="186"/>
                      <a:pt x="143" y="200"/>
                      <a:pt x="135" y="219"/>
                    </a:cubicBezTo>
                    <a:close/>
                    <a:moveTo>
                      <a:pt x="191" y="91"/>
                    </a:moveTo>
                    <a:cubicBezTo>
                      <a:pt x="200" y="102"/>
                      <a:pt x="192" y="115"/>
                      <a:pt x="185" y="124"/>
                    </a:cubicBezTo>
                    <a:cubicBezTo>
                      <a:pt x="186" y="117"/>
                      <a:pt x="189" y="102"/>
                      <a:pt x="189" y="102"/>
                    </a:cubicBezTo>
                    <a:lnTo>
                      <a:pt x="191" y="91"/>
                    </a:lnTo>
                    <a:close/>
                    <a:moveTo>
                      <a:pt x="152" y="68"/>
                    </a:moveTo>
                    <a:cubicBezTo>
                      <a:pt x="157" y="77"/>
                      <a:pt x="165" y="85"/>
                      <a:pt x="173" y="91"/>
                    </a:cubicBezTo>
                    <a:cubicBezTo>
                      <a:pt x="176" y="93"/>
                      <a:pt x="180" y="95"/>
                      <a:pt x="180" y="95"/>
                    </a:cubicBezTo>
                    <a:cubicBezTo>
                      <a:pt x="177" y="101"/>
                      <a:pt x="177" y="101"/>
                      <a:pt x="177" y="101"/>
                    </a:cubicBezTo>
                    <a:cubicBezTo>
                      <a:pt x="177" y="101"/>
                      <a:pt x="168" y="138"/>
                      <a:pt x="153" y="151"/>
                    </a:cubicBezTo>
                    <a:cubicBezTo>
                      <a:pt x="144" y="160"/>
                      <a:pt x="126" y="162"/>
                      <a:pt x="117" y="151"/>
                    </a:cubicBezTo>
                    <a:cubicBezTo>
                      <a:pt x="102" y="137"/>
                      <a:pt x="96" y="117"/>
                      <a:pt x="93" y="98"/>
                    </a:cubicBezTo>
                    <a:cubicBezTo>
                      <a:pt x="116" y="95"/>
                      <a:pt x="137" y="84"/>
                      <a:pt x="152" y="68"/>
                    </a:cubicBezTo>
                    <a:close/>
                    <a:moveTo>
                      <a:pt x="84" y="124"/>
                    </a:moveTo>
                    <a:cubicBezTo>
                      <a:pt x="78" y="115"/>
                      <a:pt x="74" y="105"/>
                      <a:pt x="74" y="95"/>
                    </a:cubicBezTo>
                    <a:cubicBezTo>
                      <a:pt x="86" y="99"/>
                      <a:pt x="82" y="114"/>
                      <a:pt x="84" y="124"/>
                    </a:cubicBezTo>
                    <a:close/>
                    <a:moveTo>
                      <a:pt x="76" y="206"/>
                    </a:moveTo>
                    <a:cubicBezTo>
                      <a:pt x="76" y="206"/>
                      <a:pt x="82" y="186"/>
                      <a:pt x="92" y="172"/>
                    </a:cubicBezTo>
                    <a:cubicBezTo>
                      <a:pt x="100" y="186"/>
                      <a:pt x="100" y="186"/>
                      <a:pt x="100" y="186"/>
                    </a:cubicBezTo>
                    <a:cubicBezTo>
                      <a:pt x="100" y="186"/>
                      <a:pt x="109" y="199"/>
                      <a:pt x="113" y="206"/>
                    </a:cubicBezTo>
                    <a:cubicBezTo>
                      <a:pt x="101" y="207"/>
                      <a:pt x="76" y="206"/>
                      <a:pt x="76" y="206"/>
                    </a:cubicBezTo>
                    <a:close/>
                    <a:moveTo>
                      <a:pt x="128" y="304"/>
                    </a:moveTo>
                    <a:cubicBezTo>
                      <a:pt x="128" y="304"/>
                      <a:pt x="104" y="248"/>
                      <a:pt x="94" y="219"/>
                    </a:cubicBezTo>
                    <a:cubicBezTo>
                      <a:pt x="103" y="219"/>
                      <a:pt x="112" y="220"/>
                      <a:pt x="121" y="220"/>
                    </a:cubicBezTo>
                    <a:cubicBezTo>
                      <a:pt x="126" y="232"/>
                      <a:pt x="130" y="245"/>
                      <a:pt x="135" y="257"/>
                    </a:cubicBezTo>
                    <a:cubicBezTo>
                      <a:pt x="140" y="245"/>
                      <a:pt x="145" y="232"/>
                      <a:pt x="149" y="220"/>
                    </a:cubicBezTo>
                    <a:cubicBezTo>
                      <a:pt x="158" y="220"/>
                      <a:pt x="167" y="219"/>
                      <a:pt x="176" y="219"/>
                    </a:cubicBezTo>
                    <a:cubicBezTo>
                      <a:pt x="166" y="246"/>
                      <a:pt x="143" y="304"/>
                      <a:pt x="143" y="304"/>
                    </a:cubicBezTo>
                    <a:lnTo>
                      <a:pt x="128" y="304"/>
                    </a:lnTo>
                    <a:close/>
                    <a:moveTo>
                      <a:pt x="215" y="269"/>
                    </a:moveTo>
                    <a:cubicBezTo>
                      <a:pt x="201" y="273"/>
                      <a:pt x="186" y="275"/>
                      <a:pt x="171" y="275"/>
                    </a:cubicBezTo>
                    <a:cubicBezTo>
                      <a:pt x="171" y="273"/>
                      <a:pt x="173" y="270"/>
                      <a:pt x="174" y="269"/>
                    </a:cubicBezTo>
                    <a:cubicBezTo>
                      <a:pt x="188" y="268"/>
                      <a:pt x="203" y="268"/>
                      <a:pt x="216" y="261"/>
                    </a:cubicBezTo>
                    <a:cubicBezTo>
                      <a:pt x="216" y="263"/>
                      <a:pt x="216" y="267"/>
                      <a:pt x="215" y="269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68580" tIns="34290" rIns="68580" bIns="34290" numCol="1" anchor="t" anchorCtr="0" compatLnSpc="1"/>
              <a:lstStyle/>
              <a:p>
                <a:endParaRPr lang="zh-CN" altLang="en-US" sz="1015"/>
              </a:p>
            </p:txBody>
          </p:sp>
        </p:grpSp>
        <p:sp>
          <p:nvSpPr>
            <p:cNvPr id="413" name="矩形 55"/>
            <p:cNvSpPr/>
            <p:nvPr/>
          </p:nvSpPr>
          <p:spPr>
            <a:xfrm>
              <a:off x="692334" y="5368319"/>
              <a:ext cx="4775817" cy="904863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  <a:cs typeface="Open Sans" pitchFamily="34" charset="0"/>
                  <a:sym typeface="News Gothic MT" charset="0"/>
                </a:rPr>
                <a:t>Lorem ipsum dolor sit amet, consectetur adipisicing elit, sed do eiusmod tempor incididunt ut labore et dolore </a:t>
              </a:r>
              <a:r>
                <a:rPr lang="zh-CN" altLang="zh-CN" sz="1100" dirty="0" smtClean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  <a:cs typeface="Open Sans" pitchFamily="34" charset="0"/>
                  <a:sym typeface="News Gothic MT" charset="0"/>
                </a:rPr>
                <a:t>magnaLorem ipsum dolor sit amet, consectetur adipisicing elit, sed do eiusmod tempor incididunt ut labore et dolore magna</a:t>
              </a:r>
              <a:endParaRPr lang="zh-CN" altLang="en-US" sz="1100" dirty="0" smtClean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  <a:cs typeface="Open Sans" pitchFamily="34" charset="0"/>
              </a:endParaRPr>
            </a:p>
          </p:txBody>
        </p:sp>
        <p:sp>
          <p:nvSpPr>
            <p:cNvPr id="414" name="矩形 55"/>
            <p:cNvSpPr/>
            <p:nvPr/>
          </p:nvSpPr>
          <p:spPr>
            <a:xfrm>
              <a:off x="6723849" y="5368319"/>
              <a:ext cx="4775817" cy="904863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  <a:cs typeface="Open Sans" pitchFamily="34" charset="0"/>
                  <a:sym typeface="News Gothic MT" charset="0"/>
                </a:rPr>
                <a:t>Lorem ipsum dolor sit amet, consectetur adipisicing elit, sed do eiusmod tempor incididunt ut labore et dolore </a:t>
              </a:r>
              <a:r>
                <a:rPr lang="zh-CN" altLang="zh-CN" sz="1100" dirty="0" smtClean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  <a:cs typeface="Open Sans" pitchFamily="34" charset="0"/>
                  <a:sym typeface="News Gothic MT" charset="0"/>
                </a:rPr>
                <a:t>magnaLorem ipsum dolor sit amet, consectetur adipisicing elit, sed do eiusmod tempor incididunt ut labore et dolore magna</a:t>
              </a:r>
              <a:endParaRPr lang="zh-CN" altLang="en-US" sz="1100" dirty="0" smtClean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  <a:cs typeface="Open Sans" pitchFamily="34" charset="0"/>
              </a:endParaRPr>
            </a:p>
          </p:txBody>
        </p: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sp>
        <p:nvSpPr>
          <p:cNvPr id="5" name="矩形 4"/>
          <p:cNvSpPr/>
          <p:nvPr/>
        </p:nvSpPr>
        <p:spPr>
          <a:xfrm>
            <a:off x="0" y="411510"/>
            <a:ext cx="539750" cy="57606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cxnSp>
        <p:nvCxnSpPr>
          <p:cNvPr id="6" name="直接连接符 5"/>
          <p:cNvCxnSpPr/>
          <p:nvPr/>
        </p:nvCxnSpPr>
        <p:spPr>
          <a:xfrm>
            <a:off x="600710" y="411510"/>
            <a:ext cx="0" cy="576064"/>
          </a:xfrm>
          <a:prstGeom prst="line">
            <a:avLst/>
          </a:prstGeom>
          <a:ln w="2857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Box 7"/>
          <p:cNvSpPr txBox="1"/>
          <p:nvPr/>
        </p:nvSpPr>
        <p:spPr>
          <a:xfrm>
            <a:off x="661670" y="345599"/>
            <a:ext cx="2595880" cy="70788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zh-CN" altLang="en-US" sz="40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输入内容</a:t>
            </a:r>
            <a:endParaRPr lang="zh-CN" altLang="en-US" sz="4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2" name="组合 1"/>
          <p:cNvGrpSpPr/>
          <p:nvPr/>
        </p:nvGrpSpPr>
        <p:grpSpPr>
          <a:xfrm>
            <a:off x="1454875" y="2382157"/>
            <a:ext cx="9082426" cy="4475843"/>
            <a:chOff x="971550" y="1663700"/>
            <a:chExt cx="7058025" cy="3478213"/>
          </a:xfrm>
        </p:grpSpPr>
        <p:sp>
          <p:nvSpPr>
            <p:cNvPr id="8" name="Rectangle 2"/>
            <p:cNvSpPr>
              <a:spLocks noChangeArrowheads="1"/>
            </p:cNvSpPr>
            <p:nvPr/>
          </p:nvSpPr>
          <p:spPr bwMode="auto">
            <a:xfrm>
              <a:off x="971550" y="3759200"/>
              <a:ext cx="1512888" cy="52020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>
              <a:spAutoFit/>
            </a:bodyPr>
            <a:lstStyle/>
            <a:p>
              <a:pPr algn="r"/>
              <a:r>
                <a:rPr lang="zh-CN" altLang="en-US" sz="12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Option 02</a:t>
              </a:r>
              <a:endParaRPr lang="zh-CN" altLang="en-US" sz="12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pPr algn="r"/>
              <a:r>
                <a:rPr lang="en-US" altLang="zh-CN" sz="105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We have many PowerPoint </a:t>
              </a:r>
              <a:r>
                <a:rPr lang="zh-CN" altLang="en-US" sz="105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templates</a:t>
              </a:r>
              <a:r>
                <a:rPr lang="en-US" altLang="zh-CN" sz="105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 that has been specifically designed</a:t>
              </a:r>
              <a:r>
                <a:rPr lang="zh-CN" altLang="en-US" sz="105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.</a:t>
              </a:r>
              <a:endParaRPr lang="zh-CN" altLang="en-US" sz="105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9" name="Rectangle 3"/>
            <p:cNvSpPr>
              <a:spLocks noChangeArrowheads="1"/>
            </p:cNvSpPr>
            <p:nvPr/>
          </p:nvSpPr>
          <p:spPr bwMode="auto">
            <a:xfrm>
              <a:off x="971550" y="1814513"/>
              <a:ext cx="1512888" cy="52020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>
              <a:spAutoFit/>
            </a:bodyPr>
            <a:lstStyle/>
            <a:p>
              <a:pPr algn="r"/>
              <a:r>
                <a:rPr lang="zh-CN" altLang="en-US" sz="12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Option 01</a:t>
              </a:r>
              <a:endParaRPr lang="zh-CN" altLang="en-US" sz="12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pPr algn="r"/>
              <a:r>
                <a:rPr lang="en-US" altLang="zh-CN" sz="105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We have many PowerPoint </a:t>
              </a:r>
              <a:r>
                <a:rPr lang="zh-CN" altLang="en-US" sz="105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templates</a:t>
              </a:r>
              <a:r>
                <a:rPr lang="en-US" altLang="zh-CN" sz="105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 that has been specifically designed</a:t>
              </a:r>
              <a:r>
                <a:rPr lang="zh-CN" altLang="en-US" sz="105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.</a:t>
              </a:r>
              <a:endParaRPr lang="zh-CN" altLang="en-US" sz="105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0" name="Rectangle 4"/>
            <p:cNvSpPr>
              <a:spLocks noChangeArrowheads="1"/>
            </p:cNvSpPr>
            <p:nvPr/>
          </p:nvSpPr>
          <p:spPr bwMode="auto">
            <a:xfrm>
              <a:off x="6516688" y="2967038"/>
              <a:ext cx="1512887" cy="52020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>
              <a:spAutoFit/>
            </a:bodyPr>
            <a:lstStyle/>
            <a:p>
              <a:r>
                <a:rPr lang="zh-CN" altLang="en-US" sz="120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Option 03</a:t>
              </a:r>
              <a:endParaRPr lang="zh-CN" altLang="en-US" sz="12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r>
                <a:rPr lang="en-US" altLang="zh-CN" sz="105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We have many PowerPoint </a:t>
              </a:r>
              <a:r>
                <a:rPr lang="zh-CN" altLang="en-US" sz="105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templates</a:t>
              </a:r>
              <a:r>
                <a:rPr lang="en-US" altLang="zh-CN" sz="105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 that has been specifically designed</a:t>
              </a:r>
              <a:r>
                <a:rPr lang="zh-CN" altLang="en-US" sz="105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.</a:t>
              </a:r>
              <a:endParaRPr lang="zh-CN" altLang="en-US" sz="105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1" name="Freeform 5"/>
            <p:cNvSpPr/>
            <p:nvPr/>
          </p:nvSpPr>
          <p:spPr bwMode="auto">
            <a:xfrm>
              <a:off x="2700338" y="1895475"/>
              <a:ext cx="1436687" cy="274638"/>
            </a:xfrm>
            <a:custGeom>
              <a:avLst/>
              <a:gdLst>
                <a:gd name="T0" fmla="*/ 905 w 905"/>
                <a:gd name="T1" fmla="*/ 173 h 173"/>
                <a:gd name="T2" fmla="*/ 732 w 905"/>
                <a:gd name="T3" fmla="*/ 0 h 173"/>
                <a:gd name="T4" fmla="*/ 0 w 905"/>
                <a:gd name="T5" fmla="*/ 0 h 1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905" h="173">
                  <a:moveTo>
                    <a:pt x="905" y="173"/>
                  </a:moveTo>
                  <a:lnTo>
                    <a:pt x="732" y="0"/>
                  </a:lnTo>
                  <a:lnTo>
                    <a:pt x="0" y="0"/>
                  </a:lnTo>
                </a:path>
              </a:pathLst>
            </a:custGeom>
            <a:noFill/>
            <a:ln w="6350" cap="flat" cmpd="sng">
              <a:solidFill>
                <a:srgbClr val="A2897B"/>
              </a:solidFill>
              <a:round/>
              <a:tailEnd type="oval" w="sm" len="sm"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/>
            <a:lstStyle/>
            <a:p>
              <a:endParaRPr lang="zh-CN" altLang="en-US" sz="28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2" name="Freeform 6"/>
            <p:cNvSpPr/>
            <p:nvPr/>
          </p:nvSpPr>
          <p:spPr bwMode="auto">
            <a:xfrm>
              <a:off x="2700338" y="3590925"/>
              <a:ext cx="1190625" cy="255588"/>
            </a:xfrm>
            <a:custGeom>
              <a:avLst/>
              <a:gdLst>
                <a:gd name="T0" fmla="*/ 750 w 750"/>
                <a:gd name="T1" fmla="*/ 0 h 161"/>
                <a:gd name="T2" fmla="*/ 591 w 750"/>
                <a:gd name="T3" fmla="*/ 161 h 161"/>
                <a:gd name="T4" fmla="*/ 0 w 750"/>
                <a:gd name="T5" fmla="*/ 161 h 1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750" h="161">
                  <a:moveTo>
                    <a:pt x="750" y="0"/>
                  </a:moveTo>
                  <a:lnTo>
                    <a:pt x="591" y="161"/>
                  </a:lnTo>
                  <a:lnTo>
                    <a:pt x="0" y="161"/>
                  </a:lnTo>
                </a:path>
              </a:pathLst>
            </a:custGeom>
            <a:noFill/>
            <a:ln w="6350" cap="flat" cmpd="sng">
              <a:solidFill>
                <a:srgbClr val="A2897B"/>
              </a:solidFill>
              <a:round/>
              <a:tailEnd type="oval" w="sm" len="sm"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/>
            <a:lstStyle/>
            <a:p>
              <a:endParaRPr lang="zh-CN" altLang="en-US" sz="28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3" name="Line 7"/>
            <p:cNvSpPr>
              <a:spLocks noChangeShapeType="1"/>
            </p:cNvSpPr>
            <p:nvPr/>
          </p:nvSpPr>
          <p:spPr bwMode="auto">
            <a:xfrm>
              <a:off x="5754688" y="3038475"/>
              <a:ext cx="544512" cy="0"/>
            </a:xfrm>
            <a:prstGeom prst="line">
              <a:avLst/>
            </a:prstGeom>
            <a:noFill/>
            <a:ln w="6350" cmpd="sng">
              <a:solidFill>
                <a:srgbClr val="A2897B"/>
              </a:solidFill>
              <a:round/>
              <a:tailEnd type="oval" w="sm" len="sm"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/>
            <a:lstStyle/>
            <a:p>
              <a:endParaRPr lang="zh-CN" altLang="en-US" sz="28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4" name="Freeform 8"/>
            <p:cNvSpPr/>
            <p:nvPr/>
          </p:nvSpPr>
          <p:spPr bwMode="auto">
            <a:xfrm>
              <a:off x="4268788" y="2316163"/>
              <a:ext cx="1060450" cy="2825750"/>
            </a:xfrm>
            <a:custGeom>
              <a:avLst/>
              <a:gdLst>
                <a:gd name="T0" fmla="*/ 232 w 668"/>
                <a:gd name="T1" fmla="*/ 1571 h 1571"/>
                <a:gd name="T2" fmla="*/ 437 w 668"/>
                <a:gd name="T3" fmla="*/ 1571 h 1571"/>
                <a:gd name="T4" fmla="*/ 384 w 668"/>
                <a:gd name="T5" fmla="*/ 806 h 1571"/>
                <a:gd name="T6" fmla="*/ 668 w 668"/>
                <a:gd name="T7" fmla="*/ 434 h 1571"/>
                <a:gd name="T8" fmla="*/ 366 w 668"/>
                <a:gd name="T9" fmla="*/ 705 h 1571"/>
                <a:gd name="T10" fmla="*/ 327 w 668"/>
                <a:gd name="T11" fmla="*/ 0 h 1571"/>
                <a:gd name="T12" fmla="*/ 276 w 668"/>
                <a:gd name="T13" fmla="*/ 848 h 1571"/>
                <a:gd name="T14" fmla="*/ 0 w 668"/>
                <a:gd name="T15" fmla="*/ 582 h 1571"/>
                <a:gd name="T16" fmla="*/ 269 w 668"/>
                <a:gd name="T17" fmla="*/ 956 h 1571"/>
                <a:gd name="T18" fmla="*/ 232 w 668"/>
                <a:gd name="T19" fmla="*/ 1571 h 157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68" h="1571">
                  <a:moveTo>
                    <a:pt x="232" y="1571"/>
                  </a:moveTo>
                  <a:lnTo>
                    <a:pt x="437" y="1571"/>
                  </a:lnTo>
                  <a:lnTo>
                    <a:pt x="384" y="806"/>
                  </a:lnTo>
                  <a:lnTo>
                    <a:pt x="668" y="434"/>
                  </a:lnTo>
                  <a:lnTo>
                    <a:pt x="366" y="705"/>
                  </a:lnTo>
                  <a:lnTo>
                    <a:pt x="327" y="0"/>
                  </a:lnTo>
                  <a:lnTo>
                    <a:pt x="276" y="848"/>
                  </a:lnTo>
                  <a:lnTo>
                    <a:pt x="0" y="582"/>
                  </a:lnTo>
                  <a:lnTo>
                    <a:pt x="269" y="956"/>
                  </a:lnTo>
                  <a:lnTo>
                    <a:pt x="232" y="1571"/>
                  </a:lnTo>
                  <a:close/>
                </a:path>
              </a:pathLst>
            </a:custGeom>
            <a:solidFill>
              <a:srgbClr val="FFFDEF"/>
            </a:solidFill>
            <a:ln w="9525" cmpd="sng">
              <a:solidFill>
                <a:srgbClr val="CBAB89"/>
              </a:solidFill>
              <a:round/>
            </a:ln>
          </p:spPr>
          <p:txBody>
            <a:bodyPr/>
            <a:lstStyle/>
            <a:p>
              <a:endParaRPr lang="zh-CN" altLang="en-US" sz="28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5" name="Oval 9"/>
            <p:cNvSpPr>
              <a:spLocks noChangeArrowheads="1"/>
            </p:cNvSpPr>
            <p:nvPr/>
          </p:nvSpPr>
          <p:spPr bwMode="auto">
            <a:xfrm>
              <a:off x="4975225" y="2624138"/>
              <a:ext cx="831850" cy="830262"/>
            </a:xfrm>
            <a:prstGeom prst="ellipse">
              <a:avLst/>
            </a:prstGeom>
            <a:solidFill>
              <a:schemeClr val="bg1"/>
            </a:solidFill>
            <a:ln w="9525" cmpd="sng">
              <a:solidFill>
                <a:srgbClr val="CBAB89"/>
              </a:solidFill>
              <a:round/>
            </a:ln>
          </p:spPr>
          <p:txBody>
            <a:bodyPr/>
            <a:lstStyle/>
            <a:p>
              <a:endParaRPr lang="zh-CN" altLang="en-US" sz="28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6" name="Oval 10"/>
            <p:cNvSpPr>
              <a:spLocks noChangeArrowheads="1"/>
            </p:cNvSpPr>
            <p:nvPr/>
          </p:nvSpPr>
          <p:spPr bwMode="auto">
            <a:xfrm>
              <a:off x="5103813" y="2751138"/>
              <a:ext cx="574675" cy="576262"/>
            </a:xfrm>
            <a:prstGeom prst="ellipse">
              <a:avLst/>
            </a:prstGeom>
            <a:solidFill>
              <a:srgbClr val="FFFDEF"/>
            </a:solidFill>
            <a:ln>
              <a:solidFill>
                <a:srgbClr val="CBAB89"/>
              </a:solidFill>
            </a:ln>
          </p:spPr>
          <p:txBody>
            <a:bodyPr/>
            <a:lstStyle/>
            <a:p>
              <a:endParaRPr lang="zh-CN" altLang="en-US" sz="28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7" name="Oval 11"/>
            <p:cNvSpPr>
              <a:spLocks noChangeArrowheads="1"/>
            </p:cNvSpPr>
            <p:nvPr/>
          </p:nvSpPr>
          <p:spPr bwMode="auto">
            <a:xfrm>
              <a:off x="3617913" y="2676525"/>
              <a:ext cx="1041400" cy="1039813"/>
            </a:xfrm>
            <a:prstGeom prst="ellipse">
              <a:avLst/>
            </a:prstGeom>
            <a:solidFill>
              <a:schemeClr val="bg1"/>
            </a:solidFill>
            <a:ln w="9525" cmpd="sng">
              <a:solidFill>
                <a:srgbClr val="CBAB89"/>
              </a:solidFill>
              <a:round/>
            </a:ln>
          </p:spPr>
          <p:txBody>
            <a:bodyPr/>
            <a:lstStyle/>
            <a:p>
              <a:endParaRPr lang="zh-CN" altLang="en-US" sz="28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8" name="Oval 12"/>
            <p:cNvSpPr>
              <a:spLocks noChangeArrowheads="1"/>
            </p:cNvSpPr>
            <p:nvPr/>
          </p:nvSpPr>
          <p:spPr bwMode="auto">
            <a:xfrm>
              <a:off x="3778250" y="2836863"/>
              <a:ext cx="720725" cy="719137"/>
            </a:xfrm>
            <a:prstGeom prst="ellipse">
              <a:avLst/>
            </a:prstGeom>
            <a:solidFill>
              <a:srgbClr val="FFFDEF"/>
            </a:solidFill>
            <a:ln>
              <a:solidFill>
                <a:srgbClr val="CBAB89"/>
              </a:solidFill>
            </a:ln>
          </p:spPr>
          <p:txBody>
            <a:bodyPr/>
            <a:lstStyle/>
            <a:p>
              <a:endParaRPr lang="zh-CN" altLang="en-US" sz="28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9" name="Oval 13"/>
            <p:cNvSpPr>
              <a:spLocks noChangeArrowheads="1"/>
            </p:cNvSpPr>
            <p:nvPr/>
          </p:nvSpPr>
          <p:spPr bwMode="auto">
            <a:xfrm>
              <a:off x="4051300" y="1663700"/>
              <a:ext cx="1425575" cy="1425575"/>
            </a:xfrm>
            <a:prstGeom prst="ellipse">
              <a:avLst/>
            </a:prstGeom>
            <a:solidFill>
              <a:schemeClr val="bg1"/>
            </a:solidFill>
            <a:ln w="9525" cmpd="sng">
              <a:solidFill>
                <a:srgbClr val="CBAB89"/>
              </a:solidFill>
              <a:round/>
            </a:ln>
          </p:spPr>
          <p:txBody>
            <a:bodyPr/>
            <a:lstStyle/>
            <a:p>
              <a:endParaRPr lang="zh-CN" altLang="en-US" sz="28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0" name="Oval 14"/>
            <p:cNvSpPr>
              <a:spLocks noChangeArrowheads="1"/>
            </p:cNvSpPr>
            <p:nvPr/>
          </p:nvSpPr>
          <p:spPr bwMode="auto">
            <a:xfrm>
              <a:off x="4270375" y="1882775"/>
              <a:ext cx="987425" cy="987425"/>
            </a:xfrm>
            <a:prstGeom prst="ellipse">
              <a:avLst/>
            </a:prstGeom>
            <a:solidFill>
              <a:srgbClr val="FFFDEF"/>
            </a:solidFill>
            <a:ln>
              <a:solidFill>
                <a:srgbClr val="CBAB89"/>
              </a:solidFill>
            </a:ln>
          </p:spPr>
          <p:txBody>
            <a:bodyPr/>
            <a:lstStyle/>
            <a:p>
              <a:endParaRPr lang="zh-CN" altLang="en-US" sz="28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1" name="Freeform 15"/>
            <p:cNvSpPr>
              <a:spLocks noEditPoints="1"/>
            </p:cNvSpPr>
            <p:nvPr/>
          </p:nvSpPr>
          <p:spPr bwMode="auto">
            <a:xfrm>
              <a:off x="5305425" y="2954338"/>
              <a:ext cx="171450" cy="169862"/>
            </a:xfrm>
            <a:custGeom>
              <a:avLst/>
              <a:gdLst>
                <a:gd name="T0" fmla="*/ 96 w 96"/>
                <a:gd name="T1" fmla="*/ 53 h 96"/>
                <a:gd name="T2" fmla="*/ 43 w 96"/>
                <a:gd name="T3" fmla="*/ 0 h 96"/>
                <a:gd name="T4" fmla="*/ 39 w 96"/>
                <a:gd name="T5" fmla="*/ 0 h 96"/>
                <a:gd name="T6" fmla="*/ 39 w 96"/>
                <a:gd name="T7" fmla="*/ 11 h 96"/>
                <a:gd name="T8" fmla="*/ 0 w 96"/>
                <a:gd name="T9" fmla="*/ 53 h 96"/>
                <a:gd name="T10" fmla="*/ 43 w 96"/>
                <a:gd name="T11" fmla="*/ 96 h 96"/>
                <a:gd name="T12" fmla="*/ 67 w 96"/>
                <a:gd name="T13" fmla="*/ 89 h 96"/>
                <a:gd name="T14" fmla="*/ 85 w 96"/>
                <a:gd name="T15" fmla="*/ 57 h 96"/>
                <a:gd name="T16" fmla="*/ 96 w 96"/>
                <a:gd name="T17" fmla="*/ 57 h 96"/>
                <a:gd name="T18" fmla="*/ 96 w 96"/>
                <a:gd name="T19" fmla="*/ 53 h 96"/>
                <a:gd name="T20" fmla="*/ 62 w 96"/>
                <a:gd name="T21" fmla="*/ 82 h 96"/>
                <a:gd name="T22" fmla="*/ 43 w 96"/>
                <a:gd name="T23" fmla="*/ 88 h 96"/>
                <a:gd name="T24" fmla="*/ 8 w 96"/>
                <a:gd name="T25" fmla="*/ 53 h 96"/>
                <a:gd name="T26" fmla="*/ 39 w 96"/>
                <a:gd name="T27" fmla="*/ 19 h 96"/>
                <a:gd name="T28" fmla="*/ 39 w 96"/>
                <a:gd name="T29" fmla="*/ 57 h 96"/>
                <a:gd name="T30" fmla="*/ 77 w 96"/>
                <a:gd name="T31" fmla="*/ 57 h 96"/>
                <a:gd name="T32" fmla="*/ 62 w 96"/>
                <a:gd name="T33" fmla="*/ 82 h 96"/>
                <a:gd name="T34" fmla="*/ 47 w 96"/>
                <a:gd name="T35" fmla="*/ 49 h 96"/>
                <a:gd name="T36" fmla="*/ 47 w 96"/>
                <a:gd name="T37" fmla="*/ 8 h 96"/>
                <a:gd name="T38" fmla="*/ 88 w 96"/>
                <a:gd name="T39" fmla="*/ 49 h 96"/>
                <a:gd name="T40" fmla="*/ 47 w 96"/>
                <a:gd name="T41" fmla="*/ 49 h 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96" h="96">
                  <a:moveTo>
                    <a:pt x="96" y="53"/>
                  </a:moveTo>
                  <a:cubicBezTo>
                    <a:pt x="96" y="24"/>
                    <a:pt x="72" y="0"/>
                    <a:pt x="43" y="0"/>
                  </a:cubicBezTo>
                  <a:cubicBezTo>
                    <a:pt x="39" y="0"/>
                    <a:pt x="39" y="0"/>
                    <a:pt x="39" y="0"/>
                  </a:cubicBezTo>
                  <a:cubicBezTo>
                    <a:pt x="39" y="11"/>
                    <a:pt x="39" y="11"/>
                    <a:pt x="39" y="11"/>
                  </a:cubicBezTo>
                  <a:cubicBezTo>
                    <a:pt x="17" y="13"/>
                    <a:pt x="0" y="31"/>
                    <a:pt x="0" y="53"/>
                  </a:cubicBezTo>
                  <a:cubicBezTo>
                    <a:pt x="0" y="77"/>
                    <a:pt x="19" y="96"/>
                    <a:pt x="43" y="96"/>
                  </a:cubicBezTo>
                  <a:cubicBezTo>
                    <a:pt x="51" y="96"/>
                    <a:pt x="60" y="93"/>
                    <a:pt x="67" y="89"/>
                  </a:cubicBezTo>
                  <a:cubicBezTo>
                    <a:pt x="77" y="82"/>
                    <a:pt x="84" y="70"/>
                    <a:pt x="85" y="57"/>
                  </a:cubicBezTo>
                  <a:cubicBezTo>
                    <a:pt x="96" y="57"/>
                    <a:pt x="96" y="57"/>
                    <a:pt x="96" y="57"/>
                  </a:cubicBezTo>
                  <a:lnTo>
                    <a:pt x="96" y="53"/>
                  </a:lnTo>
                  <a:close/>
                  <a:moveTo>
                    <a:pt x="62" y="82"/>
                  </a:moveTo>
                  <a:cubicBezTo>
                    <a:pt x="56" y="86"/>
                    <a:pt x="50" y="88"/>
                    <a:pt x="43" y="88"/>
                  </a:cubicBezTo>
                  <a:cubicBezTo>
                    <a:pt x="24" y="88"/>
                    <a:pt x="8" y="72"/>
                    <a:pt x="8" y="53"/>
                  </a:cubicBezTo>
                  <a:cubicBezTo>
                    <a:pt x="8" y="36"/>
                    <a:pt x="22" y="21"/>
                    <a:pt x="39" y="19"/>
                  </a:cubicBezTo>
                  <a:cubicBezTo>
                    <a:pt x="39" y="57"/>
                    <a:pt x="39" y="57"/>
                    <a:pt x="39" y="57"/>
                  </a:cubicBezTo>
                  <a:cubicBezTo>
                    <a:pt x="77" y="57"/>
                    <a:pt x="77" y="57"/>
                    <a:pt x="77" y="57"/>
                  </a:cubicBezTo>
                  <a:cubicBezTo>
                    <a:pt x="76" y="67"/>
                    <a:pt x="71" y="76"/>
                    <a:pt x="62" y="82"/>
                  </a:cubicBezTo>
                  <a:moveTo>
                    <a:pt x="47" y="49"/>
                  </a:moveTo>
                  <a:cubicBezTo>
                    <a:pt x="47" y="8"/>
                    <a:pt x="47" y="8"/>
                    <a:pt x="47" y="8"/>
                  </a:cubicBezTo>
                  <a:cubicBezTo>
                    <a:pt x="69" y="10"/>
                    <a:pt x="86" y="28"/>
                    <a:pt x="88" y="49"/>
                  </a:cubicBezTo>
                  <a:lnTo>
                    <a:pt x="47" y="49"/>
                  </a:lnTo>
                  <a:close/>
                </a:path>
              </a:pathLst>
            </a:custGeom>
            <a:solidFill>
              <a:srgbClr val="20383F"/>
            </a:solidFill>
            <a:ln>
              <a:noFill/>
            </a:ln>
          </p:spPr>
          <p:txBody>
            <a:bodyPr/>
            <a:lstStyle/>
            <a:p>
              <a:endParaRPr lang="zh-CN" altLang="en-US" sz="28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2" name="Freeform 16"/>
            <p:cNvSpPr>
              <a:spLocks noEditPoints="1"/>
            </p:cNvSpPr>
            <p:nvPr/>
          </p:nvSpPr>
          <p:spPr bwMode="auto">
            <a:xfrm>
              <a:off x="4573588" y="2170113"/>
              <a:ext cx="382587" cy="411162"/>
            </a:xfrm>
            <a:custGeom>
              <a:avLst/>
              <a:gdLst>
                <a:gd name="T0" fmla="*/ 209 w 215"/>
                <a:gd name="T1" fmla="*/ 183 h 231"/>
                <a:gd name="T2" fmla="*/ 177 w 215"/>
                <a:gd name="T3" fmla="*/ 94 h 231"/>
                <a:gd name="T4" fmla="*/ 128 w 215"/>
                <a:gd name="T5" fmla="*/ 26 h 231"/>
                <a:gd name="T6" fmla="*/ 128 w 215"/>
                <a:gd name="T7" fmla="*/ 20 h 231"/>
                <a:gd name="T8" fmla="*/ 107 w 215"/>
                <a:gd name="T9" fmla="*/ 0 h 231"/>
                <a:gd name="T10" fmla="*/ 87 w 215"/>
                <a:gd name="T11" fmla="*/ 20 h 231"/>
                <a:gd name="T12" fmla="*/ 87 w 215"/>
                <a:gd name="T13" fmla="*/ 26 h 231"/>
                <a:gd name="T14" fmla="*/ 37 w 215"/>
                <a:gd name="T15" fmla="*/ 94 h 231"/>
                <a:gd name="T16" fmla="*/ 5 w 215"/>
                <a:gd name="T17" fmla="*/ 183 h 231"/>
                <a:gd name="T18" fmla="*/ 1 w 215"/>
                <a:gd name="T19" fmla="*/ 194 h 231"/>
                <a:gd name="T20" fmla="*/ 10 w 215"/>
                <a:gd name="T21" fmla="*/ 201 h 231"/>
                <a:gd name="T22" fmla="*/ 70 w 215"/>
                <a:gd name="T23" fmla="*/ 201 h 231"/>
                <a:gd name="T24" fmla="*/ 107 w 215"/>
                <a:gd name="T25" fmla="*/ 231 h 231"/>
                <a:gd name="T26" fmla="*/ 145 w 215"/>
                <a:gd name="T27" fmla="*/ 201 h 231"/>
                <a:gd name="T28" fmla="*/ 204 w 215"/>
                <a:gd name="T29" fmla="*/ 201 h 231"/>
                <a:gd name="T30" fmla="*/ 214 w 215"/>
                <a:gd name="T31" fmla="*/ 194 h 231"/>
                <a:gd name="T32" fmla="*/ 209 w 215"/>
                <a:gd name="T33" fmla="*/ 183 h 231"/>
                <a:gd name="T34" fmla="*/ 98 w 215"/>
                <a:gd name="T35" fmla="*/ 181 h 231"/>
                <a:gd name="T36" fmla="*/ 35 w 215"/>
                <a:gd name="T37" fmla="*/ 181 h 231"/>
                <a:gd name="T38" fmla="*/ 57 w 215"/>
                <a:gd name="T39" fmla="*/ 94 h 231"/>
                <a:gd name="T40" fmla="*/ 107 w 215"/>
                <a:gd name="T41" fmla="*/ 43 h 231"/>
                <a:gd name="T42" fmla="*/ 158 w 215"/>
                <a:gd name="T43" fmla="*/ 93 h 231"/>
                <a:gd name="T44" fmla="*/ 180 w 215"/>
                <a:gd name="T45" fmla="*/ 181 h 231"/>
                <a:gd name="T46" fmla="*/ 98 w 215"/>
                <a:gd name="T47" fmla="*/ 181 h 2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15" h="231">
                  <a:moveTo>
                    <a:pt x="209" y="183"/>
                  </a:moveTo>
                  <a:cubicBezTo>
                    <a:pt x="176" y="162"/>
                    <a:pt x="177" y="95"/>
                    <a:pt x="177" y="94"/>
                  </a:cubicBezTo>
                  <a:cubicBezTo>
                    <a:pt x="177" y="62"/>
                    <a:pt x="156" y="35"/>
                    <a:pt x="128" y="26"/>
                  </a:cubicBezTo>
                  <a:cubicBezTo>
                    <a:pt x="128" y="20"/>
                    <a:pt x="128" y="20"/>
                    <a:pt x="128" y="20"/>
                  </a:cubicBezTo>
                  <a:cubicBezTo>
                    <a:pt x="128" y="9"/>
                    <a:pt x="119" y="0"/>
                    <a:pt x="107" y="0"/>
                  </a:cubicBezTo>
                  <a:cubicBezTo>
                    <a:pt x="96" y="0"/>
                    <a:pt x="87" y="9"/>
                    <a:pt x="87" y="20"/>
                  </a:cubicBezTo>
                  <a:cubicBezTo>
                    <a:pt x="87" y="26"/>
                    <a:pt x="87" y="26"/>
                    <a:pt x="87" y="26"/>
                  </a:cubicBezTo>
                  <a:cubicBezTo>
                    <a:pt x="58" y="35"/>
                    <a:pt x="37" y="62"/>
                    <a:pt x="37" y="94"/>
                  </a:cubicBezTo>
                  <a:cubicBezTo>
                    <a:pt x="38" y="113"/>
                    <a:pt x="33" y="166"/>
                    <a:pt x="5" y="183"/>
                  </a:cubicBezTo>
                  <a:cubicBezTo>
                    <a:pt x="1" y="185"/>
                    <a:pt x="0" y="190"/>
                    <a:pt x="1" y="194"/>
                  </a:cubicBezTo>
                  <a:cubicBezTo>
                    <a:pt x="2" y="198"/>
                    <a:pt x="6" y="201"/>
                    <a:pt x="10" y="201"/>
                  </a:cubicBezTo>
                  <a:cubicBezTo>
                    <a:pt x="70" y="201"/>
                    <a:pt x="70" y="201"/>
                    <a:pt x="70" y="201"/>
                  </a:cubicBezTo>
                  <a:cubicBezTo>
                    <a:pt x="74" y="218"/>
                    <a:pt x="89" y="231"/>
                    <a:pt x="107" y="231"/>
                  </a:cubicBezTo>
                  <a:cubicBezTo>
                    <a:pt x="126" y="231"/>
                    <a:pt x="141" y="218"/>
                    <a:pt x="145" y="201"/>
                  </a:cubicBezTo>
                  <a:cubicBezTo>
                    <a:pt x="204" y="201"/>
                    <a:pt x="204" y="201"/>
                    <a:pt x="204" y="201"/>
                  </a:cubicBezTo>
                  <a:cubicBezTo>
                    <a:pt x="209" y="201"/>
                    <a:pt x="212" y="198"/>
                    <a:pt x="214" y="194"/>
                  </a:cubicBezTo>
                  <a:cubicBezTo>
                    <a:pt x="215" y="190"/>
                    <a:pt x="213" y="185"/>
                    <a:pt x="209" y="183"/>
                  </a:cubicBezTo>
                  <a:moveTo>
                    <a:pt x="98" y="181"/>
                  </a:moveTo>
                  <a:cubicBezTo>
                    <a:pt x="35" y="181"/>
                    <a:pt x="35" y="181"/>
                    <a:pt x="35" y="181"/>
                  </a:cubicBezTo>
                  <a:cubicBezTo>
                    <a:pt x="58" y="148"/>
                    <a:pt x="57" y="96"/>
                    <a:pt x="57" y="94"/>
                  </a:cubicBezTo>
                  <a:cubicBezTo>
                    <a:pt x="57" y="66"/>
                    <a:pt x="80" y="43"/>
                    <a:pt x="107" y="43"/>
                  </a:cubicBezTo>
                  <a:cubicBezTo>
                    <a:pt x="135" y="43"/>
                    <a:pt x="158" y="66"/>
                    <a:pt x="158" y="93"/>
                  </a:cubicBezTo>
                  <a:cubicBezTo>
                    <a:pt x="158" y="96"/>
                    <a:pt x="156" y="148"/>
                    <a:pt x="180" y="181"/>
                  </a:cubicBezTo>
                  <a:lnTo>
                    <a:pt x="98" y="181"/>
                  </a:lnTo>
                  <a:close/>
                </a:path>
              </a:pathLst>
            </a:custGeom>
            <a:solidFill>
              <a:srgbClr val="20383F"/>
            </a:solidFill>
            <a:ln>
              <a:noFill/>
            </a:ln>
          </p:spPr>
          <p:txBody>
            <a:bodyPr/>
            <a:lstStyle/>
            <a:p>
              <a:endParaRPr lang="zh-CN" altLang="en-US" sz="28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grpSp>
          <p:nvGrpSpPr>
            <p:cNvPr id="23" name="组合 22"/>
            <p:cNvGrpSpPr/>
            <p:nvPr/>
          </p:nvGrpSpPr>
          <p:grpSpPr>
            <a:xfrm>
              <a:off x="3989388" y="3048000"/>
              <a:ext cx="296862" cy="295275"/>
              <a:chOff x="3989388" y="3048000"/>
              <a:chExt cx="296862" cy="295275"/>
            </a:xfrm>
            <a:solidFill>
              <a:srgbClr val="E4402F"/>
            </a:solidFill>
          </p:grpSpPr>
          <p:sp>
            <p:nvSpPr>
              <p:cNvPr id="24" name="Freeform 17"/>
              <p:cNvSpPr>
                <a:spLocks noEditPoints="1"/>
              </p:cNvSpPr>
              <p:nvPr/>
            </p:nvSpPr>
            <p:spPr bwMode="auto">
              <a:xfrm>
                <a:off x="3989388" y="3048000"/>
                <a:ext cx="296862" cy="295275"/>
              </a:xfrm>
              <a:custGeom>
                <a:avLst/>
                <a:gdLst>
                  <a:gd name="T0" fmla="*/ 83 w 167"/>
                  <a:gd name="T1" fmla="*/ 166 h 166"/>
                  <a:gd name="T2" fmla="*/ 0 w 167"/>
                  <a:gd name="T3" fmla="*/ 83 h 166"/>
                  <a:gd name="T4" fmla="*/ 83 w 167"/>
                  <a:gd name="T5" fmla="*/ 0 h 166"/>
                  <a:gd name="T6" fmla="*/ 167 w 167"/>
                  <a:gd name="T7" fmla="*/ 83 h 166"/>
                  <a:gd name="T8" fmla="*/ 83 w 167"/>
                  <a:gd name="T9" fmla="*/ 166 h 166"/>
                  <a:gd name="T10" fmla="*/ 83 w 167"/>
                  <a:gd name="T11" fmla="*/ 14 h 166"/>
                  <a:gd name="T12" fmla="*/ 14 w 167"/>
                  <a:gd name="T13" fmla="*/ 83 h 166"/>
                  <a:gd name="T14" fmla="*/ 83 w 167"/>
                  <a:gd name="T15" fmla="*/ 152 h 166"/>
                  <a:gd name="T16" fmla="*/ 152 w 167"/>
                  <a:gd name="T17" fmla="*/ 83 h 166"/>
                  <a:gd name="T18" fmla="*/ 83 w 167"/>
                  <a:gd name="T19" fmla="*/ 14 h 16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67" h="166">
                    <a:moveTo>
                      <a:pt x="83" y="166"/>
                    </a:moveTo>
                    <a:cubicBezTo>
                      <a:pt x="37" y="166"/>
                      <a:pt x="0" y="129"/>
                      <a:pt x="0" y="83"/>
                    </a:cubicBezTo>
                    <a:cubicBezTo>
                      <a:pt x="0" y="37"/>
                      <a:pt x="37" y="0"/>
                      <a:pt x="83" y="0"/>
                    </a:cubicBezTo>
                    <a:cubicBezTo>
                      <a:pt x="129" y="0"/>
                      <a:pt x="167" y="37"/>
                      <a:pt x="167" y="83"/>
                    </a:cubicBezTo>
                    <a:cubicBezTo>
                      <a:pt x="167" y="129"/>
                      <a:pt x="129" y="166"/>
                      <a:pt x="83" y="166"/>
                    </a:cubicBezTo>
                    <a:moveTo>
                      <a:pt x="83" y="14"/>
                    </a:moveTo>
                    <a:cubicBezTo>
                      <a:pt x="45" y="14"/>
                      <a:pt x="14" y="45"/>
                      <a:pt x="14" y="83"/>
                    </a:cubicBezTo>
                    <a:cubicBezTo>
                      <a:pt x="14" y="121"/>
                      <a:pt x="45" y="152"/>
                      <a:pt x="83" y="152"/>
                    </a:cubicBezTo>
                    <a:cubicBezTo>
                      <a:pt x="121" y="152"/>
                      <a:pt x="152" y="121"/>
                      <a:pt x="152" y="83"/>
                    </a:cubicBezTo>
                    <a:cubicBezTo>
                      <a:pt x="152" y="45"/>
                      <a:pt x="121" y="14"/>
                      <a:pt x="83" y="14"/>
                    </a:cubicBezTo>
                  </a:path>
                </a:pathLst>
              </a:custGeom>
              <a:solidFill>
                <a:srgbClr val="20383F"/>
              </a:solidFill>
              <a:ln>
                <a:noFill/>
              </a:ln>
            </p:spPr>
            <p:txBody>
              <a:bodyPr/>
              <a:lstStyle/>
              <a:p>
                <a:endParaRPr lang="zh-CN" altLang="en-US" sz="28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  <p:sp>
            <p:nvSpPr>
              <p:cNvPr id="25" name="Freeform 18"/>
              <p:cNvSpPr/>
              <p:nvPr/>
            </p:nvSpPr>
            <p:spPr bwMode="auto">
              <a:xfrm>
                <a:off x="4124325" y="3105150"/>
                <a:ext cx="90488" cy="103188"/>
              </a:xfrm>
              <a:custGeom>
                <a:avLst/>
                <a:gdLst>
                  <a:gd name="T0" fmla="*/ 44 w 51"/>
                  <a:gd name="T1" fmla="*/ 58 h 58"/>
                  <a:gd name="T2" fmla="*/ 7 w 51"/>
                  <a:gd name="T3" fmla="*/ 58 h 58"/>
                  <a:gd name="T4" fmla="*/ 0 w 51"/>
                  <a:gd name="T5" fmla="*/ 51 h 58"/>
                  <a:gd name="T6" fmla="*/ 0 w 51"/>
                  <a:gd name="T7" fmla="*/ 7 h 58"/>
                  <a:gd name="T8" fmla="*/ 7 w 51"/>
                  <a:gd name="T9" fmla="*/ 0 h 58"/>
                  <a:gd name="T10" fmla="*/ 14 w 51"/>
                  <a:gd name="T11" fmla="*/ 7 h 58"/>
                  <a:gd name="T12" fmla="*/ 14 w 51"/>
                  <a:gd name="T13" fmla="*/ 44 h 58"/>
                  <a:gd name="T14" fmla="*/ 44 w 51"/>
                  <a:gd name="T15" fmla="*/ 44 h 58"/>
                  <a:gd name="T16" fmla="*/ 51 w 51"/>
                  <a:gd name="T17" fmla="*/ 51 h 58"/>
                  <a:gd name="T18" fmla="*/ 44 w 51"/>
                  <a:gd name="T19" fmla="*/ 58 h 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51" h="58">
                    <a:moveTo>
                      <a:pt x="44" y="58"/>
                    </a:moveTo>
                    <a:cubicBezTo>
                      <a:pt x="7" y="58"/>
                      <a:pt x="7" y="58"/>
                      <a:pt x="7" y="58"/>
                    </a:cubicBezTo>
                    <a:cubicBezTo>
                      <a:pt x="3" y="58"/>
                      <a:pt x="0" y="55"/>
                      <a:pt x="0" y="51"/>
                    </a:cubicBezTo>
                    <a:cubicBezTo>
                      <a:pt x="0" y="7"/>
                      <a:pt x="0" y="7"/>
                      <a:pt x="0" y="7"/>
                    </a:cubicBezTo>
                    <a:cubicBezTo>
                      <a:pt x="0" y="3"/>
                      <a:pt x="3" y="0"/>
                      <a:pt x="7" y="0"/>
                    </a:cubicBezTo>
                    <a:cubicBezTo>
                      <a:pt x="11" y="0"/>
                      <a:pt x="14" y="3"/>
                      <a:pt x="14" y="7"/>
                    </a:cubicBezTo>
                    <a:cubicBezTo>
                      <a:pt x="14" y="44"/>
                      <a:pt x="14" y="44"/>
                      <a:pt x="14" y="44"/>
                    </a:cubicBezTo>
                    <a:cubicBezTo>
                      <a:pt x="44" y="44"/>
                      <a:pt x="44" y="44"/>
                      <a:pt x="44" y="44"/>
                    </a:cubicBezTo>
                    <a:cubicBezTo>
                      <a:pt x="48" y="44"/>
                      <a:pt x="51" y="47"/>
                      <a:pt x="51" y="51"/>
                    </a:cubicBezTo>
                    <a:cubicBezTo>
                      <a:pt x="51" y="55"/>
                      <a:pt x="48" y="58"/>
                      <a:pt x="44" y="58"/>
                    </a:cubicBezTo>
                  </a:path>
                </a:pathLst>
              </a:custGeom>
              <a:solidFill>
                <a:srgbClr val="20383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/>
              <a:lstStyle/>
              <a:p>
                <a:endParaRPr lang="zh-CN" altLang="en-US" sz="28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endParaRPr>
              </a:p>
            </p:txBody>
          </p:sp>
        </p:grp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grpSp>
        <p:nvGrpSpPr>
          <p:cNvPr id="11" name="组合 10"/>
          <p:cNvGrpSpPr/>
          <p:nvPr/>
        </p:nvGrpSpPr>
        <p:grpSpPr>
          <a:xfrm>
            <a:off x="1464056" y="2126569"/>
            <a:ext cx="2833225" cy="2314575"/>
            <a:chOff x="1667256" y="2271712"/>
            <a:chExt cx="2833225" cy="2314575"/>
          </a:xfrm>
        </p:grpSpPr>
        <p:pic>
          <p:nvPicPr>
            <p:cNvPr id="5" name="图片 4"/>
            <p:cNvPicPr>
              <a:picLocks noChangeAspect="1"/>
            </p:cNvPicPr>
            <p:nvPr/>
          </p:nvPicPr>
          <p:blipFill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1667256" y="2271712"/>
              <a:ext cx="2833225" cy="2314575"/>
            </a:xfrm>
            <a:prstGeom prst="rect">
              <a:avLst/>
            </a:prstGeom>
          </p:spPr>
        </p:pic>
        <p:sp>
          <p:nvSpPr>
            <p:cNvPr id="6" name="文本框 5"/>
            <p:cNvSpPr txBox="1"/>
            <p:nvPr/>
          </p:nvSpPr>
          <p:spPr>
            <a:xfrm>
              <a:off x="2172570" y="2860766"/>
              <a:ext cx="2188355" cy="132343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8000" b="1" spc="2500" dirty="0" smtClean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03</a:t>
              </a:r>
              <a:endParaRPr lang="zh-CN" altLang="en-US" sz="8000" b="1" spc="2500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0" name="组合 9"/>
          <p:cNvGrpSpPr/>
          <p:nvPr/>
        </p:nvGrpSpPr>
        <p:grpSpPr>
          <a:xfrm>
            <a:off x="4998186" y="2616758"/>
            <a:ext cx="6097634" cy="1624484"/>
            <a:chOff x="4998186" y="2629933"/>
            <a:chExt cx="6097634" cy="1624484"/>
          </a:xfrm>
        </p:grpSpPr>
        <p:sp>
          <p:nvSpPr>
            <p:cNvPr id="7" name="矩形 6"/>
            <p:cNvSpPr/>
            <p:nvPr/>
          </p:nvSpPr>
          <p:spPr>
            <a:xfrm>
              <a:off x="4998186" y="2629933"/>
              <a:ext cx="2339102" cy="46166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2400" b="1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此处输入文本框</a:t>
              </a:r>
              <a:endParaRPr lang="zh-CN" altLang="en-US" sz="2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9" name="矩形 8"/>
            <p:cNvSpPr/>
            <p:nvPr/>
          </p:nvSpPr>
          <p:spPr>
            <a:xfrm>
              <a:off x="5014316" y="3091598"/>
              <a:ext cx="6081504" cy="116281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50000"/>
                </a:lnSpc>
              </a:pPr>
              <a:r>
                <a:rPr lang="en-US" altLang="zh-CN" sz="1600" spc="300" noProof="1" smtClean="0">
                  <a:solidFill>
                    <a:schemeClr val="bg1"/>
                  </a:solidFill>
                  <a:latin typeface="+mn-ea"/>
                </a:rPr>
                <a:t>Lorem Ipsum Dolor Sit Er Elit Lamet, Consectetaur Cillium Adipisicing Pecu, Sed Do Eiusmod Tempor Sit Er</a:t>
              </a:r>
              <a:endParaRPr lang="zh-CN" altLang="en-US" sz="1600" spc="300" dirty="0">
                <a:solidFill>
                  <a:schemeClr val="bg1"/>
                </a:solidFill>
                <a:latin typeface="+mn-ea"/>
              </a:endParaRPr>
            </a:p>
          </p:txBody>
        </p: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sp>
        <p:nvSpPr>
          <p:cNvPr id="5" name="矩形 4"/>
          <p:cNvSpPr/>
          <p:nvPr/>
        </p:nvSpPr>
        <p:spPr>
          <a:xfrm>
            <a:off x="0" y="411510"/>
            <a:ext cx="539750" cy="57606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cxnSp>
        <p:nvCxnSpPr>
          <p:cNvPr id="6" name="直接连接符 5"/>
          <p:cNvCxnSpPr/>
          <p:nvPr/>
        </p:nvCxnSpPr>
        <p:spPr>
          <a:xfrm>
            <a:off x="600710" y="411510"/>
            <a:ext cx="0" cy="576064"/>
          </a:xfrm>
          <a:prstGeom prst="line">
            <a:avLst/>
          </a:prstGeom>
          <a:ln w="2857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Box 7"/>
          <p:cNvSpPr txBox="1"/>
          <p:nvPr/>
        </p:nvSpPr>
        <p:spPr>
          <a:xfrm>
            <a:off x="661670" y="345599"/>
            <a:ext cx="2595880" cy="70788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zh-CN" altLang="en-US" sz="40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输入内容</a:t>
            </a:r>
            <a:endParaRPr lang="zh-CN" altLang="en-US" sz="4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" name="空心弧 7"/>
          <p:cNvSpPr/>
          <p:nvPr/>
        </p:nvSpPr>
        <p:spPr>
          <a:xfrm>
            <a:off x="798971" y="1841134"/>
            <a:ext cx="2146861" cy="2146861"/>
          </a:xfrm>
          <a:prstGeom prst="blockArc">
            <a:avLst>
              <a:gd name="adj1" fmla="val 13517990"/>
              <a:gd name="adj2" fmla="val 10691500"/>
              <a:gd name="adj3" fmla="val 6227"/>
            </a:avLst>
          </a:prstGeom>
          <a:solidFill>
            <a:schemeClr val="bg1"/>
          </a:solidFill>
          <a:ln w="31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  <a:latin typeface="Segoe UI Light" panose="020B0502040204020203" pitchFamily="34" charset="0"/>
              <a:cs typeface="Segoe UI Light" panose="020B0502040204020203" pitchFamily="34" charset="0"/>
            </a:endParaRPr>
          </a:p>
        </p:txBody>
      </p:sp>
      <p:sp>
        <p:nvSpPr>
          <p:cNvPr id="9" name="矩形 8"/>
          <p:cNvSpPr/>
          <p:nvPr/>
        </p:nvSpPr>
        <p:spPr>
          <a:xfrm>
            <a:off x="1321609" y="2499066"/>
            <a:ext cx="1101584" cy="830997"/>
          </a:xfrm>
          <a:prstGeom prst="rect">
            <a:avLst/>
          </a:prstGeom>
        </p:spPr>
        <p:txBody>
          <a:bodyPr wrap="none" anchor="ctr">
            <a:spAutoFit/>
          </a:bodyPr>
          <a:lstStyle/>
          <a:p>
            <a:pPr lvl="0" algn="ctr"/>
            <a:r>
              <a:rPr lang="en-US" altLang="zh-CN" sz="4800" dirty="0" smtClean="0">
                <a:solidFill>
                  <a:schemeClr val="bg1"/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82</a:t>
            </a:r>
            <a:r>
              <a:rPr lang="en-US" altLang="zh-CN" sz="2800" dirty="0" smtClean="0">
                <a:solidFill>
                  <a:schemeClr val="bg1"/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%</a:t>
            </a:r>
            <a:endParaRPr lang="en-US" altLang="zh-CN" sz="2800" dirty="0">
              <a:solidFill>
                <a:schemeClr val="bg1"/>
              </a:solidFill>
              <a:latin typeface="Segoe UI Light" panose="020B0502040204020203" pitchFamily="34" charset="0"/>
              <a:cs typeface="Segoe UI Light" panose="020B0502040204020203" pitchFamily="34" charset="0"/>
            </a:endParaRPr>
          </a:p>
        </p:txBody>
      </p:sp>
      <p:sp>
        <p:nvSpPr>
          <p:cNvPr id="10" name="矩形 9"/>
          <p:cNvSpPr/>
          <p:nvPr/>
        </p:nvSpPr>
        <p:spPr>
          <a:xfrm>
            <a:off x="684784" y="4813228"/>
            <a:ext cx="2375234" cy="82907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14000"/>
              </a:lnSpc>
            </a:pPr>
            <a:r>
              <a:rPr lang="en-US" altLang="zh-CN" sz="1400" dirty="0">
                <a:solidFill>
                  <a:schemeClr val="bg1"/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The concepts national income and national product have roughly </a:t>
            </a:r>
            <a:endParaRPr lang="en-US" altLang="zh-CN" sz="1400" dirty="0">
              <a:solidFill>
                <a:schemeClr val="bg1"/>
              </a:solidFill>
              <a:latin typeface="Segoe UI Light" panose="020B0502040204020203" pitchFamily="34" charset="0"/>
              <a:cs typeface="Segoe UI Light" panose="020B0502040204020203" pitchFamily="34" charset="0"/>
            </a:endParaRPr>
          </a:p>
        </p:txBody>
      </p:sp>
      <p:sp>
        <p:nvSpPr>
          <p:cNvPr id="11" name="矩形 10"/>
          <p:cNvSpPr/>
          <p:nvPr/>
        </p:nvSpPr>
        <p:spPr>
          <a:xfrm>
            <a:off x="1097990" y="4415296"/>
            <a:ext cx="1548822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zh-CN" dirty="0">
                <a:solidFill>
                  <a:schemeClr val="bg1"/>
                </a:solidFill>
                <a:latin typeface="Segoe UI Black" panose="020B0A02040204020203" pitchFamily="34" charset="0"/>
                <a:ea typeface="Segoe UI Black" panose="020B0A02040204020203" pitchFamily="34" charset="0"/>
                <a:cs typeface="Segoe UI Black" panose="020B0A02040204020203" pitchFamily="34" charset="0"/>
              </a:rPr>
              <a:t>+17,356,123</a:t>
            </a:r>
            <a:endParaRPr lang="en-US" altLang="zh-CN" dirty="0">
              <a:solidFill>
                <a:schemeClr val="bg1"/>
              </a:solidFill>
              <a:latin typeface="Segoe UI Black" panose="020B0A02040204020203" pitchFamily="34" charset="0"/>
              <a:ea typeface="Segoe UI Black" panose="020B0A02040204020203" pitchFamily="34" charset="0"/>
              <a:cs typeface="Segoe UI Black" panose="020B0A02040204020203" pitchFamily="34" charset="0"/>
            </a:endParaRPr>
          </a:p>
        </p:txBody>
      </p:sp>
      <p:sp>
        <p:nvSpPr>
          <p:cNvPr id="12" name="空心弧 11"/>
          <p:cNvSpPr/>
          <p:nvPr/>
        </p:nvSpPr>
        <p:spPr>
          <a:xfrm>
            <a:off x="3614704" y="1841134"/>
            <a:ext cx="2146861" cy="2146861"/>
          </a:xfrm>
          <a:prstGeom prst="blockArc">
            <a:avLst>
              <a:gd name="adj1" fmla="val 15650879"/>
              <a:gd name="adj2" fmla="val 10691500"/>
              <a:gd name="adj3" fmla="val 6227"/>
            </a:avLst>
          </a:prstGeom>
          <a:solidFill>
            <a:schemeClr val="bg1"/>
          </a:solidFill>
          <a:ln w="31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  <a:latin typeface="Segoe UI Light" panose="020B0502040204020203" pitchFamily="34" charset="0"/>
              <a:cs typeface="Segoe UI Light" panose="020B0502040204020203" pitchFamily="34" charset="0"/>
            </a:endParaRPr>
          </a:p>
        </p:txBody>
      </p:sp>
      <p:sp>
        <p:nvSpPr>
          <p:cNvPr id="13" name="矩形 12"/>
          <p:cNvSpPr/>
          <p:nvPr/>
        </p:nvSpPr>
        <p:spPr>
          <a:xfrm>
            <a:off x="4142151" y="2499066"/>
            <a:ext cx="1091966" cy="830997"/>
          </a:xfrm>
          <a:prstGeom prst="rect">
            <a:avLst/>
          </a:prstGeom>
        </p:spPr>
        <p:txBody>
          <a:bodyPr wrap="none" anchor="ctr">
            <a:spAutoFit/>
          </a:bodyPr>
          <a:lstStyle/>
          <a:p>
            <a:pPr lvl="0" algn="ctr"/>
            <a:r>
              <a:rPr lang="en-US" altLang="zh-CN" sz="4800" dirty="0" smtClean="0">
                <a:solidFill>
                  <a:schemeClr val="bg1"/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76</a:t>
            </a:r>
            <a:r>
              <a:rPr lang="en-US" altLang="zh-CN" sz="2800" dirty="0" smtClean="0">
                <a:solidFill>
                  <a:schemeClr val="bg1"/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%</a:t>
            </a:r>
            <a:endParaRPr lang="en-US" altLang="zh-CN" sz="2800" dirty="0">
              <a:solidFill>
                <a:schemeClr val="bg1"/>
              </a:solidFill>
              <a:latin typeface="Segoe UI Light" panose="020B0502040204020203" pitchFamily="34" charset="0"/>
              <a:cs typeface="Segoe UI Light" panose="020B0502040204020203" pitchFamily="34" charset="0"/>
            </a:endParaRPr>
          </a:p>
        </p:txBody>
      </p:sp>
      <p:sp>
        <p:nvSpPr>
          <p:cNvPr id="14" name="矩形 13"/>
          <p:cNvSpPr/>
          <p:nvPr/>
        </p:nvSpPr>
        <p:spPr>
          <a:xfrm>
            <a:off x="3500517" y="4813228"/>
            <a:ext cx="2375234" cy="82907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14000"/>
              </a:lnSpc>
            </a:pPr>
            <a:r>
              <a:rPr lang="en-US" altLang="zh-CN" sz="1400" dirty="0">
                <a:solidFill>
                  <a:schemeClr val="bg1"/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The concepts national income and national product have roughly </a:t>
            </a:r>
            <a:endParaRPr lang="en-US" altLang="zh-CN" sz="1400" dirty="0">
              <a:solidFill>
                <a:schemeClr val="bg1"/>
              </a:solidFill>
              <a:latin typeface="Segoe UI Light" panose="020B0502040204020203" pitchFamily="34" charset="0"/>
              <a:cs typeface="Segoe UI Light" panose="020B0502040204020203" pitchFamily="34" charset="0"/>
            </a:endParaRPr>
          </a:p>
        </p:txBody>
      </p:sp>
      <p:sp>
        <p:nvSpPr>
          <p:cNvPr id="15" name="矩形 14"/>
          <p:cNvSpPr/>
          <p:nvPr/>
        </p:nvSpPr>
        <p:spPr>
          <a:xfrm>
            <a:off x="3913723" y="4415296"/>
            <a:ext cx="1548822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zh-CN" dirty="0">
                <a:solidFill>
                  <a:schemeClr val="bg1"/>
                </a:solidFill>
                <a:latin typeface="Segoe UI Black" panose="020B0A02040204020203" pitchFamily="34" charset="0"/>
                <a:ea typeface="Segoe UI Black" panose="020B0A02040204020203" pitchFamily="34" charset="0"/>
                <a:cs typeface="Segoe UI Black" panose="020B0A02040204020203" pitchFamily="34" charset="0"/>
              </a:rPr>
              <a:t>+17,356,123</a:t>
            </a:r>
            <a:endParaRPr lang="en-US" altLang="zh-CN" dirty="0">
              <a:solidFill>
                <a:schemeClr val="bg1"/>
              </a:solidFill>
              <a:latin typeface="Segoe UI Black" panose="020B0A02040204020203" pitchFamily="34" charset="0"/>
              <a:ea typeface="Segoe UI Black" panose="020B0A02040204020203" pitchFamily="34" charset="0"/>
              <a:cs typeface="Segoe UI Black" panose="020B0A02040204020203" pitchFamily="34" charset="0"/>
            </a:endParaRPr>
          </a:p>
        </p:txBody>
      </p:sp>
      <p:sp>
        <p:nvSpPr>
          <p:cNvPr id="16" name="空心弧 15"/>
          <p:cNvSpPr/>
          <p:nvPr/>
        </p:nvSpPr>
        <p:spPr>
          <a:xfrm>
            <a:off x="6430437" y="1841134"/>
            <a:ext cx="2146861" cy="2146861"/>
          </a:xfrm>
          <a:prstGeom prst="blockArc">
            <a:avLst>
              <a:gd name="adj1" fmla="val 11922043"/>
              <a:gd name="adj2" fmla="val 10691500"/>
              <a:gd name="adj3" fmla="val 6227"/>
            </a:avLst>
          </a:prstGeom>
          <a:solidFill>
            <a:schemeClr val="bg1"/>
          </a:solidFill>
          <a:ln w="31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  <a:latin typeface="Segoe UI Light" panose="020B0502040204020203" pitchFamily="34" charset="0"/>
              <a:cs typeface="Segoe UI Light" panose="020B0502040204020203" pitchFamily="34" charset="0"/>
            </a:endParaRPr>
          </a:p>
        </p:txBody>
      </p:sp>
      <p:sp>
        <p:nvSpPr>
          <p:cNvPr id="17" name="矩形 16"/>
          <p:cNvSpPr/>
          <p:nvPr/>
        </p:nvSpPr>
        <p:spPr>
          <a:xfrm>
            <a:off x="6953075" y="2499066"/>
            <a:ext cx="1101584" cy="830997"/>
          </a:xfrm>
          <a:prstGeom prst="rect">
            <a:avLst/>
          </a:prstGeom>
        </p:spPr>
        <p:txBody>
          <a:bodyPr wrap="none" anchor="ctr">
            <a:spAutoFit/>
          </a:bodyPr>
          <a:lstStyle/>
          <a:p>
            <a:pPr lvl="0" algn="ctr"/>
            <a:r>
              <a:rPr lang="en-US" altLang="zh-CN" sz="4800" dirty="0" smtClean="0">
                <a:solidFill>
                  <a:schemeClr val="bg1"/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92</a:t>
            </a:r>
            <a:r>
              <a:rPr lang="en-US" altLang="zh-CN" sz="2800" dirty="0" smtClean="0">
                <a:solidFill>
                  <a:schemeClr val="bg1"/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%</a:t>
            </a:r>
            <a:endParaRPr lang="en-US" altLang="zh-CN" sz="2800" dirty="0">
              <a:solidFill>
                <a:schemeClr val="bg1"/>
              </a:solidFill>
              <a:latin typeface="Segoe UI Light" panose="020B0502040204020203" pitchFamily="34" charset="0"/>
              <a:cs typeface="Segoe UI Light" panose="020B0502040204020203" pitchFamily="34" charset="0"/>
            </a:endParaRPr>
          </a:p>
        </p:txBody>
      </p:sp>
      <p:sp>
        <p:nvSpPr>
          <p:cNvPr id="18" name="矩形 17"/>
          <p:cNvSpPr/>
          <p:nvPr/>
        </p:nvSpPr>
        <p:spPr>
          <a:xfrm>
            <a:off x="6316250" y="4813228"/>
            <a:ext cx="2375234" cy="82907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14000"/>
              </a:lnSpc>
            </a:pPr>
            <a:r>
              <a:rPr lang="en-US" altLang="zh-CN" sz="1400" dirty="0">
                <a:solidFill>
                  <a:schemeClr val="bg1"/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The concepts national income and national product have roughly </a:t>
            </a:r>
            <a:endParaRPr lang="en-US" altLang="zh-CN" sz="1400" dirty="0">
              <a:solidFill>
                <a:schemeClr val="bg1"/>
              </a:solidFill>
              <a:latin typeface="Segoe UI Light" panose="020B0502040204020203" pitchFamily="34" charset="0"/>
              <a:cs typeface="Segoe UI Light" panose="020B0502040204020203" pitchFamily="34" charset="0"/>
            </a:endParaRPr>
          </a:p>
        </p:txBody>
      </p:sp>
      <p:sp>
        <p:nvSpPr>
          <p:cNvPr id="19" name="矩形 18"/>
          <p:cNvSpPr/>
          <p:nvPr/>
        </p:nvSpPr>
        <p:spPr>
          <a:xfrm>
            <a:off x="6729456" y="4415296"/>
            <a:ext cx="1548822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zh-CN" dirty="0">
                <a:solidFill>
                  <a:schemeClr val="bg1"/>
                </a:solidFill>
                <a:latin typeface="Segoe UI Black" panose="020B0A02040204020203" pitchFamily="34" charset="0"/>
                <a:ea typeface="Segoe UI Black" panose="020B0A02040204020203" pitchFamily="34" charset="0"/>
                <a:cs typeface="Segoe UI Black" panose="020B0A02040204020203" pitchFamily="34" charset="0"/>
              </a:rPr>
              <a:t>+17,356,123</a:t>
            </a:r>
            <a:endParaRPr lang="en-US" altLang="zh-CN" dirty="0">
              <a:solidFill>
                <a:schemeClr val="bg1"/>
              </a:solidFill>
              <a:latin typeface="Segoe UI Black" panose="020B0A02040204020203" pitchFamily="34" charset="0"/>
              <a:ea typeface="Segoe UI Black" panose="020B0A02040204020203" pitchFamily="34" charset="0"/>
              <a:cs typeface="Segoe UI Black" panose="020B0A02040204020203" pitchFamily="34" charset="0"/>
            </a:endParaRPr>
          </a:p>
        </p:txBody>
      </p:sp>
      <p:sp>
        <p:nvSpPr>
          <p:cNvPr id="20" name="空心弧 19"/>
          <p:cNvSpPr/>
          <p:nvPr/>
        </p:nvSpPr>
        <p:spPr>
          <a:xfrm>
            <a:off x="9246171" y="1841134"/>
            <a:ext cx="2146861" cy="2146861"/>
          </a:xfrm>
          <a:prstGeom prst="blockArc">
            <a:avLst>
              <a:gd name="adj1" fmla="val 19498456"/>
              <a:gd name="adj2" fmla="val 10691500"/>
              <a:gd name="adj3" fmla="val 6227"/>
            </a:avLst>
          </a:prstGeom>
          <a:solidFill>
            <a:schemeClr val="bg1"/>
          </a:solidFill>
          <a:ln w="31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  <a:latin typeface="Segoe UI Light" panose="020B0502040204020203" pitchFamily="34" charset="0"/>
              <a:cs typeface="Segoe UI Light" panose="020B0502040204020203" pitchFamily="34" charset="0"/>
            </a:endParaRPr>
          </a:p>
        </p:txBody>
      </p:sp>
      <p:sp>
        <p:nvSpPr>
          <p:cNvPr id="21" name="矩形 20"/>
          <p:cNvSpPr/>
          <p:nvPr/>
        </p:nvSpPr>
        <p:spPr>
          <a:xfrm>
            <a:off x="9764000" y="2499066"/>
            <a:ext cx="1111202" cy="830997"/>
          </a:xfrm>
          <a:prstGeom prst="rect">
            <a:avLst/>
          </a:prstGeom>
        </p:spPr>
        <p:txBody>
          <a:bodyPr wrap="none" anchor="ctr">
            <a:spAutoFit/>
          </a:bodyPr>
          <a:lstStyle/>
          <a:p>
            <a:pPr lvl="0" algn="ctr"/>
            <a:r>
              <a:rPr lang="en-US" altLang="zh-CN" sz="4800" dirty="0" smtClean="0">
                <a:solidFill>
                  <a:schemeClr val="bg1"/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54</a:t>
            </a:r>
            <a:r>
              <a:rPr lang="en-US" altLang="zh-CN" sz="2800" dirty="0" smtClean="0">
                <a:solidFill>
                  <a:schemeClr val="bg1"/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%</a:t>
            </a:r>
            <a:endParaRPr lang="en-US" altLang="zh-CN" sz="2800" dirty="0">
              <a:solidFill>
                <a:schemeClr val="bg1"/>
              </a:solidFill>
              <a:latin typeface="Segoe UI Light" panose="020B0502040204020203" pitchFamily="34" charset="0"/>
              <a:cs typeface="Segoe UI Light" panose="020B0502040204020203" pitchFamily="34" charset="0"/>
            </a:endParaRPr>
          </a:p>
        </p:txBody>
      </p:sp>
      <p:sp>
        <p:nvSpPr>
          <p:cNvPr id="22" name="矩形 21"/>
          <p:cNvSpPr/>
          <p:nvPr/>
        </p:nvSpPr>
        <p:spPr>
          <a:xfrm>
            <a:off x="9131984" y="4813228"/>
            <a:ext cx="2375234" cy="82907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14000"/>
              </a:lnSpc>
            </a:pPr>
            <a:r>
              <a:rPr lang="en-US" altLang="zh-CN" sz="1400" dirty="0">
                <a:solidFill>
                  <a:schemeClr val="bg1"/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The concepts national income and national product have roughly </a:t>
            </a:r>
            <a:endParaRPr lang="en-US" altLang="zh-CN" sz="1400" dirty="0">
              <a:solidFill>
                <a:schemeClr val="bg1"/>
              </a:solidFill>
              <a:latin typeface="Segoe UI Light" panose="020B0502040204020203" pitchFamily="34" charset="0"/>
              <a:cs typeface="Segoe UI Light" panose="020B0502040204020203" pitchFamily="34" charset="0"/>
            </a:endParaRPr>
          </a:p>
        </p:txBody>
      </p:sp>
      <p:sp>
        <p:nvSpPr>
          <p:cNvPr id="23" name="矩形 22"/>
          <p:cNvSpPr/>
          <p:nvPr/>
        </p:nvSpPr>
        <p:spPr>
          <a:xfrm>
            <a:off x="9545190" y="4415296"/>
            <a:ext cx="1548822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zh-CN" dirty="0">
                <a:solidFill>
                  <a:schemeClr val="bg1"/>
                </a:solidFill>
                <a:latin typeface="Segoe UI Black" panose="020B0A02040204020203" pitchFamily="34" charset="0"/>
                <a:ea typeface="Segoe UI Black" panose="020B0A02040204020203" pitchFamily="34" charset="0"/>
                <a:cs typeface="Segoe UI Black" panose="020B0A02040204020203" pitchFamily="34" charset="0"/>
              </a:rPr>
              <a:t>+17,356,123</a:t>
            </a:r>
            <a:endParaRPr lang="en-US" altLang="zh-CN" dirty="0">
              <a:solidFill>
                <a:schemeClr val="bg1"/>
              </a:solidFill>
              <a:latin typeface="Segoe UI Black" panose="020B0A02040204020203" pitchFamily="34" charset="0"/>
              <a:ea typeface="Segoe UI Black" panose="020B0A02040204020203" pitchFamily="34" charset="0"/>
              <a:cs typeface="Segoe UI Black" panose="020B0A02040204020203" pitchFamily="34" charset="0"/>
            </a:endParaRPr>
          </a:p>
        </p:txBody>
      </p:sp>
    </p:spTree>
  </p:cSld>
  <p:clrMapOvr>
    <a:masterClrMapping/>
  </p:clrMapOvr>
  <p:transition spd="slow" advTm="4000">
    <p:cover/>
  </p:transition>
  <p:timing>
    <p:tnLst>
      <p:par>
        <p:cTn id="1" dur="indefinite" restart="never" nodeType="tmRoot"/>
      </p:par>
    </p:tn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sp>
        <p:nvSpPr>
          <p:cNvPr id="5" name="矩形 4"/>
          <p:cNvSpPr/>
          <p:nvPr/>
        </p:nvSpPr>
        <p:spPr>
          <a:xfrm>
            <a:off x="0" y="411510"/>
            <a:ext cx="539750" cy="57606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cxnSp>
        <p:nvCxnSpPr>
          <p:cNvPr id="6" name="直接连接符 5"/>
          <p:cNvCxnSpPr/>
          <p:nvPr/>
        </p:nvCxnSpPr>
        <p:spPr>
          <a:xfrm>
            <a:off x="600710" y="411510"/>
            <a:ext cx="0" cy="576064"/>
          </a:xfrm>
          <a:prstGeom prst="line">
            <a:avLst/>
          </a:prstGeom>
          <a:ln w="2857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Box 7"/>
          <p:cNvSpPr txBox="1"/>
          <p:nvPr/>
        </p:nvSpPr>
        <p:spPr>
          <a:xfrm>
            <a:off x="661670" y="345599"/>
            <a:ext cx="2595880" cy="70788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zh-CN" altLang="en-US" sz="40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输入内容</a:t>
            </a:r>
            <a:endParaRPr lang="zh-CN" altLang="en-US" sz="4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2" name="组合 1"/>
          <p:cNvGrpSpPr/>
          <p:nvPr/>
        </p:nvGrpSpPr>
        <p:grpSpPr>
          <a:xfrm>
            <a:off x="821318" y="2034622"/>
            <a:ext cx="10549362" cy="3194650"/>
            <a:chOff x="539552" y="2348880"/>
            <a:chExt cx="8217536" cy="2488506"/>
          </a:xfrm>
        </p:grpSpPr>
        <p:sp>
          <p:nvSpPr>
            <p:cNvPr id="8" name="AutoShape 5"/>
            <p:cNvSpPr/>
            <p:nvPr/>
          </p:nvSpPr>
          <p:spPr bwMode="auto">
            <a:xfrm>
              <a:off x="539552" y="3152784"/>
              <a:ext cx="1955799" cy="719501"/>
            </a:xfrm>
            <a:custGeom>
              <a:avLst/>
              <a:gdLst>
                <a:gd name="T0" fmla="*/ 2147483647 w 21600"/>
                <a:gd name="T1" fmla="*/ 2147483647 h 21600"/>
                <a:gd name="T2" fmla="*/ 2147483647 w 21600"/>
                <a:gd name="T3" fmla="*/ 2147483647 h 21600"/>
                <a:gd name="T4" fmla="*/ 2147483647 w 21600"/>
                <a:gd name="T5" fmla="*/ 2147483647 h 21600"/>
                <a:gd name="T6" fmla="*/ 2147483647 w 21600"/>
                <a:gd name="T7" fmla="*/ 2147483647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3846" y="0"/>
                  </a:moveTo>
                  <a:lnTo>
                    <a:pt x="2625" y="4984"/>
                  </a:lnTo>
                  <a:lnTo>
                    <a:pt x="305" y="4984"/>
                  </a:lnTo>
                  <a:cubicBezTo>
                    <a:pt x="136" y="4984"/>
                    <a:pt x="0" y="5356"/>
                    <a:pt x="0" y="5815"/>
                  </a:cubicBezTo>
                  <a:lnTo>
                    <a:pt x="0" y="20769"/>
                  </a:lnTo>
                  <a:cubicBezTo>
                    <a:pt x="0" y="21228"/>
                    <a:pt x="136" y="21599"/>
                    <a:pt x="305" y="21599"/>
                  </a:cubicBezTo>
                  <a:lnTo>
                    <a:pt x="21294" y="21599"/>
                  </a:lnTo>
                  <a:cubicBezTo>
                    <a:pt x="21463" y="21599"/>
                    <a:pt x="21599" y="21228"/>
                    <a:pt x="21599" y="20769"/>
                  </a:cubicBezTo>
                  <a:lnTo>
                    <a:pt x="21599" y="5815"/>
                  </a:lnTo>
                  <a:cubicBezTo>
                    <a:pt x="21600" y="5356"/>
                    <a:pt x="21463" y="4984"/>
                    <a:pt x="21294" y="4984"/>
                  </a:cubicBezTo>
                  <a:lnTo>
                    <a:pt x="5068" y="4984"/>
                  </a:lnTo>
                  <a:lnTo>
                    <a:pt x="3846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lIns="0" tIns="0" rIns="0" bIns="0" anchor="ctr"/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b="0" i="0" u="none" strike="noStrike" kern="0" cap="none" spc="0" normalizeH="0" baseline="0" noProof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grpSp>
          <p:nvGrpSpPr>
            <p:cNvPr id="9" name="Group 6"/>
            <p:cNvGrpSpPr/>
            <p:nvPr/>
          </p:nvGrpSpPr>
          <p:grpSpPr bwMode="auto">
            <a:xfrm>
              <a:off x="539553" y="2348880"/>
              <a:ext cx="693212" cy="693211"/>
              <a:chOff x="0" y="0"/>
              <a:chExt cx="1591420" cy="1591420"/>
            </a:xfrm>
          </p:grpSpPr>
          <p:sp>
            <p:nvSpPr>
              <p:cNvPr id="10" name="AutoShape 7"/>
              <p:cNvSpPr/>
              <p:nvPr/>
            </p:nvSpPr>
            <p:spPr bwMode="auto">
              <a:xfrm>
                <a:off x="0" y="0"/>
                <a:ext cx="1591420" cy="1591420"/>
              </a:xfrm>
              <a:custGeom>
                <a:avLst/>
                <a:gdLst>
                  <a:gd name="T0" fmla="*/ 795670 w 19679"/>
                  <a:gd name="T1" fmla="*/ 873385 h 19679"/>
                  <a:gd name="T2" fmla="*/ 795670 w 19679"/>
                  <a:gd name="T3" fmla="*/ 873385 h 19679"/>
                  <a:gd name="T4" fmla="*/ 795670 w 19679"/>
                  <a:gd name="T5" fmla="*/ 873385 h 19679"/>
                  <a:gd name="T6" fmla="*/ 795670 w 19679"/>
                  <a:gd name="T7" fmla="*/ 873385 h 19679"/>
                  <a:gd name="T8" fmla="*/ 0 60000 65536"/>
                  <a:gd name="T9" fmla="*/ 0 60000 65536"/>
                  <a:gd name="T10" fmla="*/ 0 60000 65536"/>
                  <a:gd name="T11" fmla="*/ 0 60000 65536"/>
                </a:gdLst>
                <a:ahLst/>
                <a:cxnLst>
                  <a:cxn ang="T8">
                    <a:pos x="T0" y="T1"/>
                  </a:cxn>
                  <a:cxn ang="T9">
                    <a:pos x="T2" y="T3"/>
                  </a:cxn>
                  <a:cxn ang="T10">
                    <a:pos x="T4" y="T5"/>
                  </a:cxn>
                  <a:cxn ang="T11">
                    <a:pos x="T6" y="T7"/>
                  </a:cxn>
                </a:cxnLst>
                <a:rect l="0" t="0" r="r" b="b"/>
                <a:pathLst>
                  <a:path w="19679" h="19679">
                    <a:moveTo>
                      <a:pt x="16796" y="2881"/>
                    </a:moveTo>
                    <a:cubicBezTo>
                      <a:pt x="20639" y="6724"/>
                      <a:pt x="20639" y="12953"/>
                      <a:pt x="16796" y="16796"/>
                    </a:cubicBezTo>
                    <a:cubicBezTo>
                      <a:pt x="12953" y="20639"/>
                      <a:pt x="6724" y="20639"/>
                      <a:pt x="2881" y="16796"/>
                    </a:cubicBezTo>
                    <a:cubicBezTo>
                      <a:pt x="-961" y="12953"/>
                      <a:pt x="-961" y="6724"/>
                      <a:pt x="2881" y="2881"/>
                    </a:cubicBezTo>
                    <a:cubicBezTo>
                      <a:pt x="6724" y="-961"/>
                      <a:pt x="12953" y="-961"/>
                      <a:pt x="16796" y="2881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  <a:effectLst/>
              <a:extLst>
                <a:ext uri="{91240B29-F687-4F45-9708-019B960494DF}">
                  <a14:hiddenLine xmlns:a14="http://schemas.microsoft.com/office/drawing/2010/main" w="12700">
                    <a:solidFill>
                      <a:srgbClr val="000000"/>
                    </a:solidFill>
                    <a:prstDash val="solid"/>
                    <a:miter lim="0"/>
                    <a:headEnd/>
                    <a:tailEnd/>
                  </a14:hiddenLine>
                </a:ext>
                <a:ext uri="{AF507438-7753-43E0-B8FC-AC1667EBCBE1}">
                  <a14:hiddenEffects xmlns:a14="http://schemas.microsoft.com/office/drawing/2010/main">
                    <a:effectLst>
                      <a:outerShdw blurRad="63500" dist="38099" dir="2700000" algn="ctr" rotWithShape="0">
                        <a:srgbClr val="000000">
                          <a:alpha val="74997"/>
                        </a:srgbClr>
                      </a:outerShdw>
                    </a:effectLst>
                  </a14:hiddenEffects>
                </a:ext>
              </a:extLst>
            </p:spPr>
            <p:txBody>
              <a:bodyPr lIns="0" tIns="0" rIns="0" bIns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4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11" name="AutoShape 8"/>
              <p:cNvSpPr/>
              <p:nvPr/>
            </p:nvSpPr>
            <p:spPr bwMode="auto">
              <a:xfrm>
                <a:off x="0" y="547945"/>
                <a:ext cx="1591420" cy="495532"/>
              </a:xfrm>
              <a:custGeom>
                <a:avLst/>
                <a:gdLst>
                  <a:gd name="T0" fmla="*/ 10800 w 21600"/>
                  <a:gd name="T1" fmla="*/ 10800 h 21600"/>
                  <a:gd name="T2" fmla="*/ 10800 w 21600"/>
                  <a:gd name="T3" fmla="*/ 10800 h 21600"/>
                  <a:gd name="T4" fmla="*/ 10800 w 21600"/>
                  <a:gd name="T5" fmla="*/ 10800 h 21600"/>
                  <a:gd name="T6" fmla="*/ 10800 w 21600"/>
                  <a:gd name="T7" fmla="*/ 10800 h 216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21600" h="21600">
                    <a:moveTo>
                      <a:pt x="0" y="0"/>
                    </a:moveTo>
                    <a:lnTo>
                      <a:pt x="21599" y="0"/>
                    </a:lnTo>
                    <a:lnTo>
                      <a:pt x="21599" y="21599"/>
                    </a:lnTo>
                    <a:lnTo>
                      <a:pt x="0" y="21599"/>
                    </a:lnTo>
                    <a:close/>
                  </a:path>
                </a:pathLst>
              </a:custGeom>
              <a:noFill/>
              <a:ln>
                <a:noFill/>
              </a:ln>
              <a:effectLst/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12700">
                    <a:solidFill>
                      <a:srgbClr val="000000"/>
                    </a:solidFill>
                    <a:prstDash val="solid"/>
                    <a:miter lim="0"/>
                    <a:headEnd/>
                    <a:tailEnd/>
                  </a14:hiddenLine>
                </a:ext>
                <a:ext uri="{AF507438-7753-43E0-B8FC-AC1667EBCBE1}">
                  <a14:hiddenEffects xmlns:a14="http://schemas.microsoft.com/office/drawing/2010/main">
                    <a:effectLst>
                      <a:outerShdw blurRad="63500" dist="38099" dir="2700000" algn="ctr" rotWithShape="0">
                        <a:srgbClr val="000000">
                          <a:alpha val="74998"/>
                        </a:srgbClr>
                      </a:outerShdw>
                    </a:effectLst>
                  </a14:hiddenEffects>
                </a:ext>
              </a:extLst>
            </p:spPr>
            <p:txBody>
              <a:bodyPr lIns="26788" tIns="26788" rIns="26788" bIns="26788" anchor="ctr"/>
              <a:lstStyle>
                <a:lvl1pPr eaLnBrk="0">
                  <a:defRPr sz="2500" b="1">
                    <a:solidFill>
                      <a:srgbClr val="FFFFFF"/>
                    </a:solidFill>
                    <a:latin typeface="Lato" charset="0"/>
                    <a:ea typeface="MS PGothic" panose="020B0600070205080204" pitchFamily="34" charset="-128"/>
                    <a:sym typeface="Lato" charset="0"/>
                  </a:defRPr>
                </a:lvl1pPr>
                <a:lvl2pPr marL="742950" indent="-285750" eaLnBrk="0">
                  <a:defRPr sz="2500" b="1">
                    <a:solidFill>
                      <a:srgbClr val="FFFFFF"/>
                    </a:solidFill>
                    <a:latin typeface="Lato" charset="0"/>
                    <a:ea typeface="MS PGothic" panose="020B0600070205080204" pitchFamily="34" charset="-128"/>
                    <a:sym typeface="Lato" charset="0"/>
                  </a:defRPr>
                </a:lvl2pPr>
                <a:lvl3pPr marL="1143000" indent="-228600" eaLnBrk="0">
                  <a:defRPr sz="2500" b="1">
                    <a:solidFill>
                      <a:srgbClr val="FFFFFF"/>
                    </a:solidFill>
                    <a:latin typeface="Lato" charset="0"/>
                    <a:ea typeface="MS PGothic" panose="020B0600070205080204" pitchFamily="34" charset="-128"/>
                    <a:sym typeface="Lato" charset="0"/>
                  </a:defRPr>
                </a:lvl3pPr>
                <a:lvl4pPr marL="1600200" indent="-228600" eaLnBrk="0">
                  <a:defRPr sz="2500" b="1">
                    <a:solidFill>
                      <a:srgbClr val="FFFFFF"/>
                    </a:solidFill>
                    <a:latin typeface="Lato" charset="0"/>
                    <a:ea typeface="MS PGothic" panose="020B0600070205080204" pitchFamily="34" charset="-128"/>
                    <a:sym typeface="Lato" charset="0"/>
                  </a:defRPr>
                </a:lvl4pPr>
                <a:lvl5pPr marL="2057400" indent="-228600" eaLnBrk="0">
                  <a:defRPr sz="2500" b="1">
                    <a:solidFill>
                      <a:srgbClr val="FFFFFF"/>
                    </a:solidFill>
                    <a:latin typeface="Lato" charset="0"/>
                    <a:ea typeface="MS PGothic" panose="020B0600070205080204" pitchFamily="34" charset="-128"/>
                    <a:sym typeface="Lato" charset="0"/>
                  </a:defRPr>
                </a:lvl5pPr>
                <a:lvl6pPr marL="2514600" indent="-228600" algn="ctr" defTabSz="825500" eaLnBrk="0" fontAlgn="base" hangingPunct="0">
                  <a:lnSpc>
                    <a:spcPct val="130000"/>
                  </a:lnSpc>
                  <a:spcBef>
                    <a:spcPct val="0"/>
                  </a:spcBef>
                  <a:spcAft>
                    <a:spcPct val="0"/>
                  </a:spcAft>
                  <a:defRPr sz="2500" b="1">
                    <a:solidFill>
                      <a:srgbClr val="FFFFFF"/>
                    </a:solidFill>
                    <a:latin typeface="Lato" charset="0"/>
                    <a:ea typeface="MS PGothic" panose="020B0600070205080204" pitchFamily="34" charset="-128"/>
                    <a:sym typeface="Lato" charset="0"/>
                  </a:defRPr>
                </a:lvl6pPr>
                <a:lvl7pPr marL="2971800" indent="-228600" algn="ctr" defTabSz="825500" eaLnBrk="0" fontAlgn="base" hangingPunct="0">
                  <a:lnSpc>
                    <a:spcPct val="130000"/>
                  </a:lnSpc>
                  <a:spcBef>
                    <a:spcPct val="0"/>
                  </a:spcBef>
                  <a:spcAft>
                    <a:spcPct val="0"/>
                  </a:spcAft>
                  <a:defRPr sz="2500" b="1">
                    <a:solidFill>
                      <a:srgbClr val="FFFFFF"/>
                    </a:solidFill>
                    <a:latin typeface="Lato" charset="0"/>
                    <a:ea typeface="MS PGothic" panose="020B0600070205080204" pitchFamily="34" charset="-128"/>
                    <a:sym typeface="Lato" charset="0"/>
                  </a:defRPr>
                </a:lvl7pPr>
                <a:lvl8pPr marL="3429000" indent="-228600" algn="ctr" defTabSz="825500" eaLnBrk="0" fontAlgn="base" hangingPunct="0">
                  <a:lnSpc>
                    <a:spcPct val="130000"/>
                  </a:lnSpc>
                  <a:spcBef>
                    <a:spcPct val="0"/>
                  </a:spcBef>
                  <a:spcAft>
                    <a:spcPct val="0"/>
                  </a:spcAft>
                  <a:defRPr sz="2500" b="1">
                    <a:solidFill>
                      <a:srgbClr val="FFFFFF"/>
                    </a:solidFill>
                    <a:latin typeface="Lato" charset="0"/>
                    <a:ea typeface="MS PGothic" panose="020B0600070205080204" pitchFamily="34" charset="-128"/>
                    <a:sym typeface="Lato" charset="0"/>
                  </a:defRPr>
                </a:lvl8pPr>
                <a:lvl9pPr marL="3886200" indent="-228600" algn="ctr" defTabSz="825500" eaLnBrk="0" fontAlgn="base" hangingPunct="0">
                  <a:lnSpc>
                    <a:spcPct val="130000"/>
                  </a:lnSpc>
                  <a:spcBef>
                    <a:spcPct val="0"/>
                  </a:spcBef>
                  <a:spcAft>
                    <a:spcPct val="0"/>
                  </a:spcAft>
                  <a:defRPr sz="2500" b="1">
                    <a:solidFill>
                      <a:srgbClr val="FFFFFF"/>
                    </a:solidFill>
                    <a:latin typeface="Lato" charset="0"/>
                    <a:ea typeface="MS PGothic" panose="020B0600070205080204" pitchFamily="34" charset="-128"/>
                    <a:sym typeface="Lato" charset="0"/>
                  </a:defRPr>
                </a:lvl9pPr>
              </a:lstStyle>
              <a:p>
                <a:pPr marL="0" marR="0" lvl="0" indent="0" algn="ctr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es-ES" altLang="zh-CN" sz="14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20383F"/>
                    </a:solidFill>
                    <a:effectLst/>
                    <a:uLnTx/>
                    <a:uFillTx/>
                    <a:latin typeface="微软雅黑" panose="020B0503020204020204" pitchFamily="34" charset="-122"/>
                    <a:ea typeface="微软雅黑" panose="020B0503020204020204" pitchFamily="34" charset="-122"/>
                    <a:sym typeface="Arial" panose="020B0604020202020204" pitchFamily="34" charset="0"/>
                  </a:rPr>
                  <a:t>2012</a:t>
                </a:r>
                <a:endParaRPr kumimoji="0" lang="es-ES" altLang="zh-CN" sz="1400" b="0" i="0" u="none" strike="noStrike" kern="0" cap="none" spc="0" normalizeH="0" baseline="0" noProof="0" dirty="0">
                  <a:ln>
                    <a:noFill/>
                  </a:ln>
                  <a:solidFill>
                    <a:srgbClr val="20383F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</p:grpSp>
        <p:sp>
          <p:nvSpPr>
            <p:cNvPr id="12" name="AutoShape 9"/>
            <p:cNvSpPr/>
            <p:nvPr/>
          </p:nvSpPr>
          <p:spPr bwMode="auto">
            <a:xfrm>
              <a:off x="801064" y="3487684"/>
              <a:ext cx="1385040" cy="191796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0"/>
                  </a:lnTo>
                  <a:lnTo>
                    <a:pt x="21599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t" anchorCtr="0">
              <a:spAutoFit/>
            </a:bodyPr>
            <a:lstStyle>
              <a:lvl1pPr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algn="ctr" defTabSz="481965" eaLnBrk="1"/>
              <a:r>
                <a:rPr lang="zh-CN" altLang="en-US" sz="1600" b="0" dirty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lang="es-ES" altLang="zh-CN" sz="1400" b="0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3" name="AutoShape 10"/>
            <p:cNvSpPr/>
            <p:nvPr/>
          </p:nvSpPr>
          <p:spPr bwMode="auto">
            <a:xfrm>
              <a:off x="2633717" y="3313288"/>
              <a:ext cx="1956490" cy="719501"/>
            </a:xfrm>
            <a:custGeom>
              <a:avLst/>
              <a:gdLst>
                <a:gd name="T0" fmla="*/ 2147483647 w 21600"/>
                <a:gd name="T1" fmla="*/ 2147483647 h 21600"/>
                <a:gd name="T2" fmla="*/ 2147483647 w 21600"/>
                <a:gd name="T3" fmla="*/ 2147483647 h 21600"/>
                <a:gd name="T4" fmla="*/ 2147483647 w 21600"/>
                <a:gd name="T5" fmla="*/ 2147483647 h 21600"/>
                <a:gd name="T6" fmla="*/ 2147483647 w 21600"/>
                <a:gd name="T7" fmla="*/ 2147483647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305" y="0"/>
                  </a:moveTo>
                  <a:cubicBezTo>
                    <a:pt x="136" y="0"/>
                    <a:pt x="0" y="371"/>
                    <a:pt x="0" y="830"/>
                  </a:cubicBezTo>
                  <a:lnTo>
                    <a:pt x="0" y="15784"/>
                  </a:lnTo>
                  <a:cubicBezTo>
                    <a:pt x="0" y="16243"/>
                    <a:pt x="136" y="16615"/>
                    <a:pt x="305" y="16615"/>
                  </a:cubicBezTo>
                  <a:lnTo>
                    <a:pt x="2627" y="16615"/>
                  </a:lnTo>
                  <a:lnTo>
                    <a:pt x="3849" y="21599"/>
                  </a:lnTo>
                  <a:lnTo>
                    <a:pt x="5072" y="16615"/>
                  </a:lnTo>
                  <a:lnTo>
                    <a:pt x="21294" y="16615"/>
                  </a:lnTo>
                  <a:cubicBezTo>
                    <a:pt x="21463" y="16615"/>
                    <a:pt x="21599" y="16243"/>
                    <a:pt x="21599" y="15784"/>
                  </a:cubicBezTo>
                  <a:lnTo>
                    <a:pt x="21599" y="830"/>
                  </a:lnTo>
                  <a:cubicBezTo>
                    <a:pt x="21600" y="371"/>
                    <a:pt x="21463" y="0"/>
                    <a:pt x="21294" y="0"/>
                  </a:cubicBezTo>
                  <a:lnTo>
                    <a:pt x="305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lIns="0" tIns="0" rIns="0" bIns="0" anchor="ctr"/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b="0" i="0" u="none" strike="noStrike" kern="0" cap="none" spc="0" normalizeH="0" baseline="0" noProof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grpSp>
          <p:nvGrpSpPr>
            <p:cNvPr id="14" name="Group 11"/>
            <p:cNvGrpSpPr/>
            <p:nvPr/>
          </p:nvGrpSpPr>
          <p:grpSpPr bwMode="auto">
            <a:xfrm>
              <a:off x="2633716" y="4143482"/>
              <a:ext cx="693903" cy="693904"/>
              <a:chOff x="0" y="0"/>
              <a:chExt cx="1591420" cy="1591420"/>
            </a:xfrm>
          </p:grpSpPr>
          <p:sp>
            <p:nvSpPr>
              <p:cNvPr id="15" name="AutoShape 12"/>
              <p:cNvSpPr/>
              <p:nvPr/>
            </p:nvSpPr>
            <p:spPr bwMode="auto">
              <a:xfrm>
                <a:off x="0" y="0"/>
                <a:ext cx="1591420" cy="1591420"/>
              </a:xfrm>
              <a:custGeom>
                <a:avLst/>
                <a:gdLst>
                  <a:gd name="T0" fmla="*/ 795670 w 19679"/>
                  <a:gd name="T1" fmla="*/ 873385 h 19679"/>
                  <a:gd name="T2" fmla="*/ 795670 w 19679"/>
                  <a:gd name="T3" fmla="*/ 873385 h 19679"/>
                  <a:gd name="T4" fmla="*/ 795670 w 19679"/>
                  <a:gd name="T5" fmla="*/ 873385 h 19679"/>
                  <a:gd name="T6" fmla="*/ 795670 w 19679"/>
                  <a:gd name="T7" fmla="*/ 873385 h 19679"/>
                  <a:gd name="T8" fmla="*/ 0 60000 65536"/>
                  <a:gd name="T9" fmla="*/ 0 60000 65536"/>
                  <a:gd name="T10" fmla="*/ 0 60000 65536"/>
                  <a:gd name="T11" fmla="*/ 0 60000 65536"/>
                </a:gdLst>
                <a:ahLst/>
                <a:cxnLst>
                  <a:cxn ang="T8">
                    <a:pos x="T0" y="T1"/>
                  </a:cxn>
                  <a:cxn ang="T9">
                    <a:pos x="T2" y="T3"/>
                  </a:cxn>
                  <a:cxn ang="T10">
                    <a:pos x="T4" y="T5"/>
                  </a:cxn>
                  <a:cxn ang="T11">
                    <a:pos x="T6" y="T7"/>
                  </a:cxn>
                </a:cxnLst>
                <a:rect l="0" t="0" r="r" b="b"/>
                <a:pathLst>
                  <a:path w="19679" h="19679">
                    <a:moveTo>
                      <a:pt x="16796" y="2881"/>
                    </a:moveTo>
                    <a:cubicBezTo>
                      <a:pt x="20639" y="6724"/>
                      <a:pt x="20639" y="12953"/>
                      <a:pt x="16796" y="16796"/>
                    </a:cubicBezTo>
                    <a:cubicBezTo>
                      <a:pt x="12953" y="20639"/>
                      <a:pt x="6724" y="20639"/>
                      <a:pt x="2881" y="16796"/>
                    </a:cubicBezTo>
                    <a:cubicBezTo>
                      <a:pt x="-961" y="12953"/>
                      <a:pt x="-961" y="6724"/>
                      <a:pt x="2881" y="2881"/>
                    </a:cubicBezTo>
                    <a:cubicBezTo>
                      <a:pt x="6724" y="-961"/>
                      <a:pt x="12953" y="-961"/>
                      <a:pt x="16796" y="2881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  <a:effectLst/>
              <a:extLst>
                <a:ext uri="{91240B29-F687-4F45-9708-019B960494DF}">
                  <a14:hiddenLine xmlns:a14="http://schemas.microsoft.com/office/drawing/2010/main" w="12700">
                    <a:solidFill>
                      <a:srgbClr val="000000"/>
                    </a:solidFill>
                    <a:prstDash val="solid"/>
                    <a:miter lim="0"/>
                    <a:headEnd/>
                    <a:tailEnd/>
                  </a14:hiddenLine>
                </a:ext>
                <a:ext uri="{AF507438-7753-43E0-B8FC-AC1667EBCBE1}">
                  <a14:hiddenEffects xmlns:a14="http://schemas.microsoft.com/office/drawing/2010/main">
                    <a:effectLst>
                      <a:outerShdw blurRad="63500" dist="38099" dir="2700000" algn="ctr" rotWithShape="0">
                        <a:srgbClr val="000000">
                          <a:alpha val="74997"/>
                        </a:srgbClr>
                      </a:outerShdw>
                    </a:effectLst>
                  </a14:hiddenEffects>
                </a:ext>
              </a:extLst>
            </p:spPr>
            <p:txBody>
              <a:bodyPr lIns="0" tIns="0" rIns="0" bIns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4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16" name="AutoShape 13"/>
              <p:cNvSpPr/>
              <p:nvPr/>
            </p:nvSpPr>
            <p:spPr bwMode="auto">
              <a:xfrm>
                <a:off x="0" y="553745"/>
                <a:ext cx="1591420" cy="483931"/>
              </a:xfrm>
              <a:custGeom>
                <a:avLst/>
                <a:gdLst>
                  <a:gd name="T0" fmla="*/ 10800 w 21600"/>
                  <a:gd name="T1" fmla="*/ 10800 h 21600"/>
                  <a:gd name="T2" fmla="*/ 10800 w 21600"/>
                  <a:gd name="T3" fmla="*/ 10800 h 21600"/>
                  <a:gd name="T4" fmla="*/ 10800 w 21600"/>
                  <a:gd name="T5" fmla="*/ 10800 h 21600"/>
                  <a:gd name="T6" fmla="*/ 10800 w 21600"/>
                  <a:gd name="T7" fmla="*/ 10800 h 216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21600" h="21600">
                    <a:moveTo>
                      <a:pt x="0" y="0"/>
                    </a:moveTo>
                    <a:lnTo>
                      <a:pt x="21600" y="0"/>
                    </a:lnTo>
                    <a:lnTo>
                      <a:pt x="21600" y="21600"/>
                    </a:lnTo>
                    <a:lnTo>
                      <a:pt x="0" y="21600"/>
                    </a:lnTo>
                    <a:close/>
                  </a:path>
                </a:pathLst>
              </a:custGeom>
              <a:noFill/>
              <a:ln>
                <a:noFill/>
              </a:ln>
              <a:effectLst/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12700">
                    <a:solidFill>
                      <a:srgbClr val="000000"/>
                    </a:solidFill>
                    <a:prstDash val="solid"/>
                    <a:miter lim="0"/>
                    <a:headEnd/>
                    <a:tailEnd/>
                  </a14:hiddenLine>
                </a:ext>
                <a:ext uri="{AF507438-7753-43E0-B8FC-AC1667EBCBE1}">
                  <a14:hiddenEffects xmlns:a14="http://schemas.microsoft.com/office/drawing/2010/main">
                    <a:effectLst>
                      <a:outerShdw blurRad="63500" dist="38099" dir="2700000" algn="ctr" rotWithShape="0">
                        <a:srgbClr val="000000">
                          <a:alpha val="74998"/>
                        </a:srgbClr>
                      </a:outerShdw>
                    </a:effectLst>
                  </a14:hiddenEffects>
                </a:ext>
              </a:extLst>
            </p:spPr>
            <p:txBody>
              <a:bodyPr lIns="26788" tIns="26788" rIns="26788" bIns="26788" anchor="ctr"/>
              <a:lstStyle/>
              <a:p>
                <a:pPr marL="0" marR="0" lvl="0" indent="0" algn="ctr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es-ES" sz="1400" b="0" i="0" u="none" strike="noStrike" kern="0" cap="none" spc="0" normalizeH="0" baseline="0" noProof="0" dirty="0">
                    <a:ln>
                      <a:noFill/>
                    </a:ln>
                    <a:solidFill>
                      <a:srgbClr val="20383F"/>
                    </a:solidFill>
                    <a:effectLst/>
                    <a:uLnTx/>
                    <a:uFillTx/>
                    <a:latin typeface="微软雅黑" panose="020B0503020204020204" pitchFamily="34" charset="-122"/>
                    <a:ea typeface="微软雅黑" panose="020B0503020204020204" pitchFamily="34" charset="-122"/>
                    <a:cs typeface="Lato" charset="0"/>
                    <a:sym typeface="Arial" panose="020B0604020202020204" pitchFamily="34" charset="0"/>
                  </a:rPr>
                  <a:t>2013</a:t>
                </a:r>
                <a:endParaRPr kumimoji="0" lang="es-ES" sz="1400" b="0" i="0" u="none" strike="noStrike" kern="0" cap="none" spc="0" normalizeH="0" baseline="0" noProof="0" dirty="0">
                  <a:ln>
                    <a:noFill/>
                  </a:ln>
                  <a:solidFill>
                    <a:srgbClr val="20383F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Lato" charset="0"/>
                  <a:sym typeface="Arial" panose="020B0604020202020204" pitchFamily="34" charset="0"/>
                </a:endParaRPr>
              </a:p>
            </p:txBody>
          </p:sp>
        </p:grpSp>
        <p:sp>
          <p:nvSpPr>
            <p:cNvPr id="17" name="AutoShape 14"/>
            <p:cNvSpPr/>
            <p:nvPr/>
          </p:nvSpPr>
          <p:spPr bwMode="auto">
            <a:xfrm>
              <a:off x="2908373" y="3487684"/>
              <a:ext cx="1385040" cy="191796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0"/>
                  </a:lnTo>
                  <a:lnTo>
                    <a:pt x="21599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t" anchorCtr="0">
              <a:spAutoFit/>
            </a:bodyPr>
            <a:lstStyle>
              <a:lvl1pPr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algn="ctr" defTabSz="481965" eaLnBrk="1"/>
              <a:r>
                <a:rPr lang="zh-CN" altLang="en-US" sz="1600" b="0" dirty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lang="es-ES" altLang="zh-CN" sz="1400" b="0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8" name="AutoShape 15"/>
            <p:cNvSpPr/>
            <p:nvPr/>
          </p:nvSpPr>
          <p:spPr bwMode="auto">
            <a:xfrm>
              <a:off x="4706434" y="3152784"/>
              <a:ext cx="1955798" cy="719501"/>
            </a:xfrm>
            <a:custGeom>
              <a:avLst/>
              <a:gdLst>
                <a:gd name="T0" fmla="*/ 2243931 w 21600"/>
                <a:gd name="T1" fmla="*/ 825500 h 21600"/>
                <a:gd name="T2" fmla="*/ 2243931 w 21600"/>
                <a:gd name="T3" fmla="*/ 825500 h 21600"/>
                <a:gd name="T4" fmla="*/ 2243931 w 21600"/>
                <a:gd name="T5" fmla="*/ 825500 h 21600"/>
                <a:gd name="T6" fmla="*/ 2243931 w 21600"/>
                <a:gd name="T7" fmla="*/ 825500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3846" y="0"/>
                  </a:moveTo>
                  <a:lnTo>
                    <a:pt x="2625" y="4984"/>
                  </a:lnTo>
                  <a:lnTo>
                    <a:pt x="305" y="4984"/>
                  </a:lnTo>
                  <a:cubicBezTo>
                    <a:pt x="136" y="4984"/>
                    <a:pt x="0" y="5356"/>
                    <a:pt x="0" y="5815"/>
                  </a:cubicBezTo>
                  <a:lnTo>
                    <a:pt x="0" y="20769"/>
                  </a:lnTo>
                  <a:cubicBezTo>
                    <a:pt x="0" y="21228"/>
                    <a:pt x="136" y="21599"/>
                    <a:pt x="305" y="21599"/>
                  </a:cubicBezTo>
                  <a:lnTo>
                    <a:pt x="21294" y="21599"/>
                  </a:lnTo>
                  <a:cubicBezTo>
                    <a:pt x="21463" y="21599"/>
                    <a:pt x="21599" y="21228"/>
                    <a:pt x="21599" y="20769"/>
                  </a:cubicBezTo>
                  <a:lnTo>
                    <a:pt x="21599" y="5815"/>
                  </a:lnTo>
                  <a:cubicBezTo>
                    <a:pt x="21600" y="5356"/>
                    <a:pt x="21463" y="4984"/>
                    <a:pt x="21294" y="4984"/>
                  </a:cubicBezTo>
                  <a:lnTo>
                    <a:pt x="5068" y="4984"/>
                  </a:lnTo>
                  <a:lnTo>
                    <a:pt x="3846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lIns="0" tIns="0" rIns="0" bIns="0" anchor="ctr"/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s-ES" b="0" i="0" u="none" strike="noStrike" kern="0" cap="none" spc="0" normalizeH="0" baseline="0" noProof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MS PGothic" panose="020B0600070205080204" pitchFamily="34" charset="-128"/>
                <a:sym typeface="Arial" panose="020B0604020202020204" pitchFamily="34" charset="0"/>
              </a:endParaRPr>
            </a:p>
          </p:txBody>
        </p:sp>
        <p:grpSp>
          <p:nvGrpSpPr>
            <p:cNvPr id="19" name="Group 16"/>
            <p:cNvGrpSpPr/>
            <p:nvPr/>
          </p:nvGrpSpPr>
          <p:grpSpPr bwMode="auto">
            <a:xfrm>
              <a:off x="4706434" y="2348880"/>
              <a:ext cx="693212" cy="693211"/>
              <a:chOff x="0" y="0"/>
              <a:chExt cx="1591420" cy="1591420"/>
            </a:xfrm>
          </p:grpSpPr>
          <p:sp>
            <p:nvSpPr>
              <p:cNvPr id="20" name="AutoShape 17"/>
              <p:cNvSpPr/>
              <p:nvPr/>
            </p:nvSpPr>
            <p:spPr bwMode="auto">
              <a:xfrm>
                <a:off x="0" y="0"/>
                <a:ext cx="1591420" cy="1591420"/>
              </a:xfrm>
              <a:custGeom>
                <a:avLst/>
                <a:gdLst>
                  <a:gd name="T0" fmla="*/ 795670 w 19679"/>
                  <a:gd name="T1" fmla="*/ 873385 h 19679"/>
                  <a:gd name="T2" fmla="*/ 795670 w 19679"/>
                  <a:gd name="T3" fmla="*/ 873385 h 19679"/>
                  <a:gd name="T4" fmla="*/ 795670 w 19679"/>
                  <a:gd name="T5" fmla="*/ 873385 h 19679"/>
                  <a:gd name="T6" fmla="*/ 795670 w 19679"/>
                  <a:gd name="T7" fmla="*/ 873385 h 19679"/>
                  <a:gd name="T8" fmla="*/ 0 60000 65536"/>
                  <a:gd name="T9" fmla="*/ 0 60000 65536"/>
                  <a:gd name="T10" fmla="*/ 0 60000 65536"/>
                  <a:gd name="T11" fmla="*/ 0 60000 65536"/>
                </a:gdLst>
                <a:ahLst/>
                <a:cxnLst>
                  <a:cxn ang="T8">
                    <a:pos x="T0" y="T1"/>
                  </a:cxn>
                  <a:cxn ang="T9">
                    <a:pos x="T2" y="T3"/>
                  </a:cxn>
                  <a:cxn ang="T10">
                    <a:pos x="T4" y="T5"/>
                  </a:cxn>
                  <a:cxn ang="T11">
                    <a:pos x="T6" y="T7"/>
                  </a:cxn>
                </a:cxnLst>
                <a:rect l="0" t="0" r="r" b="b"/>
                <a:pathLst>
                  <a:path w="19679" h="19679">
                    <a:moveTo>
                      <a:pt x="16796" y="2881"/>
                    </a:moveTo>
                    <a:cubicBezTo>
                      <a:pt x="20639" y="6724"/>
                      <a:pt x="20639" y="12953"/>
                      <a:pt x="16796" y="16796"/>
                    </a:cubicBezTo>
                    <a:cubicBezTo>
                      <a:pt x="12953" y="20639"/>
                      <a:pt x="6724" y="20639"/>
                      <a:pt x="2881" y="16796"/>
                    </a:cubicBezTo>
                    <a:cubicBezTo>
                      <a:pt x="-961" y="12953"/>
                      <a:pt x="-961" y="6724"/>
                      <a:pt x="2881" y="2881"/>
                    </a:cubicBezTo>
                    <a:cubicBezTo>
                      <a:pt x="6724" y="-961"/>
                      <a:pt x="12953" y="-961"/>
                      <a:pt x="16796" y="2881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  <a:effectLst/>
              <a:extLst>
                <a:ext uri="{91240B29-F687-4F45-9708-019B960494DF}">
                  <a14:hiddenLine xmlns:a14="http://schemas.microsoft.com/office/drawing/2010/main" w="12700">
                    <a:solidFill>
                      <a:srgbClr val="000000"/>
                    </a:solidFill>
                    <a:prstDash val="solid"/>
                    <a:miter lim="0"/>
                    <a:headEnd/>
                    <a:tailEnd/>
                  </a14:hiddenLine>
                </a:ext>
                <a:ext uri="{AF507438-7753-43E0-B8FC-AC1667EBCBE1}">
                  <a14:hiddenEffects xmlns:a14="http://schemas.microsoft.com/office/drawing/2010/main">
                    <a:effectLst>
                      <a:outerShdw blurRad="63500" dist="38099" dir="2700000" algn="ctr" rotWithShape="0">
                        <a:srgbClr val="000000">
                          <a:alpha val="74997"/>
                        </a:srgbClr>
                      </a:outerShdw>
                    </a:effectLst>
                  </a14:hiddenEffects>
                </a:ext>
              </a:extLst>
            </p:spPr>
            <p:txBody>
              <a:bodyPr lIns="0" tIns="0" rIns="0" bIns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4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21" name="AutoShape 18"/>
              <p:cNvSpPr/>
              <p:nvPr/>
            </p:nvSpPr>
            <p:spPr bwMode="auto">
              <a:xfrm>
                <a:off x="0" y="554297"/>
                <a:ext cx="1591420" cy="482826"/>
              </a:xfrm>
              <a:custGeom>
                <a:avLst/>
                <a:gdLst>
                  <a:gd name="T0" fmla="*/ 10800 w 21600"/>
                  <a:gd name="T1" fmla="*/ 10800 h 21600"/>
                  <a:gd name="T2" fmla="*/ 10800 w 21600"/>
                  <a:gd name="T3" fmla="*/ 10800 h 21600"/>
                  <a:gd name="T4" fmla="*/ 10800 w 21600"/>
                  <a:gd name="T5" fmla="*/ 10800 h 21600"/>
                  <a:gd name="T6" fmla="*/ 10800 w 21600"/>
                  <a:gd name="T7" fmla="*/ 10800 h 216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21600" h="21600">
                    <a:moveTo>
                      <a:pt x="0" y="0"/>
                    </a:moveTo>
                    <a:lnTo>
                      <a:pt x="21599" y="0"/>
                    </a:lnTo>
                    <a:lnTo>
                      <a:pt x="21599" y="21600"/>
                    </a:lnTo>
                    <a:lnTo>
                      <a:pt x="0" y="21600"/>
                    </a:lnTo>
                    <a:close/>
                  </a:path>
                </a:pathLst>
              </a:custGeom>
              <a:noFill/>
              <a:ln>
                <a:noFill/>
              </a:ln>
              <a:effectLst/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12700">
                    <a:solidFill>
                      <a:srgbClr val="000000"/>
                    </a:solidFill>
                    <a:prstDash val="solid"/>
                    <a:miter lim="0"/>
                    <a:headEnd/>
                    <a:tailEnd/>
                  </a14:hiddenLine>
                </a:ext>
                <a:ext uri="{AF507438-7753-43E0-B8FC-AC1667EBCBE1}">
                  <a14:hiddenEffects xmlns:a14="http://schemas.microsoft.com/office/drawing/2010/main">
                    <a:effectLst>
                      <a:outerShdw blurRad="63500" dist="38099" dir="2700000" algn="ctr" rotWithShape="0">
                        <a:srgbClr val="000000">
                          <a:alpha val="74998"/>
                        </a:srgbClr>
                      </a:outerShdw>
                    </a:effectLst>
                  </a14:hiddenEffects>
                </a:ext>
              </a:extLst>
            </p:spPr>
            <p:txBody>
              <a:bodyPr lIns="26788" tIns="26788" rIns="26788" bIns="26788" anchor="ctr"/>
              <a:lstStyle/>
              <a:p>
                <a:pPr marL="0" marR="0" lvl="0" indent="0" algn="ctr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es-ES" sz="1400" b="0" i="0" u="none" strike="noStrike" kern="0" cap="none" spc="0" normalizeH="0" baseline="0" noProof="0">
                    <a:ln>
                      <a:noFill/>
                    </a:ln>
                    <a:solidFill>
                      <a:srgbClr val="20383F"/>
                    </a:solidFill>
                    <a:effectLst/>
                    <a:uLnTx/>
                    <a:uFillTx/>
                    <a:latin typeface="微软雅黑" panose="020B0503020204020204" pitchFamily="34" charset="-122"/>
                    <a:ea typeface="微软雅黑" panose="020B0503020204020204" pitchFamily="34" charset="-122"/>
                    <a:cs typeface="Lato" charset="0"/>
                    <a:sym typeface="Arial" panose="020B0604020202020204" pitchFamily="34" charset="0"/>
                  </a:rPr>
                  <a:t>2014</a:t>
                </a:r>
                <a:endParaRPr kumimoji="0" lang="es-ES" sz="1400" b="0" i="0" u="none" strike="noStrike" kern="0" cap="none" spc="0" normalizeH="0" baseline="0" noProof="0">
                  <a:ln>
                    <a:noFill/>
                  </a:ln>
                  <a:solidFill>
                    <a:srgbClr val="20383F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Lato" charset="0"/>
                  <a:sym typeface="Arial" panose="020B0604020202020204" pitchFamily="34" charset="0"/>
                </a:endParaRPr>
              </a:p>
            </p:txBody>
          </p:sp>
        </p:grpSp>
        <p:sp>
          <p:nvSpPr>
            <p:cNvPr id="22" name="AutoShape 19"/>
            <p:cNvSpPr/>
            <p:nvPr/>
          </p:nvSpPr>
          <p:spPr bwMode="auto">
            <a:xfrm>
              <a:off x="5003228" y="3494441"/>
              <a:ext cx="1384349" cy="191796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0"/>
                  </a:lnTo>
                  <a:lnTo>
                    <a:pt x="21599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t" anchorCtr="0">
              <a:spAutoFit/>
            </a:bodyPr>
            <a:lstStyle>
              <a:lvl1pPr defTabSz="8763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8763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8763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8763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8763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8763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8763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8763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8763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algn="ctr" eaLnBrk="1">
                <a:lnSpc>
                  <a:spcPct val="100000"/>
                </a:lnSpc>
              </a:pPr>
              <a:r>
                <a:rPr lang="zh-CN" altLang="en-US" sz="1600" b="0" dirty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lang="es-ES" altLang="zh-CN" sz="1400" b="0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3" name="AutoShape 20"/>
            <p:cNvSpPr/>
            <p:nvPr/>
          </p:nvSpPr>
          <p:spPr bwMode="auto">
            <a:xfrm>
              <a:off x="6800598" y="3313288"/>
              <a:ext cx="1956490" cy="719501"/>
            </a:xfrm>
            <a:custGeom>
              <a:avLst/>
              <a:gdLst>
                <a:gd name="T0" fmla="*/ 2244725 w 21600"/>
                <a:gd name="T1" fmla="*/ 825500 h 21600"/>
                <a:gd name="T2" fmla="*/ 2244725 w 21600"/>
                <a:gd name="T3" fmla="*/ 825500 h 21600"/>
                <a:gd name="T4" fmla="*/ 2244725 w 21600"/>
                <a:gd name="T5" fmla="*/ 825500 h 21600"/>
                <a:gd name="T6" fmla="*/ 2244725 w 21600"/>
                <a:gd name="T7" fmla="*/ 825500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305" y="0"/>
                  </a:moveTo>
                  <a:cubicBezTo>
                    <a:pt x="136" y="0"/>
                    <a:pt x="0" y="371"/>
                    <a:pt x="0" y="830"/>
                  </a:cubicBezTo>
                  <a:lnTo>
                    <a:pt x="0" y="15784"/>
                  </a:lnTo>
                  <a:cubicBezTo>
                    <a:pt x="0" y="16243"/>
                    <a:pt x="136" y="16615"/>
                    <a:pt x="305" y="16615"/>
                  </a:cubicBezTo>
                  <a:lnTo>
                    <a:pt x="2627" y="16615"/>
                  </a:lnTo>
                  <a:lnTo>
                    <a:pt x="3849" y="21599"/>
                  </a:lnTo>
                  <a:lnTo>
                    <a:pt x="5072" y="16615"/>
                  </a:lnTo>
                  <a:lnTo>
                    <a:pt x="21294" y="16615"/>
                  </a:lnTo>
                  <a:cubicBezTo>
                    <a:pt x="21463" y="16615"/>
                    <a:pt x="21599" y="16243"/>
                    <a:pt x="21599" y="15784"/>
                  </a:cubicBezTo>
                  <a:lnTo>
                    <a:pt x="21599" y="830"/>
                  </a:lnTo>
                  <a:cubicBezTo>
                    <a:pt x="21600" y="371"/>
                    <a:pt x="21463" y="0"/>
                    <a:pt x="21294" y="0"/>
                  </a:cubicBezTo>
                  <a:lnTo>
                    <a:pt x="305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lIns="0" tIns="0" rIns="0" bIns="0" anchor="ctr"/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s-ES" b="0" i="0" u="none" strike="noStrike" kern="0" cap="none" spc="0" normalizeH="0" baseline="0" noProof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MS PGothic" panose="020B0600070205080204" pitchFamily="34" charset="-128"/>
                <a:sym typeface="Arial" panose="020B0604020202020204" pitchFamily="34" charset="0"/>
              </a:endParaRPr>
            </a:p>
          </p:txBody>
        </p:sp>
        <p:grpSp>
          <p:nvGrpSpPr>
            <p:cNvPr id="24" name="Group 21"/>
            <p:cNvGrpSpPr/>
            <p:nvPr/>
          </p:nvGrpSpPr>
          <p:grpSpPr bwMode="auto">
            <a:xfrm>
              <a:off x="6800599" y="4143482"/>
              <a:ext cx="693212" cy="693904"/>
              <a:chOff x="0" y="0"/>
              <a:chExt cx="1591420" cy="1591420"/>
            </a:xfrm>
          </p:grpSpPr>
          <p:sp>
            <p:nvSpPr>
              <p:cNvPr id="25" name="AutoShape 22"/>
              <p:cNvSpPr/>
              <p:nvPr/>
            </p:nvSpPr>
            <p:spPr bwMode="auto">
              <a:xfrm>
                <a:off x="0" y="0"/>
                <a:ext cx="1591420" cy="1591420"/>
              </a:xfrm>
              <a:custGeom>
                <a:avLst/>
                <a:gdLst>
                  <a:gd name="T0" fmla="*/ 795670 w 19679"/>
                  <a:gd name="T1" fmla="*/ 873385 h 19679"/>
                  <a:gd name="T2" fmla="*/ 795670 w 19679"/>
                  <a:gd name="T3" fmla="*/ 873385 h 19679"/>
                  <a:gd name="T4" fmla="*/ 795670 w 19679"/>
                  <a:gd name="T5" fmla="*/ 873385 h 19679"/>
                  <a:gd name="T6" fmla="*/ 795670 w 19679"/>
                  <a:gd name="T7" fmla="*/ 873385 h 19679"/>
                  <a:gd name="T8" fmla="*/ 0 60000 65536"/>
                  <a:gd name="T9" fmla="*/ 0 60000 65536"/>
                  <a:gd name="T10" fmla="*/ 0 60000 65536"/>
                  <a:gd name="T11" fmla="*/ 0 60000 65536"/>
                </a:gdLst>
                <a:ahLst/>
                <a:cxnLst>
                  <a:cxn ang="T8">
                    <a:pos x="T0" y="T1"/>
                  </a:cxn>
                  <a:cxn ang="T9">
                    <a:pos x="T2" y="T3"/>
                  </a:cxn>
                  <a:cxn ang="T10">
                    <a:pos x="T4" y="T5"/>
                  </a:cxn>
                  <a:cxn ang="T11">
                    <a:pos x="T6" y="T7"/>
                  </a:cxn>
                </a:cxnLst>
                <a:rect l="0" t="0" r="r" b="b"/>
                <a:pathLst>
                  <a:path w="19679" h="19679">
                    <a:moveTo>
                      <a:pt x="16796" y="2881"/>
                    </a:moveTo>
                    <a:cubicBezTo>
                      <a:pt x="20639" y="6724"/>
                      <a:pt x="20639" y="12953"/>
                      <a:pt x="16796" y="16796"/>
                    </a:cubicBezTo>
                    <a:cubicBezTo>
                      <a:pt x="12953" y="20639"/>
                      <a:pt x="6724" y="20639"/>
                      <a:pt x="2881" y="16796"/>
                    </a:cubicBezTo>
                    <a:cubicBezTo>
                      <a:pt x="-961" y="12953"/>
                      <a:pt x="-961" y="6724"/>
                      <a:pt x="2881" y="2881"/>
                    </a:cubicBezTo>
                    <a:cubicBezTo>
                      <a:pt x="6724" y="-961"/>
                      <a:pt x="12953" y="-961"/>
                      <a:pt x="16796" y="2881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  <a:effectLst/>
              <a:extLst>
                <a:ext uri="{91240B29-F687-4F45-9708-019B960494DF}">
                  <a14:hiddenLine xmlns:a14="http://schemas.microsoft.com/office/drawing/2010/main" w="12700">
                    <a:solidFill>
                      <a:srgbClr val="000000"/>
                    </a:solidFill>
                    <a:prstDash val="solid"/>
                    <a:miter lim="0"/>
                    <a:headEnd/>
                    <a:tailEnd/>
                  </a14:hiddenLine>
                </a:ext>
                <a:ext uri="{AF507438-7753-43E0-B8FC-AC1667EBCBE1}">
                  <a14:hiddenEffects xmlns:a14="http://schemas.microsoft.com/office/drawing/2010/main">
                    <a:effectLst>
                      <a:outerShdw blurRad="63500" dist="38099" dir="2700000" algn="ctr" rotWithShape="0">
                        <a:srgbClr val="000000">
                          <a:alpha val="74997"/>
                        </a:srgbClr>
                      </a:outerShdw>
                    </a:effectLst>
                  </a14:hiddenEffects>
                </a:ext>
              </a:extLst>
            </p:spPr>
            <p:txBody>
              <a:bodyPr lIns="0" tIns="0" rIns="0" bIns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4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26" name="AutoShape 23"/>
              <p:cNvSpPr/>
              <p:nvPr/>
            </p:nvSpPr>
            <p:spPr bwMode="auto">
              <a:xfrm>
                <a:off x="0" y="553745"/>
                <a:ext cx="1591420" cy="483931"/>
              </a:xfrm>
              <a:custGeom>
                <a:avLst/>
                <a:gdLst>
                  <a:gd name="T0" fmla="*/ 10800 w 21600"/>
                  <a:gd name="T1" fmla="*/ 10800 h 21600"/>
                  <a:gd name="T2" fmla="*/ 10800 w 21600"/>
                  <a:gd name="T3" fmla="*/ 10800 h 21600"/>
                  <a:gd name="T4" fmla="*/ 10800 w 21600"/>
                  <a:gd name="T5" fmla="*/ 10800 h 21600"/>
                  <a:gd name="T6" fmla="*/ 10800 w 21600"/>
                  <a:gd name="T7" fmla="*/ 10800 h 216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21600" h="21600">
                    <a:moveTo>
                      <a:pt x="0" y="0"/>
                    </a:moveTo>
                    <a:lnTo>
                      <a:pt x="21599" y="0"/>
                    </a:lnTo>
                    <a:lnTo>
                      <a:pt x="21599" y="21600"/>
                    </a:lnTo>
                    <a:lnTo>
                      <a:pt x="0" y="21600"/>
                    </a:lnTo>
                    <a:close/>
                  </a:path>
                </a:pathLst>
              </a:custGeom>
              <a:noFill/>
              <a:ln>
                <a:noFill/>
              </a:ln>
              <a:effectLst/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12700">
                    <a:solidFill>
                      <a:srgbClr val="000000"/>
                    </a:solidFill>
                    <a:prstDash val="solid"/>
                    <a:miter lim="0"/>
                    <a:headEnd/>
                    <a:tailEnd/>
                  </a14:hiddenLine>
                </a:ext>
                <a:ext uri="{AF507438-7753-43E0-B8FC-AC1667EBCBE1}">
                  <a14:hiddenEffects xmlns:a14="http://schemas.microsoft.com/office/drawing/2010/main">
                    <a:effectLst>
                      <a:outerShdw blurRad="63500" dist="38099" dir="2700000" algn="ctr" rotWithShape="0">
                        <a:srgbClr val="000000">
                          <a:alpha val="74998"/>
                        </a:srgbClr>
                      </a:outerShdw>
                    </a:effectLst>
                  </a14:hiddenEffects>
                </a:ext>
              </a:extLst>
            </p:spPr>
            <p:txBody>
              <a:bodyPr lIns="26788" tIns="26788" rIns="26788" bIns="26788" anchor="ctr"/>
              <a:lstStyle/>
              <a:p>
                <a:pPr marL="0" marR="0" lvl="0" indent="0" algn="ctr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es-ES" sz="1400" b="0" i="0" u="none" strike="noStrike" kern="0" cap="none" spc="0" normalizeH="0" baseline="0" noProof="0" dirty="0" smtClean="0">
                    <a:ln>
                      <a:noFill/>
                    </a:ln>
                    <a:solidFill>
                      <a:srgbClr val="20383F"/>
                    </a:solidFill>
                    <a:effectLst/>
                    <a:uLnTx/>
                    <a:uFillTx/>
                    <a:latin typeface="微软雅黑" panose="020B0503020204020204" pitchFamily="34" charset="-122"/>
                    <a:ea typeface="微软雅黑" panose="020B0503020204020204" pitchFamily="34" charset="-122"/>
                    <a:cs typeface="Lato" charset="0"/>
                    <a:sym typeface="Arial" panose="020B0604020202020204" pitchFamily="34" charset="0"/>
                  </a:rPr>
                  <a:t>201N</a:t>
                </a:r>
                <a:endParaRPr kumimoji="0" lang="es-ES" sz="1400" b="0" i="0" u="none" strike="noStrike" kern="0" cap="none" spc="0" normalizeH="0" baseline="0" noProof="0" dirty="0">
                  <a:ln>
                    <a:noFill/>
                  </a:ln>
                  <a:solidFill>
                    <a:srgbClr val="20383F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Lato" charset="0"/>
                  <a:sym typeface="Arial" panose="020B0604020202020204" pitchFamily="34" charset="0"/>
                </a:endParaRPr>
              </a:p>
            </p:txBody>
          </p:sp>
        </p:grpSp>
        <p:sp>
          <p:nvSpPr>
            <p:cNvPr id="27" name="AutoShape 24"/>
            <p:cNvSpPr/>
            <p:nvPr/>
          </p:nvSpPr>
          <p:spPr bwMode="auto">
            <a:xfrm>
              <a:off x="7097393" y="3487684"/>
              <a:ext cx="1385040" cy="191796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0"/>
                  </a:lnTo>
                  <a:lnTo>
                    <a:pt x="21599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t" anchorCtr="0">
              <a:spAutoFit/>
            </a:bodyPr>
            <a:lstStyle>
              <a:lvl1pPr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algn="ctr" defTabSz="481965" eaLnBrk="1"/>
              <a:r>
                <a:rPr lang="zh-CN" altLang="en-US" sz="1600" b="0" dirty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lang="es-ES" altLang="zh-CN" sz="1400" b="0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8" name="AutoShape 25"/>
            <p:cNvSpPr/>
            <p:nvPr/>
          </p:nvSpPr>
          <p:spPr bwMode="auto">
            <a:xfrm>
              <a:off x="602509" y="4048606"/>
              <a:ext cx="1057805" cy="167822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t" anchorCtr="0">
              <a:spAutoFit/>
            </a:bodyPr>
            <a:lstStyle>
              <a:lvl1pPr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1400" b="0" i="0" u="none" strike="noStrike" kern="0" cap="none" spc="0" normalizeH="0" baseline="0" noProof="0" dirty="0" smtClean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kumimoji="0" lang="es-ES" altLang="zh-CN" sz="14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9" name="AutoShape 26"/>
            <p:cNvSpPr/>
            <p:nvPr/>
          </p:nvSpPr>
          <p:spPr bwMode="auto">
            <a:xfrm>
              <a:off x="615653" y="4270086"/>
              <a:ext cx="1857559" cy="230156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0"/>
                  </a:lnTo>
                  <a:lnTo>
                    <a:pt x="21599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t" anchorCtr="0">
              <a:spAutoFit/>
            </a:bodyPr>
            <a:lstStyle>
              <a:lvl1pPr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647700" eaLnBrk="1" fontAlgn="auto" latinLnBrk="0" hangingPunct="1">
                <a:lnSpc>
                  <a:spcPct val="120000"/>
                </a:lnSpc>
                <a:spcBef>
                  <a:spcPts val="895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800" b="0" i="0" u="none" strike="noStrike" kern="0" cap="none" spc="0" normalizeH="0" baseline="0" noProof="0" dirty="0" smtClean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请替换文字内容，点击添加相关标题文字，修改文字内容，也可以直接复制你的内容到此。</a:t>
              </a:r>
              <a:endParaRPr kumimoji="0" lang="es-ES" altLang="zh-CN" sz="8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0" name="AutoShape 27"/>
            <p:cNvSpPr/>
            <p:nvPr/>
          </p:nvSpPr>
          <p:spPr bwMode="auto">
            <a:xfrm>
              <a:off x="2685603" y="2557716"/>
              <a:ext cx="1057806" cy="167822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t" anchorCtr="0">
              <a:spAutoFit/>
            </a:bodyPr>
            <a:lstStyle>
              <a:lvl1pPr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1400" b="0" i="0" u="none" strike="noStrike" kern="0" cap="none" spc="0" normalizeH="0" baseline="0" noProof="0" smtClean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kumimoji="0" lang="es-ES" altLang="zh-CN" sz="14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1" name="AutoShape 28"/>
            <p:cNvSpPr/>
            <p:nvPr/>
          </p:nvSpPr>
          <p:spPr bwMode="auto">
            <a:xfrm>
              <a:off x="2698749" y="2750832"/>
              <a:ext cx="1858251" cy="230156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0"/>
                  </a:lnTo>
                  <a:lnTo>
                    <a:pt x="21599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t" anchorCtr="0">
              <a:spAutoFit/>
            </a:bodyPr>
            <a:lstStyle>
              <a:lvl1pPr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647700" eaLnBrk="1" fontAlgn="auto" latinLnBrk="0" hangingPunct="1">
                <a:lnSpc>
                  <a:spcPct val="120000"/>
                </a:lnSpc>
                <a:spcBef>
                  <a:spcPts val="895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800" b="0" i="0" u="none" strike="noStrike" kern="0" cap="none" spc="0" normalizeH="0" baseline="0" noProof="0" smtClean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r>
                <a:rPr kumimoji="0" lang="zh-CN" altLang="en-US" sz="800" b="0" i="0" u="none" strike="noStrike" kern="0" cap="none" spc="0" normalizeH="0" baseline="0" noProof="0" dirty="0" smtClean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sym typeface="Arial" panose="020B0604020202020204" pitchFamily="34" charset="0"/>
                </a:rPr>
                <a:t>，点击添加相关标题文字，修改文字内容，也可以直接复制你的内容到此。</a:t>
              </a:r>
              <a:endParaRPr kumimoji="0" lang="es-ES" altLang="zh-CN" sz="8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" name="AutoShape 29"/>
            <p:cNvSpPr/>
            <p:nvPr/>
          </p:nvSpPr>
          <p:spPr bwMode="auto">
            <a:xfrm>
              <a:off x="4846875" y="4088041"/>
              <a:ext cx="1057806" cy="167822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t" anchorCtr="0">
              <a:spAutoFit/>
            </a:bodyPr>
            <a:lstStyle>
              <a:lvl1pPr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1400" b="0" i="0" u="none" strike="noStrike" kern="0" cap="none" spc="0" normalizeH="0" baseline="0" noProof="0" smtClean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kumimoji="0" lang="es-ES" altLang="zh-CN" sz="14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" name="AutoShape 30"/>
            <p:cNvSpPr/>
            <p:nvPr/>
          </p:nvSpPr>
          <p:spPr bwMode="auto">
            <a:xfrm>
              <a:off x="4860020" y="4304678"/>
              <a:ext cx="1724728" cy="230156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t" anchorCtr="0">
              <a:spAutoFit/>
            </a:bodyPr>
            <a:lstStyle>
              <a:lvl1pPr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647700" eaLnBrk="1" fontAlgn="auto" latinLnBrk="0" hangingPunct="1">
                <a:lnSpc>
                  <a:spcPct val="120000"/>
                </a:lnSpc>
                <a:spcBef>
                  <a:spcPts val="895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800" b="0" i="0" u="none" strike="noStrike" kern="0" cap="none" spc="0" normalizeH="0" baseline="0" noProof="0" smtClean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r>
                <a:rPr kumimoji="0" lang="zh-CN" altLang="en-US" sz="800" b="0" i="0" u="none" strike="noStrike" kern="0" cap="none" spc="0" normalizeH="0" baseline="0" noProof="0" dirty="0" smtClean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sym typeface="Arial" panose="020B0604020202020204" pitchFamily="34" charset="0"/>
                </a:rPr>
                <a:t>，点击添加相关标题文字，修改文字内容，也可以直接复制你的内容到此。</a:t>
              </a:r>
              <a:endParaRPr kumimoji="0" lang="es-ES" altLang="zh-CN" sz="8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4" name="AutoShape 31"/>
            <p:cNvSpPr/>
            <p:nvPr/>
          </p:nvSpPr>
          <p:spPr bwMode="auto">
            <a:xfrm>
              <a:off x="6905756" y="2543880"/>
              <a:ext cx="1724728" cy="167822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t" anchorCtr="0">
              <a:spAutoFit/>
            </a:bodyPr>
            <a:lstStyle>
              <a:lvl1pPr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algn="l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1400" b="0" i="0" u="none" strike="noStrike" kern="0" cap="none" spc="0" normalizeH="0" baseline="0" noProof="0" smtClean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kumimoji="0" lang="es-ES" altLang="zh-CN" sz="14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5" name="AutoShape 32"/>
            <p:cNvSpPr/>
            <p:nvPr/>
          </p:nvSpPr>
          <p:spPr bwMode="auto">
            <a:xfrm>
              <a:off x="6909215" y="2761901"/>
              <a:ext cx="1724728" cy="230156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t" anchorCtr="0">
              <a:spAutoFit/>
            </a:bodyPr>
            <a:lstStyle>
              <a:lvl1pPr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647700" eaLnBrk="1" fontAlgn="auto" latinLnBrk="0" hangingPunct="1">
                <a:lnSpc>
                  <a:spcPct val="120000"/>
                </a:lnSpc>
                <a:spcBef>
                  <a:spcPts val="895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800" b="0" i="0" u="none" strike="noStrike" kern="0" cap="none" spc="0" normalizeH="0" baseline="0" noProof="0" dirty="0" smtClean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请替换文字内容，点击添加相关标题文字，修改文字内容，也可以直接复制你的内容到此。</a:t>
              </a:r>
              <a:endParaRPr kumimoji="0" lang="es-ES" altLang="zh-CN" sz="8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sp>
        <p:nvSpPr>
          <p:cNvPr id="5" name="矩形 4"/>
          <p:cNvSpPr/>
          <p:nvPr/>
        </p:nvSpPr>
        <p:spPr>
          <a:xfrm>
            <a:off x="0" y="411510"/>
            <a:ext cx="539750" cy="57606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cxnSp>
        <p:nvCxnSpPr>
          <p:cNvPr id="6" name="直接连接符 5"/>
          <p:cNvCxnSpPr/>
          <p:nvPr/>
        </p:nvCxnSpPr>
        <p:spPr>
          <a:xfrm>
            <a:off x="600710" y="411510"/>
            <a:ext cx="0" cy="576064"/>
          </a:xfrm>
          <a:prstGeom prst="line">
            <a:avLst/>
          </a:prstGeom>
          <a:ln w="2857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Box 7"/>
          <p:cNvSpPr txBox="1"/>
          <p:nvPr/>
        </p:nvSpPr>
        <p:spPr>
          <a:xfrm>
            <a:off x="661670" y="345599"/>
            <a:ext cx="2595880" cy="70788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zh-CN" altLang="en-US" sz="40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输入内容</a:t>
            </a:r>
            <a:endParaRPr lang="zh-CN" altLang="en-US" sz="4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2" name="组合 1"/>
          <p:cNvGrpSpPr/>
          <p:nvPr/>
        </p:nvGrpSpPr>
        <p:grpSpPr>
          <a:xfrm>
            <a:off x="661670" y="1584920"/>
            <a:ext cx="9997256" cy="4741645"/>
            <a:chOff x="467544" y="1700808"/>
            <a:chExt cx="8290850" cy="3932306"/>
          </a:xfrm>
        </p:grpSpPr>
        <p:grpSp>
          <p:nvGrpSpPr>
            <p:cNvPr id="8" name="Group 33"/>
            <p:cNvGrpSpPr/>
            <p:nvPr/>
          </p:nvGrpSpPr>
          <p:grpSpPr>
            <a:xfrm>
              <a:off x="2117717" y="2238105"/>
              <a:ext cx="3858555" cy="3395009"/>
              <a:chOff x="2187184" y="1723730"/>
              <a:chExt cx="3475701" cy="3058149"/>
            </a:xfrm>
          </p:grpSpPr>
          <p:grpSp>
            <p:nvGrpSpPr>
              <p:cNvPr id="9" name="Group 9"/>
              <p:cNvGrpSpPr/>
              <p:nvPr/>
            </p:nvGrpSpPr>
            <p:grpSpPr>
              <a:xfrm rot="213443">
                <a:off x="2187184" y="3362127"/>
                <a:ext cx="1677010" cy="1419752"/>
                <a:chOff x="2955668" y="2969079"/>
                <a:chExt cx="1677010" cy="1419752"/>
              </a:xfrm>
            </p:grpSpPr>
            <p:sp>
              <p:nvSpPr>
                <p:cNvPr id="13" name="Freeform 3"/>
                <p:cNvSpPr/>
                <p:nvPr/>
              </p:nvSpPr>
              <p:spPr bwMode="auto">
                <a:xfrm>
                  <a:off x="3195729" y="2969079"/>
                  <a:ext cx="1436949" cy="1419752"/>
                </a:xfrm>
                <a:custGeom>
                  <a:avLst/>
                  <a:gdLst/>
                  <a:ahLst/>
                  <a:cxnLst>
                    <a:cxn ang="0">
                      <a:pos x="32" y="500"/>
                    </a:cxn>
                    <a:cxn ang="0">
                      <a:pos x="14" y="489"/>
                    </a:cxn>
                    <a:cxn ang="0">
                      <a:pos x="15" y="436"/>
                    </a:cxn>
                    <a:cxn ang="0">
                      <a:pos x="441" y="15"/>
                    </a:cxn>
                    <a:cxn ang="0">
                      <a:pos x="495" y="15"/>
                    </a:cxn>
                    <a:cxn ang="0">
                      <a:pos x="494" y="69"/>
                    </a:cxn>
                    <a:cxn ang="0">
                      <a:pos x="68" y="490"/>
                    </a:cxn>
                    <a:cxn ang="0">
                      <a:pos x="32" y="500"/>
                    </a:cxn>
                  </a:cxnLst>
                  <a:rect l="0" t="0" r="r" b="b"/>
                  <a:pathLst>
                    <a:path w="509" h="503">
                      <a:moveTo>
                        <a:pt x="32" y="500"/>
                      </a:moveTo>
                      <a:cubicBezTo>
                        <a:pt x="26" y="498"/>
                        <a:pt x="19" y="495"/>
                        <a:pt x="14" y="489"/>
                      </a:cubicBezTo>
                      <a:cubicBezTo>
                        <a:pt x="0" y="475"/>
                        <a:pt x="0" y="450"/>
                        <a:pt x="15" y="436"/>
                      </a:cubicBezTo>
                      <a:cubicBezTo>
                        <a:pt x="441" y="15"/>
                        <a:pt x="441" y="15"/>
                        <a:pt x="441" y="15"/>
                      </a:cubicBezTo>
                      <a:cubicBezTo>
                        <a:pt x="456" y="0"/>
                        <a:pt x="480" y="0"/>
                        <a:pt x="495" y="15"/>
                      </a:cubicBezTo>
                      <a:cubicBezTo>
                        <a:pt x="509" y="30"/>
                        <a:pt x="509" y="54"/>
                        <a:pt x="494" y="69"/>
                      </a:cubicBezTo>
                      <a:cubicBezTo>
                        <a:pt x="68" y="490"/>
                        <a:pt x="68" y="490"/>
                        <a:pt x="68" y="490"/>
                      </a:cubicBezTo>
                      <a:cubicBezTo>
                        <a:pt x="58" y="499"/>
                        <a:pt x="44" y="503"/>
                        <a:pt x="32" y="500"/>
                      </a:cubicBezTo>
                      <a:close/>
                    </a:path>
                  </a:pathLst>
                </a:custGeom>
                <a:solidFill>
                  <a:schemeClr val="bg1"/>
                </a:solidFill>
                <a:ln w="9525">
                  <a:noFill/>
                  <a:round/>
                </a:ln>
              </p:spPr>
              <p:txBody>
                <a:bodyPr vert="horz" wrap="square" lIns="111664" tIns="55832" rIns="111664" bIns="55832" numCol="1" anchor="t" anchorCtr="0" compatLnSpc="1"/>
                <a:lstStyle/>
                <a:p>
                  <a:pPr marL="0" marR="0" lvl="0" indent="0" algn="just" defTabSz="914400" eaLnBrk="1" fontAlgn="auto" latinLnBrk="0" hangingPunct="1">
                    <a:lnSpc>
                      <a:spcPct val="12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chemeClr val="bg1"/>
                    </a:solidFill>
                    <a:effectLst/>
                    <a:uLnTx/>
                    <a:uFillTx/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  <p:sp>
              <p:nvSpPr>
                <p:cNvPr id="14" name="Round Same Side Corner Rectangle 4"/>
                <p:cNvSpPr/>
                <p:nvPr/>
              </p:nvSpPr>
              <p:spPr bwMode="auto">
                <a:xfrm rot="13500000">
                  <a:off x="3568110" y="3071025"/>
                  <a:ext cx="343555" cy="1568440"/>
                </a:xfrm>
                <a:prstGeom prst="round2SameRect">
                  <a:avLst>
                    <a:gd name="adj1" fmla="val 16667"/>
                    <a:gd name="adj2" fmla="val 22024"/>
                  </a:avLst>
                </a:prstGeom>
                <a:solidFill>
                  <a:schemeClr val="bg1"/>
                </a:solidFill>
                <a:ln w="9525">
                  <a:noFill/>
                  <a:round/>
                </a:ln>
              </p:spPr>
              <p:txBody>
                <a:bodyPr vert="horz" wrap="square" lIns="111664" tIns="55832" rIns="111664" bIns="55832" numCol="1" anchor="t" anchorCtr="0" compatLnSpc="1"/>
                <a:lstStyle/>
                <a:p>
                  <a:pPr marL="0" marR="0" lvl="0" indent="0" algn="just" defTabSz="914400" eaLnBrk="1" fontAlgn="auto" latinLnBrk="0" hangingPunct="1">
                    <a:lnSpc>
                      <a:spcPct val="12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en-US" sz="900" b="0" i="0" u="none" strike="noStrike" kern="0" cap="none" spc="0" normalizeH="0" baseline="0" noProof="0" dirty="0">
                    <a:ln>
                      <a:noFill/>
                    </a:ln>
                    <a:solidFill>
                      <a:schemeClr val="bg1"/>
                    </a:solidFill>
                    <a:effectLst/>
                    <a:uLnTx/>
                    <a:uFillTx/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</p:grpSp>
          <p:grpSp>
            <p:nvGrpSpPr>
              <p:cNvPr id="10" name="Group 10"/>
              <p:cNvGrpSpPr/>
              <p:nvPr/>
            </p:nvGrpSpPr>
            <p:grpSpPr>
              <a:xfrm>
                <a:off x="3488641" y="1723730"/>
                <a:ext cx="2174244" cy="2174244"/>
                <a:chOff x="4220769" y="1605276"/>
                <a:chExt cx="1739904" cy="1739904"/>
              </a:xfrm>
            </p:grpSpPr>
            <p:sp>
              <p:nvSpPr>
                <p:cNvPr id="11" name="Donut 8"/>
                <p:cNvSpPr/>
                <p:nvPr/>
              </p:nvSpPr>
              <p:spPr>
                <a:xfrm>
                  <a:off x="4338879" y="1723386"/>
                  <a:ext cx="1503684" cy="1503684"/>
                </a:xfrm>
                <a:prstGeom prst="donut">
                  <a:avLst>
                    <a:gd name="adj" fmla="val 7174"/>
                  </a:avLst>
                </a:prstGeom>
                <a:gradFill>
                  <a:gsLst>
                    <a:gs pos="0">
                      <a:srgbClr val="E7E6E6">
                        <a:lumMod val="75000"/>
                      </a:srgbClr>
                    </a:gs>
                    <a:gs pos="50000">
                      <a:srgbClr val="E7E6E6">
                        <a:lumMod val="85000"/>
                      </a:srgbClr>
                    </a:gs>
                  </a:gsLst>
                  <a:lin ang="13200000" scaled="0"/>
                </a:gra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rtlCol="0" anchor="ctr"/>
                <a:lstStyle/>
                <a:p>
                  <a:pPr marL="0" marR="0" lvl="0" indent="0" algn="just" defTabSz="914400" eaLnBrk="1" fontAlgn="auto" latinLnBrk="0" hangingPunct="1">
                    <a:lnSpc>
                      <a:spcPct val="12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en-US" sz="900" b="0" i="0" u="none" strike="noStrike" kern="0" cap="none" spc="0" normalizeH="0" baseline="0" noProof="0">
                    <a:ln>
                      <a:noFill/>
                    </a:ln>
                    <a:solidFill>
                      <a:schemeClr val="bg1"/>
                    </a:solidFill>
                    <a:effectLst/>
                    <a:uLnTx/>
                    <a:uFillTx/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  <p:sp>
              <p:nvSpPr>
                <p:cNvPr id="12" name="Donut 7"/>
                <p:cNvSpPr/>
                <p:nvPr/>
              </p:nvSpPr>
              <p:spPr>
                <a:xfrm>
                  <a:off x="4220769" y="1605276"/>
                  <a:ext cx="1739904" cy="1739904"/>
                </a:xfrm>
                <a:prstGeom prst="donut">
                  <a:avLst>
                    <a:gd name="adj" fmla="val 9286"/>
                  </a:avLst>
                </a:prstGeom>
                <a:gradFill>
                  <a:gsLst>
                    <a:gs pos="0">
                      <a:srgbClr val="E7E6E6">
                        <a:lumMod val="75000"/>
                      </a:srgbClr>
                    </a:gs>
                    <a:gs pos="50000">
                      <a:srgbClr val="E7E6E6">
                        <a:lumMod val="85000"/>
                      </a:srgbClr>
                    </a:gs>
                  </a:gsLst>
                  <a:lin ang="0" scaled="0"/>
                </a:gradFill>
                <a:ln w="12700" cap="flat" cmpd="sng" algn="ctr">
                  <a:noFill/>
                  <a:prstDash val="solid"/>
                  <a:miter lim="800000"/>
                </a:ln>
                <a:effectLst/>
              </p:spPr>
              <p:txBody>
                <a:bodyPr rtlCol="0" anchor="ctr"/>
                <a:lstStyle/>
                <a:p>
                  <a:pPr marL="0" marR="0" lvl="0" indent="0" algn="just" defTabSz="914400" eaLnBrk="1" fontAlgn="auto" latinLnBrk="0" hangingPunct="1">
                    <a:lnSpc>
                      <a:spcPct val="120000"/>
                    </a:lnSpc>
                    <a:spcBef>
                      <a:spcPts val="0"/>
                    </a:spcBef>
                    <a:spcAft>
                      <a:spcPts val="0"/>
                    </a:spcAft>
                    <a:buClrTx/>
                    <a:buSzTx/>
                    <a:buFontTx/>
                    <a:buNone/>
                    <a:defRPr/>
                  </a:pPr>
                  <a:endParaRPr kumimoji="0" lang="en-US" sz="900" b="0" i="0" u="none" strike="noStrike" kern="0" cap="none" spc="0" normalizeH="0" baseline="0" noProof="0">
                    <a:ln>
                      <a:noFill/>
                    </a:ln>
                    <a:solidFill>
                      <a:schemeClr val="bg1"/>
                    </a:solidFill>
                    <a:effectLst/>
                    <a:uLnTx/>
                    <a:uFillTx/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</p:grpSp>
        </p:grpSp>
        <p:grpSp>
          <p:nvGrpSpPr>
            <p:cNvPr id="15" name="Group 39"/>
            <p:cNvGrpSpPr/>
            <p:nvPr/>
          </p:nvGrpSpPr>
          <p:grpSpPr>
            <a:xfrm>
              <a:off x="4048570" y="4492683"/>
              <a:ext cx="808348" cy="808346"/>
              <a:chOff x="3926454" y="3754605"/>
              <a:chExt cx="728142" cy="728140"/>
            </a:xfrm>
          </p:grpSpPr>
          <p:sp>
            <p:nvSpPr>
              <p:cNvPr id="16" name="Oval 14"/>
              <p:cNvSpPr/>
              <p:nvPr/>
            </p:nvSpPr>
            <p:spPr>
              <a:xfrm rot="20300499">
                <a:off x="3926454" y="3754605"/>
                <a:ext cx="728142" cy="728140"/>
              </a:xfrm>
              <a:prstGeom prst="ellipse">
                <a:avLst/>
              </a:prstGeom>
              <a:solidFill>
                <a:schemeClr val="bg1"/>
              </a:solidFill>
              <a:ln w="12700" cap="flat" cmpd="sng" algn="ctr">
                <a:solidFill>
                  <a:schemeClr val="bg1"/>
                </a:solidFill>
                <a:prstDash val="solid"/>
                <a:miter lim="800000"/>
              </a:ln>
              <a:effectLst/>
            </p:spPr>
            <p:txBody>
              <a:bodyPr/>
              <a:lstStyle/>
              <a:p>
                <a:pPr marL="0" marR="0" lvl="0" indent="0" algn="just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9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17" name="Freeform 170"/>
              <p:cNvSpPr>
                <a:spLocks noEditPoints="1"/>
              </p:cNvSpPr>
              <p:nvPr/>
            </p:nvSpPr>
            <p:spPr bwMode="auto">
              <a:xfrm>
                <a:off x="4134391" y="3986705"/>
                <a:ext cx="312266" cy="263940"/>
              </a:xfrm>
              <a:custGeom>
                <a:avLst/>
                <a:gdLst/>
                <a:ahLst/>
                <a:cxnLst>
                  <a:cxn ang="0">
                    <a:pos x="244" y="216"/>
                  </a:cxn>
                  <a:cxn ang="0">
                    <a:pos x="12" y="216"/>
                  </a:cxn>
                  <a:cxn ang="0">
                    <a:pos x="0" y="204"/>
                  </a:cxn>
                  <a:cxn ang="0">
                    <a:pos x="0" y="12"/>
                  </a:cxn>
                  <a:cxn ang="0">
                    <a:pos x="12" y="0"/>
                  </a:cxn>
                  <a:cxn ang="0">
                    <a:pos x="24" y="12"/>
                  </a:cxn>
                  <a:cxn ang="0">
                    <a:pos x="24" y="164"/>
                  </a:cxn>
                  <a:cxn ang="0">
                    <a:pos x="24" y="192"/>
                  </a:cxn>
                  <a:cxn ang="0">
                    <a:pos x="244" y="192"/>
                  </a:cxn>
                  <a:cxn ang="0">
                    <a:pos x="256" y="204"/>
                  </a:cxn>
                  <a:cxn ang="0">
                    <a:pos x="244" y="216"/>
                  </a:cxn>
                  <a:cxn ang="0">
                    <a:pos x="216" y="180"/>
                  </a:cxn>
                  <a:cxn ang="0">
                    <a:pos x="192" y="180"/>
                  </a:cxn>
                  <a:cxn ang="0">
                    <a:pos x="180" y="168"/>
                  </a:cxn>
                  <a:cxn ang="0">
                    <a:pos x="180" y="84"/>
                  </a:cxn>
                  <a:cxn ang="0">
                    <a:pos x="192" y="72"/>
                  </a:cxn>
                  <a:cxn ang="0">
                    <a:pos x="216" y="72"/>
                  </a:cxn>
                  <a:cxn ang="0">
                    <a:pos x="228" y="84"/>
                  </a:cxn>
                  <a:cxn ang="0">
                    <a:pos x="228" y="168"/>
                  </a:cxn>
                  <a:cxn ang="0">
                    <a:pos x="216" y="180"/>
                  </a:cxn>
                  <a:cxn ang="0">
                    <a:pos x="148" y="180"/>
                  </a:cxn>
                  <a:cxn ang="0">
                    <a:pos x="124" y="180"/>
                  </a:cxn>
                  <a:cxn ang="0">
                    <a:pos x="112" y="168"/>
                  </a:cxn>
                  <a:cxn ang="0">
                    <a:pos x="112" y="36"/>
                  </a:cxn>
                  <a:cxn ang="0">
                    <a:pos x="124" y="24"/>
                  </a:cxn>
                  <a:cxn ang="0">
                    <a:pos x="148" y="24"/>
                  </a:cxn>
                  <a:cxn ang="0">
                    <a:pos x="160" y="36"/>
                  </a:cxn>
                  <a:cxn ang="0">
                    <a:pos x="160" y="168"/>
                  </a:cxn>
                  <a:cxn ang="0">
                    <a:pos x="148" y="180"/>
                  </a:cxn>
                  <a:cxn ang="0">
                    <a:pos x="80" y="180"/>
                  </a:cxn>
                  <a:cxn ang="0">
                    <a:pos x="56" y="180"/>
                  </a:cxn>
                  <a:cxn ang="0">
                    <a:pos x="44" y="168"/>
                  </a:cxn>
                  <a:cxn ang="0">
                    <a:pos x="44" y="144"/>
                  </a:cxn>
                  <a:cxn ang="0">
                    <a:pos x="56" y="132"/>
                  </a:cxn>
                  <a:cxn ang="0">
                    <a:pos x="80" y="132"/>
                  </a:cxn>
                  <a:cxn ang="0">
                    <a:pos x="92" y="144"/>
                  </a:cxn>
                  <a:cxn ang="0">
                    <a:pos x="92" y="168"/>
                  </a:cxn>
                  <a:cxn ang="0">
                    <a:pos x="80" y="180"/>
                  </a:cxn>
                </a:cxnLst>
                <a:rect l="0" t="0" r="r" b="b"/>
                <a:pathLst>
                  <a:path w="256" h="216">
                    <a:moveTo>
                      <a:pt x="244" y="216"/>
                    </a:moveTo>
                    <a:cubicBezTo>
                      <a:pt x="12" y="216"/>
                      <a:pt x="12" y="216"/>
                      <a:pt x="12" y="216"/>
                    </a:cubicBezTo>
                    <a:cubicBezTo>
                      <a:pt x="5" y="216"/>
                      <a:pt x="0" y="211"/>
                      <a:pt x="0" y="204"/>
                    </a:cubicBezTo>
                    <a:cubicBezTo>
                      <a:pt x="0" y="12"/>
                      <a:pt x="0" y="12"/>
                      <a:pt x="0" y="12"/>
                    </a:cubicBezTo>
                    <a:cubicBezTo>
                      <a:pt x="0" y="5"/>
                      <a:pt x="5" y="0"/>
                      <a:pt x="12" y="0"/>
                    </a:cubicBezTo>
                    <a:cubicBezTo>
                      <a:pt x="19" y="0"/>
                      <a:pt x="24" y="5"/>
                      <a:pt x="24" y="12"/>
                    </a:cubicBezTo>
                    <a:cubicBezTo>
                      <a:pt x="24" y="164"/>
                      <a:pt x="24" y="164"/>
                      <a:pt x="24" y="164"/>
                    </a:cubicBezTo>
                    <a:cubicBezTo>
                      <a:pt x="24" y="192"/>
                      <a:pt x="24" y="192"/>
                      <a:pt x="24" y="192"/>
                    </a:cubicBezTo>
                    <a:cubicBezTo>
                      <a:pt x="244" y="192"/>
                      <a:pt x="244" y="192"/>
                      <a:pt x="244" y="192"/>
                    </a:cubicBezTo>
                    <a:cubicBezTo>
                      <a:pt x="251" y="192"/>
                      <a:pt x="256" y="197"/>
                      <a:pt x="256" y="204"/>
                    </a:cubicBezTo>
                    <a:cubicBezTo>
                      <a:pt x="256" y="211"/>
                      <a:pt x="251" y="216"/>
                      <a:pt x="244" y="216"/>
                    </a:cubicBezTo>
                    <a:moveTo>
                      <a:pt x="216" y="180"/>
                    </a:moveTo>
                    <a:cubicBezTo>
                      <a:pt x="192" y="180"/>
                      <a:pt x="192" y="180"/>
                      <a:pt x="192" y="180"/>
                    </a:cubicBezTo>
                    <a:cubicBezTo>
                      <a:pt x="185" y="180"/>
                      <a:pt x="180" y="175"/>
                      <a:pt x="180" y="168"/>
                    </a:cubicBezTo>
                    <a:cubicBezTo>
                      <a:pt x="180" y="84"/>
                      <a:pt x="180" y="84"/>
                      <a:pt x="180" y="84"/>
                    </a:cubicBezTo>
                    <a:cubicBezTo>
                      <a:pt x="180" y="77"/>
                      <a:pt x="185" y="72"/>
                      <a:pt x="192" y="72"/>
                    </a:cubicBezTo>
                    <a:cubicBezTo>
                      <a:pt x="216" y="72"/>
                      <a:pt x="216" y="72"/>
                      <a:pt x="216" y="72"/>
                    </a:cubicBezTo>
                    <a:cubicBezTo>
                      <a:pt x="223" y="72"/>
                      <a:pt x="228" y="77"/>
                      <a:pt x="228" y="84"/>
                    </a:cubicBezTo>
                    <a:cubicBezTo>
                      <a:pt x="228" y="168"/>
                      <a:pt x="228" y="168"/>
                      <a:pt x="228" y="168"/>
                    </a:cubicBezTo>
                    <a:cubicBezTo>
                      <a:pt x="228" y="175"/>
                      <a:pt x="223" y="180"/>
                      <a:pt x="216" y="180"/>
                    </a:cubicBezTo>
                    <a:moveTo>
                      <a:pt x="148" y="180"/>
                    </a:moveTo>
                    <a:cubicBezTo>
                      <a:pt x="124" y="180"/>
                      <a:pt x="124" y="180"/>
                      <a:pt x="124" y="180"/>
                    </a:cubicBezTo>
                    <a:cubicBezTo>
                      <a:pt x="117" y="180"/>
                      <a:pt x="112" y="175"/>
                      <a:pt x="112" y="168"/>
                    </a:cubicBezTo>
                    <a:cubicBezTo>
                      <a:pt x="112" y="36"/>
                      <a:pt x="112" y="36"/>
                      <a:pt x="112" y="36"/>
                    </a:cubicBezTo>
                    <a:cubicBezTo>
                      <a:pt x="112" y="29"/>
                      <a:pt x="117" y="24"/>
                      <a:pt x="124" y="24"/>
                    </a:cubicBezTo>
                    <a:cubicBezTo>
                      <a:pt x="148" y="24"/>
                      <a:pt x="148" y="24"/>
                      <a:pt x="148" y="24"/>
                    </a:cubicBezTo>
                    <a:cubicBezTo>
                      <a:pt x="155" y="24"/>
                      <a:pt x="160" y="29"/>
                      <a:pt x="160" y="36"/>
                    </a:cubicBezTo>
                    <a:cubicBezTo>
                      <a:pt x="160" y="168"/>
                      <a:pt x="160" y="168"/>
                      <a:pt x="160" y="168"/>
                    </a:cubicBezTo>
                    <a:cubicBezTo>
                      <a:pt x="160" y="175"/>
                      <a:pt x="155" y="180"/>
                      <a:pt x="148" y="180"/>
                    </a:cubicBezTo>
                    <a:moveTo>
                      <a:pt x="80" y="180"/>
                    </a:moveTo>
                    <a:cubicBezTo>
                      <a:pt x="56" y="180"/>
                      <a:pt x="56" y="180"/>
                      <a:pt x="56" y="180"/>
                    </a:cubicBezTo>
                    <a:cubicBezTo>
                      <a:pt x="49" y="180"/>
                      <a:pt x="44" y="175"/>
                      <a:pt x="44" y="168"/>
                    </a:cubicBezTo>
                    <a:cubicBezTo>
                      <a:pt x="44" y="144"/>
                      <a:pt x="44" y="144"/>
                      <a:pt x="44" y="144"/>
                    </a:cubicBezTo>
                    <a:cubicBezTo>
                      <a:pt x="44" y="137"/>
                      <a:pt x="49" y="132"/>
                      <a:pt x="56" y="132"/>
                    </a:cubicBezTo>
                    <a:cubicBezTo>
                      <a:pt x="80" y="132"/>
                      <a:pt x="80" y="132"/>
                      <a:pt x="80" y="132"/>
                    </a:cubicBezTo>
                    <a:cubicBezTo>
                      <a:pt x="87" y="132"/>
                      <a:pt x="92" y="137"/>
                      <a:pt x="92" y="144"/>
                    </a:cubicBezTo>
                    <a:cubicBezTo>
                      <a:pt x="92" y="168"/>
                      <a:pt x="92" y="168"/>
                      <a:pt x="92" y="168"/>
                    </a:cubicBezTo>
                    <a:cubicBezTo>
                      <a:pt x="92" y="175"/>
                      <a:pt x="87" y="180"/>
                      <a:pt x="80" y="180"/>
                    </a:cubicBezTo>
                  </a:path>
                </a:pathLst>
              </a:custGeom>
              <a:solidFill>
                <a:srgbClr val="20383F"/>
              </a:solidFill>
              <a:ln w="9525">
                <a:noFill/>
                <a:round/>
              </a:ln>
            </p:spPr>
            <p:txBody>
              <a:bodyPr vert="horz" wrap="square" lIns="111664" tIns="55832" rIns="111664" bIns="55832" numCol="1" anchor="t" anchorCtr="0" compatLnSpc="1"/>
              <a:lstStyle/>
              <a:p>
                <a:pPr marL="0" marR="0" lvl="0" indent="0" algn="just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9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18" name="Group 36"/>
            <p:cNvGrpSpPr/>
            <p:nvPr/>
          </p:nvGrpSpPr>
          <p:grpSpPr>
            <a:xfrm>
              <a:off x="5545180" y="2129087"/>
              <a:ext cx="808348" cy="808346"/>
              <a:chOff x="5274567" y="1625529"/>
              <a:chExt cx="728142" cy="728140"/>
            </a:xfrm>
          </p:grpSpPr>
          <p:sp>
            <p:nvSpPr>
              <p:cNvPr id="19" name="Oval 12"/>
              <p:cNvSpPr/>
              <p:nvPr/>
            </p:nvSpPr>
            <p:spPr>
              <a:xfrm rot="20300499">
                <a:off x="5274567" y="1625529"/>
                <a:ext cx="728142" cy="728140"/>
              </a:xfrm>
              <a:prstGeom prst="ellipse">
                <a:avLst/>
              </a:prstGeom>
              <a:solidFill>
                <a:schemeClr val="bg1"/>
              </a:solidFill>
              <a:ln w="12700" cap="flat" cmpd="sng" algn="ctr">
                <a:solidFill>
                  <a:schemeClr val="bg1"/>
                </a:solidFill>
                <a:prstDash val="solid"/>
                <a:miter lim="800000"/>
              </a:ln>
              <a:effectLst/>
            </p:spPr>
            <p:txBody>
              <a:bodyPr/>
              <a:lstStyle/>
              <a:p>
                <a:pPr marL="0" marR="0" lvl="0" indent="0" algn="just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9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0" name="Freeform 173"/>
              <p:cNvSpPr>
                <a:spLocks noEditPoints="1"/>
              </p:cNvSpPr>
              <p:nvPr/>
            </p:nvSpPr>
            <p:spPr bwMode="auto">
              <a:xfrm>
                <a:off x="5482504" y="1832846"/>
                <a:ext cx="312266" cy="313506"/>
              </a:xfrm>
              <a:custGeom>
                <a:avLst/>
                <a:gdLst/>
                <a:ahLst/>
                <a:cxnLst>
                  <a:cxn ang="0">
                    <a:pos x="128" y="256"/>
                  </a:cxn>
                  <a:cxn ang="0">
                    <a:pos x="0" y="128"/>
                  </a:cxn>
                  <a:cxn ang="0">
                    <a:pos x="128" y="0"/>
                  </a:cxn>
                  <a:cxn ang="0">
                    <a:pos x="256" y="128"/>
                  </a:cxn>
                  <a:cxn ang="0">
                    <a:pos x="128" y="256"/>
                  </a:cxn>
                  <a:cxn ang="0">
                    <a:pos x="24" y="128"/>
                  </a:cxn>
                  <a:cxn ang="0">
                    <a:pos x="128" y="128"/>
                  </a:cxn>
                  <a:cxn ang="0">
                    <a:pos x="128" y="24"/>
                  </a:cxn>
                  <a:cxn ang="0">
                    <a:pos x="24" y="128"/>
                  </a:cxn>
                </a:cxnLst>
                <a:rect l="0" t="0" r="r" b="b"/>
                <a:pathLst>
                  <a:path w="256" h="256">
                    <a:moveTo>
                      <a:pt x="128" y="256"/>
                    </a:moveTo>
                    <a:cubicBezTo>
                      <a:pt x="57" y="256"/>
                      <a:pt x="0" y="199"/>
                      <a:pt x="0" y="128"/>
                    </a:cubicBezTo>
                    <a:cubicBezTo>
                      <a:pt x="0" y="57"/>
                      <a:pt x="57" y="0"/>
                      <a:pt x="128" y="0"/>
                    </a:cubicBezTo>
                    <a:cubicBezTo>
                      <a:pt x="199" y="0"/>
                      <a:pt x="256" y="57"/>
                      <a:pt x="256" y="128"/>
                    </a:cubicBezTo>
                    <a:cubicBezTo>
                      <a:pt x="256" y="199"/>
                      <a:pt x="199" y="256"/>
                      <a:pt x="128" y="256"/>
                    </a:cubicBezTo>
                    <a:moveTo>
                      <a:pt x="24" y="128"/>
                    </a:moveTo>
                    <a:cubicBezTo>
                      <a:pt x="128" y="128"/>
                      <a:pt x="128" y="128"/>
                      <a:pt x="128" y="128"/>
                    </a:cubicBezTo>
                    <a:cubicBezTo>
                      <a:pt x="128" y="24"/>
                      <a:pt x="128" y="24"/>
                      <a:pt x="128" y="24"/>
                    </a:cubicBezTo>
                    <a:cubicBezTo>
                      <a:pt x="71" y="24"/>
                      <a:pt x="24" y="71"/>
                      <a:pt x="24" y="128"/>
                    </a:cubicBezTo>
                  </a:path>
                </a:pathLst>
              </a:custGeom>
              <a:solidFill>
                <a:srgbClr val="20383F"/>
              </a:solidFill>
              <a:ln w="9525">
                <a:noFill/>
                <a:round/>
              </a:ln>
            </p:spPr>
            <p:txBody>
              <a:bodyPr vert="horz" wrap="square" lIns="111664" tIns="55832" rIns="111664" bIns="55832" numCol="1" anchor="t" anchorCtr="0" compatLnSpc="1"/>
              <a:lstStyle/>
              <a:p>
                <a:pPr marL="0" marR="0" lvl="0" indent="0" algn="just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9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21" name="Group 37"/>
            <p:cNvGrpSpPr/>
            <p:nvPr/>
          </p:nvGrpSpPr>
          <p:grpSpPr>
            <a:xfrm>
              <a:off x="5655502" y="3854561"/>
              <a:ext cx="808348" cy="808346"/>
              <a:chOff x="5373943" y="3179798"/>
              <a:chExt cx="728142" cy="728140"/>
            </a:xfrm>
          </p:grpSpPr>
          <p:sp>
            <p:nvSpPr>
              <p:cNvPr id="22" name="Oval 13"/>
              <p:cNvSpPr/>
              <p:nvPr/>
            </p:nvSpPr>
            <p:spPr>
              <a:xfrm rot="20300499">
                <a:off x="5373943" y="3179798"/>
                <a:ext cx="728142" cy="728140"/>
              </a:xfrm>
              <a:prstGeom prst="ellipse">
                <a:avLst/>
              </a:prstGeom>
              <a:solidFill>
                <a:srgbClr val="A5A5A5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/>
              <a:lstStyle/>
              <a:p>
                <a:pPr marL="0" marR="0" lvl="0" indent="0" algn="just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9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3" name="Freeform 182"/>
              <p:cNvSpPr>
                <a:spLocks noEditPoints="1"/>
              </p:cNvSpPr>
              <p:nvPr/>
            </p:nvSpPr>
            <p:spPr bwMode="auto">
              <a:xfrm>
                <a:off x="5581880" y="3387734"/>
                <a:ext cx="312266" cy="312266"/>
              </a:xfrm>
              <a:custGeom>
                <a:avLst/>
                <a:gdLst/>
                <a:ahLst/>
                <a:cxnLst>
                  <a:cxn ang="0">
                    <a:pos x="128" y="256"/>
                  </a:cxn>
                  <a:cxn ang="0">
                    <a:pos x="0" y="128"/>
                  </a:cxn>
                  <a:cxn ang="0">
                    <a:pos x="128" y="0"/>
                  </a:cxn>
                  <a:cxn ang="0">
                    <a:pos x="256" y="128"/>
                  </a:cxn>
                  <a:cxn ang="0">
                    <a:pos x="128" y="256"/>
                  </a:cxn>
                  <a:cxn ang="0">
                    <a:pos x="128" y="24"/>
                  </a:cxn>
                  <a:cxn ang="0">
                    <a:pos x="24" y="128"/>
                  </a:cxn>
                  <a:cxn ang="0">
                    <a:pos x="128" y="232"/>
                  </a:cxn>
                  <a:cxn ang="0">
                    <a:pos x="232" y="128"/>
                  </a:cxn>
                  <a:cxn ang="0">
                    <a:pos x="128" y="24"/>
                  </a:cxn>
                  <a:cxn ang="0">
                    <a:pos x="180" y="140"/>
                  </a:cxn>
                  <a:cxn ang="0">
                    <a:pos x="156" y="140"/>
                  </a:cxn>
                  <a:cxn ang="0">
                    <a:pos x="140" y="140"/>
                  </a:cxn>
                  <a:cxn ang="0">
                    <a:pos x="128" y="140"/>
                  </a:cxn>
                  <a:cxn ang="0">
                    <a:pos x="116" y="128"/>
                  </a:cxn>
                  <a:cxn ang="0">
                    <a:pos x="116" y="56"/>
                  </a:cxn>
                  <a:cxn ang="0">
                    <a:pos x="128" y="44"/>
                  </a:cxn>
                  <a:cxn ang="0">
                    <a:pos x="140" y="56"/>
                  </a:cxn>
                  <a:cxn ang="0">
                    <a:pos x="140" y="116"/>
                  </a:cxn>
                  <a:cxn ang="0">
                    <a:pos x="156" y="116"/>
                  </a:cxn>
                  <a:cxn ang="0">
                    <a:pos x="180" y="116"/>
                  </a:cxn>
                  <a:cxn ang="0">
                    <a:pos x="192" y="128"/>
                  </a:cxn>
                  <a:cxn ang="0">
                    <a:pos x="180" y="140"/>
                  </a:cxn>
                </a:cxnLst>
                <a:rect l="0" t="0" r="r" b="b"/>
                <a:pathLst>
                  <a:path w="256" h="256">
                    <a:moveTo>
                      <a:pt x="128" y="256"/>
                    </a:moveTo>
                    <a:cubicBezTo>
                      <a:pt x="57" y="256"/>
                      <a:pt x="0" y="199"/>
                      <a:pt x="0" y="128"/>
                    </a:cubicBezTo>
                    <a:cubicBezTo>
                      <a:pt x="0" y="57"/>
                      <a:pt x="57" y="0"/>
                      <a:pt x="128" y="0"/>
                    </a:cubicBezTo>
                    <a:cubicBezTo>
                      <a:pt x="199" y="0"/>
                      <a:pt x="256" y="57"/>
                      <a:pt x="256" y="128"/>
                    </a:cubicBezTo>
                    <a:cubicBezTo>
                      <a:pt x="256" y="199"/>
                      <a:pt x="199" y="256"/>
                      <a:pt x="128" y="256"/>
                    </a:cubicBezTo>
                    <a:moveTo>
                      <a:pt x="128" y="24"/>
                    </a:moveTo>
                    <a:cubicBezTo>
                      <a:pt x="71" y="24"/>
                      <a:pt x="24" y="71"/>
                      <a:pt x="24" y="128"/>
                    </a:cubicBezTo>
                    <a:cubicBezTo>
                      <a:pt x="24" y="185"/>
                      <a:pt x="71" y="232"/>
                      <a:pt x="128" y="232"/>
                    </a:cubicBezTo>
                    <a:cubicBezTo>
                      <a:pt x="185" y="232"/>
                      <a:pt x="232" y="185"/>
                      <a:pt x="232" y="128"/>
                    </a:cubicBezTo>
                    <a:cubicBezTo>
                      <a:pt x="232" y="71"/>
                      <a:pt x="185" y="24"/>
                      <a:pt x="128" y="24"/>
                    </a:cubicBezTo>
                    <a:moveTo>
                      <a:pt x="180" y="140"/>
                    </a:moveTo>
                    <a:cubicBezTo>
                      <a:pt x="156" y="140"/>
                      <a:pt x="156" y="140"/>
                      <a:pt x="156" y="140"/>
                    </a:cubicBezTo>
                    <a:cubicBezTo>
                      <a:pt x="140" y="140"/>
                      <a:pt x="140" y="140"/>
                      <a:pt x="140" y="140"/>
                    </a:cubicBezTo>
                    <a:cubicBezTo>
                      <a:pt x="128" y="140"/>
                      <a:pt x="128" y="140"/>
                      <a:pt x="128" y="140"/>
                    </a:cubicBezTo>
                    <a:cubicBezTo>
                      <a:pt x="121" y="140"/>
                      <a:pt x="116" y="135"/>
                      <a:pt x="116" y="128"/>
                    </a:cubicBezTo>
                    <a:cubicBezTo>
                      <a:pt x="116" y="56"/>
                      <a:pt x="116" y="56"/>
                      <a:pt x="116" y="56"/>
                    </a:cubicBezTo>
                    <a:cubicBezTo>
                      <a:pt x="116" y="49"/>
                      <a:pt x="121" y="44"/>
                      <a:pt x="128" y="44"/>
                    </a:cubicBezTo>
                    <a:cubicBezTo>
                      <a:pt x="135" y="44"/>
                      <a:pt x="140" y="49"/>
                      <a:pt x="140" y="56"/>
                    </a:cubicBezTo>
                    <a:cubicBezTo>
                      <a:pt x="140" y="116"/>
                      <a:pt x="140" y="116"/>
                      <a:pt x="140" y="116"/>
                    </a:cubicBezTo>
                    <a:cubicBezTo>
                      <a:pt x="156" y="116"/>
                      <a:pt x="156" y="116"/>
                      <a:pt x="156" y="116"/>
                    </a:cubicBezTo>
                    <a:cubicBezTo>
                      <a:pt x="180" y="116"/>
                      <a:pt x="180" y="116"/>
                      <a:pt x="180" y="116"/>
                    </a:cubicBezTo>
                    <a:cubicBezTo>
                      <a:pt x="187" y="116"/>
                      <a:pt x="192" y="121"/>
                      <a:pt x="192" y="128"/>
                    </a:cubicBezTo>
                    <a:cubicBezTo>
                      <a:pt x="192" y="135"/>
                      <a:pt x="187" y="140"/>
                      <a:pt x="180" y="140"/>
                    </a:cubicBezTo>
                  </a:path>
                </a:pathLst>
              </a:custGeom>
              <a:solidFill>
                <a:srgbClr val="FFFFFF"/>
              </a:solidFill>
              <a:ln w="9525">
                <a:noFill/>
                <a:round/>
              </a:ln>
            </p:spPr>
            <p:txBody>
              <a:bodyPr vert="horz" wrap="square" lIns="111664" tIns="55832" rIns="111664" bIns="55832" numCol="1" anchor="t" anchorCtr="0" compatLnSpc="1"/>
              <a:lstStyle/>
              <a:p>
                <a:pPr marL="0" marR="0" lvl="0" indent="0" algn="just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9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24" name="Group 35"/>
            <p:cNvGrpSpPr/>
            <p:nvPr/>
          </p:nvGrpSpPr>
          <p:grpSpPr>
            <a:xfrm>
              <a:off x="3870066" y="1700808"/>
              <a:ext cx="808348" cy="808346"/>
              <a:chOff x="3765661" y="1239745"/>
              <a:chExt cx="728142" cy="728140"/>
            </a:xfrm>
          </p:grpSpPr>
          <p:sp>
            <p:nvSpPr>
              <p:cNvPr id="25" name="Oval 11"/>
              <p:cNvSpPr/>
              <p:nvPr/>
            </p:nvSpPr>
            <p:spPr>
              <a:xfrm rot="20300499">
                <a:off x="3765661" y="1239745"/>
                <a:ext cx="728142" cy="728140"/>
              </a:xfrm>
              <a:prstGeom prst="ellipse">
                <a:avLst/>
              </a:prstGeom>
              <a:solidFill>
                <a:srgbClr val="A5A5A5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/>
              <a:lstStyle/>
              <a:p>
                <a:pPr marL="0" marR="0" lvl="0" indent="0" algn="just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9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6" name="Freeform 221"/>
              <p:cNvSpPr>
                <a:spLocks noEditPoints="1"/>
              </p:cNvSpPr>
              <p:nvPr/>
            </p:nvSpPr>
            <p:spPr bwMode="auto">
              <a:xfrm>
                <a:off x="4012631" y="1447681"/>
                <a:ext cx="234200" cy="312266"/>
              </a:xfrm>
              <a:custGeom>
                <a:avLst/>
                <a:gdLst/>
                <a:ahLst/>
                <a:cxnLst>
                  <a:cxn ang="0">
                    <a:pos x="96" y="256"/>
                  </a:cxn>
                  <a:cxn ang="0">
                    <a:pos x="0" y="96"/>
                  </a:cxn>
                  <a:cxn ang="0">
                    <a:pos x="96" y="0"/>
                  </a:cxn>
                  <a:cxn ang="0">
                    <a:pos x="192" y="96"/>
                  </a:cxn>
                  <a:cxn ang="0">
                    <a:pos x="96" y="256"/>
                  </a:cxn>
                  <a:cxn ang="0">
                    <a:pos x="96" y="32"/>
                  </a:cxn>
                  <a:cxn ang="0">
                    <a:pos x="32" y="96"/>
                  </a:cxn>
                  <a:cxn ang="0">
                    <a:pos x="96" y="160"/>
                  </a:cxn>
                  <a:cxn ang="0">
                    <a:pos x="160" y="96"/>
                  </a:cxn>
                  <a:cxn ang="0">
                    <a:pos x="96" y="32"/>
                  </a:cxn>
                  <a:cxn ang="0">
                    <a:pos x="96" y="128"/>
                  </a:cxn>
                  <a:cxn ang="0">
                    <a:pos x="64" y="96"/>
                  </a:cxn>
                  <a:cxn ang="0">
                    <a:pos x="96" y="64"/>
                  </a:cxn>
                  <a:cxn ang="0">
                    <a:pos x="128" y="96"/>
                  </a:cxn>
                  <a:cxn ang="0">
                    <a:pos x="96" y="128"/>
                  </a:cxn>
                </a:cxnLst>
                <a:rect l="0" t="0" r="r" b="b"/>
                <a:pathLst>
                  <a:path w="192" h="256">
                    <a:moveTo>
                      <a:pt x="96" y="256"/>
                    </a:moveTo>
                    <a:cubicBezTo>
                      <a:pt x="96" y="256"/>
                      <a:pt x="0" y="149"/>
                      <a:pt x="0" y="96"/>
                    </a:cubicBezTo>
                    <a:cubicBezTo>
                      <a:pt x="0" y="43"/>
                      <a:pt x="43" y="0"/>
                      <a:pt x="96" y="0"/>
                    </a:cubicBezTo>
                    <a:cubicBezTo>
                      <a:pt x="149" y="0"/>
                      <a:pt x="192" y="43"/>
                      <a:pt x="192" y="96"/>
                    </a:cubicBezTo>
                    <a:cubicBezTo>
                      <a:pt x="192" y="149"/>
                      <a:pt x="96" y="256"/>
                      <a:pt x="96" y="256"/>
                    </a:cubicBezTo>
                    <a:moveTo>
                      <a:pt x="96" y="32"/>
                    </a:moveTo>
                    <a:cubicBezTo>
                      <a:pt x="61" y="32"/>
                      <a:pt x="32" y="61"/>
                      <a:pt x="32" y="96"/>
                    </a:cubicBezTo>
                    <a:cubicBezTo>
                      <a:pt x="32" y="131"/>
                      <a:pt x="61" y="160"/>
                      <a:pt x="96" y="160"/>
                    </a:cubicBezTo>
                    <a:cubicBezTo>
                      <a:pt x="131" y="160"/>
                      <a:pt x="160" y="131"/>
                      <a:pt x="160" y="96"/>
                    </a:cubicBezTo>
                    <a:cubicBezTo>
                      <a:pt x="160" y="61"/>
                      <a:pt x="131" y="32"/>
                      <a:pt x="96" y="32"/>
                    </a:cubicBezTo>
                    <a:moveTo>
                      <a:pt x="96" y="128"/>
                    </a:moveTo>
                    <a:cubicBezTo>
                      <a:pt x="78" y="128"/>
                      <a:pt x="64" y="114"/>
                      <a:pt x="64" y="96"/>
                    </a:cubicBezTo>
                    <a:cubicBezTo>
                      <a:pt x="64" y="78"/>
                      <a:pt x="78" y="64"/>
                      <a:pt x="96" y="64"/>
                    </a:cubicBezTo>
                    <a:cubicBezTo>
                      <a:pt x="114" y="64"/>
                      <a:pt x="128" y="78"/>
                      <a:pt x="128" y="96"/>
                    </a:cubicBezTo>
                    <a:cubicBezTo>
                      <a:pt x="128" y="114"/>
                      <a:pt x="114" y="128"/>
                      <a:pt x="96" y="128"/>
                    </a:cubicBezTo>
                  </a:path>
                </a:pathLst>
              </a:custGeom>
              <a:solidFill>
                <a:srgbClr val="FFFFFF"/>
              </a:solidFill>
              <a:ln w="9525">
                <a:noFill/>
                <a:round/>
              </a:ln>
            </p:spPr>
            <p:txBody>
              <a:bodyPr vert="horz" wrap="square" lIns="111664" tIns="55832" rIns="111664" bIns="55832" numCol="1" anchor="t" anchorCtr="0" compatLnSpc="1"/>
              <a:lstStyle/>
              <a:p>
                <a:pPr marL="0" marR="0" lvl="0" indent="0" algn="just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9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27" name="Group 34"/>
            <p:cNvGrpSpPr/>
            <p:nvPr/>
          </p:nvGrpSpPr>
          <p:grpSpPr>
            <a:xfrm>
              <a:off x="2945109" y="3161591"/>
              <a:ext cx="808348" cy="808346"/>
              <a:chOff x="2932481" y="2555586"/>
              <a:chExt cx="728142" cy="728140"/>
            </a:xfrm>
          </p:grpSpPr>
          <p:sp>
            <p:nvSpPr>
              <p:cNvPr id="28" name="Oval 15"/>
              <p:cNvSpPr/>
              <p:nvPr/>
            </p:nvSpPr>
            <p:spPr>
              <a:xfrm rot="20300499">
                <a:off x="2932481" y="2555586"/>
                <a:ext cx="728142" cy="728140"/>
              </a:xfrm>
              <a:prstGeom prst="ellipse">
                <a:avLst/>
              </a:prstGeom>
              <a:solidFill>
                <a:schemeClr val="bg1"/>
              </a:solidFill>
              <a:ln w="12700" cap="flat" cmpd="sng" algn="ctr">
                <a:solidFill>
                  <a:schemeClr val="bg1"/>
                </a:solidFill>
                <a:prstDash val="solid"/>
                <a:miter lim="800000"/>
              </a:ln>
              <a:effectLst/>
            </p:spPr>
            <p:txBody>
              <a:bodyPr/>
              <a:lstStyle/>
              <a:p>
                <a:pPr marL="0" marR="0" lvl="0" indent="0" algn="just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9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9" name="Freeform 86"/>
              <p:cNvSpPr>
                <a:spLocks noEditPoints="1"/>
              </p:cNvSpPr>
              <p:nvPr/>
            </p:nvSpPr>
            <p:spPr bwMode="auto">
              <a:xfrm>
                <a:off x="3136701" y="2819903"/>
                <a:ext cx="319702" cy="199504"/>
              </a:xfrm>
              <a:custGeom>
                <a:avLst/>
                <a:gdLst/>
                <a:ahLst/>
                <a:cxnLst>
                  <a:cxn ang="0">
                    <a:pos x="244" y="160"/>
                  </a:cxn>
                  <a:cxn ang="0">
                    <a:pos x="232" y="160"/>
                  </a:cxn>
                  <a:cxn ang="0">
                    <a:pos x="24" y="160"/>
                  </a:cxn>
                  <a:cxn ang="0">
                    <a:pos x="12" y="160"/>
                  </a:cxn>
                  <a:cxn ang="0">
                    <a:pos x="0" y="148"/>
                  </a:cxn>
                  <a:cxn ang="0">
                    <a:pos x="0" y="128"/>
                  </a:cxn>
                  <a:cxn ang="0">
                    <a:pos x="24" y="128"/>
                  </a:cxn>
                  <a:cxn ang="0">
                    <a:pos x="24" y="12"/>
                  </a:cxn>
                  <a:cxn ang="0">
                    <a:pos x="36" y="0"/>
                  </a:cxn>
                  <a:cxn ang="0">
                    <a:pos x="220" y="0"/>
                  </a:cxn>
                  <a:cxn ang="0">
                    <a:pos x="232" y="12"/>
                  </a:cxn>
                  <a:cxn ang="0">
                    <a:pos x="232" y="128"/>
                  </a:cxn>
                  <a:cxn ang="0">
                    <a:pos x="256" y="128"/>
                  </a:cxn>
                  <a:cxn ang="0">
                    <a:pos x="256" y="148"/>
                  </a:cxn>
                  <a:cxn ang="0">
                    <a:pos x="244" y="160"/>
                  </a:cxn>
                  <a:cxn ang="0">
                    <a:pos x="100" y="148"/>
                  </a:cxn>
                  <a:cxn ang="0">
                    <a:pos x="156" y="148"/>
                  </a:cxn>
                  <a:cxn ang="0">
                    <a:pos x="156" y="140"/>
                  </a:cxn>
                  <a:cxn ang="0">
                    <a:pos x="100" y="140"/>
                  </a:cxn>
                  <a:cxn ang="0">
                    <a:pos x="100" y="148"/>
                  </a:cxn>
                  <a:cxn ang="0">
                    <a:pos x="216" y="16"/>
                  </a:cxn>
                  <a:cxn ang="0">
                    <a:pos x="40" y="16"/>
                  </a:cxn>
                  <a:cxn ang="0">
                    <a:pos x="40" y="120"/>
                  </a:cxn>
                  <a:cxn ang="0">
                    <a:pos x="216" y="120"/>
                  </a:cxn>
                  <a:cxn ang="0">
                    <a:pos x="216" y="16"/>
                  </a:cxn>
                </a:cxnLst>
                <a:rect l="0" t="0" r="r" b="b"/>
                <a:pathLst>
                  <a:path w="256" h="160">
                    <a:moveTo>
                      <a:pt x="244" y="160"/>
                    </a:moveTo>
                    <a:cubicBezTo>
                      <a:pt x="232" y="160"/>
                      <a:pt x="232" y="160"/>
                      <a:pt x="232" y="160"/>
                    </a:cubicBezTo>
                    <a:cubicBezTo>
                      <a:pt x="24" y="160"/>
                      <a:pt x="24" y="160"/>
                      <a:pt x="24" y="160"/>
                    </a:cubicBezTo>
                    <a:cubicBezTo>
                      <a:pt x="12" y="160"/>
                      <a:pt x="12" y="160"/>
                      <a:pt x="12" y="160"/>
                    </a:cubicBezTo>
                    <a:cubicBezTo>
                      <a:pt x="5" y="160"/>
                      <a:pt x="0" y="155"/>
                      <a:pt x="0" y="148"/>
                    </a:cubicBezTo>
                    <a:cubicBezTo>
                      <a:pt x="0" y="128"/>
                      <a:pt x="0" y="128"/>
                      <a:pt x="0" y="128"/>
                    </a:cubicBezTo>
                    <a:cubicBezTo>
                      <a:pt x="24" y="128"/>
                      <a:pt x="24" y="128"/>
                      <a:pt x="24" y="128"/>
                    </a:cubicBezTo>
                    <a:cubicBezTo>
                      <a:pt x="24" y="12"/>
                      <a:pt x="24" y="12"/>
                      <a:pt x="24" y="12"/>
                    </a:cubicBezTo>
                    <a:cubicBezTo>
                      <a:pt x="24" y="5"/>
                      <a:pt x="29" y="0"/>
                      <a:pt x="36" y="0"/>
                    </a:cubicBezTo>
                    <a:cubicBezTo>
                      <a:pt x="220" y="0"/>
                      <a:pt x="220" y="0"/>
                      <a:pt x="220" y="0"/>
                    </a:cubicBezTo>
                    <a:cubicBezTo>
                      <a:pt x="227" y="0"/>
                      <a:pt x="232" y="5"/>
                      <a:pt x="232" y="12"/>
                    </a:cubicBezTo>
                    <a:cubicBezTo>
                      <a:pt x="232" y="128"/>
                      <a:pt x="232" y="128"/>
                      <a:pt x="232" y="128"/>
                    </a:cubicBezTo>
                    <a:cubicBezTo>
                      <a:pt x="256" y="128"/>
                      <a:pt x="256" y="128"/>
                      <a:pt x="256" y="128"/>
                    </a:cubicBezTo>
                    <a:cubicBezTo>
                      <a:pt x="256" y="148"/>
                      <a:pt x="256" y="148"/>
                      <a:pt x="256" y="148"/>
                    </a:cubicBezTo>
                    <a:cubicBezTo>
                      <a:pt x="256" y="155"/>
                      <a:pt x="251" y="160"/>
                      <a:pt x="244" y="160"/>
                    </a:cubicBezTo>
                    <a:moveTo>
                      <a:pt x="100" y="148"/>
                    </a:moveTo>
                    <a:cubicBezTo>
                      <a:pt x="156" y="148"/>
                      <a:pt x="156" y="148"/>
                      <a:pt x="156" y="148"/>
                    </a:cubicBezTo>
                    <a:cubicBezTo>
                      <a:pt x="156" y="140"/>
                      <a:pt x="156" y="140"/>
                      <a:pt x="156" y="140"/>
                    </a:cubicBezTo>
                    <a:cubicBezTo>
                      <a:pt x="100" y="140"/>
                      <a:pt x="100" y="140"/>
                      <a:pt x="100" y="140"/>
                    </a:cubicBezTo>
                    <a:lnTo>
                      <a:pt x="100" y="148"/>
                    </a:lnTo>
                    <a:close/>
                    <a:moveTo>
                      <a:pt x="216" y="16"/>
                    </a:moveTo>
                    <a:cubicBezTo>
                      <a:pt x="40" y="16"/>
                      <a:pt x="40" y="16"/>
                      <a:pt x="40" y="16"/>
                    </a:cubicBezTo>
                    <a:cubicBezTo>
                      <a:pt x="40" y="120"/>
                      <a:pt x="40" y="120"/>
                      <a:pt x="40" y="120"/>
                    </a:cubicBezTo>
                    <a:cubicBezTo>
                      <a:pt x="216" y="120"/>
                      <a:pt x="216" y="120"/>
                      <a:pt x="216" y="120"/>
                    </a:cubicBezTo>
                    <a:lnTo>
                      <a:pt x="216" y="16"/>
                    </a:lnTo>
                    <a:close/>
                  </a:path>
                </a:pathLst>
              </a:custGeom>
              <a:solidFill>
                <a:srgbClr val="20383F"/>
              </a:solidFill>
              <a:ln w="9525">
                <a:noFill/>
                <a:round/>
              </a:ln>
            </p:spPr>
            <p:txBody>
              <a:bodyPr vert="horz" wrap="square" lIns="111664" tIns="55832" rIns="111664" bIns="55832" numCol="1" anchor="t" anchorCtr="0" compatLnSpc="1"/>
              <a:lstStyle/>
              <a:p>
                <a:pPr marL="0" marR="0" lvl="0" indent="0" algn="just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9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sp>
          <p:nvSpPr>
            <p:cNvPr id="30" name="Footer Text"/>
            <p:cNvSpPr txBox="1"/>
            <p:nvPr/>
          </p:nvSpPr>
          <p:spPr>
            <a:xfrm flipH="1">
              <a:off x="467544" y="3289801"/>
              <a:ext cx="2182764" cy="551325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marL="0" marR="0" lvl="0" indent="0" algn="just" defTabSz="1116965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9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请替换文字内容，点击添加相关标题文字，修改文字内容，也可以直接复制你的内容到此。请替换文字内容，点击添加相关标题文字，修改文字内容，也可以直接复制你的内容到此。</a:t>
              </a:r>
              <a:endParaRPr kumimoji="0" lang="en-US" altLang="zh-CN" sz="9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1" name="Footer Text"/>
            <p:cNvSpPr txBox="1"/>
            <p:nvPr/>
          </p:nvSpPr>
          <p:spPr>
            <a:xfrm flipH="1">
              <a:off x="4144132" y="3017215"/>
              <a:ext cx="1228465" cy="964818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marL="0" marR="0" lvl="0" indent="0" algn="just" defTabSz="1116965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9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请替换文字内容，点击添加相关标题文字，修改文字内容，也可以直接复制你的内容到此。请替换文字内容，点击添加相关标题文字，修改文字内容，也可以直接复制你的内容到此。</a:t>
              </a:r>
              <a:endParaRPr kumimoji="0" lang="en-US" altLang="zh-CN" sz="9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2" name="Footer Text"/>
            <p:cNvSpPr txBox="1"/>
            <p:nvPr/>
          </p:nvSpPr>
          <p:spPr>
            <a:xfrm flipH="1">
              <a:off x="1426671" y="1822871"/>
              <a:ext cx="2182764" cy="551325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marL="0" marR="0" lvl="0" indent="0" algn="just" defTabSz="1116965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9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请替换文字内容，点击添加相关标题文字，修改文字内容，也可以直接复制你的内容到此。请替换文字内容，点击添加相关标题文字，修改文字内容，也可以直接复制你的内容到此。</a:t>
              </a:r>
              <a:endParaRPr kumimoji="0" lang="en-US" altLang="zh-CN" sz="9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3" name="Footer Text"/>
            <p:cNvSpPr txBox="1"/>
            <p:nvPr/>
          </p:nvSpPr>
          <p:spPr>
            <a:xfrm flipH="1">
              <a:off x="6568097" y="2215376"/>
              <a:ext cx="2125500" cy="551325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marL="0" marR="0" lvl="0" indent="0" algn="just" defTabSz="1116965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9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请替换文字内容，点击添加相关标题文字，修改文字内容，也可以直接复制你的内容到此。请替换文字内容，点击添加相关标题文字，修改文字内容，也可以直接复制你的内容到此。</a:t>
              </a:r>
              <a:endParaRPr kumimoji="0" lang="en-US" altLang="zh-CN" sz="9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4" name="Footer Text"/>
            <p:cNvSpPr txBox="1"/>
            <p:nvPr/>
          </p:nvSpPr>
          <p:spPr>
            <a:xfrm flipH="1">
              <a:off x="6632894" y="4017270"/>
              <a:ext cx="2125500" cy="551325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marL="0" marR="0" lvl="0" indent="0" algn="just" defTabSz="1116965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9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r>
                <a:rPr kumimoji="0" lang="zh-CN" altLang="en-US" sz="9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，点击添加相关标题文字，修改文字内容，也可以直接复制你的内容到</a:t>
              </a:r>
              <a:r>
                <a:rPr kumimoji="0" lang="zh-CN" altLang="en-US" sz="9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此。请替换文字内容</a:t>
              </a:r>
              <a:r>
                <a:rPr kumimoji="0" lang="zh-CN" altLang="en-US" sz="9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，点击添加相关标题文字，修改文字内容，也可以直接复制你的内容到此。</a:t>
              </a:r>
              <a:endParaRPr kumimoji="0" lang="en-US" altLang="zh-CN" sz="9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5" name="Footer Text"/>
            <p:cNvSpPr txBox="1"/>
            <p:nvPr/>
          </p:nvSpPr>
          <p:spPr>
            <a:xfrm flipH="1">
              <a:off x="5053219" y="4772316"/>
              <a:ext cx="2125500" cy="551325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marL="0" marR="0" lvl="0" indent="0" algn="just" defTabSz="1116965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9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r>
                <a:rPr kumimoji="0" lang="zh-CN" altLang="en-US" sz="9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，点击添加相关标题文字，修改文字内容，也可以直接复制你的内容到</a:t>
              </a:r>
              <a:r>
                <a:rPr kumimoji="0" lang="zh-CN" altLang="en-US" sz="9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此。请替换文字内容</a:t>
              </a:r>
              <a:r>
                <a:rPr kumimoji="0" lang="zh-CN" altLang="en-US" sz="9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，点击添加相关标题文字，修改文字内容，也可以直接复制你的内容到此。</a:t>
              </a:r>
              <a:endParaRPr kumimoji="0" lang="en-US" altLang="zh-CN" sz="9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sp>
        <p:nvSpPr>
          <p:cNvPr id="5" name="矩形 4"/>
          <p:cNvSpPr/>
          <p:nvPr/>
        </p:nvSpPr>
        <p:spPr>
          <a:xfrm>
            <a:off x="0" y="411510"/>
            <a:ext cx="539750" cy="57606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cxnSp>
        <p:nvCxnSpPr>
          <p:cNvPr id="6" name="直接连接符 5"/>
          <p:cNvCxnSpPr/>
          <p:nvPr/>
        </p:nvCxnSpPr>
        <p:spPr>
          <a:xfrm>
            <a:off x="600710" y="411510"/>
            <a:ext cx="0" cy="576064"/>
          </a:xfrm>
          <a:prstGeom prst="line">
            <a:avLst/>
          </a:prstGeom>
          <a:ln w="2857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Box 7"/>
          <p:cNvSpPr txBox="1"/>
          <p:nvPr/>
        </p:nvSpPr>
        <p:spPr>
          <a:xfrm>
            <a:off x="661670" y="345599"/>
            <a:ext cx="2595880" cy="70788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zh-CN" altLang="en-US" sz="40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输入内容</a:t>
            </a:r>
            <a:endParaRPr lang="zh-CN" altLang="en-US" sz="4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2" name="组合 1"/>
          <p:cNvGrpSpPr/>
          <p:nvPr/>
        </p:nvGrpSpPr>
        <p:grpSpPr>
          <a:xfrm>
            <a:off x="879512" y="2103626"/>
            <a:ext cx="10432973" cy="3432696"/>
            <a:chOff x="588576" y="2159687"/>
            <a:chExt cx="8303904" cy="2732182"/>
          </a:xfrm>
        </p:grpSpPr>
        <p:sp>
          <p:nvSpPr>
            <p:cNvPr id="8" name="AutoShape 5"/>
            <p:cNvSpPr/>
            <p:nvPr/>
          </p:nvSpPr>
          <p:spPr bwMode="auto">
            <a:xfrm>
              <a:off x="599057" y="2159687"/>
              <a:ext cx="522662" cy="522662"/>
            </a:xfrm>
            <a:prstGeom prst="roundRect">
              <a:avLst>
                <a:gd name="adj" fmla="val 20315"/>
              </a:avLst>
            </a:pr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lIns="37670" tIns="37670" rIns="37670" bIns="37670" anchor="ctr"/>
            <a:lstStyle>
              <a:lvl1pPr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584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9" name="AutoShape 6"/>
            <p:cNvSpPr/>
            <p:nvPr/>
          </p:nvSpPr>
          <p:spPr bwMode="auto">
            <a:xfrm>
              <a:off x="720639" y="2170643"/>
              <a:ext cx="292076" cy="38643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0"/>
                  </a:lnTo>
                  <a:lnTo>
                    <a:pt x="21599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 anchorCtr="1">
              <a:spAutoFit/>
            </a:bodyPr>
            <a:lstStyle>
              <a:lvl1pPr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algn="ctr" eaLnBrk="1">
                <a:lnSpc>
                  <a:spcPct val="150000"/>
                </a:lnSpc>
              </a:pPr>
              <a:r>
                <a:rPr lang="es-ES" altLang="zh-CN" sz="2400" b="0" dirty="0" smtClean="0">
                  <a:solidFill>
                    <a:srgbClr val="20383F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01</a:t>
              </a:r>
              <a:endParaRPr lang="es-ES" altLang="zh-CN" sz="1400" dirty="0">
                <a:solidFill>
                  <a:srgbClr val="20383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0" name="AutoShape 7"/>
            <p:cNvSpPr/>
            <p:nvPr/>
          </p:nvSpPr>
          <p:spPr bwMode="auto">
            <a:xfrm>
              <a:off x="1241903" y="2323927"/>
              <a:ext cx="1565192" cy="18801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>
              <a:spAutoFit/>
            </a:bodyPr>
            <a:lstStyle>
              <a:lvl1pPr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647700" eaLnBrk="1" fontAlgn="auto" latinLnBrk="0" hangingPunct="1">
                <a:lnSpc>
                  <a:spcPct val="120000"/>
                </a:lnSpc>
                <a:spcBef>
                  <a:spcPts val="895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1400" b="0" i="0" u="none" strike="noStrike" kern="0" cap="none" spc="0" normalizeH="0" baseline="0" noProof="0" smtClean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kumimoji="0" lang="es-ES" altLang="zh-CN" sz="14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1" name="AutoShape 9"/>
            <p:cNvSpPr/>
            <p:nvPr/>
          </p:nvSpPr>
          <p:spPr bwMode="auto">
            <a:xfrm>
              <a:off x="588576" y="2787861"/>
              <a:ext cx="1956490" cy="470339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>
              <a:spAutoFit/>
            </a:bodyPr>
            <a:lstStyle>
              <a:lvl1pPr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647700" eaLnBrk="1" fontAlgn="auto" latinLnBrk="0" hangingPunct="1">
                <a:lnSpc>
                  <a:spcPct val="120000"/>
                </a:lnSpc>
                <a:spcBef>
                  <a:spcPts val="895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8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请替换文字内容，点击添加相关标题文字，修改文字内容，也可以直接复制你的内容到此</a:t>
              </a:r>
              <a:r>
                <a:rPr kumimoji="0" lang="zh-CN" altLang="en-US" sz="800" b="0" i="0" u="none" strike="noStrike" kern="0" cap="none" spc="0" normalizeH="0" baseline="0" noProof="0" dirty="0" smtClean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。</a:t>
              </a:r>
              <a:r>
                <a:rPr kumimoji="0" lang="zh-CN" altLang="en-US" sz="8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请替换文字内容，点击添加相关标题文字，修改文字内容，也可以直接复制你的内容到此</a:t>
              </a:r>
              <a:r>
                <a:rPr kumimoji="0" lang="zh-CN" altLang="en-US" sz="800" b="0" i="0" u="none" strike="noStrike" kern="0" cap="none" spc="0" normalizeH="0" baseline="0" noProof="0" dirty="0" smtClean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。</a:t>
              </a:r>
              <a:endParaRPr kumimoji="0" lang="es-ES" altLang="zh-CN" sz="8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2" name="AutoShape 10"/>
            <p:cNvSpPr/>
            <p:nvPr/>
          </p:nvSpPr>
          <p:spPr bwMode="auto">
            <a:xfrm>
              <a:off x="3646291" y="2159687"/>
              <a:ext cx="523361" cy="522662"/>
            </a:xfrm>
            <a:prstGeom prst="roundRect">
              <a:avLst>
                <a:gd name="adj" fmla="val 20315"/>
              </a:avLst>
            </a:pr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lIns="37670" tIns="37670" rIns="37670" bIns="37670" anchor="ctr"/>
            <a:lstStyle>
              <a:lvl1pPr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584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3" name="AutoShape 11"/>
            <p:cNvSpPr/>
            <p:nvPr/>
          </p:nvSpPr>
          <p:spPr bwMode="auto">
            <a:xfrm>
              <a:off x="3707081" y="2224577"/>
              <a:ext cx="389901" cy="38643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wrap="square" lIns="0" tIns="0" rIns="0" bIns="0" anchor="ctr" anchorCtr="1">
              <a:spAutoFit/>
            </a:bodyPr>
            <a:lstStyle>
              <a:lvl1pPr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algn="ctr" eaLnBrk="1">
                <a:lnSpc>
                  <a:spcPct val="150000"/>
                </a:lnSpc>
              </a:pPr>
              <a:r>
                <a:rPr lang="es-ES" altLang="zh-CN" sz="2400" b="0" dirty="0" smtClean="0">
                  <a:solidFill>
                    <a:srgbClr val="20383F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02</a:t>
              </a:r>
              <a:endParaRPr lang="es-ES" altLang="zh-CN" sz="1400" dirty="0">
                <a:solidFill>
                  <a:srgbClr val="20383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4" name="AutoShape 12"/>
            <p:cNvSpPr/>
            <p:nvPr/>
          </p:nvSpPr>
          <p:spPr bwMode="auto">
            <a:xfrm>
              <a:off x="4290535" y="2320434"/>
              <a:ext cx="1565192" cy="18801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>
              <a:spAutoFit/>
            </a:bodyPr>
            <a:lstStyle>
              <a:lvl1pPr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647700" eaLnBrk="1" fontAlgn="auto" latinLnBrk="0" hangingPunct="1">
                <a:lnSpc>
                  <a:spcPct val="120000"/>
                </a:lnSpc>
                <a:spcBef>
                  <a:spcPts val="895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1400" b="0" i="0" u="none" strike="noStrike" kern="0" cap="none" spc="0" normalizeH="0" baseline="0" noProof="0" smtClean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kumimoji="0" lang="es-ES" altLang="zh-CN" sz="14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5" name="AutoShape 14"/>
            <p:cNvSpPr/>
            <p:nvPr/>
          </p:nvSpPr>
          <p:spPr bwMode="auto">
            <a:xfrm>
              <a:off x="3636508" y="2787861"/>
              <a:ext cx="1956490" cy="470339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>
              <a:spAutoFit/>
            </a:bodyPr>
            <a:lstStyle>
              <a:lvl1pPr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647700" eaLnBrk="1" fontAlgn="auto" latinLnBrk="0" hangingPunct="1">
                <a:lnSpc>
                  <a:spcPct val="120000"/>
                </a:lnSpc>
                <a:spcBef>
                  <a:spcPts val="895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8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请替换文字内容，点击添加相关标题文字，修改文字内容，也可以直接复制你的内容到此。请替换文字内容，点击添加相关标题文字，修改文字内容，也可以直接复制你的内容到此。</a:t>
              </a:r>
              <a:endParaRPr kumimoji="0" lang="es-ES" altLang="zh-CN" sz="8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6" name="AutoShape 15"/>
            <p:cNvSpPr/>
            <p:nvPr/>
          </p:nvSpPr>
          <p:spPr bwMode="auto">
            <a:xfrm>
              <a:off x="6683742" y="2159687"/>
              <a:ext cx="523361" cy="522662"/>
            </a:xfrm>
            <a:prstGeom prst="roundRect">
              <a:avLst>
                <a:gd name="adj" fmla="val 20315"/>
              </a:avLst>
            </a:prstGeom>
            <a:solidFill>
              <a:schemeClr val="bg1"/>
            </a:solidFill>
            <a:ln>
              <a:noFill/>
            </a:ln>
            <a:effectLst/>
          </p:spPr>
          <p:txBody>
            <a:bodyPr lIns="37670" tIns="37670" rIns="37670" bIns="37670" anchor="ctr"/>
            <a:lstStyle>
              <a:lvl1pPr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584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zh-CN" sz="1800" b="0" i="0" u="none" strike="noStrike" kern="0" cap="none" spc="0" normalizeH="0" baseline="0" noProof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7" name="AutoShape 16"/>
            <p:cNvSpPr/>
            <p:nvPr/>
          </p:nvSpPr>
          <p:spPr bwMode="auto">
            <a:xfrm>
              <a:off x="6810914" y="2170643"/>
              <a:ext cx="276703" cy="38643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 anchorCtr="1">
              <a:spAutoFit/>
            </a:bodyPr>
            <a:lstStyle>
              <a:lvl1pPr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algn="ctr" eaLnBrk="1">
                <a:lnSpc>
                  <a:spcPct val="150000"/>
                </a:lnSpc>
              </a:pPr>
              <a:r>
                <a:rPr lang="es-ES" altLang="zh-CN" sz="2400" b="0" dirty="0" smtClean="0">
                  <a:solidFill>
                    <a:srgbClr val="20383F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03</a:t>
              </a:r>
              <a:endParaRPr lang="es-ES" altLang="zh-CN" sz="1400" dirty="0">
                <a:solidFill>
                  <a:srgbClr val="20383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8" name="AutoShape 17"/>
            <p:cNvSpPr/>
            <p:nvPr/>
          </p:nvSpPr>
          <p:spPr bwMode="auto">
            <a:xfrm>
              <a:off x="7327288" y="2323927"/>
              <a:ext cx="1565192" cy="18801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>
              <a:spAutoFit/>
            </a:bodyPr>
            <a:lstStyle>
              <a:lvl1pPr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647700" eaLnBrk="1" fontAlgn="auto" latinLnBrk="0" hangingPunct="1">
                <a:lnSpc>
                  <a:spcPct val="120000"/>
                </a:lnSpc>
                <a:spcBef>
                  <a:spcPts val="895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1400" b="0" i="0" u="none" strike="noStrike" kern="0" cap="none" spc="0" normalizeH="0" baseline="0" noProof="0" smtClean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kumimoji="0" lang="es-ES" altLang="zh-CN" sz="14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9" name="AutoShape 19"/>
            <p:cNvSpPr/>
            <p:nvPr/>
          </p:nvSpPr>
          <p:spPr bwMode="auto">
            <a:xfrm>
              <a:off x="6673959" y="2787862"/>
              <a:ext cx="1956490" cy="470339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>
              <a:spAutoFit/>
            </a:bodyPr>
            <a:lstStyle>
              <a:lvl1pPr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647700" eaLnBrk="1" fontAlgn="auto" latinLnBrk="0" hangingPunct="1">
                <a:lnSpc>
                  <a:spcPct val="120000"/>
                </a:lnSpc>
                <a:spcBef>
                  <a:spcPts val="895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8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请替换文字内容，点击添加相关标题文字，修改文字内容，也可以直接复制你的内容到此。请替换文字内容，点击添加相关标题文字，修改文字内容，也可以直接复制你的内容到此。</a:t>
              </a:r>
              <a:endParaRPr kumimoji="0" lang="es-ES" altLang="zh-CN" sz="8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0" name="AutoShape 20"/>
            <p:cNvSpPr/>
            <p:nvPr/>
          </p:nvSpPr>
          <p:spPr bwMode="auto">
            <a:xfrm>
              <a:off x="599057" y="3792658"/>
              <a:ext cx="522662" cy="522662"/>
            </a:xfrm>
            <a:prstGeom prst="roundRect">
              <a:avLst>
                <a:gd name="adj" fmla="val 20315"/>
              </a:avLst>
            </a:prstGeom>
            <a:solidFill>
              <a:schemeClr val="bg1"/>
            </a:solidFill>
            <a:ln>
              <a:noFill/>
            </a:ln>
            <a:effectLst/>
          </p:spPr>
          <p:txBody>
            <a:bodyPr lIns="37670" tIns="37670" rIns="37670" bIns="37670" anchor="ctr"/>
            <a:lstStyle>
              <a:lvl1pPr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584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zh-CN" sz="1800" b="0" i="0" u="none" strike="noStrike" kern="0" cap="none" spc="0" normalizeH="0" baseline="0" noProof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1" name="AutoShape 21"/>
            <p:cNvSpPr/>
            <p:nvPr/>
          </p:nvSpPr>
          <p:spPr bwMode="auto">
            <a:xfrm>
              <a:off x="665089" y="3833939"/>
              <a:ext cx="390597" cy="38643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wrap="square" lIns="0" tIns="0" rIns="0" bIns="0" anchor="ctr" anchorCtr="1">
              <a:spAutoFit/>
            </a:bodyPr>
            <a:lstStyle>
              <a:lvl1pPr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algn="ctr" eaLnBrk="1">
                <a:lnSpc>
                  <a:spcPct val="150000"/>
                </a:lnSpc>
              </a:pPr>
              <a:r>
                <a:rPr lang="es-ES" altLang="zh-CN" sz="2400" b="0" dirty="0" smtClean="0">
                  <a:solidFill>
                    <a:srgbClr val="20383F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04</a:t>
              </a:r>
              <a:endParaRPr lang="es-ES" altLang="zh-CN" sz="1400" dirty="0">
                <a:solidFill>
                  <a:srgbClr val="20383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2" name="AutoShape 22"/>
            <p:cNvSpPr/>
            <p:nvPr/>
          </p:nvSpPr>
          <p:spPr bwMode="auto">
            <a:xfrm>
              <a:off x="1241903" y="3956898"/>
              <a:ext cx="1565192" cy="18801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>
              <a:spAutoFit/>
            </a:bodyPr>
            <a:lstStyle>
              <a:lvl1pPr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647700" eaLnBrk="1" fontAlgn="auto" latinLnBrk="0" hangingPunct="1">
                <a:lnSpc>
                  <a:spcPct val="120000"/>
                </a:lnSpc>
                <a:spcBef>
                  <a:spcPts val="895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1400" b="0" i="0" u="none" strike="noStrike" kern="0" cap="none" spc="0" normalizeH="0" baseline="0" noProof="0" dirty="0" smtClean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kumimoji="0" lang="es-ES" altLang="zh-CN" sz="14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3" name="AutoShape 24"/>
            <p:cNvSpPr/>
            <p:nvPr/>
          </p:nvSpPr>
          <p:spPr bwMode="auto">
            <a:xfrm>
              <a:off x="588576" y="4421530"/>
              <a:ext cx="1956490" cy="470339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>
              <a:spAutoFit/>
            </a:bodyPr>
            <a:lstStyle>
              <a:lvl1pPr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647700" eaLnBrk="1" fontAlgn="auto" latinLnBrk="0" hangingPunct="1">
                <a:lnSpc>
                  <a:spcPct val="120000"/>
                </a:lnSpc>
                <a:spcBef>
                  <a:spcPts val="895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8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请替换文字内容，点击添加相关标题文字，修改文字内容，也可以直接复制你的内容到此。请替换文字内容，点击添加相关标题文字，修改文字内容，也可以直接复制你的内容到此。</a:t>
              </a:r>
              <a:endParaRPr kumimoji="0" lang="es-ES" altLang="zh-CN" sz="8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4" name="AutoShape 25"/>
            <p:cNvSpPr/>
            <p:nvPr/>
          </p:nvSpPr>
          <p:spPr bwMode="auto">
            <a:xfrm>
              <a:off x="3646291" y="3792658"/>
              <a:ext cx="523361" cy="522662"/>
            </a:xfrm>
            <a:prstGeom prst="roundRect">
              <a:avLst>
                <a:gd name="adj" fmla="val 20315"/>
              </a:avLst>
            </a:prstGeom>
            <a:solidFill>
              <a:schemeClr val="bg1"/>
            </a:solidFill>
            <a:ln>
              <a:noFill/>
            </a:ln>
            <a:effectLst/>
          </p:spPr>
          <p:txBody>
            <a:bodyPr lIns="37670" tIns="37670" rIns="37670" bIns="37670" anchor="ctr"/>
            <a:lstStyle>
              <a:lvl1pPr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584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zh-CN" sz="1800" b="0" i="0" u="none" strike="noStrike" kern="0" cap="none" spc="0" normalizeH="0" baseline="0" noProof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5" name="AutoShape 26"/>
            <p:cNvSpPr/>
            <p:nvPr/>
          </p:nvSpPr>
          <p:spPr bwMode="auto">
            <a:xfrm>
              <a:off x="3749053" y="4019427"/>
              <a:ext cx="397587" cy="286486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0"/>
                  </a:lnTo>
                  <a:lnTo>
                    <a:pt x="21599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37670" tIns="37670" rIns="37670" bIns="37670" anchor="b"/>
            <a:lstStyle>
              <a:lvl1pPr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eaLnBrk="1">
                <a:lnSpc>
                  <a:spcPct val="150000"/>
                </a:lnSpc>
              </a:pPr>
              <a:r>
                <a:rPr lang="es-ES" altLang="zh-CN" sz="2400" b="0" dirty="0" smtClean="0">
                  <a:solidFill>
                    <a:srgbClr val="20383F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05</a:t>
              </a:r>
              <a:endParaRPr lang="es-ES" altLang="zh-CN" sz="1400" dirty="0">
                <a:solidFill>
                  <a:srgbClr val="20383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6" name="AutoShape 27"/>
            <p:cNvSpPr/>
            <p:nvPr/>
          </p:nvSpPr>
          <p:spPr bwMode="auto">
            <a:xfrm>
              <a:off x="4289836" y="3956898"/>
              <a:ext cx="1565192" cy="18801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>
              <a:spAutoFit/>
            </a:bodyPr>
            <a:lstStyle>
              <a:lvl1pPr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647700" eaLnBrk="1" fontAlgn="auto" latinLnBrk="0" hangingPunct="1">
                <a:lnSpc>
                  <a:spcPct val="120000"/>
                </a:lnSpc>
                <a:spcBef>
                  <a:spcPts val="895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1400" b="0" i="0" u="none" strike="noStrike" kern="0" cap="none" spc="0" normalizeH="0" baseline="0" noProof="0" smtClean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kumimoji="0" lang="es-ES" altLang="zh-CN" sz="14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7" name="AutoShape 29"/>
            <p:cNvSpPr/>
            <p:nvPr/>
          </p:nvSpPr>
          <p:spPr bwMode="auto">
            <a:xfrm>
              <a:off x="3636508" y="4421530"/>
              <a:ext cx="1956490" cy="470339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>
              <a:spAutoFit/>
            </a:bodyPr>
            <a:lstStyle>
              <a:lvl1pPr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647700" eaLnBrk="1" fontAlgn="auto" latinLnBrk="0" hangingPunct="1">
                <a:lnSpc>
                  <a:spcPct val="120000"/>
                </a:lnSpc>
                <a:spcBef>
                  <a:spcPts val="895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8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请替换文字内容，点击添加相关标题文字，修改文字内容，也可以直接复制你的内容到此。请替换文字内容，点击添加相关标题文字，修改文字内容，也可以直接复制你的内容到此。</a:t>
              </a:r>
              <a:endParaRPr kumimoji="0" lang="es-ES" altLang="zh-CN" sz="8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8" name="AutoShape 30"/>
            <p:cNvSpPr/>
            <p:nvPr/>
          </p:nvSpPr>
          <p:spPr bwMode="auto">
            <a:xfrm>
              <a:off x="6683742" y="3792658"/>
              <a:ext cx="523361" cy="522662"/>
            </a:xfrm>
            <a:prstGeom prst="roundRect">
              <a:avLst>
                <a:gd name="adj" fmla="val 20315"/>
              </a:avLst>
            </a:prstGeom>
            <a:solidFill>
              <a:schemeClr val="bg1"/>
            </a:solidFill>
            <a:ln>
              <a:noFill/>
            </a:ln>
            <a:effectLst/>
          </p:spPr>
          <p:txBody>
            <a:bodyPr lIns="37670" tIns="37670" rIns="37670" bIns="37670" anchor="ctr"/>
            <a:lstStyle>
              <a:lvl1pPr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5842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zh-CN" sz="1800" b="0" i="0" u="none" strike="noStrike" kern="0" cap="none" spc="0" normalizeH="0" baseline="0" noProof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9" name="AutoShape 31"/>
            <p:cNvSpPr/>
            <p:nvPr/>
          </p:nvSpPr>
          <p:spPr bwMode="auto">
            <a:xfrm>
              <a:off x="6805323" y="3833939"/>
              <a:ext cx="292076" cy="38643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0"/>
                  </a:lnTo>
                  <a:lnTo>
                    <a:pt x="21599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 anchorCtr="1">
              <a:spAutoFit/>
            </a:bodyPr>
            <a:lstStyle>
              <a:lvl1pPr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584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584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algn="ctr" eaLnBrk="1">
                <a:lnSpc>
                  <a:spcPct val="150000"/>
                </a:lnSpc>
              </a:pPr>
              <a:r>
                <a:rPr lang="es-ES" altLang="zh-CN" sz="2400" b="0" dirty="0" smtClean="0">
                  <a:solidFill>
                    <a:srgbClr val="20383F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06</a:t>
              </a:r>
              <a:endParaRPr lang="es-ES" altLang="zh-CN" sz="1400" dirty="0">
                <a:solidFill>
                  <a:srgbClr val="20383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0" name="AutoShape 32"/>
            <p:cNvSpPr/>
            <p:nvPr/>
          </p:nvSpPr>
          <p:spPr bwMode="auto">
            <a:xfrm>
              <a:off x="7327288" y="3956898"/>
              <a:ext cx="1565192" cy="18801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>
              <a:spAutoFit/>
            </a:bodyPr>
            <a:lstStyle>
              <a:lvl1pPr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647700" eaLnBrk="1" fontAlgn="auto" latinLnBrk="0" hangingPunct="1">
                <a:lnSpc>
                  <a:spcPct val="120000"/>
                </a:lnSpc>
                <a:spcBef>
                  <a:spcPts val="895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1400" b="0" i="0" u="none" strike="noStrike" kern="0" cap="none" spc="0" normalizeH="0" baseline="0" noProof="0" smtClean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kumimoji="0" lang="es-ES" altLang="zh-CN" sz="14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1" name="AutoShape 34"/>
            <p:cNvSpPr/>
            <p:nvPr/>
          </p:nvSpPr>
          <p:spPr bwMode="auto">
            <a:xfrm>
              <a:off x="6673959" y="4421530"/>
              <a:ext cx="1956490" cy="225065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>
              <a:spAutoFit/>
            </a:bodyPr>
            <a:lstStyle>
              <a:lvl1pPr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6477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6477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647700" eaLnBrk="1" fontAlgn="auto" latinLnBrk="0" hangingPunct="1">
                <a:lnSpc>
                  <a:spcPct val="120000"/>
                </a:lnSpc>
                <a:spcBef>
                  <a:spcPts val="895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800" b="0" i="0" u="none" strike="noStrike" kern="0" cap="none" spc="0" normalizeH="0" baseline="0" noProof="0" smtClean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r>
                <a:rPr kumimoji="0" lang="zh-CN" altLang="en-US" sz="800" b="0" i="0" u="none" strike="noStrike" kern="0" cap="none" spc="0" normalizeH="0" baseline="0" noProof="0" dirty="0" smtClean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，点击添加相关标题文字，修改文字内容，也可以直接复制你的内容到此。</a:t>
              </a:r>
              <a:endParaRPr kumimoji="0" lang="es-ES" altLang="zh-CN" sz="11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sp>
        <p:nvSpPr>
          <p:cNvPr id="5" name="矩形 4"/>
          <p:cNvSpPr/>
          <p:nvPr/>
        </p:nvSpPr>
        <p:spPr>
          <a:xfrm>
            <a:off x="0" y="411510"/>
            <a:ext cx="539750" cy="57606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cxnSp>
        <p:nvCxnSpPr>
          <p:cNvPr id="6" name="直接连接符 5"/>
          <p:cNvCxnSpPr/>
          <p:nvPr/>
        </p:nvCxnSpPr>
        <p:spPr>
          <a:xfrm>
            <a:off x="600710" y="411510"/>
            <a:ext cx="0" cy="576064"/>
          </a:xfrm>
          <a:prstGeom prst="line">
            <a:avLst/>
          </a:prstGeom>
          <a:ln w="2857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Box 7"/>
          <p:cNvSpPr txBox="1"/>
          <p:nvPr/>
        </p:nvSpPr>
        <p:spPr>
          <a:xfrm>
            <a:off x="661670" y="345599"/>
            <a:ext cx="2595880" cy="70788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zh-CN" altLang="en-US" sz="40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输入内容</a:t>
            </a:r>
            <a:endParaRPr lang="zh-CN" altLang="en-US" sz="4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2" name="组合 1"/>
          <p:cNvGrpSpPr/>
          <p:nvPr/>
        </p:nvGrpSpPr>
        <p:grpSpPr>
          <a:xfrm>
            <a:off x="1250751" y="1399084"/>
            <a:ext cx="9898083" cy="4427667"/>
            <a:chOff x="539552" y="1850422"/>
            <a:chExt cx="8142618" cy="3642403"/>
          </a:xfrm>
        </p:grpSpPr>
        <p:grpSp>
          <p:nvGrpSpPr>
            <p:cNvPr id="8" name="Group 1"/>
            <p:cNvGrpSpPr/>
            <p:nvPr/>
          </p:nvGrpSpPr>
          <p:grpSpPr>
            <a:xfrm>
              <a:off x="2235602" y="2615724"/>
              <a:ext cx="4730686" cy="2165352"/>
              <a:chOff x="3212076" y="2449974"/>
              <a:chExt cx="5771680" cy="2641840"/>
            </a:xfrm>
          </p:grpSpPr>
          <p:sp>
            <p:nvSpPr>
              <p:cNvPr id="9" name="Freeform 5"/>
              <p:cNvSpPr/>
              <p:nvPr/>
            </p:nvSpPr>
            <p:spPr bwMode="auto">
              <a:xfrm>
                <a:off x="7360072" y="2683754"/>
                <a:ext cx="1623684" cy="1549589"/>
              </a:xfrm>
              <a:custGeom>
                <a:avLst/>
                <a:gdLst>
                  <a:gd name="T0" fmla="*/ 1271 w 1271"/>
                  <a:gd name="T1" fmla="*/ 1213 h 1213"/>
                  <a:gd name="T2" fmla="*/ 811 w 1271"/>
                  <a:gd name="T3" fmla="*/ 1213 h 1213"/>
                  <a:gd name="T4" fmla="*/ 0 w 1271"/>
                  <a:gd name="T5" fmla="*/ 0 h 1213"/>
                  <a:gd name="T6" fmla="*/ 459 w 1271"/>
                  <a:gd name="T7" fmla="*/ 0 h 1213"/>
                  <a:gd name="T8" fmla="*/ 1271 w 1271"/>
                  <a:gd name="T9" fmla="*/ 1213 h 12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71" h="1213">
                    <a:moveTo>
                      <a:pt x="1271" y="1213"/>
                    </a:moveTo>
                    <a:lnTo>
                      <a:pt x="811" y="1213"/>
                    </a:lnTo>
                    <a:lnTo>
                      <a:pt x="0" y="0"/>
                    </a:lnTo>
                    <a:lnTo>
                      <a:pt x="459" y="0"/>
                    </a:lnTo>
                    <a:lnTo>
                      <a:pt x="1271" y="1213"/>
                    </a:lnTo>
                    <a:close/>
                  </a:path>
                </a:pathLst>
              </a:custGeom>
              <a:solidFill>
                <a:srgbClr val="E7E6E6"/>
              </a:solidFill>
              <a:ln>
                <a:noFill/>
              </a:ln>
            </p:spPr>
            <p:txBody>
              <a:bodyPr vert="horz" wrap="square" lIns="83748" tIns="41874" rIns="83748" bIns="41874" numCol="1" anchor="t" anchorCtr="0" compatLnSpc="1"/>
              <a:lstStyle/>
              <a:p>
                <a:pPr marL="0" marR="0" lvl="0" indent="0" algn="just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10" name="Freeform 6"/>
              <p:cNvSpPr/>
              <p:nvPr/>
            </p:nvSpPr>
            <p:spPr bwMode="auto">
              <a:xfrm>
                <a:off x="6324031" y="2449974"/>
                <a:ext cx="1622407" cy="2408059"/>
              </a:xfrm>
              <a:custGeom>
                <a:avLst/>
                <a:gdLst>
                  <a:gd name="T0" fmla="*/ 1270 w 1270"/>
                  <a:gd name="T1" fmla="*/ 1885 h 1885"/>
                  <a:gd name="T2" fmla="*/ 811 w 1270"/>
                  <a:gd name="T3" fmla="*/ 1885 h 1885"/>
                  <a:gd name="T4" fmla="*/ 0 w 1270"/>
                  <a:gd name="T5" fmla="*/ 0 h 1885"/>
                  <a:gd name="T6" fmla="*/ 459 w 1270"/>
                  <a:gd name="T7" fmla="*/ 0 h 1885"/>
                  <a:gd name="T8" fmla="*/ 1270 w 1270"/>
                  <a:gd name="T9" fmla="*/ 1885 h 188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70" h="1885">
                    <a:moveTo>
                      <a:pt x="1270" y="1885"/>
                    </a:moveTo>
                    <a:lnTo>
                      <a:pt x="811" y="1885"/>
                    </a:lnTo>
                    <a:lnTo>
                      <a:pt x="0" y="0"/>
                    </a:lnTo>
                    <a:lnTo>
                      <a:pt x="459" y="0"/>
                    </a:lnTo>
                    <a:lnTo>
                      <a:pt x="1270" y="1885"/>
                    </a:lnTo>
                    <a:close/>
                  </a:path>
                </a:pathLst>
              </a:custGeom>
              <a:solidFill>
                <a:srgbClr val="E7E6E6"/>
              </a:solidFill>
              <a:ln>
                <a:noFill/>
              </a:ln>
            </p:spPr>
            <p:txBody>
              <a:bodyPr vert="horz" wrap="square" lIns="83748" tIns="41874" rIns="83748" bIns="41874" numCol="1" anchor="t" anchorCtr="0" compatLnSpc="1"/>
              <a:lstStyle/>
              <a:p>
                <a:pPr marL="0" marR="0" lvl="0" indent="0" algn="just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11" name="Freeform 7"/>
              <p:cNvSpPr/>
              <p:nvPr/>
            </p:nvSpPr>
            <p:spPr bwMode="auto">
              <a:xfrm>
                <a:off x="5285435" y="2917534"/>
                <a:ext cx="1624962" cy="2174280"/>
              </a:xfrm>
              <a:custGeom>
                <a:avLst/>
                <a:gdLst>
                  <a:gd name="T0" fmla="*/ 459 w 1272"/>
                  <a:gd name="T1" fmla="*/ 0 h 1702"/>
                  <a:gd name="T2" fmla="*/ 1272 w 1272"/>
                  <a:gd name="T3" fmla="*/ 1702 h 1702"/>
                  <a:gd name="T4" fmla="*/ 813 w 1272"/>
                  <a:gd name="T5" fmla="*/ 1702 h 1702"/>
                  <a:gd name="T6" fmla="*/ 0 w 1272"/>
                  <a:gd name="T7" fmla="*/ 0 h 1702"/>
                  <a:gd name="T8" fmla="*/ 459 w 1272"/>
                  <a:gd name="T9" fmla="*/ 0 h 170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72" h="1702">
                    <a:moveTo>
                      <a:pt x="459" y="0"/>
                    </a:moveTo>
                    <a:lnTo>
                      <a:pt x="1272" y="1702"/>
                    </a:lnTo>
                    <a:lnTo>
                      <a:pt x="813" y="1702"/>
                    </a:lnTo>
                    <a:lnTo>
                      <a:pt x="0" y="0"/>
                    </a:lnTo>
                    <a:lnTo>
                      <a:pt x="459" y="0"/>
                    </a:lnTo>
                    <a:close/>
                  </a:path>
                </a:pathLst>
              </a:custGeom>
              <a:solidFill>
                <a:srgbClr val="E7E6E6"/>
              </a:solidFill>
              <a:ln>
                <a:noFill/>
              </a:ln>
            </p:spPr>
            <p:txBody>
              <a:bodyPr vert="horz" wrap="square" lIns="83748" tIns="41874" rIns="83748" bIns="41874" numCol="1" anchor="t" anchorCtr="0" compatLnSpc="1"/>
              <a:lstStyle/>
              <a:p>
                <a:pPr marL="0" marR="0" lvl="0" indent="0" algn="just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12" name="Freeform 8"/>
              <p:cNvSpPr/>
              <p:nvPr/>
            </p:nvSpPr>
            <p:spPr bwMode="auto">
              <a:xfrm>
                <a:off x="4249394" y="2683754"/>
                <a:ext cx="1622407" cy="1940500"/>
              </a:xfrm>
              <a:custGeom>
                <a:avLst/>
                <a:gdLst>
                  <a:gd name="T0" fmla="*/ 459 w 1270"/>
                  <a:gd name="T1" fmla="*/ 0 h 1519"/>
                  <a:gd name="T2" fmla="*/ 1270 w 1270"/>
                  <a:gd name="T3" fmla="*/ 1519 h 1519"/>
                  <a:gd name="T4" fmla="*/ 811 w 1270"/>
                  <a:gd name="T5" fmla="*/ 1519 h 1519"/>
                  <a:gd name="T6" fmla="*/ 0 w 1270"/>
                  <a:gd name="T7" fmla="*/ 0 h 1519"/>
                  <a:gd name="T8" fmla="*/ 459 w 1270"/>
                  <a:gd name="T9" fmla="*/ 0 h 15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70" h="1519">
                    <a:moveTo>
                      <a:pt x="459" y="0"/>
                    </a:moveTo>
                    <a:lnTo>
                      <a:pt x="1270" y="1519"/>
                    </a:lnTo>
                    <a:lnTo>
                      <a:pt x="811" y="1519"/>
                    </a:lnTo>
                    <a:lnTo>
                      <a:pt x="0" y="0"/>
                    </a:lnTo>
                    <a:lnTo>
                      <a:pt x="459" y="0"/>
                    </a:lnTo>
                    <a:close/>
                  </a:path>
                </a:pathLst>
              </a:custGeom>
              <a:solidFill>
                <a:srgbClr val="E7E6E6"/>
              </a:solidFill>
              <a:ln>
                <a:noFill/>
              </a:ln>
            </p:spPr>
            <p:txBody>
              <a:bodyPr vert="horz" wrap="square" lIns="83748" tIns="41874" rIns="83748" bIns="41874" numCol="1" anchor="t" anchorCtr="0" compatLnSpc="1"/>
              <a:lstStyle/>
              <a:p>
                <a:pPr marL="0" marR="0" lvl="0" indent="0" algn="just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13" name="Freeform 9"/>
              <p:cNvSpPr/>
              <p:nvPr/>
            </p:nvSpPr>
            <p:spPr bwMode="auto">
              <a:xfrm>
                <a:off x="3212076" y="3130873"/>
                <a:ext cx="1623684" cy="1727160"/>
              </a:xfrm>
              <a:custGeom>
                <a:avLst/>
                <a:gdLst>
                  <a:gd name="T0" fmla="*/ 459 w 1271"/>
                  <a:gd name="T1" fmla="*/ 0 h 1352"/>
                  <a:gd name="T2" fmla="*/ 1271 w 1271"/>
                  <a:gd name="T3" fmla="*/ 1352 h 1352"/>
                  <a:gd name="T4" fmla="*/ 812 w 1271"/>
                  <a:gd name="T5" fmla="*/ 1352 h 1352"/>
                  <a:gd name="T6" fmla="*/ 0 w 1271"/>
                  <a:gd name="T7" fmla="*/ 0 h 1352"/>
                  <a:gd name="T8" fmla="*/ 459 w 1271"/>
                  <a:gd name="T9" fmla="*/ 0 h 13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71" h="1352">
                    <a:moveTo>
                      <a:pt x="459" y="0"/>
                    </a:moveTo>
                    <a:lnTo>
                      <a:pt x="1271" y="1352"/>
                    </a:lnTo>
                    <a:lnTo>
                      <a:pt x="812" y="1352"/>
                    </a:lnTo>
                    <a:lnTo>
                      <a:pt x="0" y="0"/>
                    </a:lnTo>
                    <a:lnTo>
                      <a:pt x="459" y="0"/>
                    </a:lnTo>
                    <a:close/>
                  </a:path>
                </a:pathLst>
              </a:custGeom>
              <a:solidFill>
                <a:srgbClr val="E7E6E6"/>
              </a:solidFill>
              <a:ln>
                <a:noFill/>
              </a:ln>
            </p:spPr>
            <p:txBody>
              <a:bodyPr vert="horz" wrap="square" lIns="83748" tIns="41874" rIns="83748" bIns="41874" numCol="1" anchor="t" anchorCtr="0" compatLnSpc="1"/>
              <a:lstStyle/>
              <a:p>
                <a:pPr marL="0" marR="0" lvl="0" indent="0" algn="just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en-US" sz="10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sp>
          <p:nvSpPr>
            <p:cNvPr id="14" name="Rounded Rectangle 123"/>
            <p:cNvSpPr/>
            <p:nvPr/>
          </p:nvSpPr>
          <p:spPr>
            <a:xfrm rot="5400000">
              <a:off x="1722536" y="3460715"/>
              <a:ext cx="1502554" cy="482703"/>
            </a:xfrm>
            <a:prstGeom prst="roundRect">
              <a:avLst>
                <a:gd name="adj" fmla="val 50000"/>
              </a:avLst>
            </a:prstGeom>
            <a:solidFill>
              <a:schemeClr val="bg1"/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rtlCol="0" anchor="ctr"/>
            <a:lstStyle/>
            <a:p>
              <a:pPr marL="0" marR="0" lvl="0" indent="0" algn="just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0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5" name="Rounded Rectangle 124"/>
            <p:cNvSpPr/>
            <p:nvPr/>
          </p:nvSpPr>
          <p:spPr>
            <a:xfrm rot="5400000">
              <a:off x="2186389" y="3460717"/>
              <a:ext cx="2269016" cy="482703"/>
            </a:xfrm>
            <a:prstGeom prst="roundRect">
              <a:avLst>
                <a:gd name="adj" fmla="val 50000"/>
              </a:avLst>
            </a:prstGeom>
            <a:solidFill>
              <a:srgbClr val="A5A5A5"/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rtlCol="0" anchor="ctr"/>
            <a:lstStyle/>
            <a:p>
              <a:pPr marL="0" marR="0" lvl="0" indent="0" algn="just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0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6" name="Rounded Rectangle 125"/>
            <p:cNvSpPr/>
            <p:nvPr/>
          </p:nvSpPr>
          <p:spPr>
            <a:xfrm rot="5400000">
              <a:off x="3233897" y="3460717"/>
              <a:ext cx="1885785" cy="482703"/>
            </a:xfrm>
            <a:prstGeom prst="roundRect">
              <a:avLst>
                <a:gd name="adj" fmla="val 50000"/>
              </a:avLst>
            </a:prstGeom>
            <a:solidFill>
              <a:schemeClr val="bg1"/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rtlCol="0" anchor="ctr"/>
            <a:lstStyle/>
            <a:p>
              <a:pPr marL="0" marR="0" lvl="0" indent="0" algn="just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0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7" name="Rounded Rectangle 126"/>
            <p:cNvSpPr/>
            <p:nvPr/>
          </p:nvSpPr>
          <p:spPr>
            <a:xfrm rot="5400000">
              <a:off x="3693129" y="3460718"/>
              <a:ext cx="2654338" cy="482703"/>
            </a:xfrm>
            <a:prstGeom prst="roundRect">
              <a:avLst>
                <a:gd name="adj" fmla="val 50000"/>
              </a:avLst>
            </a:prstGeom>
            <a:solidFill>
              <a:srgbClr val="A5A5A5"/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rtlCol="0" anchor="ctr"/>
            <a:lstStyle/>
            <a:p>
              <a:pPr marL="0" marR="0" lvl="0" indent="0" algn="just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0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8" name="Rounded Rectangle 127"/>
            <p:cNvSpPr/>
            <p:nvPr/>
          </p:nvSpPr>
          <p:spPr>
            <a:xfrm rot="5400000">
              <a:off x="4746980" y="3460718"/>
              <a:ext cx="2269018" cy="482703"/>
            </a:xfrm>
            <a:prstGeom prst="roundRect">
              <a:avLst>
                <a:gd name="adj" fmla="val 50000"/>
              </a:avLst>
            </a:prstGeom>
            <a:solidFill>
              <a:schemeClr val="bg1"/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rtlCol="0" anchor="ctr"/>
            <a:lstStyle/>
            <a:p>
              <a:pPr marL="0" marR="0" lvl="0" indent="0" algn="just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0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9" name="Rounded Rectangle 128"/>
            <p:cNvSpPr/>
            <p:nvPr/>
          </p:nvSpPr>
          <p:spPr>
            <a:xfrm rot="5400000">
              <a:off x="6101956" y="3460717"/>
              <a:ext cx="1244976" cy="482703"/>
            </a:xfrm>
            <a:prstGeom prst="roundRect">
              <a:avLst>
                <a:gd name="adj" fmla="val 50000"/>
              </a:avLst>
            </a:prstGeom>
            <a:solidFill>
              <a:srgbClr val="A5A5A5"/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rtlCol="0" anchor="ctr"/>
            <a:lstStyle/>
            <a:p>
              <a:pPr marL="0" marR="0" lvl="0" indent="0" algn="just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0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0" name="Text Placeholder 32"/>
            <p:cNvSpPr txBox="1"/>
            <p:nvPr/>
          </p:nvSpPr>
          <p:spPr>
            <a:xfrm>
              <a:off x="7145830" y="1914732"/>
              <a:ext cx="1513366" cy="455744"/>
            </a:xfrm>
            <a:prstGeom prst="rect">
              <a:avLst/>
            </a:prstGeom>
          </p:spPr>
          <p:txBody>
            <a:bodyPr wrap="square" lIns="0" tIns="0" rIns="0" bIns="0">
              <a:spAutoFit/>
            </a:bodyPr>
            <a:lstStyle>
              <a:lvl1pPr marL="171450" indent="-171450" algn="l" defTabSz="685800" rtl="0" eaLnBrk="1" latinLnBrk="0" hangingPunct="1">
                <a:lnSpc>
                  <a:spcPct val="90000"/>
                </a:lnSpc>
                <a:spcBef>
                  <a:spcPts val="750"/>
                </a:spcBef>
                <a:buFont typeface="Arial" panose="020B0604020202020204" pitchFamily="34" charset="0"/>
                <a:buChar char="•"/>
                <a:defRPr sz="21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1pPr>
              <a:lvl2pPr marL="5143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2pPr>
              <a:lvl3pPr marL="8572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5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3pPr>
              <a:lvl4pPr marL="12001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4pPr>
              <a:lvl5pPr marL="15430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5pPr>
              <a:lvl6pPr marL="18859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2288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25717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29146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marR="0" lvl="0" indent="0" algn="just" defTabSz="685800" rtl="0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 typeface="Arial" panose="020B0604020202020204" pitchFamily="34" charset="0"/>
                <a:buNone/>
                <a:defRPr/>
              </a:pPr>
              <a:r>
                <a:rPr kumimoji="0" lang="zh-CN" altLang="en-US" sz="1000" b="0" i="0" u="none" strike="noStrike" kern="120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r>
                <a:rPr kumimoji="0" lang="zh-CN" altLang="en-US" sz="1000" b="0" i="0" u="none" strike="noStrike" kern="120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，点击添加相关标题文字，修改文字内容，也可以直接复制你的内容到此。</a:t>
              </a:r>
              <a:endParaRPr kumimoji="0" lang="en-US" sz="1000" b="0" i="0" u="none" strike="noStrike" kern="120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1" name="Rounded Rectangle 131"/>
            <p:cNvSpPr/>
            <p:nvPr/>
          </p:nvSpPr>
          <p:spPr>
            <a:xfrm>
              <a:off x="6478351" y="1850422"/>
              <a:ext cx="495631" cy="495631"/>
            </a:xfrm>
            <a:prstGeom prst="roundRect">
              <a:avLst>
                <a:gd name="adj" fmla="val 16554"/>
              </a:avLst>
            </a:prstGeom>
            <a:solidFill>
              <a:schemeClr val="bg1"/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lIns="0" tIns="0" rIns="0" bIns="0" rtlCol="0" anchor="ctr" anchorCtr="1"/>
            <a:lstStyle/>
            <a:p>
              <a:pPr marL="0" marR="0" lvl="0" indent="0" algn="ctr" defTabSz="914400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b="0" i="0" u="none" strike="noStrike" kern="0" cap="none" spc="0" normalizeH="0" baseline="0" noProof="0" dirty="0">
                  <a:ln>
                    <a:noFill/>
                  </a:ln>
                  <a:solidFill>
                    <a:srgbClr val="20383F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文字</a:t>
              </a:r>
              <a:endParaRPr kumimoji="0" lang="en-AU" b="0" i="0" u="none" strike="noStrike" kern="0" cap="none" spc="0" normalizeH="0" baseline="0" noProof="0" dirty="0">
                <a:ln>
                  <a:noFill/>
                </a:ln>
                <a:solidFill>
                  <a:srgbClr val="20383F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2" name="Text Placeholder 32"/>
            <p:cNvSpPr txBox="1"/>
            <p:nvPr/>
          </p:nvSpPr>
          <p:spPr>
            <a:xfrm>
              <a:off x="7168804" y="5037080"/>
              <a:ext cx="1513366" cy="455744"/>
            </a:xfrm>
            <a:prstGeom prst="rect">
              <a:avLst/>
            </a:prstGeom>
          </p:spPr>
          <p:txBody>
            <a:bodyPr wrap="square" lIns="0" tIns="0" rIns="0" bIns="0">
              <a:spAutoFit/>
            </a:bodyPr>
            <a:lstStyle>
              <a:lvl1pPr marL="171450" indent="-171450" algn="l" defTabSz="685800" rtl="0" eaLnBrk="1" latinLnBrk="0" hangingPunct="1">
                <a:lnSpc>
                  <a:spcPct val="90000"/>
                </a:lnSpc>
                <a:spcBef>
                  <a:spcPts val="750"/>
                </a:spcBef>
                <a:buFont typeface="Arial" panose="020B0604020202020204" pitchFamily="34" charset="0"/>
                <a:buChar char="•"/>
                <a:defRPr sz="21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1pPr>
              <a:lvl2pPr marL="5143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2pPr>
              <a:lvl3pPr marL="8572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5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3pPr>
              <a:lvl4pPr marL="12001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4pPr>
              <a:lvl5pPr marL="15430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5pPr>
              <a:lvl6pPr marL="18859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2288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25717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29146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marR="0" lvl="0" indent="0" algn="just" defTabSz="685800" rtl="0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 typeface="Arial" panose="020B0604020202020204" pitchFamily="34" charset="0"/>
                <a:buNone/>
                <a:defRPr/>
              </a:pPr>
              <a:r>
                <a:rPr kumimoji="0" lang="zh-CN" altLang="en-US" sz="1000" b="0" i="0" u="none" strike="noStrike" kern="120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r>
                <a:rPr kumimoji="0" lang="zh-CN" altLang="en-US" sz="1000" b="0" i="0" u="none" strike="noStrike" kern="120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，点击添加相关标题文字，修改文字内容，也可以直接复制你的内容到此。</a:t>
              </a:r>
              <a:endParaRPr kumimoji="0" lang="en-US" sz="1000" b="0" i="0" u="none" strike="noStrike" kern="120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3" name="Rounded Rectangle 133"/>
            <p:cNvSpPr/>
            <p:nvPr/>
          </p:nvSpPr>
          <p:spPr>
            <a:xfrm>
              <a:off x="6501326" y="4972770"/>
              <a:ext cx="495631" cy="495631"/>
            </a:xfrm>
            <a:prstGeom prst="roundRect">
              <a:avLst>
                <a:gd name="adj" fmla="val 16554"/>
              </a:avLst>
            </a:prstGeom>
            <a:solidFill>
              <a:schemeClr val="bg1"/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lIns="0" tIns="0" rIns="0" bIns="0" rtlCol="0" anchor="ctr" anchorCtr="1"/>
            <a:lstStyle/>
            <a:p>
              <a:pPr marL="0" marR="0" lvl="0" indent="0" algn="ctr" defTabSz="914400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b="0" i="0" u="none" strike="noStrike" kern="0" cap="none" spc="0" normalizeH="0" baseline="0" noProof="0" dirty="0">
                  <a:ln>
                    <a:noFill/>
                  </a:ln>
                  <a:solidFill>
                    <a:srgbClr val="20383F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文字</a:t>
              </a:r>
              <a:endParaRPr kumimoji="0" lang="en-US" b="0" i="0" u="none" strike="noStrike" kern="0" cap="none" spc="0" normalizeH="0" baseline="0" noProof="0" dirty="0">
                <a:ln>
                  <a:noFill/>
                </a:ln>
                <a:solidFill>
                  <a:srgbClr val="20383F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4" name="Arc 134"/>
            <p:cNvSpPr/>
            <p:nvPr/>
          </p:nvSpPr>
          <p:spPr>
            <a:xfrm rot="14978043" flipH="1">
              <a:off x="5134107" y="3966126"/>
              <a:ext cx="1458295" cy="1458295"/>
            </a:xfrm>
            <a:prstGeom prst="arc">
              <a:avLst>
                <a:gd name="adj1" fmla="val 17014246"/>
                <a:gd name="adj2" fmla="val 745915"/>
              </a:avLst>
            </a:prstGeom>
            <a:noFill/>
            <a:ln w="12700" cap="flat" cmpd="sng" algn="ctr">
              <a:solidFill>
                <a:srgbClr val="FFFFFF">
                  <a:lumMod val="75000"/>
                </a:srgbClr>
              </a:solidFill>
              <a:prstDash val="solid"/>
              <a:miter lim="800000"/>
              <a:tailEnd type="triangle"/>
            </a:ln>
            <a:effectLst/>
          </p:spPr>
          <p:txBody>
            <a:bodyPr rtlCol="0" anchor="ctr"/>
            <a:lstStyle/>
            <a:p>
              <a:pPr marL="0" marR="0" lvl="0" indent="0" algn="just" defTabSz="914400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id-ID" sz="1000" b="0" i="0" u="none" strike="noStrike" kern="0" cap="none" spc="0" normalizeH="0" baseline="0" noProof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5" name="Arc 135"/>
            <p:cNvSpPr/>
            <p:nvPr/>
          </p:nvSpPr>
          <p:spPr>
            <a:xfrm rot="6621957" flipH="1" flipV="1">
              <a:off x="5754437" y="2033592"/>
              <a:ext cx="1458295" cy="1458295"/>
            </a:xfrm>
            <a:prstGeom prst="arc">
              <a:avLst>
                <a:gd name="adj1" fmla="val 17014246"/>
                <a:gd name="adj2" fmla="val 19242592"/>
              </a:avLst>
            </a:prstGeom>
            <a:noFill/>
            <a:ln w="12700" cap="flat" cmpd="sng" algn="ctr">
              <a:solidFill>
                <a:srgbClr val="FFFFFF">
                  <a:lumMod val="75000"/>
                </a:srgbClr>
              </a:solidFill>
              <a:prstDash val="solid"/>
              <a:miter lim="800000"/>
              <a:tailEnd type="triangle"/>
            </a:ln>
            <a:effectLst/>
          </p:spPr>
          <p:txBody>
            <a:bodyPr rtlCol="0" anchor="ctr"/>
            <a:lstStyle/>
            <a:p>
              <a:pPr marL="0" marR="0" lvl="0" indent="0" algn="just" defTabSz="914400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id-ID" sz="1000" b="0" i="0" u="none" strike="noStrike" kern="0" cap="none" spc="0" normalizeH="0" baseline="0" noProof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6" name="Text Placeholder 32"/>
            <p:cNvSpPr txBox="1"/>
            <p:nvPr/>
          </p:nvSpPr>
          <p:spPr>
            <a:xfrm flipH="1">
              <a:off x="562527" y="1914733"/>
              <a:ext cx="1424330" cy="455744"/>
            </a:xfrm>
            <a:prstGeom prst="rect">
              <a:avLst/>
            </a:prstGeom>
          </p:spPr>
          <p:txBody>
            <a:bodyPr wrap="square" lIns="0" tIns="0" rIns="0" bIns="0">
              <a:spAutoFit/>
            </a:bodyPr>
            <a:lstStyle>
              <a:lvl1pPr marL="171450" indent="-171450" algn="l" defTabSz="685800" rtl="0" eaLnBrk="1" latinLnBrk="0" hangingPunct="1">
                <a:lnSpc>
                  <a:spcPct val="90000"/>
                </a:lnSpc>
                <a:spcBef>
                  <a:spcPts val="750"/>
                </a:spcBef>
                <a:buFont typeface="Arial" panose="020B0604020202020204" pitchFamily="34" charset="0"/>
                <a:buChar char="•"/>
                <a:defRPr sz="21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1pPr>
              <a:lvl2pPr marL="5143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2pPr>
              <a:lvl3pPr marL="8572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5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3pPr>
              <a:lvl4pPr marL="12001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4pPr>
              <a:lvl5pPr marL="15430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5pPr>
              <a:lvl6pPr marL="18859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2288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25717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29146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marR="0" lvl="0" indent="0" algn="just" defTabSz="685800" rtl="0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 typeface="Arial" panose="020B0604020202020204" pitchFamily="34" charset="0"/>
                <a:buNone/>
                <a:defRPr/>
              </a:pPr>
              <a:r>
                <a:rPr kumimoji="0" lang="zh-CN" altLang="en-US" sz="1000" b="0" i="0" u="none" strike="noStrike" kern="120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r>
                <a:rPr kumimoji="0" lang="zh-CN" altLang="en-US" sz="1000" b="0" i="0" u="none" strike="noStrike" kern="120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，点击添加相关标题文字，修改文字内容，也可以直接复制你的内容到此。</a:t>
              </a:r>
              <a:endParaRPr kumimoji="0" lang="en-US" sz="1000" b="0" i="0" u="none" strike="noStrike" kern="120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7" name="Rounded Rectangle 137"/>
            <p:cNvSpPr/>
            <p:nvPr/>
          </p:nvSpPr>
          <p:spPr>
            <a:xfrm flipH="1">
              <a:off x="2158709" y="1850422"/>
              <a:ext cx="495631" cy="495631"/>
            </a:xfrm>
            <a:prstGeom prst="roundRect">
              <a:avLst>
                <a:gd name="adj" fmla="val 16554"/>
              </a:avLst>
            </a:prstGeom>
            <a:solidFill>
              <a:schemeClr val="bg1"/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lIns="0" tIns="0" rIns="0" bIns="0" rtlCol="0" anchor="ctr" anchorCtr="1"/>
            <a:lstStyle/>
            <a:p>
              <a:pPr marL="0" marR="0" lvl="0" indent="0" algn="ctr" defTabSz="914400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b="0" i="0" u="none" strike="noStrike" kern="0" cap="none" spc="0" normalizeH="0" baseline="0" noProof="0" dirty="0">
                  <a:ln>
                    <a:noFill/>
                  </a:ln>
                  <a:solidFill>
                    <a:srgbClr val="20383F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文字</a:t>
              </a:r>
              <a:endParaRPr kumimoji="0" lang="en-US" b="0" i="0" u="none" strike="noStrike" kern="0" cap="none" spc="0" normalizeH="0" baseline="0" noProof="0" dirty="0">
                <a:ln>
                  <a:noFill/>
                </a:ln>
                <a:solidFill>
                  <a:srgbClr val="20383F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8" name="Text Placeholder 32"/>
            <p:cNvSpPr txBox="1"/>
            <p:nvPr/>
          </p:nvSpPr>
          <p:spPr>
            <a:xfrm flipH="1">
              <a:off x="539552" y="5037081"/>
              <a:ext cx="1424330" cy="455744"/>
            </a:xfrm>
            <a:prstGeom prst="rect">
              <a:avLst/>
            </a:prstGeom>
          </p:spPr>
          <p:txBody>
            <a:bodyPr wrap="square" lIns="0" tIns="0" rIns="0" bIns="0">
              <a:spAutoFit/>
            </a:bodyPr>
            <a:lstStyle>
              <a:lvl1pPr marL="171450" indent="-171450" algn="l" defTabSz="685800" rtl="0" eaLnBrk="1" latinLnBrk="0" hangingPunct="1">
                <a:lnSpc>
                  <a:spcPct val="90000"/>
                </a:lnSpc>
                <a:spcBef>
                  <a:spcPts val="750"/>
                </a:spcBef>
                <a:buFont typeface="Arial" panose="020B0604020202020204" pitchFamily="34" charset="0"/>
                <a:buChar char="•"/>
                <a:defRPr sz="21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1pPr>
              <a:lvl2pPr marL="5143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2pPr>
              <a:lvl3pPr marL="8572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5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3pPr>
              <a:lvl4pPr marL="12001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4pPr>
              <a:lvl5pPr marL="15430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5pPr>
              <a:lvl6pPr marL="18859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2288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25717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29146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marR="0" lvl="0" indent="0" algn="just" defTabSz="685800" rtl="0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 typeface="Arial" panose="020B0604020202020204" pitchFamily="34" charset="0"/>
                <a:buNone/>
                <a:defRPr/>
              </a:pPr>
              <a:r>
                <a:rPr kumimoji="0" lang="zh-CN" altLang="en-US" sz="1000" b="0" i="0" u="none" strike="noStrike" kern="120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r>
                <a:rPr kumimoji="0" lang="zh-CN" altLang="en-US" sz="1000" b="0" i="0" u="none" strike="noStrike" kern="120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，点击添加相关标题文字，修改文字内容，也可以直接复制你的内容到此。</a:t>
              </a:r>
              <a:endParaRPr kumimoji="0" lang="en-US" sz="1000" b="0" i="0" u="none" strike="noStrike" kern="120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9" name="Rounded Rectangle 139"/>
            <p:cNvSpPr/>
            <p:nvPr/>
          </p:nvSpPr>
          <p:spPr>
            <a:xfrm flipH="1">
              <a:off x="2135734" y="4972770"/>
              <a:ext cx="495631" cy="495631"/>
            </a:xfrm>
            <a:prstGeom prst="roundRect">
              <a:avLst>
                <a:gd name="adj" fmla="val 16554"/>
              </a:avLst>
            </a:prstGeom>
            <a:solidFill>
              <a:schemeClr val="bg1"/>
            </a:solidFill>
            <a:ln w="12700" cap="flat" cmpd="sng" algn="ctr">
              <a:noFill/>
              <a:prstDash val="solid"/>
              <a:miter lim="800000"/>
            </a:ln>
            <a:effectLst/>
          </p:spPr>
          <p:txBody>
            <a:bodyPr lIns="0" tIns="0" rIns="0" bIns="0" rtlCol="0" anchor="ctr" anchorCtr="1"/>
            <a:lstStyle/>
            <a:p>
              <a:pPr marL="0" marR="0" lvl="0" indent="0" algn="ctr" defTabSz="914400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b="0" i="0" u="none" strike="noStrike" kern="0" cap="none" spc="0" normalizeH="0" baseline="0" noProof="0" dirty="0">
                  <a:ln>
                    <a:noFill/>
                  </a:ln>
                  <a:solidFill>
                    <a:srgbClr val="20383F"/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文字</a:t>
              </a:r>
              <a:endParaRPr kumimoji="0" lang="en-US" b="0" i="0" u="none" strike="noStrike" kern="0" cap="none" spc="0" normalizeH="0" baseline="0" noProof="0" dirty="0">
                <a:ln>
                  <a:noFill/>
                </a:ln>
                <a:solidFill>
                  <a:srgbClr val="20383F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0" name="Arc 140"/>
            <p:cNvSpPr/>
            <p:nvPr/>
          </p:nvSpPr>
          <p:spPr>
            <a:xfrm rot="6621957">
              <a:off x="2497389" y="3712064"/>
              <a:ext cx="1667283" cy="1667283"/>
            </a:xfrm>
            <a:prstGeom prst="arc">
              <a:avLst>
                <a:gd name="adj1" fmla="val 16087243"/>
                <a:gd name="adj2" fmla="val 745915"/>
              </a:avLst>
            </a:prstGeom>
            <a:noFill/>
            <a:ln w="12700" cap="flat" cmpd="sng" algn="ctr">
              <a:solidFill>
                <a:srgbClr val="FFFFFF">
                  <a:lumMod val="75000"/>
                </a:srgbClr>
              </a:solidFill>
              <a:prstDash val="solid"/>
              <a:miter lim="800000"/>
              <a:tailEnd type="triangle"/>
            </a:ln>
            <a:effectLst/>
          </p:spPr>
          <p:txBody>
            <a:bodyPr rtlCol="0" anchor="ctr"/>
            <a:lstStyle/>
            <a:p>
              <a:pPr marL="0" marR="0" lvl="0" indent="0" algn="just" defTabSz="914400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id-ID" sz="1000" b="0" i="0" u="none" strike="noStrike" kern="0" cap="none" spc="0" normalizeH="0" baseline="0" noProof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1" name="Arc 141"/>
            <p:cNvSpPr/>
            <p:nvPr/>
          </p:nvSpPr>
          <p:spPr>
            <a:xfrm rot="14978043" flipV="1">
              <a:off x="1919957" y="2033592"/>
              <a:ext cx="1458295" cy="1458295"/>
            </a:xfrm>
            <a:prstGeom prst="arc">
              <a:avLst>
                <a:gd name="adj1" fmla="val 17014246"/>
                <a:gd name="adj2" fmla="val 19242592"/>
              </a:avLst>
            </a:prstGeom>
            <a:noFill/>
            <a:ln w="12700" cap="flat" cmpd="sng" algn="ctr">
              <a:solidFill>
                <a:srgbClr val="FFFFFF">
                  <a:lumMod val="75000"/>
                </a:srgbClr>
              </a:solidFill>
              <a:prstDash val="solid"/>
              <a:miter lim="800000"/>
              <a:tailEnd type="triangle"/>
            </a:ln>
            <a:effectLst/>
          </p:spPr>
          <p:txBody>
            <a:bodyPr rtlCol="0" anchor="ctr"/>
            <a:lstStyle/>
            <a:p>
              <a:pPr marL="0" marR="0" lvl="0" indent="0" algn="just" defTabSz="914400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id-ID" sz="1000" b="0" i="0" u="none" strike="noStrike" kern="0" cap="none" spc="0" normalizeH="0" baseline="0" noProof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grpSp>
        <p:nvGrpSpPr>
          <p:cNvPr id="11" name="组合 10"/>
          <p:cNvGrpSpPr/>
          <p:nvPr/>
        </p:nvGrpSpPr>
        <p:grpSpPr>
          <a:xfrm>
            <a:off x="1464056" y="2126569"/>
            <a:ext cx="2833225" cy="2314575"/>
            <a:chOff x="1667256" y="2271712"/>
            <a:chExt cx="2833225" cy="2314575"/>
          </a:xfrm>
        </p:grpSpPr>
        <p:pic>
          <p:nvPicPr>
            <p:cNvPr id="5" name="图片 4"/>
            <p:cNvPicPr>
              <a:picLocks noChangeAspect="1"/>
            </p:cNvPicPr>
            <p:nvPr/>
          </p:nvPicPr>
          <p:blipFill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1667256" y="2271712"/>
              <a:ext cx="2833225" cy="2314575"/>
            </a:xfrm>
            <a:prstGeom prst="rect">
              <a:avLst/>
            </a:prstGeom>
          </p:spPr>
        </p:pic>
        <p:sp>
          <p:nvSpPr>
            <p:cNvPr id="6" name="文本框 5"/>
            <p:cNvSpPr txBox="1"/>
            <p:nvPr/>
          </p:nvSpPr>
          <p:spPr>
            <a:xfrm>
              <a:off x="2172570" y="2860766"/>
              <a:ext cx="2188355" cy="132343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8000" b="1" spc="2500" dirty="0" smtClean="0">
                  <a:solidFill>
                    <a:srgbClr val="20383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04</a:t>
              </a:r>
              <a:endParaRPr lang="zh-CN" altLang="en-US" sz="8000" b="1" spc="2500" dirty="0">
                <a:solidFill>
                  <a:srgbClr val="20383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0" name="组合 9"/>
          <p:cNvGrpSpPr/>
          <p:nvPr/>
        </p:nvGrpSpPr>
        <p:grpSpPr>
          <a:xfrm>
            <a:off x="4998186" y="2616758"/>
            <a:ext cx="6097634" cy="1624484"/>
            <a:chOff x="4998186" y="2629933"/>
            <a:chExt cx="6097634" cy="1624484"/>
          </a:xfrm>
        </p:grpSpPr>
        <p:sp>
          <p:nvSpPr>
            <p:cNvPr id="7" name="矩形 6"/>
            <p:cNvSpPr/>
            <p:nvPr/>
          </p:nvSpPr>
          <p:spPr>
            <a:xfrm>
              <a:off x="4998186" y="2629933"/>
              <a:ext cx="2339102" cy="46166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2400" b="1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此处输入文本框</a:t>
              </a:r>
              <a:endParaRPr lang="zh-CN" altLang="en-US" sz="2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9" name="矩形 8"/>
            <p:cNvSpPr/>
            <p:nvPr/>
          </p:nvSpPr>
          <p:spPr>
            <a:xfrm>
              <a:off x="5014316" y="3091598"/>
              <a:ext cx="6081504" cy="116281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50000"/>
                </a:lnSpc>
              </a:pPr>
              <a:r>
                <a:rPr lang="en-US" altLang="zh-CN" sz="1600" spc="300" noProof="1" smtClean="0">
                  <a:solidFill>
                    <a:schemeClr val="bg1"/>
                  </a:solidFill>
                  <a:latin typeface="+mn-ea"/>
                </a:rPr>
                <a:t>Lorem Ipsum Dolor Sit Er Elit Lamet, Consectetaur Cillium Adipisicing Pecu, Sed Do Eiusmod Tempor Sit Er</a:t>
              </a:r>
              <a:endParaRPr lang="zh-CN" altLang="en-US" sz="1600" spc="300" dirty="0">
                <a:solidFill>
                  <a:schemeClr val="bg1"/>
                </a:solidFill>
                <a:latin typeface="+mn-ea"/>
              </a:endParaRPr>
            </a:p>
          </p:txBody>
        </p: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sp>
        <p:nvSpPr>
          <p:cNvPr id="5" name="矩形 4"/>
          <p:cNvSpPr/>
          <p:nvPr/>
        </p:nvSpPr>
        <p:spPr>
          <a:xfrm>
            <a:off x="0" y="411510"/>
            <a:ext cx="539750" cy="57606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cxnSp>
        <p:nvCxnSpPr>
          <p:cNvPr id="6" name="直接连接符 5"/>
          <p:cNvCxnSpPr/>
          <p:nvPr/>
        </p:nvCxnSpPr>
        <p:spPr>
          <a:xfrm>
            <a:off x="600710" y="411510"/>
            <a:ext cx="0" cy="576064"/>
          </a:xfrm>
          <a:prstGeom prst="line">
            <a:avLst/>
          </a:prstGeom>
          <a:ln w="2857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Box 7"/>
          <p:cNvSpPr txBox="1"/>
          <p:nvPr/>
        </p:nvSpPr>
        <p:spPr>
          <a:xfrm>
            <a:off x="661670" y="345599"/>
            <a:ext cx="2595880" cy="70788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zh-CN" altLang="en-US" sz="40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输入内容</a:t>
            </a:r>
            <a:endParaRPr lang="zh-CN" altLang="en-US" sz="4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2" name="组合 1"/>
          <p:cNvGrpSpPr/>
          <p:nvPr/>
        </p:nvGrpSpPr>
        <p:grpSpPr>
          <a:xfrm>
            <a:off x="952952" y="1472258"/>
            <a:ext cx="10489748" cy="4249115"/>
            <a:chOff x="381452" y="1916832"/>
            <a:chExt cx="8295004" cy="3360083"/>
          </a:xfrm>
        </p:grpSpPr>
        <p:sp>
          <p:nvSpPr>
            <p:cNvPr id="8" name="AutoShape 5"/>
            <p:cNvSpPr/>
            <p:nvPr/>
          </p:nvSpPr>
          <p:spPr bwMode="auto">
            <a:xfrm>
              <a:off x="4523033" y="2100030"/>
              <a:ext cx="1685130" cy="1720025"/>
            </a:xfrm>
            <a:custGeom>
              <a:avLst/>
              <a:gdLst>
                <a:gd name="T0" fmla="*/ 2147483647 w 21600"/>
                <a:gd name="T1" fmla="*/ 2147483647 h 21600"/>
                <a:gd name="T2" fmla="*/ 2147483647 w 21600"/>
                <a:gd name="T3" fmla="*/ 2147483647 h 21600"/>
                <a:gd name="T4" fmla="*/ 2147483647 w 21600"/>
                <a:gd name="T5" fmla="*/ 2147483647 h 21600"/>
                <a:gd name="T6" fmla="*/ 2147483647 w 21600"/>
                <a:gd name="T7" fmla="*/ 2147483647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0" y="6131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10685" y="0"/>
                    <a:pt x="19302" y="8437"/>
                    <a:pt x="19359" y="18899"/>
                  </a:cubicBezTo>
                  <a:cubicBezTo>
                    <a:pt x="21600" y="18899"/>
                    <a:pt x="21600" y="18899"/>
                    <a:pt x="21600" y="18899"/>
                  </a:cubicBezTo>
                  <a:cubicBezTo>
                    <a:pt x="16372" y="21599"/>
                    <a:pt x="16372" y="21599"/>
                    <a:pt x="16372" y="21599"/>
                  </a:cubicBezTo>
                  <a:cubicBezTo>
                    <a:pt x="11144" y="18899"/>
                    <a:pt x="11144" y="18899"/>
                    <a:pt x="11144" y="18899"/>
                  </a:cubicBezTo>
                  <a:cubicBezTo>
                    <a:pt x="13327" y="18899"/>
                    <a:pt x="13327" y="18899"/>
                    <a:pt x="13327" y="18899"/>
                  </a:cubicBezTo>
                  <a:cubicBezTo>
                    <a:pt x="13212" y="11812"/>
                    <a:pt x="7353" y="6131"/>
                    <a:pt x="114" y="6131"/>
                  </a:cubicBezTo>
                  <a:cubicBezTo>
                    <a:pt x="57" y="6131"/>
                    <a:pt x="57" y="6131"/>
                    <a:pt x="0" y="6131"/>
                  </a:cubicBezTo>
                  <a:close/>
                </a:path>
              </a:pathLst>
            </a:custGeom>
            <a:solidFill>
              <a:srgbClr val="A5A5A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lIns="20936" tIns="20936" rIns="20936" bIns="20936"/>
            <a:lstStyle/>
            <a:p>
              <a:pPr marL="0" marR="0" lvl="0" indent="0" defTabSz="914400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600" b="0" i="0" u="none" strike="noStrike" kern="0" cap="none" spc="0" normalizeH="0" baseline="0" noProof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9" name="AutoShape 6"/>
            <p:cNvSpPr/>
            <p:nvPr/>
          </p:nvSpPr>
          <p:spPr bwMode="auto">
            <a:xfrm>
              <a:off x="3014558" y="1916832"/>
              <a:ext cx="1724387" cy="1693854"/>
            </a:xfrm>
            <a:custGeom>
              <a:avLst/>
              <a:gdLst>
                <a:gd name="T0" fmla="*/ 2147483647 w 21600"/>
                <a:gd name="T1" fmla="*/ 2147483647 h 21600"/>
                <a:gd name="T2" fmla="*/ 2147483647 w 21600"/>
                <a:gd name="T3" fmla="*/ 2147483647 h 21600"/>
                <a:gd name="T4" fmla="*/ 2147483647 w 21600"/>
                <a:gd name="T5" fmla="*/ 2147483647 h 21600"/>
                <a:gd name="T6" fmla="*/ 2147483647 w 21600"/>
                <a:gd name="T7" fmla="*/ 2147483647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18907" y="2342"/>
                  </a:moveTo>
                  <a:cubicBezTo>
                    <a:pt x="8471" y="2342"/>
                    <a:pt x="0" y="10971"/>
                    <a:pt x="0" y="21599"/>
                  </a:cubicBezTo>
                  <a:cubicBezTo>
                    <a:pt x="5890" y="21599"/>
                    <a:pt x="5890" y="21599"/>
                    <a:pt x="5890" y="21599"/>
                  </a:cubicBezTo>
                  <a:cubicBezTo>
                    <a:pt x="5947" y="14400"/>
                    <a:pt x="11725" y="8571"/>
                    <a:pt x="18794" y="8571"/>
                  </a:cubicBezTo>
                  <a:cubicBezTo>
                    <a:pt x="18794" y="8571"/>
                    <a:pt x="18850" y="8571"/>
                    <a:pt x="18907" y="8571"/>
                  </a:cubicBezTo>
                  <a:cubicBezTo>
                    <a:pt x="18907" y="10400"/>
                    <a:pt x="18907" y="10400"/>
                    <a:pt x="18907" y="10400"/>
                  </a:cubicBezTo>
                  <a:cubicBezTo>
                    <a:pt x="21600" y="5200"/>
                    <a:pt x="21600" y="5200"/>
                    <a:pt x="21600" y="5200"/>
                  </a:cubicBezTo>
                  <a:cubicBezTo>
                    <a:pt x="18907" y="0"/>
                    <a:pt x="18907" y="0"/>
                    <a:pt x="18907" y="0"/>
                  </a:cubicBezTo>
                  <a:lnTo>
                    <a:pt x="18907" y="2342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lIns="20936" tIns="20936" rIns="20936" bIns="20936"/>
            <a:lstStyle/>
            <a:p>
              <a:pPr marL="0" marR="0" lvl="0" indent="0" defTabSz="914400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600" b="0" i="0" u="none" strike="noStrike" kern="0" cap="none" spc="0" normalizeH="0" baseline="0" noProof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0" name="AutoShape 7"/>
            <p:cNvSpPr/>
            <p:nvPr/>
          </p:nvSpPr>
          <p:spPr bwMode="auto">
            <a:xfrm>
              <a:off x="2834995" y="3399137"/>
              <a:ext cx="1688039" cy="1717117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2763"/>
                  </a:moveTo>
                  <a:cubicBezTo>
                    <a:pt x="2291" y="2763"/>
                    <a:pt x="2291" y="2763"/>
                    <a:pt x="2291" y="2763"/>
                  </a:cubicBezTo>
                  <a:cubicBezTo>
                    <a:pt x="2349" y="13196"/>
                    <a:pt x="11000" y="21599"/>
                    <a:pt x="21599" y="21599"/>
                  </a:cubicBezTo>
                  <a:cubicBezTo>
                    <a:pt x="21599" y="15509"/>
                    <a:pt x="21599" y="15509"/>
                    <a:pt x="21599" y="15509"/>
                  </a:cubicBezTo>
                  <a:cubicBezTo>
                    <a:pt x="21542" y="15509"/>
                    <a:pt x="21542" y="15509"/>
                    <a:pt x="21485" y="15509"/>
                  </a:cubicBezTo>
                  <a:cubicBezTo>
                    <a:pt x="14266" y="15509"/>
                    <a:pt x="8422" y="9813"/>
                    <a:pt x="8307" y="2763"/>
                  </a:cubicBezTo>
                  <a:cubicBezTo>
                    <a:pt x="10427" y="2763"/>
                    <a:pt x="10427" y="2763"/>
                    <a:pt x="10427" y="2763"/>
                  </a:cubicBezTo>
                  <a:cubicBezTo>
                    <a:pt x="5213" y="0"/>
                    <a:pt x="5213" y="0"/>
                    <a:pt x="5213" y="0"/>
                  </a:cubicBezTo>
                  <a:lnTo>
                    <a:pt x="0" y="2763"/>
                  </a:lnTo>
                  <a:close/>
                </a:path>
              </a:pathLst>
            </a:custGeom>
            <a:solidFill>
              <a:srgbClr val="A5A5A5"/>
            </a:solidFill>
            <a:ln>
              <a:noFill/>
            </a:ln>
            <a:effectLst/>
          </p:spPr>
          <p:txBody>
            <a:bodyPr lIns="20936" tIns="20936" rIns="20936" bIns="20936"/>
            <a:lstStyle/>
            <a:p>
              <a:pPr marL="0" marR="0" lvl="0" indent="0" defTabSz="418465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s-ES" sz="9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Arial" panose="020B0604020202020204" pitchFamily="34" charset="0"/>
              </a:endParaRPr>
            </a:p>
          </p:txBody>
        </p:sp>
        <p:sp>
          <p:nvSpPr>
            <p:cNvPr id="11" name="AutoShape 8"/>
            <p:cNvSpPr/>
            <p:nvPr/>
          </p:nvSpPr>
          <p:spPr bwMode="auto">
            <a:xfrm>
              <a:off x="4307849" y="3689927"/>
              <a:ext cx="1720752" cy="158698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700" y="19403"/>
                  </a:moveTo>
                  <a:cubicBezTo>
                    <a:pt x="12768" y="19403"/>
                    <a:pt x="21037" y="10861"/>
                    <a:pt x="21599" y="122"/>
                  </a:cubicBezTo>
                  <a:cubicBezTo>
                    <a:pt x="18731" y="1769"/>
                    <a:pt x="18731" y="1769"/>
                    <a:pt x="18731" y="1769"/>
                  </a:cubicBezTo>
                  <a:cubicBezTo>
                    <a:pt x="15693" y="0"/>
                    <a:pt x="15693" y="0"/>
                    <a:pt x="15693" y="0"/>
                  </a:cubicBezTo>
                  <a:cubicBezTo>
                    <a:pt x="15074" y="7200"/>
                    <a:pt x="9562" y="12813"/>
                    <a:pt x="2812" y="12813"/>
                  </a:cubicBezTo>
                  <a:cubicBezTo>
                    <a:pt x="2756" y="12813"/>
                    <a:pt x="2756" y="12813"/>
                    <a:pt x="2700" y="12813"/>
                  </a:cubicBezTo>
                  <a:cubicBezTo>
                    <a:pt x="2700" y="10494"/>
                    <a:pt x="2700" y="10494"/>
                    <a:pt x="2700" y="10494"/>
                  </a:cubicBezTo>
                  <a:cubicBezTo>
                    <a:pt x="0" y="16047"/>
                    <a:pt x="0" y="16047"/>
                    <a:pt x="0" y="16047"/>
                  </a:cubicBezTo>
                  <a:cubicBezTo>
                    <a:pt x="2700" y="21600"/>
                    <a:pt x="2700" y="21600"/>
                    <a:pt x="2700" y="21600"/>
                  </a:cubicBezTo>
                  <a:lnTo>
                    <a:pt x="2700" y="19403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/>
          </p:spPr>
          <p:txBody>
            <a:bodyPr lIns="20936" tIns="20936" rIns="20936" bIns="20936"/>
            <a:lstStyle/>
            <a:p>
              <a:pPr marL="0" marR="0" lvl="0" indent="0" defTabSz="418465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s-ES" sz="9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Arial" panose="020B0604020202020204" pitchFamily="34" charset="0"/>
              </a:endParaRPr>
            </a:p>
          </p:txBody>
        </p:sp>
        <p:sp>
          <p:nvSpPr>
            <p:cNvPr id="12" name="AutoShape 9"/>
            <p:cNvSpPr/>
            <p:nvPr/>
          </p:nvSpPr>
          <p:spPr bwMode="auto">
            <a:xfrm>
              <a:off x="6163817" y="2197445"/>
              <a:ext cx="725522" cy="837476"/>
            </a:xfrm>
            <a:custGeom>
              <a:avLst/>
              <a:gdLst>
                <a:gd name="T0" fmla="*/ 2147483647 w 21600"/>
                <a:gd name="T1" fmla="*/ 2147483647 h 21600"/>
                <a:gd name="T2" fmla="*/ 2147483647 w 21600"/>
                <a:gd name="T3" fmla="*/ 2147483647 h 21600"/>
                <a:gd name="T4" fmla="*/ 2147483647 w 21600"/>
                <a:gd name="T5" fmla="*/ 2147483647 h 21600"/>
                <a:gd name="T6" fmla="*/ 2147483647 w 21600"/>
                <a:gd name="T7" fmla="*/ 2147483647 h 21600"/>
                <a:gd name="T8" fmla="*/ 0 60000 65536"/>
                <a:gd name="T9" fmla="*/ 0 60000 65536"/>
                <a:gd name="T10" fmla="*/ 0 60000 65536"/>
                <a:gd name="T11" fmla="*/ 0 60000 65536"/>
                <a:gd name="T12" fmla="*/ 0 w 21600"/>
                <a:gd name="T13" fmla="*/ 0 h 21600"/>
                <a:gd name="T14" fmla="*/ 21600 w 21600"/>
                <a:gd name="T15" fmla="*/ 21600 h 21600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T12" t="T13" r="T14" b="T15"/>
              <a:pathLst>
                <a:path w="21600" h="21600">
                  <a:moveTo>
                    <a:pt x="10800" y="0"/>
                  </a:moveTo>
                  <a:lnTo>
                    <a:pt x="21599" y="5400"/>
                  </a:lnTo>
                  <a:lnTo>
                    <a:pt x="21599" y="16200"/>
                  </a:lnTo>
                  <a:lnTo>
                    <a:pt x="10799" y="21599"/>
                  </a:lnTo>
                  <a:lnTo>
                    <a:pt x="0" y="16199"/>
                  </a:lnTo>
                  <a:lnTo>
                    <a:pt x="0" y="5400"/>
                  </a:lnTo>
                  <a:lnTo>
                    <a:pt x="10800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 anchor="ctr"/>
            <a:lstStyle>
              <a:lvl1pPr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algn="ctr" defTabSz="914400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es-ES" altLang="zh-CN" sz="20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 </a:t>
              </a:r>
              <a:endParaRPr kumimoji="0" lang="es-ES" altLang="zh-CN" sz="2000" b="1" i="0" u="none" strike="noStrike" kern="0" cap="none" spc="0" normalizeH="0" baseline="0" noProof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3" name="AutoShape 10"/>
            <p:cNvSpPr/>
            <p:nvPr/>
          </p:nvSpPr>
          <p:spPr bwMode="auto">
            <a:xfrm>
              <a:off x="6346288" y="2483569"/>
              <a:ext cx="360580" cy="265235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0"/>
                  </a:lnTo>
                  <a:lnTo>
                    <a:pt x="21599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>
              <a:spAutoFit/>
            </a:bodyPr>
            <a:lstStyle>
              <a:lvl1pPr defTabSz="457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457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457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457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457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457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457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457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457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algn="ctr" eaLnBrk="1">
                <a:lnSpc>
                  <a:spcPct val="120000"/>
                </a:lnSpc>
              </a:pPr>
              <a:r>
                <a:rPr lang="es-ES" altLang="zh-CN" sz="2000" b="0" dirty="0">
                  <a:solidFill>
                    <a:srgbClr val="20383F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02</a:t>
              </a:r>
              <a:endParaRPr lang="es-ES" altLang="zh-CN" sz="2000" dirty="0">
                <a:solidFill>
                  <a:srgbClr val="20383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4" name="AutoShape 11"/>
            <p:cNvSpPr/>
            <p:nvPr/>
          </p:nvSpPr>
          <p:spPr bwMode="auto">
            <a:xfrm>
              <a:off x="2148730" y="2197445"/>
              <a:ext cx="725522" cy="837476"/>
            </a:xfrm>
            <a:custGeom>
              <a:avLst/>
              <a:gdLst>
                <a:gd name="T0" fmla="*/ 2147483647 w 21600"/>
                <a:gd name="T1" fmla="*/ 2147483647 h 21600"/>
                <a:gd name="T2" fmla="*/ 2147483647 w 21600"/>
                <a:gd name="T3" fmla="*/ 2147483647 h 21600"/>
                <a:gd name="T4" fmla="*/ 2147483647 w 21600"/>
                <a:gd name="T5" fmla="*/ 2147483647 h 21600"/>
                <a:gd name="T6" fmla="*/ 2147483647 w 21600"/>
                <a:gd name="T7" fmla="*/ 2147483647 h 21600"/>
                <a:gd name="T8" fmla="*/ 0 60000 65536"/>
                <a:gd name="T9" fmla="*/ 0 60000 65536"/>
                <a:gd name="T10" fmla="*/ 0 60000 65536"/>
                <a:gd name="T11" fmla="*/ 0 60000 65536"/>
                <a:gd name="T12" fmla="*/ 0 w 21600"/>
                <a:gd name="T13" fmla="*/ 0 h 21600"/>
                <a:gd name="T14" fmla="*/ 21600 w 21600"/>
                <a:gd name="T15" fmla="*/ 21600 h 21600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T12" t="T13" r="T14" b="T15"/>
              <a:pathLst>
                <a:path w="21600" h="21600">
                  <a:moveTo>
                    <a:pt x="10800" y="0"/>
                  </a:moveTo>
                  <a:lnTo>
                    <a:pt x="21599" y="5400"/>
                  </a:lnTo>
                  <a:lnTo>
                    <a:pt x="21599" y="16200"/>
                  </a:lnTo>
                  <a:lnTo>
                    <a:pt x="10799" y="21599"/>
                  </a:lnTo>
                  <a:lnTo>
                    <a:pt x="0" y="16199"/>
                  </a:lnTo>
                  <a:lnTo>
                    <a:pt x="0" y="5400"/>
                  </a:lnTo>
                  <a:lnTo>
                    <a:pt x="10800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0" tIns="0" rIns="0" bIns="0" anchor="ctr"/>
            <a:lstStyle>
              <a:lvl1pPr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algn="ctr" defTabSz="914400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es-ES" altLang="zh-CN" sz="20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 </a:t>
              </a:r>
              <a:endParaRPr kumimoji="0" lang="es-ES" altLang="zh-CN" sz="2000" b="1" i="0" u="none" strike="noStrike" kern="0" cap="none" spc="0" normalizeH="0" baseline="0" noProof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5" name="AutoShape 12"/>
            <p:cNvSpPr/>
            <p:nvPr/>
          </p:nvSpPr>
          <p:spPr bwMode="auto">
            <a:xfrm>
              <a:off x="2342107" y="2483565"/>
              <a:ext cx="338770" cy="265235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>
              <a:spAutoFit/>
            </a:bodyPr>
            <a:lstStyle>
              <a:lvl1pPr defTabSz="457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457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457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457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457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457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457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457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457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algn="ctr" eaLnBrk="1">
                <a:lnSpc>
                  <a:spcPct val="120000"/>
                </a:lnSpc>
              </a:pPr>
              <a:r>
                <a:rPr lang="es-ES" altLang="zh-CN" sz="2000" b="0" dirty="0">
                  <a:solidFill>
                    <a:srgbClr val="20383F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01</a:t>
              </a:r>
              <a:endParaRPr lang="es-ES" altLang="zh-CN" sz="2000" dirty="0">
                <a:solidFill>
                  <a:srgbClr val="20383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6" name="AutoShape 13"/>
            <p:cNvSpPr/>
            <p:nvPr/>
          </p:nvSpPr>
          <p:spPr bwMode="auto">
            <a:xfrm>
              <a:off x="6163817" y="4264601"/>
              <a:ext cx="725522" cy="838203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0800" y="0"/>
                  </a:moveTo>
                  <a:lnTo>
                    <a:pt x="21599" y="5400"/>
                  </a:lnTo>
                  <a:lnTo>
                    <a:pt x="21599" y="16200"/>
                  </a:lnTo>
                  <a:lnTo>
                    <a:pt x="10799" y="21599"/>
                  </a:lnTo>
                  <a:lnTo>
                    <a:pt x="0" y="16199"/>
                  </a:lnTo>
                  <a:lnTo>
                    <a:pt x="0" y="540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/>
          </p:spPr>
          <p:txBody>
            <a:bodyPr lIns="0" tIns="0" rIns="0" bIns="0" anchor="ctr"/>
            <a:lstStyle/>
            <a:p>
              <a:pPr marL="0" marR="0" lvl="0" indent="0" algn="ctr" defTabSz="914400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s-ES" sz="2000" b="0" i="0" u="none" strike="noStrike" kern="0" cap="none" spc="0" normalizeH="0" baseline="0" noProof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cs typeface="Helvetica Light" charset="0"/>
                <a:sym typeface="Arial" panose="020B0604020202020204" pitchFamily="34" charset="0"/>
              </a:endParaRPr>
            </a:p>
          </p:txBody>
        </p:sp>
        <p:sp>
          <p:nvSpPr>
            <p:cNvPr id="17" name="AutoShape 14"/>
            <p:cNvSpPr/>
            <p:nvPr/>
          </p:nvSpPr>
          <p:spPr bwMode="auto">
            <a:xfrm>
              <a:off x="6251928" y="4551087"/>
              <a:ext cx="549300" cy="265235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>
              <a:spAutoFit/>
            </a:bodyPr>
            <a:lstStyle>
              <a:lvl1pPr defTabSz="457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457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457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457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457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457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457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457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457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algn="ctr" eaLnBrk="1">
                <a:lnSpc>
                  <a:spcPct val="120000"/>
                </a:lnSpc>
              </a:pPr>
              <a:r>
                <a:rPr lang="es-ES" altLang="zh-CN" sz="2000" b="0" dirty="0">
                  <a:solidFill>
                    <a:srgbClr val="20383F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04</a:t>
              </a:r>
              <a:endParaRPr lang="es-ES" altLang="zh-CN" sz="2000" dirty="0">
                <a:solidFill>
                  <a:srgbClr val="20383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8" name="AutoShape 15"/>
            <p:cNvSpPr/>
            <p:nvPr/>
          </p:nvSpPr>
          <p:spPr bwMode="auto">
            <a:xfrm>
              <a:off x="2148730" y="4264601"/>
              <a:ext cx="725522" cy="838203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0800" y="0"/>
                  </a:moveTo>
                  <a:lnTo>
                    <a:pt x="21599" y="5400"/>
                  </a:lnTo>
                  <a:lnTo>
                    <a:pt x="21599" y="16200"/>
                  </a:lnTo>
                  <a:lnTo>
                    <a:pt x="10799" y="21599"/>
                  </a:lnTo>
                  <a:lnTo>
                    <a:pt x="0" y="16199"/>
                  </a:lnTo>
                  <a:lnTo>
                    <a:pt x="0" y="540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/>
          </p:spPr>
          <p:txBody>
            <a:bodyPr lIns="0" tIns="0" rIns="0" bIns="0" anchor="ctr"/>
            <a:lstStyle>
              <a:lvl1pPr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8255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algn="ctr" defTabSz="914400" eaLnBrk="1" fontAlgn="auto" latinLnBrk="0" hangingPunct="1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es-ES" altLang="zh-CN" sz="20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 </a:t>
              </a:r>
              <a:endParaRPr kumimoji="0" lang="es-ES" altLang="zh-CN" sz="2000" b="1" i="0" u="none" strike="noStrike" kern="0" cap="none" spc="0" normalizeH="0" baseline="0" noProof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9" name="AutoShape 16"/>
            <p:cNvSpPr/>
            <p:nvPr/>
          </p:nvSpPr>
          <p:spPr bwMode="auto">
            <a:xfrm>
              <a:off x="2342107" y="4551087"/>
              <a:ext cx="338770" cy="265235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>
              <a:spAutoFit/>
            </a:bodyPr>
            <a:lstStyle>
              <a:lvl1pPr defTabSz="457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457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457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457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45720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457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457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457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45720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algn="ctr" eaLnBrk="1">
                <a:lnSpc>
                  <a:spcPct val="120000"/>
                </a:lnSpc>
              </a:pPr>
              <a:r>
                <a:rPr lang="es-ES" altLang="zh-CN" sz="2000" b="0" dirty="0">
                  <a:solidFill>
                    <a:srgbClr val="20383F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03</a:t>
              </a:r>
              <a:endParaRPr lang="es-ES" altLang="zh-CN" sz="2000" dirty="0">
                <a:solidFill>
                  <a:srgbClr val="20383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0" name="AutoShape 17"/>
            <p:cNvSpPr/>
            <p:nvPr/>
          </p:nvSpPr>
          <p:spPr bwMode="auto">
            <a:xfrm>
              <a:off x="7023831" y="2299302"/>
              <a:ext cx="1652625" cy="467292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>
              <a:spAutoFit/>
            </a:bodyPr>
            <a:lstStyle>
              <a:lvl1pPr defTabSz="60198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60198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60198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60198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60198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60198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60198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60198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60198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601980" eaLnBrk="1" fontAlgn="auto" latinLnBrk="0" hangingPunct="1">
                <a:lnSpc>
                  <a:spcPct val="120000"/>
                </a:lnSpc>
                <a:spcBef>
                  <a:spcPts val="685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8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r>
                <a:rPr kumimoji="0" lang="zh-CN" altLang="en-US" sz="8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，点击添加相关标题文字，修改文字内容，也可以直接复制你的内容到</a:t>
              </a:r>
              <a:r>
                <a:rPr kumimoji="0" lang="zh-CN" altLang="en-US" sz="8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此。请替换文字内容</a:t>
              </a:r>
              <a:r>
                <a:rPr kumimoji="0" lang="zh-CN" altLang="en-US" sz="8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，点击添加相关标题文字，修改文字内容，也可以直接复制你的内容到此。</a:t>
              </a:r>
              <a:endParaRPr kumimoji="0" lang="es-ES" altLang="zh-CN" sz="8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1" name="AutoShape 18"/>
            <p:cNvSpPr/>
            <p:nvPr/>
          </p:nvSpPr>
          <p:spPr bwMode="auto">
            <a:xfrm>
              <a:off x="7023831" y="4366823"/>
              <a:ext cx="1652625" cy="467292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>
              <a:spAutoFit/>
            </a:bodyPr>
            <a:lstStyle>
              <a:lvl1pPr defTabSz="60198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60198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60198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60198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60198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60198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60198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60198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60198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defTabSz="601980" eaLnBrk="1" fontAlgn="auto" latinLnBrk="0" hangingPunct="1">
                <a:lnSpc>
                  <a:spcPct val="120000"/>
                </a:lnSpc>
                <a:spcBef>
                  <a:spcPts val="685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8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r>
                <a:rPr kumimoji="0" lang="zh-CN" altLang="en-US" sz="8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，点击添加相关标题文字，修改文字内容，也可以直接复制你的内容到</a:t>
              </a:r>
              <a:r>
                <a:rPr kumimoji="0" lang="zh-CN" altLang="en-US" sz="8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此。请替换文字内容</a:t>
              </a:r>
              <a:r>
                <a:rPr kumimoji="0" lang="zh-CN" altLang="en-US" sz="8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，点击添加相关标题文字，修改文字内容，也可以直接复制你的内容到此。</a:t>
              </a:r>
              <a:endParaRPr kumimoji="0" lang="es-ES" altLang="zh-CN" sz="8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2" name="AutoShape 19"/>
            <p:cNvSpPr/>
            <p:nvPr/>
          </p:nvSpPr>
          <p:spPr bwMode="auto">
            <a:xfrm>
              <a:off x="381452" y="2280756"/>
              <a:ext cx="1627699" cy="467292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>
              <a:spAutoFit/>
            </a:bodyPr>
            <a:lstStyle>
              <a:lvl1pPr defTabSz="60198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60198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60198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60198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60198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60198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60198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60198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60198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algn="r" defTabSz="601980" eaLnBrk="1" fontAlgn="auto" latinLnBrk="0" hangingPunct="1">
                <a:lnSpc>
                  <a:spcPct val="120000"/>
                </a:lnSpc>
                <a:spcBef>
                  <a:spcPts val="685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8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r>
                <a:rPr kumimoji="0" lang="zh-CN" altLang="en-US" sz="8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，点击添加相关标题文字，修改文字内容，也可以直接复制你的内容到</a:t>
              </a:r>
              <a:r>
                <a:rPr kumimoji="0" lang="zh-CN" altLang="en-US" sz="8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此。请替换文字内容</a:t>
              </a:r>
              <a:r>
                <a:rPr kumimoji="0" lang="zh-CN" altLang="en-US" sz="8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，点击添加相关标题文字，修改文字内容，也可以直接复制你的内容到此。</a:t>
              </a:r>
              <a:endParaRPr kumimoji="0" lang="es-ES" altLang="zh-CN" sz="8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3" name="AutoShape 20"/>
            <p:cNvSpPr/>
            <p:nvPr/>
          </p:nvSpPr>
          <p:spPr bwMode="auto">
            <a:xfrm>
              <a:off x="381452" y="4430031"/>
              <a:ext cx="1627699" cy="467292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>
              <a:spAutoFit/>
            </a:bodyPr>
            <a:lstStyle>
              <a:lvl1pPr defTabSz="60198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1pPr>
              <a:lvl2pPr marL="742950" indent="-285750" defTabSz="60198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2pPr>
              <a:lvl3pPr marL="1143000" indent="-228600" defTabSz="60198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3pPr>
              <a:lvl4pPr marL="1600200" indent="-228600" defTabSz="60198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4pPr>
              <a:lvl5pPr marL="2057400" indent="-228600" defTabSz="601980" eaLnBrk="0"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5pPr>
              <a:lvl6pPr marL="2514600" indent="-228600" algn="ctr" defTabSz="60198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6pPr>
              <a:lvl7pPr marL="2971800" indent="-228600" algn="ctr" defTabSz="60198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7pPr>
              <a:lvl8pPr marL="3429000" indent="-228600" algn="ctr" defTabSz="60198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8pPr>
              <a:lvl9pPr marL="3886200" indent="-228600" algn="ctr" defTabSz="601980" eaLnBrk="0" fontAlgn="base" hangingPunct="0">
                <a:lnSpc>
                  <a:spcPct val="130000"/>
                </a:lnSpc>
                <a:spcBef>
                  <a:spcPct val="0"/>
                </a:spcBef>
                <a:spcAft>
                  <a:spcPct val="0"/>
                </a:spcAft>
                <a:defRPr sz="2500" b="1">
                  <a:solidFill>
                    <a:srgbClr val="FFFFFF"/>
                  </a:solidFill>
                  <a:latin typeface="Lato" charset="0"/>
                  <a:ea typeface="MS PGothic" panose="020B0600070205080204" pitchFamily="34" charset="-128"/>
                  <a:sym typeface="Lato" charset="0"/>
                </a:defRPr>
              </a:lvl9pPr>
            </a:lstStyle>
            <a:p>
              <a:pPr marL="0" marR="0" lvl="0" indent="0" algn="r" defTabSz="601980" eaLnBrk="1" fontAlgn="auto" latinLnBrk="0" hangingPunct="1">
                <a:lnSpc>
                  <a:spcPct val="120000"/>
                </a:lnSpc>
                <a:spcBef>
                  <a:spcPts val="685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8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r>
                <a:rPr kumimoji="0" lang="zh-CN" altLang="en-US" sz="8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，点击添加相关标题文字，修改文字内容，也可以直接复制你的内容到</a:t>
              </a:r>
              <a:r>
                <a:rPr kumimoji="0" lang="zh-CN" altLang="en-US" sz="8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此。请替换文字内容</a:t>
              </a:r>
              <a:r>
                <a:rPr kumimoji="0" lang="zh-CN" altLang="en-US" sz="800" b="0" i="0" u="none" strike="noStrike" kern="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，点击添加相关标题文字，修改文字内容，也可以直接复制你的内容到此。</a:t>
              </a:r>
              <a:endParaRPr kumimoji="0" lang="es-ES" altLang="zh-CN" sz="800" b="0" i="0" u="none" strike="noStrike" kern="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grpSp>
          <p:nvGrpSpPr>
            <p:cNvPr id="24" name="Group 21"/>
            <p:cNvGrpSpPr/>
            <p:nvPr/>
          </p:nvGrpSpPr>
          <p:grpSpPr bwMode="auto">
            <a:xfrm>
              <a:off x="3898561" y="3008024"/>
              <a:ext cx="1234406" cy="1231497"/>
              <a:chOff x="0" y="0"/>
              <a:chExt cx="2694538" cy="2689032"/>
            </a:xfrm>
          </p:grpSpPr>
          <p:sp>
            <p:nvSpPr>
              <p:cNvPr id="25" name="AutoShape 22"/>
              <p:cNvSpPr/>
              <p:nvPr/>
            </p:nvSpPr>
            <p:spPr bwMode="auto">
              <a:xfrm>
                <a:off x="0" y="0"/>
                <a:ext cx="2689777" cy="2689032"/>
              </a:xfrm>
              <a:custGeom>
                <a:avLst/>
                <a:gdLst>
                  <a:gd name="T0" fmla="*/ 1344820 w 19679"/>
                  <a:gd name="T1" fmla="*/ 1475763 h 19679"/>
                  <a:gd name="T2" fmla="*/ 1344820 w 19679"/>
                  <a:gd name="T3" fmla="*/ 1475763 h 19679"/>
                  <a:gd name="T4" fmla="*/ 1344820 w 19679"/>
                  <a:gd name="T5" fmla="*/ 1475763 h 19679"/>
                  <a:gd name="T6" fmla="*/ 1344820 w 19679"/>
                  <a:gd name="T7" fmla="*/ 1475763 h 19679"/>
                  <a:gd name="T8" fmla="*/ 0 60000 65536"/>
                  <a:gd name="T9" fmla="*/ 0 60000 65536"/>
                  <a:gd name="T10" fmla="*/ 0 60000 65536"/>
                  <a:gd name="T11" fmla="*/ 0 60000 65536"/>
                </a:gdLst>
                <a:ahLst/>
                <a:cxnLst>
                  <a:cxn ang="T8">
                    <a:pos x="T0" y="T1"/>
                  </a:cxn>
                  <a:cxn ang="T9">
                    <a:pos x="T2" y="T3"/>
                  </a:cxn>
                  <a:cxn ang="T10">
                    <a:pos x="T4" y="T5"/>
                  </a:cxn>
                  <a:cxn ang="T11">
                    <a:pos x="T6" y="T7"/>
                  </a:cxn>
                </a:cxnLst>
                <a:rect l="0" t="0" r="r" b="b"/>
                <a:pathLst>
                  <a:path w="19679" h="19679">
                    <a:moveTo>
                      <a:pt x="16796" y="2881"/>
                    </a:moveTo>
                    <a:cubicBezTo>
                      <a:pt x="20638" y="6724"/>
                      <a:pt x="20638" y="12953"/>
                      <a:pt x="16796" y="16796"/>
                    </a:cubicBezTo>
                    <a:cubicBezTo>
                      <a:pt x="12953" y="20638"/>
                      <a:pt x="6724" y="20638"/>
                      <a:pt x="2881" y="16796"/>
                    </a:cubicBezTo>
                    <a:cubicBezTo>
                      <a:pt x="-961" y="12953"/>
                      <a:pt x="-961" y="6724"/>
                      <a:pt x="2881" y="2881"/>
                    </a:cubicBezTo>
                    <a:cubicBezTo>
                      <a:pt x="6724" y="-961"/>
                      <a:pt x="12953" y="-961"/>
                      <a:pt x="16796" y="2881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  <a:effectLst/>
              <a:extLst>
                <a:ext uri="{91240B29-F687-4F45-9708-019B960494DF}">
                  <a14:hiddenLine xmlns:a14="http://schemas.microsoft.com/office/drawing/2010/main" w="12700">
                    <a:solidFill>
                      <a:srgbClr val="000000"/>
                    </a:solidFill>
                    <a:prstDash val="solid"/>
                    <a:miter lim="0"/>
                    <a:headEnd/>
                    <a:tailEnd/>
                  </a14:hiddenLine>
                </a:ext>
                <a:ext uri="{AF507438-7753-43E0-B8FC-AC1667EBCBE1}">
                  <a14:hiddenEffects xmlns:a14="http://schemas.microsoft.com/office/drawing/2010/main">
                    <a:effectLst>
                      <a:outerShdw blurRad="63500" dist="38099" dir="2700000" algn="ctr" rotWithShape="0">
                        <a:srgbClr val="000000">
                          <a:alpha val="74997"/>
                        </a:srgbClr>
                      </a:outerShdw>
                    </a:effectLst>
                  </a14:hiddenEffects>
                </a:ext>
              </a:extLst>
            </p:spPr>
            <p:txBody>
              <a:bodyPr lIns="0" tIns="0" rIns="0" bIns="0" anchor="ctr"/>
              <a:lstStyle/>
              <a:p>
                <a:pPr marL="0" marR="0" lvl="0" indent="0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6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26" name="AutoShape 23"/>
              <p:cNvSpPr/>
              <p:nvPr/>
            </p:nvSpPr>
            <p:spPr bwMode="auto">
              <a:xfrm>
                <a:off x="238033" y="231758"/>
                <a:ext cx="2456505" cy="2320758"/>
              </a:xfrm>
              <a:custGeom>
                <a:avLst/>
                <a:gdLst>
                  <a:gd name="T0" fmla="*/ 1228253 w 21506"/>
                  <a:gd name="T1" fmla="*/ 1160379 h 21600"/>
                  <a:gd name="T2" fmla="*/ 1228253 w 21506"/>
                  <a:gd name="T3" fmla="*/ 1160379 h 21600"/>
                  <a:gd name="T4" fmla="*/ 1228253 w 21506"/>
                  <a:gd name="T5" fmla="*/ 1160379 h 21600"/>
                  <a:gd name="T6" fmla="*/ 1228253 w 21506"/>
                  <a:gd name="T7" fmla="*/ 1160379 h 21600"/>
                  <a:gd name="T8" fmla="*/ 0 60000 65536"/>
                  <a:gd name="T9" fmla="*/ 0 60000 65536"/>
                  <a:gd name="T10" fmla="*/ 0 60000 65536"/>
                  <a:gd name="T11" fmla="*/ 0 60000 65536"/>
                </a:gdLst>
                <a:ahLst/>
                <a:cxnLst>
                  <a:cxn ang="T8">
                    <a:pos x="T0" y="T1"/>
                  </a:cxn>
                  <a:cxn ang="T9">
                    <a:pos x="T2" y="T3"/>
                  </a:cxn>
                  <a:cxn ang="T10">
                    <a:pos x="T4" y="T5"/>
                  </a:cxn>
                  <a:cxn ang="T11">
                    <a:pos x="T6" y="T7"/>
                  </a:cxn>
                </a:cxnLst>
                <a:rect l="0" t="0" r="r" b="b"/>
                <a:pathLst>
                  <a:path w="21506" h="21600">
                    <a:moveTo>
                      <a:pt x="15358" y="0"/>
                    </a:moveTo>
                    <a:lnTo>
                      <a:pt x="15183" y="107"/>
                    </a:lnTo>
                    <a:lnTo>
                      <a:pt x="14457" y="1"/>
                    </a:lnTo>
                    <a:lnTo>
                      <a:pt x="13420" y="32"/>
                    </a:lnTo>
                    <a:lnTo>
                      <a:pt x="13421" y="345"/>
                    </a:lnTo>
                    <a:lnTo>
                      <a:pt x="12914" y="387"/>
                    </a:lnTo>
                    <a:lnTo>
                      <a:pt x="12059" y="302"/>
                    </a:lnTo>
                    <a:lnTo>
                      <a:pt x="11793" y="519"/>
                    </a:lnTo>
                    <a:cubicBezTo>
                      <a:pt x="11707" y="564"/>
                      <a:pt x="11616" y="598"/>
                      <a:pt x="11522" y="621"/>
                    </a:cubicBezTo>
                    <a:cubicBezTo>
                      <a:pt x="11378" y="657"/>
                      <a:pt x="11230" y="667"/>
                      <a:pt x="11083" y="650"/>
                    </a:cubicBezTo>
                    <a:lnTo>
                      <a:pt x="10773" y="700"/>
                    </a:lnTo>
                    <a:cubicBezTo>
                      <a:pt x="10738" y="761"/>
                      <a:pt x="10737" y="838"/>
                      <a:pt x="10772" y="900"/>
                    </a:cubicBezTo>
                    <a:cubicBezTo>
                      <a:pt x="10799" y="948"/>
                      <a:pt x="10843" y="980"/>
                      <a:pt x="10894" y="990"/>
                    </a:cubicBezTo>
                    <a:lnTo>
                      <a:pt x="11151" y="905"/>
                    </a:lnTo>
                    <a:lnTo>
                      <a:pt x="11678" y="944"/>
                    </a:lnTo>
                    <a:lnTo>
                      <a:pt x="11968" y="1062"/>
                    </a:lnTo>
                    <a:lnTo>
                      <a:pt x="11809" y="1450"/>
                    </a:lnTo>
                    <a:lnTo>
                      <a:pt x="11642" y="1571"/>
                    </a:lnTo>
                    <a:lnTo>
                      <a:pt x="12127" y="1645"/>
                    </a:lnTo>
                    <a:lnTo>
                      <a:pt x="11988" y="2022"/>
                    </a:lnTo>
                    <a:lnTo>
                      <a:pt x="11506" y="2182"/>
                    </a:lnTo>
                    <a:lnTo>
                      <a:pt x="11695" y="3059"/>
                    </a:lnTo>
                    <a:lnTo>
                      <a:pt x="12105" y="3098"/>
                    </a:lnTo>
                    <a:cubicBezTo>
                      <a:pt x="12162" y="2946"/>
                      <a:pt x="12246" y="2807"/>
                      <a:pt x="12352" y="2689"/>
                    </a:cubicBezTo>
                    <a:cubicBezTo>
                      <a:pt x="12475" y="2554"/>
                      <a:pt x="12623" y="2449"/>
                      <a:pt x="12788" y="2383"/>
                    </a:cubicBezTo>
                    <a:lnTo>
                      <a:pt x="12978" y="2047"/>
                    </a:lnTo>
                    <a:lnTo>
                      <a:pt x="13185" y="2047"/>
                    </a:lnTo>
                    <a:lnTo>
                      <a:pt x="13372" y="2110"/>
                    </a:lnTo>
                    <a:lnTo>
                      <a:pt x="13510" y="1785"/>
                    </a:lnTo>
                    <a:cubicBezTo>
                      <a:pt x="13629" y="1811"/>
                      <a:pt x="13748" y="1830"/>
                      <a:pt x="13869" y="1840"/>
                    </a:cubicBezTo>
                    <a:cubicBezTo>
                      <a:pt x="14010" y="1853"/>
                      <a:pt x="14152" y="1854"/>
                      <a:pt x="14293" y="1844"/>
                    </a:cubicBezTo>
                    <a:lnTo>
                      <a:pt x="14439" y="1530"/>
                    </a:lnTo>
                    <a:lnTo>
                      <a:pt x="14688" y="1459"/>
                    </a:lnTo>
                    <a:cubicBezTo>
                      <a:pt x="14751" y="1390"/>
                      <a:pt x="14817" y="1323"/>
                      <a:pt x="14885" y="1260"/>
                    </a:cubicBezTo>
                    <a:cubicBezTo>
                      <a:pt x="14959" y="1191"/>
                      <a:pt x="15037" y="1127"/>
                      <a:pt x="15117" y="1066"/>
                    </a:cubicBezTo>
                    <a:lnTo>
                      <a:pt x="15126" y="690"/>
                    </a:lnTo>
                    <a:lnTo>
                      <a:pt x="15329" y="346"/>
                    </a:lnTo>
                    <a:lnTo>
                      <a:pt x="15575" y="336"/>
                    </a:lnTo>
                    <a:lnTo>
                      <a:pt x="15625" y="156"/>
                    </a:lnTo>
                    <a:lnTo>
                      <a:pt x="15358" y="0"/>
                    </a:lnTo>
                    <a:close/>
                    <a:moveTo>
                      <a:pt x="11114" y="73"/>
                    </a:moveTo>
                    <a:lnTo>
                      <a:pt x="10739" y="206"/>
                    </a:lnTo>
                    <a:lnTo>
                      <a:pt x="10084" y="302"/>
                    </a:lnTo>
                    <a:lnTo>
                      <a:pt x="9835" y="143"/>
                    </a:lnTo>
                    <a:lnTo>
                      <a:pt x="9241" y="102"/>
                    </a:lnTo>
                    <a:lnTo>
                      <a:pt x="9093" y="316"/>
                    </a:lnTo>
                    <a:lnTo>
                      <a:pt x="8825" y="329"/>
                    </a:lnTo>
                    <a:lnTo>
                      <a:pt x="8795" y="634"/>
                    </a:lnTo>
                    <a:lnTo>
                      <a:pt x="9296" y="673"/>
                    </a:lnTo>
                    <a:lnTo>
                      <a:pt x="9520" y="600"/>
                    </a:lnTo>
                    <a:lnTo>
                      <a:pt x="9550" y="914"/>
                    </a:lnTo>
                    <a:lnTo>
                      <a:pt x="9839" y="1006"/>
                    </a:lnTo>
                    <a:lnTo>
                      <a:pt x="9989" y="671"/>
                    </a:lnTo>
                    <a:lnTo>
                      <a:pt x="10409" y="428"/>
                    </a:lnTo>
                    <a:lnTo>
                      <a:pt x="10749" y="408"/>
                    </a:lnTo>
                    <a:lnTo>
                      <a:pt x="11236" y="338"/>
                    </a:lnTo>
                    <a:lnTo>
                      <a:pt x="11598" y="230"/>
                    </a:lnTo>
                    <a:lnTo>
                      <a:pt x="11114" y="73"/>
                    </a:lnTo>
                    <a:close/>
                    <a:moveTo>
                      <a:pt x="8399" y="529"/>
                    </a:moveTo>
                    <a:lnTo>
                      <a:pt x="8051" y="558"/>
                    </a:lnTo>
                    <a:lnTo>
                      <a:pt x="7628" y="557"/>
                    </a:lnTo>
                    <a:lnTo>
                      <a:pt x="7493" y="821"/>
                    </a:lnTo>
                    <a:lnTo>
                      <a:pt x="7714" y="913"/>
                    </a:lnTo>
                    <a:lnTo>
                      <a:pt x="8098" y="707"/>
                    </a:lnTo>
                    <a:lnTo>
                      <a:pt x="8504" y="634"/>
                    </a:lnTo>
                    <a:lnTo>
                      <a:pt x="8399" y="529"/>
                    </a:lnTo>
                    <a:close/>
                    <a:moveTo>
                      <a:pt x="8332" y="917"/>
                    </a:moveTo>
                    <a:lnTo>
                      <a:pt x="7952" y="958"/>
                    </a:lnTo>
                    <a:lnTo>
                      <a:pt x="8112" y="1199"/>
                    </a:lnTo>
                    <a:lnTo>
                      <a:pt x="8272" y="1179"/>
                    </a:lnTo>
                    <a:lnTo>
                      <a:pt x="8332" y="917"/>
                    </a:lnTo>
                    <a:close/>
                    <a:moveTo>
                      <a:pt x="7232" y="1018"/>
                    </a:moveTo>
                    <a:lnTo>
                      <a:pt x="7005" y="1199"/>
                    </a:lnTo>
                    <a:lnTo>
                      <a:pt x="6350" y="1360"/>
                    </a:lnTo>
                    <a:lnTo>
                      <a:pt x="5911" y="1062"/>
                    </a:lnTo>
                    <a:lnTo>
                      <a:pt x="5433" y="1120"/>
                    </a:lnTo>
                    <a:lnTo>
                      <a:pt x="5006" y="1325"/>
                    </a:lnTo>
                    <a:lnTo>
                      <a:pt x="5337" y="1488"/>
                    </a:lnTo>
                    <a:lnTo>
                      <a:pt x="5768" y="1425"/>
                    </a:lnTo>
                    <a:lnTo>
                      <a:pt x="5846" y="1778"/>
                    </a:lnTo>
                    <a:cubicBezTo>
                      <a:pt x="5889" y="1839"/>
                      <a:pt x="5955" y="1876"/>
                      <a:pt x="6026" y="1879"/>
                    </a:cubicBezTo>
                    <a:cubicBezTo>
                      <a:pt x="6195" y="1888"/>
                      <a:pt x="6328" y="1727"/>
                      <a:pt x="6298" y="1550"/>
                    </a:cubicBezTo>
                    <a:lnTo>
                      <a:pt x="6573" y="1540"/>
                    </a:lnTo>
                    <a:lnTo>
                      <a:pt x="6802" y="1725"/>
                    </a:lnTo>
                    <a:lnTo>
                      <a:pt x="7121" y="1521"/>
                    </a:lnTo>
                    <a:lnTo>
                      <a:pt x="7232" y="1018"/>
                    </a:lnTo>
                    <a:close/>
                    <a:moveTo>
                      <a:pt x="9455" y="1106"/>
                    </a:moveTo>
                    <a:lnTo>
                      <a:pt x="9235" y="1380"/>
                    </a:lnTo>
                    <a:lnTo>
                      <a:pt x="9068" y="1460"/>
                    </a:lnTo>
                    <a:lnTo>
                      <a:pt x="8705" y="1190"/>
                    </a:lnTo>
                    <a:lnTo>
                      <a:pt x="8414" y="1291"/>
                    </a:lnTo>
                    <a:lnTo>
                      <a:pt x="8426" y="1739"/>
                    </a:lnTo>
                    <a:lnTo>
                      <a:pt x="8605" y="1860"/>
                    </a:lnTo>
                    <a:lnTo>
                      <a:pt x="8447" y="2175"/>
                    </a:lnTo>
                    <a:lnTo>
                      <a:pt x="8813" y="2299"/>
                    </a:lnTo>
                    <a:lnTo>
                      <a:pt x="8814" y="1698"/>
                    </a:lnTo>
                    <a:lnTo>
                      <a:pt x="9150" y="1603"/>
                    </a:lnTo>
                    <a:lnTo>
                      <a:pt x="9416" y="1854"/>
                    </a:lnTo>
                    <a:lnTo>
                      <a:pt x="9708" y="2306"/>
                    </a:lnTo>
                    <a:lnTo>
                      <a:pt x="10285" y="2225"/>
                    </a:lnTo>
                    <a:lnTo>
                      <a:pt x="10492" y="2288"/>
                    </a:lnTo>
                    <a:lnTo>
                      <a:pt x="10334" y="1805"/>
                    </a:lnTo>
                    <a:lnTo>
                      <a:pt x="9861" y="1664"/>
                    </a:lnTo>
                    <a:lnTo>
                      <a:pt x="9732" y="1190"/>
                    </a:lnTo>
                    <a:lnTo>
                      <a:pt x="9455" y="1106"/>
                    </a:lnTo>
                    <a:close/>
                    <a:moveTo>
                      <a:pt x="7756" y="1294"/>
                    </a:moveTo>
                    <a:lnTo>
                      <a:pt x="7657" y="1867"/>
                    </a:lnTo>
                    <a:lnTo>
                      <a:pt x="7333" y="2120"/>
                    </a:lnTo>
                    <a:lnTo>
                      <a:pt x="6862" y="2313"/>
                    </a:lnTo>
                    <a:lnTo>
                      <a:pt x="6397" y="2166"/>
                    </a:lnTo>
                    <a:lnTo>
                      <a:pt x="6160" y="1966"/>
                    </a:lnTo>
                    <a:lnTo>
                      <a:pt x="5992" y="2553"/>
                    </a:lnTo>
                    <a:lnTo>
                      <a:pt x="5686" y="2311"/>
                    </a:lnTo>
                    <a:lnTo>
                      <a:pt x="5636" y="1965"/>
                    </a:lnTo>
                    <a:lnTo>
                      <a:pt x="5312" y="2033"/>
                    </a:lnTo>
                    <a:lnTo>
                      <a:pt x="4729" y="1844"/>
                    </a:lnTo>
                    <a:lnTo>
                      <a:pt x="4226" y="1706"/>
                    </a:lnTo>
                    <a:lnTo>
                      <a:pt x="3987" y="1931"/>
                    </a:lnTo>
                    <a:lnTo>
                      <a:pt x="3650" y="2099"/>
                    </a:lnTo>
                    <a:lnTo>
                      <a:pt x="3054" y="1881"/>
                    </a:lnTo>
                    <a:lnTo>
                      <a:pt x="2117" y="1719"/>
                    </a:lnTo>
                    <a:lnTo>
                      <a:pt x="1181" y="1758"/>
                    </a:lnTo>
                    <a:lnTo>
                      <a:pt x="832" y="1973"/>
                    </a:lnTo>
                    <a:cubicBezTo>
                      <a:pt x="682" y="2152"/>
                      <a:pt x="537" y="2335"/>
                      <a:pt x="399" y="2522"/>
                    </a:cubicBezTo>
                    <a:cubicBezTo>
                      <a:pt x="260" y="2708"/>
                      <a:pt x="127" y="2898"/>
                      <a:pt x="0" y="3090"/>
                    </a:cubicBezTo>
                    <a:lnTo>
                      <a:pt x="110" y="3089"/>
                    </a:lnTo>
                    <a:lnTo>
                      <a:pt x="726" y="3365"/>
                    </a:lnTo>
                    <a:lnTo>
                      <a:pt x="1624" y="3256"/>
                    </a:lnTo>
                    <a:lnTo>
                      <a:pt x="2276" y="3097"/>
                    </a:lnTo>
                    <a:lnTo>
                      <a:pt x="2233" y="4100"/>
                    </a:lnTo>
                    <a:lnTo>
                      <a:pt x="2163" y="5066"/>
                    </a:lnTo>
                    <a:lnTo>
                      <a:pt x="1591" y="5667"/>
                    </a:lnTo>
                    <a:lnTo>
                      <a:pt x="1291" y="6154"/>
                    </a:lnTo>
                    <a:lnTo>
                      <a:pt x="1299" y="6807"/>
                    </a:lnTo>
                    <a:lnTo>
                      <a:pt x="1408" y="7158"/>
                    </a:lnTo>
                    <a:lnTo>
                      <a:pt x="1417" y="7787"/>
                    </a:lnTo>
                    <a:lnTo>
                      <a:pt x="1688" y="8623"/>
                    </a:lnTo>
                    <a:lnTo>
                      <a:pt x="1937" y="8746"/>
                    </a:lnTo>
                    <a:lnTo>
                      <a:pt x="1909" y="8466"/>
                    </a:lnTo>
                    <a:lnTo>
                      <a:pt x="1658" y="7886"/>
                    </a:lnTo>
                    <a:lnTo>
                      <a:pt x="1755" y="7618"/>
                    </a:lnTo>
                    <a:lnTo>
                      <a:pt x="2010" y="7912"/>
                    </a:lnTo>
                    <a:lnTo>
                      <a:pt x="2291" y="8570"/>
                    </a:lnTo>
                    <a:lnTo>
                      <a:pt x="2624" y="8986"/>
                    </a:lnTo>
                    <a:lnTo>
                      <a:pt x="2604" y="9523"/>
                    </a:lnTo>
                    <a:lnTo>
                      <a:pt x="2949" y="9942"/>
                    </a:lnTo>
                    <a:lnTo>
                      <a:pt x="3298" y="10092"/>
                    </a:lnTo>
                    <a:lnTo>
                      <a:pt x="3472" y="10266"/>
                    </a:lnTo>
                    <a:lnTo>
                      <a:pt x="4045" y="10245"/>
                    </a:lnTo>
                    <a:lnTo>
                      <a:pt x="4163" y="10433"/>
                    </a:lnTo>
                    <a:lnTo>
                      <a:pt x="4323" y="10555"/>
                    </a:lnTo>
                    <a:lnTo>
                      <a:pt x="4697" y="10545"/>
                    </a:lnTo>
                    <a:lnTo>
                      <a:pt x="4861" y="10684"/>
                    </a:lnTo>
                    <a:lnTo>
                      <a:pt x="4950" y="10926"/>
                    </a:lnTo>
                    <a:lnTo>
                      <a:pt x="5077" y="11170"/>
                    </a:lnTo>
                    <a:lnTo>
                      <a:pt x="5191" y="11440"/>
                    </a:lnTo>
                    <a:lnTo>
                      <a:pt x="5465" y="11573"/>
                    </a:lnTo>
                    <a:lnTo>
                      <a:pt x="5666" y="11433"/>
                    </a:lnTo>
                    <a:lnTo>
                      <a:pt x="5886" y="11402"/>
                    </a:lnTo>
                    <a:lnTo>
                      <a:pt x="6041" y="11703"/>
                    </a:lnTo>
                    <a:lnTo>
                      <a:pt x="6199" y="12089"/>
                    </a:lnTo>
                    <a:lnTo>
                      <a:pt x="6071" y="12511"/>
                    </a:lnTo>
                    <a:lnTo>
                      <a:pt x="5810" y="12763"/>
                    </a:lnTo>
                    <a:lnTo>
                      <a:pt x="5709" y="13050"/>
                    </a:lnTo>
                    <a:lnTo>
                      <a:pt x="5709" y="13383"/>
                    </a:lnTo>
                    <a:lnTo>
                      <a:pt x="5643" y="13672"/>
                    </a:lnTo>
                    <a:cubicBezTo>
                      <a:pt x="5657" y="13765"/>
                      <a:pt x="5686" y="13856"/>
                      <a:pt x="5730" y="13938"/>
                    </a:cubicBezTo>
                    <a:cubicBezTo>
                      <a:pt x="5793" y="14054"/>
                      <a:pt x="5884" y="14152"/>
                      <a:pt x="5994" y="14219"/>
                    </a:cubicBezTo>
                    <a:lnTo>
                      <a:pt x="5978" y="14557"/>
                    </a:lnTo>
                    <a:lnTo>
                      <a:pt x="6103" y="14855"/>
                    </a:lnTo>
                    <a:cubicBezTo>
                      <a:pt x="6223" y="14861"/>
                      <a:pt x="6328" y="14946"/>
                      <a:pt x="6365" y="15067"/>
                    </a:cubicBezTo>
                    <a:cubicBezTo>
                      <a:pt x="6408" y="15204"/>
                      <a:pt x="6354" y="15366"/>
                      <a:pt x="6435" y="15486"/>
                    </a:cubicBezTo>
                    <a:cubicBezTo>
                      <a:pt x="6530" y="15624"/>
                      <a:pt x="6727" y="15618"/>
                      <a:pt x="6813" y="15473"/>
                    </a:cubicBezTo>
                    <a:lnTo>
                      <a:pt x="7140" y="15643"/>
                    </a:lnTo>
                    <a:lnTo>
                      <a:pt x="7353" y="15953"/>
                    </a:lnTo>
                    <a:lnTo>
                      <a:pt x="7286" y="16240"/>
                    </a:lnTo>
                    <a:lnTo>
                      <a:pt x="7325" y="17102"/>
                    </a:lnTo>
                    <a:lnTo>
                      <a:pt x="7572" y="17364"/>
                    </a:lnTo>
                    <a:lnTo>
                      <a:pt x="7331" y="17778"/>
                    </a:lnTo>
                    <a:lnTo>
                      <a:pt x="7474" y="18168"/>
                    </a:lnTo>
                    <a:lnTo>
                      <a:pt x="7356" y="18525"/>
                    </a:lnTo>
                    <a:lnTo>
                      <a:pt x="7572" y="18819"/>
                    </a:lnTo>
                    <a:lnTo>
                      <a:pt x="7533" y="19178"/>
                    </a:lnTo>
                    <a:lnTo>
                      <a:pt x="7682" y="19389"/>
                    </a:lnTo>
                    <a:lnTo>
                      <a:pt x="7763" y="19855"/>
                    </a:lnTo>
                    <a:lnTo>
                      <a:pt x="7803" y="20281"/>
                    </a:lnTo>
                    <a:lnTo>
                      <a:pt x="7911" y="20480"/>
                    </a:lnTo>
                    <a:lnTo>
                      <a:pt x="7784" y="20965"/>
                    </a:lnTo>
                    <a:lnTo>
                      <a:pt x="8040" y="21007"/>
                    </a:lnTo>
                    <a:lnTo>
                      <a:pt x="8137" y="21405"/>
                    </a:lnTo>
                    <a:lnTo>
                      <a:pt x="8393" y="21598"/>
                    </a:lnTo>
                    <a:lnTo>
                      <a:pt x="8667" y="21600"/>
                    </a:lnTo>
                    <a:lnTo>
                      <a:pt x="8765" y="21253"/>
                    </a:lnTo>
                    <a:lnTo>
                      <a:pt x="8848" y="20896"/>
                    </a:lnTo>
                    <a:lnTo>
                      <a:pt x="8969" y="20628"/>
                    </a:lnTo>
                    <a:lnTo>
                      <a:pt x="8624" y="20449"/>
                    </a:lnTo>
                    <a:lnTo>
                      <a:pt x="8614" y="20050"/>
                    </a:lnTo>
                    <a:lnTo>
                      <a:pt x="8752" y="19915"/>
                    </a:lnTo>
                    <a:lnTo>
                      <a:pt x="8630" y="19795"/>
                    </a:lnTo>
                    <a:lnTo>
                      <a:pt x="8620" y="19596"/>
                    </a:lnTo>
                    <a:lnTo>
                      <a:pt x="8830" y="19536"/>
                    </a:lnTo>
                    <a:lnTo>
                      <a:pt x="8849" y="19115"/>
                    </a:lnTo>
                    <a:lnTo>
                      <a:pt x="9166" y="19137"/>
                    </a:lnTo>
                    <a:lnTo>
                      <a:pt x="9413" y="18989"/>
                    </a:lnTo>
                    <a:lnTo>
                      <a:pt x="9365" y="18733"/>
                    </a:lnTo>
                    <a:lnTo>
                      <a:pt x="9187" y="18512"/>
                    </a:lnTo>
                    <a:lnTo>
                      <a:pt x="9286" y="18345"/>
                    </a:lnTo>
                    <a:lnTo>
                      <a:pt x="9543" y="18461"/>
                    </a:lnTo>
                    <a:lnTo>
                      <a:pt x="9934" y="18236"/>
                    </a:lnTo>
                    <a:lnTo>
                      <a:pt x="9858" y="17793"/>
                    </a:lnTo>
                    <a:lnTo>
                      <a:pt x="9947" y="17595"/>
                    </a:lnTo>
                    <a:lnTo>
                      <a:pt x="10270" y="17506"/>
                    </a:lnTo>
                    <a:lnTo>
                      <a:pt x="10109" y="16892"/>
                    </a:lnTo>
                    <a:lnTo>
                      <a:pt x="10353" y="16634"/>
                    </a:lnTo>
                    <a:lnTo>
                      <a:pt x="10767" y="16508"/>
                    </a:lnTo>
                    <a:lnTo>
                      <a:pt x="11052" y="16529"/>
                    </a:lnTo>
                    <a:lnTo>
                      <a:pt x="11185" y="16164"/>
                    </a:lnTo>
                    <a:lnTo>
                      <a:pt x="11313" y="15654"/>
                    </a:lnTo>
                    <a:lnTo>
                      <a:pt x="11215" y="15120"/>
                    </a:lnTo>
                    <a:lnTo>
                      <a:pt x="11356" y="14743"/>
                    </a:lnTo>
                    <a:lnTo>
                      <a:pt x="11619" y="14487"/>
                    </a:lnTo>
                    <a:lnTo>
                      <a:pt x="11856" y="14172"/>
                    </a:lnTo>
                    <a:lnTo>
                      <a:pt x="11780" y="13871"/>
                    </a:lnTo>
                    <a:lnTo>
                      <a:pt x="11412" y="13626"/>
                    </a:lnTo>
                    <a:lnTo>
                      <a:pt x="11185" y="13262"/>
                    </a:lnTo>
                    <a:lnTo>
                      <a:pt x="10603" y="13262"/>
                    </a:lnTo>
                    <a:lnTo>
                      <a:pt x="10331" y="13018"/>
                    </a:lnTo>
                    <a:lnTo>
                      <a:pt x="10016" y="12850"/>
                    </a:lnTo>
                    <a:lnTo>
                      <a:pt x="9660" y="12965"/>
                    </a:lnTo>
                    <a:lnTo>
                      <a:pt x="9645" y="12508"/>
                    </a:lnTo>
                    <a:lnTo>
                      <a:pt x="9507" y="12059"/>
                    </a:lnTo>
                    <a:lnTo>
                      <a:pt x="9235" y="11866"/>
                    </a:lnTo>
                    <a:lnTo>
                      <a:pt x="8724" y="11856"/>
                    </a:lnTo>
                    <a:lnTo>
                      <a:pt x="8614" y="11553"/>
                    </a:lnTo>
                    <a:lnTo>
                      <a:pt x="8293" y="11396"/>
                    </a:lnTo>
                    <a:lnTo>
                      <a:pt x="8114" y="11112"/>
                    </a:lnTo>
                    <a:lnTo>
                      <a:pt x="7445" y="11133"/>
                    </a:lnTo>
                    <a:lnTo>
                      <a:pt x="7276" y="10955"/>
                    </a:lnTo>
                    <a:lnTo>
                      <a:pt x="6932" y="10924"/>
                    </a:lnTo>
                    <a:lnTo>
                      <a:pt x="6719" y="10965"/>
                    </a:lnTo>
                    <a:lnTo>
                      <a:pt x="6408" y="11344"/>
                    </a:lnTo>
                    <a:lnTo>
                      <a:pt x="6248" y="11579"/>
                    </a:lnTo>
                    <a:lnTo>
                      <a:pt x="6019" y="11204"/>
                    </a:lnTo>
                    <a:lnTo>
                      <a:pt x="5675" y="11225"/>
                    </a:lnTo>
                    <a:lnTo>
                      <a:pt x="5497" y="11340"/>
                    </a:lnTo>
                    <a:lnTo>
                      <a:pt x="5370" y="11205"/>
                    </a:lnTo>
                    <a:lnTo>
                      <a:pt x="5273" y="10861"/>
                    </a:lnTo>
                    <a:lnTo>
                      <a:pt x="5279" y="10555"/>
                    </a:lnTo>
                    <a:lnTo>
                      <a:pt x="5376" y="10399"/>
                    </a:lnTo>
                    <a:lnTo>
                      <a:pt x="5259" y="10192"/>
                    </a:lnTo>
                    <a:lnTo>
                      <a:pt x="5047" y="10284"/>
                    </a:lnTo>
                    <a:lnTo>
                      <a:pt x="4749" y="10316"/>
                    </a:lnTo>
                    <a:lnTo>
                      <a:pt x="4613" y="10163"/>
                    </a:lnTo>
                    <a:lnTo>
                      <a:pt x="4674" y="9879"/>
                    </a:lnTo>
                    <a:lnTo>
                      <a:pt x="4714" y="9786"/>
                    </a:lnTo>
                    <a:lnTo>
                      <a:pt x="4896" y="9694"/>
                    </a:lnTo>
                    <a:lnTo>
                      <a:pt x="4869" y="9517"/>
                    </a:lnTo>
                    <a:lnTo>
                      <a:pt x="5003" y="9395"/>
                    </a:lnTo>
                    <a:lnTo>
                      <a:pt x="4844" y="9205"/>
                    </a:lnTo>
                    <a:lnTo>
                      <a:pt x="4538" y="9269"/>
                    </a:lnTo>
                    <a:lnTo>
                      <a:pt x="4432" y="9555"/>
                    </a:lnTo>
                    <a:lnTo>
                      <a:pt x="4347" y="9830"/>
                    </a:lnTo>
                    <a:lnTo>
                      <a:pt x="3999" y="9861"/>
                    </a:lnTo>
                    <a:lnTo>
                      <a:pt x="3834" y="9595"/>
                    </a:lnTo>
                    <a:lnTo>
                      <a:pt x="3616" y="9480"/>
                    </a:lnTo>
                    <a:lnTo>
                      <a:pt x="3534" y="9065"/>
                    </a:lnTo>
                    <a:lnTo>
                      <a:pt x="3629" y="8464"/>
                    </a:lnTo>
                    <a:lnTo>
                      <a:pt x="3784" y="8081"/>
                    </a:lnTo>
                    <a:lnTo>
                      <a:pt x="4175" y="7858"/>
                    </a:lnTo>
                    <a:lnTo>
                      <a:pt x="4480" y="7742"/>
                    </a:lnTo>
                    <a:lnTo>
                      <a:pt x="4588" y="7973"/>
                    </a:lnTo>
                    <a:lnTo>
                      <a:pt x="4824" y="7920"/>
                    </a:lnTo>
                    <a:lnTo>
                      <a:pt x="4902" y="7743"/>
                    </a:lnTo>
                    <a:lnTo>
                      <a:pt x="5259" y="7743"/>
                    </a:lnTo>
                    <a:lnTo>
                      <a:pt x="5586" y="7743"/>
                    </a:lnTo>
                    <a:lnTo>
                      <a:pt x="5734" y="7984"/>
                    </a:lnTo>
                    <a:lnTo>
                      <a:pt x="5808" y="8460"/>
                    </a:lnTo>
                    <a:lnTo>
                      <a:pt x="5963" y="8658"/>
                    </a:lnTo>
                    <a:lnTo>
                      <a:pt x="6115" y="8495"/>
                    </a:lnTo>
                    <a:lnTo>
                      <a:pt x="6064" y="8016"/>
                    </a:lnTo>
                    <a:lnTo>
                      <a:pt x="5997" y="7520"/>
                    </a:lnTo>
                    <a:cubicBezTo>
                      <a:pt x="6081" y="7446"/>
                      <a:pt x="6172" y="7381"/>
                      <a:pt x="6267" y="7324"/>
                    </a:cubicBezTo>
                    <a:cubicBezTo>
                      <a:pt x="6425" y="7231"/>
                      <a:pt x="6597" y="7165"/>
                      <a:pt x="6775" y="7128"/>
                    </a:cubicBezTo>
                    <a:lnTo>
                      <a:pt x="6933" y="6868"/>
                    </a:lnTo>
                    <a:lnTo>
                      <a:pt x="6913" y="6374"/>
                    </a:lnTo>
                    <a:lnTo>
                      <a:pt x="7205" y="6301"/>
                    </a:lnTo>
                    <a:lnTo>
                      <a:pt x="7401" y="6026"/>
                    </a:lnTo>
                    <a:lnTo>
                      <a:pt x="7707" y="5995"/>
                    </a:lnTo>
                    <a:lnTo>
                      <a:pt x="8100" y="5596"/>
                    </a:lnTo>
                    <a:lnTo>
                      <a:pt x="8473" y="5301"/>
                    </a:lnTo>
                    <a:cubicBezTo>
                      <a:pt x="8587" y="5251"/>
                      <a:pt x="8719" y="5289"/>
                      <a:pt x="8794" y="5393"/>
                    </a:cubicBezTo>
                    <a:cubicBezTo>
                      <a:pt x="8854" y="5477"/>
                      <a:pt x="8864" y="5594"/>
                      <a:pt x="8936" y="5668"/>
                    </a:cubicBezTo>
                    <a:cubicBezTo>
                      <a:pt x="9045" y="5780"/>
                      <a:pt x="9224" y="5755"/>
                      <a:pt x="9301" y="5616"/>
                    </a:cubicBezTo>
                    <a:lnTo>
                      <a:pt x="9351" y="5376"/>
                    </a:lnTo>
                    <a:lnTo>
                      <a:pt x="9143" y="5250"/>
                    </a:lnTo>
                    <a:lnTo>
                      <a:pt x="8891" y="5114"/>
                    </a:lnTo>
                    <a:lnTo>
                      <a:pt x="8720" y="4567"/>
                    </a:lnTo>
                    <a:lnTo>
                      <a:pt x="8998" y="4409"/>
                    </a:lnTo>
                    <a:lnTo>
                      <a:pt x="9481" y="4472"/>
                    </a:lnTo>
                    <a:lnTo>
                      <a:pt x="9541" y="4723"/>
                    </a:lnTo>
                    <a:lnTo>
                      <a:pt x="9975" y="4450"/>
                    </a:lnTo>
                    <a:lnTo>
                      <a:pt x="9926" y="4230"/>
                    </a:lnTo>
                    <a:lnTo>
                      <a:pt x="10103" y="4146"/>
                    </a:lnTo>
                    <a:lnTo>
                      <a:pt x="10222" y="3958"/>
                    </a:lnTo>
                    <a:lnTo>
                      <a:pt x="10005" y="3854"/>
                    </a:lnTo>
                    <a:lnTo>
                      <a:pt x="9868" y="3560"/>
                    </a:lnTo>
                    <a:lnTo>
                      <a:pt x="9888" y="3152"/>
                    </a:lnTo>
                    <a:lnTo>
                      <a:pt x="9745" y="3108"/>
                    </a:lnTo>
                    <a:lnTo>
                      <a:pt x="9579" y="3381"/>
                    </a:lnTo>
                    <a:lnTo>
                      <a:pt x="9222" y="3535"/>
                    </a:lnTo>
                    <a:lnTo>
                      <a:pt x="9144" y="3305"/>
                    </a:lnTo>
                    <a:lnTo>
                      <a:pt x="9194" y="3075"/>
                    </a:lnTo>
                    <a:lnTo>
                      <a:pt x="8986" y="2949"/>
                    </a:lnTo>
                    <a:lnTo>
                      <a:pt x="8750" y="2771"/>
                    </a:lnTo>
                    <a:lnTo>
                      <a:pt x="8537" y="3003"/>
                    </a:lnTo>
                    <a:lnTo>
                      <a:pt x="8073" y="3244"/>
                    </a:lnTo>
                    <a:lnTo>
                      <a:pt x="8390" y="3570"/>
                    </a:lnTo>
                    <a:lnTo>
                      <a:pt x="8390" y="3884"/>
                    </a:lnTo>
                    <a:lnTo>
                      <a:pt x="8024" y="3894"/>
                    </a:lnTo>
                    <a:lnTo>
                      <a:pt x="7807" y="3811"/>
                    </a:lnTo>
                    <a:lnTo>
                      <a:pt x="7765" y="4223"/>
                    </a:lnTo>
                    <a:lnTo>
                      <a:pt x="7695" y="4453"/>
                    </a:lnTo>
                    <a:lnTo>
                      <a:pt x="7489" y="4538"/>
                    </a:lnTo>
                    <a:lnTo>
                      <a:pt x="7252" y="4538"/>
                    </a:lnTo>
                    <a:lnTo>
                      <a:pt x="7124" y="4275"/>
                    </a:lnTo>
                    <a:lnTo>
                      <a:pt x="7390" y="4000"/>
                    </a:lnTo>
                    <a:lnTo>
                      <a:pt x="7134" y="3928"/>
                    </a:lnTo>
                    <a:lnTo>
                      <a:pt x="7037" y="3658"/>
                    </a:lnTo>
                    <a:lnTo>
                      <a:pt x="6741" y="3741"/>
                    </a:lnTo>
                    <a:lnTo>
                      <a:pt x="6505" y="3648"/>
                    </a:lnTo>
                    <a:lnTo>
                      <a:pt x="6450" y="3257"/>
                    </a:lnTo>
                    <a:lnTo>
                      <a:pt x="6450" y="3099"/>
                    </a:lnTo>
                    <a:lnTo>
                      <a:pt x="7028" y="2730"/>
                    </a:lnTo>
                    <a:lnTo>
                      <a:pt x="7710" y="2530"/>
                    </a:lnTo>
                    <a:lnTo>
                      <a:pt x="7759" y="2331"/>
                    </a:lnTo>
                    <a:lnTo>
                      <a:pt x="7992" y="2239"/>
                    </a:lnTo>
                    <a:lnTo>
                      <a:pt x="8091" y="2060"/>
                    </a:lnTo>
                    <a:lnTo>
                      <a:pt x="7962" y="1883"/>
                    </a:lnTo>
                    <a:lnTo>
                      <a:pt x="7756" y="1294"/>
                    </a:lnTo>
                    <a:close/>
                    <a:moveTo>
                      <a:pt x="18465" y="1899"/>
                    </a:moveTo>
                    <a:lnTo>
                      <a:pt x="18204" y="2274"/>
                    </a:lnTo>
                    <a:lnTo>
                      <a:pt x="17927" y="2495"/>
                    </a:lnTo>
                    <a:lnTo>
                      <a:pt x="17689" y="2786"/>
                    </a:lnTo>
                    <a:lnTo>
                      <a:pt x="17319" y="2755"/>
                    </a:lnTo>
                    <a:cubicBezTo>
                      <a:pt x="17230" y="2896"/>
                      <a:pt x="17229" y="3079"/>
                      <a:pt x="17318" y="3220"/>
                    </a:cubicBezTo>
                    <a:cubicBezTo>
                      <a:pt x="17375" y="3310"/>
                      <a:pt x="17463" y="3373"/>
                      <a:pt x="17563" y="3393"/>
                    </a:cubicBezTo>
                    <a:lnTo>
                      <a:pt x="18009" y="3130"/>
                    </a:lnTo>
                    <a:cubicBezTo>
                      <a:pt x="18083" y="3141"/>
                      <a:pt x="18149" y="3187"/>
                      <a:pt x="18187" y="3256"/>
                    </a:cubicBezTo>
                    <a:cubicBezTo>
                      <a:pt x="18252" y="3372"/>
                      <a:pt x="18228" y="3521"/>
                      <a:pt x="18130" y="3608"/>
                    </a:cubicBezTo>
                    <a:lnTo>
                      <a:pt x="17607" y="3628"/>
                    </a:lnTo>
                    <a:cubicBezTo>
                      <a:pt x="17568" y="3678"/>
                      <a:pt x="17549" y="3743"/>
                      <a:pt x="17557" y="3807"/>
                    </a:cubicBezTo>
                    <a:cubicBezTo>
                      <a:pt x="17570" y="3918"/>
                      <a:pt x="17654" y="4006"/>
                      <a:pt x="17759" y="4019"/>
                    </a:cubicBezTo>
                    <a:cubicBezTo>
                      <a:pt x="17857" y="3975"/>
                      <a:pt x="17957" y="3931"/>
                      <a:pt x="18056" y="3888"/>
                    </a:cubicBezTo>
                    <a:cubicBezTo>
                      <a:pt x="18191" y="3829"/>
                      <a:pt x="18326" y="3770"/>
                      <a:pt x="18462" y="3712"/>
                    </a:cubicBezTo>
                    <a:lnTo>
                      <a:pt x="18528" y="3405"/>
                    </a:lnTo>
                    <a:lnTo>
                      <a:pt x="18727" y="2933"/>
                    </a:lnTo>
                    <a:lnTo>
                      <a:pt x="18895" y="2755"/>
                    </a:lnTo>
                    <a:lnTo>
                      <a:pt x="19038" y="2631"/>
                    </a:lnTo>
                    <a:cubicBezTo>
                      <a:pt x="19021" y="2609"/>
                      <a:pt x="19005" y="2586"/>
                      <a:pt x="18989" y="2564"/>
                    </a:cubicBezTo>
                    <a:cubicBezTo>
                      <a:pt x="18972" y="2542"/>
                      <a:pt x="18956" y="2520"/>
                      <a:pt x="18939" y="2497"/>
                    </a:cubicBezTo>
                    <a:lnTo>
                      <a:pt x="18630" y="2173"/>
                    </a:lnTo>
                    <a:lnTo>
                      <a:pt x="18540" y="1993"/>
                    </a:lnTo>
                    <a:cubicBezTo>
                      <a:pt x="18527" y="1978"/>
                      <a:pt x="18515" y="1962"/>
                      <a:pt x="18503" y="1946"/>
                    </a:cubicBezTo>
                    <a:cubicBezTo>
                      <a:pt x="18491" y="1930"/>
                      <a:pt x="18478" y="1915"/>
                      <a:pt x="18465" y="1899"/>
                    </a:cubicBezTo>
                    <a:close/>
                    <a:moveTo>
                      <a:pt x="14708" y="2137"/>
                    </a:moveTo>
                    <a:lnTo>
                      <a:pt x="14407" y="2191"/>
                    </a:lnTo>
                    <a:lnTo>
                      <a:pt x="14334" y="2438"/>
                    </a:lnTo>
                    <a:lnTo>
                      <a:pt x="14866" y="2756"/>
                    </a:lnTo>
                    <a:lnTo>
                      <a:pt x="15344" y="2878"/>
                    </a:lnTo>
                    <a:lnTo>
                      <a:pt x="15536" y="2544"/>
                    </a:lnTo>
                    <a:lnTo>
                      <a:pt x="15474" y="2138"/>
                    </a:lnTo>
                    <a:lnTo>
                      <a:pt x="15044" y="2186"/>
                    </a:lnTo>
                    <a:lnTo>
                      <a:pt x="14904" y="2299"/>
                    </a:lnTo>
                    <a:lnTo>
                      <a:pt x="14708" y="2137"/>
                    </a:lnTo>
                    <a:close/>
                    <a:moveTo>
                      <a:pt x="19460" y="3248"/>
                    </a:moveTo>
                    <a:lnTo>
                      <a:pt x="19288" y="3441"/>
                    </a:lnTo>
                    <a:lnTo>
                      <a:pt x="19087" y="3942"/>
                    </a:lnTo>
                    <a:lnTo>
                      <a:pt x="18592" y="4100"/>
                    </a:lnTo>
                    <a:lnTo>
                      <a:pt x="18103" y="4382"/>
                    </a:lnTo>
                    <a:lnTo>
                      <a:pt x="17557" y="4300"/>
                    </a:lnTo>
                    <a:lnTo>
                      <a:pt x="17279" y="4419"/>
                    </a:lnTo>
                    <a:lnTo>
                      <a:pt x="16810" y="4724"/>
                    </a:lnTo>
                    <a:lnTo>
                      <a:pt x="16334" y="4886"/>
                    </a:lnTo>
                    <a:lnTo>
                      <a:pt x="16478" y="5148"/>
                    </a:lnTo>
                    <a:cubicBezTo>
                      <a:pt x="16609" y="5194"/>
                      <a:pt x="16696" y="5328"/>
                      <a:pt x="16689" y="5475"/>
                    </a:cubicBezTo>
                    <a:cubicBezTo>
                      <a:pt x="16682" y="5626"/>
                      <a:pt x="16578" y="5753"/>
                      <a:pt x="16438" y="5781"/>
                    </a:cubicBezTo>
                    <a:lnTo>
                      <a:pt x="15854" y="5654"/>
                    </a:lnTo>
                    <a:lnTo>
                      <a:pt x="15452" y="5628"/>
                    </a:lnTo>
                    <a:lnTo>
                      <a:pt x="15406" y="6014"/>
                    </a:lnTo>
                    <a:lnTo>
                      <a:pt x="15782" y="6681"/>
                    </a:lnTo>
                    <a:lnTo>
                      <a:pt x="15754" y="6807"/>
                    </a:lnTo>
                    <a:lnTo>
                      <a:pt x="16279" y="6649"/>
                    </a:lnTo>
                    <a:lnTo>
                      <a:pt x="16664" y="6576"/>
                    </a:lnTo>
                    <a:lnTo>
                      <a:pt x="16703" y="6115"/>
                    </a:lnTo>
                    <a:lnTo>
                      <a:pt x="16969" y="6000"/>
                    </a:lnTo>
                    <a:lnTo>
                      <a:pt x="17049" y="5578"/>
                    </a:lnTo>
                    <a:lnTo>
                      <a:pt x="17374" y="5537"/>
                    </a:lnTo>
                    <a:lnTo>
                      <a:pt x="17670" y="5537"/>
                    </a:lnTo>
                    <a:lnTo>
                      <a:pt x="17847" y="5819"/>
                    </a:lnTo>
                    <a:lnTo>
                      <a:pt x="18181" y="5819"/>
                    </a:lnTo>
                    <a:lnTo>
                      <a:pt x="18267" y="6103"/>
                    </a:lnTo>
                    <a:lnTo>
                      <a:pt x="18569" y="6144"/>
                    </a:lnTo>
                    <a:lnTo>
                      <a:pt x="18658" y="6531"/>
                    </a:lnTo>
                    <a:lnTo>
                      <a:pt x="18386" y="6715"/>
                    </a:lnTo>
                    <a:lnTo>
                      <a:pt x="18814" y="6755"/>
                    </a:lnTo>
                    <a:lnTo>
                      <a:pt x="18920" y="6417"/>
                    </a:lnTo>
                    <a:lnTo>
                      <a:pt x="18919" y="6123"/>
                    </a:lnTo>
                    <a:lnTo>
                      <a:pt x="18608" y="5974"/>
                    </a:lnTo>
                    <a:lnTo>
                      <a:pt x="18529" y="5744"/>
                    </a:lnTo>
                    <a:lnTo>
                      <a:pt x="18735" y="5754"/>
                    </a:lnTo>
                    <a:lnTo>
                      <a:pt x="18962" y="5869"/>
                    </a:lnTo>
                    <a:lnTo>
                      <a:pt x="19155" y="6347"/>
                    </a:lnTo>
                    <a:lnTo>
                      <a:pt x="19300" y="6718"/>
                    </a:lnTo>
                    <a:lnTo>
                      <a:pt x="19497" y="6745"/>
                    </a:lnTo>
                    <a:lnTo>
                      <a:pt x="19576" y="6276"/>
                    </a:lnTo>
                    <a:lnTo>
                      <a:pt x="19844" y="6210"/>
                    </a:lnTo>
                    <a:lnTo>
                      <a:pt x="19952" y="6484"/>
                    </a:lnTo>
                    <a:lnTo>
                      <a:pt x="20049" y="6629"/>
                    </a:lnTo>
                    <a:lnTo>
                      <a:pt x="20318" y="6773"/>
                    </a:lnTo>
                    <a:lnTo>
                      <a:pt x="20605" y="6752"/>
                    </a:lnTo>
                    <a:lnTo>
                      <a:pt x="20891" y="6742"/>
                    </a:lnTo>
                    <a:lnTo>
                      <a:pt x="21046" y="6830"/>
                    </a:lnTo>
                    <a:cubicBezTo>
                      <a:pt x="20876" y="6202"/>
                      <a:pt x="20658" y="5585"/>
                      <a:pt x="20394" y="4986"/>
                    </a:cubicBezTo>
                    <a:cubicBezTo>
                      <a:pt x="20129" y="4387"/>
                      <a:pt x="19818" y="3806"/>
                      <a:pt x="19460" y="3248"/>
                    </a:cubicBezTo>
                    <a:close/>
                    <a:moveTo>
                      <a:pt x="16371" y="3400"/>
                    </a:moveTo>
                    <a:lnTo>
                      <a:pt x="16187" y="3408"/>
                    </a:lnTo>
                    <a:lnTo>
                      <a:pt x="16204" y="3599"/>
                    </a:lnTo>
                    <a:lnTo>
                      <a:pt x="16371" y="3791"/>
                    </a:lnTo>
                    <a:lnTo>
                      <a:pt x="16447" y="4096"/>
                    </a:lnTo>
                    <a:lnTo>
                      <a:pt x="16225" y="4321"/>
                    </a:lnTo>
                    <a:lnTo>
                      <a:pt x="16196" y="4575"/>
                    </a:lnTo>
                    <a:lnTo>
                      <a:pt x="16562" y="4535"/>
                    </a:lnTo>
                    <a:lnTo>
                      <a:pt x="16871" y="4246"/>
                    </a:lnTo>
                    <a:lnTo>
                      <a:pt x="16825" y="3981"/>
                    </a:lnTo>
                    <a:lnTo>
                      <a:pt x="16624" y="3768"/>
                    </a:lnTo>
                    <a:lnTo>
                      <a:pt x="16525" y="3575"/>
                    </a:lnTo>
                    <a:lnTo>
                      <a:pt x="16371" y="3400"/>
                    </a:lnTo>
                    <a:close/>
                    <a:moveTo>
                      <a:pt x="16005" y="3821"/>
                    </a:moveTo>
                    <a:lnTo>
                      <a:pt x="15507" y="3965"/>
                    </a:lnTo>
                    <a:lnTo>
                      <a:pt x="15422" y="4269"/>
                    </a:lnTo>
                    <a:lnTo>
                      <a:pt x="15605" y="4447"/>
                    </a:lnTo>
                    <a:lnTo>
                      <a:pt x="15865" y="4300"/>
                    </a:lnTo>
                    <a:lnTo>
                      <a:pt x="15995" y="4016"/>
                    </a:lnTo>
                    <a:lnTo>
                      <a:pt x="16005" y="3821"/>
                    </a:lnTo>
                    <a:close/>
                    <a:moveTo>
                      <a:pt x="17601" y="6690"/>
                    </a:moveTo>
                    <a:lnTo>
                      <a:pt x="17018" y="6830"/>
                    </a:lnTo>
                    <a:lnTo>
                      <a:pt x="16472" y="7251"/>
                    </a:lnTo>
                    <a:lnTo>
                      <a:pt x="15883" y="7177"/>
                    </a:lnTo>
                    <a:lnTo>
                      <a:pt x="15371" y="7386"/>
                    </a:lnTo>
                    <a:lnTo>
                      <a:pt x="15351" y="7723"/>
                    </a:lnTo>
                    <a:lnTo>
                      <a:pt x="15344" y="8176"/>
                    </a:lnTo>
                    <a:lnTo>
                      <a:pt x="14791" y="8427"/>
                    </a:lnTo>
                    <a:lnTo>
                      <a:pt x="14470" y="8966"/>
                    </a:lnTo>
                    <a:lnTo>
                      <a:pt x="14427" y="9238"/>
                    </a:lnTo>
                    <a:lnTo>
                      <a:pt x="14485" y="9506"/>
                    </a:lnTo>
                    <a:lnTo>
                      <a:pt x="14559" y="10077"/>
                    </a:lnTo>
                    <a:lnTo>
                      <a:pt x="14291" y="10340"/>
                    </a:lnTo>
                    <a:lnTo>
                      <a:pt x="14489" y="10907"/>
                    </a:lnTo>
                    <a:lnTo>
                      <a:pt x="14705" y="11107"/>
                    </a:lnTo>
                    <a:lnTo>
                      <a:pt x="14863" y="11452"/>
                    </a:lnTo>
                    <a:lnTo>
                      <a:pt x="15224" y="11657"/>
                    </a:lnTo>
                    <a:lnTo>
                      <a:pt x="15440" y="12110"/>
                    </a:lnTo>
                    <a:lnTo>
                      <a:pt x="15915" y="12121"/>
                    </a:lnTo>
                    <a:lnTo>
                      <a:pt x="16507" y="12021"/>
                    </a:lnTo>
                    <a:lnTo>
                      <a:pt x="16615" y="11666"/>
                    </a:lnTo>
                    <a:lnTo>
                      <a:pt x="17043" y="11634"/>
                    </a:lnTo>
                    <a:lnTo>
                      <a:pt x="17329" y="11727"/>
                    </a:lnTo>
                    <a:lnTo>
                      <a:pt x="17368" y="12053"/>
                    </a:lnTo>
                    <a:lnTo>
                      <a:pt x="17970" y="11885"/>
                    </a:lnTo>
                    <a:lnTo>
                      <a:pt x="18070" y="12216"/>
                    </a:lnTo>
                    <a:lnTo>
                      <a:pt x="17958" y="12878"/>
                    </a:lnTo>
                    <a:lnTo>
                      <a:pt x="18010" y="13214"/>
                    </a:lnTo>
                    <a:lnTo>
                      <a:pt x="18223" y="13273"/>
                    </a:lnTo>
                    <a:lnTo>
                      <a:pt x="18469" y="13089"/>
                    </a:lnTo>
                    <a:lnTo>
                      <a:pt x="18775" y="13162"/>
                    </a:lnTo>
                    <a:lnTo>
                      <a:pt x="18804" y="13438"/>
                    </a:lnTo>
                    <a:lnTo>
                      <a:pt x="18775" y="13578"/>
                    </a:lnTo>
                    <a:lnTo>
                      <a:pt x="18481" y="13526"/>
                    </a:lnTo>
                    <a:lnTo>
                      <a:pt x="18342" y="13818"/>
                    </a:lnTo>
                    <a:lnTo>
                      <a:pt x="18401" y="14088"/>
                    </a:lnTo>
                    <a:lnTo>
                      <a:pt x="18437" y="14999"/>
                    </a:lnTo>
                    <a:lnTo>
                      <a:pt x="18180" y="15238"/>
                    </a:lnTo>
                    <a:lnTo>
                      <a:pt x="18111" y="15537"/>
                    </a:lnTo>
                    <a:lnTo>
                      <a:pt x="18151" y="15966"/>
                    </a:lnTo>
                    <a:lnTo>
                      <a:pt x="18521" y="16113"/>
                    </a:lnTo>
                    <a:lnTo>
                      <a:pt x="18628" y="16506"/>
                    </a:lnTo>
                    <a:lnTo>
                      <a:pt x="18521" y="17195"/>
                    </a:lnTo>
                    <a:lnTo>
                      <a:pt x="18964" y="17391"/>
                    </a:lnTo>
                    <a:lnTo>
                      <a:pt x="19026" y="18018"/>
                    </a:lnTo>
                    <a:cubicBezTo>
                      <a:pt x="20122" y="16520"/>
                      <a:pt x="20854" y="14820"/>
                      <a:pt x="21224" y="13051"/>
                    </a:cubicBezTo>
                    <a:cubicBezTo>
                      <a:pt x="21593" y="11282"/>
                      <a:pt x="21599" y="9445"/>
                      <a:pt x="21243" y="7674"/>
                    </a:cubicBezTo>
                    <a:lnTo>
                      <a:pt x="20932" y="7722"/>
                    </a:lnTo>
                    <a:lnTo>
                      <a:pt x="20649" y="7533"/>
                    </a:lnTo>
                    <a:lnTo>
                      <a:pt x="20471" y="7795"/>
                    </a:lnTo>
                    <a:lnTo>
                      <a:pt x="20145" y="7878"/>
                    </a:lnTo>
                    <a:lnTo>
                      <a:pt x="19996" y="7617"/>
                    </a:lnTo>
                    <a:lnTo>
                      <a:pt x="19679" y="7685"/>
                    </a:lnTo>
                    <a:lnTo>
                      <a:pt x="19314" y="7377"/>
                    </a:lnTo>
                    <a:lnTo>
                      <a:pt x="19275" y="7900"/>
                    </a:lnTo>
                    <a:cubicBezTo>
                      <a:pt x="19190" y="7958"/>
                      <a:pt x="19090" y="7989"/>
                      <a:pt x="18989" y="7988"/>
                    </a:cubicBezTo>
                    <a:cubicBezTo>
                      <a:pt x="18859" y="7987"/>
                      <a:pt x="18735" y="7936"/>
                      <a:pt x="18639" y="7843"/>
                    </a:cubicBezTo>
                    <a:lnTo>
                      <a:pt x="18584" y="7632"/>
                    </a:lnTo>
                    <a:lnTo>
                      <a:pt x="18170" y="7718"/>
                    </a:lnTo>
                    <a:lnTo>
                      <a:pt x="17933" y="7603"/>
                    </a:lnTo>
                    <a:lnTo>
                      <a:pt x="18021" y="6795"/>
                    </a:lnTo>
                    <a:lnTo>
                      <a:pt x="17601" y="6690"/>
                    </a:lnTo>
                    <a:close/>
                  </a:path>
                </a:pathLst>
              </a:custGeom>
              <a:solidFill>
                <a:srgbClr val="F2F3F2"/>
              </a:solidFill>
              <a:ln>
                <a:noFill/>
              </a:ln>
              <a:effectLst/>
              <a:extLst>
                <a:ext uri="{91240B29-F687-4F45-9708-019B960494DF}">
                  <a14:hiddenLine xmlns:a14="http://schemas.microsoft.com/office/drawing/2010/main" w="12700">
                    <a:solidFill>
                      <a:srgbClr val="000000"/>
                    </a:solidFill>
                    <a:prstDash val="solid"/>
                    <a:miter lim="0"/>
                    <a:headEnd/>
                    <a:tailEnd/>
                  </a14:hiddenLine>
                </a:ext>
                <a:ext uri="{AF507438-7753-43E0-B8FC-AC1667EBCBE1}">
                  <a14:hiddenEffects xmlns:a14="http://schemas.microsoft.com/office/drawing/2010/main">
                    <a:effectLst>
                      <a:outerShdw blurRad="63500" dist="38099" dir="2700000" algn="ctr" rotWithShape="0">
                        <a:srgbClr val="000000">
                          <a:alpha val="74997"/>
                        </a:srgbClr>
                      </a:outerShdw>
                    </a:effectLst>
                  </a14:hiddenEffects>
                </a:ext>
              </a:extLst>
            </p:spPr>
            <p:txBody>
              <a:bodyPr lIns="0" tIns="0" rIns="0" bIns="0" anchor="ctr"/>
              <a:lstStyle/>
              <a:p>
                <a:pPr marL="0" marR="0" lvl="0" indent="0" defTabSz="914400" eaLnBrk="1" fontAlgn="auto" latinLnBrk="0" hangingPunct="1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600" b="0" i="0" u="none" strike="noStrike" kern="0" cap="none" spc="0" normalizeH="0" baseline="0" noProof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</p:grp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sp>
        <p:nvSpPr>
          <p:cNvPr id="5" name="矩形 4"/>
          <p:cNvSpPr/>
          <p:nvPr/>
        </p:nvSpPr>
        <p:spPr>
          <a:xfrm>
            <a:off x="0" y="411510"/>
            <a:ext cx="539750" cy="57606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cxnSp>
        <p:nvCxnSpPr>
          <p:cNvPr id="6" name="直接连接符 5"/>
          <p:cNvCxnSpPr/>
          <p:nvPr/>
        </p:nvCxnSpPr>
        <p:spPr>
          <a:xfrm>
            <a:off x="600710" y="411510"/>
            <a:ext cx="0" cy="576064"/>
          </a:xfrm>
          <a:prstGeom prst="line">
            <a:avLst/>
          </a:prstGeom>
          <a:ln w="2857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Box 7"/>
          <p:cNvSpPr txBox="1"/>
          <p:nvPr/>
        </p:nvSpPr>
        <p:spPr>
          <a:xfrm>
            <a:off x="661670" y="345599"/>
            <a:ext cx="2595880" cy="70788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zh-CN" altLang="en-US" sz="40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输入内容</a:t>
            </a:r>
            <a:endParaRPr lang="zh-CN" altLang="en-US" sz="4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2" name="组合 1"/>
          <p:cNvGrpSpPr/>
          <p:nvPr/>
        </p:nvGrpSpPr>
        <p:grpSpPr>
          <a:xfrm>
            <a:off x="1062524" y="1540341"/>
            <a:ext cx="9859476" cy="4205629"/>
            <a:chOff x="427524" y="1827753"/>
            <a:chExt cx="8084069" cy="3448317"/>
          </a:xfrm>
        </p:grpSpPr>
        <p:sp>
          <p:nvSpPr>
            <p:cNvPr id="8" name="Shape 1624"/>
            <p:cNvSpPr/>
            <p:nvPr/>
          </p:nvSpPr>
          <p:spPr>
            <a:xfrm>
              <a:off x="2073223" y="2310123"/>
              <a:ext cx="5296312" cy="2965947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1600"/>
                  </a:moveTo>
                  <a:cubicBezTo>
                    <a:pt x="1730" y="16970"/>
                    <a:pt x="4055" y="13284"/>
                    <a:pt x="7055" y="10308"/>
                  </a:cubicBezTo>
                  <a:cubicBezTo>
                    <a:pt x="10098" y="7290"/>
                    <a:pt x="13901" y="4973"/>
                    <a:pt x="18380" y="2877"/>
                  </a:cubicBezTo>
                  <a:lnTo>
                    <a:pt x="18198" y="0"/>
                  </a:lnTo>
                  <a:lnTo>
                    <a:pt x="21600" y="4603"/>
                  </a:lnTo>
                  <a:lnTo>
                    <a:pt x="18924" y="11507"/>
                  </a:lnTo>
                  <a:lnTo>
                    <a:pt x="18743" y="8630"/>
                  </a:lnTo>
                  <a:cubicBezTo>
                    <a:pt x="14655" y="9764"/>
                    <a:pt x="11069" y="11155"/>
                    <a:pt x="8004" y="13185"/>
                  </a:cubicBezTo>
                  <a:cubicBezTo>
                    <a:pt x="4885" y="15251"/>
                    <a:pt x="2242" y="17999"/>
                    <a:pt x="0" y="21600"/>
                  </a:cubicBezTo>
                  <a:close/>
                </a:path>
              </a:pathLst>
            </a:custGeom>
            <a:solidFill>
              <a:schemeClr val="bg1"/>
            </a:solidFill>
            <a:ln w="12700">
              <a:miter lim="400000"/>
            </a:ln>
          </p:spPr>
          <p:txBody>
            <a:bodyPr lIns="0" tIns="0" rIns="0" bIns="0"/>
            <a:lstStyle/>
            <a:p>
              <a:pPr lvl="0">
                <a:lnSpc>
                  <a:spcPct val="120000"/>
                </a:lnSpc>
              </a:pPr>
              <a:endParaRPr sz="16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9" name="Text Placeholder 3"/>
            <p:cNvSpPr txBox="1"/>
            <p:nvPr/>
          </p:nvSpPr>
          <p:spPr>
            <a:xfrm>
              <a:off x="931857" y="3725562"/>
              <a:ext cx="1214850" cy="211978"/>
            </a:xfrm>
            <a:prstGeom prst="rect">
              <a:avLst/>
            </a:prstGeom>
          </p:spPr>
          <p:txBody>
            <a:bodyPr lIns="0" tIns="0" rIns="0" bIns="0" anchor="ctr">
              <a:sp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32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2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»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lnSpc>
                  <a:spcPct val="120000"/>
                </a:lnSpc>
                <a:buNone/>
              </a:pPr>
              <a:r>
                <a:rPr lang="zh-CN" altLang="en-US" sz="14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zh-CN" altLang="en-US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" name="Text Placeholder 4"/>
            <p:cNvSpPr txBox="1"/>
            <p:nvPr/>
          </p:nvSpPr>
          <p:spPr>
            <a:xfrm>
              <a:off x="427524" y="3951060"/>
              <a:ext cx="1727531" cy="242261"/>
            </a:xfrm>
            <a:prstGeom prst="rect">
              <a:avLst/>
            </a:prstGeom>
          </p:spPr>
          <p:txBody>
            <a:bodyPr wrap="square" lIns="0" tIns="0" rIns="0" bIns="0">
              <a:sp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32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2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»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lnSpc>
                  <a:spcPct val="120000"/>
                </a:lnSpc>
                <a:buNone/>
              </a:pPr>
              <a:r>
                <a:rPr lang="zh-CN" altLang="en-US" sz="8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请替换文字内容，点击添加相关标题文字，修改文字内容，也可以直接复制你的内容到此。</a:t>
              </a:r>
              <a:endParaRPr lang="en-US" altLang="zh-CN" sz="8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1" name="Shape 1626"/>
            <p:cNvSpPr/>
            <p:nvPr/>
          </p:nvSpPr>
          <p:spPr>
            <a:xfrm flipV="1">
              <a:off x="2467718" y="3802423"/>
              <a:ext cx="1" cy="1060255"/>
            </a:xfrm>
            <a:prstGeom prst="line">
              <a:avLst/>
            </a:prstGeom>
            <a:ln w="12700">
              <a:solidFill>
                <a:schemeClr val="bg1"/>
              </a:solidFill>
              <a:miter lim="400000"/>
            </a:ln>
          </p:spPr>
          <p:txBody>
            <a:bodyPr lIns="23262" tIns="23262" rIns="23262" bIns="23262" anchor="ctr"/>
            <a:lstStyle/>
            <a:p>
              <a:pPr lvl="0"/>
              <a:endParaRPr sz="16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2" name="Shape 1627"/>
            <p:cNvSpPr/>
            <p:nvPr/>
          </p:nvSpPr>
          <p:spPr>
            <a:xfrm flipV="1">
              <a:off x="3483102" y="2644553"/>
              <a:ext cx="1" cy="1505735"/>
            </a:xfrm>
            <a:prstGeom prst="line">
              <a:avLst/>
            </a:prstGeom>
            <a:ln w="12700">
              <a:solidFill>
                <a:schemeClr val="bg1"/>
              </a:solidFill>
              <a:miter lim="400000"/>
            </a:ln>
          </p:spPr>
          <p:txBody>
            <a:bodyPr lIns="23262" tIns="23262" rIns="23262" bIns="23262" anchor="ctr"/>
            <a:lstStyle/>
            <a:p>
              <a:pPr lvl="0"/>
              <a:endParaRPr sz="16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3" name="Shape 1628"/>
            <p:cNvSpPr/>
            <p:nvPr/>
          </p:nvSpPr>
          <p:spPr>
            <a:xfrm flipV="1">
              <a:off x="4462056" y="2131498"/>
              <a:ext cx="1" cy="1566775"/>
            </a:xfrm>
            <a:prstGeom prst="line">
              <a:avLst/>
            </a:prstGeom>
            <a:ln w="12700">
              <a:solidFill>
                <a:schemeClr val="bg1"/>
              </a:solidFill>
              <a:miter lim="400000"/>
            </a:ln>
          </p:spPr>
          <p:txBody>
            <a:bodyPr lIns="23262" tIns="23262" rIns="23262" bIns="23262" anchor="ctr"/>
            <a:lstStyle/>
            <a:p>
              <a:pPr lvl="0"/>
              <a:endParaRPr sz="16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4" name="Shape 1629"/>
            <p:cNvSpPr/>
            <p:nvPr/>
          </p:nvSpPr>
          <p:spPr>
            <a:xfrm flipV="1">
              <a:off x="5833673" y="3272909"/>
              <a:ext cx="1" cy="1040378"/>
            </a:xfrm>
            <a:prstGeom prst="line">
              <a:avLst/>
            </a:prstGeom>
            <a:ln w="12700">
              <a:solidFill>
                <a:schemeClr val="bg1"/>
              </a:solidFill>
              <a:miter lim="400000"/>
            </a:ln>
          </p:spPr>
          <p:txBody>
            <a:bodyPr lIns="23262" tIns="23262" rIns="23262" bIns="23262" anchor="ctr"/>
            <a:lstStyle/>
            <a:p>
              <a:pPr lvl="0"/>
              <a:endParaRPr sz="16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5" name="Shape 1630"/>
            <p:cNvSpPr/>
            <p:nvPr/>
          </p:nvSpPr>
          <p:spPr>
            <a:xfrm>
              <a:off x="2306135" y="3642188"/>
              <a:ext cx="323166" cy="323166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solidFill>
              <a:schemeClr val="bg1"/>
            </a:solidFill>
            <a:ln w="12700" cap="flat">
              <a:noFill/>
              <a:miter lim="400000"/>
            </a:ln>
            <a:effectLst/>
          </p:spPr>
          <p:txBody>
            <a:bodyPr wrap="square" lIns="17447" tIns="17447" rIns="17447" bIns="17447" numCol="1" anchor="ctr">
              <a:noAutofit/>
            </a:bodyPr>
            <a:lstStyle/>
            <a:p>
              <a:pPr lvl="0">
                <a:lnSpc>
                  <a:spcPct val="120000"/>
                </a:lnSpc>
              </a:pPr>
              <a:endParaRPr sz="16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6" name="Shape 1636"/>
            <p:cNvSpPr/>
            <p:nvPr/>
          </p:nvSpPr>
          <p:spPr>
            <a:xfrm>
              <a:off x="3318961" y="2468121"/>
              <a:ext cx="323166" cy="323166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solidFill>
              <a:schemeClr val="bg1"/>
            </a:solidFill>
            <a:ln w="12700" cap="flat">
              <a:noFill/>
              <a:miter lim="400000"/>
            </a:ln>
            <a:effectLst/>
          </p:spPr>
          <p:txBody>
            <a:bodyPr wrap="square" lIns="17447" tIns="17447" rIns="17447" bIns="17447" numCol="1" anchor="ctr">
              <a:noAutofit/>
            </a:bodyPr>
            <a:lstStyle/>
            <a:p>
              <a:pPr lvl="0">
                <a:lnSpc>
                  <a:spcPct val="120000"/>
                </a:lnSpc>
              </a:pPr>
              <a:endParaRPr sz="16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7" name="Shape 1642"/>
            <p:cNvSpPr/>
            <p:nvPr/>
          </p:nvSpPr>
          <p:spPr>
            <a:xfrm>
              <a:off x="4302632" y="1827753"/>
              <a:ext cx="323166" cy="323166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solidFill>
              <a:schemeClr val="bg1"/>
            </a:solidFill>
            <a:ln w="12700" cap="flat">
              <a:noFill/>
              <a:miter lim="400000"/>
            </a:ln>
            <a:effectLst/>
          </p:spPr>
          <p:txBody>
            <a:bodyPr wrap="square" lIns="17447" tIns="17447" rIns="17447" bIns="17447" numCol="1" anchor="ctr">
              <a:noAutofit/>
            </a:bodyPr>
            <a:lstStyle/>
            <a:p>
              <a:pPr lvl="0">
                <a:lnSpc>
                  <a:spcPct val="120000"/>
                </a:lnSpc>
              </a:pPr>
              <a:endParaRPr sz="16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8" name="Shape 1648"/>
            <p:cNvSpPr/>
            <p:nvPr/>
          </p:nvSpPr>
          <p:spPr>
            <a:xfrm>
              <a:off x="5670730" y="4182535"/>
              <a:ext cx="323166" cy="323166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solidFill>
              <a:schemeClr val="bg1"/>
            </a:solidFill>
            <a:ln w="12700" cap="flat">
              <a:noFill/>
              <a:miter lim="400000"/>
            </a:ln>
            <a:effectLst/>
          </p:spPr>
          <p:txBody>
            <a:bodyPr wrap="square" lIns="17447" tIns="17447" rIns="17447" bIns="17447" numCol="1" anchor="ctr">
              <a:noAutofit/>
            </a:bodyPr>
            <a:lstStyle/>
            <a:p>
              <a:pPr lvl="0">
                <a:lnSpc>
                  <a:spcPct val="120000"/>
                </a:lnSpc>
              </a:pPr>
              <a:endParaRPr sz="16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9" name="Shape 1653"/>
            <p:cNvSpPr/>
            <p:nvPr/>
          </p:nvSpPr>
          <p:spPr>
            <a:xfrm>
              <a:off x="2423551" y="4824799"/>
              <a:ext cx="88329" cy="88329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0" tIns="0" rIns="0" bIns="0"/>
            <a:lstStyle/>
            <a:p>
              <a:pPr lvl="0">
                <a:lnSpc>
                  <a:spcPct val="120000"/>
                </a:lnSpc>
              </a:pPr>
              <a:endParaRPr sz="16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0" name="Shape 1654"/>
            <p:cNvSpPr/>
            <p:nvPr/>
          </p:nvSpPr>
          <p:spPr>
            <a:xfrm>
              <a:off x="3414389" y="4083454"/>
              <a:ext cx="137420" cy="137420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0" tIns="0" rIns="0" bIns="0"/>
            <a:lstStyle/>
            <a:p>
              <a:pPr lvl="0">
                <a:lnSpc>
                  <a:spcPct val="120000"/>
                </a:lnSpc>
              </a:pPr>
              <a:endParaRPr sz="16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1" name="Shape 1655"/>
            <p:cNvSpPr/>
            <p:nvPr/>
          </p:nvSpPr>
          <p:spPr>
            <a:xfrm>
              <a:off x="4373733" y="3612722"/>
              <a:ext cx="176644" cy="17664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0" tIns="0" rIns="0" bIns="0"/>
            <a:lstStyle/>
            <a:p>
              <a:pPr lvl="0">
                <a:lnSpc>
                  <a:spcPct val="120000"/>
                </a:lnSpc>
              </a:pPr>
              <a:endParaRPr sz="16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2" name="Shape 1656"/>
            <p:cNvSpPr/>
            <p:nvPr/>
          </p:nvSpPr>
          <p:spPr>
            <a:xfrm>
              <a:off x="5722070" y="3165853"/>
              <a:ext cx="218442" cy="21844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0" tIns="0" rIns="0" bIns="0"/>
            <a:lstStyle/>
            <a:p>
              <a:pPr lvl="0">
                <a:lnSpc>
                  <a:spcPct val="120000"/>
                </a:lnSpc>
              </a:pPr>
              <a:endParaRPr sz="16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3" name="Text Placeholder 3"/>
            <p:cNvSpPr txBox="1"/>
            <p:nvPr/>
          </p:nvSpPr>
          <p:spPr>
            <a:xfrm>
              <a:off x="1842573" y="2563838"/>
              <a:ext cx="1310744" cy="211978"/>
            </a:xfrm>
            <a:prstGeom prst="rect">
              <a:avLst/>
            </a:prstGeom>
          </p:spPr>
          <p:txBody>
            <a:bodyPr vert="horz" lIns="0" tIns="0" rIns="0" bIns="0" rtlCol="0" anchor="ctr">
              <a:spAutoFit/>
            </a:bodyPr>
            <a:lstStyle>
              <a:lvl1pPr marL="0" indent="0" algn="l" defTabSz="914400" rtl="0" eaLnBrk="1" latinLnBrk="0" hangingPunct="1"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None/>
                <a:defRPr sz="1750" kern="1200">
                  <a:solidFill>
                    <a:schemeClr val="tx1"/>
                  </a:solidFill>
                  <a:latin typeface="Open Sans" pitchFamily="34" charset="0"/>
                  <a:ea typeface="Open Sans" pitchFamily="34" charset="0"/>
                  <a:cs typeface="Open Sans" pitchFamily="34" charset="0"/>
                </a:defRPr>
              </a:lvl1pPr>
              <a:lvl2pPr marL="685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r"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zh-CN" altLang="en-US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4" name="Text Placeholder 4"/>
            <p:cNvSpPr txBox="1"/>
            <p:nvPr/>
          </p:nvSpPr>
          <p:spPr>
            <a:xfrm>
              <a:off x="1398727" y="2785695"/>
              <a:ext cx="1722291" cy="242261"/>
            </a:xfrm>
            <a:prstGeom prst="rect">
              <a:avLst/>
            </a:prstGeom>
          </p:spPr>
          <p:txBody>
            <a:bodyPr vert="horz" lIns="0" tIns="0" rIns="0" bIns="0" rtlCol="0">
              <a:spAutoFit/>
            </a:bodyPr>
            <a:lstStyle>
              <a:lvl1pPr marL="0" indent="0" algn="l" defTabSz="914400" rtl="0" eaLnBrk="1" latinLnBrk="0" hangingPunct="1">
                <a:lnSpc>
                  <a:spcPts val="1400"/>
                </a:lnSpc>
                <a:spcBef>
                  <a:spcPts val="1000"/>
                </a:spcBef>
                <a:buFont typeface="Arial" panose="020B0604020202020204" pitchFamily="34" charset="0"/>
                <a:buNone/>
                <a:defRPr sz="1000" kern="1200">
                  <a:solidFill>
                    <a:schemeClr val="tx1"/>
                  </a:solidFill>
                  <a:latin typeface="Open Sans" pitchFamily="34" charset="0"/>
                  <a:ea typeface="Open Sans" pitchFamily="34" charset="0"/>
                  <a:cs typeface="Open Sans" pitchFamily="34" charset="0"/>
                </a:defRPr>
              </a:lvl1pPr>
              <a:lvl2pPr marL="685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r"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请替换文字内容，点击添加相关标题文字，修改文字内容，也可以直接复制你的内容到此。</a:t>
              </a:r>
              <a:endParaRPr lang="en-US" altLang="zh-CN" sz="8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5" name="Text Placeholder 3"/>
            <p:cNvSpPr txBox="1"/>
            <p:nvPr/>
          </p:nvSpPr>
          <p:spPr>
            <a:xfrm>
              <a:off x="4785218" y="1927030"/>
              <a:ext cx="1122883" cy="211978"/>
            </a:xfrm>
            <a:prstGeom prst="rect">
              <a:avLst/>
            </a:prstGeom>
          </p:spPr>
          <p:txBody>
            <a:bodyPr vert="horz" lIns="0" tIns="0" rIns="0" bIns="0" rtlCol="0" anchor="ctr">
              <a:spAutoFit/>
            </a:bodyPr>
            <a:lstStyle>
              <a:lvl1pPr marL="0" indent="0" algn="l" defTabSz="914400" rtl="0" eaLnBrk="1" latinLnBrk="0" hangingPunct="1"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None/>
                <a:defRPr sz="1750" kern="1200">
                  <a:solidFill>
                    <a:schemeClr val="tx1"/>
                  </a:solidFill>
                  <a:latin typeface="Open Sans" pitchFamily="34" charset="0"/>
                  <a:ea typeface="Open Sans" pitchFamily="34" charset="0"/>
                  <a:cs typeface="Open Sans" pitchFamily="34" charset="0"/>
                </a:defRPr>
              </a:lvl1pPr>
              <a:lvl2pPr marL="685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>
                <a:lnSpc>
                  <a:spcPct val="120000"/>
                </a:lnSpc>
              </a:pPr>
              <a:r>
                <a:rPr lang="zh-CN" altLang="en-US" sz="14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zh-CN" altLang="en-US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6" name="Text Placeholder 4"/>
            <p:cNvSpPr txBox="1"/>
            <p:nvPr/>
          </p:nvSpPr>
          <p:spPr>
            <a:xfrm>
              <a:off x="4774907" y="2157474"/>
              <a:ext cx="1428709" cy="363391"/>
            </a:xfrm>
            <a:prstGeom prst="rect">
              <a:avLst/>
            </a:prstGeom>
          </p:spPr>
          <p:txBody>
            <a:bodyPr vert="horz" lIns="0" tIns="0" rIns="0" bIns="0" rtlCol="0">
              <a:spAutoFit/>
            </a:bodyPr>
            <a:lstStyle>
              <a:lvl1pPr marL="0" indent="0" algn="l" defTabSz="914400" rtl="0" eaLnBrk="1" latinLnBrk="0" hangingPunct="1">
                <a:lnSpc>
                  <a:spcPts val="1400"/>
                </a:lnSpc>
                <a:spcBef>
                  <a:spcPts val="1000"/>
                </a:spcBef>
                <a:buFont typeface="Arial" panose="020B0604020202020204" pitchFamily="34" charset="0"/>
                <a:buNone/>
                <a:defRPr sz="1000" kern="1200">
                  <a:solidFill>
                    <a:schemeClr val="tx1"/>
                  </a:solidFill>
                  <a:latin typeface="Open Sans" pitchFamily="34" charset="0"/>
                  <a:ea typeface="Open Sans" pitchFamily="34" charset="0"/>
                  <a:cs typeface="Open Sans" pitchFamily="34" charset="0"/>
                </a:defRPr>
              </a:lvl1pPr>
              <a:lvl2pPr marL="685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just">
                <a:lnSpc>
                  <a:spcPct val="120000"/>
                </a:lnSpc>
              </a:pPr>
              <a:r>
                <a:rPr lang="zh-CN" altLang="en-US" sz="8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r>
                <a:rPr lang="zh-CN" altLang="en-US" sz="8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，点击添加相关标题文字，修改文字内容，也可以直接复制你的内容到此。</a:t>
              </a:r>
              <a:endParaRPr lang="en-US" altLang="zh-CN" sz="8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7" name="Text Placeholder 3"/>
            <p:cNvSpPr txBox="1"/>
            <p:nvPr/>
          </p:nvSpPr>
          <p:spPr>
            <a:xfrm>
              <a:off x="6155013" y="4280474"/>
              <a:ext cx="1122178" cy="211978"/>
            </a:xfrm>
            <a:prstGeom prst="rect">
              <a:avLst/>
            </a:prstGeom>
          </p:spPr>
          <p:txBody>
            <a:bodyPr vert="horz" lIns="0" tIns="0" rIns="0" bIns="0" rtlCol="0" anchor="ctr">
              <a:spAutoFit/>
            </a:bodyPr>
            <a:lstStyle>
              <a:lvl1pPr marL="0" indent="0" algn="l" defTabSz="914400" rtl="0" eaLnBrk="1" latinLnBrk="0" hangingPunct="1"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None/>
                <a:defRPr sz="1750" kern="1200">
                  <a:solidFill>
                    <a:schemeClr val="tx1"/>
                  </a:solidFill>
                  <a:latin typeface="Open Sans" pitchFamily="34" charset="0"/>
                  <a:ea typeface="Open Sans" pitchFamily="34" charset="0"/>
                  <a:cs typeface="Open Sans" pitchFamily="34" charset="0"/>
                </a:defRPr>
              </a:lvl1pPr>
              <a:lvl2pPr marL="685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>
                <a:lnSpc>
                  <a:spcPct val="120000"/>
                </a:lnSpc>
              </a:pPr>
              <a:r>
                <a:rPr lang="zh-CN" altLang="en-US" sz="14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zh-CN" altLang="en-US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8" name="Text Placeholder 4"/>
            <p:cNvSpPr txBox="1"/>
            <p:nvPr/>
          </p:nvSpPr>
          <p:spPr>
            <a:xfrm>
              <a:off x="6130223" y="4505456"/>
              <a:ext cx="1722291" cy="242261"/>
            </a:xfrm>
            <a:prstGeom prst="rect">
              <a:avLst/>
            </a:prstGeom>
          </p:spPr>
          <p:txBody>
            <a:bodyPr vert="horz" lIns="0" tIns="0" rIns="0" bIns="0" rtlCol="0">
              <a:spAutoFit/>
            </a:bodyPr>
            <a:lstStyle>
              <a:lvl1pPr marL="0" indent="0" algn="l" defTabSz="914400" rtl="0" eaLnBrk="1" latinLnBrk="0" hangingPunct="1">
                <a:lnSpc>
                  <a:spcPts val="1400"/>
                </a:lnSpc>
                <a:spcBef>
                  <a:spcPts val="1000"/>
                </a:spcBef>
                <a:buFont typeface="Arial" panose="020B0604020202020204" pitchFamily="34" charset="0"/>
                <a:buNone/>
                <a:defRPr sz="1000" kern="1200">
                  <a:solidFill>
                    <a:schemeClr val="tx1"/>
                  </a:solidFill>
                  <a:latin typeface="Open Sans" pitchFamily="34" charset="0"/>
                  <a:ea typeface="Open Sans" pitchFamily="34" charset="0"/>
                  <a:cs typeface="Open Sans" pitchFamily="34" charset="0"/>
                </a:defRPr>
              </a:lvl1pPr>
              <a:lvl2pPr marL="685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just">
                <a:lnSpc>
                  <a:spcPct val="120000"/>
                </a:lnSpc>
              </a:pPr>
              <a:r>
                <a:rPr lang="zh-CN" altLang="en-US" sz="8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r>
                <a:rPr lang="zh-CN" altLang="en-US" sz="8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，点击添加相关标题文字，修改文字内容，也可以直接复制你的内容到此。</a:t>
              </a:r>
              <a:endParaRPr lang="en-US" altLang="zh-CN" sz="8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9" name="Text Placeholder 4"/>
            <p:cNvSpPr txBox="1"/>
            <p:nvPr/>
          </p:nvSpPr>
          <p:spPr>
            <a:xfrm>
              <a:off x="2369431" y="3696404"/>
              <a:ext cx="196569" cy="236254"/>
            </a:xfrm>
            <a:prstGeom prst="rect">
              <a:avLst/>
            </a:prstGeom>
          </p:spPr>
          <p:txBody>
            <a:bodyPr vert="horz" lIns="0" tIns="0" rIns="0" bIns="0" rtlCol="0" anchor="ctr">
              <a:normAutofit/>
            </a:bodyPr>
            <a:lstStyle>
              <a:lvl1pPr marL="0" indent="0" algn="l" defTabSz="914400" rtl="0" eaLnBrk="1" latinLnBrk="0" hangingPunct="1">
                <a:lnSpc>
                  <a:spcPts val="1400"/>
                </a:lnSpc>
                <a:spcBef>
                  <a:spcPts val="1000"/>
                </a:spcBef>
                <a:buFont typeface="Arial" panose="020B0604020202020204" pitchFamily="34" charset="0"/>
                <a:buNone/>
                <a:defRPr sz="1000" kern="1200">
                  <a:solidFill>
                    <a:schemeClr val="tx1"/>
                  </a:solidFill>
                  <a:latin typeface="Open Sans" pitchFamily="34" charset="0"/>
                  <a:ea typeface="Open Sans" pitchFamily="34" charset="0"/>
                  <a:cs typeface="Open Sans" pitchFamily="34" charset="0"/>
                </a:defRPr>
              </a:lvl1pPr>
              <a:lvl2pPr marL="685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lnSpc>
                  <a:spcPct val="120000"/>
                </a:lnSpc>
              </a:pPr>
              <a:r>
                <a:rPr lang="id-ID" sz="1400" dirty="0">
                  <a:solidFill>
                    <a:srgbClr val="20383F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01</a:t>
              </a:r>
              <a:endParaRPr lang="id-ID" sz="1400" dirty="0">
                <a:solidFill>
                  <a:srgbClr val="20383F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0" name="Text Placeholder 4"/>
            <p:cNvSpPr txBox="1"/>
            <p:nvPr/>
          </p:nvSpPr>
          <p:spPr>
            <a:xfrm>
              <a:off x="3382262" y="2511576"/>
              <a:ext cx="196569" cy="236254"/>
            </a:xfrm>
            <a:prstGeom prst="rect">
              <a:avLst/>
            </a:prstGeom>
          </p:spPr>
          <p:txBody>
            <a:bodyPr vert="horz" lIns="0" tIns="0" rIns="0" bIns="0" rtlCol="0" anchor="ctr">
              <a:normAutofit/>
            </a:bodyPr>
            <a:lstStyle>
              <a:lvl1pPr marL="0" indent="0" algn="l" defTabSz="914400" rtl="0" eaLnBrk="1" latinLnBrk="0" hangingPunct="1">
                <a:lnSpc>
                  <a:spcPts val="1400"/>
                </a:lnSpc>
                <a:spcBef>
                  <a:spcPts val="1000"/>
                </a:spcBef>
                <a:buFont typeface="Arial" panose="020B0604020202020204" pitchFamily="34" charset="0"/>
                <a:buNone/>
                <a:defRPr sz="1000" kern="1200">
                  <a:solidFill>
                    <a:schemeClr val="tx1"/>
                  </a:solidFill>
                  <a:latin typeface="Open Sans" pitchFamily="34" charset="0"/>
                  <a:ea typeface="Open Sans" pitchFamily="34" charset="0"/>
                  <a:cs typeface="Open Sans" pitchFamily="34" charset="0"/>
                </a:defRPr>
              </a:lvl1pPr>
              <a:lvl2pPr marL="685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lnSpc>
                  <a:spcPct val="120000"/>
                </a:lnSpc>
              </a:pPr>
              <a:r>
                <a:rPr lang="id-ID" sz="1400" dirty="0">
                  <a:solidFill>
                    <a:srgbClr val="20383F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02</a:t>
              </a:r>
              <a:endParaRPr lang="id-ID" sz="1400" dirty="0">
                <a:solidFill>
                  <a:srgbClr val="20383F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1" name="Text Placeholder 4"/>
            <p:cNvSpPr txBox="1"/>
            <p:nvPr/>
          </p:nvSpPr>
          <p:spPr>
            <a:xfrm>
              <a:off x="4368824" y="1871211"/>
              <a:ext cx="196569" cy="236254"/>
            </a:xfrm>
            <a:prstGeom prst="rect">
              <a:avLst/>
            </a:prstGeom>
          </p:spPr>
          <p:txBody>
            <a:bodyPr vert="horz" lIns="0" tIns="0" rIns="0" bIns="0" rtlCol="0" anchor="ctr">
              <a:normAutofit/>
            </a:bodyPr>
            <a:lstStyle>
              <a:lvl1pPr marL="0" indent="0" algn="l" defTabSz="914400" rtl="0" eaLnBrk="1" latinLnBrk="0" hangingPunct="1">
                <a:lnSpc>
                  <a:spcPts val="1400"/>
                </a:lnSpc>
                <a:spcBef>
                  <a:spcPts val="1000"/>
                </a:spcBef>
                <a:buFont typeface="Arial" panose="020B0604020202020204" pitchFamily="34" charset="0"/>
                <a:buNone/>
                <a:defRPr sz="1000" kern="1200">
                  <a:solidFill>
                    <a:schemeClr val="tx1"/>
                  </a:solidFill>
                  <a:latin typeface="Open Sans" pitchFamily="34" charset="0"/>
                  <a:ea typeface="Open Sans" pitchFamily="34" charset="0"/>
                  <a:cs typeface="Open Sans" pitchFamily="34" charset="0"/>
                </a:defRPr>
              </a:lvl1pPr>
              <a:lvl2pPr marL="685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lnSpc>
                  <a:spcPct val="120000"/>
                </a:lnSpc>
              </a:pPr>
              <a:r>
                <a:rPr lang="id-ID" sz="1400" dirty="0">
                  <a:solidFill>
                    <a:srgbClr val="20383F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03</a:t>
              </a:r>
              <a:endParaRPr lang="id-ID" sz="1400" dirty="0">
                <a:solidFill>
                  <a:srgbClr val="20383F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2" name="Text Placeholder 4"/>
            <p:cNvSpPr txBox="1"/>
            <p:nvPr/>
          </p:nvSpPr>
          <p:spPr>
            <a:xfrm>
              <a:off x="5734029" y="4241770"/>
              <a:ext cx="196569" cy="236254"/>
            </a:xfrm>
            <a:prstGeom prst="rect">
              <a:avLst/>
            </a:prstGeom>
          </p:spPr>
          <p:txBody>
            <a:bodyPr vert="horz" lIns="0" tIns="0" rIns="0" bIns="0" rtlCol="0" anchor="ctr">
              <a:normAutofit/>
            </a:bodyPr>
            <a:lstStyle>
              <a:lvl1pPr marL="0" indent="0" algn="l" defTabSz="914400" rtl="0" eaLnBrk="1" latinLnBrk="0" hangingPunct="1">
                <a:lnSpc>
                  <a:spcPts val="1400"/>
                </a:lnSpc>
                <a:spcBef>
                  <a:spcPts val="1000"/>
                </a:spcBef>
                <a:buFont typeface="Arial" panose="020B0604020202020204" pitchFamily="34" charset="0"/>
                <a:buNone/>
                <a:defRPr sz="1000" kern="1200">
                  <a:solidFill>
                    <a:schemeClr val="tx1"/>
                  </a:solidFill>
                  <a:latin typeface="Open Sans" pitchFamily="34" charset="0"/>
                  <a:ea typeface="Open Sans" pitchFamily="34" charset="0"/>
                  <a:cs typeface="Open Sans" pitchFamily="34" charset="0"/>
                </a:defRPr>
              </a:lvl1pPr>
              <a:lvl2pPr marL="685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lnSpc>
                  <a:spcPct val="120000"/>
                </a:lnSpc>
              </a:pPr>
              <a:r>
                <a:rPr lang="id-ID" sz="1400" dirty="0">
                  <a:solidFill>
                    <a:srgbClr val="20383F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04</a:t>
              </a:r>
              <a:endParaRPr lang="id-ID" sz="1400" dirty="0">
                <a:solidFill>
                  <a:srgbClr val="20383F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3" name="Shape 1625"/>
            <p:cNvSpPr/>
            <p:nvPr/>
          </p:nvSpPr>
          <p:spPr>
            <a:xfrm>
              <a:off x="7451338" y="2264987"/>
              <a:ext cx="1060255" cy="106025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</a:path>
              </a:pathLst>
            </a:custGeom>
            <a:solidFill>
              <a:schemeClr val="bg1"/>
            </a:solidFill>
            <a:ln w="12700">
              <a:miter lim="400000"/>
            </a:ln>
          </p:spPr>
          <p:txBody>
            <a:bodyPr lIns="0" tIns="0" rIns="0" bIns="0"/>
            <a:lstStyle/>
            <a:p>
              <a:pPr lvl="0">
                <a:lnSpc>
                  <a:spcPct val="120000"/>
                </a:lnSpc>
              </a:pPr>
              <a:endParaRPr sz="16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4" name="Shape 1657"/>
            <p:cNvSpPr/>
            <p:nvPr/>
          </p:nvSpPr>
          <p:spPr>
            <a:xfrm>
              <a:off x="7823499" y="2407709"/>
              <a:ext cx="316123" cy="323166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735" y="3821"/>
                  </a:moveTo>
                  <a:lnTo>
                    <a:pt x="4745" y="3821"/>
                  </a:lnTo>
                  <a:cubicBezTo>
                    <a:pt x="4832" y="6659"/>
                    <a:pt x="5371" y="8569"/>
                    <a:pt x="6052" y="9978"/>
                  </a:cubicBezTo>
                  <a:cubicBezTo>
                    <a:pt x="3968" y="8590"/>
                    <a:pt x="2022" y="6988"/>
                    <a:pt x="1735" y="3821"/>
                  </a:cubicBezTo>
                  <a:close/>
                  <a:moveTo>
                    <a:pt x="10800" y="1439"/>
                  </a:moveTo>
                  <a:cubicBezTo>
                    <a:pt x="14079" y="1438"/>
                    <a:pt x="15359" y="2749"/>
                    <a:pt x="15358" y="3236"/>
                  </a:cubicBezTo>
                  <a:cubicBezTo>
                    <a:pt x="15358" y="3725"/>
                    <a:pt x="14080" y="5035"/>
                    <a:pt x="10800" y="5038"/>
                  </a:cubicBezTo>
                  <a:cubicBezTo>
                    <a:pt x="7521" y="5035"/>
                    <a:pt x="6242" y="3725"/>
                    <a:pt x="6242" y="3236"/>
                  </a:cubicBezTo>
                  <a:cubicBezTo>
                    <a:pt x="6241" y="2749"/>
                    <a:pt x="7521" y="1438"/>
                    <a:pt x="10800" y="1439"/>
                  </a:cubicBezTo>
                  <a:close/>
                  <a:moveTo>
                    <a:pt x="15548" y="9978"/>
                  </a:moveTo>
                  <a:cubicBezTo>
                    <a:pt x="16230" y="8569"/>
                    <a:pt x="16768" y="6659"/>
                    <a:pt x="16855" y="3821"/>
                  </a:cubicBezTo>
                  <a:lnTo>
                    <a:pt x="19866" y="3821"/>
                  </a:lnTo>
                  <a:cubicBezTo>
                    <a:pt x="19580" y="6988"/>
                    <a:pt x="17632" y="8590"/>
                    <a:pt x="15548" y="9978"/>
                  </a:cubicBezTo>
                  <a:close/>
                  <a:moveTo>
                    <a:pt x="12216" y="15911"/>
                  </a:moveTo>
                  <a:cubicBezTo>
                    <a:pt x="12216" y="14207"/>
                    <a:pt x="13537" y="13266"/>
                    <a:pt x="15690" y="11871"/>
                  </a:cubicBezTo>
                  <a:cubicBezTo>
                    <a:pt x="18323" y="10163"/>
                    <a:pt x="21600" y="8040"/>
                    <a:pt x="21600" y="2998"/>
                  </a:cubicBezTo>
                  <a:cubicBezTo>
                    <a:pt x="21600" y="2544"/>
                    <a:pt x="21220" y="2177"/>
                    <a:pt x="20750" y="2177"/>
                  </a:cubicBezTo>
                  <a:lnTo>
                    <a:pt x="16635" y="2177"/>
                  </a:lnTo>
                  <a:cubicBezTo>
                    <a:pt x="16053" y="1125"/>
                    <a:pt x="14320" y="0"/>
                    <a:pt x="10800" y="0"/>
                  </a:cubicBezTo>
                  <a:cubicBezTo>
                    <a:pt x="7281" y="0"/>
                    <a:pt x="5547" y="1125"/>
                    <a:pt x="4966" y="2177"/>
                  </a:cubicBezTo>
                  <a:lnTo>
                    <a:pt x="850" y="2177"/>
                  </a:lnTo>
                  <a:cubicBezTo>
                    <a:pt x="380" y="2177"/>
                    <a:pt x="0" y="2544"/>
                    <a:pt x="0" y="2998"/>
                  </a:cubicBezTo>
                  <a:cubicBezTo>
                    <a:pt x="0" y="8040"/>
                    <a:pt x="3277" y="10163"/>
                    <a:pt x="5912" y="11871"/>
                  </a:cubicBezTo>
                  <a:cubicBezTo>
                    <a:pt x="8065" y="13266"/>
                    <a:pt x="9384" y="14207"/>
                    <a:pt x="9384" y="15911"/>
                  </a:cubicBezTo>
                  <a:lnTo>
                    <a:pt x="9384" y="17450"/>
                  </a:lnTo>
                  <a:cubicBezTo>
                    <a:pt x="7122" y="17696"/>
                    <a:pt x="5461" y="18514"/>
                    <a:pt x="5461" y="19487"/>
                  </a:cubicBezTo>
                  <a:cubicBezTo>
                    <a:pt x="5461" y="20654"/>
                    <a:pt x="7851" y="21600"/>
                    <a:pt x="10800" y="21600"/>
                  </a:cubicBezTo>
                  <a:cubicBezTo>
                    <a:pt x="13749" y="21600"/>
                    <a:pt x="16139" y="20654"/>
                    <a:pt x="16139" y="19487"/>
                  </a:cubicBezTo>
                  <a:cubicBezTo>
                    <a:pt x="16139" y="18514"/>
                    <a:pt x="14478" y="17696"/>
                    <a:pt x="12216" y="17450"/>
                  </a:cubicBezTo>
                  <a:cubicBezTo>
                    <a:pt x="12216" y="17450"/>
                    <a:pt x="12216" y="15911"/>
                    <a:pt x="12216" y="15911"/>
                  </a:cubicBezTo>
                  <a:close/>
                </a:path>
              </a:pathLst>
            </a:custGeom>
            <a:solidFill>
              <a:srgbClr val="20383F"/>
            </a:solidFill>
            <a:ln w="12700">
              <a:miter lim="400000"/>
            </a:ln>
          </p:spPr>
          <p:txBody>
            <a:bodyPr lIns="0" tIns="0" rIns="0" bIns="0" anchor="ctr"/>
            <a:lstStyle/>
            <a:p>
              <a:pPr lvl="0">
                <a:lnSpc>
                  <a:spcPct val="120000"/>
                </a:lnSpc>
              </a:pPr>
              <a:endParaRPr sz="16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5" name="Text Placeholder 3"/>
            <p:cNvSpPr txBox="1"/>
            <p:nvPr/>
          </p:nvSpPr>
          <p:spPr>
            <a:xfrm>
              <a:off x="7585052" y="2774686"/>
              <a:ext cx="779750" cy="312465"/>
            </a:xfrm>
            <a:prstGeom prst="rect">
              <a:avLst/>
            </a:prstGeom>
          </p:spPr>
          <p:txBody>
            <a:bodyPr vert="horz" lIns="0" tIns="0" rIns="0" bIns="0" rtlCol="0" anchor="ctr">
              <a:normAutofit/>
            </a:bodyPr>
            <a:lstStyle>
              <a:lvl1pPr marL="0" indent="0" algn="l" defTabSz="914400" rtl="0" eaLnBrk="1" latinLnBrk="0" hangingPunct="1"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None/>
                <a:defRPr sz="1750" kern="1200">
                  <a:solidFill>
                    <a:schemeClr val="tx1"/>
                  </a:solidFill>
                  <a:latin typeface="Open Sans" pitchFamily="34" charset="0"/>
                  <a:ea typeface="Open Sans" pitchFamily="34" charset="0"/>
                  <a:cs typeface="Open Sans" pitchFamily="34" charset="0"/>
                </a:defRPr>
              </a:lvl1pPr>
              <a:lvl2pPr marL="685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Open Sans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lnSpc>
                  <a:spcPct val="130000"/>
                </a:lnSpc>
              </a:pPr>
              <a:r>
                <a:rPr lang="zh-CN" altLang="en-US" sz="1600" b="1" dirty="0">
                  <a:solidFill>
                    <a:srgbClr val="20383F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输入文本</a:t>
              </a:r>
              <a:endParaRPr lang="id-ID" sz="1600" b="1" dirty="0">
                <a:solidFill>
                  <a:srgbClr val="20383F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sp>
        <p:nvSpPr>
          <p:cNvPr id="5" name="矩形 4"/>
          <p:cNvSpPr/>
          <p:nvPr/>
        </p:nvSpPr>
        <p:spPr>
          <a:xfrm>
            <a:off x="0" y="411510"/>
            <a:ext cx="539750" cy="57606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cxnSp>
        <p:nvCxnSpPr>
          <p:cNvPr id="6" name="直接连接符 5"/>
          <p:cNvCxnSpPr/>
          <p:nvPr/>
        </p:nvCxnSpPr>
        <p:spPr>
          <a:xfrm>
            <a:off x="600710" y="411510"/>
            <a:ext cx="0" cy="576064"/>
          </a:xfrm>
          <a:prstGeom prst="line">
            <a:avLst/>
          </a:prstGeom>
          <a:ln w="2857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Box 7"/>
          <p:cNvSpPr txBox="1"/>
          <p:nvPr/>
        </p:nvSpPr>
        <p:spPr>
          <a:xfrm>
            <a:off x="661670" y="345599"/>
            <a:ext cx="2595880" cy="70788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zh-CN" altLang="en-US" sz="40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输入内容</a:t>
            </a:r>
            <a:endParaRPr lang="zh-CN" altLang="en-US" sz="4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2" name="组合 1"/>
          <p:cNvGrpSpPr/>
          <p:nvPr/>
        </p:nvGrpSpPr>
        <p:grpSpPr>
          <a:xfrm>
            <a:off x="1566449" y="2089010"/>
            <a:ext cx="8477436" cy="4768990"/>
            <a:chOff x="1247135" y="2303906"/>
            <a:chExt cx="6812484" cy="3832370"/>
          </a:xfrm>
        </p:grpSpPr>
        <p:grpSp>
          <p:nvGrpSpPr>
            <p:cNvPr id="8" name="Group 39"/>
            <p:cNvGrpSpPr/>
            <p:nvPr/>
          </p:nvGrpSpPr>
          <p:grpSpPr>
            <a:xfrm>
              <a:off x="4077728" y="2303906"/>
              <a:ext cx="601154" cy="601154"/>
              <a:chOff x="6369311" y="2040370"/>
              <a:chExt cx="755703" cy="755703"/>
            </a:xfrm>
          </p:grpSpPr>
          <p:sp>
            <p:nvSpPr>
              <p:cNvPr id="9" name="Oval 7"/>
              <p:cNvSpPr/>
              <p:nvPr/>
            </p:nvSpPr>
            <p:spPr>
              <a:xfrm>
                <a:off x="6369311" y="2040370"/>
                <a:ext cx="755703" cy="755703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just">
                  <a:lnSpc>
                    <a:spcPct val="120000"/>
                  </a:lnSpc>
                </a:pPr>
                <a:endParaRPr lang="en-GB" sz="2000" b="1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10" name="TextBox 3"/>
              <p:cNvSpPr txBox="1"/>
              <p:nvPr/>
            </p:nvSpPr>
            <p:spPr>
              <a:xfrm>
                <a:off x="6394790" y="2208373"/>
                <a:ext cx="704742" cy="432108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pPr algn="just">
                  <a:lnSpc>
                    <a:spcPct val="120000"/>
                  </a:lnSpc>
                </a:pPr>
                <a:r>
                  <a:rPr lang="en-US" sz="2000" b="1" dirty="0">
                    <a:solidFill>
                      <a:srgbClr val="20383F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93%</a:t>
                </a:r>
                <a:endParaRPr lang="en-GB" sz="2000" b="1" dirty="0">
                  <a:solidFill>
                    <a:srgbClr val="20383F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11" name="Group 40"/>
            <p:cNvGrpSpPr/>
            <p:nvPr/>
          </p:nvGrpSpPr>
          <p:grpSpPr>
            <a:xfrm>
              <a:off x="4077728" y="3061277"/>
              <a:ext cx="601154" cy="601154"/>
              <a:chOff x="6369311" y="2992454"/>
              <a:chExt cx="755703" cy="755703"/>
            </a:xfrm>
          </p:grpSpPr>
          <p:sp>
            <p:nvSpPr>
              <p:cNvPr id="12" name="Oval 8"/>
              <p:cNvSpPr/>
              <p:nvPr/>
            </p:nvSpPr>
            <p:spPr>
              <a:xfrm>
                <a:off x="6369311" y="2992454"/>
                <a:ext cx="755703" cy="755703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just">
                  <a:lnSpc>
                    <a:spcPct val="120000"/>
                  </a:lnSpc>
                </a:pPr>
                <a:endParaRPr lang="en-GB" sz="20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13" name="TextBox 6"/>
              <p:cNvSpPr txBox="1"/>
              <p:nvPr/>
            </p:nvSpPr>
            <p:spPr>
              <a:xfrm>
                <a:off x="6394790" y="3160455"/>
                <a:ext cx="704742" cy="432108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pPr algn="just">
                  <a:lnSpc>
                    <a:spcPct val="120000"/>
                  </a:lnSpc>
                </a:pPr>
                <a:r>
                  <a:rPr lang="en-US" sz="2000" b="1">
                    <a:solidFill>
                      <a:srgbClr val="20383F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82%</a:t>
                </a:r>
                <a:endParaRPr lang="en-GB" sz="2000" b="1">
                  <a:solidFill>
                    <a:srgbClr val="20383F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14" name="Group 41"/>
            <p:cNvGrpSpPr/>
            <p:nvPr/>
          </p:nvGrpSpPr>
          <p:grpSpPr>
            <a:xfrm>
              <a:off x="4077728" y="3818648"/>
              <a:ext cx="601154" cy="601154"/>
              <a:chOff x="6369310" y="3944537"/>
              <a:chExt cx="755703" cy="755703"/>
            </a:xfrm>
          </p:grpSpPr>
          <p:sp>
            <p:nvSpPr>
              <p:cNvPr id="15" name="Oval 10"/>
              <p:cNvSpPr/>
              <p:nvPr/>
            </p:nvSpPr>
            <p:spPr>
              <a:xfrm>
                <a:off x="6369310" y="3944537"/>
                <a:ext cx="755703" cy="755703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just">
                  <a:lnSpc>
                    <a:spcPct val="120000"/>
                  </a:lnSpc>
                </a:pPr>
                <a:endParaRPr lang="en-GB" sz="20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16" name="TextBox 9"/>
              <p:cNvSpPr txBox="1"/>
              <p:nvPr/>
            </p:nvSpPr>
            <p:spPr>
              <a:xfrm>
                <a:off x="6394789" y="4114593"/>
                <a:ext cx="704742" cy="432108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pPr algn="just">
                  <a:lnSpc>
                    <a:spcPct val="120000"/>
                  </a:lnSpc>
                </a:pPr>
                <a:r>
                  <a:rPr lang="en-US" sz="2000" b="1">
                    <a:solidFill>
                      <a:srgbClr val="20383F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70%</a:t>
                </a:r>
                <a:endParaRPr lang="en-GB" sz="2000" b="1">
                  <a:solidFill>
                    <a:srgbClr val="20383F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17" name="Group 42"/>
            <p:cNvGrpSpPr/>
            <p:nvPr/>
          </p:nvGrpSpPr>
          <p:grpSpPr>
            <a:xfrm>
              <a:off x="4077728" y="4579285"/>
              <a:ext cx="601154" cy="601154"/>
              <a:chOff x="6369311" y="4900725"/>
              <a:chExt cx="755703" cy="755703"/>
            </a:xfrm>
          </p:grpSpPr>
          <p:sp>
            <p:nvSpPr>
              <p:cNvPr id="18" name="Oval 9"/>
              <p:cNvSpPr/>
              <p:nvPr/>
            </p:nvSpPr>
            <p:spPr>
              <a:xfrm>
                <a:off x="6369311" y="4900725"/>
                <a:ext cx="755703" cy="755703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just">
                  <a:lnSpc>
                    <a:spcPct val="120000"/>
                  </a:lnSpc>
                </a:pPr>
                <a:endParaRPr lang="en-GB" sz="20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19" name="TextBox 12"/>
              <p:cNvSpPr txBox="1"/>
              <p:nvPr/>
            </p:nvSpPr>
            <p:spPr>
              <a:xfrm>
                <a:off x="6394790" y="5068728"/>
                <a:ext cx="704742" cy="432108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pPr algn="just">
                  <a:lnSpc>
                    <a:spcPct val="120000"/>
                  </a:lnSpc>
                </a:pPr>
                <a:r>
                  <a:rPr lang="en-US" sz="2000" b="1">
                    <a:solidFill>
                      <a:srgbClr val="20383F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68%</a:t>
                </a:r>
                <a:endParaRPr lang="en-GB" sz="2000" b="1">
                  <a:solidFill>
                    <a:srgbClr val="20383F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20" name="Group 36"/>
            <p:cNvGrpSpPr/>
            <p:nvPr/>
          </p:nvGrpSpPr>
          <p:grpSpPr>
            <a:xfrm>
              <a:off x="4855023" y="3068354"/>
              <a:ext cx="2645066" cy="3067922"/>
              <a:chOff x="7346437" y="3001349"/>
              <a:chExt cx="3325083" cy="3856651"/>
            </a:xfrm>
          </p:grpSpPr>
          <p:sp>
            <p:nvSpPr>
              <p:cNvPr id="21" name="Freeform 5"/>
              <p:cNvSpPr/>
              <p:nvPr/>
            </p:nvSpPr>
            <p:spPr>
              <a:xfrm rot="16200000">
                <a:off x="7080653" y="3267133"/>
                <a:ext cx="3856651" cy="3325083"/>
              </a:xfrm>
              <a:custGeom>
                <a:avLst/>
                <a:gdLst>
                  <a:gd name="connsiteX0" fmla="*/ 4242316 w 4242316"/>
                  <a:gd name="connsiteY0" fmla="*/ 562708 h 3657591"/>
                  <a:gd name="connsiteX1" fmla="*/ 4117817 w 4242316"/>
                  <a:gd name="connsiteY1" fmla="*/ 562708 h 3657591"/>
                  <a:gd name="connsiteX2" fmla="*/ 4117817 w 4242316"/>
                  <a:gd name="connsiteY2" fmla="*/ 3094883 h 3657591"/>
                  <a:gd name="connsiteX3" fmla="*/ 3555109 w 4242316"/>
                  <a:gd name="connsiteY3" fmla="*/ 3657591 h 3657591"/>
                  <a:gd name="connsiteX4" fmla="*/ 0 w 4242316"/>
                  <a:gd name="connsiteY4" fmla="*/ 3657591 h 3657591"/>
                  <a:gd name="connsiteX5" fmla="*/ 0 w 4242316"/>
                  <a:gd name="connsiteY5" fmla="*/ 3094883 h 3657591"/>
                  <a:gd name="connsiteX6" fmla="*/ 3555109 w 4242316"/>
                  <a:gd name="connsiteY6" fmla="*/ 3094883 h 3657591"/>
                  <a:gd name="connsiteX7" fmla="*/ 3555109 w 4242316"/>
                  <a:gd name="connsiteY7" fmla="*/ 562708 h 3657591"/>
                  <a:gd name="connsiteX8" fmla="*/ 3430609 w 4242316"/>
                  <a:gd name="connsiteY8" fmla="*/ 562708 h 3657591"/>
                  <a:gd name="connsiteX9" fmla="*/ 3836463 w 4242316"/>
                  <a:gd name="connsiteY9" fmla="*/ 0 h 365759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4242316" h="3657591">
                    <a:moveTo>
                      <a:pt x="4242316" y="562708"/>
                    </a:moveTo>
                    <a:lnTo>
                      <a:pt x="4117817" y="562708"/>
                    </a:lnTo>
                    <a:lnTo>
                      <a:pt x="4117817" y="3094883"/>
                    </a:lnTo>
                    <a:lnTo>
                      <a:pt x="3555109" y="3657591"/>
                    </a:lnTo>
                    <a:lnTo>
                      <a:pt x="0" y="3657591"/>
                    </a:lnTo>
                    <a:lnTo>
                      <a:pt x="0" y="3094883"/>
                    </a:lnTo>
                    <a:lnTo>
                      <a:pt x="3555109" y="3094883"/>
                    </a:lnTo>
                    <a:lnTo>
                      <a:pt x="3555109" y="562708"/>
                    </a:lnTo>
                    <a:lnTo>
                      <a:pt x="3430609" y="562708"/>
                    </a:lnTo>
                    <a:lnTo>
                      <a:pt x="3836463" y="0"/>
                    </a:ln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just">
                  <a:lnSpc>
                    <a:spcPct val="120000"/>
                  </a:lnSpc>
                </a:pPr>
                <a:endParaRPr lang="en-GB" sz="105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2" name="Freeform 15"/>
              <p:cNvSpPr>
                <a:spLocks noEditPoints="1"/>
              </p:cNvSpPr>
              <p:nvPr/>
            </p:nvSpPr>
            <p:spPr bwMode="auto">
              <a:xfrm>
                <a:off x="8114763" y="3219375"/>
                <a:ext cx="352166" cy="301858"/>
              </a:xfrm>
              <a:custGeom>
                <a:avLst/>
                <a:gdLst>
                  <a:gd name="T0" fmla="*/ 4 w 94"/>
                  <a:gd name="T1" fmla="*/ 19 h 81"/>
                  <a:gd name="T2" fmla="*/ 46 w 94"/>
                  <a:gd name="T3" fmla="*/ 19 h 81"/>
                  <a:gd name="T4" fmla="*/ 50 w 94"/>
                  <a:gd name="T5" fmla="*/ 16 h 81"/>
                  <a:gd name="T6" fmla="*/ 73 w 94"/>
                  <a:gd name="T7" fmla="*/ 0 h 81"/>
                  <a:gd name="T8" fmla="*/ 73 w 94"/>
                  <a:gd name="T9" fmla="*/ 33 h 81"/>
                  <a:gd name="T10" fmla="*/ 73 w 94"/>
                  <a:gd name="T11" fmla="*/ 66 h 81"/>
                  <a:gd name="T12" fmla="*/ 50 w 94"/>
                  <a:gd name="T13" fmla="*/ 49 h 81"/>
                  <a:gd name="T14" fmla="*/ 46 w 94"/>
                  <a:gd name="T15" fmla="*/ 47 h 81"/>
                  <a:gd name="T16" fmla="*/ 33 w 94"/>
                  <a:gd name="T17" fmla="*/ 47 h 81"/>
                  <a:gd name="T18" fmla="*/ 40 w 94"/>
                  <a:gd name="T19" fmla="*/ 70 h 81"/>
                  <a:gd name="T20" fmla="*/ 45 w 94"/>
                  <a:gd name="T21" fmla="*/ 70 h 81"/>
                  <a:gd name="T22" fmla="*/ 45 w 94"/>
                  <a:gd name="T23" fmla="*/ 81 h 81"/>
                  <a:gd name="T24" fmla="*/ 43 w 94"/>
                  <a:gd name="T25" fmla="*/ 81 h 81"/>
                  <a:gd name="T26" fmla="*/ 21 w 94"/>
                  <a:gd name="T27" fmla="*/ 81 h 81"/>
                  <a:gd name="T28" fmla="*/ 11 w 94"/>
                  <a:gd name="T29" fmla="*/ 47 h 81"/>
                  <a:gd name="T30" fmla="*/ 4 w 94"/>
                  <a:gd name="T31" fmla="*/ 47 h 81"/>
                  <a:gd name="T32" fmla="*/ 4 w 94"/>
                  <a:gd name="T33" fmla="*/ 19 h 81"/>
                  <a:gd name="T34" fmla="*/ 87 w 94"/>
                  <a:gd name="T35" fmla="*/ 23 h 81"/>
                  <a:gd name="T36" fmla="*/ 94 w 94"/>
                  <a:gd name="T37" fmla="*/ 33 h 81"/>
                  <a:gd name="T38" fmla="*/ 87 w 94"/>
                  <a:gd name="T39" fmla="*/ 43 h 81"/>
                  <a:gd name="T40" fmla="*/ 87 w 94"/>
                  <a:gd name="T41" fmla="*/ 66 h 81"/>
                  <a:gd name="T42" fmla="*/ 78 w 94"/>
                  <a:gd name="T43" fmla="*/ 66 h 81"/>
                  <a:gd name="T44" fmla="*/ 78 w 94"/>
                  <a:gd name="T45" fmla="*/ 0 h 81"/>
                  <a:gd name="T46" fmla="*/ 87 w 94"/>
                  <a:gd name="T47" fmla="*/ 0 h 81"/>
                  <a:gd name="T48" fmla="*/ 87 w 94"/>
                  <a:gd name="T49" fmla="*/ 23 h 81"/>
                  <a:gd name="T50" fmla="*/ 46 w 94"/>
                  <a:gd name="T51" fmla="*/ 49 h 81"/>
                  <a:gd name="T52" fmla="*/ 37 w 94"/>
                  <a:gd name="T53" fmla="*/ 49 h 81"/>
                  <a:gd name="T54" fmla="*/ 40 w 94"/>
                  <a:gd name="T55" fmla="*/ 61 h 81"/>
                  <a:gd name="T56" fmla="*/ 43 w 94"/>
                  <a:gd name="T57" fmla="*/ 61 h 81"/>
                  <a:gd name="T58" fmla="*/ 43 w 94"/>
                  <a:gd name="T59" fmla="*/ 57 h 81"/>
                  <a:gd name="T60" fmla="*/ 46 w 94"/>
                  <a:gd name="T61" fmla="*/ 49 h 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94" h="81">
                    <a:moveTo>
                      <a:pt x="4" y="19"/>
                    </a:moveTo>
                    <a:cubicBezTo>
                      <a:pt x="46" y="19"/>
                      <a:pt x="46" y="19"/>
                      <a:pt x="46" y="19"/>
                    </a:cubicBezTo>
                    <a:cubicBezTo>
                      <a:pt x="50" y="16"/>
                      <a:pt x="50" y="16"/>
                      <a:pt x="50" y="16"/>
                    </a:cubicBezTo>
                    <a:cubicBezTo>
                      <a:pt x="73" y="0"/>
                      <a:pt x="73" y="0"/>
                      <a:pt x="73" y="0"/>
                    </a:cubicBezTo>
                    <a:cubicBezTo>
                      <a:pt x="73" y="33"/>
                      <a:pt x="73" y="33"/>
                      <a:pt x="73" y="33"/>
                    </a:cubicBezTo>
                    <a:cubicBezTo>
                      <a:pt x="73" y="66"/>
                      <a:pt x="73" y="66"/>
                      <a:pt x="73" y="66"/>
                    </a:cubicBezTo>
                    <a:cubicBezTo>
                      <a:pt x="50" y="49"/>
                      <a:pt x="50" y="49"/>
                      <a:pt x="50" y="49"/>
                    </a:cubicBezTo>
                    <a:cubicBezTo>
                      <a:pt x="46" y="47"/>
                      <a:pt x="46" y="47"/>
                      <a:pt x="46" y="47"/>
                    </a:cubicBezTo>
                    <a:cubicBezTo>
                      <a:pt x="33" y="47"/>
                      <a:pt x="33" y="47"/>
                      <a:pt x="33" y="47"/>
                    </a:cubicBezTo>
                    <a:cubicBezTo>
                      <a:pt x="40" y="70"/>
                      <a:pt x="40" y="70"/>
                      <a:pt x="40" y="70"/>
                    </a:cubicBezTo>
                    <a:cubicBezTo>
                      <a:pt x="45" y="70"/>
                      <a:pt x="45" y="70"/>
                      <a:pt x="45" y="70"/>
                    </a:cubicBezTo>
                    <a:cubicBezTo>
                      <a:pt x="45" y="81"/>
                      <a:pt x="45" y="81"/>
                      <a:pt x="45" y="81"/>
                    </a:cubicBezTo>
                    <a:cubicBezTo>
                      <a:pt x="43" y="81"/>
                      <a:pt x="43" y="81"/>
                      <a:pt x="43" y="81"/>
                    </a:cubicBezTo>
                    <a:cubicBezTo>
                      <a:pt x="21" y="81"/>
                      <a:pt x="21" y="81"/>
                      <a:pt x="21" y="81"/>
                    </a:cubicBezTo>
                    <a:cubicBezTo>
                      <a:pt x="11" y="47"/>
                      <a:pt x="11" y="47"/>
                      <a:pt x="11" y="47"/>
                    </a:cubicBezTo>
                    <a:cubicBezTo>
                      <a:pt x="4" y="47"/>
                      <a:pt x="4" y="47"/>
                      <a:pt x="4" y="47"/>
                    </a:cubicBezTo>
                    <a:cubicBezTo>
                      <a:pt x="0" y="37"/>
                      <a:pt x="0" y="28"/>
                      <a:pt x="4" y="19"/>
                    </a:cubicBezTo>
                    <a:close/>
                    <a:moveTo>
                      <a:pt x="87" y="23"/>
                    </a:moveTo>
                    <a:cubicBezTo>
                      <a:pt x="91" y="24"/>
                      <a:pt x="94" y="28"/>
                      <a:pt x="94" y="33"/>
                    </a:cubicBezTo>
                    <a:cubicBezTo>
                      <a:pt x="94" y="38"/>
                      <a:pt x="91" y="42"/>
                      <a:pt x="87" y="43"/>
                    </a:cubicBezTo>
                    <a:cubicBezTo>
                      <a:pt x="87" y="66"/>
                      <a:pt x="87" y="66"/>
                      <a:pt x="87" y="66"/>
                    </a:cubicBezTo>
                    <a:cubicBezTo>
                      <a:pt x="78" y="66"/>
                      <a:pt x="78" y="66"/>
                      <a:pt x="78" y="66"/>
                    </a:cubicBezTo>
                    <a:cubicBezTo>
                      <a:pt x="78" y="0"/>
                      <a:pt x="78" y="0"/>
                      <a:pt x="78" y="0"/>
                    </a:cubicBezTo>
                    <a:cubicBezTo>
                      <a:pt x="87" y="0"/>
                      <a:pt x="87" y="0"/>
                      <a:pt x="87" y="0"/>
                    </a:cubicBezTo>
                    <a:cubicBezTo>
                      <a:pt x="87" y="23"/>
                      <a:pt x="87" y="23"/>
                      <a:pt x="87" y="23"/>
                    </a:cubicBezTo>
                    <a:close/>
                    <a:moveTo>
                      <a:pt x="46" y="49"/>
                    </a:moveTo>
                    <a:cubicBezTo>
                      <a:pt x="37" y="49"/>
                      <a:pt x="37" y="49"/>
                      <a:pt x="37" y="49"/>
                    </a:cubicBezTo>
                    <a:cubicBezTo>
                      <a:pt x="40" y="61"/>
                      <a:pt x="40" y="61"/>
                      <a:pt x="40" y="61"/>
                    </a:cubicBezTo>
                    <a:cubicBezTo>
                      <a:pt x="43" y="61"/>
                      <a:pt x="43" y="61"/>
                      <a:pt x="43" y="61"/>
                    </a:cubicBezTo>
                    <a:cubicBezTo>
                      <a:pt x="43" y="57"/>
                      <a:pt x="43" y="57"/>
                      <a:pt x="43" y="57"/>
                    </a:cubicBezTo>
                    <a:lnTo>
                      <a:pt x="46" y="49"/>
                    </a:lnTo>
                    <a:close/>
                  </a:path>
                </a:pathLst>
              </a:custGeom>
              <a:solidFill>
                <a:srgbClr val="20383F"/>
              </a:solidFill>
              <a:ln>
                <a:noFill/>
              </a:ln>
            </p:spPr>
            <p:txBody>
              <a:bodyPr vert="horz" wrap="square" lIns="83743" tIns="41872" rIns="83743" bIns="41872" numCol="1" anchor="t" anchorCtr="0" compatLnSpc="1"/>
              <a:lstStyle>
                <a:defPPr>
                  <a:defRPr lang="en-US"/>
                </a:defPPr>
                <a:lvl1pPr marL="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1pPr>
                <a:lvl2pPr marL="457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2pPr>
                <a:lvl3pPr marL="914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3pPr>
                <a:lvl4pPr marL="1371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4pPr>
                <a:lvl5pPr marL="18288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5pPr>
                <a:lvl6pPr marL="22860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6pPr>
                <a:lvl7pPr marL="2743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7pPr>
                <a:lvl8pPr marL="3200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8pPr>
                <a:lvl9pPr marL="3657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9pPr>
              </a:lstStyle>
              <a:p>
                <a:pPr algn="just">
                  <a:lnSpc>
                    <a:spcPct val="120000"/>
                  </a:lnSpc>
                </a:pPr>
                <a:endParaRPr lang="zh-CN" altLang="en-US" sz="105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23" name="Group 37"/>
            <p:cNvGrpSpPr/>
            <p:nvPr/>
          </p:nvGrpSpPr>
          <p:grpSpPr>
            <a:xfrm>
              <a:off x="4855019" y="3829277"/>
              <a:ext cx="2085535" cy="2306997"/>
              <a:chOff x="7346434" y="3957897"/>
              <a:chExt cx="2621703" cy="2900101"/>
            </a:xfrm>
          </p:grpSpPr>
          <p:sp>
            <p:nvSpPr>
              <p:cNvPr id="24" name="Freeform 4"/>
              <p:cNvSpPr/>
              <p:nvPr/>
            </p:nvSpPr>
            <p:spPr>
              <a:xfrm rot="16200000">
                <a:off x="7207235" y="4097096"/>
                <a:ext cx="2900101" cy="2621703"/>
              </a:xfrm>
              <a:custGeom>
                <a:avLst/>
                <a:gdLst>
                  <a:gd name="connsiteX0" fmla="*/ 2496508 w 3190111"/>
                  <a:gd name="connsiteY0" fmla="*/ 2321164 h 2883873"/>
                  <a:gd name="connsiteX1" fmla="*/ 2496508 w 3190111"/>
                  <a:gd name="connsiteY1" fmla="*/ 2883872 h 2883873"/>
                  <a:gd name="connsiteX2" fmla="*/ 0 w 3190111"/>
                  <a:gd name="connsiteY2" fmla="*/ 2883872 h 2883873"/>
                  <a:gd name="connsiteX3" fmla="*/ 0 w 3190111"/>
                  <a:gd name="connsiteY3" fmla="*/ 2321164 h 2883873"/>
                  <a:gd name="connsiteX4" fmla="*/ 3190111 w 3190111"/>
                  <a:gd name="connsiteY4" fmla="*/ 562708 h 2883873"/>
                  <a:gd name="connsiteX5" fmla="*/ 3062414 w 3190111"/>
                  <a:gd name="connsiteY5" fmla="*/ 562708 h 2883873"/>
                  <a:gd name="connsiteX6" fmla="*/ 3062414 w 3190111"/>
                  <a:gd name="connsiteY6" fmla="*/ 2321165 h 2883873"/>
                  <a:gd name="connsiteX7" fmla="*/ 3065612 w 3190111"/>
                  <a:gd name="connsiteY7" fmla="*/ 2321165 h 2883873"/>
                  <a:gd name="connsiteX8" fmla="*/ 2499706 w 3190111"/>
                  <a:gd name="connsiteY8" fmla="*/ 2883873 h 2883873"/>
                  <a:gd name="connsiteX9" fmla="*/ 2499706 w 3190111"/>
                  <a:gd name="connsiteY9" fmla="*/ 2321165 h 2883873"/>
                  <a:gd name="connsiteX10" fmla="*/ 2499706 w 3190111"/>
                  <a:gd name="connsiteY10" fmla="*/ 562708 h 2883873"/>
                  <a:gd name="connsiteX11" fmla="*/ 2378404 w 3190111"/>
                  <a:gd name="connsiteY11" fmla="*/ 562708 h 2883873"/>
                  <a:gd name="connsiteX12" fmla="*/ 2784258 w 3190111"/>
                  <a:gd name="connsiteY12" fmla="*/ 0 h 28838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</a:cxnLst>
                <a:rect l="l" t="t" r="r" b="b"/>
                <a:pathLst>
                  <a:path w="3190111" h="2883873">
                    <a:moveTo>
                      <a:pt x="2496508" y="2321164"/>
                    </a:moveTo>
                    <a:lnTo>
                      <a:pt x="2496508" y="2883872"/>
                    </a:lnTo>
                    <a:lnTo>
                      <a:pt x="0" y="2883872"/>
                    </a:lnTo>
                    <a:lnTo>
                      <a:pt x="0" y="2321164"/>
                    </a:lnTo>
                    <a:close/>
                    <a:moveTo>
                      <a:pt x="3190111" y="562708"/>
                    </a:moveTo>
                    <a:lnTo>
                      <a:pt x="3062414" y="562708"/>
                    </a:lnTo>
                    <a:lnTo>
                      <a:pt x="3062414" y="2321165"/>
                    </a:lnTo>
                    <a:lnTo>
                      <a:pt x="3065612" y="2321165"/>
                    </a:lnTo>
                    <a:lnTo>
                      <a:pt x="2499706" y="2883873"/>
                    </a:lnTo>
                    <a:lnTo>
                      <a:pt x="2499706" y="2321165"/>
                    </a:lnTo>
                    <a:lnTo>
                      <a:pt x="2499706" y="562708"/>
                    </a:lnTo>
                    <a:lnTo>
                      <a:pt x="2378404" y="562708"/>
                    </a:lnTo>
                    <a:lnTo>
                      <a:pt x="2784258" y="0"/>
                    </a:ln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just">
                  <a:lnSpc>
                    <a:spcPct val="120000"/>
                  </a:lnSpc>
                </a:pPr>
                <a:endParaRPr lang="en-GB" sz="105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5" name="Freeform 16"/>
              <p:cNvSpPr>
                <a:spLocks noEditPoints="1"/>
              </p:cNvSpPr>
              <p:nvPr/>
            </p:nvSpPr>
            <p:spPr bwMode="auto">
              <a:xfrm>
                <a:off x="8101752" y="4176428"/>
                <a:ext cx="378190" cy="338289"/>
              </a:xfrm>
              <a:custGeom>
                <a:avLst/>
                <a:gdLst>
                  <a:gd name="T0" fmla="*/ 36 w 101"/>
                  <a:gd name="T1" fmla="*/ 77 h 90"/>
                  <a:gd name="T2" fmla="*/ 39 w 101"/>
                  <a:gd name="T3" fmla="*/ 80 h 90"/>
                  <a:gd name="T4" fmla="*/ 42 w 101"/>
                  <a:gd name="T5" fmla="*/ 80 h 90"/>
                  <a:gd name="T6" fmla="*/ 44 w 101"/>
                  <a:gd name="T7" fmla="*/ 79 h 90"/>
                  <a:gd name="T8" fmla="*/ 46 w 101"/>
                  <a:gd name="T9" fmla="*/ 75 h 90"/>
                  <a:gd name="T10" fmla="*/ 46 w 101"/>
                  <a:gd name="T11" fmla="*/ 75 h 90"/>
                  <a:gd name="T12" fmla="*/ 46 w 101"/>
                  <a:gd name="T13" fmla="*/ 47 h 90"/>
                  <a:gd name="T14" fmla="*/ 30 w 101"/>
                  <a:gd name="T15" fmla="*/ 52 h 90"/>
                  <a:gd name="T16" fmla="*/ 0 w 101"/>
                  <a:gd name="T17" fmla="*/ 52 h 90"/>
                  <a:gd name="T18" fmla="*/ 44 w 101"/>
                  <a:gd name="T19" fmla="*/ 6 h 90"/>
                  <a:gd name="T20" fmla="*/ 46 w 101"/>
                  <a:gd name="T21" fmla="*/ 0 h 90"/>
                  <a:gd name="T22" fmla="*/ 55 w 101"/>
                  <a:gd name="T23" fmla="*/ 0 h 90"/>
                  <a:gd name="T24" fmla="*/ 57 w 101"/>
                  <a:gd name="T25" fmla="*/ 6 h 90"/>
                  <a:gd name="T26" fmla="*/ 101 w 101"/>
                  <a:gd name="T27" fmla="*/ 52 h 90"/>
                  <a:gd name="T28" fmla="*/ 72 w 101"/>
                  <a:gd name="T29" fmla="*/ 52 h 90"/>
                  <a:gd name="T30" fmla="*/ 56 w 101"/>
                  <a:gd name="T31" fmla="*/ 47 h 90"/>
                  <a:gd name="T32" fmla="*/ 56 w 101"/>
                  <a:gd name="T33" fmla="*/ 75 h 90"/>
                  <a:gd name="T34" fmla="*/ 56 w 101"/>
                  <a:gd name="T35" fmla="*/ 75 h 90"/>
                  <a:gd name="T36" fmla="*/ 50 w 101"/>
                  <a:gd name="T37" fmla="*/ 88 h 90"/>
                  <a:gd name="T38" fmla="*/ 43 w 101"/>
                  <a:gd name="T39" fmla="*/ 90 h 90"/>
                  <a:gd name="T40" fmla="*/ 36 w 101"/>
                  <a:gd name="T41" fmla="*/ 89 h 90"/>
                  <a:gd name="T42" fmla="*/ 26 w 101"/>
                  <a:gd name="T43" fmla="*/ 79 h 90"/>
                  <a:gd name="T44" fmla="*/ 36 w 101"/>
                  <a:gd name="T45" fmla="*/ 77 h 90"/>
                  <a:gd name="T46" fmla="*/ 72 w 101"/>
                  <a:gd name="T47" fmla="*/ 43 h 90"/>
                  <a:gd name="T48" fmla="*/ 80 w 101"/>
                  <a:gd name="T49" fmla="*/ 41 h 90"/>
                  <a:gd name="T50" fmla="*/ 57 w 101"/>
                  <a:gd name="T51" fmla="*/ 13 h 90"/>
                  <a:gd name="T52" fmla="*/ 72 w 101"/>
                  <a:gd name="T53" fmla="*/ 43 h 90"/>
                  <a:gd name="T54" fmla="*/ 10 w 101"/>
                  <a:gd name="T55" fmla="*/ 40 h 90"/>
                  <a:gd name="T56" fmla="*/ 20 w 101"/>
                  <a:gd name="T57" fmla="*/ 39 h 90"/>
                  <a:gd name="T58" fmla="*/ 33 w 101"/>
                  <a:gd name="T59" fmla="*/ 16 h 90"/>
                  <a:gd name="T60" fmla="*/ 10 w 101"/>
                  <a:gd name="T61" fmla="*/ 40 h 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101" h="90">
                    <a:moveTo>
                      <a:pt x="36" y="77"/>
                    </a:moveTo>
                    <a:cubicBezTo>
                      <a:pt x="36" y="78"/>
                      <a:pt x="37" y="79"/>
                      <a:pt x="39" y="80"/>
                    </a:cubicBezTo>
                    <a:cubicBezTo>
                      <a:pt x="40" y="80"/>
                      <a:pt x="41" y="80"/>
                      <a:pt x="42" y="80"/>
                    </a:cubicBezTo>
                    <a:cubicBezTo>
                      <a:pt x="43" y="80"/>
                      <a:pt x="43" y="79"/>
                      <a:pt x="44" y="79"/>
                    </a:cubicBezTo>
                    <a:cubicBezTo>
                      <a:pt x="45" y="78"/>
                      <a:pt x="46" y="77"/>
                      <a:pt x="46" y="75"/>
                    </a:cubicBezTo>
                    <a:cubicBezTo>
                      <a:pt x="46" y="75"/>
                      <a:pt x="46" y="75"/>
                      <a:pt x="46" y="75"/>
                    </a:cubicBezTo>
                    <a:cubicBezTo>
                      <a:pt x="46" y="47"/>
                      <a:pt x="46" y="47"/>
                      <a:pt x="46" y="47"/>
                    </a:cubicBezTo>
                    <a:cubicBezTo>
                      <a:pt x="39" y="47"/>
                      <a:pt x="34" y="49"/>
                      <a:pt x="30" y="52"/>
                    </a:cubicBezTo>
                    <a:cubicBezTo>
                      <a:pt x="19" y="47"/>
                      <a:pt x="9" y="47"/>
                      <a:pt x="0" y="52"/>
                    </a:cubicBezTo>
                    <a:cubicBezTo>
                      <a:pt x="2" y="26"/>
                      <a:pt x="16" y="9"/>
                      <a:pt x="44" y="6"/>
                    </a:cubicBezTo>
                    <a:cubicBezTo>
                      <a:pt x="46" y="0"/>
                      <a:pt x="46" y="0"/>
                      <a:pt x="46" y="0"/>
                    </a:cubicBezTo>
                    <a:cubicBezTo>
                      <a:pt x="55" y="0"/>
                      <a:pt x="55" y="0"/>
                      <a:pt x="55" y="0"/>
                    </a:cubicBezTo>
                    <a:cubicBezTo>
                      <a:pt x="57" y="6"/>
                      <a:pt x="57" y="6"/>
                      <a:pt x="57" y="6"/>
                    </a:cubicBezTo>
                    <a:cubicBezTo>
                      <a:pt x="85" y="9"/>
                      <a:pt x="99" y="26"/>
                      <a:pt x="101" y="52"/>
                    </a:cubicBezTo>
                    <a:cubicBezTo>
                      <a:pt x="92" y="47"/>
                      <a:pt x="83" y="47"/>
                      <a:pt x="72" y="52"/>
                    </a:cubicBezTo>
                    <a:cubicBezTo>
                      <a:pt x="67" y="49"/>
                      <a:pt x="63" y="47"/>
                      <a:pt x="56" y="47"/>
                    </a:cubicBezTo>
                    <a:cubicBezTo>
                      <a:pt x="56" y="75"/>
                      <a:pt x="56" y="75"/>
                      <a:pt x="56" y="75"/>
                    </a:cubicBezTo>
                    <a:cubicBezTo>
                      <a:pt x="56" y="75"/>
                      <a:pt x="56" y="75"/>
                      <a:pt x="56" y="75"/>
                    </a:cubicBezTo>
                    <a:cubicBezTo>
                      <a:pt x="56" y="81"/>
                      <a:pt x="54" y="85"/>
                      <a:pt x="50" y="88"/>
                    </a:cubicBezTo>
                    <a:cubicBezTo>
                      <a:pt x="48" y="89"/>
                      <a:pt x="45" y="90"/>
                      <a:pt x="43" y="90"/>
                    </a:cubicBezTo>
                    <a:cubicBezTo>
                      <a:pt x="40" y="90"/>
                      <a:pt x="38" y="90"/>
                      <a:pt x="36" y="89"/>
                    </a:cubicBezTo>
                    <a:cubicBezTo>
                      <a:pt x="31" y="88"/>
                      <a:pt x="27" y="84"/>
                      <a:pt x="26" y="79"/>
                    </a:cubicBezTo>
                    <a:cubicBezTo>
                      <a:pt x="36" y="77"/>
                      <a:pt x="36" y="77"/>
                      <a:pt x="36" y="77"/>
                    </a:cubicBezTo>
                    <a:close/>
                    <a:moveTo>
                      <a:pt x="72" y="43"/>
                    </a:moveTo>
                    <a:cubicBezTo>
                      <a:pt x="75" y="42"/>
                      <a:pt x="77" y="41"/>
                      <a:pt x="80" y="41"/>
                    </a:cubicBezTo>
                    <a:cubicBezTo>
                      <a:pt x="78" y="23"/>
                      <a:pt x="69" y="16"/>
                      <a:pt x="57" y="13"/>
                    </a:cubicBezTo>
                    <a:cubicBezTo>
                      <a:pt x="67" y="20"/>
                      <a:pt x="73" y="29"/>
                      <a:pt x="72" y="43"/>
                    </a:cubicBezTo>
                    <a:close/>
                    <a:moveTo>
                      <a:pt x="10" y="40"/>
                    </a:moveTo>
                    <a:cubicBezTo>
                      <a:pt x="14" y="40"/>
                      <a:pt x="17" y="40"/>
                      <a:pt x="20" y="39"/>
                    </a:cubicBezTo>
                    <a:cubicBezTo>
                      <a:pt x="25" y="31"/>
                      <a:pt x="29" y="23"/>
                      <a:pt x="33" y="16"/>
                    </a:cubicBezTo>
                    <a:cubicBezTo>
                      <a:pt x="20" y="19"/>
                      <a:pt x="13" y="27"/>
                      <a:pt x="10" y="40"/>
                    </a:cubicBezTo>
                    <a:close/>
                  </a:path>
                </a:pathLst>
              </a:custGeom>
              <a:solidFill>
                <a:srgbClr val="20383F"/>
              </a:solidFill>
              <a:ln>
                <a:noFill/>
              </a:ln>
            </p:spPr>
            <p:txBody>
              <a:bodyPr vert="horz" wrap="square" lIns="83743" tIns="41872" rIns="83743" bIns="41872" numCol="1" anchor="t" anchorCtr="0" compatLnSpc="1"/>
              <a:lstStyle>
                <a:defPPr>
                  <a:defRPr lang="en-US"/>
                </a:defPPr>
                <a:lvl1pPr marL="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1pPr>
                <a:lvl2pPr marL="457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2pPr>
                <a:lvl3pPr marL="914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3pPr>
                <a:lvl4pPr marL="1371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4pPr>
                <a:lvl5pPr marL="18288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5pPr>
                <a:lvl6pPr marL="22860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6pPr>
                <a:lvl7pPr marL="2743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7pPr>
                <a:lvl8pPr marL="3200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8pPr>
                <a:lvl9pPr marL="3657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9pPr>
              </a:lstStyle>
              <a:p>
                <a:pPr algn="just">
                  <a:lnSpc>
                    <a:spcPct val="120000"/>
                  </a:lnSpc>
                </a:pPr>
                <a:endParaRPr lang="zh-CN" altLang="en-US" sz="105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26" name="Group 35"/>
            <p:cNvGrpSpPr/>
            <p:nvPr/>
          </p:nvGrpSpPr>
          <p:grpSpPr>
            <a:xfrm>
              <a:off x="4855022" y="2310982"/>
              <a:ext cx="3204597" cy="3825294"/>
              <a:chOff x="7346438" y="2049265"/>
              <a:chExt cx="4028463" cy="4808735"/>
            </a:xfrm>
          </p:grpSpPr>
          <p:sp>
            <p:nvSpPr>
              <p:cNvPr id="27" name="Freeform 6"/>
              <p:cNvSpPr/>
              <p:nvPr/>
            </p:nvSpPr>
            <p:spPr>
              <a:xfrm rot="16200000">
                <a:off x="6956302" y="2439401"/>
                <a:ext cx="4808735" cy="4028463"/>
              </a:xfrm>
              <a:custGeom>
                <a:avLst/>
                <a:gdLst>
                  <a:gd name="connsiteX0" fmla="*/ 5289608 w 5289608"/>
                  <a:gd name="connsiteY0" fmla="*/ 562708 h 4431309"/>
                  <a:gd name="connsiteX1" fmla="*/ 5165108 w 5289608"/>
                  <a:gd name="connsiteY1" fmla="*/ 562708 h 4431309"/>
                  <a:gd name="connsiteX2" fmla="*/ 5165108 w 5289608"/>
                  <a:gd name="connsiteY2" fmla="*/ 3868601 h 4431309"/>
                  <a:gd name="connsiteX3" fmla="*/ 4602401 w 5289608"/>
                  <a:gd name="connsiteY3" fmla="*/ 4431309 h 4431309"/>
                  <a:gd name="connsiteX4" fmla="*/ 0 w 5289608"/>
                  <a:gd name="connsiteY4" fmla="*/ 4431309 h 4431309"/>
                  <a:gd name="connsiteX5" fmla="*/ 0 w 5289608"/>
                  <a:gd name="connsiteY5" fmla="*/ 3868601 h 4431309"/>
                  <a:gd name="connsiteX6" fmla="*/ 4602401 w 5289608"/>
                  <a:gd name="connsiteY6" fmla="*/ 3868601 h 4431309"/>
                  <a:gd name="connsiteX7" fmla="*/ 4602401 w 5289608"/>
                  <a:gd name="connsiteY7" fmla="*/ 562708 h 4431309"/>
                  <a:gd name="connsiteX8" fmla="*/ 4477901 w 5289608"/>
                  <a:gd name="connsiteY8" fmla="*/ 562708 h 4431309"/>
                  <a:gd name="connsiteX9" fmla="*/ 4883755 w 5289608"/>
                  <a:gd name="connsiteY9" fmla="*/ 0 h 44313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5289608" h="4431309">
                    <a:moveTo>
                      <a:pt x="5289608" y="562708"/>
                    </a:moveTo>
                    <a:lnTo>
                      <a:pt x="5165108" y="562708"/>
                    </a:lnTo>
                    <a:lnTo>
                      <a:pt x="5165108" y="3868601"/>
                    </a:lnTo>
                    <a:lnTo>
                      <a:pt x="4602401" y="4431309"/>
                    </a:lnTo>
                    <a:lnTo>
                      <a:pt x="0" y="4431309"/>
                    </a:lnTo>
                    <a:lnTo>
                      <a:pt x="0" y="3868601"/>
                    </a:lnTo>
                    <a:lnTo>
                      <a:pt x="4602401" y="3868601"/>
                    </a:lnTo>
                    <a:lnTo>
                      <a:pt x="4602401" y="562708"/>
                    </a:lnTo>
                    <a:lnTo>
                      <a:pt x="4477901" y="562708"/>
                    </a:lnTo>
                    <a:lnTo>
                      <a:pt x="4883755" y="0"/>
                    </a:ln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just">
                  <a:lnSpc>
                    <a:spcPct val="120000"/>
                  </a:lnSpc>
                </a:pPr>
                <a:endParaRPr lang="en-GB" sz="105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8" name="Freeform 17"/>
              <p:cNvSpPr>
                <a:spLocks noEditPoints="1"/>
              </p:cNvSpPr>
              <p:nvPr/>
            </p:nvSpPr>
            <p:spPr bwMode="auto">
              <a:xfrm>
                <a:off x="8120836" y="2231727"/>
                <a:ext cx="369515" cy="372985"/>
              </a:xfrm>
              <a:custGeom>
                <a:avLst/>
                <a:gdLst>
                  <a:gd name="T0" fmla="*/ 49 w 99"/>
                  <a:gd name="T1" fmla="*/ 0 h 100"/>
                  <a:gd name="T2" fmla="*/ 99 w 99"/>
                  <a:gd name="T3" fmla="*/ 50 h 100"/>
                  <a:gd name="T4" fmla="*/ 49 w 99"/>
                  <a:gd name="T5" fmla="*/ 100 h 100"/>
                  <a:gd name="T6" fmla="*/ 0 w 99"/>
                  <a:gd name="T7" fmla="*/ 50 h 100"/>
                  <a:gd name="T8" fmla="*/ 49 w 99"/>
                  <a:gd name="T9" fmla="*/ 0 h 100"/>
                  <a:gd name="T10" fmla="*/ 45 w 99"/>
                  <a:gd name="T11" fmla="*/ 15 h 100"/>
                  <a:gd name="T12" fmla="*/ 45 w 99"/>
                  <a:gd name="T13" fmla="*/ 44 h 100"/>
                  <a:gd name="T14" fmla="*/ 54 w 99"/>
                  <a:gd name="T15" fmla="*/ 44 h 100"/>
                  <a:gd name="T16" fmla="*/ 54 w 99"/>
                  <a:gd name="T17" fmla="*/ 15 h 100"/>
                  <a:gd name="T18" fmla="*/ 45 w 99"/>
                  <a:gd name="T19" fmla="*/ 15 h 100"/>
                  <a:gd name="T20" fmla="*/ 67 w 99"/>
                  <a:gd name="T21" fmla="*/ 24 h 100"/>
                  <a:gd name="T22" fmla="*/ 61 w 99"/>
                  <a:gd name="T23" fmla="*/ 32 h 100"/>
                  <a:gd name="T24" fmla="*/ 64 w 99"/>
                  <a:gd name="T25" fmla="*/ 35 h 100"/>
                  <a:gd name="T26" fmla="*/ 70 w 99"/>
                  <a:gd name="T27" fmla="*/ 50 h 100"/>
                  <a:gd name="T28" fmla="*/ 64 w 99"/>
                  <a:gd name="T29" fmla="*/ 65 h 100"/>
                  <a:gd name="T30" fmla="*/ 49 w 99"/>
                  <a:gd name="T31" fmla="*/ 71 h 100"/>
                  <a:gd name="T32" fmla="*/ 35 w 99"/>
                  <a:gd name="T33" fmla="*/ 65 h 100"/>
                  <a:gd name="T34" fmla="*/ 28 w 99"/>
                  <a:gd name="T35" fmla="*/ 50 h 100"/>
                  <a:gd name="T36" fmla="*/ 35 w 99"/>
                  <a:gd name="T37" fmla="*/ 35 h 100"/>
                  <a:gd name="T38" fmla="*/ 37 w 99"/>
                  <a:gd name="T39" fmla="*/ 32 h 100"/>
                  <a:gd name="T40" fmla="*/ 31 w 99"/>
                  <a:gd name="T41" fmla="*/ 24 h 100"/>
                  <a:gd name="T42" fmla="*/ 27 w 99"/>
                  <a:gd name="T43" fmla="*/ 28 h 100"/>
                  <a:gd name="T44" fmla="*/ 18 w 99"/>
                  <a:gd name="T45" fmla="*/ 50 h 100"/>
                  <a:gd name="T46" fmla="*/ 27 w 99"/>
                  <a:gd name="T47" fmla="*/ 72 h 100"/>
                  <a:gd name="T48" fmla="*/ 49 w 99"/>
                  <a:gd name="T49" fmla="*/ 81 h 100"/>
                  <a:gd name="T50" fmla="*/ 72 w 99"/>
                  <a:gd name="T51" fmla="*/ 72 h 100"/>
                  <a:gd name="T52" fmla="*/ 81 w 99"/>
                  <a:gd name="T53" fmla="*/ 50 h 100"/>
                  <a:gd name="T54" fmla="*/ 72 w 99"/>
                  <a:gd name="T55" fmla="*/ 28 h 100"/>
                  <a:gd name="T56" fmla="*/ 67 w 99"/>
                  <a:gd name="T57" fmla="*/ 24 h 1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99" h="100">
                    <a:moveTo>
                      <a:pt x="49" y="0"/>
                    </a:moveTo>
                    <a:cubicBezTo>
                      <a:pt x="77" y="0"/>
                      <a:pt x="99" y="22"/>
                      <a:pt x="99" y="50"/>
                    </a:cubicBezTo>
                    <a:cubicBezTo>
                      <a:pt x="99" y="77"/>
                      <a:pt x="77" y="100"/>
                      <a:pt x="49" y="100"/>
                    </a:cubicBezTo>
                    <a:cubicBezTo>
                      <a:pt x="22" y="100"/>
                      <a:pt x="0" y="77"/>
                      <a:pt x="0" y="50"/>
                    </a:cubicBezTo>
                    <a:cubicBezTo>
                      <a:pt x="0" y="22"/>
                      <a:pt x="22" y="0"/>
                      <a:pt x="49" y="0"/>
                    </a:cubicBezTo>
                    <a:close/>
                    <a:moveTo>
                      <a:pt x="45" y="15"/>
                    </a:moveTo>
                    <a:cubicBezTo>
                      <a:pt x="45" y="44"/>
                      <a:pt x="45" y="44"/>
                      <a:pt x="45" y="44"/>
                    </a:cubicBezTo>
                    <a:cubicBezTo>
                      <a:pt x="54" y="44"/>
                      <a:pt x="54" y="44"/>
                      <a:pt x="54" y="44"/>
                    </a:cubicBezTo>
                    <a:cubicBezTo>
                      <a:pt x="54" y="15"/>
                      <a:pt x="54" y="15"/>
                      <a:pt x="54" y="15"/>
                    </a:cubicBezTo>
                    <a:cubicBezTo>
                      <a:pt x="45" y="15"/>
                      <a:pt x="45" y="15"/>
                      <a:pt x="45" y="15"/>
                    </a:cubicBezTo>
                    <a:close/>
                    <a:moveTo>
                      <a:pt x="67" y="24"/>
                    </a:moveTo>
                    <a:cubicBezTo>
                      <a:pt x="61" y="32"/>
                      <a:pt x="61" y="32"/>
                      <a:pt x="61" y="32"/>
                    </a:cubicBezTo>
                    <a:cubicBezTo>
                      <a:pt x="62" y="33"/>
                      <a:pt x="63" y="34"/>
                      <a:pt x="64" y="35"/>
                    </a:cubicBezTo>
                    <a:cubicBezTo>
                      <a:pt x="68" y="39"/>
                      <a:pt x="70" y="44"/>
                      <a:pt x="70" y="50"/>
                    </a:cubicBezTo>
                    <a:cubicBezTo>
                      <a:pt x="70" y="55"/>
                      <a:pt x="68" y="61"/>
                      <a:pt x="64" y="65"/>
                    </a:cubicBezTo>
                    <a:cubicBezTo>
                      <a:pt x="60" y="68"/>
                      <a:pt x="55" y="71"/>
                      <a:pt x="49" y="71"/>
                    </a:cubicBezTo>
                    <a:cubicBezTo>
                      <a:pt x="44" y="71"/>
                      <a:pt x="38" y="68"/>
                      <a:pt x="35" y="65"/>
                    </a:cubicBezTo>
                    <a:cubicBezTo>
                      <a:pt x="31" y="61"/>
                      <a:pt x="28" y="55"/>
                      <a:pt x="28" y="50"/>
                    </a:cubicBezTo>
                    <a:cubicBezTo>
                      <a:pt x="28" y="44"/>
                      <a:pt x="31" y="39"/>
                      <a:pt x="35" y="35"/>
                    </a:cubicBezTo>
                    <a:cubicBezTo>
                      <a:pt x="35" y="34"/>
                      <a:pt x="36" y="33"/>
                      <a:pt x="37" y="32"/>
                    </a:cubicBezTo>
                    <a:cubicBezTo>
                      <a:pt x="31" y="24"/>
                      <a:pt x="31" y="24"/>
                      <a:pt x="31" y="24"/>
                    </a:cubicBezTo>
                    <a:cubicBezTo>
                      <a:pt x="30" y="25"/>
                      <a:pt x="29" y="26"/>
                      <a:pt x="27" y="28"/>
                    </a:cubicBezTo>
                    <a:cubicBezTo>
                      <a:pt x="22" y="33"/>
                      <a:pt x="18" y="41"/>
                      <a:pt x="18" y="50"/>
                    </a:cubicBezTo>
                    <a:cubicBezTo>
                      <a:pt x="18" y="58"/>
                      <a:pt x="22" y="66"/>
                      <a:pt x="27" y="72"/>
                    </a:cubicBezTo>
                    <a:cubicBezTo>
                      <a:pt x="33" y="77"/>
                      <a:pt x="41" y="81"/>
                      <a:pt x="49" y="81"/>
                    </a:cubicBezTo>
                    <a:cubicBezTo>
                      <a:pt x="58" y="81"/>
                      <a:pt x="66" y="77"/>
                      <a:pt x="72" y="72"/>
                    </a:cubicBezTo>
                    <a:cubicBezTo>
                      <a:pt x="77" y="66"/>
                      <a:pt x="81" y="58"/>
                      <a:pt x="81" y="50"/>
                    </a:cubicBezTo>
                    <a:cubicBezTo>
                      <a:pt x="81" y="41"/>
                      <a:pt x="77" y="33"/>
                      <a:pt x="72" y="28"/>
                    </a:cubicBezTo>
                    <a:cubicBezTo>
                      <a:pt x="70" y="26"/>
                      <a:pt x="69" y="25"/>
                      <a:pt x="67" y="24"/>
                    </a:cubicBezTo>
                    <a:close/>
                  </a:path>
                </a:pathLst>
              </a:custGeom>
              <a:solidFill>
                <a:srgbClr val="20383F"/>
              </a:solidFill>
              <a:ln>
                <a:noFill/>
              </a:ln>
            </p:spPr>
            <p:txBody>
              <a:bodyPr vert="horz" wrap="square" lIns="83743" tIns="41872" rIns="83743" bIns="41872" numCol="1" anchor="t" anchorCtr="0" compatLnSpc="1"/>
              <a:lstStyle>
                <a:defPPr>
                  <a:defRPr lang="en-US"/>
                </a:defPPr>
                <a:lvl1pPr marL="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1pPr>
                <a:lvl2pPr marL="457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2pPr>
                <a:lvl3pPr marL="914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3pPr>
                <a:lvl4pPr marL="1371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4pPr>
                <a:lvl5pPr marL="18288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5pPr>
                <a:lvl6pPr marL="22860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6pPr>
                <a:lvl7pPr marL="2743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7pPr>
                <a:lvl8pPr marL="3200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8pPr>
                <a:lvl9pPr marL="3657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9pPr>
              </a:lstStyle>
              <a:p>
                <a:pPr algn="just">
                  <a:lnSpc>
                    <a:spcPct val="120000"/>
                  </a:lnSpc>
                </a:pPr>
                <a:endParaRPr lang="zh-CN" altLang="en-US" sz="105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29" name="Group 38"/>
            <p:cNvGrpSpPr/>
            <p:nvPr/>
          </p:nvGrpSpPr>
          <p:grpSpPr>
            <a:xfrm>
              <a:off x="4855020" y="4586362"/>
              <a:ext cx="1526002" cy="1549913"/>
              <a:chOff x="7346434" y="4909620"/>
              <a:chExt cx="1918320" cy="1948378"/>
            </a:xfrm>
          </p:grpSpPr>
          <p:sp>
            <p:nvSpPr>
              <p:cNvPr id="30" name="Freeform 3"/>
              <p:cNvSpPr/>
              <p:nvPr/>
            </p:nvSpPr>
            <p:spPr>
              <a:xfrm rot="16200000">
                <a:off x="7331405" y="4924649"/>
                <a:ext cx="1948378" cy="1918320"/>
              </a:xfrm>
              <a:custGeom>
                <a:avLst/>
                <a:gdLst>
                  <a:gd name="connsiteX0" fmla="*/ 2143216 w 2143216"/>
                  <a:gd name="connsiteY0" fmla="*/ 562708 h 2110152"/>
                  <a:gd name="connsiteX1" fmla="*/ 2018715 w 2143216"/>
                  <a:gd name="connsiteY1" fmla="*/ 562708 h 2110152"/>
                  <a:gd name="connsiteX2" fmla="*/ 2018715 w 2143216"/>
                  <a:gd name="connsiteY2" fmla="*/ 1547444 h 2110152"/>
                  <a:gd name="connsiteX3" fmla="*/ 1456007 w 2143216"/>
                  <a:gd name="connsiteY3" fmla="*/ 2110152 h 2110152"/>
                  <a:gd name="connsiteX4" fmla="*/ 1456007 w 2143216"/>
                  <a:gd name="connsiteY4" fmla="*/ 2110151 h 2110152"/>
                  <a:gd name="connsiteX5" fmla="*/ 0 w 2143216"/>
                  <a:gd name="connsiteY5" fmla="*/ 2110151 h 2110152"/>
                  <a:gd name="connsiteX6" fmla="*/ 0 w 2143216"/>
                  <a:gd name="connsiteY6" fmla="*/ 1547443 h 2110152"/>
                  <a:gd name="connsiteX7" fmla="*/ 1456007 w 2143216"/>
                  <a:gd name="connsiteY7" fmla="*/ 1547443 h 2110152"/>
                  <a:gd name="connsiteX8" fmla="*/ 1456007 w 2143216"/>
                  <a:gd name="connsiteY8" fmla="*/ 562708 h 2110152"/>
                  <a:gd name="connsiteX9" fmla="*/ 1331509 w 2143216"/>
                  <a:gd name="connsiteY9" fmla="*/ 562708 h 2110152"/>
                  <a:gd name="connsiteX10" fmla="*/ 1737363 w 2143216"/>
                  <a:gd name="connsiteY10" fmla="*/ 0 h 211015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2143216" h="2110152">
                    <a:moveTo>
                      <a:pt x="2143216" y="562708"/>
                    </a:moveTo>
                    <a:lnTo>
                      <a:pt x="2018715" y="562708"/>
                    </a:lnTo>
                    <a:lnTo>
                      <a:pt x="2018715" y="1547444"/>
                    </a:lnTo>
                    <a:lnTo>
                      <a:pt x="1456007" y="2110152"/>
                    </a:lnTo>
                    <a:lnTo>
                      <a:pt x="1456007" y="2110151"/>
                    </a:lnTo>
                    <a:lnTo>
                      <a:pt x="0" y="2110151"/>
                    </a:lnTo>
                    <a:lnTo>
                      <a:pt x="0" y="1547443"/>
                    </a:lnTo>
                    <a:lnTo>
                      <a:pt x="1456007" y="1547443"/>
                    </a:lnTo>
                    <a:lnTo>
                      <a:pt x="1456007" y="562708"/>
                    </a:lnTo>
                    <a:lnTo>
                      <a:pt x="1331509" y="562708"/>
                    </a:lnTo>
                    <a:lnTo>
                      <a:pt x="1737363" y="0"/>
                    </a:ln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just">
                  <a:lnSpc>
                    <a:spcPct val="120000"/>
                  </a:lnSpc>
                </a:pPr>
                <a:endParaRPr lang="en-GB" sz="105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31" name="Freeform 18"/>
              <p:cNvSpPr>
                <a:spLocks noEditPoints="1"/>
              </p:cNvSpPr>
              <p:nvPr/>
            </p:nvSpPr>
            <p:spPr bwMode="auto">
              <a:xfrm>
                <a:off x="8091344" y="5076469"/>
                <a:ext cx="399007" cy="404213"/>
              </a:xfrm>
              <a:custGeom>
                <a:avLst/>
                <a:gdLst>
                  <a:gd name="T0" fmla="*/ 94 w 107"/>
                  <a:gd name="T1" fmla="*/ 30 h 108"/>
                  <a:gd name="T2" fmla="*/ 77 w 107"/>
                  <a:gd name="T3" fmla="*/ 95 h 108"/>
                  <a:gd name="T4" fmla="*/ 13 w 107"/>
                  <a:gd name="T5" fmla="*/ 77 h 108"/>
                  <a:gd name="T6" fmla="*/ 30 w 107"/>
                  <a:gd name="T7" fmla="*/ 13 h 108"/>
                  <a:gd name="T8" fmla="*/ 94 w 107"/>
                  <a:gd name="T9" fmla="*/ 30 h 108"/>
                  <a:gd name="T10" fmla="*/ 68 w 107"/>
                  <a:gd name="T11" fmla="*/ 46 h 108"/>
                  <a:gd name="T12" fmla="*/ 68 w 107"/>
                  <a:gd name="T13" fmla="*/ 46 h 108"/>
                  <a:gd name="T14" fmla="*/ 58 w 107"/>
                  <a:gd name="T15" fmla="*/ 38 h 108"/>
                  <a:gd name="T16" fmla="*/ 45 w 107"/>
                  <a:gd name="T17" fmla="*/ 40 h 108"/>
                  <a:gd name="T18" fmla="*/ 45 w 107"/>
                  <a:gd name="T19" fmla="*/ 40 h 108"/>
                  <a:gd name="T20" fmla="*/ 38 w 107"/>
                  <a:gd name="T21" fmla="*/ 50 h 108"/>
                  <a:gd name="T22" fmla="*/ 39 w 107"/>
                  <a:gd name="T23" fmla="*/ 62 h 108"/>
                  <a:gd name="T24" fmla="*/ 39 w 107"/>
                  <a:gd name="T25" fmla="*/ 62 h 108"/>
                  <a:gd name="T26" fmla="*/ 49 w 107"/>
                  <a:gd name="T27" fmla="*/ 69 h 108"/>
                  <a:gd name="T28" fmla="*/ 62 w 107"/>
                  <a:gd name="T29" fmla="*/ 68 h 108"/>
                  <a:gd name="T30" fmla="*/ 62 w 107"/>
                  <a:gd name="T31" fmla="*/ 68 h 108"/>
                  <a:gd name="T32" fmla="*/ 69 w 107"/>
                  <a:gd name="T33" fmla="*/ 58 h 108"/>
                  <a:gd name="T34" fmla="*/ 68 w 107"/>
                  <a:gd name="T35" fmla="*/ 46 h 108"/>
                  <a:gd name="T36" fmla="*/ 63 w 107"/>
                  <a:gd name="T37" fmla="*/ 56 h 108"/>
                  <a:gd name="T38" fmla="*/ 62 w 107"/>
                  <a:gd name="T39" fmla="*/ 49 h 108"/>
                  <a:gd name="T40" fmla="*/ 62 w 107"/>
                  <a:gd name="T41" fmla="*/ 49 h 108"/>
                  <a:gd name="T42" fmla="*/ 56 w 107"/>
                  <a:gd name="T43" fmla="*/ 44 h 108"/>
                  <a:gd name="T44" fmla="*/ 48 w 107"/>
                  <a:gd name="T45" fmla="*/ 45 h 108"/>
                  <a:gd name="T46" fmla="*/ 48 w 107"/>
                  <a:gd name="T47" fmla="*/ 45 h 108"/>
                  <a:gd name="T48" fmla="*/ 44 w 107"/>
                  <a:gd name="T49" fmla="*/ 51 h 108"/>
                  <a:gd name="T50" fmla="*/ 45 w 107"/>
                  <a:gd name="T51" fmla="*/ 59 h 108"/>
                  <a:gd name="T52" fmla="*/ 45 w 107"/>
                  <a:gd name="T53" fmla="*/ 59 h 108"/>
                  <a:gd name="T54" fmla="*/ 51 w 107"/>
                  <a:gd name="T55" fmla="*/ 64 h 108"/>
                  <a:gd name="T56" fmla="*/ 59 w 107"/>
                  <a:gd name="T57" fmla="*/ 63 h 108"/>
                  <a:gd name="T58" fmla="*/ 59 w 107"/>
                  <a:gd name="T59" fmla="*/ 63 h 108"/>
                  <a:gd name="T60" fmla="*/ 63 w 107"/>
                  <a:gd name="T61" fmla="*/ 56 h 108"/>
                  <a:gd name="T62" fmla="*/ 29 w 107"/>
                  <a:gd name="T63" fmla="*/ 24 h 108"/>
                  <a:gd name="T64" fmla="*/ 17 w 107"/>
                  <a:gd name="T65" fmla="*/ 65 h 108"/>
                  <a:gd name="T66" fmla="*/ 25 w 107"/>
                  <a:gd name="T67" fmla="*/ 63 h 108"/>
                  <a:gd name="T68" fmla="*/ 29 w 107"/>
                  <a:gd name="T69" fmla="*/ 24 h 108"/>
                  <a:gd name="T70" fmla="*/ 69 w 107"/>
                  <a:gd name="T71" fmla="*/ 37 h 108"/>
                  <a:gd name="T72" fmla="*/ 73 w 107"/>
                  <a:gd name="T73" fmla="*/ 42 h 108"/>
                  <a:gd name="T74" fmla="*/ 74 w 107"/>
                  <a:gd name="T75" fmla="*/ 45 h 108"/>
                  <a:gd name="T76" fmla="*/ 91 w 107"/>
                  <a:gd name="T77" fmla="*/ 38 h 108"/>
                  <a:gd name="T78" fmla="*/ 89 w 107"/>
                  <a:gd name="T79" fmla="*/ 33 h 108"/>
                  <a:gd name="T80" fmla="*/ 82 w 107"/>
                  <a:gd name="T81" fmla="*/ 25 h 108"/>
                  <a:gd name="T82" fmla="*/ 69 w 107"/>
                  <a:gd name="T83" fmla="*/ 37 h 108"/>
                  <a:gd name="T84" fmla="*/ 92 w 107"/>
                  <a:gd name="T85" fmla="*/ 43 h 108"/>
                  <a:gd name="T86" fmla="*/ 75 w 107"/>
                  <a:gd name="T87" fmla="*/ 47 h 108"/>
                  <a:gd name="T88" fmla="*/ 76 w 107"/>
                  <a:gd name="T89" fmla="*/ 53 h 108"/>
                  <a:gd name="T90" fmla="*/ 93 w 107"/>
                  <a:gd name="T91" fmla="*/ 54 h 108"/>
                  <a:gd name="T92" fmla="*/ 92 w 107"/>
                  <a:gd name="T93" fmla="*/ 43 h 108"/>
                  <a:gd name="T94" fmla="*/ 70 w 107"/>
                  <a:gd name="T95" fmla="*/ 44 h 108"/>
                  <a:gd name="T96" fmla="*/ 44 w 107"/>
                  <a:gd name="T97" fmla="*/ 37 h 108"/>
                  <a:gd name="T98" fmla="*/ 37 w 107"/>
                  <a:gd name="T99" fmla="*/ 63 h 108"/>
                  <a:gd name="T100" fmla="*/ 63 w 107"/>
                  <a:gd name="T101" fmla="*/ 70 h 108"/>
                  <a:gd name="T102" fmla="*/ 70 w 107"/>
                  <a:gd name="T103" fmla="*/ 44 h 10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107" h="108">
                    <a:moveTo>
                      <a:pt x="94" y="30"/>
                    </a:moveTo>
                    <a:cubicBezTo>
                      <a:pt x="107" y="53"/>
                      <a:pt x="100" y="82"/>
                      <a:pt x="77" y="95"/>
                    </a:cubicBezTo>
                    <a:cubicBezTo>
                      <a:pt x="54" y="108"/>
                      <a:pt x="26" y="100"/>
                      <a:pt x="13" y="77"/>
                    </a:cubicBezTo>
                    <a:cubicBezTo>
                      <a:pt x="0" y="55"/>
                      <a:pt x="7" y="26"/>
                      <a:pt x="30" y="13"/>
                    </a:cubicBezTo>
                    <a:cubicBezTo>
                      <a:pt x="52" y="0"/>
                      <a:pt x="81" y="8"/>
                      <a:pt x="94" y="30"/>
                    </a:cubicBezTo>
                    <a:close/>
                    <a:moveTo>
                      <a:pt x="68" y="46"/>
                    </a:moveTo>
                    <a:cubicBezTo>
                      <a:pt x="68" y="46"/>
                      <a:pt x="68" y="46"/>
                      <a:pt x="68" y="46"/>
                    </a:cubicBezTo>
                    <a:cubicBezTo>
                      <a:pt x="65" y="42"/>
                      <a:pt x="62" y="39"/>
                      <a:pt x="58" y="38"/>
                    </a:cubicBezTo>
                    <a:cubicBezTo>
                      <a:pt x="54" y="37"/>
                      <a:pt x="49" y="37"/>
                      <a:pt x="45" y="40"/>
                    </a:cubicBezTo>
                    <a:cubicBezTo>
                      <a:pt x="45" y="40"/>
                      <a:pt x="45" y="40"/>
                      <a:pt x="45" y="40"/>
                    </a:cubicBezTo>
                    <a:cubicBezTo>
                      <a:pt x="41" y="42"/>
                      <a:pt x="39" y="46"/>
                      <a:pt x="38" y="50"/>
                    </a:cubicBezTo>
                    <a:cubicBezTo>
                      <a:pt x="37" y="54"/>
                      <a:pt x="37" y="58"/>
                      <a:pt x="39" y="62"/>
                    </a:cubicBezTo>
                    <a:cubicBezTo>
                      <a:pt x="39" y="62"/>
                      <a:pt x="39" y="62"/>
                      <a:pt x="39" y="62"/>
                    </a:cubicBezTo>
                    <a:cubicBezTo>
                      <a:pt x="42" y="66"/>
                      <a:pt x="45" y="68"/>
                      <a:pt x="49" y="69"/>
                    </a:cubicBezTo>
                    <a:cubicBezTo>
                      <a:pt x="53" y="71"/>
                      <a:pt x="58" y="70"/>
                      <a:pt x="62" y="68"/>
                    </a:cubicBezTo>
                    <a:cubicBezTo>
                      <a:pt x="62" y="68"/>
                      <a:pt x="62" y="68"/>
                      <a:pt x="62" y="68"/>
                    </a:cubicBezTo>
                    <a:cubicBezTo>
                      <a:pt x="65" y="66"/>
                      <a:pt x="68" y="62"/>
                      <a:pt x="69" y="58"/>
                    </a:cubicBezTo>
                    <a:cubicBezTo>
                      <a:pt x="70" y="54"/>
                      <a:pt x="70" y="50"/>
                      <a:pt x="68" y="46"/>
                    </a:cubicBezTo>
                    <a:close/>
                    <a:moveTo>
                      <a:pt x="63" y="56"/>
                    </a:moveTo>
                    <a:cubicBezTo>
                      <a:pt x="64" y="54"/>
                      <a:pt x="64" y="51"/>
                      <a:pt x="62" y="49"/>
                    </a:cubicBezTo>
                    <a:cubicBezTo>
                      <a:pt x="62" y="49"/>
                      <a:pt x="62" y="49"/>
                      <a:pt x="62" y="49"/>
                    </a:cubicBezTo>
                    <a:cubicBezTo>
                      <a:pt x="61" y="46"/>
                      <a:pt x="59" y="45"/>
                      <a:pt x="56" y="44"/>
                    </a:cubicBezTo>
                    <a:cubicBezTo>
                      <a:pt x="54" y="43"/>
                      <a:pt x="51" y="44"/>
                      <a:pt x="48" y="45"/>
                    </a:cubicBezTo>
                    <a:cubicBezTo>
                      <a:pt x="48" y="45"/>
                      <a:pt x="48" y="45"/>
                      <a:pt x="48" y="45"/>
                    </a:cubicBezTo>
                    <a:cubicBezTo>
                      <a:pt x="46" y="46"/>
                      <a:pt x="44" y="49"/>
                      <a:pt x="44" y="51"/>
                    </a:cubicBezTo>
                    <a:cubicBezTo>
                      <a:pt x="43" y="54"/>
                      <a:pt x="43" y="56"/>
                      <a:pt x="45" y="59"/>
                    </a:cubicBezTo>
                    <a:cubicBezTo>
                      <a:pt x="45" y="59"/>
                      <a:pt x="45" y="59"/>
                      <a:pt x="45" y="59"/>
                    </a:cubicBezTo>
                    <a:cubicBezTo>
                      <a:pt x="46" y="61"/>
                      <a:pt x="48" y="63"/>
                      <a:pt x="51" y="64"/>
                    </a:cubicBezTo>
                    <a:cubicBezTo>
                      <a:pt x="53" y="64"/>
                      <a:pt x="56" y="64"/>
                      <a:pt x="59" y="63"/>
                    </a:cubicBezTo>
                    <a:cubicBezTo>
                      <a:pt x="59" y="63"/>
                      <a:pt x="59" y="63"/>
                      <a:pt x="59" y="63"/>
                    </a:cubicBezTo>
                    <a:cubicBezTo>
                      <a:pt x="61" y="61"/>
                      <a:pt x="63" y="59"/>
                      <a:pt x="63" y="56"/>
                    </a:cubicBezTo>
                    <a:close/>
                    <a:moveTo>
                      <a:pt x="29" y="24"/>
                    </a:moveTo>
                    <a:cubicBezTo>
                      <a:pt x="16" y="36"/>
                      <a:pt x="14" y="50"/>
                      <a:pt x="17" y="65"/>
                    </a:cubicBezTo>
                    <a:cubicBezTo>
                      <a:pt x="20" y="64"/>
                      <a:pt x="23" y="64"/>
                      <a:pt x="25" y="63"/>
                    </a:cubicBezTo>
                    <a:cubicBezTo>
                      <a:pt x="21" y="49"/>
                      <a:pt x="22" y="36"/>
                      <a:pt x="29" y="24"/>
                    </a:cubicBezTo>
                    <a:close/>
                    <a:moveTo>
                      <a:pt x="69" y="37"/>
                    </a:moveTo>
                    <a:cubicBezTo>
                      <a:pt x="70" y="38"/>
                      <a:pt x="72" y="40"/>
                      <a:pt x="73" y="42"/>
                    </a:cubicBezTo>
                    <a:cubicBezTo>
                      <a:pt x="74" y="43"/>
                      <a:pt x="74" y="44"/>
                      <a:pt x="74" y="45"/>
                    </a:cubicBezTo>
                    <a:cubicBezTo>
                      <a:pt x="91" y="38"/>
                      <a:pt x="91" y="38"/>
                      <a:pt x="91" y="38"/>
                    </a:cubicBezTo>
                    <a:cubicBezTo>
                      <a:pt x="90" y="36"/>
                      <a:pt x="89" y="35"/>
                      <a:pt x="89" y="33"/>
                    </a:cubicBezTo>
                    <a:cubicBezTo>
                      <a:pt x="87" y="30"/>
                      <a:pt x="85" y="28"/>
                      <a:pt x="82" y="25"/>
                    </a:cubicBezTo>
                    <a:cubicBezTo>
                      <a:pt x="69" y="37"/>
                      <a:pt x="69" y="37"/>
                      <a:pt x="69" y="37"/>
                    </a:cubicBezTo>
                    <a:close/>
                    <a:moveTo>
                      <a:pt x="92" y="43"/>
                    </a:moveTo>
                    <a:cubicBezTo>
                      <a:pt x="75" y="47"/>
                      <a:pt x="75" y="47"/>
                      <a:pt x="75" y="47"/>
                    </a:cubicBezTo>
                    <a:cubicBezTo>
                      <a:pt x="76" y="49"/>
                      <a:pt x="76" y="51"/>
                      <a:pt x="76" y="53"/>
                    </a:cubicBezTo>
                    <a:cubicBezTo>
                      <a:pt x="93" y="54"/>
                      <a:pt x="93" y="54"/>
                      <a:pt x="93" y="54"/>
                    </a:cubicBezTo>
                    <a:cubicBezTo>
                      <a:pt x="94" y="50"/>
                      <a:pt x="93" y="46"/>
                      <a:pt x="92" y="43"/>
                    </a:cubicBezTo>
                    <a:close/>
                    <a:moveTo>
                      <a:pt x="70" y="44"/>
                    </a:moveTo>
                    <a:cubicBezTo>
                      <a:pt x="65" y="35"/>
                      <a:pt x="53" y="32"/>
                      <a:pt x="44" y="37"/>
                    </a:cubicBezTo>
                    <a:cubicBezTo>
                      <a:pt x="35" y="42"/>
                      <a:pt x="32" y="54"/>
                      <a:pt x="37" y="63"/>
                    </a:cubicBezTo>
                    <a:cubicBezTo>
                      <a:pt x="42" y="72"/>
                      <a:pt x="54" y="76"/>
                      <a:pt x="63" y="70"/>
                    </a:cubicBezTo>
                    <a:cubicBezTo>
                      <a:pt x="72" y="65"/>
                      <a:pt x="75" y="53"/>
                      <a:pt x="70" y="44"/>
                    </a:cubicBezTo>
                    <a:close/>
                  </a:path>
                </a:pathLst>
              </a:custGeom>
              <a:solidFill>
                <a:srgbClr val="20383F"/>
              </a:solidFill>
              <a:ln>
                <a:noFill/>
              </a:ln>
            </p:spPr>
            <p:txBody>
              <a:bodyPr vert="horz" wrap="square" lIns="83743" tIns="41872" rIns="83743" bIns="41872" numCol="1" anchor="t" anchorCtr="0" compatLnSpc="1"/>
              <a:lstStyle>
                <a:defPPr>
                  <a:defRPr lang="en-US"/>
                </a:defPPr>
                <a:lvl1pPr marL="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1pPr>
                <a:lvl2pPr marL="457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2pPr>
                <a:lvl3pPr marL="914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3pPr>
                <a:lvl4pPr marL="1371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4pPr>
                <a:lvl5pPr marL="18288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5pPr>
                <a:lvl6pPr marL="22860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6pPr>
                <a:lvl7pPr marL="27432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7pPr>
                <a:lvl8pPr marL="32004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8pPr>
                <a:lvl9pPr marL="3657600" algn="l" defTabSz="914400" rtl="0" eaLnBrk="1" latinLnBrk="0" hangingPunct="1">
                  <a:defRPr sz="1800" kern="120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lvl9pPr>
              </a:lstStyle>
              <a:p>
                <a:pPr algn="just">
                  <a:lnSpc>
                    <a:spcPct val="120000"/>
                  </a:lnSpc>
                </a:pPr>
                <a:endParaRPr lang="zh-CN" altLang="en-US" sz="105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sp>
          <p:nvSpPr>
            <p:cNvPr id="32" name="Rectangle 22"/>
            <p:cNvSpPr/>
            <p:nvPr/>
          </p:nvSpPr>
          <p:spPr>
            <a:xfrm>
              <a:off x="1247135" y="2315459"/>
              <a:ext cx="2629027" cy="66779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zh-CN" altLang="en-US" sz="10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r>
                <a:rPr lang="zh-CN" altLang="en-US" sz="10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，点击添加相关标题文字，修改文字内容，也可以直接复制你的内容到</a:t>
              </a:r>
              <a:r>
                <a:rPr lang="zh-CN" altLang="en-US" sz="10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此。请替换文字内容</a:t>
              </a:r>
              <a:r>
                <a:rPr lang="zh-CN" altLang="en-US" sz="10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，点击添加相关标题文字，修改文字内容，也可以直接复制你的内容到此。</a:t>
              </a:r>
              <a:endParaRPr lang="en-GB" altLang="zh-CN" sz="10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3" name="Rectangle 26"/>
            <p:cNvSpPr/>
            <p:nvPr/>
          </p:nvSpPr>
          <p:spPr>
            <a:xfrm>
              <a:off x="1247135" y="3148567"/>
              <a:ext cx="2629027" cy="66779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zh-CN" altLang="en-US" sz="10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r>
                <a:rPr lang="zh-CN" altLang="en-US" sz="10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，点击添加相关标题文字，修改文字内容，也可以直接复制你的内容到</a:t>
              </a:r>
              <a:r>
                <a:rPr lang="zh-CN" altLang="en-US" sz="10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此。请替换文字内容</a:t>
              </a:r>
              <a:r>
                <a:rPr lang="zh-CN" altLang="en-US" sz="10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，点击添加相关标题文字，修改文字内容，也可以直接复制你的内容到此。</a:t>
              </a:r>
              <a:endParaRPr lang="en-GB" altLang="zh-CN" sz="10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4" name="Rectangle 30"/>
            <p:cNvSpPr/>
            <p:nvPr/>
          </p:nvSpPr>
          <p:spPr>
            <a:xfrm>
              <a:off x="1247135" y="4001964"/>
              <a:ext cx="2629027" cy="66779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zh-CN" altLang="en-US" sz="10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r>
                <a:rPr lang="zh-CN" altLang="en-US" sz="10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，点击添加相关标题文字，修改文字内容，也可以直接复制你的内容到</a:t>
              </a:r>
              <a:r>
                <a:rPr lang="zh-CN" altLang="en-US" sz="10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此。请替换文字内容</a:t>
              </a:r>
              <a:r>
                <a:rPr lang="zh-CN" altLang="en-US" sz="10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，点击添加相关标题文字，修改文字内容，也可以直接复制你的内容到此。</a:t>
              </a:r>
              <a:endParaRPr lang="en-GB" altLang="zh-CN" sz="10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5" name="Rectangle 34"/>
            <p:cNvSpPr/>
            <p:nvPr/>
          </p:nvSpPr>
          <p:spPr>
            <a:xfrm>
              <a:off x="1247135" y="4818378"/>
              <a:ext cx="2629027" cy="66779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zh-CN" altLang="en-US" sz="10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r>
                <a:rPr lang="zh-CN" altLang="en-US" sz="10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，点击添加相关标题文字，修改文字内容，也可以直接复制你的内容到</a:t>
              </a:r>
              <a:r>
                <a:rPr lang="zh-CN" altLang="en-US" sz="100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此。请替换文字内容</a:t>
              </a:r>
              <a:r>
                <a:rPr lang="zh-CN" altLang="en-US" sz="10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，点击添加相关标题文字，修改文字内容，也可以直接复制你的内容到此。</a:t>
              </a:r>
              <a:endParaRPr lang="en-GB" altLang="zh-CN" sz="10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sp>
        <p:nvSpPr>
          <p:cNvPr id="5" name="矩形 4"/>
          <p:cNvSpPr/>
          <p:nvPr/>
        </p:nvSpPr>
        <p:spPr>
          <a:xfrm>
            <a:off x="0" y="411510"/>
            <a:ext cx="539750" cy="57606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cxnSp>
        <p:nvCxnSpPr>
          <p:cNvPr id="6" name="直接连接符 5"/>
          <p:cNvCxnSpPr/>
          <p:nvPr/>
        </p:nvCxnSpPr>
        <p:spPr>
          <a:xfrm>
            <a:off x="600710" y="411510"/>
            <a:ext cx="0" cy="576064"/>
          </a:xfrm>
          <a:prstGeom prst="line">
            <a:avLst/>
          </a:prstGeom>
          <a:ln w="28575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Box 7"/>
          <p:cNvSpPr txBox="1"/>
          <p:nvPr/>
        </p:nvSpPr>
        <p:spPr>
          <a:xfrm>
            <a:off x="661670" y="345599"/>
            <a:ext cx="2595880" cy="70788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zh-CN" altLang="en-US" sz="40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输入内容</a:t>
            </a:r>
            <a:endParaRPr lang="zh-CN" altLang="en-US" sz="4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8" name="组合 7"/>
          <p:cNvGrpSpPr/>
          <p:nvPr/>
        </p:nvGrpSpPr>
        <p:grpSpPr>
          <a:xfrm>
            <a:off x="975544" y="1674968"/>
            <a:ext cx="9910169" cy="4121540"/>
            <a:chOff x="1248762" y="1960141"/>
            <a:chExt cx="10186407" cy="4236424"/>
          </a:xfrm>
        </p:grpSpPr>
        <p:grpSp>
          <p:nvGrpSpPr>
            <p:cNvPr id="9" name="Group 22"/>
            <p:cNvGrpSpPr/>
            <p:nvPr/>
          </p:nvGrpSpPr>
          <p:grpSpPr>
            <a:xfrm>
              <a:off x="4296281" y="1960141"/>
              <a:ext cx="4266192" cy="4236424"/>
              <a:chOff x="7070680" y="1485705"/>
              <a:chExt cx="4469276" cy="4438095"/>
            </a:xfrm>
          </p:grpSpPr>
          <p:grpSp>
            <p:nvGrpSpPr>
              <p:cNvPr id="22" name="Group 3"/>
              <p:cNvGrpSpPr/>
              <p:nvPr/>
            </p:nvGrpSpPr>
            <p:grpSpPr>
              <a:xfrm>
                <a:off x="7070680" y="1485705"/>
                <a:ext cx="4469276" cy="4020315"/>
                <a:chOff x="3472716" y="1692370"/>
                <a:chExt cx="5246568" cy="4719524"/>
              </a:xfrm>
            </p:grpSpPr>
            <p:sp>
              <p:nvSpPr>
                <p:cNvPr id="24" name="Freeform 4"/>
                <p:cNvSpPr/>
                <p:nvPr/>
              </p:nvSpPr>
              <p:spPr bwMode="auto">
                <a:xfrm flipH="1">
                  <a:off x="5395367" y="4167630"/>
                  <a:ext cx="1397174" cy="2244264"/>
                </a:xfrm>
                <a:custGeom>
                  <a:avLst/>
                  <a:gdLst>
                    <a:gd name="connsiteX0" fmla="*/ 759198 w 1653886"/>
                    <a:gd name="connsiteY0" fmla="*/ 850 h 2656618"/>
                    <a:gd name="connsiteX1" fmla="*/ 763881 w 1653886"/>
                    <a:gd name="connsiteY1" fmla="*/ 488839 h 2656618"/>
                    <a:gd name="connsiteX2" fmla="*/ 459348 w 1653886"/>
                    <a:gd name="connsiteY2" fmla="*/ 298375 h 2656618"/>
                    <a:gd name="connsiteX3" fmla="*/ 233486 w 1653886"/>
                    <a:gd name="connsiteY3" fmla="*/ 125688 h 2656618"/>
                    <a:gd name="connsiteX4" fmla="*/ 502490 w 1653886"/>
                    <a:gd name="connsiteY4" fmla="*/ 735172 h 2656618"/>
                    <a:gd name="connsiteX5" fmla="*/ 55842 w 1653886"/>
                    <a:gd name="connsiteY5" fmla="*/ 326310 h 2656618"/>
                    <a:gd name="connsiteX6" fmla="*/ 48228 w 1653886"/>
                    <a:gd name="connsiteY6" fmla="*/ 514234 h 2656618"/>
                    <a:gd name="connsiteX7" fmla="*/ 411130 w 1653886"/>
                    <a:gd name="connsiteY7" fmla="*/ 930715 h 2656618"/>
                    <a:gd name="connsiteX8" fmla="*/ 65993 w 1653886"/>
                    <a:gd name="connsiteY8" fmla="*/ 750409 h 2656618"/>
                    <a:gd name="connsiteX9" fmla="*/ 170042 w 1653886"/>
                    <a:gd name="connsiteY9" fmla="*/ 981505 h 2656618"/>
                    <a:gd name="connsiteX10" fmla="*/ 723277 w 1653886"/>
                    <a:gd name="connsiteY10" fmla="*/ 1641780 h 2656618"/>
                    <a:gd name="connsiteX11" fmla="*/ 671256 w 1653886"/>
                    <a:gd name="connsiteY11" fmla="*/ 2645894 h 2656618"/>
                    <a:gd name="connsiteX12" fmla="*/ 670238 w 1653886"/>
                    <a:gd name="connsiteY12" fmla="*/ 2656618 h 2656618"/>
                    <a:gd name="connsiteX13" fmla="*/ 1288826 w 1653886"/>
                    <a:gd name="connsiteY13" fmla="*/ 2656618 h 2656618"/>
                    <a:gd name="connsiteX14" fmla="*/ 1277268 w 1653886"/>
                    <a:gd name="connsiteY14" fmla="*/ 2583272 h 2656618"/>
                    <a:gd name="connsiteX15" fmla="*/ 1266361 w 1653886"/>
                    <a:gd name="connsiteY15" fmla="*/ 1331959 h 2656618"/>
                    <a:gd name="connsiteX16" fmla="*/ 1652103 w 1653886"/>
                    <a:gd name="connsiteY16" fmla="*/ 430430 h 2656618"/>
                    <a:gd name="connsiteX17" fmla="*/ 1459232 w 1653886"/>
                    <a:gd name="connsiteY17" fmla="*/ 471062 h 2656618"/>
                    <a:gd name="connsiteX18" fmla="*/ 1098868 w 1653886"/>
                    <a:gd name="connsiteY18" fmla="*/ 732633 h 2656618"/>
                    <a:gd name="connsiteX19" fmla="*/ 794335 w 1653886"/>
                    <a:gd name="connsiteY19" fmla="*/ 8870 h 2656618"/>
                    <a:gd name="connsiteX20" fmla="*/ 759198 w 1653886"/>
                    <a:gd name="connsiteY20" fmla="*/ 850 h 2656618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  <a:cxn ang="0">
                      <a:pos x="connsiteX5" y="connsiteY5"/>
                    </a:cxn>
                    <a:cxn ang="0">
                      <a:pos x="connsiteX6" y="connsiteY6"/>
                    </a:cxn>
                    <a:cxn ang="0">
                      <a:pos x="connsiteX7" y="connsiteY7"/>
                    </a:cxn>
                    <a:cxn ang="0">
                      <a:pos x="connsiteX8" y="connsiteY8"/>
                    </a:cxn>
                    <a:cxn ang="0">
                      <a:pos x="connsiteX9" y="connsiteY9"/>
                    </a:cxn>
                    <a:cxn ang="0">
                      <a:pos x="connsiteX10" y="connsiteY10"/>
                    </a:cxn>
                    <a:cxn ang="0">
                      <a:pos x="connsiteX11" y="connsiteY11"/>
                    </a:cxn>
                    <a:cxn ang="0">
                      <a:pos x="connsiteX12" y="connsiteY12"/>
                    </a:cxn>
                    <a:cxn ang="0">
                      <a:pos x="connsiteX13" y="connsiteY13"/>
                    </a:cxn>
                    <a:cxn ang="0">
                      <a:pos x="connsiteX14" y="connsiteY14"/>
                    </a:cxn>
                    <a:cxn ang="0">
                      <a:pos x="connsiteX15" y="connsiteY15"/>
                    </a:cxn>
                    <a:cxn ang="0">
                      <a:pos x="connsiteX16" y="connsiteY16"/>
                    </a:cxn>
                    <a:cxn ang="0">
                      <a:pos x="connsiteX17" y="connsiteY17"/>
                    </a:cxn>
                    <a:cxn ang="0">
                      <a:pos x="connsiteX18" y="connsiteY18"/>
                    </a:cxn>
                    <a:cxn ang="0">
                      <a:pos x="connsiteX19" y="connsiteY19"/>
                    </a:cxn>
                    <a:cxn ang="0">
                      <a:pos x="connsiteX20" y="connsiteY20"/>
                    </a:cxn>
                  </a:cxnLst>
                  <a:rect l="l" t="t" r="r" b="b"/>
                  <a:pathLst>
                    <a:path w="1653886" h="2656618">
                      <a:moveTo>
                        <a:pt x="759198" y="850"/>
                      </a:moveTo>
                      <a:cubicBezTo>
                        <a:pt x="692269" y="17203"/>
                        <a:pt x="726132" y="266631"/>
                        <a:pt x="763881" y="488839"/>
                      </a:cubicBezTo>
                      <a:cubicBezTo>
                        <a:pt x="807024" y="740251"/>
                        <a:pt x="593850" y="600578"/>
                        <a:pt x="459348" y="298375"/>
                      </a:cubicBezTo>
                      <a:cubicBezTo>
                        <a:pt x="324846" y="-3827"/>
                        <a:pt x="246175" y="82516"/>
                        <a:pt x="233486" y="125688"/>
                      </a:cubicBezTo>
                      <a:cubicBezTo>
                        <a:pt x="218259" y="168860"/>
                        <a:pt x="525330" y="707237"/>
                        <a:pt x="502490" y="735172"/>
                      </a:cubicBezTo>
                      <a:cubicBezTo>
                        <a:pt x="482188" y="760567"/>
                        <a:pt x="93908" y="313612"/>
                        <a:pt x="55842" y="326310"/>
                      </a:cubicBezTo>
                      <a:cubicBezTo>
                        <a:pt x="20313" y="339007"/>
                        <a:pt x="-45669" y="374561"/>
                        <a:pt x="48228" y="514234"/>
                      </a:cubicBezTo>
                      <a:cubicBezTo>
                        <a:pt x="139588" y="656447"/>
                        <a:pt x="428895" y="892622"/>
                        <a:pt x="411130" y="930715"/>
                      </a:cubicBezTo>
                      <a:cubicBezTo>
                        <a:pt x="393366" y="971347"/>
                        <a:pt x="152277" y="755488"/>
                        <a:pt x="65993" y="750409"/>
                      </a:cubicBezTo>
                      <a:cubicBezTo>
                        <a:pt x="-22829" y="745330"/>
                        <a:pt x="12700" y="869767"/>
                        <a:pt x="170042" y="981505"/>
                      </a:cubicBezTo>
                      <a:cubicBezTo>
                        <a:pt x="327384" y="1093244"/>
                        <a:pt x="710588" y="1217680"/>
                        <a:pt x="723277" y="1641780"/>
                      </a:cubicBezTo>
                      <a:cubicBezTo>
                        <a:pt x="732001" y="1933348"/>
                        <a:pt x="695144" y="2389360"/>
                        <a:pt x="671256" y="2645894"/>
                      </a:cubicBezTo>
                      <a:lnTo>
                        <a:pt x="670238" y="2656618"/>
                      </a:lnTo>
                      <a:lnTo>
                        <a:pt x="1288826" y="2656618"/>
                      </a:lnTo>
                      <a:lnTo>
                        <a:pt x="1277268" y="2583272"/>
                      </a:lnTo>
                      <a:cubicBezTo>
                        <a:pt x="1221841" y="2210562"/>
                        <a:pt x="1177856" y="1703363"/>
                        <a:pt x="1266361" y="1331959"/>
                      </a:cubicBezTo>
                      <a:cubicBezTo>
                        <a:pt x="1426241" y="669145"/>
                        <a:pt x="1677481" y="532011"/>
                        <a:pt x="1652103" y="430430"/>
                      </a:cubicBezTo>
                      <a:cubicBezTo>
                        <a:pt x="1629263" y="328849"/>
                        <a:pt x="1499836" y="377100"/>
                        <a:pt x="1459232" y="471062"/>
                      </a:cubicBezTo>
                      <a:cubicBezTo>
                        <a:pt x="1418628" y="562485"/>
                        <a:pt x="1253672" y="765646"/>
                        <a:pt x="1098868" y="732633"/>
                      </a:cubicBezTo>
                      <a:cubicBezTo>
                        <a:pt x="946601" y="699619"/>
                        <a:pt x="905997" y="69819"/>
                        <a:pt x="794335" y="8870"/>
                      </a:cubicBezTo>
                      <a:cubicBezTo>
                        <a:pt x="780377" y="934"/>
                        <a:pt x="768759" y="-1486"/>
                        <a:pt x="759198" y="850"/>
                      </a:cubicBezTo>
                      <a:close/>
                    </a:path>
                  </a:pathLst>
                </a:custGeom>
                <a:solidFill>
                  <a:schemeClr val="bg1"/>
                </a:solidFill>
                <a:ln>
                  <a:noFill/>
                </a:ln>
              </p:spPr>
              <p:txBody>
                <a:bodyPr vert="horz" wrap="square" lIns="96430" tIns="48216" rIns="96430" bIns="48216" numCol="1" anchor="t" anchorCtr="0" compatLnSpc="1">
                  <a:noAutofit/>
                </a:bodyPr>
                <a:lstStyle/>
                <a:p>
                  <a:pPr algn="just">
                    <a:lnSpc>
                      <a:spcPct val="120000"/>
                    </a:lnSpc>
                  </a:pPr>
                  <a:endParaRPr lang="id-ID" sz="105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  <p:sp>
              <p:nvSpPr>
                <p:cNvPr id="25" name="Freeform 67"/>
                <p:cNvSpPr/>
                <p:nvPr/>
              </p:nvSpPr>
              <p:spPr bwMode="auto">
                <a:xfrm rot="1883109">
                  <a:off x="3472716" y="3077532"/>
                  <a:ext cx="1975673" cy="1969537"/>
                </a:xfrm>
                <a:custGeom>
                  <a:avLst/>
                  <a:gdLst>
                    <a:gd name="T0" fmla="*/ 270 w 270"/>
                    <a:gd name="T1" fmla="*/ 138 h 269"/>
                    <a:gd name="T2" fmla="*/ 0 w 270"/>
                    <a:gd name="T3" fmla="*/ 187 h 269"/>
                    <a:gd name="T4" fmla="*/ 262 w 270"/>
                    <a:gd name="T5" fmla="*/ 117 h 269"/>
                    <a:gd name="T6" fmla="*/ 119 w 270"/>
                    <a:gd name="T7" fmla="*/ 152 h 269"/>
                    <a:gd name="T8" fmla="*/ 270 w 270"/>
                    <a:gd name="T9" fmla="*/ 138 h 26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270" h="269">
                      <a:moveTo>
                        <a:pt x="270" y="138"/>
                      </a:moveTo>
                      <a:cubicBezTo>
                        <a:pt x="270" y="138"/>
                        <a:pt x="186" y="269"/>
                        <a:pt x="0" y="187"/>
                      </a:cubicBezTo>
                      <a:cubicBezTo>
                        <a:pt x="0" y="187"/>
                        <a:pt x="94" y="0"/>
                        <a:pt x="262" y="117"/>
                      </a:cubicBezTo>
                      <a:cubicBezTo>
                        <a:pt x="262" y="117"/>
                        <a:pt x="165" y="153"/>
                        <a:pt x="119" y="152"/>
                      </a:cubicBezTo>
                      <a:cubicBezTo>
                        <a:pt x="119" y="152"/>
                        <a:pt x="224" y="164"/>
                        <a:pt x="270" y="138"/>
                      </a:cubicBezTo>
                      <a:close/>
                    </a:path>
                  </a:pathLst>
                </a:custGeom>
                <a:solidFill>
                  <a:schemeClr val="bg1"/>
                </a:solidFill>
                <a:ln>
                  <a:noFill/>
                </a:ln>
              </p:spPr>
              <p:txBody>
                <a:bodyPr vert="horz" wrap="square" lIns="96430" tIns="48216" rIns="96430" bIns="48216" numCol="1" anchor="t" anchorCtr="0" compatLnSpc="1"/>
                <a:lstStyle/>
                <a:p>
                  <a:pPr algn="just">
                    <a:lnSpc>
                      <a:spcPct val="120000"/>
                    </a:lnSpc>
                  </a:pPr>
                  <a:endParaRPr lang="en-US" sz="105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  <p:sp>
              <p:nvSpPr>
                <p:cNvPr id="26" name="Freeform 67"/>
                <p:cNvSpPr/>
                <p:nvPr/>
              </p:nvSpPr>
              <p:spPr bwMode="auto">
                <a:xfrm rot="4961872">
                  <a:off x="4339838" y="2042516"/>
                  <a:ext cx="2397282" cy="2389837"/>
                </a:xfrm>
                <a:custGeom>
                  <a:avLst/>
                  <a:gdLst>
                    <a:gd name="T0" fmla="*/ 270 w 270"/>
                    <a:gd name="T1" fmla="*/ 138 h 269"/>
                    <a:gd name="T2" fmla="*/ 0 w 270"/>
                    <a:gd name="T3" fmla="*/ 187 h 269"/>
                    <a:gd name="T4" fmla="*/ 262 w 270"/>
                    <a:gd name="T5" fmla="*/ 117 h 269"/>
                    <a:gd name="T6" fmla="*/ 119 w 270"/>
                    <a:gd name="T7" fmla="*/ 152 h 269"/>
                    <a:gd name="T8" fmla="*/ 270 w 270"/>
                    <a:gd name="T9" fmla="*/ 138 h 26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270" h="269">
                      <a:moveTo>
                        <a:pt x="270" y="138"/>
                      </a:moveTo>
                      <a:cubicBezTo>
                        <a:pt x="270" y="138"/>
                        <a:pt x="186" y="269"/>
                        <a:pt x="0" y="187"/>
                      </a:cubicBezTo>
                      <a:cubicBezTo>
                        <a:pt x="0" y="187"/>
                        <a:pt x="94" y="0"/>
                        <a:pt x="262" y="117"/>
                      </a:cubicBezTo>
                      <a:cubicBezTo>
                        <a:pt x="262" y="117"/>
                        <a:pt x="165" y="153"/>
                        <a:pt x="119" y="152"/>
                      </a:cubicBezTo>
                      <a:cubicBezTo>
                        <a:pt x="119" y="152"/>
                        <a:pt x="224" y="164"/>
                        <a:pt x="270" y="138"/>
                      </a:cubicBezTo>
                      <a:close/>
                    </a:path>
                  </a:pathLst>
                </a:custGeom>
                <a:solidFill>
                  <a:schemeClr val="bg1"/>
                </a:solidFill>
                <a:ln>
                  <a:noFill/>
                </a:ln>
              </p:spPr>
              <p:txBody>
                <a:bodyPr vert="horz" wrap="square" lIns="96430" tIns="48216" rIns="96430" bIns="48216" numCol="1" anchor="t" anchorCtr="0" compatLnSpc="1"/>
                <a:lstStyle/>
                <a:p>
                  <a:pPr algn="just">
                    <a:lnSpc>
                      <a:spcPct val="120000"/>
                    </a:lnSpc>
                  </a:pPr>
                  <a:endParaRPr lang="en-US" sz="105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  <p:sp>
              <p:nvSpPr>
                <p:cNvPr id="27" name="Freeform 67"/>
                <p:cNvSpPr/>
                <p:nvPr/>
              </p:nvSpPr>
              <p:spPr bwMode="auto">
                <a:xfrm rot="7696778">
                  <a:off x="5819972" y="2184633"/>
                  <a:ext cx="2112165" cy="2105606"/>
                </a:xfrm>
                <a:custGeom>
                  <a:avLst/>
                  <a:gdLst>
                    <a:gd name="T0" fmla="*/ 270 w 270"/>
                    <a:gd name="T1" fmla="*/ 138 h 269"/>
                    <a:gd name="T2" fmla="*/ 0 w 270"/>
                    <a:gd name="T3" fmla="*/ 187 h 269"/>
                    <a:gd name="T4" fmla="*/ 262 w 270"/>
                    <a:gd name="T5" fmla="*/ 117 h 269"/>
                    <a:gd name="T6" fmla="*/ 119 w 270"/>
                    <a:gd name="T7" fmla="*/ 152 h 269"/>
                    <a:gd name="T8" fmla="*/ 270 w 270"/>
                    <a:gd name="T9" fmla="*/ 138 h 26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270" h="269">
                      <a:moveTo>
                        <a:pt x="270" y="138"/>
                      </a:moveTo>
                      <a:cubicBezTo>
                        <a:pt x="270" y="138"/>
                        <a:pt x="186" y="269"/>
                        <a:pt x="0" y="187"/>
                      </a:cubicBezTo>
                      <a:cubicBezTo>
                        <a:pt x="0" y="187"/>
                        <a:pt x="94" y="0"/>
                        <a:pt x="262" y="117"/>
                      </a:cubicBezTo>
                      <a:cubicBezTo>
                        <a:pt x="262" y="117"/>
                        <a:pt x="165" y="153"/>
                        <a:pt x="119" y="152"/>
                      </a:cubicBezTo>
                      <a:cubicBezTo>
                        <a:pt x="119" y="152"/>
                        <a:pt x="224" y="164"/>
                        <a:pt x="270" y="138"/>
                      </a:cubicBezTo>
                      <a:close/>
                    </a:path>
                  </a:pathLst>
                </a:custGeom>
                <a:solidFill>
                  <a:schemeClr val="bg1"/>
                </a:solidFill>
                <a:ln>
                  <a:noFill/>
                </a:ln>
              </p:spPr>
              <p:txBody>
                <a:bodyPr vert="horz" wrap="square" lIns="96430" tIns="48216" rIns="96430" bIns="48216" numCol="1" anchor="t" anchorCtr="0" compatLnSpc="1"/>
                <a:lstStyle/>
                <a:p>
                  <a:pPr algn="just">
                    <a:lnSpc>
                      <a:spcPct val="120000"/>
                    </a:lnSpc>
                  </a:pPr>
                  <a:endParaRPr lang="en-US" sz="105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  <p:sp>
              <p:nvSpPr>
                <p:cNvPr id="28" name="Freeform 67"/>
                <p:cNvSpPr/>
                <p:nvPr/>
              </p:nvSpPr>
              <p:spPr bwMode="auto">
                <a:xfrm rot="10345882">
                  <a:off x="6798191" y="3266787"/>
                  <a:ext cx="1921093" cy="1915127"/>
                </a:xfrm>
                <a:custGeom>
                  <a:avLst/>
                  <a:gdLst>
                    <a:gd name="T0" fmla="*/ 270 w 270"/>
                    <a:gd name="T1" fmla="*/ 138 h 269"/>
                    <a:gd name="T2" fmla="*/ 0 w 270"/>
                    <a:gd name="T3" fmla="*/ 187 h 269"/>
                    <a:gd name="T4" fmla="*/ 262 w 270"/>
                    <a:gd name="T5" fmla="*/ 117 h 269"/>
                    <a:gd name="T6" fmla="*/ 119 w 270"/>
                    <a:gd name="T7" fmla="*/ 152 h 269"/>
                    <a:gd name="T8" fmla="*/ 270 w 270"/>
                    <a:gd name="T9" fmla="*/ 138 h 26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270" h="269">
                      <a:moveTo>
                        <a:pt x="270" y="138"/>
                      </a:moveTo>
                      <a:cubicBezTo>
                        <a:pt x="270" y="138"/>
                        <a:pt x="186" y="269"/>
                        <a:pt x="0" y="187"/>
                      </a:cubicBezTo>
                      <a:cubicBezTo>
                        <a:pt x="0" y="187"/>
                        <a:pt x="94" y="0"/>
                        <a:pt x="262" y="117"/>
                      </a:cubicBezTo>
                      <a:cubicBezTo>
                        <a:pt x="262" y="117"/>
                        <a:pt x="165" y="153"/>
                        <a:pt x="119" y="152"/>
                      </a:cubicBezTo>
                      <a:cubicBezTo>
                        <a:pt x="119" y="152"/>
                        <a:pt x="224" y="164"/>
                        <a:pt x="270" y="138"/>
                      </a:cubicBezTo>
                      <a:close/>
                    </a:path>
                  </a:pathLst>
                </a:custGeom>
                <a:solidFill>
                  <a:schemeClr val="bg1"/>
                </a:solidFill>
                <a:ln>
                  <a:noFill/>
                </a:ln>
              </p:spPr>
              <p:txBody>
                <a:bodyPr vert="horz" wrap="square" lIns="96430" tIns="48216" rIns="96430" bIns="48216" numCol="1" anchor="t" anchorCtr="0" compatLnSpc="1"/>
                <a:lstStyle/>
                <a:p>
                  <a:pPr algn="just">
                    <a:lnSpc>
                      <a:spcPct val="120000"/>
                    </a:lnSpc>
                  </a:pPr>
                  <a:endParaRPr lang="en-US" sz="105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  <p:sp>
              <p:nvSpPr>
                <p:cNvPr id="29" name="Freeform 67"/>
                <p:cNvSpPr/>
                <p:nvPr/>
              </p:nvSpPr>
              <p:spPr bwMode="auto">
                <a:xfrm rot="12440007">
                  <a:off x="6858380" y="4596385"/>
                  <a:ext cx="1424405" cy="1419981"/>
                </a:xfrm>
                <a:custGeom>
                  <a:avLst/>
                  <a:gdLst>
                    <a:gd name="T0" fmla="*/ 270 w 270"/>
                    <a:gd name="T1" fmla="*/ 138 h 269"/>
                    <a:gd name="T2" fmla="*/ 0 w 270"/>
                    <a:gd name="T3" fmla="*/ 187 h 269"/>
                    <a:gd name="T4" fmla="*/ 262 w 270"/>
                    <a:gd name="T5" fmla="*/ 117 h 269"/>
                    <a:gd name="T6" fmla="*/ 119 w 270"/>
                    <a:gd name="T7" fmla="*/ 152 h 269"/>
                    <a:gd name="T8" fmla="*/ 270 w 270"/>
                    <a:gd name="T9" fmla="*/ 138 h 26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270" h="269">
                      <a:moveTo>
                        <a:pt x="270" y="138"/>
                      </a:moveTo>
                      <a:cubicBezTo>
                        <a:pt x="270" y="138"/>
                        <a:pt x="186" y="269"/>
                        <a:pt x="0" y="187"/>
                      </a:cubicBezTo>
                      <a:cubicBezTo>
                        <a:pt x="0" y="187"/>
                        <a:pt x="94" y="0"/>
                        <a:pt x="262" y="117"/>
                      </a:cubicBezTo>
                      <a:cubicBezTo>
                        <a:pt x="262" y="117"/>
                        <a:pt x="165" y="153"/>
                        <a:pt x="119" y="152"/>
                      </a:cubicBezTo>
                      <a:cubicBezTo>
                        <a:pt x="119" y="152"/>
                        <a:pt x="224" y="164"/>
                        <a:pt x="270" y="138"/>
                      </a:cubicBezTo>
                      <a:close/>
                    </a:path>
                  </a:pathLst>
                </a:custGeom>
                <a:solidFill>
                  <a:schemeClr val="bg1"/>
                </a:solidFill>
                <a:ln>
                  <a:noFill/>
                </a:ln>
              </p:spPr>
              <p:txBody>
                <a:bodyPr vert="horz" wrap="square" lIns="96430" tIns="48216" rIns="96430" bIns="48216" numCol="1" anchor="t" anchorCtr="0" compatLnSpc="1"/>
                <a:lstStyle/>
                <a:p>
                  <a:pPr algn="just">
                    <a:lnSpc>
                      <a:spcPct val="120000"/>
                    </a:lnSpc>
                  </a:pPr>
                  <a:endParaRPr lang="en-US" sz="105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  <p:sp>
              <p:nvSpPr>
                <p:cNvPr id="30" name="Freeform 67"/>
                <p:cNvSpPr/>
                <p:nvPr/>
              </p:nvSpPr>
              <p:spPr bwMode="auto">
                <a:xfrm rot="20954305">
                  <a:off x="3963464" y="4429907"/>
                  <a:ext cx="1424405" cy="1419981"/>
                </a:xfrm>
                <a:custGeom>
                  <a:avLst/>
                  <a:gdLst>
                    <a:gd name="T0" fmla="*/ 270 w 270"/>
                    <a:gd name="T1" fmla="*/ 138 h 269"/>
                    <a:gd name="T2" fmla="*/ 0 w 270"/>
                    <a:gd name="T3" fmla="*/ 187 h 269"/>
                    <a:gd name="T4" fmla="*/ 262 w 270"/>
                    <a:gd name="T5" fmla="*/ 117 h 269"/>
                    <a:gd name="T6" fmla="*/ 119 w 270"/>
                    <a:gd name="T7" fmla="*/ 152 h 269"/>
                    <a:gd name="T8" fmla="*/ 270 w 270"/>
                    <a:gd name="T9" fmla="*/ 138 h 26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270" h="269">
                      <a:moveTo>
                        <a:pt x="270" y="138"/>
                      </a:moveTo>
                      <a:cubicBezTo>
                        <a:pt x="270" y="138"/>
                        <a:pt x="186" y="269"/>
                        <a:pt x="0" y="187"/>
                      </a:cubicBezTo>
                      <a:cubicBezTo>
                        <a:pt x="0" y="187"/>
                        <a:pt x="94" y="0"/>
                        <a:pt x="262" y="117"/>
                      </a:cubicBezTo>
                      <a:cubicBezTo>
                        <a:pt x="262" y="117"/>
                        <a:pt x="165" y="153"/>
                        <a:pt x="119" y="152"/>
                      </a:cubicBezTo>
                      <a:cubicBezTo>
                        <a:pt x="119" y="152"/>
                        <a:pt x="224" y="164"/>
                        <a:pt x="270" y="138"/>
                      </a:cubicBezTo>
                      <a:close/>
                    </a:path>
                  </a:pathLst>
                </a:custGeom>
                <a:solidFill>
                  <a:schemeClr val="bg1"/>
                </a:solidFill>
                <a:ln>
                  <a:noFill/>
                </a:ln>
              </p:spPr>
              <p:txBody>
                <a:bodyPr vert="horz" wrap="square" lIns="96430" tIns="48216" rIns="96430" bIns="48216" numCol="1" anchor="t" anchorCtr="0" compatLnSpc="1"/>
                <a:lstStyle/>
                <a:p>
                  <a:pPr algn="just">
                    <a:lnSpc>
                      <a:spcPct val="120000"/>
                    </a:lnSpc>
                  </a:pPr>
                  <a:endParaRPr lang="en-US" sz="105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  <p:sp>
              <p:nvSpPr>
                <p:cNvPr id="31" name="Freeform 67"/>
                <p:cNvSpPr/>
                <p:nvPr/>
              </p:nvSpPr>
              <p:spPr bwMode="auto">
                <a:xfrm rot="2241606">
                  <a:off x="3489891" y="2406325"/>
                  <a:ext cx="1187759" cy="1184070"/>
                </a:xfrm>
                <a:custGeom>
                  <a:avLst/>
                  <a:gdLst>
                    <a:gd name="T0" fmla="*/ 270 w 270"/>
                    <a:gd name="T1" fmla="*/ 138 h 269"/>
                    <a:gd name="T2" fmla="*/ 0 w 270"/>
                    <a:gd name="T3" fmla="*/ 187 h 269"/>
                    <a:gd name="T4" fmla="*/ 262 w 270"/>
                    <a:gd name="T5" fmla="*/ 117 h 269"/>
                    <a:gd name="T6" fmla="*/ 119 w 270"/>
                    <a:gd name="T7" fmla="*/ 152 h 269"/>
                    <a:gd name="T8" fmla="*/ 270 w 270"/>
                    <a:gd name="T9" fmla="*/ 138 h 26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270" h="269">
                      <a:moveTo>
                        <a:pt x="270" y="138"/>
                      </a:moveTo>
                      <a:cubicBezTo>
                        <a:pt x="270" y="138"/>
                        <a:pt x="186" y="269"/>
                        <a:pt x="0" y="187"/>
                      </a:cubicBezTo>
                      <a:cubicBezTo>
                        <a:pt x="0" y="187"/>
                        <a:pt x="94" y="0"/>
                        <a:pt x="262" y="117"/>
                      </a:cubicBezTo>
                      <a:cubicBezTo>
                        <a:pt x="262" y="117"/>
                        <a:pt x="165" y="153"/>
                        <a:pt x="119" y="152"/>
                      </a:cubicBezTo>
                      <a:cubicBezTo>
                        <a:pt x="119" y="152"/>
                        <a:pt x="224" y="164"/>
                        <a:pt x="270" y="138"/>
                      </a:cubicBezTo>
                      <a:close/>
                    </a:path>
                  </a:pathLst>
                </a:custGeom>
                <a:solidFill>
                  <a:schemeClr val="bg1"/>
                </a:solidFill>
                <a:ln>
                  <a:noFill/>
                </a:ln>
              </p:spPr>
              <p:txBody>
                <a:bodyPr vert="horz" wrap="square" lIns="96430" tIns="48216" rIns="96430" bIns="48216" numCol="1" anchor="t" anchorCtr="0" compatLnSpc="1"/>
                <a:lstStyle/>
                <a:p>
                  <a:pPr algn="just">
                    <a:lnSpc>
                      <a:spcPct val="120000"/>
                    </a:lnSpc>
                  </a:pPr>
                  <a:endParaRPr lang="en-US" sz="105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  <p:sp>
              <p:nvSpPr>
                <p:cNvPr id="32" name="Freeform 67"/>
                <p:cNvSpPr/>
                <p:nvPr/>
              </p:nvSpPr>
              <p:spPr bwMode="auto">
                <a:xfrm rot="6355571">
                  <a:off x="5654693" y="1694215"/>
                  <a:ext cx="1187759" cy="1184070"/>
                </a:xfrm>
                <a:custGeom>
                  <a:avLst/>
                  <a:gdLst>
                    <a:gd name="T0" fmla="*/ 270 w 270"/>
                    <a:gd name="T1" fmla="*/ 138 h 269"/>
                    <a:gd name="T2" fmla="*/ 0 w 270"/>
                    <a:gd name="T3" fmla="*/ 187 h 269"/>
                    <a:gd name="T4" fmla="*/ 262 w 270"/>
                    <a:gd name="T5" fmla="*/ 117 h 269"/>
                    <a:gd name="T6" fmla="*/ 119 w 270"/>
                    <a:gd name="T7" fmla="*/ 152 h 269"/>
                    <a:gd name="T8" fmla="*/ 270 w 270"/>
                    <a:gd name="T9" fmla="*/ 138 h 26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270" h="269">
                      <a:moveTo>
                        <a:pt x="270" y="138"/>
                      </a:moveTo>
                      <a:cubicBezTo>
                        <a:pt x="270" y="138"/>
                        <a:pt x="186" y="269"/>
                        <a:pt x="0" y="187"/>
                      </a:cubicBezTo>
                      <a:cubicBezTo>
                        <a:pt x="0" y="187"/>
                        <a:pt x="94" y="0"/>
                        <a:pt x="262" y="117"/>
                      </a:cubicBezTo>
                      <a:cubicBezTo>
                        <a:pt x="262" y="117"/>
                        <a:pt x="165" y="153"/>
                        <a:pt x="119" y="152"/>
                      </a:cubicBezTo>
                      <a:cubicBezTo>
                        <a:pt x="119" y="152"/>
                        <a:pt x="224" y="164"/>
                        <a:pt x="270" y="138"/>
                      </a:cubicBezTo>
                      <a:close/>
                    </a:path>
                  </a:pathLst>
                </a:custGeom>
                <a:solidFill>
                  <a:schemeClr val="bg1"/>
                </a:solidFill>
                <a:ln>
                  <a:noFill/>
                </a:ln>
              </p:spPr>
              <p:txBody>
                <a:bodyPr vert="horz" wrap="square" lIns="96430" tIns="48216" rIns="96430" bIns="48216" numCol="1" anchor="t" anchorCtr="0" compatLnSpc="1"/>
                <a:lstStyle/>
                <a:p>
                  <a:pPr algn="just">
                    <a:lnSpc>
                      <a:spcPct val="120000"/>
                    </a:lnSpc>
                  </a:pPr>
                  <a:endParaRPr lang="en-US" sz="105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  <p:sp>
              <p:nvSpPr>
                <p:cNvPr id="33" name="Freeform 67"/>
                <p:cNvSpPr/>
                <p:nvPr/>
              </p:nvSpPr>
              <p:spPr bwMode="auto">
                <a:xfrm rot="9774375">
                  <a:off x="7378684" y="2652032"/>
                  <a:ext cx="1187759" cy="1184070"/>
                </a:xfrm>
                <a:custGeom>
                  <a:avLst/>
                  <a:gdLst>
                    <a:gd name="T0" fmla="*/ 270 w 270"/>
                    <a:gd name="T1" fmla="*/ 138 h 269"/>
                    <a:gd name="T2" fmla="*/ 0 w 270"/>
                    <a:gd name="T3" fmla="*/ 187 h 269"/>
                    <a:gd name="T4" fmla="*/ 262 w 270"/>
                    <a:gd name="T5" fmla="*/ 117 h 269"/>
                    <a:gd name="T6" fmla="*/ 119 w 270"/>
                    <a:gd name="T7" fmla="*/ 152 h 269"/>
                    <a:gd name="T8" fmla="*/ 270 w 270"/>
                    <a:gd name="T9" fmla="*/ 138 h 26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270" h="269">
                      <a:moveTo>
                        <a:pt x="270" y="138"/>
                      </a:moveTo>
                      <a:cubicBezTo>
                        <a:pt x="270" y="138"/>
                        <a:pt x="186" y="269"/>
                        <a:pt x="0" y="187"/>
                      </a:cubicBezTo>
                      <a:cubicBezTo>
                        <a:pt x="0" y="187"/>
                        <a:pt x="94" y="0"/>
                        <a:pt x="262" y="117"/>
                      </a:cubicBezTo>
                      <a:cubicBezTo>
                        <a:pt x="262" y="117"/>
                        <a:pt x="165" y="153"/>
                        <a:pt x="119" y="152"/>
                      </a:cubicBezTo>
                      <a:cubicBezTo>
                        <a:pt x="119" y="152"/>
                        <a:pt x="224" y="164"/>
                        <a:pt x="270" y="138"/>
                      </a:cubicBezTo>
                      <a:close/>
                    </a:path>
                  </a:pathLst>
                </a:custGeom>
                <a:solidFill>
                  <a:schemeClr val="bg1"/>
                </a:solidFill>
                <a:ln>
                  <a:noFill/>
                </a:ln>
              </p:spPr>
              <p:txBody>
                <a:bodyPr vert="horz" wrap="square" lIns="96430" tIns="48216" rIns="96430" bIns="48216" numCol="1" anchor="t" anchorCtr="0" compatLnSpc="1"/>
                <a:lstStyle/>
                <a:p>
                  <a:pPr algn="just">
                    <a:lnSpc>
                      <a:spcPct val="120000"/>
                    </a:lnSpc>
                  </a:pPr>
                  <a:endParaRPr lang="en-US" sz="105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endParaRPr>
                </a:p>
              </p:txBody>
            </p:sp>
          </p:grpSp>
          <p:sp>
            <p:nvSpPr>
              <p:cNvPr id="23" name="Freeform 20"/>
              <p:cNvSpPr/>
              <p:nvPr/>
            </p:nvSpPr>
            <p:spPr>
              <a:xfrm>
                <a:off x="7135090" y="5202683"/>
                <a:ext cx="4139963" cy="721117"/>
              </a:xfrm>
              <a:custGeom>
                <a:avLst/>
                <a:gdLst>
                  <a:gd name="connsiteX0" fmla="*/ 2069981 w 4139963"/>
                  <a:gd name="connsiteY0" fmla="*/ 0 h 721117"/>
                  <a:gd name="connsiteX1" fmla="*/ 4041693 w 4139963"/>
                  <a:gd name="connsiteY1" fmla="*/ 631822 h 721117"/>
                  <a:gd name="connsiteX2" fmla="*/ 4139963 w 4139963"/>
                  <a:gd name="connsiteY2" fmla="*/ 721117 h 721117"/>
                  <a:gd name="connsiteX3" fmla="*/ 4029024 w 4139963"/>
                  <a:gd name="connsiteY3" fmla="*/ 677936 h 721117"/>
                  <a:gd name="connsiteX4" fmla="*/ 2069980 w 4139963"/>
                  <a:gd name="connsiteY4" fmla="*/ 366464 h 721117"/>
                  <a:gd name="connsiteX5" fmla="*/ 110936 w 4139963"/>
                  <a:gd name="connsiteY5" fmla="*/ 677936 h 721117"/>
                  <a:gd name="connsiteX6" fmla="*/ 0 w 4139963"/>
                  <a:gd name="connsiteY6" fmla="*/ 721115 h 721117"/>
                  <a:gd name="connsiteX7" fmla="*/ 98269 w 4139963"/>
                  <a:gd name="connsiteY7" fmla="*/ 631822 h 721117"/>
                  <a:gd name="connsiteX8" fmla="*/ 2069981 w 4139963"/>
                  <a:gd name="connsiteY8" fmla="*/ 0 h 72111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4139963" h="721117">
                    <a:moveTo>
                      <a:pt x="2069981" y="0"/>
                    </a:moveTo>
                    <a:cubicBezTo>
                      <a:pt x="2863778" y="0"/>
                      <a:pt x="3573033" y="245952"/>
                      <a:pt x="4041693" y="631822"/>
                    </a:cubicBezTo>
                    <a:lnTo>
                      <a:pt x="4139963" y="721117"/>
                    </a:lnTo>
                    <a:lnTo>
                      <a:pt x="4029024" y="677936"/>
                    </a:lnTo>
                    <a:cubicBezTo>
                      <a:pt x="3469804" y="481289"/>
                      <a:pt x="2795654" y="366464"/>
                      <a:pt x="2069980" y="366464"/>
                    </a:cubicBezTo>
                    <a:cubicBezTo>
                      <a:pt x="1344306" y="366464"/>
                      <a:pt x="670157" y="481289"/>
                      <a:pt x="110936" y="677936"/>
                    </a:cubicBezTo>
                    <a:lnTo>
                      <a:pt x="0" y="721115"/>
                    </a:lnTo>
                    <a:lnTo>
                      <a:pt x="98269" y="631822"/>
                    </a:lnTo>
                    <a:cubicBezTo>
                      <a:pt x="566929" y="245952"/>
                      <a:pt x="1276184" y="0"/>
                      <a:pt x="2069981" y="0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just">
                  <a:lnSpc>
                    <a:spcPct val="120000"/>
                  </a:lnSpc>
                </a:pPr>
                <a:endParaRPr lang="en-GB" sz="105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10" name="Group 14"/>
            <p:cNvGrpSpPr/>
            <p:nvPr/>
          </p:nvGrpSpPr>
          <p:grpSpPr>
            <a:xfrm>
              <a:off x="1248762" y="2419596"/>
              <a:ext cx="2597148" cy="1073475"/>
              <a:chOff x="786306" y="2525730"/>
              <a:chExt cx="2462751" cy="1017926"/>
            </a:xfrm>
          </p:grpSpPr>
          <p:sp>
            <p:nvSpPr>
              <p:cNvPr id="20" name="Rectangle 24"/>
              <p:cNvSpPr/>
              <p:nvPr/>
            </p:nvSpPr>
            <p:spPr>
              <a:xfrm>
                <a:off x="786306" y="2805693"/>
                <a:ext cx="2462751" cy="737963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 algn="r">
                  <a:lnSpc>
                    <a:spcPct val="120000"/>
                  </a:lnSpc>
                </a:pPr>
                <a:r>
                  <a:rPr lang="zh-CN" altLang="en-US" sz="90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请替换文字内容</a:t>
                </a:r>
                <a:r>
                  <a:rPr lang="zh-CN" altLang="en-US" sz="9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，点击添加相关标题文字，修改文字内容，也可以直接复制你的内容到</a:t>
                </a:r>
                <a:r>
                  <a:rPr lang="zh-CN" altLang="en-US" sz="90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此。请替换文字内容</a:t>
                </a:r>
                <a:r>
                  <a:rPr lang="zh-CN" altLang="en-US" sz="9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，点击添加相关标题文字，修改文字内容，也可以直接复制你的内容到此。</a:t>
                </a:r>
                <a:endParaRPr lang="en-GB" altLang="zh-CN" sz="9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1" name="TextBox 16"/>
              <p:cNvSpPr txBox="1"/>
              <p:nvPr/>
            </p:nvSpPr>
            <p:spPr>
              <a:xfrm>
                <a:off x="1661237" y="2525730"/>
                <a:ext cx="1579920" cy="37798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pPr algn="r">
                  <a:lnSpc>
                    <a:spcPct val="120000"/>
                  </a:lnSpc>
                </a:pPr>
                <a:r>
                  <a:rPr lang="zh-CN" altLang="en-US" sz="160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请替换文字内容</a:t>
                </a:r>
                <a:endParaRPr lang="en-GB" sz="16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11" name="Group 17"/>
            <p:cNvGrpSpPr/>
            <p:nvPr/>
          </p:nvGrpSpPr>
          <p:grpSpPr>
            <a:xfrm>
              <a:off x="1307737" y="4577349"/>
              <a:ext cx="2597148" cy="1073475"/>
              <a:chOff x="842229" y="4571823"/>
              <a:chExt cx="2462751" cy="1017926"/>
            </a:xfrm>
          </p:grpSpPr>
          <p:sp>
            <p:nvSpPr>
              <p:cNvPr id="18" name="Rectangle 26"/>
              <p:cNvSpPr/>
              <p:nvPr/>
            </p:nvSpPr>
            <p:spPr>
              <a:xfrm>
                <a:off x="842229" y="4851786"/>
                <a:ext cx="2462751" cy="737963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 algn="r">
                  <a:lnSpc>
                    <a:spcPct val="120000"/>
                  </a:lnSpc>
                </a:pPr>
                <a:r>
                  <a:rPr lang="zh-CN" altLang="en-US" sz="90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请替换文字内容</a:t>
                </a:r>
                <a:r>
                  <a:rPr lang="zh-CN" altLang="en-US" sz="9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，点击添加相关标题文字，修改文字内容，也可以直接复制你的内容到</a:t>
                </a:r>
                <a:r>
                  <a:rPr lang="zh-CN" altLang="en-US" sz="90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此。请替换文字内容</a:t>
                </a:r>
                <a:r>
                  <a:rPr lang="zh-CN" altLang="en-US" sz="9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，点击添加相关标题文字，修改文字内容，也可以直接复制你的内容到此。</a:t>
                </a:r>
                <a:endParaRPr lang="en-GB" altLang="zh-CN" sz="9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19" name="TextBox 19"/>
              <p:cNvSpPr txBox="1"/>
              <p:nvPr/>
            </p:nvSpPr>
            <p:spPr>
              <a:xfrm>
                <a:off x="1725060" y="4571823"/>
                <a:ext cx="1579920" cy="37798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pPr algn="r">
                  <a:lnSpc>
                    <a:spcPct val="120000"/>
                  </a:lnSpc>
                </a:pPr>
                <a:r>
                  <a:rPr lang="zh-CN" altLang="en-US" sz="160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请替换文字内容</a:t>
                </a:r>
                <a:endParaRPr lang="en-GB" sz="16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12" name="Group 15"/>
            <p:cNvGrpSpPr/>
            <p:nvPr/>
          </p:nvGrpSpPr>
          <p:grpSpPr>
            <a:xfrm>
              <a:off x="8666691" y="2419598"/>
              <a:ext cx="2709503" cy="1073475"/>
              <a:chOff x="8780478" y="2525730"/>
              <a:chExt cx="2569292" cy="1017926"/>
            </a:xfrm>
          </p:grpSpPr>
          <p:sp>
            <p:nvSpPr>
              <p:cNvPr id="16" name="Rectangle 28"/>
              <p:cNvSpPr/>
              <p:nvPr/>
            </p:nvSpPr>
            <p:spPr>
              <a:xfrm flipH="1">
                <a:off x="8887019" y="2805693"/>
                <a:ext cx="2462751" cy="737963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 algn="just">
                  <a:lnSpc>
                    <a:spcPct val="120000"/>
                  </a:lnSpc>
                </a:pPr>
                <a:r>
                  <a:rPr lang="zh-CN" altLang="en-US" sz="90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请替换文字内容</a:t>
                </a:r>
                <a:r>
                  <a:rPr lang="zh-CN" altLang="en-US" sz="9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，点击添加相关标题文字，修改文字内容，也可以直接复制你的内容到</a:t>
                </a:r>
                <a:r>
                  <a:rPr lang="zh-CN" altLang="en-US" sz="90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此。请替换文字内容</a:t>
                </a:r>
                <a:r>
                  <a:rPr lang="zh-CN" altLang="en-US" sz="9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，点击添加相关标题文字，修改文字内容，也可以直接复制你的内容到此。</a:t>
                </a:r>
                <a:endParaRPr lang="en-GB" altLang="zh-CN" sz="9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17" name="TextBox 22"/>
              <p:cNvSpPr txBox="1"/>
              <p:nvPr/>
            </p:nvSpPr>
            <p:spPr>
              <a:xfrm flipH="1">
                <a:off x="8780478" y="2525730"/>
                <a:ext cx="1579921" cy="37798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pPr algn="just">
                  <a:lnSpc>
                    <a:spcPct val="120000"/>
                  </a:lnSpc>
                </a:pPr>
                <a:r>
                  <a:rPr lang="zh-CN" altLang="en-US" sz="160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请替换文字内容</a:t>
                </a:r>
                <a:endParaRPr lang="en-GB" sz="16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13" name="Group 16"/>
            <p:cNvGrpSpPr/>
            <p:nvPr/>
          </p:nvGrpSpPr>
          <p:grpSpPr>
            <a:xfrm>
              <a:off x="8725666" y="4577350"/>
              <a:ext cx="2709503" cy="1073475"/>
              <a:chOff x="8836401" y="4571823"/>
              <a:chExt cx="2569292" cy="1017926"/>
            </a:xfrm>
          </p:grpSpPr>
          <p:sp>
            <p:nvSpPr>
              <p:cNvPr id="14" name="Rectangle 30"/>
              <p:cNvSpPr/>
              <p:nvPr/>
            </p:nvSpPr>
            <p:spPr>
              <a:xfrm flipH="1">
                <a:off x="8942942" y="4851786"/>
                <a:ext cx="2462751" cy="737963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 algn="just">
                  <a:lnSpc>
                    <a:spcPct val="120000"/>
                  </a:lnSpc>
                </a:pPr>
                <a:r>
                  <a:rPr lang="zh-CN" altLang="en-US" sz="90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请替换文字内容</a:t>
                </a:r>
                <a:r>
                  <a:rPr lang="zh-CN" altLang="en-US" sz="9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，点击添加相关标题文字，修改文字内容，也可以直接复制你的内容到</a:t>
                </a:r>
                <a:r>
                  <a:rPr lang="zh-CN" altLang="en-US" sz="90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此。请替换文字内容</a:t>
                </a:r>
                <a:r>
                  <a:rPr lang="zh-CN" altLang="en-US" sz="900" dirty="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，点击添加相关标题文字，修改文字内容，也可以直接复制你的内容到此。</a:t>
                </a:r>
                <a:endParaRPr lang="en-GB" altLang="zh-CN" sz="9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15" name="TextBox 25"/>
              <p:cNvSpPr txBox="1"/>
              <p:nvPr/>
            </p:nvSpPr>
            <p:spPr>
              <a:xfrm flipH="1">
                <a:off x="8836401" y="4571823"/>
                <a:ext cx="1579921" cy="37798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pPr algn="just">
                  <a:lnSpc>
                    <a:spcPct val="120000"/>
                  </a:lnSpc>
                </a:pPr>
                <a:r>
                  <a:rPr lang="zh-CN" altLang="en-US" sz="1600" smtClean="0">
                    <a:solidFill>
                      <a:schemeClr val="bg1"/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ea"/>
                    <a:sym typeface="Arial" panose="020B0604020202020204" pitchFamily="34" charset="0"/>
                  </a:rPr>
                  <a:t>请替换文字内容</a:t>
                </a:r>
                <a:endParaRPr lang="en-GB" sz="16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5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20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2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 fmla="#ppt_w*sin(2.5*pi*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2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图片 2" descr="甜品"/>
          <p:cNvPicPr>
            <a:picLocks noChangeAspect="1"/>
          </p:cNvPicPr>
          <p:nvPr/>
        </p:nvPicPr>
        <p:blipFill>
          <a:blip r:embed="rId1"/>
          <a:srcRect l="12014" t="-106" r="22067" b="12228"/>
          <a:stretch>
            <a:fillRect/>
          </a:stretch>
        </p:blipFill>
        <p:spPr>
          <a:xfrm rot="5400000">
            <a:off x="2667000" y="-2666365"/>
            <a:ext cx="6857365" cy="12191365"/>
          </a:xfrm>
          <a:prstGeom prst="rect">
            <a:avLst/>
          </a:prstGeom>
        </p:spPr>
      </p:pic>
      <p:grpSp>
        <p:nvGrpSpPr>
          <p:cNvPr id="11" name="组合 10"/>
          <p:cNvGrpSpPr/>
          <p:nvPr/>
        </p:nvGrpSpPr>
        <p:grpSpPr>
          <a:xfrm>
            <a:off x="2032907" y="2177554"/>
            <a:ext cx="8126186" cy="1879186"/>
            <a:chOff x="2018393" y="2177554"/>
            <a:chExt cx="8126186" cy="1879186"/>
          </a:xfrm>
        </p:grpSpPr>
        <p:sp>
          <p:nvSpPr>
            <p:cNvPr id="6" name="文本框 5"/>
            <p:cNvSpPr txBox="1"/>
            <p:nvPr/>
          </p:nvSpPr>
          <p:spPr>
            <a:xfrm>
              <a:off x="2018393" y="2733301"/>
              <a:ext cx="8126186" cy="132343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8000" b="1" spc="600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感谢同学们观看</a:t>
              </a:r>
              <a:endParaRPr lang="zh-CN" altLang="en-US" sz="8000" b="1" spc="6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7" name="文本框 6"/>
            <p:cNvSpPr txBox="1"/>
            <p:nvPr/>
          </p:nvSpPr>
          <p:spPr>
            <a:xfrm>
              <a:off x="2036916" y="2177554"/>
              <a:ext cx="8089140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3200" dirty="0" smtClean="0">
                  <a:solidFill>
                    <a:schemeClr val="bg1"/>
                  </a:solidFill>
                </a:rPr>
                <a:t>EDUCATION PRACTICE SESSION PPT</a:t>
              </a:r>
              <a:endParaRPr lang="zh-CN" altLang="en-US" sz="3200" dirty="0">
                <a:solidFill>
                  <a:schemeClr val="bg1"/>
                </a:solidFill>
              </a:endParaRPr>
            </a:p>
          </p:txBody>
        </p:sp>
      </p:grpSp>
      <p:grpSp>
        <p:nvGrpSpPr>
          <p:cNvPr id="10" name="组合 9"/>
          <p:cNvGrpSpPr/>
          <p:nvPr/>
        </p:nvGrpSpPr>
        <p:grpSpPr>
          <a:xfrm>
            <a:off x="3417661" y="4252686"/>
            <a:ext cx="5356679" cy="470394"/>
            <a:chOff x="2888342" y="4339770"/>
            <a:chExt cx="5356679" cy="470394"/>
          </a:xfrm>
        </p:grpSpPr>
        <p:sp>
          <p:nvSpPr>
            <p:cNvPr id="8" name="矩形 7"/>
            <p:cNvSpPr/>
            <p:nvPr/>
          </p:nvSpPr>
          <p:spPr>
            <a:xfrm>
              <a:off x="2888342" y="4339771"/>
              <a:ext cx="2061029" cy="470393"/>
            </a:xfrm>
            <a:prstGeom prst="rect">
              <a:avLst/>
            </a:prstGeom>
            <a:noFill/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zh-CN" altLang="en-US" dirty="0" smtClean="0">
                  <a:latin typeface="+mn-ea"/>
                </a:rPr>
                <a:t>班级：</a:t>
              </a:r>
              <a:r>
                <a:rPr lang="zh-CN" altLang="en-US" dirty="0">
                  <a:latin typeface="+mn-ea"/>
                </a:rPr>
                <a:t>九</a:t>
              </a:r>
              <a:r>
                <a:rPr lang="zh-CN" altLang="en-US" dirty="0" smtClean="0">
                  <a:latin typeface="+mn-ea"/>
                </a:rPr>
                <a:t>年级一班</a:t>
              </a:r>
              <a:endParaRPr lang="zh-CN" altLang="en-US" dirty="0">
                <a:latin typeface="+mn-ea"/>
              </a:endParaRPr>
            </a:p>
          </p:txBody>
        </p:sp>
        <p:sp>
          <p:nvSpPr>
            <p:cNvPr id="9" name="矩形 8"/>
            <p:cNvSpPr/>
            <p:nvPr/>
          </p:nvSpPr>
          <p:spPr>
            <a:xfrm>
              <a:off x="6183992" y="4339770"/>
              <a:ext cx="2061029" cy="470393"/>
            </a:xfrm>
            <a:prstGeom prst="rect">
              <a:avLst/>
            </a:prstGeom>
            <a:noFill/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zh-CN" altLang="en-US" dirty="0" smtClean="0">
                  <a:latin typeface="+mn-ea"/>
                </a:rPr>
                <a:t>老师</a:t>
              </a:r>
              <a:r>
                <a:rPr lang="zh-CN" altLang="en-US" dirty="0" smtClean="0">
                  <a:latin typeface="+mn-ea"/>
                </a:rPr>
                <a:t>：</a:t>
              </a:r>
              <a:r>
                <a:rPr lang="en-US" altLang="zh-CN" dirty="0" smtClean="0">
                  <a:latin typeface="+mn-ea"/>
                </a:rPr>
                <a:t>XXX</a:t>
              </a:r>
              <a:endParaRPr lang="zh-CN" altLang="en-US" dirty="0">
                <a:latin typeface="+mn-ea"/>
              </a:endParaRPr>
            </a:p>
          </p:txBody>
        </p:sp>
      </p:grpSp>
    </p:spTree>
  </p:cSld>
  <p:clrMapOvr>
    <a:masterClrMapping/>
  </p:clrMapOvr>
  <p:transition spd="slow" advTm="4000">
    <p:cover/>
  </p:transition>
  <p:timing>
    <p:tnLst>
      <p:par>
        <p:cTn id="1" dur="indefinite" restart="never" nodeType="tmRoot"/>
      </p:par>
    </p:tnLst>
  </p:timing>
</p:sld>
</file>

<file path=ppt/tags/tag1.xml><?xml version="1.0" encoding="utf-8"?>
<p:tagLst xmlns:p="http://schemas.openxmlformats.org/presentationml/2006/main">
  <p:tag name="ISPRING_PRESENTATION_TITLE" val="教师说课公开课ppt模板"/>
</p:tagLst>
</file>

<file path=ppt/theme/theme1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等线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等线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5960</Words>
  <Application>WPS 演示</Application>
  <PresentationFormat>宽屏</PresentationFormat>
  <Paragraphs>461</Paragraphs>
  <Slides>25</Slides>
  <Notes>25</Notes>
  <HiddenSlides>0</HiddenSlides>
  <MMClips>1</MMClips>
  <ScaleCrop>false</ScaleCrop>
  <HeadingPairs>
    <vt:vector size="6" baseType="variant">
      <vt:variant>
        <vt:lpstr>已用的字体</vt:lpstr>
      </vt:variant>
      <vt:variant>
        <vt:i4>22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25</vt:i4>
      </vt:variant>
    </vt:vector>
  </HeadingPairs>
  <TitlesOfParts>
    <vt:vector size="48" baseType="lpstr">
      <vt:lpstr>Arial</vt:lpstr>
      <vt:lpstr>宋体</vt:lpstr>
      <vt:lpstr>Wingdings</vt:lpstr>
      <vt:lpstr>微软雅黑</vt:lpstr>
      <vt:lpstr>Times New Roman</vt:lpstr>
      <vt:lpstr>Calibri</vt:lpstr>
      <vt:lpstr>Calibri</vt:lpstr>
      <vt:lpstr>Open Sans</vt:lpstr>
      <vt:lpstr>Segoe Print</vt:lpstr>
      <vt:lpstr>等线</vt:lpstr>
      <vt:lpstr>Arial Unicode MS</vt:lpstr>
      <vt:lpstr>等线 Light</vt:lpstr>
      <vt:lpstr>华文细黑</vt:lpstr>
      <vt:lpstr>News Gothic MT</vt:lpstr>
      <vt:lpstr>Segoe UI Light</vt:lpstr>
      <vt:lpstr>Segoe UI Black</vt:lpstr>
      <vt:lpstr>Segoe UI</vt:lpstr>
      <vt:lpstr>Lato</vt:lpstr>
      <vt:lpstr>MS PGothic</vt:lpstr>
      <vt:lpstr>Neris Thin</vt:lpstr>
      <vt:lpstr>Helvetica Light</vt:lpstr>
      <vt:lpstr>Open Sans</vt:lpstr>
      <vt:lpstr>Office 主题​​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Company>Microsoft</Company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教师说课公开课ppt模板</dc:title>
  <dc:creator>龙时富</dc:creator>
  <cp:lastModifiedBy>罗祉璇</cp:lastModifiedBy>
  <cp:revision>11</cp:revision>
  <dcterms:created xsi:type="dcterms:W3CDTF">2017-07-16T05:18:00Z</dcterms:created>
  <dcterms:modified xsi:type="dcterms:W3CDTF">2020-08-17T00:43:07Z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KSOProductBuildVer">
    <vt:lpwstr>2052-11.1.0.9828</vt:lpwstr>
  </property>
</Properties>
</file>