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8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26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9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sldIdLst>
    <p:sldId id="412" r:id="rId2"/>
    <p:sldId id="414" r:id="rId3"/>
    <p:sldId id="400" r:id="rId4"/>
    <p:sldId id="403" r:id="rId5"/>
    <p:sldId id="367" r:id="rId6"/>
    <p:sldId id="353" r:id="rId7"/>
    <p:sldId id="360" r:id="rId8"/>
    <p:sldId id="398" r:id="rId9"/>
    <p:sldId id="365" r:id="rId10"/>
    <p:sldId id="404" r:id="rId11"/>
    <p:sldId id="399" r:id="rId12"/>
    <p:sldId id="379" r:id="rId13"/>
    <p:sldId id="393" r:id="rId14"/>
    <p:sldId id="366" r:id="rId15"/>
    <p:sldId id="324" r:id="rId16"/>
    <p:sldId id="322" r:id="rId17"/>
    <p:sldId id="405" r:id="rId18"/>
    <p:sldId id="386" r:id="rId19"/>
    <p:sldId id="368" r:id="rId20"/>
    <p:sldId id="309" r:id="rId21"/>
    <p:sldId id="354" r:id="rId22"/>
    <p:sldId id="406" r:id="rId23"/>
    <p:sldId id="286" r:id="rId24"/>
    <p:sldId id="387" r:id="rId25"/>
    <p:sldId id="389" r:id="rId26"/>
    <p:sldId id="390" r:id="rId27"/>
    <p:sldId id="352" r:id="rId28"/>
    <p:sldId id="415" r:id="rId29"/>
    <p:sldId id="413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B7B7B7"/>
    <a:srgbClr val="7B7B7B"/>
    <a:srgbClr val="0871B4"/>
    <a:srgbClr val="6A6666"/>
    <a:srgbClr val="FF0066"/>
    <a:srgbClr val="E7E6E6"/>
    <a:srgbClr val="404040"/>
    <a:srgbClr val="949494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3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FC-4C3B-AF2F-D6357ED8C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5669088"/>
        <c:axId val="1795677792"/>
      </c:barChart>
      <c:catAx>
        <c:axId val="1795669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5677792"/>
        <c:crosses val="autoZero"/>
        <c:auto val="1"/>
        <c:lblAlgn val="ctr"/>
        <c:lblOffset val="100"/>
        <c:noMultiLvlLbl val="0"/>
      </c:catAx>
      <c:valAx>
        <c:axId val="17956777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566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C0-431F-906F-AE29E5DBB9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72-48B9-841D-E9CE8701EE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72-48B9-841D-E9CE8701EE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72-48B9-841D-E9CE8701EEE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C0-431F-906F-AE29E5DBB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E3-4438-985A-927EC24BB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E3-4438-985A-927EC24BB3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AE3-4438-985A-927EC24B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654944"/>
        <c:axId val="1795666368"/>
      </c:lineChart>
      <c:catAx>
        <c:axId val="1795654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5666368"/>
        <c:crosses val="autoZero"/>
        <c:auto val="1"/>
        <c:lblAlgn val="ctr"/>
        <c:lblOffset val="100"/>
        <c:noMultiLvlLbl val="0"/>
      </c:catAx>
      <c:valAx>
        <c:axId val="1795666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9565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FC-4C3B-AF2F-D6357ED8C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5672352"/>
        <c:axId val="1795658752"/>
      </c:barChart>
      <c:catAx>
        <c:axId val="1795672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5658752"/>
        <c:crosses val="autoZero"/>
        <c:auto val="1"/>
        <c:lblAlgn val="ctr"/>
        <c:lblOffset val="100"/>
        <c:noMultiLvlLbl val="0"/>
      </c:catAx>
      <c:valAx>
        <c:axId val="17956587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5672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C0-431F-906F-AE29E5DBB9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72-48B9-841D-E9CE8701EE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72-48B9-841D-E9CE8701EE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72-48B9-841D-E9CE8701EEE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C0-431F-906F-AE29E5DBB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45614304492367"/>
          <c:y val="7.1547903293047305E-2"/>
          <c:w val="0.79180655238944053"/>
          <c:h val="0.8569041934139053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E3-4438-985A-927EC24BB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E3-4438-985A-927EC24BB3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AE3-4438-985A-927EC24B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660384"/>
        <c:axId val="1795662016"/>
      </c:lineChart>
      <c:catAx>
        <c:axId val="17956603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5662016"/>
        <c:crosses val="autoZero"/>
        <c:auto val="1"/>
        <c:lblAlgn val="ctr"/>
        <c:lblOffset val="100"/>
        <c:noMultiLvlLbl val="0"/>
      </c:catAx>
      <c:valAx>
        <c:axId val="1795662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9566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Sheet1!$B$2:$B$13</c:f>
              <c:numCache>
                <c:formatCode>General</c:formatCode>
                <c:ptCount val="12"/>
                <c:pt idx="0">
                  <c:v>45</c:v>
                </c:pt>
                <c:pt idx="1">
                  <c:v>50</c:v>
                </c:pt>
                <c:pt idx="2">
                  <c:v>75</c:v>
                </c:pt>
                <c:pt idx="3">
                  <c:v>35</c:v>
                </c:pt>
                <c:pt idx="4">
                  <c:v>80</c:v>
                </c:pt>
                <c:pt idx="5">
                  <c:v>100</c:v>
                </c:pt>
                <c:pt idx="6">
                  <c:v>55</c:v>
                </c:pt>
                <c:pt idx="7">
                  <c:v>12</c:v>
                </c:pt>
                <c:pt idx="8">
                  <c:v>85</c:v>
                </c:pt>
                <c:pt idx="9">
                  <c:v>100</c:v>
                </c:pt>
                <c:pt idx="10">
                  <c:v>56</c:v>
                </c:pt>
                <c:pt idx="11">
                  <c:v>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302-4224-8CCC-1B2B54270DD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Men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Sept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val>
            <c:numRef>
              <c:f>Sheet1!$C$2:$C$13</c:f>
              <c:numCache>
                <c:formatCode>General</c:formatCode>
                <c:ptCount val="12"/>
                <c:pt idx="0">
                  <c:v>70</c:v>
                </c:pt>
                <c:pt idx="1">
                  <c:v>55</c:v>
                </c:pt>
                <c:pt idx="2">
                  <c:v>30</c:v>
                </c:pt>
                <c:pt idx="3">
                  <c:v>55</c:v>
                </c:pt>
                <c:pt idx="4">
                  <c:v>35</c:v>
                </c:pt>
                <c:pt idx="5">
                  <c:v>55</c:v>
                </c:pt>
                <c:pt idx="6">
                  <c:v>45</c:v>
                </c:pt>
                <c:pt idx="7">
                  <c:v>50</c:v>
                </c:pt>
                <c:pt idx="8">
                  <c:v>75</c:v>
                </c:pt>
                <c:pt idx="9">
                  <c:v>35</c:v>
                </c:pt>
                <c:pt idx="10">
                  <c:v>80</c:v>
                </c:pt>
                <c:pt idx="11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302-4224-8CCC-1B2B54270DD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Women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Sept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val>
            <c:numRef>
              <c:f>Sheet1!$D$2:$D$13</c:f>
              <c:numCache>
                <c:formatCode>General</c:formatCode>
                <c:ptCount val="12"/>
                <c:pt idx="0">
                  <c:v>55</c:v>
                </c:pt>
                <c:pt idx="1">
                  <c:v>12</c:v>
                </c:pt>
                <c:pt idx="2">
                  <c:v>85</c:v>
                </c:pt>
                <c:pt idx="3">
                  <c:v>100</c:v>
                </c:pt>
                <c:pt idx="4">
                  <c:v>100</c:v>
                </c:pt>
                <c:pt idx="5">
                  <c:v>55</c:v>
                </c:pt>
                <c:pt idx="6">
                  <c:v>12</c:v>
                </c:pt>
                <c:pt idx="7">
                  <c:v>85</c:v>
                </c:pt>
                <c:pt idx="8">
                  <c:v>33</c:v>
                </c:pt>
                <c:pt idx="9">
                  <c:v>75</c:v>
                </c:pt>
                <c:pt idx="10">
                  <c:v>15</c:v>
                </c:pt>
                <c:pt idx="11">
                  <c:v>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302-4224-8CCC-1B2B54270DD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Boys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Sept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val>
            <c:numRef>
              <c:f>Sheet1!$E$2:$E$13</c:f>
              <c:numCache>
                <c:formatCode>General</c:formatCode>
                <c:ptCount val="12"/>
                <c:pt idx="0">
                  <c:v>35</c:v>
                </c:pt>
                <c:pt idx="1">
                  <c:v>71</c:v>
                </c:pt>
                <c:pt idx="2">
                  <c:v>80</c:v>
                </c:pt>
                <c:pt idx="3">
                  <c:v>50</c:v>
                </c:pt>
                <c:pt idx="4">
                  <c:v>55</c:v>
                </c:pt>
                <c:pt idx="5">
                  <c:v>12</c:v>
                </c:pt>
                <c:pt idx="6">
                  <c:v>85</c:v>
                </c:pt>
                <c:pt idx="7">
                  <c:v>33</c:v>
                </c:pt>
                <c:pt idx="8">
                  <c:v>35</c:v>
                </c:pt>
                <c:pt idx="9">
                  <c:v>55</c:v>
                </c:pt>
                <c:pt idx="10">
                  <c:v>70</c:v>
                </c:pt>
                <c:pt idx="11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302-4224-8CCC-1B2B54270DD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Girls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  <c:pt idx="6">
                        <c:v>Jul</c:v>
                      </c:pt>
                      <c:pt idx="7">
                        <c:v>Aug</c:v>
                      </c:pt>
                      <c:pt idx="8">
                        <c:v>Sept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5663104"/>
        <c:axId val="1795684320"/>
      </c:lineChart>
      <c:catAx>
        <c:axId val="1795663104"/>
        <c:scaling>
          <c:orientation val="minMax"/>
        </c:scaling>
        <c:delete val="0"/>
        <c:axPos val="b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pPr>
            <a:endParaRPr lang="zh-CN"/>
          </a:p>
        </c:txPr>
        <c:crossAx val="1795684320"/>
        <c:crosses val="autoZero"/>
        <c:auto val="1"/>
        <c:lblAlgn val="ctr"/>
        <c:lblOffset val="100"/>
        <c:noMultiLvlLbl val="0"/>
      </c:catAx>
      <c:valAx>
        <c:axId val="1795684320"/>
        <c:scaling>
          <c:orientation val="minMax"/>
        </c:scaling>
        <c:delete val="0"/>
        <c:axPos val="l"/>
        <c:majorGridlines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Lato Regular"/>
              </a:defRPr>
            </a:pPr>
            <a:endParaRPr lang="zh-CN"/>
          </a:p>
        </c:txPr>
        <c:crossAx val="1795663104"/>
        <c:crosses val="autoZero"/>
        <c:crossBetween val="between"/>
      </c:valAx>
      <c:spPr>
        <a:ln>
          <a:solidFill>
            <a:schemeClr val="bg1">
              <a:lumMod val="85000"/>
              <a:alpha val="48000"/>
            </a:schemeClr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1200">
              <a:solidFill>
                <a:schemeClr val="tx1">
                  <a:lumMod val="50000"/>
                  <a:lumOff val="50000"/>
                </a:schemeClr>
              </a:solidFill>
              <a:latin typeface="Lato Regular"/>
              <a:cs typeface="Lato Regular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FC-4C3B-AF2F-D6357ED8C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5676160"/>
        <c:axId val="1795676704"/>
      </c:barChart>
      <c:catAx>
        <c:axId val="1795676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5676704"/>
        <c:crosses val="autoZero"/>
        <c:auto val="1"/>
        <c:lblAlgn val="ctr"/>
        <c:lblOffset val="100"/>
        <c:noMultiLvlLbl val="0"/>
      </c:catAx>
      <c:valAx>
        <c:axId val="1795676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567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C0-431F-906F-AE29E5DBB9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72-48B9-841D-E9CE8701EE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172-48B9-841D-E9CE8701EE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172-48B9-841D-E9CE8701EEE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C0-431F-906F-AE29E5DBB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E3-4438-985A-927EC24BB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E3-4438-985A-927EC24BB3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AE3-4438-985A-927EC24B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670720"/>
        <c:axId val="1795679424"/>
      </c:lineChart>
      <c:catAx>
        <c:axId val="1795670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5679424"/>
        <c:crosses val="autoZero"/>
        <c:auto val="1"/>
        <c:lblAlgn val="ctr"/>
        <c:lblOffset val="100"/>
        <c:noMultiLvlLbl val="0"/>
      </c:catAx>
      <c:valAx>
        <c:axId val="1795679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9567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FC-4C3B-AF2F-D6357ED8C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5656032"/>
        <c:axId val="1795660928"/>
      </c:barChart>
      <c:catAx>
        <c:axId val="1795656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5660928"/>
        <c:crosses val="autoZero"/>
        <c:auto val="1"/>
        <c:lblAlgn val="ctr"/>
        <c:lblOffset val="100"/>
        <c:noMultiLvlLbl val="0"/>
      </c:catAx>
      <c:valAx>
        <c:axId val="1795660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9565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C0-431F-906F-AE29E5DBB9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4E1-4A82-A4F1-3D8134C70E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4E1-4A82-A4F1-3D8134C70E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4E1-4A82-A4F1-3D8134C70ECA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C0-431F-906F-AE29E5DBB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AE3-4438-985A-927EC24BB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AE3-4438-985A-927EC24BB3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AE3-4438-985A-927EC24B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682144"/>
        <c:axId val="1795661472"/>
      </c:lineChart>
      <c:catAx>
        <c:axId val="1795682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5661472"/>
        <c:crosses val="autoZero"/>
        <c:auto val="1"/>
        <c:lblAlgn val="ctr"/>
        <c:lblOffset val="100"/>
        <c:noMultiLvlLbl val="0"/>
      </c:catAx>
      <c:valAx>
        <c:axId val="17956614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95682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AD1D9-B2DD-4942-BC4F-B6655ADEEB11}" type="datetimeFigureOut">
              <a:rPr lang="zh-CN" altLang="en-US" smtClean="0"/>
              <a:t>2018/7/21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C4FF2-319C-447C-A346-25196F1D6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5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1408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1031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596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8827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9860F-3D4E-4B43-B5B4-A487B7F2EB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84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3C0963-2152-4008-8F2F-208A8E226257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727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3C0963-2152-4008-8F2F-208A8E226257}" type="slidenum">
              <a:rPr lang="id-ID" smtClean="0"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5702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120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9860F-3D4E-4B43-B5B4-A487B7F2EB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62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69756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38DD1-33AA-4996-977A-42B26A155BBE}" type="slidenum">
              <a:rPr lang="id-ID" smtClean="0"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6870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654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22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9860F-3D4E-4B43-B5B4-A487B7F2EB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2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141193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C4FF2-319C-447C-A346-25196F1D62D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538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8862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C4FF2-319C-447C-A346-25196F1D62D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773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8866A-684B-4641-8583-D1C928AE330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62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81C92-FB04-4531-AA7B-867E9634CA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954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3C0963-2152-4008-8F2F-208A8E226257}" type="slidenum">
              <a:rPr lang="id-ID" smtClean="0"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94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1025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81C92-FB04-4531-AA7B-867E9634CA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9361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C4FF2-319C-447C-A346-25196F1D62D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7261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556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755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89860F-3D4E-4B43-B5B4-A487B7F2EB6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441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28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854708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DBA81-0C78-40C7-8C77-EBFD8DAB4ABC}" type="slidenum">
              <a:rPr lang="id-ID" smtClean="0"/>
              <a:t>29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5535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 flipV="1">
            <a:off x="838731" y="621505"/>
            <a:ext cx="950629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 userDrawn="1"/>
        </p:nvGrpSpPr>
        <p:grpSpPr>
          <a:xfrm>
            <a:off x="334609" y="188641"/>
            <a:ext cx="434791" cy="388109"/>
            <a:chOff x="406574" y="236732"/>
            <a:chExt cx="708751" cy="613315"/>
          </a:xfrm>
        </p:grpSpPr>
        <p:sp>
          <p:nvSpPr>
            <p:cNvPr id="6" name="矩形 5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91"/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602607" y="347238"/>
              <a:ext cx="512718" cy="5028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91"/>
            </a:p>
          </p:txBody>
        </p:sp>
      </p:grpSp>
    </p:spTree>
    <p:extLst>
      <p:ext uri="{BB962C8B-B14F-4D97-AF65-F5344CB8AC3E}">
        <p14:creationId xmlns:p14="http://schemas.microsoft.com/office/powerpoint/2010/main" val="99278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82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D0D5-D030-4412-97DE-003CC78C2D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880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3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4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10" Type="http://schemas.openxmlformats.org/officeDocument/2006/relationships/notesSlide" Target="../notesSlides/notesSlide27.xml"/><Relationship Id="rId4" Type="http://schemas.openxmlformats.org/officeDocument/2006/relationships/tags" Target="../tags/tag54.xml"/><Relationship Id="rId9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60789" y="823312"/>
            <a:ext cx="8334669" cy="5430129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4"/>
              <a:ext cx="4808538" cy="3967335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61016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7251" y="1386539"/>
            <a:ext cx="2972816" cy="475847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293625451"/>
              </p:ext>
            </p:extLst>
          </p:nvPr>
        </p:nvGraphicFramePr>
        <p:xfrm>
          <a:off x="3016917" y="1414675"/>
          <a:ext cx="7360797" cy="340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988663995"/>
              </p:ext>
            </p:extLst>
          </p:nvPr>
        </p:nvGraphicFramePr>
        <p:xfrm>
          <a:off x="3203849" y="1414673"/>
          <a:ext cx="6984284" cy="3186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4148315423"/>
              </p:ext>
            </p:extLst>
          </p:nvPr>
        </p:nvGraphicFramePr>
        <p:xfrm>
          <a:off x="3203849" y="1437017"/>
          <a:ext cx="6984284" cy="329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3579221" y="2477500"/>
            <a:ext cx="595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酒店投资案例分析</a:t>
            </a:r>
            <a:r>
              <a:rPr lang="en-US" altLang="zh-CN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  <a:endParaRPr lang="en-US" altLang="zh-CN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media1 (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328535" y="26069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2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Graphic spid="9" grpId="0">
        <p:bldAsOne/>
      </p:bldGraphic>
      <p:bldGraphic spid="9" grpId="1">
        <p:bldAsOne/>
      </p:bldGraphic>
      <p:bldGraphic spid="12" grpId="0">
        <p:bldAsOne/>
      </p:bldGraphic>
      <p:bldGraphic spid="12" grpId="1">
        <p:bldAsOne/>
      </p:bldGraphic>
      <p:bldGraphic spid="15" grpId="0">
        <p:bldAsOne/>
      </p:bldGraphic>
      <p:bldGraphic spid="15" grpId="1">
        <p:bldAsOne/>
      </p:bldGraphic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60789" y="823312"/>
            <a:ext cx="8334669" cy="5430129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4"/>
              <a:ext cx="4808538" cy="3967335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61016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7251" y="1386539"/>
            <a:ext cx="2972816" cy="475847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2119475294"/>
              </p:ext>
            </p:extLst>
          </p:nvPr>
        </p:nvGraphicFramePr>
        <p:xfrm>
          <a:off x="3358240" y="1437018"/>
          <a:ext cx="2324742" cy="1424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658376491"/>
              </p:ext>
            </p:extLst>
          </p:nvPr>
        </p:nvGraphicFramePr>
        <p:xfrm>
          <a:off x="4458897" y="1414674"/>
          <a:ext cx="4380302" cy="1538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617542309"/>
              </p:ext>
            </p:extLst>
          </p:nvPr>
        </p:nvGraphicFramePr>
        <p:xfrm>
          <a:off x="7199085" y="1437018"/>
          <a:ext cx="2989047" cy="1516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3567832" y="3043556"/>
            <a:ext cx="5950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00B050"/>
                </a:solidFill>
              </a:rPr>
              <a:t>财务数据工作报告</a:t>
            </a:r>
            <a:endParaRPr lang="en-US" altLang="zh-CN" sz="4800" dirty="0">
              <a:solidFill>
                <a:srgbClr val="00B05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591394" y="3897554"/>
            <a:ext cx="5530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00B050"/>
                </a:solidFill>
              </a:rPr>
              <a:t>汇报人：千库网</a:t>
            </a:r>
            <a:endParaRPr lang="en-US" altLang="zh-CN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4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2" grpId="0">
        <p:bldAsOne/>
      </p:bldGraphic>
      <p:bldGraphic spid="15" grpId="0">
        <p:bldAsOne/>
      </p:bldGraphic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SubTitle_1"/>
          <p:cNvSpPr/>
          <p:nvPr>
            <p:custDataLst>
              <p:tags r:id="rId2"/>
            </p:custDataLst>
          </p:nvPr>
        </p:nvSpPr>
        <p:spPr bwMode="auto">
          <a:xfrm>
            <a:off x="5754649" y="1722240"/>
            <a:ext cx="1450567" cy="742868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190500" dist="63500" algn="l" rotWithShape="0">
              <a:prstClr val="black">
                <a:alpha val="40000"/>
              </a:prstClr>
            </a:outerShdw>
          </a:effectLst>
        </p:spPr>
        <p:txBody>
          <a:bodyPr lIns="548580" tIns="45691" rIns="91375" bIns="73101" anchor="ctr"/>
          <a:lstStyle/>
          <a:p>
            <a:pPr defTabSz="913693">
              <a:defRPr/>
            </a:pPr>
            <a:r>
              <a:rPr lang="da-DK" sz="2400" kern="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400" kern="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94321" y="1668269"/>
            <a:ext cx="852393" cy="850807"/>
            <a:chOff x="5478334" y="1759202"/>
            <a:chExt cx="899058" cy="897384"/>
          </a:xfrm>
        </p:grpSpPr>
        <p:sp>
          <p:nvSpPr>
            <p:cNvPr id="4" name="MH_Other_1"/>
            <p:cNvSpPr/>
            <p:nvPr>
              <p:custDataLst>
                <p:tags r:id="rId16"/>
              </p:custDataLst>
            </p:nvPr>
          </p:nvSpPr>
          <p:spPr bwMode="auto">
            <a:xfrm>
              <a:off x="5478334" y="1759202"/>
              <a:ext cx="899058" cy="897384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  <a:headEnd type="none" w="med" len="med"/>
              <a:tailEnd type="none" w="med" len="med"/>
            </a:ln>
            <a:effectLst>
              <a:outerShdw blurRad="190500" dist="635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82861" tIns="146288" rIns="182861" bIns="146288"/>
            <a:lstStyle/>
            <a:p>
              <a:pPr algn="ctr" defTabSz="932300">
                <a:lnSpc>
                  <a:spcPct val="90000"/>
                </a:lnSpc>
                <a:defRPr/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Segoe UI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MH_Other_2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5702680" y="1953412"/>
              <a:ext cx="450366" cy="508964"/>
            </a:xfrm>
            <a:custGeom>
              <a:avLst/>
              <a:gdLst>
                <a:gd name="T0" fmla="*/ 0 w 14953"/>
                <a:gd name="T1" fmla="*/ 0 h 16970"/>
                <a:gd name="T2" fmla="*/ 1361 w 14953"/>
                <a:gd name="T3" fmla="*/ 15274 h 16970"/>
                <a:gd name="T4" fmla="*/ 7472 w 14953"/>
                <a:gd name="T5" fmla="*/ 16970 h 16970"/>
                <a:gd name="T6" fmla="*/ 13590 w 14953"/>
                <a:gd name="T7" fmla="*/ 15274 h 16970"/>
                <a:gd name="T8" fmla="*/ 14953 w 14953"/>
                <a:gd name="T9" fmla="*/ 0 h 16970"/>
                <a:gd name="T10" fmla="*/ 0 w 14953"/>
                <a:gd name="T11" fmla="*/ 0 h 16970"/>
                <a:gd name="T12" fmla="*/ 12000 w 14953"/>
                <a:gd name="T13" fmla="*/ 4996 h 16970"/>
                <a:gd name="T14" fmla="*/ 11996 w 14953"/>
                <a:gd name="T15" fmla="*/ 4996 h 16970"/>
                <a:gd name="T16" fmla="*/ 4831 w 14953"/>
                <a:gd name="T17" fmla="*/ 4996 h 16970"/>
                <a:gd name="T18" fmla="*/ 5004 w 14953"/>
                <a:gd name="T19" fmla="*/ 6914 h 16970"/>
                <a:gd name="T20" fmla="*/ 11830 w 14953"/>
                <a:gd name="T21" fmla="*/ 6914 h 16970"/>
                <a:gd name="T22" fmla="*/ 11315 w 14953"/>
                <a:gd name="T23" fmla="*/ 12664 h 16970"/>
                <a:gd name="T24" fmla="*/ 7474 w 14953"/>
                <a:gd name="T25" fmla="*/ 13729 h 16970"/>
                <a:gd name="T26" fmla="*/ 3636 w 14953"/>
                <a:gd name="T27" fmla="*/ 12664 h 16970"/>
                <a:gd name="T28" fmla="*/ 3369 w 14953"/>
                <a:gd name="T29" fmla="*/ 9657 h 16970"/>
                <a:gd name="T30" fmla="*/ 5249 w 14953"/>
                <a:gd name="T31" fmla="*/ 9657 h 16970"/>
                <a:gd name="T32" fmla="*/ 5389 w 14953"/>
                <a:gd name="T33" fmla="*/ 11218 h 16970"/>
                <a:gd name="T34" fmla="*/ 7474 w 14953"/>
                <a:gd name="T35" fmla="*/ 11780 h 16970"/>
                <a:gd name="T36" fmla="*/ 9565 w 14953"/>
                <a:gd name="T37" fmla="*/ 11216 h 16970"/>
                <a:gd name="T38" fmla="*/ 9782 w 14953"/>
                <a:gd name="T39" fmla="*/ 8787 h 16970"/>
                <a:gd name="T40" fmla="*/ 3291 w 14953"/>
                <a:gd name="T41" fmla="*/ 8787 h 16970"/>
                <a:gd name="T42" fmla="*/ 2786 w 14953"/>
                <a:gd name="T43" fmla="*/ 3123 h 16970"/>
                <a:gd name="T44" fmla="*/ 12168 w 14953"/>
                <a:gd name="T45" fmla="*/ 3123 h 16970"/>
                <a:gd name="T46" fmla="*/ 12000 w 14953"/>
                <a:gd name="T47" fmla="*/ 4996 h 16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953" h="16970">
                  <a:moveTo>
                    <a:pt x="0" y="0"/>
                  </a:moveTo>
                  <a:lnTo>
                    <a:pt x="1361" y="15274"/>
                  </a:lnTo>
                  <a:lnTo>
                    <a:pt x="7472" y="16970"/>
                  </a:lnTo>
                  <a:lnTo>
                    <a:pt x="13590" y="15274"/>
                  </a:lnTo>
                  <a:lnTo>
                    <a:pt x="14953" y="0"/>
                  </a:lnTo>
                  <a:lnTo>
                    <a:pt x="0" y="0"/>
                  </a:lnTo>
                  <a:close/>
                  <a:moveTo>
                    <a:pt x="12000" y="4996"/>
                  </a:moveTo>
                  <a:lnTo>
                    <a:pt x="11996" y="4996"/>
                  </a:lnTo>
                  <a:lnTo>
                    <a:pt x="4831" y="4996"/>
                  </a:lnTo>
                  <a:lnTo>
                    <a:pt x="5004" y="6914"/>
                  </a:lnTo>
                  <a:lnTo>
                    <a:pt x="11830" y="6914"/>
                  </a:lnTo>
                  <a:lnTo>
                    <a:pt x="11315" y="12664"/>
                  </a:lnTo>
                  <a:lnTo>
                    <a:pt x="7474" y="13729"/>
                  </a:lnTo>
                  <a:lnTo>
                    <a:pt x="3636" y="12664"/>
                  </a:lnTo>
                  <a:lnTo>
                    <a:pt x="3369" y="9657"/>
                  </a:lnTo>
                  <a:lnTo>
                    <a:pt x="5249" y="9657"/>
                  </a:lnTo>
                  <a:lnTo>
                    <a:pt x="5389" y="11218"/>
                  </a:lnTo>
                  <a:lnTo>
                    <a:pt x="7474" y="11780"/>
                  </a:lnTo>
                  <a:lnTo>
                    <a:pt x="9565" y="11216"/>
                  </a:lnTo>
                  <a:lnTo>
                    <a:pt x="9782" y="8787"/>
                  </a:lnTo>
                  <a:lnTo>
                    <a:pt x="3291" y="8787"/>
                  </a:lnTo>
                  <a:lnTo>
                    <a:pt x="2786" y="3123"/>
                  </a:lnTo>
                  <a:lnTo>
                    <a:pt x="12168" y="3123"/>
                  </a:lnTo>
                  <a:lnTo>
                    <a:pt x="12000" y="49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/>
            <a:lstStyle/>
            <a:p>
              <a:pPr defTabSz="914193">
                <a:defRPr/>
              </a:pPr>
              <a:endParaRPr lang="en-US" sz="1898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MH_Text_1"/>
          <p:cNvSpPr/>
          <p:nvPr>
            <p:custDataLst>
              <p:tags r:id="rId3"/>
            </p:custDataLst>
          </p:nvPr>
        </p:nvSpPr>
        <p:spPr>
          <a:xfrm>
            <a:off x="7522832" y="1860147"/>
            <a:ext cx="2565614" cy="46705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35" dirty="0">
                <a:solidFill>
                  <a:srgbClr val="00B05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rPr>
              <a:t>月度工作概述</a:t>
            </a:r>
            <a:endParaRPr lang="en-US" altLang="zh-CN" sz="3035" dirty="0">
              <a:solidFill>
                <a:srgbClr val="00B050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7" name="MH_SubTitle_2"/>
          <p:cNvSpPr/>
          <p:nvPr>
            <p:custDataLst>
              <p:tags r:id="rId4"/>
            </p:custDataLst>
          </p:nvPr>
        </p:nvSpPr>
        <p:spPr bwMode="auto">
          <a:xfrm>
            <a:off x="5754649" y="2706381"/>
            <a:ext cx="1450567" cy="742868"/>
          </a:xfrm>
          <a:prstGeom prst="homePlate">
            <a:avLst/>
          </a:prstGeom>
          <a:solidFill>
            <a:schemeClr val="accent2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190500" dist="63500" algn="l" rotWithShape="0">
              <a:prstClr val="black">
                <a:alpha val="40000"/>
              </a:prstClr>
            </a:outerShdw>
          </a:effectLst>
        </p:spPr>
        <p:txBody>
          <a:bodyPr lIns="548580" tIns="45691" rIns="91375" bIns="73101" anchor="ctr"/>
          <a:lstStyle/>
          <a:p>
            <a:pPr defTabSz="913693">
              <a:defRPr/>
            </a:pPr>
            <a:r>
              <a:rPr lang="da-DK" sz="2400" kern="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400" kern="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Text_2"/>
          <p:cNvSpPr/>
          <p:nvPr>
            <p:custDataLst>
              <p:tags r:id="rId5"/>
            </p:custDataLst>
          </p:nvPr>
        </p:nvSpPr>
        <p:spPr>
          <a:xfrm>
            <a:off x="7522832" y="2844289"/>
            <a:ext cx="2565614" cy="46705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035" dirty="0">
                <a:solidFill>
                  <a:schemeClr val="bg1">
                    <a:lumMod val="6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rPr>
              <a:t>工作完成情况</a:t>
            </a:r>
            <a:endParaRPr lang="en-US" altLang="zh-CN" sz="3035" dirty="0">
              <a:solidFill>
                <a:schemeClr val="bg1">
                  <a:lumMod val="6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754649" y="3695284"/>
            <a:ext cx="1450567" cy="744457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190500" dist="63500" algn="l" rotWithShape="0">
              <a:prstClr val="black">
                <a:alpha val="40000"/>
              </a:prstClr>
            </a:outerShdw>
          </a:effectLst>
        </p:spPr>
        <p:txBody>
          <a:bodyPr lIns="548580" tIns="45691" rIns="91375" bIns="73101" anchor="ctr"/>
          <a:lstStyle/>
          <a:p>
            <a:pPr defTabSz="913693">
              <a:defRPr/>
            </a:pPr>
            <a:r>
              <a:rPr lang="da-DK" sz="2400" kern="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400" kern="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Text_3"/>
          <p:cNvSpPr/>
          <p:nvPr>
            <p:custDataLst>
              <p:tags r:id="rId7"/>
            </p:custDataLst>
          </p:nvPr>
        </p:nvSpPr>
        <p:spPr>
          <a:xfrm>
            <a:off x="7522832" y="3833985"/>
            <a:ext cx="2565614" cy="46705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035" dirty="0">
                <a:solidFill>
                  <a:srgbClr val="00B050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rPr>
              <a:t>成功项目展示</a:t>
            </a:r>
            <a:endParaRPr lang="en-US" altLang="zh-CN" sz="3035" dirty="0">
              <a:solidFill>
                <a:srgbClr val="00B050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7" name="MH_SubTitle_4"/>
          <p:cNvSpPr/>
          <p:nvPr>
            <p:custDataLst>
              <p:tags r:id="rId8"/>
            </p:custDataLst>
          </p:nvPr>
        </p:nvSpPr>
        <p:spPr bwMode="auto">
          <a:xfrm>
            <a:off x="5754649" y="4684188"/>
            <a:ext cx="1450567" cy="744456"/>
          </a:xfrm>
          <a:prstGeom prst="homePlate">
            <a:avLst/>
          </a:prstGeom>
          <a:solidFill>
            <a:schemeClr val="accent4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190500" dist="63500" algn="l" rotWithShape="0">
              <a:prstClr val="black">
                <a:alpha val="40000"/>
              </a:prstClr>
            </a:outerShdw>
          </a:effectLst>
        </p:spPr>
        <p:txBody>
          <a:bodyPr lIns="548580" tIns="45691" rIns="91375" bIns="73101" anchor="ctr"/>
          <a:lstStyle/>
          <a:p>
            <a:pPr defTabSz="913693">
              <a:defRPr/>
            </a:pPr>
            <a:r>
              <a:rPr lang="da-DK" sz="2400" kern="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400" kern="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Text_4"/>
          <p:cNvSpPr/>
          <p:nvPr>
            <p:custDataLst>
              <p:tags r:id="rId9"/>
            </p:custDataLst>
          </p:nvPr>
        </p:nvSpPr>
        <p:spPr>
          <a:xfrm>
            <a:off x="7522832" y="4822891"/>
            <a:ext cx="2565614" cy="46705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035" dirty="0">
                <a:solidFill>
                  <a:schemeClr val="bg1">
                    <a:lumMod val="65000"/>
                  </a:schemeClr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rPr>
              <a:t>下月工作计划</a:t>
            </a:r>
            <a:endParaRPr lang="en-US" altLang="zh-CN" sz="3035" dirty="0">
              <a:solidFill>
                <a:schemeClr val="bg1">
                  <a:lumMod val="65000"/>
                </a:schemeClr>
              </a:solidFill>
              <a:latin typeface="方正尚酷简体" panose="03000509000000000000" pitchFamily="65" charset="-122"/>
              <a:ea typeface="方正尚酷简体" panose="03000509000000000000" pitchFamily="65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194321" y="4630219"/>
            <a:ext cx="852393" cy="852393"/>
            <a:chOff x="5478334" y="4883305"/>
            <a:chExt cx="899058" cy="899058"/>
          </a:xfrm>
        </p:grpSpPr>
        <p:sp>
          <p:nvSpPr>
            <p:cNvPr id="18" name="MH_Other_5"/>
            <p:cNvSpPr/>
            <p:nvPr>
              <p:custDataLst>
                <p:tags r:id="rId14"/>
              </p:custDataLst>
            </p:nvPr>
          </p:nvSpPr>
          <p:spPr bwMode="auto">
            <a:xfrm>
              <a:off x="5478334" y="4883305"/>
              <a:ext cx="899058" cy="899058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4"/>
              </a:solidFill>
              <a:headEnd type="none" w="med" len="med"/>
              <a:tailEnd type="none" w="med" len="med"/>
            </a:ln>
            <a:effectLst>
              <a:outerShdw blurRad="190500" dist="635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82861" tIns="146288" rIns="182861" bIns="146288"/>
            <a:lstStyle/>
            <a:p>
              <a:pPr algn="ctr" defTabSz="932300">
                <a:lnSpc>
                  <a:spcPct val="90000"/>
                </a:lnSpc>
                <a:defRPr/>
              </a:pPr>
              <a:endParaRPr lang="en-US" sz="2400" dirty="0" err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376" name="MH_Other_6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5639897" y="5050728"/>
              <a:ext cx="575933" cy="564213"/>
            </a:xfrm>
            <a:custGeom>
              <a:avLst/>
              <a:gdLst>
                <a:gd name="T0" fmla="*/ 2147483646 w 99"/>
                <a:gd name="T1" fmla="*/ 2147483646 h 97"/>
                <a:gd name="T2" fmla="*/ 2147483646 w 99"/>
                <a:gd name="T3" fmla="*/ 2147483646 h 97"/>
                <a:gd name="T4" fmla="*/ 2147483646 w 99"/>
                <a:gd name="T5" fmla="*/ 2147483646 h 97"/>
                <a:gd name="T6" fmla="*/ 2147483646 w 99"/>
                <a:gd name="T7" fmla="*/ 2147483646 h 97"/>
                <a:gd name="T8" fmla="*/ 2147483646 w 99"/>
                <a:gd name="T9" fmla="*/ 2147483646 h 97"/>
                <a:gd name="T10" fmla="*/ 2147483646 w 99"/>
                <a:gd name="T11" fmla="*/ 2147483646 h 97"/>
                <a:gd name="T12" fmla="*/ 2147483646 w 99"/>
                <a:gd name="T13" fmla="*/ 2147483646 h 97"/>
                <a:gd name="T14" fmla="*/ 2147483646 w 99"/>
                <a:gd name="T15" fmla="*/ 2147483646 h 97"/>
                <a:gd name="T16" fmla="*/ 2147483646 w 99"/>
                <a:gd name="T17" fmla="*/ 2147483646 h 97"/>
                <a:gd name="T18" fmla="*/ 2147483646 w 99"/>
                <a:gd name="T19" fmla="*/ 2147483646 h 97"/>
                <a:gd name="T20" fmla="*/ 2147483646 w 99"/>
                <a:gd name="T21" fmla="*/ 2147483646 h 97"/>
                <a:gd name="T22" fmla="*/ 2147483646 w 99"/>
                <a:gd name="T23" fmla="*/ 2147483646 h 97"/>
                <a:gd name="T24" fmla="*/ 2147483646 w 99"/>
                <a:gd name="T25" fmla="*/ 2147483646 h 97"/>
                <a:gd name="T26" fmla="*/ 2147483646 w 99"/>
                <a:gd name="T27" fmla="*/ 2147483646 h 97"/>
                <a:gd name="T28" fmla="*/ 2147483646 w 99"/>
                <a:gd name="T29" fmla="*/ 2147483646 h 97"/>
                <a:gd name="T30" fmla="*/ 0 w 99"/>
                <a:gd name="T31" fmla="*/ 2147483646 h 97"/>
                <a:gd name="T32" fmla="*/ 2147483646 w 99"/>
                <a:gd name="T33" fmla="*/ 2147483646 h 97"/>
                <a:gd name="T34" fmla="*/ 2147483646 w 99"/>
                <a:gd name="T35" fmla="*/ 2147483646 h 97"/>
                <a:gd name="T36" fmla="*/ 2147483646 w 99"/>
                <a:gd name="T37" fmla="*/ 0 h 97"/>
                <a:gd name="T38" fmla="*/ 2147483646 w 99"/>
                <a:gd name="T39" fmla="*/ 2147483646 h 97"/>
                <a:gd name="T40" fmla="*/ 2147483646 w 99"/>
                <a:gd name="T41" fmla="*/ 2147483646 h 97"/>
                <a:gd name="T42" fmla="*/ 2147483646 w 99"/>
                <a:gd name="T43" fmla="*/ 2147483646 h 97"/>
                <a:gd name="T44" fmla="*/ 2147483646 w 99"/>
                <a:gd name="T45" fmla="*/ 2147483646 h 97"/>
                <a:gd name="T46" fmla="*/ 2147483646 w 99"/>
                <a:gd name="T47" fmla="*/ 2147483646 h 97"/>
                <a:gd name="T48" fmla="*/ 2147483646 w 99"/>
                <a:gd name="T49" fmla="*/ 2147483646 h 97"/>
                <a:gd name="T50" fmla="*/ 2147483646 w 99"/>
                <a:gd name="T51" fmla="*/ 2147483646 h 97"/>
                <a:gd name="T52" fmla="*/ 2147483646 w 99"/>
                <a:gd name="T53" fmla="*/ 2147483646 h 97"/>
                <a:gd name="T54" fmla="*/ 2147483646 w 99"/>
                <a:gd name="T55" fmla="*/ 2147483646 h 97"/>
                <a:gd name="T56" fmla="*/ 2147483646 w 99"/>
                <a:gd name="T57" fmla="*/ 2147483646 h 97"/>
                <a:gd name="T58" fmla="*/ 2147483646 w 99"/>
                <a:gd name="T59" fmla="*/ 2147483646 h 97"/>
                <a:gd name="T60" fmla="*/ 2147483646 w 99"/>
                <a:gd name="T61" fmla="*/ 2147483646 h 97"/>
                <a:gd name="T62" fmla="*/ 2147483646 w 99"/>
                <a:gd name="T63" fmla="*/ 2147483646 h 97"/>
                <a:gd name="T64" fmla="*/ 2147483646 w 99"/>
                <a:gd name="T65" fmla="*/ 2147483646 h 97"/>
                <a:gd name="T66" fmla="*/ 2147483646 w 99"/>
                <a:gd name="T67" fmla="*/ 2147483646 h 97"/>
                <a:gd name="T68" fmla="*/ 2147483646 w 99"/>
                <a:gd name="T69" fmla="*/ 2147483646 h 97"/>
                <a:gd name="T70" fmla="*/ 2147483646 w 99"/>
                <a:gd name="T71" fmla="*/ 2147483646 h 97"/>
                <a:gd name="T72" fmla="*/ 2147483646 w 99"/>
                <a:gd name="T73" fmla="*/ 2147483646 h 97"/>
                <a:gd name="T74" fmla="*/ 2147483646 w 99"/>
                <a:gd name="T75" fmla="*/ 2147483646 h 97"/>
                <a:gd name="T76" fmla="*/ 2147483646 w 99"/>
                <a:gd name="T77" fmla="*/ 2147483646 h 9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9" h="97">
                  <a:moveTo>
                    <a:pt x="31" y="1"/>
                  </a:move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2"/>
                    <a:pt x="50" y="23"/>
                  </a:cubicBezTo>
                  <a:cubicBezTo>
                    <a:pt x="50" y="28"/>
                    <a:pt x="48" y="33"/>
                    <a:pt x="44" y="3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27"/>
                    <a:pt x="36" y="23"/>
                    <a:pt x="34" y="20"/>
                  </a:cubicBezTo>
                  <a:cubicBezTo>
                    <a:pt x="31" y="17"/>
                    <a:pt x="27" y="16"/>
                    <a:pt x="24" y="1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1" y="6"/>
                    <a:pt x="25" y="3"/>
                    <a:pt x="31" y="1"/>
                  </a:cubicBezTo>
                  <a:close/>
                  <a:moveTo>
                    <a:pt x="23" y="21"/>
                  </a:moveTo>
                  <a:cubicBezTo>
                    <a:pt x="21" y="23"/>
                    <a:pt x="21" y="27"/>
                    <a:pt x="24" y="30"/>
                  </a:cubicBezTo>
                  <a:cubicBezTo>
                    <a:pt x="27" y="32"/>
                    <a:pt x="31" y="33"/>
                    <a:pt x="33" y="31"/>
                  </a:cubicBezTo>
                  <a:cubicBezTo>
                    <a:pt x="35" y="29"/>
                    <a:pt x="34" y="25"/>
                    <a:pt x="32" y="22"/>
                  </a:cubicBezTo>
                  <a:cubicBezTo>
                    <a:pt x="29" y="19"/>
                    <a:pt x="25" y="18"/>
                    <a:pt x="23" y="21"/>
                  </a:cubicBezTo>
                  <a:close/>
                  <a:moveTo>
                    <a:pt x="2" y="35"/>
                  </a:moveTo>
                  <a:cubicBezTo>
                    <a:pt x="1" y="36"/>
                    <a:pt x="1" y="38"/>
                    <a:pt x="0" y="4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70" y="97"/>
                    <a:pt x="99" y="72"/>
                    <a:pt x="89" y="4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0"/>
                    <a:pt x="37" y="1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1"/>
                    <a:pt x="54" y="22"/>
                    <a:pt x="54" y="24"/>
                  </a:cubicBezTo>
                  <a:cubicBezTo>
                    <a:pt x="54" y="31"/>
                    <a:pt x="50" y="38"/>
                    <a:pt x="44" y="44"/>
                  </a:cubicBezTo>
                  <a:cubicBezTo>
                    <a:pt x="39" y="49"/>
                    <a:pt x="32" y="52"/>
                    <a:pt x="25" y="53"/>
                  </a:cubicBezTo>
                  <a:cubicBezTo>
                    <a:pt x="24" y="53"/>
                    <a:pt x="22" y="53"/>
                    <a:pt x="21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" y="35"/>
                    <a:pt x="2" y="35"/>
                    <a:pt x="2" y="35"/>
                  </a:cubicBezTo>
                  <a:close/>
                  <a:moveTo>
                    <a:pt x="12" y="14"/>
                  </a:moveTo>
                  <a:cubicBezTo>
                    <a:pt x="8" y="18"/>
                    <a:pt x="5" y="23"/>
                    <a:pt x="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4" y="48"/>
                    <a:pt x="24" y="48"/>
                  </a:cubicBezTo>
                  <a:cubicBezTo>
                    <a:pt x="29" y="48"/>
                    <a:pt x="35" y="46"/>
                    <a:pt x="39" y="4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9" y="36"/>
                    <a:pt x="25" y="34"/>
                    <a:pt x="22" y="31"/>
                  </a:cubicBezTo>
                  <a:cubicBezTo>
                    <a:pt x="19" y="28"/>
                    <a:pt x="18" y="24"/>
                    <a:pt x="18" y="21"/>
                  </a:cubicBezTo>
                  <a:lnTo>
                    <a:pt x="12" y="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194321" y="3641314"/>
            <a:ext cx="852393" cy="852395"/>
            <a:chOff x="5478334" y="3840262"/>
            <a:chExt cx="899058" cy="899059"/>
          </a:xfrm>
        </p:grpSpPr>
        <p:sp>
          <p:nvSpPr>
            <p:cNvPr id="13" name="MH_Other_4"/>
            <p:cNvSpPr/>
            <p:nvPr>
              <p:custDataLst>
                <p:tags r:id="rId12"/>
              </p:custDataLst>
            </p:nvPr>
          </p:nvSpPr>
          <p:spPr bwMode="auto">
            <a:xfrm>
              <a:off x="5478334" y="3840262"/>
              <a:ext cx="899058" cy="899059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3"/>
              </a:solidFill>
              <a:headEnd type="none" w="med" len="med"/>
              <a:tailEnd type="none" w="med" len="med"/>
            </a:ln>
            <a:effectLst>
              <a:outerShdw blurRad="190500" dist="635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82861" tIns="146288" rIns="182861" bIns="146288"/>
            <a:lstStyle/>
            <a:p>
              <a:pPr algn="ctr" defTabSz="932300">
                <a:lnSpc>
                  <a:spcPct val="90000"/>
                </a:lnSpc>
                <a:defRPr/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Segoe UI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MH_Other_7"/>
            <p:cNvSpPr>
              <a:spLocks noChangeAspect="1"/>
            </p:cNvSpPr>
            <p:nvPr>
              <p:custDataLst>
                <p:tags r:id="rId13"/>
              </p:custDataLst>
            </p:nvPr>
          </p:nvSpPr>
          <p:spPr bwMode="auto">
            <a:xfrm>
              <a:off x="5691798" y="4061259"/>
              <a:ext cx="472131" cy="457064"/>
            </a:xfrm>
            <a:custGeom>
              <a:avLst/>
              <a:gdLst>
                <a:gd name="T0" fmla="*/ 2147483646 w 5926"/>
                <a:gd name="T1" fmla="*/ 2147483646 h 5735"/>
                <a:gd name="T2" fmla="*/ 2147483646 w 5926"/>
                <a:gd name="T3" fmla="*/ 2147483646 h 5735"/>
                <a:gd name="T4" fmla="*/ 2147483646 w 5926"/>
                <a:gd name="T5" fmla="*/ 0 h 5735"/>
                <a:gd name="T6" fmla="*/ 2147483646 w 5926"/>
                <a:gd name="T7" fmla="*/ 2147483646 h 5735"/>
                <a:gd name="T8" fmla="*/ 2147483646 w 5926"/>
                <a:gd name="T9" fmla="*/ 2147483646 h 5735"/>
                <a:gd name="T10" fmla="*/ 2147483646 w 5926"/>
                <a:gd name="T11" fmla="*/ 2147483646 h 5735"/>
                <a:gd name="T12" fmla="*/ 0 w 5926"/>
                <a:gd name="T13" fmla="*/ 2147483646 h 5735"/>
                <a:gd name="T14" fmla="*/ 2147483646 w 5926"/>
                <a:gd name="T15" fmla="*/ 2147483646 h 5735"/>
                <a:gd name="T16" fmla="*/ 2147483646 w 5926"/>
                <a:gd name="T17" fmla="*/ 2147483646 h 5735"/>
                <a:gd name="T18" fmla="*/ 2147483646 w 5926"/>
                <a:gd name="T19" fmla="*/ 2147483646 h 5735"/>
                <a:gd name="T20" fmla="*/ 2147483646 w 5926"/>
                <a:gd name="T21" fmla="*/ 2147483646 h 5735"/>
                <a:gd name="T22" fmla="*/ 2147483646 w 5926"/>
                <a:gd name="T23" fmla="*/ 2147483646 h 5735"/>
                <a:gd name="T24" fmla="*/ 2147483646 w 5926"/>
                <a:gd name="T25" fmla="*/ 2147483646 h 5735"/>
                <a:gd name="T26" fmla="*/ 2147483646 w 5926"/>
                <a:gd name="T27" fmla="*/ 2147483646 h 5735"/>
                <a:gd name="T28" fmla="*/ 2147483646 w 5926"/>
                <a:gd name="T29" fmla="*/ 2147483646 h 5735"/>
                <a:gd name="T30" fmla="*/ 2147483646 w 5926"/>
                <a:gd name="T31" fmla="*/ 2147483646 h 5735"/>
                <a:gd name="T32" fmla="*/ 2147483646 w 5926"/>
                <a:gd name="T33" fmla="*/ 2147483646 h 5735"/>
                <a:gd name="T34" fmla="*/ 2147483646 w 5926"/>
                <a:gd name="T35" fmla="*/ 2147483646 h 5735"/>
                <a:gd name="T36" fmla="*/ 2147483646 w 5926"/>
                <a:gd name="T37" fmla="*/ 2147483646 h 5735"/>
                <a:gd name="T38" fmla="*/ 2147483646 w 5926"/>
                <a:gd name="T39" fmla="*/ 2147483646 h 5735"/>
                <a:gd name="T40" fmla="*/ 2147483646 w 5926"/>
                <a:gd name="T41" fmla="*/ 2147483646 h 5735"/>
                <a:gd name="T42" fmla="*/ 2147483646 w 5926"/>
                <a:gd name="T43" fmla="*/ 2147483646 h 5735"/>
                <a:gd name="T44" fmla="*/ 2147483646 w 5926"/>
                <a:gd name="T45" fmla="*/ 2147483646 h 5735"/>
                <a:gd name="T46" fmla="*/ 2147483646 w 5926"/>
                <a:gd name="T47" fmla="*/ 2147483646 h 5735"/>
                <a:gd name="T48" fmla="*/ 2147483646 w 5926"/>
                <a:gd name="T49" fmla="*/ 2147483646 h 5735"/>
                <a:gd name="T50" fmla="*/ 2147483646 w 5926"/>
                <a:gd name="T51" fmla="*/ 2147483646 h 5735"/>
                <a:gd name="T52" fmla="*/ 2147483646 w 5926"/>
                <a:gd name="T53" fmla="*/ 2147483646 h 5735"/>
                <a:gd name="T54" fmla="*/ 2147483646 w 5926"/>
                <a:gd name="T55" fmla="*/ 2147483646 h 5735"/>
                <a:gd name="T56" fmla="*/ 2147483646 w 5926"/>
                <a:gd name="T57" fmla="*/ 2147483646 h 5735"/>
                <a:gd name="T58" fmla="*/ 2147483646 w 5926"/>
                <a:gd name="T59" fmla="*/ 2147483646 h 5735"/>
                <a:gd name="T60" fmla="*/ 2147483646 w 5926"/>
                <a:gd name="T61" fmla="*/ 2147483646 h 5735"/>
                <a:gd name="T62" fmla="*/ 2147483646 w 5926"/>
                <a:gd name="T63" fmla="*/ 2147483646 h 5735"/>
                <a:gd name="T64" fmla="*/ 2147483646 w 5926"/>
                <a:gd name="T65" fmla="*/ 2147483646 h 5735"/>
                <a:gd name="T66" fmla="*/ 2147483646 w 5926"/>
                <a:gd name="T67" fmla="*/ 2147483646 h 5735"/>
                <a:gd name="T68" fmla="*/ 2147483646 w 5926"/>
                <a:gd name="T69" fmla="*/ 2147483646 h 5735"/>
                <a:gd name="T70" fmla="*/ 2147483646 w 5926"/>
                <a:gd name="T71" fmla="*/ 2147483646 h 5735"/>
                <a:gd name="T72" fmla="*/ 2147483646 w 5926"/>
                <a:gd name="T73" fmla="*/ 2147483646 h 5735"/>
                <a:gd name="T74" fmla="*/ 2147483646 w 5926"/>
                <a:gd name="T75" fmla="*/ 2147483646 h 5735"/>
                <a:gd name="T76" fmla="*/ 2147483646 w 5926"/>
                <a:gd name="T77" fmla="*/ 2147483646 h 5735"/>
                <a:gd name="T78" fmla="*/ 2147483646 w 5926"/>
                <a:gd name="T79" fmla="*/ 2147483646 h 5735"/>
                <a:gd name="T80" fmla="*/ 2147483646 w 5926"/>
                <a:gd name="T81" fmla="*/ 2147483646 h 5735"/>
                <a:gd name="T82" fmla="*/ 2147483646 w 5926"/>
                <a:gd name="T83" fmla="*/ 2147483646 h 5735"/>
                <a:gd name="T84" fmla="*/ 2147483646 w 5926"/>
                <a:gd name="T85" fmla="*/ 2147483646 h 5735"/>
                <a:gd name="T86" fmla="*/ 2147483646 w 5926"/>
                <a:gd name="T87" fmla="*/ 2147483646 h 5735"/>
                <a:gd name="T88" fmla="*/ 2147483646 w 5926"/>
                <a:gd name="T89" fmla="*/ 2147483646 h 5735"/>
                <a:gd name="T90" fmla="*/ 2147483646 w 5926"/>
                <a:gd name="T91" fmla="*/ 2147483646 h 5735"/>
                <a:gd name="T92" fmla="*/ 2147483646 w 5926"/>
                <a:gd name="T93" fmla="*/ 2147483646 h 5735"/>
                <a:gd name="T94" fmla="*/ 2147483646 w 5926"/>
                <a:gd name="T95" fmla="*/ 2147483646 h 5735"/>
                <a:gd name="T96" fmla="*/ 2147483646 w 5926"/>
                <a:gd name="T97" fmla="*/ 2147483646 h 5735"/>
                <a:gd name="T98" fmla="*/ 2147483646 w 5926"/>
                <a:gd name="T99" fmla="*/ 2147483646 h 5735"/>
                <a:gd name="T100" fmla="*/ 2147483646 w 5926"/>
                <a:gd name="T101" fmla="*/ 2147483646 h 573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926" h="5735">
                  <a:moveTo>
                    <a:pt x="0" y="5408"/>
                  </a:moveTo>
                  <a:lnTo>
                    <a:pt x="407" y="5408"/>
                  </a:lnTo>
                  <a:lnTo>
                    <a:pt x="407" y="1609"/>
                  </a:lnTo>
                  <a:lnTo>
                    <a:pt x="407" y="1495"/>
                  </a:lnTo>
                  <a:lnTo>
                    <a:pt x="520" y="1464"/>
                  </a:lnTo>
                  <a:lnTo>
                    <a:pt x="2110" y="1038"/>
                  </a:lnTo>
                  <a:lnTo>
                    <a:pt x="2300" y="987"/>
                  </a:lnTo>
                  <a:lnTo>
                    <a:pt x="3099" y="1516"/>
                  </a:lnTo>
                  <a:lnTo>
                    <a:pt x="3099" y="5408"/>
                  </a:lnTo>
                  <a:lnTo>
                    <a:pt x="3235" y="5408"/>
                  </a:lnTo>
                  <a:lnTo>
                    <a:pt x="3235" y="622"/>
                  </a:lnTo>
                  <a:lnTo>
                    <a:pt x="3235" y="506"/>
                  </a:lnTo>
                  <a:lnTo>
                    <a:pt x="3347" y="477"/>
                  </a:lnTo>
                  <a:lnTo>
                    <a:pt x="4938" y="50"/>
                  </a:lnTo>
                  <a:lnTo>
                    <a:pt x="5128" y="0"/>
                  </a:lnTo>
                  <a:lnTo>
                    <a:pt x="5926" y="524"/>
                  </a:lnTo>
                  <a:lnTo>
                    <a:pt x="5926" y="5713"/>
                  </a:lnTo>
                  <a:lnTo>
                    <a:pt x="5128" y="5713"/>
                  </a:lnTo>
                  <a:lnTo>
                    <a:pt x="4825" y="5713"/>
                  </a:lnTo>
                  <a:lnTo>
                    <a:pt x="4825" y="392"/>
                  </a:lnTo>
                  <a:lnTo>
                    <a:pt x="3536" y="738"/>
                  </a:lnTo>
                  <a:lnTo>
                    <a:pt x="3536" y="5434"/>
                  </a:lnTo>
                  <a:lnTo>
                    <a:pt x="3790" y="5434"/>
                  </a:lnTo>
                  <a:lnTo>
                    <a:pt x="3790" y="5735"/>
                  </a:lnTo>
                  <a:lnTo>
                    <a:pt x="2149" y="5735"/>
                  </a:lnTo>
                  <a:lnTo>
                    <a:pt x="1998" y="5735"/>
                  </a:lnTo>
                  <a:lnTo>
                    <a:pt x="1998" y="5583"/>
                  </a:lnTo>
                  <a:lnTo>
                    <a:pt x="1998" y="1379"/>
                  </a:lnTo>
                  <a:lnTo>
                    <a:pt x="709" y="1725"/>
                  </a:lnTo>
                  <a:lnTo>
                    <a:pt x="709" y="5559"/>
                  </a:lnTo>
                  <a:lnTo>
                    <a:pt x="709" y="5710"/>
                  </a:lnTo>
                  <a:lnTo>
                    <a:pt x="557" y="5710"/>
                  </a:lnTo>
                  <a:lnTo>
                    <a:pt x="0" y="5710"/>
                  </a:lnTo>
                  <a:lnTo>
                    <a:pt x="0" y="5408"/>
                  </a:lnTo>
                  <a:close/>
                  <a:moveTo>
                    <a:pt x="3760" y="3302"/>
                  </a:moveTo>
                  <a:lnTo>
                    <a:pt x="3760" y="3302"/>
                  </a:lnTo>
                  <a:lnTo>
                    <a:pt x="3760" y="3886"/>
                  </a:lnTo>
                  <a:lnTo>
                    <a:pt x="3920" y="3886"/>
                  </a:lnTo>
                  <a:lnTo>
                    <a:pt x="4084" y="3886"/>
                  </a:lnTo>
                  <a:lnTo>
                    <a:pt x="4084" y="3287"/>
                  </a:lnTo>
                  <a:lnTo>
                    <a:pt x="3920" y="3295"/>
                  </a:lnTo>
                  <a:lnTo>
                    <a:pt x="3760" y="3302"/>
                  </a:lnTo>
                  <a:close/>
                  <a:moveTo>
                    <a:pt x="4271" y="819"/>
                  </a:moveTo>
                  <a:lnTo>
                    <a:pt x="4271" y="819"/>
                  </a:lnTo>
                  <a:lnTo>
                    <a:pt x="4271" y="1426"/>
                  </a:lnTo>
                  <a:lnTo>
                    <a:pt x="4444" y="1394"/>
                  </a:lnTo>
                  <a:lnTo>
                    <a:pt x="4622" y="1361"/>
                  </a:lnTo>
                  <a:lnTo>
                    <a:pt x="4622" y="736"/>
                  </a:lnTo>
                  <a:lnTo>
                    <a:pt x="4444" y="778"/>
                  </a:lnTo>
                  <a:lnTo>
                    <a:pt x="4271" y="819"/>
                  </a:lnTo>
                  <a:close/>
                  <a:moveTo>
                    <a:pt x="3760" y="938"/>
                  </a:moveTo>
                  <a:lnTo>
                    <a:pt x="3760" y="938"/>
                  </a:lnTo>
                  <a:lnTo>
                    <a:pt x="3760" y="1522"/>
                  </a:lnTo>
                  <a:lnTo>
                    <a:pt x="3920" y="1492"/>
                  </a:lnTo>
                  <a:lnTo>
                    <a:pt x="4084" y="1461"/>
                  </a:lnTo>
                  <a:lnTo>
                    <a:pt x="4084" y="863"/>
                  </a:lnTo>
                  <a:lnTo>
                    <a:pt x="3920" y="901"/>
                  </a:lnTo>
                  <a:lnTo>
                    <a:pt x="3760" y="938"/>
                  </a:lnTo>
                  <a:close/>
                  <a:moveTo>
                    <a:pt x="4271" y="1640"/>
                  </a:moveTo>
                  <a:lnTo>
                    <a:pt x="4271" y="1640"/>
                  </a:lnTo>
                  <a:lnTo>
                    <a:pt x="4271" y="2245"/>
                  </a:lnTo>
                  <a:lnTo>
                    <a:pt x="4444" y="2224"/>
                  </a:lnTo>
                  <a:lnTo>
                    <a:pt x="4622" y="2202"/>
                  </a:lnTo>
                  <a:lnTo>
                    <a:pt x="4622" y="1580"/>
                  </a:lnTo>
                  <a:lnTo>
                    <a:pt x="4444" y="1609"/>
                  </a:lnTo>
                  <a:lnTo>
                    <a:pt x="4271" y="1640"/>
                  </a:lnTo>
                  <a:close/>
                  <a:moveTo>
                    <a:pt x="3760" y="1727"/>
                  </a:moveTo>
                  <a:lnTo>
                    <a:pt x="3760" y="1727"/>
                  </a:lnTo>
                  <a:lnTo>
                    <a:pt x="3760" y="2310"/>
                  </a:lnTo>
                  <a:lnTo>
                    <a:pt x="3920" y="2290"/>
                  </a:lnTo>
                  <a:lnTo>
                    <a:pt x="4084" y="2269"/>
                  </a:lnTo>
                  <a:lnTo>
                    <a:pt x="4084" y="1670"/>
                  </a:lnTo>
                  <a:lnTo>
                    <a:pt x="3920" y="1699"/>
                  </a:lnTo>
                  <a:lnTo>
                    <a:pt x="3760" y="1727"/>
                  </a:lnTo>
                  <a:close/>
                  <a:moveTo>
                    <a:pt x="4271" y="2459"/>
                  </a:moveTo>
                  <a:lnTo>
                    <a:pt x="4271" y="2459"/>
                  </a:lnTo>
                  <a:lnTo>
                    <a:pt x="4271" y="3066"/>
                  </a:lnTo>
                  <a:lnTo>
                    <a:pt x="4444" y="3055"/>
                  </a:lnTo>
                  <a:lnTo>
                    <a:pt x="4622" y="3044"/>
                  </a:lnTo>
                  <a:lnTo>
                    <a:pt x="4622" y="2421"/>
                  </a:lnTo>
                  <a:lnTo>
                    <a:pt x="4444" y="2440"/>
                  </a:lnTo>
                  <a:lnTo>
                    <a:pt x="4271" y="2459"/>
                  </a:lnTo>
                  <a:close/>
                  <a:moveTo>
                    <a:pt x="3760" y="2515"/>
                  </a:moveTo>
                  <a:lnTo>
                    <a:pt x="3760" y="2515"/>
                  </a:lnTo>
                  <a:lnTo>
                    <a:pt x="3760" y="3098"/>
                  </a:lnTo>
                  <a:lnTo>
                    <a:pt x="3920" y="3087"/>
                  </a:lnTo>
                  <a:lnTo>
                    <a:pt x="4084" y="3078"/>
                  </a:lnTo>
                  <a:lnTo>
                    <a:pt x="4084" y="2479"/>
                  </a:lnTo>
                  <a:lnTo>
                    <a:pt x="3920" y="2497"/>
                  </a:lnTo>
                  <a:lnTo>
                    <a:pt x="3760" y="2515"/>
                  </a:lnTo>
                  <a:close/>
                  <a:moveTo>
                    <a:pt x="4271" y="3279"/>
                  </a:moveTo>
                  <a:lnTo>
                    <a:pt x="4271" y="3279"/>
                  </a:lnTo>
                  <a:lnTo>
                    <a:pt x="4271" y="3886"/>
                  </a:lnTo>
                  <a:lnTo>
                    <a:pt x="4444" y="3886"/>
                  </a:lnTo>
                  <a:lnTo>
                    <a:pt x="4622" y="3886"/>
                  </a:lnTo>
                  <a:lnTo>
                    <a:pt x="4622" y="3262"/>
                  </a:lnTo>
                  <a:lnTo>
                    <a:pt x="4444" y="3270"/>
                  </a:lnTo>
                  <a:lnTo>
                    <a:pt x="4271" y="3279"/>
                  </a:lnTo>
                  <a:close/>
                  <a:moveTo>
                    <a:pt x="918" y="4350"/>
                  </a:moveTo>
                  <a:lnTo>
                    <a:pt x="918" y="4350"/>
                  </a:lnTo>
                  <a:lnTo>
                    <a:pt x="918" y="4933"/>
                  </a:lnTo>
                  <a:lnTo>
                    <a:pt x="1077" y="4933"/>
                  </a:lnTo>
                  <a:lnTo>
                    <a:pt x="1241" y="4933"/>
                  </a:lnTo>
                  <a:lnTo>
                    <a:pt x="1241" y="4334"/>
                  </a:lnTo>
                  <a:lnTo>
                    <a:pt x="1077" y="4343"/>
                  </a:lnTo>
                  <a:lnTo>
                    <a:pt x="918" y="4350"/>
                  </a:lnTo>
                  <a:close/>
                  <a:moveTo>
                    <a:pt x="1429" y="1866"/>
                  </a:moveTo>
                  <a:lnTo>
                    <a:pt x="1429" y="1866"/>
                  </a:lnTo>
                  <a:lnTo>
                    <a:pt x="1429" y="2473"/>
                  </a:lnTo>
                  <a:lnTo>
                    <a:pt x="1601" y="2441"/>
                  </a:lnTo>
                  <a:lnTo>
                    <a:pt x="1780" y="2407"/>
                  </a:lnTo>
                  <a:lnTo>
                    <a:pt x="1780" y="1784"/>
                  </a:lnTo>
                  <a:lnTo>
                    <a:pt x="1601" y="1825"/>
                  </a:lnTo>
                  <a:lnTo>
                    <a:pt x="1429" y="1866"/>
                  </a:lnTo>
                  <a:close/>
                  <a:moveTo>
                    <a:pt x="918" y="1986"/>
                  </a:moveTo>
                  <a:lnTo>
                    <a:pt x="918" y="1986"/>
                  </a:lnTo>
                  <a:lnTo>
                    <a:pt x="918" y="2569"/>
                  </a:lnTo>
                  <a:lnTo>
                    <a:pt x="1077" y="2539"/>
                  </a:lnTo>
                  <a:lnTo>
                    <a:pt x="1241" y="2509"/>
                  </a:lnTo>
                  <a:lnTo>
                    <a:pt x="1241" y="1909"/>
                  </a:lnTo>
                  <a:lnTo>
                    <a:pt x="1077" y="1948"/>
                  </a:lnTo>
                  <a:lnTo>
                    <a:pt x="918" y="1986"/>
                  </a:lnTo>
                  <a:close/>
                  <a:moveTo>
                    <a:pt x="1429" y="2686"/>
                  </a:moveTo>
                  <a:lnTo>
                    <a:pt x="1429" y="2686"/>
                  </a:lnTo>
                  <a:lnTo>
                    <a:pt x="1429" y="3293"/>
                  </a:lnTo>
                  <a:lnTo>
                    <a:pt x="1601" y="3272"/>
                  </a:lnTo>
                  <a:lnTo>
                    <a:pt x="1780" y="3249"/>
                  </a:lnTo>
                  <a:lnTo>
                    <a:pt x="1780" y="2626"/>
                  </a:lnTo>
                  <a:lnTo>
                    <a:pt x="1601" y="2656"/>
                  </a:lnTo>
                  <a:lnTo>
                    <a:pt x="1429" y="2686"/>
                  </a:lnTo>
                  <a:close/>
                  <a:moveTo>
                    <a:pt x="918" y="2773"/>
                  </a:moveTo>
                  <a:lnTo>
                    <a:pt x="918" y="2773"/>
                  </a:lnTo>
                  <a:lnTo>
                    <a:pt x="918" y="3357"/>
                  </a:lnTo>
                  <a:lnTo>
                    <a:pt x="1077" y="3337"/>
                  </a:lnTo>
                  <a:lnTo>
                    <a:pt x="1241" y="3316"/>
                  </a:lnTo>
                  <a:lnTo>
                    <a:pt x="1241" y="2718"/>
                  </a:lnTo>
                  <a:lnTo>
                    <a:pt x="1077" y="2746"/>
                  </a:lnTo>
                  <a:lnTo>
                    <a:pt x="918" y="2773"/>
                  </a:lnTo>
                  <a:close/>
                  <a:moveTo>
                    <a:pt x="1429" y="3507"/>
                  </a:moveTo>
                  <a:lnTo>
                    <a:pt x="1429" y="3507"/>
                  </a:lnTo>
                  <a:lnTo>
                    <a:pt x="1429" y="4113"/>
                  </a:lnTo>
                  <a:lnTo>
                    <a:pt x="1601" y="4103"/>
                  </a:lnTo>
                  <a:lnTo>
                    <a:pt x="1780" y="4091"/>
                  </a:lnTo>
                  <a:lnTo>
                    <a:pt x="1780" y="3468"/>
                  </a:lnTo>
                  <a:lnTo>
                    <a:pt x="1601" y="3488"/>
                  </a:lnTo>
                  <a:lnTo>
                    <a:pt x="1429" y="3507"/>
                  </a:lnTo>
                  <a:close/>
                  <a:moveTo>
                    <a:pt x="918" y="3562"/>
                  </a:moveTo>
                  <a:lnTo>
                    <a:pt x="918" y="3562"/>
                  </a:lnTo>
                  <a:lnTo>
                    <a:pt x="918" y="4145"/>
                  </a:lnTo>
                  <a:lnTo>
                    <a:pt x="1077" y="4135"/>
                  </a:lnTo>
                  <a:lnTo>
                    <a:pt x="1241" y="4125"/>
                  </a:lnTo>
                  <a:lnTo>
                    <a:pt x="1241" y="3527"/>
                  </a:lnTo>
                  <a:lnTo>
                    <a:pt x="1077" y="3544"/>
                  </a:lnTo>
                  <a:lnTo>
                    <a:pt x="918" y="3562"/>
                  </a:lnTo>
                  <a:close/>
                  <a:moveTo>
                    <a:pt x="1429" y="4326"/>
                  </a:moveTo>
                  <a:lnTo>
                    <a:pt x="1429" y="4326"/>
                  </a:lnTo>
                  <a:lnTo>
                    <a:pt x="1429" y="4933"/>
                  </a:lnTo>
                  <a:lnTo>
                    <a:pt x="1601" y="4933"/>
                  </a:lnTo>
                  <a:lnTo>
                    <a:pt x="1780" y="4933"/>
                  </a:lnTo>
                  <a:lnTo>
                    <a:pt x="1780" y="4309"/>
                  </a:lnTo>
                  <a:lnTo>
                    <a:pt x="1601" y="4318"/>
                  </a:lnTo>
                  <a:lnTo>
                    <a:pt x="1429" y="43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Ins="45715" bIns="91430" anchor="b"/>
            <a:lstStyle/>
            <a:p>
              <a:pPr algn="ctr" defTabSz="913930">
                <a:defRPr/>
              </a:pPr>
              <a:endParaRPr lang="zh-CN" altLang="en-US" sz="1898" spc="-5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Segoe UI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94321" y="2652411"/>
            <a:ext cx="852393" cy="850807"/>
            <a:chOff x="5478334" y="2797221"/>
            <a:chExt cx="899058" cy="897384"/>
          </a:xfrm>
        </p:grpSpPr>
        <p:sp>
          <p:nvSpPr>
            <p:cNvPr id="8" name="MH_Other_3"/>
            <p:cNvSpPr/>
            <p:nvPr>
              <p:custDataLst>
                <p:tags r:id="rId10"/>
              </p:custDataLst>
            </p:nvPr>
          </p:nvSpPr>
          <p:spPr bwMode="auto">
            <a:xfrm>
              <a:off x="5478334" y="2797221"/>
              <a:ext cx="899058" cy="897384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2"/>
              </a:solidFill>
              <a:headEnd type="none" w="med" len="med"/>
              <a:tailEnd type="none" w="med" len="med"/>
            </a:ln>
            <a:effectLst>
              <a:outerShdw blurRad="190500" dist="635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82861" tIns="146288" rIns="182861" bIns="146288"/>
            <a:lstStyle/>
            <a:p>
              <a:pPr algn="ctr" defTabSz="932300">
                <a:lnSpc>
                  <a:spcPct val="90000"/>
                </a:lnSpc>
                <a:defRPr/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Segoe UI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MH_Other_8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 bwMode="auto">
            <a:xfrm>
              <a:off x="5691798" y="3078491"/>
              <a:ext cx="472131" cy="334845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Ins="45715" bIns="91430" anchor="b"/>
            <a:lstStyle/>
            <a:p>
              <a:pPr algn="ctr" defTabSz="913930">
                <a:defRPr/>
              </a:pPr>
              <a:endParaRPr lang="zh-CN" altLang="en-US" sz="1898" spc="-5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Segoe UI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7"/>
          <p:cNvGrpSpPr/>
          <p:nvPr/>
        </p:nvGrpSpPr>
        <p:grpSpPr>
          <a:xfrm>
            <a:off x="2541619" y="1557233"/>
            <a:ext cx="2574922" cy="4168161"/>
            <a:chOff x="725488" y="1565275"/>
            <a:chExt cx="2733675" cy="4700588"/>
          </a:xfrm>
        </p:grpSpPr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459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/>
          <p:bldP spid="7" grpId="0" animBg="1"/>
          <p:bldP spid="11" grpId="0"/>
          <p:bldP spid="12" grpId="0" animBg="1"/>
          <p:bldP spid="16" grpId="0"/>
          <p:bldP spid="17" grpId="0" animBg="1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/>
          <p:bldP spid="7" grpId="0" animBg="1"/>
          <p:bldP spid="11" grpId="0"/>
          <p:bldP spid="12" grpId="0" animBg="1"/>
          <p:bldP spid="16" grpId="0"/>
          <p:bldP spid="17" grpId="0" animBg="1"/>
          <p:bldP spid="1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28772" y="1294228"/>
            <a:ext cx="6982846" cy="4688407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5"/>
              <a:ext cx="4808538" cy="3309938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011488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44629" y="1551880"/>
            <a:ext cx="2574922" cy="416816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10818" y="2424576"/>
            <a:ext cx="595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00B050"/>
                </a:solidFill>
              </a:rPr>
              <a:t>月度工作总结</a:t>
            </a:r>
            <a:endParaRPr lang="en-US" altLang="zh-CN" sz="7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91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"/>
          <p:cNvSpPr>
            <a:spLocks/>
          </p:cNvSpPr>
          <p:nvPr/>
        </p:nvSpPr>
        <p:spPr bwMode="auto">
          <a:xfrm>
            <a:off x="5184636" y="2853957"/>
            <a:ext cx="618379" cy="535929"/>
          </a:xfrm>
          <a:custGeom>
            <a:avLst/>
            <a:gdLst>
              <a:gd name="T0" fmla="*/ 177 w 177"/>
              <a:gd name="T1" fmla="*/ 89 h 154"/>
              <a:gd name="T2" fmla="*/ 153 w 177"/>
              <a:gd name="T3" fmla="*/ 0 h 154"/>
              <a:gd name="T4" fmla="*/ 0 w 177"/>
              <a:gd name="T5" fmla="*/ 89 h 154"/>
              <a:gd name="T6" fmla="*/ 65 w 177"/>
              <a:gd name="T7" fmla="*/ 154 h 154"/>
              <a:gd name="T8" fmla="*/ 177 w 177"/>
              <a:gd name="T9" fmla="*/ 8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154">
                <a:moveTo>
                  <a:pt x="177" y="89"/>
                </a:moveTo>
                <a:cubicBezTo>
                  <a:pt x="153" y="0"/>
                  <a:pt x="153" y="0"/>
                  <a:pt x="153" y="0"/>
                </a:cubicBezTo>
                <a:cubicBezTo>
                  <a:pt x="94" y="18"/>
                  <a:pt x="42" y="49"/>
                  <a:pt x="0" y="89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96" y="125"/>
                  <a:pt x="134" y="103"/>
                  <a:pt x="177" y="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825389" y="3213204"/>
            <a:ext cx="537401" cy="619851"/>
          </a:xfrm>
          <a:custGeom>
            <a:avLst/>
            <a:gdLst>
              <a:gd name="T0" fmla="*/ 154 w 154"/>
              <a:gd name="T1" fmla="*/ 65 h 178"/>
              <a:gd name="T2" fmla="*/ 88 w 154"/>
              <a:gd name="T3" fmla="*/ 0 h 178"/>
              <a:gd name="T4" fmla="*/ 0 w 154"/>
              <a:gd name="T5" fmla="*/ 154 h 178"/>
              <a:gd name="T6" fmla="*/ 89 w 154"/>
              <a:gd name="T7" fmla="*/ 178 h 178"/>
              <a:gd name="T8" fmla="*/ 154 w 154"/>
              <a:gd name="T9" fmla="*/ 65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" h="178">
                <a:moveTo>
                  <a:pt x="154" y="65"/>
                </a:moveTo>
                <a:cubicBezTo>
                  <a:pt x="88" y="0"/>
                  <a:pt x="88" y="0"/>
                  <a:pt x="88" y="0"/>
                </a:cubicBezTo>
                <a:cubicBezTo>
                  <a:pt x="47" y="44"/>
                  <a:pt x="17" y="96"/>
                  <a:pt x="0" y="154"/>
                </a:cubicBezTo>
                <a:cubicBezTo>
                  <a:pt x="89" y="178"/>
                  <a:pt x="89" y="178"/>
                  <a:pt x="89" y="178"/>
                </a:cubicBezTo>
                <a:cubicBezTo>
                  <a:pt x="102" y="136"/>
                  <a:pt x="124" y="97"/>
                  <a:pt x="154" y="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756189" y="3815391"/>
            <a:ext cx="362193" cy="618379"/>
          </a:xfrm>
          <a:custGeom>
            <a:avLst/>
            <a:gdLst>
              <a:gd name="T0" fmla="*/ 104 w 104"/>
              <a:gd name="T1" fmla="*/ 24 h 177"/>
              <a:gd name="T2" fmla="*/ 15 w 104"/>
              <a:gd name="T3" fmla="*/ 0 h 177"/>
              <a:gd name="T4" fmla="*/ 15 w 104"/>
              <a:gd name="T5" fmla="*/ 177 h 177"/>
              <a:gd name="T6" fmla="*/ 104 w 104"/>
              <a:gd name="T7" fmla="*/ 154 h 177"/>
              <a:gd name="T8" fmla="*/ 104 w 104"/>
              <a:gd name="T9" fmla="*/ 2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177">
                <a:moveTo>
                  <a:pt x="104" y="24"/>
                </a:moveTo>
                <a:cubicBezTo>
                  <a:pt x="15" y="0"/>
                  <a:pt x="15" y="0"/>
                  <a:pt x="15" y="0"/>
                </a:cubicBezTo>
                <a:cubicBezTo>
                  <a:pt x="1" y="57"/>
                  <a:pt x="0" y="117"/>
                  <a:pt x="15" y="177"/>
                </a:cubicBezTo>
                <a:cubicBezTo>
                  <a:pt x="104" y="154"/>
                  <a:pt x="104" y="154"/>
                  <a:pt x="104" y="154"/>
                </a:cubicBezTo>
                <a:cubicBezTo>
                  <a:pt x="93" y="110"/>
                  <a:pt x="94" y="65"/>
                  <a:pt x="104" y="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825389" y="4419044"/>
            <a:ext cx="537401" cy="618379"/>
          </a:xfrm>
          <a:custGeom>
            <a:avLst/>
            <a:gdLst>
              <a:gd name="T0" fmla="*/ 89 w 154"/>
              <a:gd name="T1" fmla="*/ 0 h 177"/>
              <a:gd name="T2" fmla="*/ 0 w 154"/>
              <a:gd name="T3" fmla="*/ 24 h 177"/>
              <a:gd name="T4" fmla="*/ 88 w 154"/>
              <a:gd name="T5" fmla="*/ 177 h 177"/>
              <a:gd name="T6" fmla="*/ 154 w 154"/>
              <a:gd name="T7" fmla="*/ 112 h 177"/>
              <a:gd name="T8" fmla="*/ 89 w 154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" h="177">
                <a:moveTo>
                  <a:pt x="89" y="0"/>
                </a:moveTo>
                <a:cubicBezTo>
                  <a:pt x="0" y="24"/>
                  <a:pt x="0" y="24"/>
                  <a:pt x="0" y="24"/>
                </a:cubicBezTo>
                <a:cubicBezTo>
                  <a:pt x="17" y="83"/>
                  <a:pt x="48" y="135"/>
                  <a:pt x="88" y="17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24" y="81"/>
                  <a:pt x="102" y="43"/>
                  <a:pt x="8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2" name="Freeform 16"/>
          <p:cNvSpPr>
            <a:spLocks/>
          </p:cNvSpPr>
          <p:nvPr/>
        </p:nvSpPr>
        <p:spPr bwMode="auto">
          <a:xfrm>
            <a:off x="5184636" y="4859273"/>
            <a:ext cx="618379" cy="537401"/>
          </a:xfrm>
          <a:custGeom>
            <a:avLst/>
            <a:gdLst>
              <a:gd name="T0" fmla="*/ 65 w 177"/>
              <a:gd name="T1" fmla="*/ 0 h 154"/>
              <a:gd name="T2" fmla="*/ 0 w 177"/>
              <a:gd name="T3" fmla="*/ 66 h 154"/>
              <a:gd name="T4" fmla="*/ 153 w 177"/>
              <a:gd name="T5" fmla="*/ 154 h 154"/>
              <a:gd name="T6" fmla="*/ 177 w 177"/>
              <a:gd name="T7" fmla="*/ 65 h 154"/>
              <a:gd name="T8" fmla="*/ 65 w 177"/>
              <a:gd name="T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154">
                <a:moveTo>
                  <a:pt x="65" y="0"/>
                </a:moveTo>
                <a:cubicBezTo>
                  <a:pt x="0" y="66"/>
                  <a:pt x="0" y="66"/>
                  <a:pt x="0" y="66"/>
                </a:cubicBezTo>
                <a:cubicBezTo>
                  <a:pt x="43" y="107"/>
                  <a:pt x="96" y="137"/>
                  <a:pt x="153" y="154"/>
                </a:cubicBezTo>
                <a:cubicBezTo>
                  <a:pt x="177" y="65"/>
                  <a:pt x="177" y="65"/>
                  <a:pt x="177" y="65"/>
                </a:cubicBezTo>
                <a:cubicBezTo>
                  <a:pt x="135" y="52"/>
                  <a:pt x="97" y="30"/>
                  <a:pt x="6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5339" y="5103681"/>
            <a:ext cx="619852" cy="362193"/>
          </a:xfrm>
          <a:custGeom>
            <a:avLst/>
            <a:gdLst>
              <a:gd name="T0" fmla="*/ 24 w 178"/>
              <a:gd name="T1" fmla="*/ 0 h 104"/>
              <a:gd name="T2" fmla="*/ 0 w 178"/>
              <a:gd name="T3" fmla="*/ 89 h 104"/>
              <a:gd name="T4" fmla="*/ 178 w 178"/>
              <a:gd name="T5" fmla="*/ 89 h 104"/>
              <a:gd name="T6" fmla="*/ 154 w 178"/>
              <a:gd name="T7" fmla="*/ 0 h 104"/>
              <a:gd name="T8" fmla="*/ 24 w 178"/>
              <a:gd name="T9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04">
                <a:moveTo>
                  <a:pt x="24" y="0"/>
                </a:moveTo>
                <a:cubicBezTo>
                  <a:pt x="0" y="89"/>
                  <a:pt x="0" y="89"/>
                  <a:pt x="0" y="89"/>
                </a:cubicBezTo>
                <a:cubicBezTo>
                  <a:pt x="57" y="103"/>
                  <a:pt x="118" y="104"/>
                  <a:pt x="178" y="89"/>
                </a:cubicBezTo>
                <a:cubicBezTo>
                  <a:pt x="154" y="0"/>
                  <a:pt x="154" y="0"/>
                  <a:pt x="154" y="0"/>
                </a:cubicBezTo>
                <a:cubicBezTo>
                  <a:pt x="110" y="11"/>
                  <a:pt x="66" y="10"/>
                  <a:pt x="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6388999" y="4859273"/>
            <a:ext cx="619852" cy="537401"/>
          </a:xfrm>
          <a:custGeom>
            <a:avLst/>
            <a:gdLst>
              <a:gd name="T0" fmla="*/ 0 w 178"/>
              <a:gd name="T1" fmla="*/ 65 h 154"/>
              <a:gd name="T2" fmla="*/ 24 w 178"/>
              <a:gd name="T3" fmla="*/ 154 h 154"/>
              <a:gd name="T4" fmla="*/ 178 w 178"/>
              <a:gd name="T5" fmla="*/ 66 h 154"/>
              <a:gd name="T6" fmla="*/ 113 w 178"/>
              <a:gd name="T7" fmla="*/ 0 h 154"/>
              <a:gd name="T8" fmla="*/ 0 w 178"/>
              <a:gd name="T9" fmla="*/ 6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54">
                <a:moveTo>
                  <a:pt x="0" y="65"/>
                </a:moveTo>
                <a:cubicBezTo>
                  <a:pt x="24" y="154"/>
                  <a:pt x="24" y="154"/>
                  <a:pt x="24" y="154"/>
                </a:cubicBezTo>
                <a:cubicBezTo>
                  <a:pt x="84" y="137"/>
                  <a:pt x="136" y="106"/>
                  <a:pt x="178" y="66"/>
                </a:cubicBezTo>
                <a:cubicBezTo>
                  <a:pt x="113" y="0"/>
                  <a:pt x="113" y="0"/>
                  <a:pt x="113" y="0"/>
                </a:cubicBezTo>
                <a:cubicBezTo>
                  <a:pt x="82" y="30"/>
                  <a:pt x="44" y="52"/>
                  <a:pt x="0" y="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6832176" y="4419044"/>
            <a:ext cx="537401" cy="618379"/>
          </a:xfrm>
          <a:custGeom>
            <a:avLst/>
            <a:gdLst>
              <a:gd name="T0" fmla="*/ 0 w 154"/>
              <a:gd name="T1" fmla="*/ 112 h 177"/>
              <a:gd name="T2" fmla="*/ 65 w 154"/>
              <a:gd name="T3" fmla="*/ 177 h 177"/>
              <a:gd name="T4" fmla="*/ 154 w 154"/>
              <a:gd name="T5" fmla="*/ 24 h 177"/>
              <a:gd name="T6" fmla="*/ 65 w 154"/>
              <a:gd name="T7" fmla="*/ 0 h 177"/>
              <a:gd name="T8" fmla="*/ 0 w 154"/>
              <a:gd name="T9" fmla="*/ 112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" h="177">
                <a:moveTo>
                  <a:pt x="0" y="112"/>
                </a:moveTo>
                <a:cubicBezTo>
                  <a:pt x="65" y="177"/>
                  <a:pt x="65" y="177"/>
                  <a:pt x="65" y="177"/>
                </a:cubicBezTo>
                <a:cubicBezTo>
                  <a:pt x="106" y="134"/>
                  <a:pt x="136" y="81"/>
                  <a:pt x="154" y="24"/>
                </a:cubicBezTo>
                <a:cubicBezTo>
                  <a:pt x="65" y="0"/>
                  <a:pt x="65" y="0"/>
                  <a:pt x="65" y="0"/>
                </a:cubicBezTo>
                <a:cubicBezTo>
                  <a:pt x="52" y="42"/>
                  <a:pt x="30" y="80"/>
                  <a:pt x="0" y="1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075107" y="3815383"/>
            <a:ext cx="360723" cy="621324"/>
          </a:xfrm>
          <a:custGeom>
            <a:avLst/>
            <a:gdLst>
              <a:gd name="T0" fmla="*/ 89 w 103"/>
              <a:gd name="T1" fmla="*/ 0 h 178"/>
              <a:gd name="T2" fmla="*/ 0 w 103"/>
              <a:gd name="T3" fmla="*/ 24 h 178"/>
              <a:gd name="T4" fmla="*/ 0 w 103"/>
              <a:gd name="T5" fmla="*/ 154 h 178"/>
              <a:gd name="T6" fmla="*/ 89 w 103"/>
              <a:gd name="T7" fmla="*/ 178 h 178"/>
              <a:gd name="T8" fmla="*/ 89 w 103"/>
              <a:gd name="T9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178">
                <a:moveTo>
                  <a:pt x="89" y="0"/>
                </a:moveTo>
                <a:cubicBezTo>
                  <a:pt x="0" y="24"/>
                  <a:pt x="0" y="24"/>
                  <a:pt x="0" y="24"/>
                </a:cubicBezTo>
                <a:cubicBezTo>
                  <a:pt x="10" y="68"/>
                  <a:pt x="9" y="112"/>
                  <a:pt x="0" y="154"/>
                </a:cubicBezTo>
                <a:cubicBezTo>
                  <a:pt x="89" y="178"/>
                  <a:pt x="89" y="178"/>
                  <a:pt x="89" y="178"/>
                </a:cubicBezTo>
                <a:cubicBezTo>
                  <a:pt x="102" y="121"/>
                  <a:pt x="103" y="60"/>
                  <a:pt x="8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6832176" y="3213204"/>
            <a:ext cx="532985" cy="619851"/>
          </a:xfrm>
          <a:custGeom>
            <a:avLst/>
            <a:gdLst>
              <a:gd name="T0" fmla="*/ 65 w 153"/>
              <a:gd name="T1" fmla="*/ 178 h 178"/>
              <a:gd name="T2" fmla="*/ 153 w 153"/>
              <a:gd name="T3" fmla="*/ 154 h 178"/>
              <a:gd name="T4" fmla="*/ 65 w 153"/>
              <a:gd name="T5" fmla="*/ 0 h 178"/>
              <a:gd name="T6" fmla="*/ 0 w 153"/>
              <a:gd name="T7" fmla="*/ 65 h 178"/>
              <a:gd name="T8" fmla="*/ 65 w 153"/>
              <a:gd name="T9" fmla="*/ 178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" h="178">
                <a:moveTo>
                  <a:pt x="65" y="178"/>
                </a:moveTo>
                <a:cubicBezTo>
                  <a:pt x="153" y="154"/>
                  <a:pt x="153" y="154"/>
                  <a:pt x="153" y="154"/>
                </a:cubicBezTo>
                <a:cubicBezTo>
                  <a:pt x="136" y="94"/>
                  <a:pt x="105" y="42"/>
                  <a:pt x="65" y="0"/>
                </a:cubicBezTo>
                <a:cubicBezTo>
                  <a:pt x="0" y="65"/>
                  <a:pt x="0" y="65"/>
                  <a:pt x="0" y="65"/>
                </a:cubicBezTo>
                <a:cubicBezTo>
                  <a:pt x="29" y="96"/>
                  <a:pt x="51" y="134"/>
                  <a:pt x="65" y="1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6388999" y="2853957"/>
            <a:ext cx="619852" cy="535929"/>
          </a:xfrm>
          <a:custGeom>
            <a:avLst/>
            <a:gdLst>
              <a:gd name="T0" fmla="*/ 113 w 178"/>
              <a:gd name="T1" fmla="*/ 154 h 154"/>
              <a:gd name="T2" fmla="*/ 178 w 178"/>
              <a:gd name="T3" fmla="*/ 89 h 154"/>
              <a:gd name="T4" fmla="*/ 24 w 178"/>
              <a:gd name="T5" fmla="*/ 0 h 154"/>
              <a:gd name="T6" fmla="*/ 0 w 178"/>
              <a:gd name="T7" fmla="*/ 89 h 154"/>
              <a:gd name="T8" fmla="*/ 113 w 178"/>
              <a:gd name="T9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54">
                <a:moveTo>
                  <a:pt x="113" y="154"/>
                </a:moveTo>
                <a:cubicBezTo>
                  <a:pt x="178" y="89"/>
                  <a:pt x="178" y="89"/>
                  <a:pt x="178" y="89"/>
                </a:cubicBezTo>
                <a:cubicBezTo>
                  <a:pt x="134" y="48"/>
                  <a:pt x="82" y="18"/>
                  <a:pt x="24" y="0"/>
                </a:cubicBezTo>
                <a:cubicBezTo>
                  <a:pt x="0" y="89"/>
                  <a:pt x="0" y="89"/>
                  <a:pt x="0" y="89"/>
                </a:cubicBezTo>
                <a:cubicBezTo>
                  <a:pt x="42" y="102"/>
                  <a:pt x="81" y="124"/>
                  <a:pt x="113" y="1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19" name="Freeform 11"/>
          <p:cNvSpPr>
            <a:spLocks/>
          </p:cNvSpPr>
          <p:nvPr/>
        </p:nvSpPr>
        <p:spPr bwMode="auto">
          <a:xfrm>
            <a:off x="5785339" y="2787701"/>
            <a:ext cx="619852" cy="359249"/>
          </a:xfrm>
          <a:custGeom>
            <a:avLst/>
            <a:gdLst>
              <a:gd name="T0" fmla="*/ 154 w 178"/>
              <a:gd name="T1" fmla="*/ 103 h 103"/>
              <a:gd name="T2" fmla="*/ 178 w 178"/>
              <a:gd name="T3" fmla="*/ 14 h 103"/>
              <a:gd name="T4" fmla="*/ 0 w 178"/>
              <a:gd name="T5" fmla="*/ 14 h 103"/>
              <a:gd name="T6" fmla="*/ 24 w 178"/>
              <a:gd name="T7" fmla="*/ 103 h 103"/>
              <a:gd name="T8" fmla="*/ 154 w 178"/>
              <a:gd name="T9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03">
                <a:moveTo>
                  <a:pt x="154" y="103"/>
                </a:moveTo>
                <a:cubicBezTo>
                  <a:pt x="178" y="14"/>
                  <a:pt x="178" y="14"/>
                  <a:pt x="178" y="14"/>
                </a:cubicBezTo>
                <a:cubicBezTo>
                  <a:pt x="121" y="1"/>
                  <a:pt x="61" y="0"/>
                  <a:pt x="0" y="14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68" y="93"/>
                  <a:pt x="113" y="94"/>
                  <a:pt x="154" y="1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grpSp>
        <p:nvGrpSpPr>
          <p:cNvPr id="20" name="Group 19"/>
          <p:cNvGrpSpPr/>
          <p:nvPr/>
        </p:nvGrpSpPr>
        <p:grpSpPr>
          <a:xfrm>
            <a:off x="6060667" y="3142532"/>
            <a:ext cx="69200" cy="1964091"/>
            <a:chOff x="6057901" y="2932112"/>
            <a:chExt cx="74613" cy="2117725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057901" y="2932112"/>
              <a:ext cx="74613" cy="1060450"/>
            </a:xfrm>
            <a:custGeom>
              <a:avLst/>
              <a:gdLst>
                <a:gd name="T0" fmla="*/ 10 w 20"/>
                <a:gd name="T1" fmla="*/ 0 h 282"/>
                <a:gd name="T2" fmla="*/ 0 w 20"/>
                <a:gd name="T3" fmla="*/ 10 h 282"/>
                <a:gd name="T4" fmla="*/ 0 w 20"/>
                <a:gd name="T5" fmla="*/ 272 h 282"/>
                <a:gd name="T6" fmla="*/ 10 w 20"/>
                <a:gd name="T7" fmla="*/ 282 h 282"/>
                <a:gd name="T8" fmla="*/ 20 w 20"/>
                <a:gd name="T9" fmla="*/ 272 h 282"/>
                <a:gd name="T10" fmla="*/ 20 w 20"/>
                <a:gd name="T11" fmla="*/ 10 h 282"/>
                <a:gd name="T12" fmla="*/ 10 w 20"/>
                <a:gd name="T1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2">
                  <a:moveTo>
                    <a:pt x="10" y="0"/>
                  </a:moveTo>
                  <a:cubicBezTo>
                    <a:pt x="5" y="0"/>
                    <a:pt x="0" y="5"/>
                    <a:pt x="0" y="10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77"/>
                    <a:pt x="5" y="282"/>
                    <a:pt x="10" y="282"/>
                  </a:cubicBezTo>
                  <a:cubicBezTo>
                    <a:pt x="16" y="282"/>
                    <a:pt x="20" y="277"/>
                    <a:pt x="20" y="272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US" sz="1801" dirty="0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057901" y="3992562"/>
              <a:ext cx="74613" cy="1057275"/>
            </a:xfrm>
            <a:custGeom>
              <a:avLst/>
              <a:gdLst>
                <a:gd name="T0" fmla="*/ 10 w 20"/>
                <a:gd name="T1" fmla="*/ 0 h 281"/>
                <a:gd name="T2" fmla="*/ 0 w 20"/>
                <a:gd name="T3" fmla="*/ 10 h 281"/>
                <a:gd name="T4" fmla="*/ 0 w 20"/>
                <a:gd name="T5" fmla="*/ 271 h 281"/>
                <a:gd name="T6" fmla="*/ 10 w 20"/>
                <a:gd name="T7" fmla="*/ 281 h 281"/>
                <a:gd name="T8" fmla="*/ 20 w 20"/>
                <a:gd name="T9" fmla="*/ 271 h 281"/>
                <a:gd name="T10" fmla="*/ 20 w 20"/>
                <a:gd name="T11" fmla="*/ 10 h 281"/>
                <a:gd name="T12" fmla="*/ 10 w 20"/>
                <a:gd name="T1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1">
                  <a:moveTo>
                    <a:pt x="10" y="0"/>
                  </a:moveTo>
                  <a:cubicBezTo>
                    <a:pt x="5" y="0"/>
                    <a:pt x="0" y="4"/>
                    <a:pt x="0" y="10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7"/>
                    <a:pt x="5" y="281"/>
                    <a:pt x="10" y="281"/>
                  </a:cubicBezTo>
                  <a:cubicBezTo>
                    <a:pt x="16" y="281"/>
                    <a:pt x="20" y="277"/>
                    <a:pt x="20" y="27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US" sz="1801"/>
            </a:p>
          </p:txBody>
        </p:sp>
      </p:grpSp>
      <p:grpSp>
        <p:nvGrpSpPr>
          <p:cNvPr id="23" name="Group 22"/>
          <p:cNvGrpSpPr/>
          <p:nvPr/>
        </p:nvGrpSpPr>
        <p:grpSpPr>
          <a:xfrm rot="16200000">
            <a:off x="5271503" y="4056854"/>
            <a:ext cx="1647539" cy="139871"/>
            <a:chOff x="5207001" y="3917949"/>
            <a:chExt cx="1776413" cy="150812"/>
          </a:xfrm>
        </p:grpSpPr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6096001" y="3917949"/>
              <a:ext cx="887413" cy="150812"/>
            </a:xfrm>
            <a:custGeom>
              <a:avLst/>
              <a:gdLst>
                <a:gd name="T0" fmla="*/ 216 w 236"/>
                <a:gd name="T1" fmla="*/ 0 h 40"/>
                <a:gd name="T2" fmla="*/ 20 w 236"/>
                <a:gd name="T3" fmla="*/ 0 h 40"/>
                <a:gd name="T4" fmla="*/ 0 w 236"/>
                <a:gd name="T5" fmla="*/ 20 h 40"/>
                <a:gd name="T6" fmla="*/ 20 w 236"/>
                <a:gd name="T7" fmla="*/ 40 h 40"/>
                <a:gd name="T8" fmla="*/ 216 w 236"/>
                <a:gd name="T9" fmla="*/ 40 h 40"/>
                <a:gd name="T10" fmla="*/ 236 w 236"/>
                <a:gd name="T11" fmla="*/ 20 h 40"/>
                <a:gd name="T12" fmla="*/ 216 w 236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40">
                  <a:moveTo>
                    <a:pt x="2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27" y="40"/>
                    <a:pt x="236" y="31"/>
                    <a:pt x="236" y="20"/>
                  </a:cubicBezTo>
                  <a:cubicBezTo>
                    <a:pt x="236" y="9"/>
                    <a:pt x="227" y="0"/>
                    <a:pt x="216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US" sz="1801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5207001" y="3917949"/>
              <a:ext cx="889000" cy="150812"/>
            </a:xfrm>
            <a:custGeom>
              <a:avLst/>
              <a:gdLst>
                <a:gd name="T0" fmla="*/ 216 w 236"/>
                <a:gd name="T1" fmla="*/ 0 h 40"/>
                <a:gd name="T2" fmla="*/ 20 w 236"/>
                <a:gd name="T3" fmla="*/ 0 h 40"/>
                <a:gd name="T4" fmla="*/ 0 w 236"/>
                <a:gd name="T5" fmla="*/ 20 h 40"/>
                <a:gd name="T6" fmla="*/ 20 w 236"/>
                <a:gd name="T7" fmla="*/ 40 h 40"/>
                <a:gd name="T8" fmla="*/ 216 w 236"/>
                <a:gd name="T9" fmla="*/ 40 h 40"/>
                <a:gd name="T10" fmla="*/ 236 w 236"/>
                <a:gd name="T11" fmla="*/ 20 h 40"/>
                <a:gd name="T12" fmla="*/ 216 w 236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40">
                  <a:moveTo>
                    <a:pt x="2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27" y="40"/>
                    <a:pt x="236" y="31"/>
                    <a:pt x="236" y="20"/>
                  </a:cubicBezTo>
                  <a:cubicBezTo>
                    <a:pt x="236" y="9"/>
                    <a:pt x="227" y="0"/>
                    <a:pt x="216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endParaRPr lang="en-US" sz="1801"/>
            </a:p>
          </p:txBody>
        </p:sp>
      </p:grp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5963495" y="4000899"/>
            <a:ext cx="265020" cy="26502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</a:bodyPr>
          <a:lstStyle/>
          <a:p>
            <a:endParaRPr lang="en-US" sz="1801"/>
          </a:p>
        </p:txBody>
      </p:sp>
      <p:sp>
        <p:nvSpPr>
          <p:cNvPr id="29" name="Details 1"/>
          <p:cNvSpPr txBox="1"/>
          <p:nvPr/>
        </p:nvSpPr>
        <p:spPr>
          <a:xfrm>
            <a:off x="990998" y="2538529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4405269" y="2326517"/>
            <a:ext cx="3371332" cy="3501944"/>
            <a:chOff x="1728787" y="5305425"/>
            <a:chExt cx="2827339" cy="293687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>
              <a:off x="1728787" y="5305425"/>
              <a:ext cx="1011238" cy="811213"/>
            </a:xfrm>
            <a:custGeom>
              <a:avLst/>
              <a:gdLst>
                <a:gd name="T0" fmla="*/ 258 w 389"/>
                <a:gd name="T1" fmla="*/ 0 h 312"/>
                <a:gd name="T2" fmla="*/ 160 w 389"/>
                <a:gd name="T3" fmla="*/ 23 h 312"/>
                <a:gd name="T4" fmla="*/ 151 w 389"/>
                <a:gd name="T5" fmla="*/ 11 h 312"/>
                <a:gd name="T6" fmla="*/ 131 w 389"/>
                <a:gd name="T7" fmla="*/ 1 h 312"/>
                <a:gd name="T8" fmla="*/ 115 w 389"/>
                <a:gd name="T9" fmla="*/ 6 h 312"/>
                <a:gd name="T10" fmla="*/ 73 w 389"/>
                <a:gd name="T11" fmla="*/ 38 h 312"/>
                <a:gd name="T12" fmla="*/ 68 w 389"/>
                <a:gd name="T13" fmla="*/ 72 h 312"/>
                <a:gd name="T14" fmla="*/ 77 w 389"/>
                <a:gd name="T15" fmla="*/ 85 h 312"/>
                <a:gd name="T16" fmla="*/ 44 w 389"/>
                <a:gd name="T17" fmla="*/ 306 h 312"/>
                <a:gd name="T18" fmla="*/ 50 w 389"/>
                <a:gd name="T19" fmla="*/ 312 h 312"/>
                <a:gd name="T20" fmla="*/ 60 w 389"/>
                <a:gd name="T21" fmla="*/ 308 h 312"/>
                <a:gd name="T22" fmla="*/ 379 w 389"/>
                <a:gd name="T23" fmla="*/ 71 h 312"/>
                <a:gd name="T24" fmla="*/ 382 w 389"/>
                <a:gd name="T25" fmla="*/ 56 h 312"/>
                <a:gd name="T26" fmla="*/ 258 w 389"/>
                <a:gd name="T2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9" h="312">
                  <a:moveTo>
                    <a:pt x="258" y="0"/>
                  </a:moveTo>
                  <a:cubicBezTo>
                    <a:pt x="226" y="0"/>
                    <a:pt x="192" y="8"/>
                    <a:pt x="160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6" y="4"/>
                    <a:pt x="138" y="1"/>
                    <a:pt x="131" y="1"/>
                  </a:cubicBezTo>
                  <a:cubicBezTo>
                    <a:pt x="125" y="1"/>
                    <a:pt x="119" y="3"/>
                    <a:pt x="115" y="6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62" y="46"/>
                    <a:pt x="60" y="61"/>
                    <a:pt x="68" y="72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16" y="153"/>
                    <a:pt x="0" y="244"/>
                    <a:pt x="44" y="306"/>
                  </a:cubicBezTo>
                  <a:cubicBezTo>
                    <a:pt x="45" y="310"/>
                    <a:pt x="47" y="312"/>
                    <a:pt x="50" y="312"/>
                  </a:cubicBezTo>
                  <a:cubicBezTo>
                    <a:pt x="52" y="312"/>
                    <a:pt x="56" y="311"/>
                    <a:pt x="60" y="308"/>
                  </a:cubicBezTo>
                  <a:cubicBezTo>
                    <a:pt x="379" y="71"/>
                    <a:pt x="379" y="71"/>
                    <a:pt x="379" y="71"/>
                  </a:cubicBezTo>
                  <a:cubicBezTo>
                    <a:pt x="388" y="65"/>
                    <a:pt x="389" y="59"/>
                    <a:pt x="382" y="56"/>
                  </a:cubicBezTo>
                  <a:cubicBezTo>
                    <a:pt x="353" y="19"/>
                    <a:pt x="308" y="0"/>
                    <a:pt x="258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>
              <a:off x="3544888" y="5305425"/>
              <a:ext cx="1011238" cy="811213"/>
            </a:xfrm>
            <a:custGeom>
              <a:avLst/>
              <a:gdLst>
                <a:gd name="T0" fmla="*/ 131 w 389"/>
                <a:gd name="T1" fmla="*/ 0 h 312"/>
                <a:gd name="T2" fmla="*/ 7 w 389"/>
                <a:gd name="T3" fmla="*/ 56 h 312"/>
                <a:gd name="T4" fmla="*/ 10 w 389"/>
                <a:gd name="T5" fmla="*/ 71 h 312"/>
                <a:gd name="T6" fmla="*/ 329 w 389"/>
                <a:gd name="T7" fmla="*/ 308 h 312"/>
                <a:gd name="T8" fmla="*/ 340 w 389"/>
                <a:gd name="T9" fmla="*/ 312 h 312"/>
                <a:gd name="T10" fmla="*/ 345 w 389"/>
                <a:gd name="T11" fmla="*/ 306 h 312"/>
                <a:gd name="T12" fmla="*/ 312 w 389"/>
                <a:gd name="T13" fmla="*/ 85 h 312"/>
                <a:gd name="T14" fmla="*/ 321 w 389"/>
                <a:gd name="T15" fmla="*/ 72 h 312"/>
                <a:gd name="T16" fmla="*/ 316 w 389"/>
                <a:gd name="T17" fmla="*/ 38 h 312"/>
                <a:gd name="T18" fmla="*/ 274 w 389"/>
                <a:gd name="T19" fmla="*/ 6 h 312"/>
                <a:gd name="T20" fmla="*/ 258 w 389"/>
                <a:gd name="T21" fmla="*/ 1 h 312"/>
                <a:gd name="T22" fmla="*/ 238 w 389"/>
                <a:gd name="T23" fmla="*/ 11 h 312"/>
                <a:gd name="T24" fmla="*/ 229 w 389"/>
                <a:gd name="T25" fmla="*/ 23 h 312"/>
                <a:gd name="T26" fmla="*/ 131 w 389"/>
                <a:gd name="T2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9" h="312">
                  <a:moveTo>
                    <a:pt x="131" y="0"/>
                  </a:moveTo>
                  <a:cubicBezTo>
                    <a:pt x="81" y="0"/>
                    <a:pt x="36" y="19"/>
                    <a:pt x="7" y="56"/>
                  </a:cubicBezTo>
                  <a:cubicBezTo>
                    <a:pt x="0" y="59"/>
                    <a:pt x="1" y="65"/>
                    <a:pt x="10" y="71"/>
                  </a:cubicBezTo>
                  <a:cubicBezTo>
                    <a:pt x="329" y="308"/>
                    <a:pt x="329" y="308"/>
                    <a:pt x="329" y="308"/>
                  </a:cubicBezTo>
                  <a:cubicBezTo>
                    <a:pt x="333" y="311"/>
                    <a:pt x="337" y="312"/>
                    <a:pt x="340" y="312"/>
                  </a:cubicBezTo>
                  <a:cubicBezTo>
                    <a:pt x="343" y="312"/>
                    <a:pt x="345" y="310"/>
                    <a:pt x="345" y="306"/>
                  </a:cubicBezTo>
                  <a:cubicBezTo>
                    <a:pt x="389" y="244"/>
                    <a:pt x="374" y="153"/>
                    <a:pt x="312" y="85"/>
                  </a:cubicBezTo>
                  <a:cubicBezTo>
                    <a:pt x="321" y="72"/>
                    <a:pt x="321" y="72"/>
                    <a:pt x="321" y="72"/>
                  </a:cubicBezTo>
                  <a:cubicBezTo>
                    <a:pt x="329" y="61"/>
                    <a:pt x="327" y="46"/>
                    <a:pt x="316" y="38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69" y="3"/>
                    <a:pt x="264" y="1"/>
                    <a:pt x="258" y="1"/>
                  </a:cubicBezTo>
                  <a:cubicBezTo>
                    <a:pt x="251" y="1"/>
                    <a:pt x="243" y="4"/>
                    <a:pt x="238" y="11"/>
                  </a:cubicBezTo>
                  <a:cubicBezTo>
                    <a:pt x="229" y="23"/>
                    <a:pt x="229" y="23"/>
                    <a:pt x="229" y="23"/>
                  </a:cubicBezTo>
                  <a:cubicBezTo>
                    <a:pt x="197" y="8"/>
                    <a:pt x="163" y="0"/>
                    <a:pt x="131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1881188" y="5427663"/>
              <a:ext cx="2522538" cy="2814638"/>
            </a:xfrm>
            <a:custGeom>
              <a:avLst/>
              <a:gdLst>
                <a:gd name="T0" fmla="*/ 485 w 970"/>
                <a:gd name="T1" fmla="*/ 985 h 1083"/>
                <a:gd name="T2" fmla="*/ 37 w 970"/>
                <a:gd name="T3" fmla="*/ 536 h 1083"/>
                <a:gd name="T4" fmla="*/ 485 w 970"/>
                <a:gd name="T5" fmla="*/ 86 h 1083"/>
                <a:gd name="T6" fmla="*/ 933 w 970"/>
                <a:gd name="T7" fmla="*/ 536 h 1083"/>
                <a:gd name="T8" fmla="*/ 485 w 970"/>
                <a:gd name="T9" fmla="*/ 985 h 1083"/>
                <a:gd name="T10" fmla="*/ 511 w 970"/>
                <a:gd name="T11" fmla="*/ 0 h 1083"/>
                <a:gd name="T12" fmla="*/ 459 w 970"/>
                <a:gd name="T13" fmla="*/ 0 h 1083"/>
                <a:gd name="T14" fmla="*/ 433 w 970"/>
                <a:gd name="T15" fmla="*/ 25 h 1083"/>
                <a:gd name="T16" fmla="*/ 433 w 970"/>
                <a:gd name="T17" fmla="*/ 53 h 1083"/>
                <a:gd name="T18" fmla="*/ 0 w 970"/>
                <a:gd name="T19" fmla="*/ 535 h 1083"/>
                <a:gd name="T20" fmla="*/ 141 w 970"/>
                <a:gd name="T21" fmla="*/ 876 h 1083"/>
                <a:gd name="T22" fmla="*/ 60 w 970"/>
                <a:gd name="T23" fmla="*/ 1020 h 1083"/>
                <a:gd name="T24" fmla="*/ 73 w 970"/>
                <a:gd name="T25" fmla="*/ 1074 h 1083"/>
                <a:gd name="T26" fmla="*/ 75 w 970"/>
                <a:gd name="T27" fmla="*/ 1076 h 1083"/>
                <a:gd name="T28" fmla="*/ 97 w 970"/>
                <a:gd name="T29" fmla="*/ 1083 h 1083"/>
                <a:gd name="T30" fmla="*/ 130 w 970"/>
                <a:gd name="T31" fmla="*/ 1067 h 1083"/>
                <a:gd name="T32" fmla="*/ 229 w 970"/>
                <a:gd name="T33" fmla="*/ 944 h 1083"/>
                <a:gd name="T34" fmla="*/ 485 w 970"/>
                <a:gd name="T35" fmla="*/ 1018 h 1083"/>
                <a:gd name="T36" fmla="*/ 742 w 970"/>
                <a:gd name="T37" fmla="*/ 944 h 1083"/>
                <a:gd name="T38" fmla="*/ 840 w 970"/>
                <a:gd name="T39" fmla="*/ 1067 h 1083"/>
                <a:gd name="T40" fmla="*/ 872 w 970"/>
                <a:gd name="T41" fmla="*/ 1083 h 1083"/>
                <a:gd name="T42" fmla="*/ 895 w 970"/>
                <a:gd name="T43" fmla="*/ 1076 h 1083"/>
                <a:gd name="T44" fmla="*/ 897 w 970"/>
                <a:gd name="T45" fmla="*/ 1074 h 1083"/>
                <a:gd name="T46" fmla="*/ 910 w 970"/>
                <a:gd name="T47" fmla="*/ 1020 h 1083"/>
                <a:gd name="T48" fmla="*/ 829 w 970"/>
                <a:gd name="T49" fmla="*/ 876 h 1083"/>
                <a:gd name="T50" fmla="*/ 970 w 970"/>
                <a:gd name="T51" fmla="*/ 535 h 1083"/>
                <a:gd name="T52" fmla="*/ 537 w 970"/>
                <a:gd name="T53" fmla="*/ 53 h 1083"/>
                <a:gd name="T54" fmla="*/ 537 w 970"/>
                <a:gd name="T55" fmla="*/ 25 h 1083"/>
                <a:gd name="T56" fmla="*/ 511 w 970"/>
                <a:gd name="T57" fmla="*/ 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0" h="1083">
                  <a:moveTo>
                    <a:pt x="485" y="985"/>
                  </a:moveTo>
                  <a:cubicBezTo>
                    <a:pt x="237" y="985"/>
                    <a:pt x="37" y="784"/>
                    <a:pt x="37" y="536"/>
                  </a:cubicBezTo>
                  <a:cubicBezTo>
                    <a:pt x="37" y="288"/>
                    <a:pt x="237" y="86"/>
                    <a:pt x="485" y="86"/>
                  </a:cubicBezTo>
                  <a:cubicBezTo>
                    <a:pt x="732" y="86"/>
                    <a:pt x="933" y="288"/>
                    <a:pt x="933" y="536"/>
                  </a:cubicBezTo>
                  <a:cubicBezTo>
                    <a:pt x="933" y="784"/>
                    <a:pt x="732" y="985"/>
                    <a:pt x="485" y="985"/>
                  </a:cubicBezTo>
                  <a:moveTo>
                    <a:pt x="511" y="0"/>
                  </a:moveTo>
                  <a:cubicBezTo>
                    <a:pt x="511" y="0"/>
                    <a:pt x="511" y="0"/>
                    <a:pt x="459" y="0"/>
                  </a:cubicBezTo>
                  <a:cubicBezTo>
                    <a:pt x="444" y="0"/>
                    <a:pt x="433" y="11"/>
                    <a:pt x="433" y="25"/>
                  </a:cubicBezTo>
                  <a:cubicBezTo>
                    <a:pt x="433" y="25"/>
                    <a:pt x="433" y="25"/>
                    <a:pt x="433" y="53"/>
                  </a:cubicBezTo>
                  <a:cubicBezTo>
                    <a:pt x="189" y="79"/>
                    <a:pt x="0" y="285"/>
                    <a:pt x="0" y="535"/>
                  </a:cubicBezTo>
                  <a:cubicBezTo>
                    <a:pt x="0" y="668"/>
                    <a:pt x="54" y="789"/>
                    <a:pt x="141" y="876"/>
                  </a:cubicBezTo>
                  <a:cubicBezTo>
                    <a:pt x="141" y="876"/>
                    <a:pt x="141" y="876"/>
                    <a:pt x="60" y="1020"/>
                  </a:cubicBezTo>
                  <a:cubicBezTo>
                    <a:pt x="50" y="1038"/>
                    <a:pt x="56" y="1063"/>
                    <a:pt x="73" y="1074"/>
                  </a:cubicBezTo>
                  <a:cubicBezTo>
                    <a:pt x="73" y="1074"/>
                    <a:pt x="73" y="1074"/>
                    <a:pt x="75" y="1076"/>
                  </a:cubicBezTo>
                  <a:cubicBezTo>
                    <a:pt x="82" y="1081"/>
                    <a:pt x="89" y="1083"/>
                    <a:pt x="97" y="1083"/>
                  </a:cubicBezTo>
                  <a:cubicBezTo>
                    <a:pt x="111" y="1083"/>
                    <a:pt x="122" y="1076"/>
                    <a:pt x="130" y="1067"/>
                  </a:cubicBezTo>
                  <a:cubicBezTo>
                    <a:pt x="130" y="1067"/>
                    <a:pt x="130" y="1067"/>
                    <a:pt x="229" y="944"/>
                  </a:cubicBezTo>
                  <a:cubicBezTo>
                    <a:pt x="303" y="991"/>
                    <a:pt x="391" y="1018"/>
                    <a:pt x="485" y="1018"/>
                  </a:cubicBezTo>
                  <a:cubicBezTo>
                    <a:pt x="579" y="1018"/>
                    <a:pt x="667" y="991"/>
                    <a:pt x="742" y="944"/>
                  </a:cubicBezTo>
                  <a:cubicBezTo>
                    <a:pt x="742" y="944"/>
                    <a:pt x="742" y="944"/>
                    <a:pt x="840" y="1067"/>
                  </a:cubicBezTo>
                  <a:cubicBezTo>
                    <a:pt x="848" y="1076"/>
                    <a:pt x="860" y="1083"/>
                    <a:pt x="872" y="1083"/>
                  </a:cubicBezTo>
                  <a:cubicBezTo>
                    <a:pt x="880" y="1083"/>
                    <a:pt x="888" y="1081"/>
                    <a:pt x="895" y="1076"/>
                  </a:cubicBezTo>
                  <a:cubicBezTo>
                    <a:pt x="895" y="1076"/>
                    <a:pt x="895" y="1076"/>
                    <a:pt x="897" y="1074"/>
                  </a:cubicBezTo>
                  <a:cubicBezTo>
                    <a:pt x="915" y="1063"/>
                    <a:pt x="921" y="1038"/>
                    <a:pt x="910" y="1020"/>
                  </a:cubicBezTo>
                  <a:cubicBezTo>
                    <a:pt x="910" y="1020"/>
                    <a:pt x="910" y="1020"/>
                    <a:pt x="829" y="876"/>
                  </a:cubicBezTo>
                  <a:cubicBezTo>
                    <a:pt x="916" y="789"/>
                    <a:pt x="970" y="668"/>
                    <a:pt x="970" y="535"/>
                  </a:cubicBezTo>
                  <a:cubicBezTo>
                    <a:pt x="970" y="285"/>
                    <a:pt x="780" y="79"/>
                    <a:pt x="537" y="53"/>
                  </a:cubicBezTo>
                  <a:cubicBezTo>
                    <a:pt x="537" y="53"/>
                    <a:pt x="537" y="53"/>
                    <a:pt x="537" y="25"/>
                  </a:cubicBezTo>
                  <a:cubicBezTo>
                    <a:pt x="537" y="11"/>
                    <a:pt x="525" y="0"/>
                    <a:pt x="511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Details 1"/>
          <p:cNvSpPr txBox="1"/>
          <p:nvPr/>
        </p:nvSpPr>
        <p:spPr>
          <a:xfrm>
            <a:off x="8135042" y="2704997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3" name="Details 1"/>
          <p:cNvSpPr txBox="1"/>
          <p:nvPr/>
        </p:nvSpPr>
        <p:spPr>
          <a:xfrm>
            <a:off x="988654" y="4393120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8" name="Details 1"/>
          <p:cNvSpPr txBox="1"/>
          <p:nvPr/>
        </p:nvSpPr>
        <p:spPr>
          <a:xfrm>
            <a:off x="8104564" y="4404843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9" name="MH_Text_1"/>
          <p:cNvSpPr/>
          <p:nvPr>
            <p:custDataLst>
              <p:tags r:id="rId1"/>
            </p:custDataLst>
          </p:nvPr>
        </p:nvSpPr>
        <p:spPr>
          <a:xfrm>
            <a:off x="1082875" y="2142259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MH_Text_1"/>
          <p:cNvSpPr/>
          <p:nvPr>
            <p:custDataLst>
              <p:tags r:id="rId2"/>
            </p:custDataLst>
          </p:nvPr>
        </p:nvSpPr>
        <p:spPr>
          <a:xfrm>
            <a:off x="8261795" y="2269193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1" name="MH_Text_1"/>
          <p:cNvSpPr/>
          <p:nvPr>
            <p:custDataLst>
              <p:tags r:id="rId3"/>
            </p:custDataLst>
          </p:nvPr>
        </p:nvSpPr>
        <p:spPr>
          <a:xfrm>
            <a:off x="1038326" y="4039052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2" name="MH_Text_1"/>
          <p:cNvSpPr/>
          <p:nvPr>
            <p:custDataLst>
              <p:tags r:id="rId4"/>
            </p:custDataLst>
          </p:nvPr>
        </p:nvSpPr>
        <p:spPr>
          <a:xfrm>
            <a:off x="8245383" y="4053445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3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165995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0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5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85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85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3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850"/>
                            </p:stCondLst>
                            <p:childTnLst>
                              <p:par>
                                <p:cTn id="8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3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9" grpId="0"/>
      <p:bldP spid="42" grpId="0"/>
      <p:bldP spid="43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4447549" y="1847003"/>
            <a:ext cx="0" cy="38014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651159" y="1830839"/>
            <a:ext cx="0" cy="38014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986809" y="4032001"/>
            <a:ext cx="1830354" cy="4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b="1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51" name="Content Placeholder 19"/>
          <p:cNvSpPr txBox="1">
            <a:spLocks/>
          </p:cNvSpPr>
          <p:nvPr/>
        </p:nvSpPr>
        <p:spPr>
          <a:xfrm>
            <a:off x="1702858" y="4525320"/>
            <a:ext cx="2398257" cy="1657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97858" y="4032001"/>
            <a:ext cx="1982509" cy="4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b="1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54" name="Content Placeholder 19"/>
          <p:cNvSpPr txBox="1">
            <a:spLocks/>
          </p:cNvSpPr>
          <p:nvPr/>
        </p:nvSpPr>
        <p:spPr>
          <a:xfrm>
            <a:off x="4872678" y="4525320"/>
            <a:ext cx="2398257" cy="1657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80722" y="4032001"/>
            <a:ext cx="1830354" cy="4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b="1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57" name="Content Placeholder 19"/>
          <p:cNvSpPr txBox="1">
            <a:spLocks/>
          </p:cNvSpPr>
          <p:nvPr/>
        </p:nvSpPr>
        <p:spPr>
          <a:xfrm>
            <a:off x="7996771" y="4525320"/>
            <a:ext cx="2398257" cy="1657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1948043" y="1839544"/>
            <a:ext cx="1901825" cy="1903413"/>
            <a:chOff x="1948043" y="1839544"/>
            <a:chExt cx="1901825" cy="1903413"/>
          </a:xfrm>
        </p:grpSpPr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1989318" y="2798394"/>
              <a:ext cx="901700" cy="635000"/>
            </a:xfrm>
            <a:custGeom>
              <a:avLst/>
              <a:gdLst>
                <a:gd name="T0" fmla="*/ 0 w 661"/>
                <a:gd name="T1" fmla="*/ 0 h 466"/>
                <a:gd name="T2" fmla="*/ 196 w 661"/>
                <a:gd name="T3" fmla="*/ 466 h 466"/>
                <a:gd name="T4" fmla="*/ 661 w 661"/>
                <a:gd name="T5" fmla="*/ 0 h 466"/>
                <a:gd name="T6" fmla="*/ 0 w 661"/>
                <a:gd name="T7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66">
                  <a:moveTo>
                    <a:pt x="0" y="0"/>
                  </a:moveTo>
                  <a:cubicBezTo>
                    <a:pt x="2" y="182"/>
                    <a:pt x="76" y="347"/>
                    <a:pt x="196" y="466"/>
                  </a:cubicBezTo>
                  <a:cubicBezTo>
                    <a:pt x="661" y="0"/>
                    <a:pt x="661" y="0"/>
                    <a:pt x="661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2897368" y="2798394"/>
              <a:ext cx="908050" cy="639763"/>
            </a:xfrm>
            <a:custGeom>
              <a:avLst/>
              <a:gdLst>
                <a:gd name="T0" fmla="*/ 0 w 667"/>
                <a:gd name="T1" fmla="*/ 0 h 469"/>
                <a:gd name="T2" fmla="*/ 469 w 667"/>
                <a:gd name="T3" fmla="*/ 469 h 469"/>
                <a:gd name="T4" fmla="*/ 667 w 667"/>
                <a:gd name="T5" fmla="*/ 0 h 469"/>
                <a:gd name="T6" fmla="*/ 0 w 667"/>
                <a:gd name="T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7" h="469">
                  <a:moveTo>
                    <a:pt x="0" y="0"/>
                  </a:moveTo>
                  <a:cubicBezTo>
                    <a:pt x="469" y="469"/>
                    <a:pt x="469" y="469"/>
                    <a:pt x="469" y="469"/>
                  </a:cubicBezTo>
                  <a:cubicBezTo>
                    <a:pt x="590" y="349"/>
                    <a:pt x="666" y="184"/>
                    <a:pt x="667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2259193" y="2799981"/>
              <a:ext cx="633413" cy="900113"/>
            </a:xfrm>
            <a:custGeom>
              <a:avLst/>
              <a:gdLst>
                <a:gd name="T0" fmla="*/ 465 w 465"/>
                <a:gd name="T1" fmla="*/ 0 h 660"/>
                <a:gd name="T2" fmla="*/ 0 w 465"/>
                <a:gd name="T3" fmla="*/ 466 h 660"/>
                <a:gd name="T4" fmla="*/ 465 w 465"/>
                <a:gd name="T5" fmla="*/ 660 h 660"/>
                <a:gd name="T6" fmla="*/ 465 w 465"/>
                <a:gd name="T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5" h="660">
                  <a:moveTo>
                    <a:pt x="465" y="0"/>
                  </a:moveTo>
                  <a:cubicBezTo>
                    <a:pt x="0" y="466"/>
                    <a:pt x="0" y="466"/>
                    <a:pt x="0" y="466"/>
                  </a:cubicBezTo>
                  <a:cubicBezTo>
                    <a:pt x="119" y="585"/>
                    <a:pt x="284" y="659"/>
                    <a:pt x="465" y="660"/>
                  </a:cubicBezTo>
                  <a:lnTo>
                    <a:pt x="465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2897368" y="2150694"/>
              <a:ext cx="908050" cy="646113"/>
            </a:xfrm>
            <a:custGeom>
              <a:avLst/>
              <a:gdLst>
                <a:gd name="T0" fmla="*/ 0 w 667"/>
                <a:gd name="T1" fmla="*/ 474 h 474"/>
                <a:gd name="T2" fmla="*/ 667 w 667"/>
                <a:gd name="T3" fmla="*/ 474 h 474"/>
                <a:gd name="T4" fmla="*/ 667 w 667"/>
                <a:gd name="T5" fmla="*/ 470 h 474"/>
                <a:gd name="T6" fmla="*/ 474 w 667"/>
                <a:gd name="T7" fmla="*/ 0 h 474"/>
                <a:gd name="T8" fmla="*/ 0 w 667"/>
                <a:gd name="T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474">
                  <a:moveTo>
                    <a:pt x="0" y="474"/>
                  </a:moveTo>
                  <a:cubicBezTo>
                    <a:pt x="667" y="474"/>
                    <a:pt x="667" y="474"/>
                    <a:pt x="667" y="474"/>
                  </a:cubicBezTo>
                  <a:cubicBezTo>
                    <a:pt x="667" y="472"/>
                    <a:pt x="667" y="471"/>
                    <a:pt x="667" y="470"/>
                  </a:cubicBezTo>
                  <a:cubicBezTo>
                    <a:pt x="667" y="287"/>
                    <a:pt x="593" y="121"/>
                    <a:pt x="474" y="0"/>
                  </a:cubicBezTo>
                  <a:lnTo>
                    <a:pt x="0" y="4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2895780" y="2799981"/>
              <a:ext cx="638175" cy="900113"/>
            </a:xfrm>
            <a:custGeom>
              <a:avLst/>
              <a:gdLst>
                <a:gd name="T0" fmla="*/ 0 w 469"/>
                <a:gd name="T1" fmla="*/ 0 h 660"/>
                <a:gd name="T2" fmla="*/ 0 w 469"/>
                <a:gd name="T3" fmla="*/ 660 h 660"/>
                <a:gd name="T4" fmla="*/ 2 w 469"/>
                <a:gd name="T5" fmla="*/ 660 h 660"/>
                <a:gd name="T6" fmla="*/ 469 w 469"/>
                <a:gd name="T7" fmla="*/ 469 h 660"/>
                <a:gd name="T8" fmla="*/ 0 w 469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660">
                  <a:moveTo>
                    <a:pt x="0" y="0"/>
                  </a:moveTo>
                  <a:cubicBezTo>
                    <a:pt x="0" y="660"/>
                    <a:pt x="0" y="660"/>
                    <a:pt x="0" y="660"/>
                  </a:cubicBezTo>
                  <a:cubicBezTo>
                    <a:pt x="1" y="660"/>
                    <a:pt x="2" y="660"/>
                    <a:pt x="2" y="660"/>
                  </a:cubicBezTo>
                  <a:cubicBezTo>
                    <a:pt x="184" y="660"/>
                    <a:pt x="349" y="587"/>
                    <a:pt x="469" y="46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2895780" y="1883994"/>
              <a:ext cx="644525" cy="909638"/>
            </a:xfrm>
            <a:custGeom>
              <a:avLst/>
              <a:gdLst>
                <a:gd name="T0" fmla="*/ 0 w 473"/>
                <a:gd name="T1" fmla="*/ 668 h 668"/>
                <a:gd name="T2" fmla="*/ 473 w 473"/>
                <a:gd name="T3" fmla="*/ 195 h 668"/>
                <a:gd name="T4" fmla="*/ 2 w 473"/>
                <a:gd name="T5" fmla="*/ 0 h 668"/>
                <a:gd name="T6" fmla="*/ 0 w 473"/>
                <a:gd name="T7" fmla="*/ 0 h 668"/>
                <a:gd name="T8" fmla="*/ 0 w 473"/>
                <a:gd name="T9" fmla="*/ 668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68">
                  <a:moveTo>
                    <a:pt x="0" y="668"/>
                  </a:moveTo>
                  <a:cubicBezTo>
                    <a:pt x="473" y="195"/>
                    <a:pt x="473" y="195"/>
                    <a:pt x="473" y="195"/>
                  </a:cubicBezTo>
                  <a:cubicBezTo>
                    <a:pt x="353" y="74"/>
                    <a:pt x="186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6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1989318" y="2155456"/>
              <a:ext cx="901700" cy="641350"/>
            </a:xfrm>
            <a:custGeom>
              <a:avLst/>
              <a:gdLst>
                <a:gd name="T0" fmla="*/ 661 w 661"/>
                <a:gd name="T1" fmla="*/ 471 h 471"/>
                <a:gd name="T2" fmla="*/ 191 w 661"/>
                <a:gd name="T3" fmla="*/ 0 h 471"/>
                <a:gd name="T4" fmla="*/ 0 w 661"/>
                <a:gd name="T5" fmla="*/ 467 h 471"/>
                <a:gd name="T6" fmla="*/ 0 w 661"/>
                <a:gd name="T7" fmla="*/ 471 h 471"/>
                <a:gd name="T8" fmla="*/ 661 w 661"/>
                <a:gd name="T9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1" h="471">
                  <a:moveTo>
                    <a:pt x="661" y="471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73" y="121"/>
                    <a:pt x="0" y="285"/>
                    <a:pt x="0" y="467"/>
                  </a:cubicBezTo>
                  <a:cubicBezTo>
                    <a:pt x="0" y="468"/>
                    <a:pt x="0" y="469"/>
                    <a:pt x="0" y="471"/>
                  </a:cubicBezTo>
                  <a:lnTo>
                    <a:pt x="661" y="47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12"/>
            <p:cNvSpPr>
              <a:spLocks/>
            </p:cNvSpPr>
            <p:nvPr/>
          </p:nvSpPr>
          <p:spPr bwMode="auto">
            <a:xfrm>
              <a:off x="2251255" y="1883994"/>
              <a:ext cx="641350" cy="909638"/>
            </a:xfrm>
            <a:custGeom>
              <a:avLst/>
              <a:gdLst>
                <a:gd name="T0" fmla="*/ 470 w 470"/>
                <a:gd name="T1" fmla="*/ 668 h 668"/>
                <a:gd name="T2" fmla="*/ 470 w 470"/>
                <a:gd name="T3" fmla="*/ 0 h 668"/>
                <a:gd name="T4" fmla="*/ 0 w 470"/>
                <a:gd name="T5" fmla="*/ 198 h 668"/>
                <a:gd name="T6" fmla="*/ 470 w 470"/>
                <a:gd name="T7" fmla="*/ 668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668">
                  <a:moveTo>
                    <a:pt x="470" y="668"/>
                  </a:moveTo>
                  <a:cubicBezTo>
                    <a:pt x="470" y="0"/>
                    <a:pt x="470" y="0"/>
                    <a:pt x="470" y="0"/>
                  </a:cubicBezTo>
                  <a:cubicBezTo>
                    <a:pt x="286" y="1"/>
                    <a:pt x="120" y="77"/>
                    <a:pt x="0" y="198"/>
                  </a:cubicBezTo>
                  <a:lnTo>
                    <a:pt x="470" y="668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13"/>
            <p:cNvSpPr>
              <a:spLocks noEditPoints="1"/>
            </p:cNvSpPr>
            <p:nvPr/>
          </p:nvSpPr>
          <p:spPr bwMode="auto">
            <a:xfrm>
              <a:off x="1948043" y="1839544"/>
              <a:ext cx="1901825" cy="1903413"/>
            </a:xfrm>
            <a:custGeom>
              <a:avLst/>
              <a:gdLst>
                <a:gd name="T0" fmla="*/ 697 w 1395"/>
                <a:gd name="T1" fmla="*/ 49 h 1396"/>
                <a:gd name="T2" fmla="*/ 1346 w 1395"/>
                <a:gd name="T3" fmla="*/ 698 h 1396"/>
                <a:gd name="T4" fmla="*/ 697 w 1395"/>
                <a:gd name="T5" fmla="*/ 1346 h 1396"/>
                <a:gd name="T6" fmla="*/ 49 w 1395"/>
                <a:gd name="T7" fmla="*/ 698 h 1396"/>
                <a:gd name="T8" fmla="*/ 697 w 1395"/>
                <a:gd name="T9" fmla="*/ 49 h 1396"/>
                <a:gd name="T10" fmla="*/ 697 w 1395"/>
                <a:gd name="T11" fmla="*/ 0 h 1396"/>
                <a:gd name="T12" fmla="*/ 0 w 1395"/>
                <a:gd name="T13" fmla="*/ 698 h 1396"/>
                <a:gd name="T14" fmla="*/ 697 w 1395"/>
                <a:gd name="T15" fmla="*/ 1396 h 1396"/>
                <a:gd name="T16" fmla="*/ 1395 w 1395"/>
                <a:gd name="T17" fmla="*/ 698 h 1396"/>
                <a:gd name="T18" fmla="*/ 697 w 1395"/>
                <a:gd name="T19" fmla="*/ 0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5" h="1396">
                  <a:moveTo>
                    <a:pt x="697" y="49"/>
                  </a:moveTo>
                  <a:cubicBezTo>
                    <a:pt x="1055" y="49"/>
                    <a:pt x="1346" y="340"/>
                    <a:pt x="1346" y="698"/>
                  </a:cubicBezTo>
                  <a:cubicBezTo>
                    <a:pt x="1346" y="1055"/>
                    <a:pt x="1055" y="1346"/>
                    <a:pt x="697" y="1346"/>
                  </a:cubicBezTo>
                  <a:cubicBezTo>
                    <a:pt x="340" y="1346"/>
                    <a:pt x="49" y="1055"/>
                    <a:pt x="49" y="698"/>
                  </a:cubicBezTo>
                  <a:cubicBezTo>
                    <a:pt x="49" y="340"/>
                    <a:pt x="340" y="49"/>
                    <a:pt x="697" y="49"/>
                  </a:cubicBezTo>
                  <a:moveTo>
                    <a:pt x="697" y="0"/>
                  </a:moveTo>
                  <a:cubicBezTo>
                    <a:pt x="312" y="0"/>
                    <a:pt x="0" y="313"/>
                    <a:pt x="0" y="698"/>
                  </a:cubicBezTo>
                  <a:cubicBezTo>
                    <a:pt x="0" y="1083"/>
                    <a:pt x="312" y="1396"/>
                    <a:pt x="697" y="1396"/>
                  </a:cubicBezTo>
                  <a:cubicBezTo>
                    <a:pt x="1083" y="1396"/>
                    <a:pt x="1395" y="1083"/>
                    <a:pt x="1395" y="698"/>
                  </a:cubicBezTo>
                  <a:cubicBezTo>
                    <a:pt x="1395" y="313"/>
                    <a:pt x="1083" y="0"/>
                    <a:pt x="6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14"/>
            <p:cNvSpPr>
              <a:spLocks noEditPoints="1"/>
            </p:cNvSpPr>
            <p:nvPr/>
          </p:nvSpPr>
          <p:spPr bwMode="auto">
            <a:xfrm>
              <a:off x="2822755" y="2274519"/>
              <a:ext cx="142875" cy="665163"/>
            </a:xfrm>
            <a:custGeom>
              <a:avLst/>
              <a:gdLst>
                <a:gd name="T0" fmla="*/ 105 w 105"/>
                <a:gd name="T1" fmla="*/ 375 h 488"/>
                <a:gd name="T2" fmla="*/ 63 w 105"/>
                <a:gd name="T3" fmla="*/ 323 h 488"/>
                <a:gd name="T4" fmla="*/ 63 w 105"/>
                <a:gd name="T5" fmla="*/ 251 h 488"/>
                <a:gd name="T6" fmla="*/ 86 w 105"/>
                <a:gd name="T7" fmla="*/ 203 h 488"/>
                <a:gd name="T8" fmla="*/ 63 w 105"/>
                <a:gd name="T9" fmla="*/ 155 h 488"/>
                <a:gd name="T10" fmla="*/ 63 w 105"/>
                <a:gd name="T11" fmla="*/ 112 h 488"/>
                <a:gd name="T12" fmla="*/ 63 w 105"/>
                <a:gd name="T13" fmla="*/ 112 h 488"/>
                <a:gd name="T14" fmla="*/ 77 w 105"/>
                <a:gd name="T15" fmla="*/ 77 h 488"/>
                <a:gd name="T16" fmla="*/ 51 w 105"/>
                <a:gd name="T17" fmla="*/ 0 h 488"/>
                <a:gd name="T18" fmla="*/ 27 w 105"/>
                <a:gd name="T19" fmla="*/ 77 h 488"/>
                <a:gd name="T20" fmla="*/ 42 w 105"/>
                <a:gd name="T21" fmla="*/ 112 h 488"/>
                <a:gd name="T22" fmla="*/ 42 w 105"/>
                <a:gd name="T23" fmla="*/ 112 h 488"/>
                <a:gd name="T24" fmla="*/ 42 w 105"/>
                <a:gd name="T25" fmla="*/ 155 h 488"/>
                <a:gd name="T26" fmla="*/ 18 w 105"/>
                <a:gd name="T27" fmla="*/ 203 h 488"/>
                <a:gd name="T28" fmla="*/ 42 w 105"/>
                <a:gd name="T29" fmla="*/ 251 h 488"/>
                <a:gd name="T30" fmla="*/ 42 w 105"/>
                <a:gd name="T31" fmla="*/ 323 h 488"/>
                <a:gd name="T32" fmla="*/ 0 w 105"/>
                <a:gd name="T33" fmla="*/ 375 h 488"/>
                <a:gd name="T34" fmla="*/ 42 w 105"/>
                <a:gd name="T35" fmla="*/ 426 h 488"/>
                <a:gd name="T36" fmla="*/ 42 w 105"/>
                <a:gd name="T37" fmla="*/ 443 h 488"/>
                <a:gd name="T38" fmla="*/ 33 w 105"/>
                <a:gd name="T39" fmla="*/ 488 h 488"/>
                <a:gd name="T40" fmla="*/ 74 w 105"/>
                <a:gd name="T41" fmla="*/ 488 h 488"/>
                <a:gd name="T42" fmla="*/ 63 w 105"/>
                <a:gd name="T43" fmla="*/ 444 h 488"/>
                <a:gd name="T44" fmla="*/ 63 w 105"/>
                <a:gd name="T45" fmla="*/ 426 h 488"/>
                <a:gd name="T46" fmla="*/ 105 w 105"/>
                <a:gd name="T47" fmla="*/ 375 h 488"/>
                <a:gd name="T48" fmla="*/ 33 w 105"/>
                <a:gd name="T49" fmla="*/ 203 h 488"/>
                <a:gd name="T50" fmla="*/ 52 w 105"/>
                <a:gd name="T51" fmla="*/ 175 h 488"/>
                <a:gd name="T52" fmla="*/ 71 w 105"/>
                <a:gd name="T53" fmla="*/ 203 h 488"/>
                <a:gd name="T54" fmla="*/ 52 w 105"/>
                <a:gd name="T55" fmla="*/ 231 h 488"/>
                <a:gd name="T56" fmla="*/ 33 w 105"/>
                <a:gd name="T57" fmla="*/ 20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488">
                  <a:moveTo>
                    <a:pt x="105" y="375"/>
                  </a:moveTo>
                  <a:cubicBezTo>
                    <a:pt x="105" y="349"/>
                    <a:pt x="87" y="328"/>
                    <a:pt x="63" y="323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76" y="244"/>
                    <a:pt x="86" y="225"/>
                    <a:pt x="86" y="203"/>
                  </a:cubicBezTo>
                  <a:cubicBezTo>
                    <a:pt x="86" y="181"/>
                    <a:pt x="76" y="162"/>
                    <a:pt x="63" y="155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55"/>
                    <a:pt x="42" y="155"/>
                    <a:pt x="42" y="155"/>
                  </a:cubicBezTo>
                  <a:cubicBezTo>
                    <a:pt x="28" y="162"/>
                    <a:pt x="18" y="181"/>
                    <a:pt x="18" y="203"/>
                  </a:cubicBezTo>
                  <a:cubicBezTo>
                    <a:pt x="18" y="225"/>
                    <a:pt x="28" y="244"/>
                    <a:pt x="42" y="251"/>
                  </a:cubicBezTo>
                  <a:cubicBezTo>
                    <a:pt x="42" y="323"/>
                    <a:pt x="42" y="323"/>
                    <a:pt x="42" y="323"/>
                  </a:cubicBezTo>
                  <a:cubicBezTo>
                    <a:pt x="18" y="328"/>
                    <a:pt x="0" y="349"/>
                    <a:pt x="0" y="375"/>
                  </a:cubicBezTo>
                  <a:cubicBezTo>
                    <a:pt x="0" y="400"/>
                    <a:pt x="18" y="421"/>
                    <a:pt x="42" y="426"/>
                  </a:cubicBezTo>
                  <a:cubicBezTo>
                    <a:pt x="42" y="443"/>
                    <a:pt x="42" y="443"/>
                    <a:pt x="42" y="443"/>
                  </a:cubicBezTo>
                  <a:cubicBezTo>
                    <a:pt x="33" y="488"/>
                    <a:pt x="33" y="488"/>
                    <a:pt x="33" y="488"/>
                  </a:cubicBezTo>
                  <a:cubicBezTo>
                    <a:pt x="74" y="488"/>
                    <a:pt x="74" y="488"/>
                    <a:pt x="74" y="488"/>
                  </a:cubicBezTo>
                  <a:cubicBezTo>
                    <a:pt x="63" y="444"/>
                    <a:pt x="63" y="444"/>
                    <a:pt x="63" y="444"/>
                  </a:cubicBezTo>
                  <a:cubicBezTo>
                    <a:pt x="63" y="426"/>
                    <a:pt x="63" y="426"/>
                    <a:pt x="63" y="426"/>
                  </a:cubicBezTo>
                  <a:cubicBezTo>
                    <a:pt x="87" y="421"/>
                    <a:pt x="105" y="400"/>
                    <a:pt x="105" y="375"/>
                  </a:cubicBezTo>
                  <a:close/>
                  <a:moveTo>
                    <a:pt x="33" y="203"/>
                  </a:moveTo>
                  <a:cubicBezTo>
                    <a:pt x="33" y="187"/>
                    <a:pt x="42" y="175"/>
                    <a:pt x="52" y="175"/>
                  </a:cubicBezTo>
                  <a:cubicBezTo>
                    <a:pt x="63" y="175"/>
                    <a:pt x="71" y="187"/>
                    <a:pt x="71" y="203"/>
                  </a:cubicBezTo>
                  <a:cubicBezTo>
                    <a:pt x="71" y="219"/>
                    <a:pt x="63" y="231"/>
                    <a:pt x="52" y="231"/>
                  </a:cubicBezTo>
                  <a:cubicBezTo>
                    <a:pt x="42" y="231"/>
                    <a:pt x="33" y="219"/>
                    <a:pt x="33" y="2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15"/>
            <p:cNvSpPr>
              <a:spLocks noEditPoints="1"/>
            </p:cNvSpPr>
            <p:nvPr/>
          </p:nvSpPr>
          <p:spPr bwMode="auto">
            <a:xfrm>
              <a:off x="2783068" y="2734894"/>
              <a:ext cx="485775" cy="104775"/>
            </a:xfrm>
            <a:custGeom>
              <a:avLst/>
              <a:gdLst>
                <a:gd name="T0" fmla="*/ 83 w 356"/>
                <a:gd name="T1" fmla="*/ 76 h 76"/>
                <a:gd name="T2" fmla="*/ 120 w 356"/>
                <a:gd name="T3" fmla="*/ 46 h 76"/>
                <a:gd name="T4" fmla="*/ 173 w 356"/>
                <a:gd name="T5" fmla="*/ 46 h 76"/>
                <a:gd name="T6" fmla="*/ 208 w 356"/>
                <a:gd name="T7" fmla="*/ 63 h 76"/>
                <a:gd name="T8" fmla="*/ 242 w 356"/>
                <a:gd name="T9" fmla="*/ 46 h 76"/>
                <a:gd name="T10" fmla="*/ 274 w 356"/>
                <a:gd name="T11" fmla="*/ 46 h 76"/>
                <a:gd name="T12" fmla="*/ 274 w 356"/>
                <a:gd name="T13" fmla="*/ 46 h 76"/>
                <a:gd name="T14" fmla="*/ 300 w 356"/>
                <a:gd name="T15" fmla="*/ 56 h 76"/>
                <a:gd name="T16" fmla="*/ 356 w 356"/>
                <a:gd name="T17" fmla="*/ 37 h 76"/>
                <a:gd name="T18" fmla="*/ 300 w 356"/>
                <a:gd name="T19" fmla="*/ 20 h 76"/>
                <a:gd name="T20" fmla="*/ 274 w 356"/>
                <a:gd name="T21" fmla="*/ 30 h 76"/>
                <a:gd name="T22" fmla="*/ 274 w 356"/>
                <a:gd name="T23" fmla="*/ 31 h 76"/>
                <a:gd name="T24" fmla="*/ 242 w 356"/>
                <a:gd name="T25" fmla="*/ 31 h 76"/>
                <a:gd name="T26" fmla="*/ 208 w 356"/>
                <a:gd name="T27" fmla="*/ 13 h 76"/>
                <a:gd name="T28" fmla="*/ 173 w 356"/>
                <a:gd name="T29" fmla="*/ 31 h 76"/>
                <a:gd name="T30" fmla="*/ 120 w 356"/>
                <a:gd name="T31" fmla="*/ 31 h 76"/>
                <a:gd name="T32" fmla="*/ 83 w 356"/>
                <a:gd name="T33" fmla="*/ 0 h 76"/>
                <a:gd name="T34" fmla="*/ 45 w 356"/>
                <a:gd name="T35" fmla="*/ 31 h 76"/>
                <a:gd name="T36" fmla="*/ 32 w 356"/>
                <a:gd name="T37" fmla="*/ 31 h 76"/>
                <a:gd name="T38" fmla="*/ 0 w 356"/>
                <a:gd name="T39" fmla="*/ 24 h 76"/>
                <a:gd name="T40" fmla="*/ 0 w 356"/>
                <a:gd name="T41" fmla="*/ 54 h 76"/>
                <a:gd name="T42" fmla="*/ 32 w 356"/>
                <a:gd name="T43" fmla="*/ 46 h 76"/>
                <a:gd name="T44" fmla="*/ 45 w 356"/>
                <a:gd name="T45" fmla="*/ 46 h 76"/>
                <a:gd name="T46" fmla="*/ 83 w 356"/>
                <a:gd name="T47" fmla="*/ 76 h 76"/>
                <a:gd name="T48" fmla="*/ 208 w 356"/>
                <a:gd name="T49" fmla="*/ 24 h 76"/>
                <a:gd name="T50" fmla="*/ 228 w 356"/>
                <a:gd name="T51" fmla="*/ 38 h 76"/>
                <a:gd name="T52" fmla="*/ 208 w 356"/>
                <a:gd name="T53" fmla="*/ 52 h 76"/>
                <a:gd name="T54" fmla="*/ 187 w 356"/>
                <a:gd name="T55" fmla="*/ 38 h 76"/>
                <a:gd name="T56" fmla="*/ 208 w 356"/>
                <a:gd name="T57" fmla="*/ 2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6" h="76">
                  <a:moveTo>
                    <a:pt x="83" y="76"/>
                  </a:moveTo>
                  <a:cubicBezTo>
                    <a:pt x="101" y="76"/>
                    <a:pt x="117" y="63"/>
                    <a:pt x="120" y="46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78" y="56"/>
                    <a:pt x="191" y="63"/>
                    <a:pt x="208" y="63"/>
                  </a:cubicBezTo>
                  <a:cubicBezTo>
                    <a:pt x="224" y="63"/>
                    <a:pt x="238" y="56"/>
                    <a:pt x="242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300" y="56"/>
                    <a:pt x="300" y="56"/>
                    <a:pt x="300" y="56"/>
                  </a:cubicBezTo>
                  <a:cubicBezTo>
                    <a:pt x="356" y="37"/>
                    <a:pt x="356" y="37"/>
                    <a:pt x="356" y="37"/>
                  </a:cubicBezTo>
                  <a:cubicBezTo>
                    <a:pt x="300" y="20"/>
                    <a:pt x="300" y="20"/>
                    <a:pt x="300" y="20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38" y="21"/>
                    <a:pt x="224" y="13"/>
                    <a:pt x="208" y="13"/>
                  </a:cubicBezTo>
                  <a:cubicBezTo>
                    <a:pt x="191" y="13"/>
                    <a:pt x="178" y="21"/>
                    <a:pt x="173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7" y="13"/>
                    <a:pt x="101" y="0"/>
                    <a:pt x="83" y="0"/>
                  </a:cubicBezTo>
                  <a:cubicBezTo>
                    <a:pt x="64" y="0"/>
                    <a:pt x="48" y="13"/>
                    <a:pt x="45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8" y="63"/>
                    <a:pt x="64" y="76"/>
                    <a:pt x="83" y="76"/>
                  </a:cubicBezTo>
                  <a:close/>
                  <a:moveTo>
                    <a:pt x="208" y="24"/>
                  </a:moveTo>
                  <a:cubicBezTo>
                    <a:pt x="219" y="24"/>
                    <a:pt x="228" y="30"/>
                    <a:pt x="228" y="38"/>
                  </a:cubicBezTo>
                  <a:cubicBezTo>
                    <a:pt x="228" y="46"/>
                    <a:pt x="219" y="52"/>
                    <a:pt x="208" y="52"/>
                  </a:cubicBezTo>
                  <a:cubicBezTo>
                    <a:pt x="196" y="52"/>
                    <a:pt x="187" y="46"/>
                    <a:pt x="187" y="38"/>
                  </a:cubicBezTo>
                  <a:cubicBezTo>
                    <a:pt x="187" y="30"/>
                    <a:pt x="196" y="24"/>
                    <a:pt x="208" y="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71" name="Oval 16"/>
            <p:cNvSpPr>
              <a:spLocks noChangeArrowheads="1"/>
            </p:cNvSpPr>
            <p:nvPr/>
          </p:nvSpPr>
          <p:spPr bwMode="auto">
            <a:xfrm>
              <a:off x="2857680" y="2749181"/>
              <a:ext cx="73025" cy="7143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117863" y="1839544"/>
            <a:ext cx="1901825" cy="1903413"/>
            <a:chOff x="5117863" y="1839544"/>
            <a:chExt cx="1901825" cy="1903413"/>
          </a:xfrm>
        </p:grpSpPr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5159138" y="2798394"/>
              <a:ext cx="901700" cy="635000"/>
            </a:xfrm>
            <a:custGeom>
              <a:avLst/>
              <a:gdLst>
                <a:gd name="T0" fmla="*/ 0 w 661"/>
                <a:gd name="T1" fmla="*/ 0 h 466"/>
                <a:gd name="T2" fmla="*/ 196 w 661"/>
                <a:gd name="T3" fmla="*/ 466 h 466"/>
                <a:gd name="T4" fmla="*/ 661 w 661"/>
                <a:gd name="T5" fmla="*/ 0 h 466"/>
                <a:gd name="T6" fmla="*/ 0 w 661"/>
                <a:gd name="T7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66">
                  <a:moveTo>
                    <a:pt x="0" y="0"/>
                  </a:moveTo>
                  <a:cubicBezTo>
                    <a:pt x="2" y="182"/>
                    <a:pt x="76" y="347"/>
                    <a:pt x="196" y="466"/>
                  </a:cubicBezTo>
                  <a:cubicBezTo>
                    <a:pt x="661" y="0"/>
                    <a:pt x="661" y="0"/>
                    <a:pt x="661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6067188" y="2798394"/>
              <a:ext cx="908050" cy="639763"/>
            </a:xfrm>
            <a:custGeom>
              <a:avLst/>
              <a:gdLst>
                <a:gd name="T0" fmla="*/ 0 w 667"/>
                <a:gd name="T1" fmla="*/ 0 h 469"/>
                <a:gd name="T2" fmla="*/ 469 w 667"/>
                <a:gd name="T3" fmla="*/ 469 h 469"/>
                <a:gd name="T4" fmla="*/ 667 w 667"/>
                <a:gd name="T5" fmla="*/ 0 h 469"/>
                <a:gd name="T6" fmla="*/ 0 w 667"/>
                <a:gd name="T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7" h="469">
                  <a:moveTo>
                    <a:pt x="0" y="0"/>
                  </a:moveTo>
                  <a:cubicBezTo>
                    <a:pt x="469" y="469"/>
                    <a:pt x="469" y="469"/>
                    <a:pt x="469" y="469"/>
                  </a:cubicBezTo>
                  <a:cubicBezTo>
                    <a:pt x="590" y="349"/>
                    <a:pt x="666" y="184"/>
                    <a:pt x="6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"/>
            <p:cNvSpPr>
              <a:spLocks/>
            </p:cNvSpPr>
            <p:nvPr/>
          </p:nvSpPr>
          <p:spPr bwMode="auto">
            <a:xfrm>
              <a:off x="5429013" y="2799981"/>
              <a:ext cx="633413" cy="900113"/>
            </a:xfrm>
            <a:custGeom>
              <a:avLst/>
              <a:gdLst>
                <a:gd name="T0" fmla="*/ 465 w 465"/>
                <a:gd name="T1" fmla="*/ 0 h 660"/>
                <a:gd name="T2" fmla="*/ 0 w 465"/>
                <a:gd name="T3" fmla="*/ 466 h 660"/>
                <a:gd name="T4" fmla="*/ 465 w 465"/>
                <a:gd name="T5" fmla="*/ 660 h 660"/>
                <a:gd name="T6" fmla="*/ 465 w 465"/>
                <a:gd name="T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5" h="660">
                  <a:moveTo>
                    <a:pt x="465" y="0"/>
                  </a:moveTo>
                  <a:cubicBezTo>
                    <a:pt x="0" y="466"/>
                    <a:pt x="0" y="466"/>
                    <a:pt x="0" y="466"/>
                  </a:cubicBezTo>
                  <a:cubicBezTo>
                    <a:pt x="119" y="585"/>
                    <a:pt x="284" y="659"/>
                    <a:pt x="465" y="660"/>
                  </a:cubicBezTo>
                  <a:lnTo>
                    <a:pt x="465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0" name="Freeform 8"/>
            <p:cNvSpPr>
              <a:spLocks/>
            </p:cNvSpPr>
            <p:nvPr/>
          </p:nvSpPr>
          <p:spPr bwMode="auto">
            <a:xfrm>
              <a:off x="6067188" y="2150694"/>
              <a:ext cx="908050" cy="646113"/>
            </a:xfrm>
            <a:custGeom>
              <a:avLst/>
              <a:gdLst>
                <a:gd name="T0" fmla="*/ 0 w 667"/>
                <a:gd name="T1" fmla="*/ 474 h 474"/>
                <a:gd name="T2" fmla="*/ 667 w 667"/>
                <a:gd name="T3" fmla="*/ 474 h 474"/>
                <a:gd name="T4" fmla="*/ 667 w 667"/>
                <a:gd name="T5" fmla="*/ 470 h 474"/>
                <a:gd name="T6" fmla="*/ 474 w 667"/>
                <a:gd name="T7" fmla="*/ 0 h 474"/>
                <a:gd name="T8" fmla="*/ 0 w 667"/>
                <a:gd name="T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474">
                  <a:moveTo>
                    <a:pt x="0" y="474"/>
                  </a:moveTo>
                  <a:cubicBezTo>
                    <a:pt x="667" y="474"/>
                    <a:pt x="667" y="474"/>
                    <a:pt x="667" y="474"/>
                  </a:cubicBezTo>
                  <a:cubicBezTo>
                    <a:pt x="667" y="472"/>
                    <a:pt x="667" y="471"/>
                    <a:pt x="667" y="470"/>
                  </a:cubicBezTo>
                  <a:cubicBezTo>
                    <a:pt x="667" y="287"/>
                    <a:pt x="593" y="121"/>
                    <a:pt x="474" y="0"/>
                  </a:cubicBezTo>
                  <a:lnTo>
                    <a:pt x="0" y="4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9"/>
            <p:cNvSpPr>
              <a:spLocks/>
            </p:cNvSpPr>
            <p:nvPr/>
          </p:nvSpPr>
          <p:spPr bwMode="auto">
            <a:xfrm>
              <a:off x="6065600" y="2799981"/>
              <a:ext cx="638175" cy="900113"/>
            </a:xfrm>
            <a:custGeom>
              <a:avLst/>
              <a:gdLst>
                <a:gd name="T0" fmla="*/ 0 w 469"/>
                <a:gd name="T1" fmla="*/ 0 h 660"/>
                <a:gd name="T2" fmla="*/ 0 w 469"/>
                <a:gd name="T3" fmla="*/ 660 h 660"/>
                <a:gd name="T4" fmla="*/ 2 w 469"/>
                <a:gd name="T5" fmla="*/ 660 h 660"/>
                <a:gd name="T6" fmla="*/ 469 w 469"/>
                <a:gd name="T7" fmla="*/ 469 h 660"/>
                <a:gd name="T8" fmla="*/ 0 w 469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660">
                  <a:moveTo>
                    <a:pt x="0" y="0"/>
                  </a:moveTo>
                  <a:cubicBezTo>
                    <a:pt x="0" y="660"/>
                    <a:pt x="0" y="660"/>
                    <a:pt x="0" y="660"/>
                  </a:cubicBezTo>
                  <a:cubicBezTo>
                    <a:pt x="1" y="660"/>
                    <a:pt x="2" y="660"/>
                    <a:pt x="2" y="660"/>
                  </a:cubicBezTo>
                  <a:cubicBezTo>
                    <a:pt x="184" y="660"/>
                    <a:pt x="349" y="587"/>
                    <a:pt x="469" y="46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6065600" y="1883994"/>
              <a:ext cx="644525" cy="909638"/>
            </a:xfrm>
            <a:custGeom>
              <a:avLst/>
              <a:gdLst>
                <a:gd name="T0" fmla="*/ 0 w 473"/>
                <a:gd name="T1" fmla="*/ 668 h 668"/>
                <a:gd name="T2" fmla="*/ 473 w 473"/>
                <a:gd name="T3" fmla="*/ 195 h 668"/>
                <a:gd name="T4" fmla="*/ 2 w 473"/>
                <a:gd name="T5" fmla="*/ 0 h 668"/>
                <a:gd name="T6" fmla="*/ 0 w 473"/>
                <a:gd name="T7" fmla="*/ 0 h 668"/>
                <a:gd name="T8" fmla="*/ 0 w 473"/>
                <a:gd name="T9" fmla="*/ 668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68">
                  <a:moveTo>
                    <a:pt x="0" y="668"/>
                  </a:moveTo>
                  <a:cubicBezTo>
                    <a:pt x="473" y="195"/>
                    <a:pt x="473" y="195"/>
                    <a:pt x="473" y="195"/>
                  </a:cubicBezTo>
                  <a:cubicBezTo>
                    <a:pt x="353" y="74"/>
                    <a:pt x="186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6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5159138" y="2155456"/>
              <a:ext cx="901700" cy="641350"/>
            </a:xfrm>
            <a:custGeom>
              <a:avLst/>
              <a:gdLst>
                <a:gd name="T0" fmla="*/ 661 w 661"/>
                <a:gd name="T1" fmla="*/ 471 h 471"/>
                <a:gd name="T2" fmla="*/ 191 w 661"/>
                <a:gd name="T3" fmla="*/ 0 h 471"/>
                <a:gd name="T4" fmla="*/ 0 w 661"/>
                <a:gd name="T5" fmla="*/ 467 h 471"/>
                <a:gd name="T6" fmla="*/ 0 w 661"/>
                <a:gd name="T7" fmla="*/ 471 h 471"/>
                <a:gd name="T8" fmla="*/ 661 w 661"/>
                <a:gd name="T9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1" h="471">
                  <a:moveTo>
                    <a:pt x="661" y="471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73" y="121"/>
                    <a:pt x="0" y="285"/>
                    <a:pt x="0" y="467"/>
                  </a:cubicBezTo>
                  <a:cubicBezTo>
                    <a:pt x="0" y="468"/>
                    <a:pt x="0" y="469"/>
                    <a:pt x="0" y="471"/>
                  </a:cubicBezTo>
                  <a:lnTo>
                    <a:pt x="661" y="47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5421075" y="1883994"/>
              <a:ext cx="641350" cy="909638"/>
            </a:xfrm>
            <a:custGeom>
              <a:avLst/>
              <a:gdLst>
                <a:gd name="T0" fmla="*/ 470 w 470"/>
                <a:gd name="T1" fmla="*/ 668 h 668"/>
                <a:gd name="T2" fmla="*/ 470 w 470"/>
                <a:gd name="T3" fmla="*/ 0 h 668"/>
                <a:gd name="T4" fmla="*/ 0 w 470"/>
                <a:gd name="T5" fmla="*/ 198 h 668"/>
                <a:gd name="T6" fmla="*/ 470 w 470"/>
                <a:gd name="T7" fmla="*/ 668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668">
                  <a:moveTo>
                    <a:pt x="470" y="668"/>
                  </a:moveTo>
                  <a:cubicBezTo>
                    <a:pt x="470" y="0"/>
                    <a:pt x="470" y="0"/>
                    <a:pt x="470" y="0"/>
                  </a:cubicBezTo>
                  <a:cubicBezTo>
                    <a:pt x="286" y="1"/>
                    <a:pt x="120" y="77"/>
                    <a:pt x="0" y="198"/>
                  </a:cubicBezTo>
                  <a:lnTo>
                    <a:pt x="470" y="668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3"/>
            <p:cNvSpPr>
              <a:spLocks noEditPoints="1"/>
            </p:cNvSpPr>
            <p:nvPr/>
          </p:nvSpPr>
          <p:spPr bwMode="auto">
            <a:xfrm>
              <a:off x="5117863" y="1839544"/>
              <a:ext cx="1901825" cy="1903413"/>
            </a:xfrm>
            <a:custGeom>
              <a:avLst/>
              <a:gdLst>
                <a:gd name="T0" fmla="*/ 697 w 1395"/>
                <a:gd name="T1" fmla="*/ 49 h 1396"/>
                <a:gd name="T2" fmla="*/ 1346 w 1395"/>
                <a:gd name="T3" fmla="*/ 698 h 1396"/>
                <a:gd name="T4" fmla="*/ 697 w 1395"/>
                <a:gd name="T5" fmla="*/ 1346 h 1396"/>
                <a:gd name="T6" fmla="*/ 49 w 1395"/>
                <a:gd name="T7" fmla="*/ 698 h 1396"/>
                <a:gd name="T8" fmla="*/ 697 w 1395"/>
                <a:gd name="T9" fmla="*/ 49 h 1396"/>
                <a:gd name="T10" fmla="*/ 697 w 1395"/>
                <a:gd name="T11" fmla="*/ 0 h 1396"/>
                <a:gd name="T12" fmla="*/ 0 w 1395"/>
                <a:gd name="T13" fmla="*/ 698 h 1396"/>
                <a:gd name="T14" fmla="*/ 697 w 1395"/>
                <a:gd name="T15" fmla="*/ 1396 h 1396"/>
                <a:gd name="T16" fmla="*/ 1395 w 1395"/>
                <a:gd name="T17" fmla="*/ 698 h 1396"/>
                <a:gd name="T18" fmla="*/ 697 w 1395"/>
                <a:gd name="T19" fmla="*/ 0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5" h="1396">
                  <a:moveTo>
                    <a:pt x="697" y="49"/>
                  </a:moveTo>
                  <a:cubicBezTo>
                    <a:pt x="1055" y="49"/>
                    <a:pt x="1346" y="340"/>
                    <a:pt x="1346" y="698"/>
                  </a:cubicBezTo>
                  <a:cubicBezTo>
                    <a:pt x="1346" y="1055"/>
                    <a:pt x="1055" y="1346"/>
                    <a:pt x="697" y="1346"/>
                  </a:cubicBezTo>
                  <a:cubicBezTo>
                    <a:pt x="340" y="1346"/>
                    <a:pt x="49" y="1055"/>
                    <a:pt x="49" y="698"/>
                  </a:cubicBezTo>
                  <a:cubicBezTo>
                    <a:pt x="49" y="340"/>
                    <a:pt x="340" y="49"/>
                    <a:pt x="697" y="49"/>
                  </a:cubicBezTo>
                  <a:moveTo>
                    <a:pt x="697" y="0"/>
                  </a:moveTo>
                  <a:cubicBezTo>
                    <a:pt x="312" y="0"/>
                    <a:pt x="0" y="313"/>
                    <a:pt x="0" y="698"/>
                  </a:cubicBezTo>
                  <a:cubicBezTo>
                    <a:pt x="0" y="1083"/>
                    <a:pt x="312" y="1396"/>
                    <a:pt x="697" y="1396"/>
                  </a:cubicBezTo>
                  <a:cubicBezTo>
                    <a:pt x="1083" y="1396"/>
                    <a:pt x="1395" y="1083"/>
                    <a:pt x="1395" y="698"/>
                  </a:cubicBezTo>
                  <a:cubicBezTo>
                    <a:pt x="1395" y="313"/>
                    <a:pt x="1083" y="0"/>
                    <a:pt x="6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Freeform 14"/>
            <p:cNvSpPr>
              <a:spLocks noEditPoints="1"/>
            </p:cNvSpPr>
            <p:nvPr/>
          </p:nvSpPr>
          <p:spPr bwMode="auto">
            <a:xfrm>
              <a:off x="5992575" y="2274519"/>
              <a:ext cx="142875" cy="665163"/>
            </a:xfrm>
            <a:custGeom>
              <a:avLst/>
              <a:gdLst>
                <a:gd name="T0" fmla="*/ 105 w 105"/>
                <a:gd name="T1" fmla="*/ 375 h 488"/>
                <a:gd name="T2" fmla="*/ 63 w 105"/>
                <a:gd name="T3" fmla="*/ 323 h 488"/>
                <a:gd name="T4" fmla="*/ 63 w 105"/>
                <a:gd name="T5" fmla="*/ 251 h 488"/>
                <a:gd name="T6" fmla="*/ 86 w 105"/>
                <a:gd name="T7" fmla="*/ 203 h 488"/>
                <a:gd name="T8" fmla="*/ 63 w 105"/>
                <a:gd name="T9" fmla="*/ 155 h 488"/>
                <a:gd name="T10" fmla="*/ 63 w 105"/>
                <a:gd name="T11" fmla="*/ 112 h 488"/>
                <a:gd name="T12" fmla="*/ 63 w 105"/>
                <a:gd name="T13" fmla="*/ 112 h 488"/>
                <a:gd name="T14" fmla="*/ 77 w 105"/>
                <a:gd name="T15" fmla="*/ 77 h 488"/>
                <a:gd name="T16" fmla="*/ 51 w 105"/>
                <a:gd name="T17" fmla="*/ 0 h 488"/>
                <a:gd name="T18" fmla="*/ 27 w 105"/>
                <a:gd name="T19" fmla="*/ 77 h 488"/>
                <a:gd name="T20" fmla="*/ 42 w 105"/>
                <a:gd name="T21" fmla="*/ 112 h 488"/>
                <a:gd name="T22" fmla="*/ 42 w 105"/>
                <a:gd name="T23" fmla="*/ 112 h 488"/>
                <a:gd name="T24" fmla="*/ 42 w 105"/>
                <a:gd name="T25" fmla="*/ 155 h 488"/>
                <a:gd name="T26" fmla="*/ 18 w 105"/>
                <a:gd name="T27" fmla="*/ 203 h 488"/>
                <a:gd name="T28" fmla="*/ 42 w 105"/>
                <a:gd name="T29" fmla="*/ 251 h 488"/>
                <a:gd name="T30" fmla="*/ 42 w 105"/>
                <a:gd name="T31" fmla="*/ 323 h 488"/>
                <a:gd name="T32" fmla="*/ 0 w 105"/>
                <a:gd name="T33" fmla="*/ 375 h 488"/>
                <a:gd name="T34" fmla="*/ 42 w 105"/>
                <a:gd name="T35" fmla="*/ 426 h 488"/>
                <a:gd name="T36" fmla="*/ 42 w 105"/>
                <a:gd name="T37" fmla="*/ 443 h 488"/>
                <a:gd name="T38" fmla="*/ 33 w 105"/>
                <a:gd name="T39" fmla="*/ 488 h 488"/>
                <a:gd name="T40" fmla="*/ 74 w 105"/>
                <a:gd name="T41" fmla="*/ 488 h 488"/>
                <a:gd name="T42" fmla="*/ 63 w 105"/>
                <a:gd name="T43" fmla="*/ 444 h 488"/>
                <a:gd name="T44" fmla="*/ 63 w 105"/>
                <a:gd name="T45" fmla="*/ 426 h 488"/>
                <a:gd name="T46" fmla="*/ 105 w 105"/>
                <a:gd name="T47" fmla="*/ 375 h 488"/>
                <a:gd name="T48" fmla="*/ 33 w 105"/>
                <a:gd name="T49" fmla="*/ 203 h 488"/>
                <a:gd name="T50" fmla="*/ 52 w 105"/>
                <a:gd name="T51" fmla="*/ 175 h 488"/>
                <a:gd name="T52" fmla="*/ 71 w 105"/>
                <a:gd name="T53" fmla="*/ 203 h 488"/>
                <a:gd name="T54" fmla="*/ 52 w 105"/>
                <a:gd name="T55" fmla="*/ 231 h 488"/>
                <a:gd name="T56" fmla="*/ 33 w 105"/>
                <a:gd name="T57" fmla="*/ 20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488">
                  <a:moveTo>
                    <a:pt x="105" y="375"/>
                  </a:moveTo>
                  <a:cubicBezTo>
                    <a:pt x="105" y="349"/>
                    <a:pt x="87" y="328"/>
                    <a:pt x="63" y="323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76" y="244"/>
                    <a:pt x="86" y="225"/>
                    <a:pt x="86" y="203"/>
                  </a:cubicBezTo>
                  <a:cubicBezTo>
                    <a:pt x="86" y="181"/>
                    <a:pt x="76" y="162"/>
                    <a:pt x="63" y="155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55"/>
                    <a:pt x="42" y="155"/>
                    <a:pt x="42" y="155"/>
                  </a:cubicBezTo>
                  <a:cubicBezTo>
                    <a:pt x="28" y="162"/>
                    <a:pt x="18" y="181"/>
                    <a:pt x="18" y="203"/>
                  </a:cubicBezTo>
                  <a:cubicBezTo>
                    <a:pt x="18" y="225"/>
                    <a:pt x="28" y="244"/>
                    <a:pt x="42" y="251"/>
                  </a:cubicBezTo>
                  <a:cubicBezTo>
                    <a:pt x="42" y="323"/>
                    <a:pt x="42" y="323"/>
                    <a:pt x="42" y="323"/>
                  </a:cubicBezTo>
                  <a:cubicBezTo>
                    <a:pt x="18" y="328"/>
                    <a:pt x="0" y="349"/>
                    <a:pt x="0" y="375"/>
                  </a:cubicBezTo>
                  <a:cubicBezTo>
                    <a:pt x="0" y="400"/>
                    <a:pt x="18" y="421"/>
                    <a:pt x="42" y="426"/>
                  </a:cubicBezTo>
                  <a:cubicBezTo>
                    <a:pt x="42" y="443"/>
                    <a:pt x="42" y="443"/>
                    <a:pt x="42" y="443"/>
                  </a:cubicBezTo>
                  <a:cubicBezTo>
                    <a:pt x="33" y="488"/>
                    <a:pt x="33" y="488"/>
                    <a:pt x="33" y="488"/>
                  </a:cubicBezTo>
                  <a:cubicBezTo>
                    <a:pt x="74" y="488"/>
                    <a:pt x="74" y="488"/>
                    <a:pt x="74" y="488"/>
                  </a:cubicBezTo>
                  <a:cubicBezTo>
                    <a:pt x="63" y="444"/>
                    <a:pt x="63" y="444"/>
                    <a:pt x="63" y="444"/>
                  </a:cubicBezTo>
                  <a:cubicBezTo>
                    <a:pt x="63" y="426"/>
                    <a:pt x="63" y="426"/>
                    <a:pt x="63" y="426"/>
                  </a:cubicBezTo>
                  <a:cubicBezTo>
                    <a:pt x="87" y="421"/>
                    <a:pt x="105" y="400"/>
                    <a:pt x="105" y="375"/>
                  </a:cubicBezTo>
                  <a:close/>
                  <a:moveTo>
                    <a:pt x="33" y="203"/>
                  </a:moveTo>
                  <a:cubicBezTo>
                    <a:pt x="33" y="187"/>
                    <a:pt x="42" y="175"/>
                    <a:pt x="52" y="175"/>
                  </a:cubicBezTo>
                  <a:cubicBezTo>
                    <a:pt x="63" y="175"/>
                    <a:pt x="71" y="187"/>
                    <a:pt x="71" y="203"/>
                  </a:cubicBezTo>
                  <a:cubicBezTo>
                    <a:pt x="71" y="219"/>
                    <a:pt x="63" y="231"/>
                    <a:pt x="52" y="231"/>
                  </a:cubicBezTo>
                  <a:cubicBezTo>
                    <a:pt x="42" y="231"/>
                    <a:pt x="33" y="219"/>
                    <a:pt x="33" y="2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15"/>
            <p:cNvSpPr>
              <a:spLocks noEditPoints="1"/>
            </p:cNvSpPr>
            <p:nvPr/>
          </p:nvSpPr>
          <p:spPr bwMode="auto">
            <a:xfrm rot="2848897">
              <a:off x="5903685" y="2822432"/>
              <a:ext cx="485775" cy="104775"/>
            </a:xfrm>
            <a:custGeom>
              <a:avLst/>
              <a:gdLst>
                <a:gd name="T0" fmla="*/ 83 w 356"/>
                <a:gd name="T1" fmla="*/ 76 h 76"/>
                <a:gd name="T2" fmla="*/ 120 w 356"/>
                <a:gd name="T3" fmla="*/ 46 h 76"/>
                <a:gd name="T4" fmla="*/ 173 w 356"/>
                <a:gd name="T5" fmla="*/ 46 h 76"/>
                <a:gd name="T6" fmla="*/ 208 w 356"/>
                <a:gd name="T7" fmla="*/ 63 h 76"/>
                <a:gd name="T8" fmla="*/ 242 w 356"/>
                <a:gd name="T9" fmla="*/ 46 h 76"/>
                <a:gd name="T10" fmla="*/ 274 w 356"/>
                <a:gd name="T11" fmla="*/ 46 h 76"/>
                <a:gd name="T12" fmla="*/ 274 w 356"/>
                <a:gd name="T13" fmla="*/ 46 h 76"/>
                <a:gd name="T14" fmla="*/ 300 w 356"/>
                <a:gd name="T15" fmla="*/ 56 h 76"/>
                <a:gd name="T16" fmla="*/ 356 w 356"/>
                <a:gd name="T17" fmla="*/ 37 h 76"/>
                <a:gd name="T18" fmla="*/ 300 w 356"/>
                <a:gd name="T19" fmla="*/ 20 h 76"/>
                <a:gd name="T20" fmla="*/ 274 w 356"/>
                <a:gd name="T21" fmla="*/ 30 h 76"/>
                <a:gd name="T22" fmla="*/ 274 w 356"/>
                <a:gd name="T23" fmla="*/ 31 h 76"/>
                <a:gd name="T24" fmla="*/ 242 w 356"/>
                <a:gd name="T25" fmla="*/ 31 h 76"/>
                <a:gd name="T26" fmla="*/ 208 w 356"/>
                <a:gd name="T27" fmla="*/ 13 h 76"/>
                <a:gd name="T28" fmla="*/ 173 w 356"/>
                <a:gd name="T29" fmla="*/ 31 h 76"/>
                <a:gd name="T30" fmla="*/ 120 w 356"/>
                <a:gd name="T31" fmla="*/ 31 h 76"/>
                <a:gd name="T32" fmla="*/ 83 w 356"/>
                <a:gd name="T33" fmla="*/ 0 h 76"/>
                <a:gd name="T34" fmla="*/ 45 w 356"/>
                <a:gd name="T35" fmla="*/ 31 h 76"/>
                <a:gd name="T36" fmla="*/ 32 w 356"/>
                <a:gd name="T37" fmla="*/ 31 h 76"/>
                <a:gd name="T38" fmla="*/ 0 w 356"/>
                <a:gd name="T39" fmla="*/ 24 h 76"/>
                <a:gd name="T40" fmla="*/ 0 w 356"/>
                <a:gd name="T41" fmla="*/ 54 h 76"/>
                <a:gd name="T42" fmla="*/ 32 w 356"/>
                <a:gd name="T43" fmla="*/ 46 h 76"/>
                <a:gd name="T44" fmla="*/ 45 w 356"/>
                <a:gd name="T45" fmla="*/ 46 h 76"/>
                <a:gd name="T46" fmla="*/ 83 w 356"/>
                <a:gd name="T47" fmla="*/ 76 h 76"/>
                <a:gd name="T48" fmla="*/ 208 w 356"/>
                <a:gd name="T49" fmla="*/ 24 h 76"/>
                <a:gd name="T50" fmla="*/ 228 w 356"/>
                <a:gd name="T51" fmla="*/ 38 h 76"/>
                <a:gd name="T52" fmla="*/ 208 w 356"/>
                <a:gd name="T53" fmla="*/ 52 h 76"/>
                <a:gd name="T54" fmla="*/ 187 w 356"/>
                <a:gd name="T55" fmla="*/ 38 h 76"/>
                <a:gd name="T56" fmla="*/ 208 w 356"/>
                <a:gd name="T57" fmla="*/ 2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6" h="76">
                  <a:moveTo>
                    <a:pt x="83" y="76"/>
                  </a:moveTo>
                  <a:cubicBezTo>
                    <a:pt x="101" y="76"/>
                    <a:pt x="117" y="63"/>
                    <a:pt x="120" y="46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78" y="56"/>
                    <a:pt x="191" y="63"/>
                    <a:pt x="208" y="63"/>
                  </a:cubicBezTo>
                  <a:cubicBezTo>
                    <a:pt x="224" y="63"/>
                    <a:pt x="238" y="56"/>
                    <a:pt x="242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300" y="56"/>
                    <a:pt x="300" y="56"/>
                    <a:pt x="300" y="56"/>
                  </a:cubicBezTo>
                  <a:cubicBezTo>
                    <a:pt x="356" y="37"/>
                    <a:pt x="356" y="37"/>
                    <a:pt x="356" y="37"/>
                  </a:cubicBezTo>
                  <a:cubicBezTo>
                    <a:pt x="300" y="20"/>
                    <a:pt x="300" y="20"/>
                    <a:pt x="300" y="20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38" y="21"/>
                    <a:pt x="224" y="13"/>
                    <a:pt x="208" y="13"/>
                  </a:cubicBezTo>
                  <a:cubicBezTo>
                    <a:pt x="191" y="13"/>
                    <a:pt x="178" y="21"/>
                    <a:pt x="173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7" y="13"/>
                    <a:pt x="101" y="0"/>
                    <a:pt x="83" y="0"/>
                  </a:cubicBezTo>
                  <a:cubicBezTo>
                    <a:pt x="64" y="0"/>
                    <a:pt x="48" y="13"/>
                    <a:pt x="45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8" y="63"/>
                    <a:pt x="64" y="76"/>
                    <a:pt x="83" y="76"/>
                  </a:cubicBezTo>
                  <a:close/>
                  <a:moveTo>
                    <a:pt x="208" y="24"/>
                  </a:moveTo>
                  <a:cubicBezTo>
                    <a:pt x="219" y="24"/>
                    <a:pt x="228" y="30"/>
                    <a:pt x="228" y="38"/>
                  </a:cubicBezTo>
                  <a:cubicBezTo>
                    <a:pt x="228" y="46"/>
                    <a:pt x="219" y="52"/>
                    <a:pt x="208" y="52"/>
                  </a:cubicBezTo>
                  <a:cubicBezTo>
                    <a:pt x="196" y="52"/>
                    <a:pt x="187" y="46"/>
                    <a:pt x="187" y="38"/>
                  </a:cubicBezTo>
                  <a:cubicBezTo>
                    <a:pt x="187" y="30"/>
                    <a:pt x="196" y="24"/>
                    <a:pt x="208" y="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Oval 16"/>
            <p:cNvSpPr>
              <a:spLocks noChangeArrowheads="1"/>
            </p:cNvSpPr>
            <p:nvPr/>
          </p:nvSpPr>
          <p:spPr bwMode="auto">
            <a:xfrm>
              <a:off x="6027500" y="2749181"/>
              <a:ext cx="73025" cy="7143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241956" y="1839544"/>
            <a:ext cx="1901825" cy="1903413"/>
            <a:chOff x="8241956" y="1839544"/>
            <a:chExt cx="1901825" cy="1903413"/>
          </a:xfrm>
        </p:grpSpPr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8283231" y="2798394"/>
              <a:ext cx="901700" cy="635000"/>
            </a:xfrm>
            <a:custGeom>
              <a:avLst/>
              <a:gdLst>
                <a:gd name="T0" fmla="*/ 0 w 661"/>
                <a:gd name="T1" fmla="*/ 0 h 466"/>
                <a:gd name="T2" fmla="*/ 196 w 661"/>
                <a:gd name="T3" fmla="*/ 466 h 466"/>
                <a:gd name="T4" fmla="*/ 661 w 661"/>
                <a:gd name="T5" fmla="*/ 0 h 466"/>
                <a:gd name="T6" fmla="*/ 0 w 661"/>
                <a:gd name="T7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66">
                  <a:moveTo>
                    <a:pt x="0" y="0"/>
                  </a:moveTo>
                  <a:cubicBezTo>
                    <a:pt x="2" y="182"/>
                    <a:pt x="76" y="347"/>
                    <a:pt x="196" y="466"/>
                  </a:cubicBezTo>
                  <a:cubicBezTo>
                    <a:pt x="661" y="0"/>
                    <a:pt x="661" y="0"/>
                    <a:pt x="661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9191281" y="2798394"/>
              <a:ext cx="908050" cy="639763"/>
            </a:xfrm>
            <a:custGeom>
              <a:avLst/>
              <a:gdLst>
                <a:gd name="T0" fmla="*/ 0 w 667"/>
                <a:gd name="T1" fmla="*/ 0 h 469"/>
                <a:gd name="T2" fmla="*/ 469 w 667"/>
                <a:gd name="T3" fmla="*/ 469 h 469"/>
                <a:gd name="T4" fmla="*/ 667 w 667"/>
                <a:gd name="T5" fmla="*/ 0 h 469"/>
                <a:gd name="T6" fmla="*/ 0 w 667"/>
                <a:gd name="T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7" h="469">
                  <a:moveTo>
                    <a:pt x="0" y="0"/>
                  </a:moveTo>
                  <a:cubicBezTo>
                    <a:pt x="469" y="469"/>
                    <a:pt x="469" y="469"/>
                    <a:pt x="469" y="469"/>
                  </a:cubicBezTo>
                  <a:cubicBezTo>
                    <a:pt x="590" y="349"/>
                    <a:pt x="666" y="184"/>
                    <a:pt x="6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6" name="Freeform 7"/>
            <p:cNvSpPr>
              <a:spLocks/>
            </p:cNvSpPr>
            <p:nvPr/>
          </p:nvSpPr>
          <p:spPr bwMode="auto">
            <a:xfrm>
              <a:off x="8553106" y="2799981"/>
              <a:ext cx="633413" cy="900113"/>
            </a:xfrm>
            <a:custGeom>
              <a:avLst/>
              <a:gdLst>
                <a:gd name="T0" fmla="*/ 465 w 465"/>
                <a:gd name="T1" fmla="*/ 0 h 660"/>
                <a:gd name="T2" fmla="*/ 0 w 465"/>
                <a:gd name="T3" fmla="*/ 466 h 660"/>
                <a:gd name="T4" fmla="*/ 465 w 465"/>
                <a:gd name="T5" fmla="*/ 660 h 660"/>
                <a:gd name="T6" fmla="*/ 465 w 465"/>
                <a:gd name="T7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5" h="660">
                  <a:moveTo>
                    <a:pt x="465" y="0"/>
                  </a:moveTo>
                  <a:cubicBezTo>
                    <a:pt x="0" y="466"/>
                    <a:pt x="0" y="466"/>
                    <a:pt x="0" y="466"/>
                  </a:cubicBezTo>
                  <a:cubicBezTo>
                    <a:pt x="119" y="585"/>
                    <a:pt x="284" y="659"/>
                    <a:pt x="465" y="660"/>
                  </a:cubicBezTo>
                  <a:lnTo>
                    <a:pt x="465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7" name="Freeform 8"/>
            <p:cNvSpPr>
              <a:spLocks/>
            </p:cNvSpPr>
            <p:nvPr/>
          </p:nvSpPr>
          <p:spPr bwMode="auto">
            <a:xfrm>
              <a:off x="9191281" y="2150694"/>
              <a:ext cx="908050" cy="646113"/>
            </a:xfrm>
            <a:custGeom>
              <a:avLst/>
              <a:gdLst>
                <a:gd name="T0" fmla="*/ 0 w 667"/>
                <a:gd name="T1" fmla="*/ 474 h 474"/>
                <a:gd name="T2" fmla="*/ 667 w 667"/>
                <a:gd name="T3" fmla="*/ 474 h 474"/>
                <a:gd name="T4" fmla="*/ 667 w 667"/>
                <a:gd name="T5" fmla="*/ 470 h 474"/>
                <a:gd name="T6" fmla="*/ 474 w 667"/>
                <a:gd name="T7" fmla="*/ 0 h 474"/>
                <a:gd name="T8" fmla="*/ 0 w 667"/>
                <a:gd name="T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474">
                  <a:moveTo>
                    <a:pt x="0" y="474"/>
                  </a:moveTo>
                  <a:cubicBezTo>
                    <a:pt x="667" y="474"/>
                    <a:pt x="667" y="474"/>
                    <a:pt x="667" y="474"/>
                  </a:cubicBezTo>
                  <a:cubicBezTo>
                    <a:pt x="667" y="472"/>
                    <a:pt x="667" y="471"/>
                    <a:pt x="667" y="470"/>
                  </a:cubicBezTo>
                  <a:cubicBezTo>
                    <a:pt x="667" y="287"/>
                    <a:pt x="593" y="121"/>
                    <a:pt x="474" y="0"/>
                  </a:cubicBezTo>
                  <a:lnTo>
                    <a:pt x="0" y="4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8" name="Freeform 9"/>
            <p:cNvSpPr>
              <a:spLocks/>
            </p:cNvSpPr>
            <p:nvPr/>
          </p:nvSpPr>
          <p:spPr bwMode="auto">
            <a:xfrm>
              <a:off x="9189693" y="2799981"/>
              <a:ext cx="638175" cy="900113"/>
            </a:xfrm>
            <a:custGeom>
              <a:avLst/>
              <a:gdLst>
                <a:gd name="T0" fmla="*/ 0 w 469"/>
                <a:gd name="T1" fmla="*/ 0 h 660"/>
                <a:gd name="T2" fmla="*/ 0 w 469"/>
                <a:gd name="T3" fmla="*/ 660 h 660"/>
                <a:gd name="T4" fmla="*/ 2 w 469"/>
                <a:gd name="T5" fmla="*/ 660 h 660"/>
                <a:gd name="T6" fmla="*/ 469 w 469"/>
                <a:gd name="T7" fmla="*/ 469 h 660"/>
                <a:gd name="T8" fmla="*/ 0 w 469"/>
                <a:gd name="T9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660">
                  <a:moveTo>
                    <a:pt x="0" y="0"/>
                  </a:moveTo>
                  <a:cubicBezTo>
                    <a:pt x="0" y="660"/>
                    <a:pt x="0" y="660"/>
                    <a:pt x="0" y="660"/>
                  </a:cubicBezTo>
                  <a:cubicBezTo>
                    <a:pt x="1" y="660"/>
                    <a:pt x="2" y="660"/>
                    <a:pt x="2" y="660"/>
                  </a:cubicBezTo>
                  <a:cubicBezTo>
                    <a:pt x="184" y="660"/>
                    <a:pt x="349" y="587"/>
                    <a:pt x="469" y="4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Freeform 10"/>
            <p:cNvSpPr>
              <a:spLocks/>
            </p:cNvSpPr>
            <p:nvPr/>
          </p:nvSpPr>
          <p:spPr bwMode="auto">
            <a:xfrm>
              <a:off x="9189693" y="1883994"/>
              <a:ext cx="644525" cy="909638"/>
            </a:xfrm>
            <a:custGeom>
              <a:avLst/>
              <a:gdLst>
                <a:gd name="T0" fmla="*/ 0 w 473"/>
                <a:gd name="T1" fmla="*/ 668 h 668"/>
                <a:gd name="T2" fmla="*/ 473 w 473"/>
                <a:gd name="T3" fmla="*/ 195 h 668"/>
                <a:gd name="T4" fmla="*/ 2 w 473"/>
                <a:gd name="T5" fmla="*/ 0 h 668"/>
                <a:gd name="T6" fmla="*/ 0 w 473"/>
                <a:gd name="T7" fmla="*/ 0 h 668"/>
                <a:gd name="T8" fmla="*/ 0 w 473"/>
                <a:gd name="T9" fmla="*/ 668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68">
                  <a:moveTo>
                    <a:pt x="0" y="668"/>
                  </a:moveTo>
                  <a:cubicBezTo>
                    <a:pt x="473" y="195"/>
                    <a:pt x="473" y="195"/>
                    <a:pt x="473" y="195"/>
                  </a:cubicBezTo>
                  <a:cubicBezTo>
                    <a:pt x="353" y="74"/>
                    <a:pt x="186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6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11"/>
            <p:cNvSpPr>
              <a:spLocks/>
            </p:cNvSpPr>
            <p:nvPr/>
          </p:nvSpPr>
          <p:spPr bwMode="auto">
            <a:xfrm>
              <a:off x="8283231" y="2155456"/>
              <a:ext cx="901700" cy="641350"/>
            </a:xfrm>
            <a:custGeom>
              <a:avLst/>
              <a:gdLst>
                <a:gd name="T0" fmla="*/ 661 w 661"/>
                <a:gd name="T1" fmla="*/ 471 h 471"/>
                <a:gd name="T2" fmla="*/ 191 w 661"/>
                <a:gd name="T3" fmla="*/ 0 h 471"/>
                <a:gd name="T4" fmla="*/ 0 w 661"/>
                <a:gd name="T5" fmla="*/ 467 h 471"/>
                <a:gd name="T6" fmla="*/ 0 w 661"/>
                <a:gd name="T7" fmla="*/ 471 h 471"/>
                <a:gd name="T8" fmla="*/ 661 w 661"/>
                <a:gd name="T9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1" h="471">
                  <a:moveTo>
                    <a:pt x="661" y="471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73" y="121"/>
                    <a:pt x="0" y="285"/>
                    <a:pt x="0" y="467"/>
                  </a:cubicBezTo>
                  <a:cubicBezTo>
                    <a:pt x="0" y="468"/>
                    <a:pt x="0" y="469"/>
                    <a:pt x="0" y="471"/>
                  </a:cubicBezTo>
                  <a:lnTo>
                    <a:pt x="661" y="47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12"/>
            <p:cNvSpPr>
              <a:spLocks/>
            </p:cNvSpPr>
            <p:nvPr/>
          </p:nvSpPr>
          <p:spPr bwMode="auto">
            <a:xfrm>
              <a:off x="8545168" y="1883994"/>
              <a:ext cx="641350" cy="909638"/>
            </a:xfrm>
            <a:custGeom>
              <a:avLst/>
              <a:gdLst>
                <a:gd name="T0" fmla="*/ 470 w 470"/>
                <a:gd name="T1" fmla="*/ 668 h 668"/>
                <a:gd name="T2" fmla="*/ 470 w 470"/>
                <a:gd name="T3" fmla="*/ 0 h 668"/>
                <a:gd name="T4" fmla="*/ 0 w 470"/>
                <a:gd name="T5" fmla="*/ 198 h 668"/>
                <a:gd name="T6" fmla="*/ 470 w 470"/>
                <a:gd name="T7" fmla="*/ 668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668">
                  <a:moveTo>
                    <a:pt x="470" y="668"/>
                  </a:moveTo>
                  <a:cubicBezTo>
                    <a:pt x="470" y="0"/>
                    <a:pt x="470" y="0"/>
                    <a:pt x="470" y="0"/>
                  </a:cubicBezTo>
                  <a:cubicBezTo>
                    <a:pt x="286" y="1"/>
                    <a:pt x="120" y="77"/>
                    <a:pt x="0" y="198"/>
                  </a:cubicBezTo>
                  <a:lnTo>
                    <a:pt x="470" y="668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" name="Freeform 13"/>
            <p:cNvSpPr>
              <a:spLocks noEditPoints="1"/>
            </p:cNvSpPr>
            <p:nvPr/>
          </p:nvSpPr>
          <p:spPr bwMode="auto">
            <a:xfrm>
              <a:off x="8241956" y="1839544"/>
              <a:ext cx="1901825" cy="1903413"/>
            </a:xfrm>
            <a:custGeom>
              <a:avLst/>
              <a:gdLst>
                <a:gd name="T0" fmla="*/ 697 w 1395"/>
                <a:gd name="T1" fmla="*/ 49 h 1396"/>
                <a:gd name="T2" fmla="*/ 1346 w 1395"/>
                <a:gd name="T3" fmla="*/ 698 h 1396"/>
                <a:gd name="T4" fmla="*/ 697 w 1395"/>
                <a:gd name="T5" fmla="*/ 1346 h 1396"/>
                <a:gd name="T6" fmla="*/ 49 w 1395"/>
                <a:gd name="T7" fmla="*/ 698 h 1396"/>
                <a:gd name="T8" fmla="*/ 697 w 1395"/>
                <a:gd name="T9" fmla="*/ 49 h 1396"/>
                <a:gd name="T10" fmla="*/ 697 w 1395"/>
                <a:gd name="T11" fmla="*/ 0 h 1396"/>
                <a:gd name="T12" fmla="*/ 0 w 1395"/>
                <a:gd name="T13" fmla="*/ 698 h 1396"/>
                <a:gd name="T14" fmla="*/ 697 w 1395"/>
                <a:gd name="T15" fmla="*/ 1396 h 1396"/>
                <a:gd name="T16" fmla="*/ 1395 w 1395"/>
                <a:gd name="T17" fmla="*/ 698 h 1396"/>
                <a:gd name="T18" fmla="*/ 697 w 1395"/>
                <a:gd name="T19" fmla="*/ 0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5" h="1396">
                  <a:moveTo>
                    <a:pt x="697" y="49"/>
                  </a:moveTo>
                  <a:cubicBezTo>
                    <a:pt x="1055" y="49"/>
                    <a:pt x="1346" y="340"/>
                    <a:pt x="1346" y="698"/>
                  </a:cubicBezTo>
                  <a:cubicBezTo>
                    <a:pt x="1346" y="1055"/>
                    <a:pt x="1055" y="1346"/>
                    <a:pt x="697" y="1346"/>
                  </a:cubicBezTo>
                  <a:cubicBezTo>
                    <a:pt x="340" y="1346"/>
                    <a:pt x="49" y="1055"/>
                    <a:pt x="49" y="698"/>
                  </a:cubicBezTo>
                  <a:cubicBezTo>
                    <a:pt x="49" y="340"/>
                    <a:pt x="340" y="49"/>
                    <a:pt x="697" y="49"/>
                  </a:cubicBezTo>
                  <a:moveTo>
                    <a:pt x="697" y="0"/>
                  </a:moveTo>
                  <a:cubicBezTo>
                    <a:pt x="312" y="0"/>
                    <a:pt x="0" y="313"/>
                    <a:pt x="0" y="698"/>
                  </a:cubicBezTo>
                  <a:cubicBezTo>
                    <a:pt x="0" y="1083"/>
                    <a:pt x="312" y="1396"/>
                    <a:pt x="697" y="1396"/>
                  </a:cubicBezTo>
                  <a:cubicBezTo>
                    <a:pt x="1083" y="1396"/>
                    <a:pt x="1395" y="1083"/>
                    <a:pt x="1395" y="698"/>
                  </a:cubicBezTo>
                  <a:cubicBezTo>
                    <a:pt x="1395" y="313"/>
                    <a:pt x="1083" y="0"/>
                    <a:pt x="6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3" name="Freeform 14"/>
            <p:cNvSpPr>
              <a:spLocks noEditPoints="1"/>
            </p:cNvSpPr>
            <p:nvPr/>
          </p:nvSpPr>
          <p:spPr bwMode="auto">
            <a:xfrm>
              <a:off x="9116668" y="2274519"/>
              <a:ext cx="142875" cy="665163"/>
            </a:xfrm>
            <a:custGeom>
              <a:avLst/>
              <a:gdLst>
                <a:gd name="T0" fmla="*/ 105 w 105"/>
                <a:gd name="T1" fmla="*/ 375 h 488"/>
                <a:gd name="T2" fmla="*/ 63 w 105"/>
                <a:gd name="T3" fmla="*/ 323 h 488"/>
                <a:gd name="T4" fmla="*/ 63 w 105"/>
                <a:gd name="T5" fmla="*/ 251 h 488"/>
                <a:gd name="T6" fmla="*/ 86 w 105"/>
                <a:gd name="T7" fmla="*/ 203 h 488"/>
                <a:gd name="T8" fmla="*/ 63 w 105"/>
                <a:gd name="T9" fmla="*/ 155 h 488"/>
                <a:gd name="T10" fmla="*/ 63 w 105"/>
                <a:gd name="T11" fmla="*/ 112 h 488"/>
                <a:gd name="T12" fmla="*/ 63 w 105"/>
                <a:gd name="T13" fmla="*/ 112 h 488"/>
                <a:gd name="T14" fmla="*/ 77 w 105"/>
                <a:gd name="T15" fmla="*/ 77 h 488"/>
                <a:gd name="T16" fmla="*/ 51 w 105"/>
                <a:gd name="T17" fmla="*/ 0 h 488"/>
                <a:gd name="T18" fmla="*/ 27 w 105"/>
                <a:gd name="T19" fmla="*/ 77 h 488"/>
                <a:gd name="T20" fmla="*/ 42 w 105"/>
                <a:gd name="T21" fmla="*/ 112 h 488"/>
                <a:gd name="T22" fmla="*/ 42 w 105"/>
                <a:gd name="T23" fmla="*/ 112 h 488"/>
                <a:gd name="T24" fmla="*/ 42 w 105"/>
                <a:gd name="T25" fmla="*/ 155 h 488"/>
                <a:gd name="T26" fmla="*/ 18 w 105"/>
                <a:gd name="T27" fmla="*/ 203 h 488"/>
                <a:gd name="T28" fmla="*/ 42 w 105"/>
                <a:gd name="T29" fmla="*/ 251 h 488"/>
                <a:gd name="T30" fmla="*/ 42 w 105"/>
                <a:gd name="T31" fmla="*/ 323 h 488"/>
                <a:gd name="T32" fmla="*/ 0 w 105"/>
                <a:gd name="T33" fmla="*/ 375 h 488"/>
                <a:gd name="T34" fmla="*/ 42 w 105"/>
                <a:gd name="T35" fmla="*/ 426 h 488"/>
                <a:gd name="T36" fmla="*/ 42 w 105"/>
                <a:gd name="T37" fmla="*/ 443 h 488"/>
                <a:gd name="T38" fmla="*/ 33 w 105"/>
                <a:gd name="T39" fmla="*/ 488 h 488"/>
                <a:gd name="T40" fmla="*/ 74 w 105"/>
                <a:gd name="T41" fmla="*/ 488 h 488"/>
                <a:gd name="T42" fmla="*/ 63 w 105"/>
                <a:gd name="T43" fmla="*/ 444 h 488"/>
                <a:gd name="T44" fmla="*/ 63 w 105"/>
                <a:gd name="T45" fmla="*/ 426 h 488"/>
                <a:gd name="T46" fmla="*/ 105 w 105"/>
                <a:gd name="T47" fmla="*/ 375 h 488"/>
                <a:gd name="T48" fmla="*/ 33 w 105"/>
                <a:gd name="T49" fmla="*/ 203 h 488"/>
                <a:gd name="T50" fmla="*/ 52 w 105"/>
                <a:gd name="T51" fmla="*/ 175 h 488"/>
                <a:gd name="T52" fmla="*/ 71 w 105"/>
                <a:gd name="T53" fmla="*/ 203 h 488"/>
                <a:gd name="T54" fmla="*/ 52 w 105"/>
                <a:gd name="T55" fmla="*/ 231 h 488"/>
                <a:gd name="T56" fmla="*/ 33 w 105"/>
                <a:gd name="T57" fmla="*/ 20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488">
                  <a:moveTo>
                    <a:pt x="105" y="375"/>
                  </a:moveTo>
                  <a:cubicBezTo>
                    <a:pt x="105" y="349"/>
                    <a:pt x="87" y="328"/>
                    <a:pt x="63" y="323"/>
                  </a:cubicBezTo>
                  <a:cubicBezTo>
                    <a:pt x="63" y="251"/>
                    <a:pt x="63" y="251"/>
                    <a:pt x="63" y="251"/>
                  </a:cubicBezTo>
                  <a:cubicBezTo>
                    <a:pt x="76" y="244"/>
                    <a:pt x="86" y="225"/>
                    <a:pt x="86" y="203"/>
                  </a:cubicBezTo>
                  <a:cubicBezTo>
                    <a:pt x="86" y="181"/>
                    <a:pt x="76" y="162"/>
                    <a:pt x="63" y="155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55"/>
                    <a:pt x="42" y="155"/>
                    <a:pt x="42" y="155"/>
                  </a:cubicBezTo>
                  <a:cubicBezTo>
                    <a:pt x="28" y="162"/>
                    <a:pt x="18" y="181"/>
                    <a:pt x="18" y="203"/>
                  </a:cubicBezTo>
                  <a:cubicBezTo>
                    <a:pt x="18" y="225"/>
                    <a:pt x="28" y="244"/>
                    <a:pt x="42" y="251"/>
                  </a:cubicBezTo>
                  <a:cubicBezTo>
                    <a:pt x="42" y="323"/>
                    <a:pt x="42" y="323"/>
                    <a:pt x="42" y="323"/>
                  </a:cubicBezTo>
                  <a:cubicBezTo>
                    <a:pt x="18" y="328"/>
                    <a:pt x="0" y="349"/>
                    <a:pt x="0" y="375"/>
                  </a:cubicBezTo>
                  <a:cubicBezTo>
                    <a:pt x="0" y="400"/>
                    <a:pt x="18" y="421"/>
                    <a:pt x="42" y="426"/>
                  </a:cubicBezTo>
                  <a:cubicBezTo>
                    <a:pt x="42" y="443"/>
                    <a:pt x="42" y="443"/>
                    <a:pt x="42" y="443"/>
                  </a:cubicBezTo>
                  <a:cubicBezTo>
                    <a:pt x="33" y="488"/>
                    <a:pt x="33" y="488"/>
                    <a:pt x="33" y="488"/>
                  </a:cubicBezTo>
                  <a:cubicBezTo>
                    <a:pt x="74" y="488"/>
                    <a:pt x="74" y="488"/>
                    <a:pt x="74" y="488"/>
                  </a:cubicBezTo>
                  <a:cubicBezTo>
                    <a:pt x="63" y="444"/>
                    <a:pt x="63" y="444"/>
                    <a:pt x="63" y="444"/>
                  </a:cubicBezTo>
                  <a:cubicBezTo>
                    <a:pt x="63" y="426"/>
                    <a:pt x="63" y="426"/>
                    <a:pt x="63" y="426"/>
                  </a:cubicBezTo>
                  <a:cubicBezTo>
                    <a:pt x="87" y="421"/>
                    <a:pt x="105" y="400"/>
                    <a:pt x="105" y="375"/>
                  </a:cubicBezTo>
                  <a:close/>
                  <a:moveTo>
                    <a:pt x="33" y="203"/>
                  </a:moveTo>
                  <a:cubicBezTo>
                    <a:pt x="33" y="187"/>
                    <a:pt x="42" y="175"/>
                    <a:pt x="52" y="175"/>
                  </a:cubicBezTo>
                  <a:cubicBezTo>
                    <a:pt x="63" y="175"/>
                    <a:pt x="71" y="187"/>
                    <a:pt x="71" y="203"/>
                  </a:cubicBezTo>
                  <a:cubicBezTo>
                    <a:pt x="71" y="219"/>
                    <a:pt x="63" y="231"/>
                    <a:pt x="52" y="231"/>
                  </a:cubicBezTo>
                  <a:cubicBezTo>
                    <a:pt x="42" y="231"/>
                    <a:pt x="33" y="219"/>
                    <a:pt x="33" y="2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4" name="Freeform 15"/>
            <p:cNvSpPr>
              <a:spLocks noEditPoints="1"/>
            </p:cNvSpPr>
            <p:nvPr/>
          </p:nvSpPr>
          <p:spPr bwMode="auto">
            <a:xfrm rot="5400000">
              <a:off x="8949305" y="2892287"/>
              <a:ext cx="485775" cy="104775"/>
            </a:xfrm>
            <a:custGeom>
              <a:avLst/>
              <a:gdLst>
                <a:gd name="T0" fmla="*/ 83 w 356"/>
                <a:gd name="T1" fmla="*/ 76 h 76"/>
                <a:gd name="T2" fmla="*/ 120 w 356"/>
                <a:gd name="T3" fmla="*/ 46 h 76"/>
                <a:gd name="T4" fmla="*/ 173 w 356"/>
                <a:gd name="T5" fmla="*/ 46 h 76"/>
                <a:gd name="T6" fmla="*/ 208 w 356"/>
                <a:gd name="T7" fmla="*/ 63 h 76"/>
                <a:gd name="T8" fmla="*/ 242 w 356"/>
                <a:gd name="T9" fmla="*/ 46 h 76"/>
                <a:gd name="T10" fmla="*/ 274 w 356"/>
                <a:gd name="T11" fmla="*/ 46 h 76"/>
                <a:gd name="T12" fmla="*/ 274 w 356"/>
                <a:gd name="T13" fmla="*/ 46 h 76"/>
                <a:gd name="T14" fmla="*/ 300 w 356"/>
                <a:gd name="T15" fmla="*/ 56 h 76"/>
                <a:gd name="T16" fmla="*/ 356 w 356"/>
                <a:gd name="T17" fmla="*/ 37 h 76"/>
                <a:gd name="T18" fmla="*/ 300 w 356"/>
                <a:gd name="T19" fmla="*/ 20 h 76"/>
                <a:gd name="T20" fmla="*/ 274 w 356"/>
                <a:gd name="T21" fmla="*/ 30 h 76"/>
                <a:gd name="T22" fmla="*/ 274 w 356"/>
                <a:gd name="T23" fmla="*/ 31 h 76"/>
                <a:gd name="T24" fmla="*/ 242 w 356"/>
                <a:gd name="T25" fmla="*/ 31 h 76"/>
                <a:gd name="T26" fmla="*/ 208 w 356"/>
                <a:gd name="T27" fmla="*/ 13 h 76"/>
                <a:gd name="T28" fmla="*/ 173 w 356"/>
                <a:gd name="T29" fmla="*/ 31 h 76"/>
                <a:gd name="T30" fmla="*/ 120 w 356"/>
                <a:gd name="T31" fmla="*/ 31 h 76"/>
                <a:gd name="T32" fmla="*/ 83 w 356"/>
                <a:gd name="T33" fmla="*/ 0 h 76"/>
                <a:gd name="T34" fmla="*/ 45 w 356"/>
                <a:gd name="T35" fmla="*/ 31 h 76"/>
                <a:gd name="T36" fmla="*/ 32 w 356"/>
                <a:gd name="T37" fmla="*/ 31 h 76"/>
                <a:gd name="T38" fmla="*/ 0 w 356"/>
                <a:gd name="T39" fmla="*/ 24 h 76"/>
                <a:gd name="T40" fmla="*/ 0 w 356"/>
                <a:gd name="T41" fmla="*/ 54 h 76"/>
                <a:gd name="T42" fmla="*/ 32 w 356"/>
                <a:gd name="T43" fmla="*/ 46 h 76"/>
                <a:gd name="T44" fmla="*/ 45 w 356"/>
                <a:gd name="T45" fmla="*/ 46 h 76"/>
                <a:gd name="T46" fmla="*/ 83 w 356"/>
                <a:gd name="T47" fmla="*/ 76 h 76"/>
                <a:gd name="T48" fmla="*/ 208 w 356"/>
                <a:gd name="T49" fmla="*/ 24 h 76"/>
                <a:gd name="T50" fmla="*/ 228 w 356"/>
                <a:gd name="T51" fmla="*/ 38 h 76"/>
                <a:gd name="T52" fmla="*/ 208 w 356"/>
                <a:gd name="T53" fmla="*/ 52 h 76"/>
                <a:gd name="T54" fmla="*/ 187 w 356"/>
                <a:gd name="T55" fmla="*/ 38 h 76"/>
                <a:gd name="T56" fmla="*/ 208 w 356"/>
                <a:gd name="T57" fmla="*/ 2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6" h="76">
                  <a:moveTo>
                    <a:pt x="83" y="76"/>
                  </a:moveTo>
                  <a:cubicBezTo>
                    <a:pt x="101" y="76"/>
                    <a:pt x="117" y="63"/>
                    <a:pt x="120" y="46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78" y="56"/>
                    <a:pt x="191" y="63"/>
                    <a:pt x="208" y="63"/>
                  </a:cubicBezTo>
                  <a:cubicBezTo>
                    <a:pt x="224" y="63"/>
                    <a:pt x="238" y="56"/>
                    <a:pt x="242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274" y="46"/>
                    <a:pt x="274" y="46"/>
                    <a:pt x="274" y="46"/>
                  </a:cubicBezTo>
                  <a:cubicBezTo>
                    <a:pt x="300" y="56"/>
                    <a:pt x="300" y="56"/>
                    <a:pt x="300" y="56"/>
                  </a:cubicBezTo>
                  <a:cubicBezTo>
                    <a:pt x="356" y="37"/>
                    <a:pt x="356" y="37"/>
                    <a:pt x="356" y="37"/>
                  </a:cubicBezTo>
                  <a:cubicBezTo>
                    <a:pt x="300" y="20"/>
                    <a:pt x="300" y="20"/>
                    <a:pt x="300" y="20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38" y="21"/>
                    <a:pt x="224" y="13"/>
                    <a:pt x="208" y="13"/>
                  </a:cubicBezTo>
                  <a:cubicBezTo>
                    <a:pt x="191" y="13"/>
                    <a:pt x="178" y="21"/>
                    <a:pt x="173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7" y="13"/>
                    <a:pt x="101" y="0"/>
                    <a:pt x="83" y="0"/>
                  </a:cubicBezTo>
                  <a:cubicBezTo>
                    <a:pt x="64" y="0"/>
                    <a:pt x="48" y="13"/>
                    <a:pt x="45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8" y="63"/>
                    <a:pt x="64" y="76"/>
                    <a:pt x="83" y="76"/>
                  </a:cubicBezTo>
                  <a:close/>
                  <a:moveTo>
                    <a:pt x="208" y="24"/>
                  </a:moveTo>
                  <a:cubicBezTo>
                    <a:pt x="219" y="24"/>
                    <a:pt x="228" y="30"/>
                    <a:pt x="228" y="38"/>
                  </a:cubicBezTo>
                  <a:cubicBezTo>
                    <a:pt x="228" y="46"/>
                    <a:pt x="219" y="52"/>
                    <a:pt x="208" y="52"/>
                  </a:cubicBezTo>
                  <a:cubicBezTo>
                    <a:pt x="196" y="52"/>
                    <a:pt x="187" y="46"/>
                    <a:pt x="187" y="38"/>
                  </a:cubicBezTo>
                  <a:cubicBezTo>
                    <a:pt x="187" y="30"/>
                    <a:pt x="196" y="24"/>
                    <a:pt x="208" y="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Oval 16"/>
            <p:cNvSpPr>
              <a:spLocks noChangeArrowheads="1"/>
            </p:cNvSpPr>
            <p:nvPr/>
          </p:nvSpPr>
          <p:spPr bwMode="auto">
            <a:xfrm>
              <a:off x="9151593" y="2749181"/>
              <a:ext cx="73025" cy="7143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2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277279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5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3" grpId="0"/>
      <p:bldP spid="54" grpId="0"/>
      <p:bldP spid="56" grpId="0"/>
      <p:bldP spid="57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9872" y="3269161"/>
            <a:ext cx="388461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en-US" altLang="zh-CN" sz="1400" dirty="0">
              <a:solidFill>
                <a:srgbClr val="6A6666"/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  <a:p>
            <a:pPr lvl="0">
              <a:lnSpc>
                <a:spcPct val="130000"/>
              </a:lnSpc>
              <a:defRPr/>
            </a:pPr>
            <a:endParaRPr lang="zh-CN" altLang="en-US" sz="1400" dirty="0">
              <a:solidFill>
                <a:srgbClr val="6A6666"/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  <a:defRPr/>
            </a:pPr>
            <a:endParaRPr lang="zh-CN" altLang="en-US" sz="1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3231" y="2414569"/>
            <a:ext cx="3583032" cy="500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654" dirty="0">
                <a:solidFill>
                  <a:srgbClr val="6A6666"/>
                </a:solidFill>
                <a:cs typeface="+mn-ea"/>
                <a:sym typeface="+mn-lt"/>
              </a:rPr>
              <a:t>单击此处添加文本标题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519608" y="2020078"/>
            <a:ext cx="509757" cy="3119848"/>
            <a:chOff x="1461672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" name="Freeform 12"/>
          <p:cNvSpPr>
            <a:spLocks/>
          </p:cNvSpPr>
          <p:nvPr/>
        </p:nvSpPr>
        <p:spPr bwMode="auto">
          <a:xfrm>
            <a:off x="5514939" y="3941200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4" name="Group 13"/>
          <p:cNvGrpSpPr/>
          <p:nvPr/>
        </p:nvGrpSpPr>
        <p:grpSpPr>
          <a:xfrm>
            <a:off x="5517856" y="3985529"/>
            <a:ext cx="637344" cy="1154395"/>
            <a:chOff x="806257" y="3985529"/>
            <a:chExt cx="637344" cy="1154395"/>
          </a:xfrm>
          <a:solidFill>
            <a:schemeClr val="accent2"/>
          </a:solidFill>
        </p:grpSpPr>
        <p:grpSp>
          <p:nvGrpSpPr>
            <p:cNvPr id="15" name="Group 14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250096" y="2020078"/>
            <a:ext cx="509757" cy="3119848"/>
            <a:chOff x="2192160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5" name="Freeform 24"/>
          <p:cNvSpPr>
            <a:spLocks/>
          </p:cNvSpPr>
          <p:nvPr/>
        </p:nvSpPr>
        <p:spPr bwMode="auto">
          <a:xfrm>
            <a:off x="6245427" y="4340806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26" name="Group 25"/>
          <p:cNvGrpSpPr/>
          <p:nvPr/>
        </p:nvGrpSpPr>
        <p:grpSpPr>
          <a:xfrm>
            <a:off x="6120755" y="4385136"/>
            <a:ext cx="764932" cy="754788"/>
            <a:chOff x="1409156" y="4385136"/>
            <a:chExt cx="764932" cy="754788"/>
          </a:xfrm>
          <a:solidFill>
            <a:schemeClr val="accent1"/>
          </a:solidFill>
        </p:grpSpPr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6971246" y="2020078"/>
            <a:ext cx="509757" cy="3119848"/>
            <a:chOff x="2913310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8" name="Freeform 37"/>
          <p:cNvSpPr>
            <a:spLocks/>
          </p:cNvSpPr>
          <p:nvPr/>
        </p:nvSpPr>
        <p:spPr bwMode="auto">
          <a:xfrm>
            <a:off x="6966577" y="3411691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39" name="Group 38"/>
          <p:cNvGrpSpPr/>
          <p:nvPr/>
        </p:nvGrpSpPr>
        <p:grpSpPr>
          <a:xfrm>
            <a:off x="6841906" y="3456020"/>
            <a:ext cx="764932" cy="1683904"/>
            <a:chOff x="2130307" y="3456020"/>
            <a:chExt cx="764932" cy="168390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7690643" y="2020078"/>
            <a:ext cx="509757" cy="3119848"/>
            <a:chOff x="3632707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7685974" y="2711210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2" name="Group 51"/>
          <p:cNvGrpSpPr/>
          <p:nvPr/>
        </p:nvGrpSpPr>
        <p:grpSpPr>
          <a:xfrm>
            <a:off x="7561303" y="2755539"/>
            <a:ext cx="764932" cy="2384385"/>
            <a:chOff x="2849704" y="2755539"/>
            <a:chExt cx="764932" cy="2384385"/>
          </a:xfrm>
          <a:solidFill>
            <a:schemeClr val="accent2"/>
          </a:solidFill>
        </p:grpSpPr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6" name="Freeform 55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8408288" y="2020078"/>
            <a:ext cx="509757" cy="3119848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278947" y="2020078"/>
            <a:ext cx="764932" cy="3119846"/>
            <a:chOff x="4221011" y="2210578"/>
            <a:chExt cx="764932" cy="3119846"/>
          </a:xfrm>
          <a:solidFill>
            <a:schemeClr val="accent1"/>
          </a:solidFill>
        </p:grpSpPr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8" name="Freeform 67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69" name="Freeform 68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70" name="Freeform 69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9129438" y="2020078"/>
            <a:ext cx="509757" cy="3119848"/>
            <a:chOff x="5071502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6" name="Freeform 75"/>
          <p:cNvSpPr>
            <a:spLocks/>
          </p:cNvSpPr>
          <p:nvPr/>
        </p:nvSpPr>
        <p:spPr bwMode="auto">
          <a:xfrm>
            <a:off x="9124769" y="3086281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77" name="Group 76"/>
          <p:cNvGrpSpPr/>
          <p:nvPr/>
        </p:nvGrpSpPr>
        <p:grpSpPr>
          <a:xfrm>
            <a:off x="9000098" y="3130610"/>
            <a:ext cx="764932" cy="2009314"/>
            <a:chOff x="4288499" y="3130610"/>
            <a:chExt cx="764932" cy="200931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9848835" y="2020078"/>
            <a:ext cx="509757" cy="3119848"/>
            <a:chOff x="5790899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89" name="Freeform 88"/>
          <p:cNvSpPr>
            <a:spLocks/>
          </p:cNvSpPr>
          <p:nvPr/>
        </p:nvSpPr>
        <p:spPr bwMode="auto">
          <a:xfrm>
            <a:off x="9844166" y="2441711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90" name="Group 89"/>
          <p:cNvGrpSpPr/>
          <p:nvPr/>
        </p:nvGrpSpPr>
        <p:grpSpPr>
          <a:xfrm>
            <a:off x="9719495" y="2486040"/>
            <a:ext cx="764932" cy="2653884"/>
            <a:chOff x="5007896" y="2486040"/>
            <a:chExt cx="764932" cy="2653884"/>
          </a:xfrm>
          <a:solidFill>
            <a:schemeClr val="accent2"/>
          </a:solidFill>
        </p:grpSpPr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>
            <a:off x="10560646" y="2020078"/>
            <a:ext cx="509757" cy="3119848"/>
            <a:chOff x="6502710" y="2210578"/>
            <a:chExt cx="509757" cy="3119848"/>
          </a:xfrm>
          <a:solidFill>
            <a:schemeClr val="bg2">
              <a:alpha val="45000"/>
            </a:schemeClr>
          </a:solidFill>
        </p:grpSpPr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02" name="Freeform 101"/>
          <p:cNvSpPr>
            <a:spLocks/>
          </p:cNvSpPr>
          <p:nvPr/>
        </p:nvSpPr>
        <p:spPr bwMode="auto">
          <a:xfrm>
            <a:off x="10555977" y="3591550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03" name="Group 102"/>
          <p:cNvGrpSpPr/>
          <p:nvPr/>
        </p:nvGrpSpPr>
        <p:grpSpPr>
          <a:xfrm>
            <a:off x="10431306" y="3635879"/>
            <a:ext cx="637345" cy="1504045"/>
            <a:chOff x="5719707" y="3635879"/>
            <a:chExt cx="637345" cy="1504045"/>
          </a:xfrm>
          <a:solidFill>
            <a:schemeClr val="accent1"/>
          </a:solidFill>
        </p:grpSpPr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grpSp>
          <p:nvGrpSpPr>
            <p:cNvPr id="106" name="Group 105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7" name="Freeform 106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08" name="Freeform 107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cxnSp>
        <p:nvCxnSpPr>
          <p:cNvPr id="109" name="Straight Connector 108"/>
          <p:cNvCxnSpPr/>
          <p:nvPr/>
        </p:nvCxnSpPr>
        <p:spPr>
          <a:xfrm>
            <a:off x="5514938" y="5452888"/>
            <a:ext cx="5550794" cy="0"/>
          </a:xfrm>
          <a:prstGeom prst="line">
            <a:avLst/>
          </a:prstGeom>
          <a:ln w="19050">
            <a:solidFill>
              <a:schemeClr val="tx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5714124" y="5405511"/>
            <a:ext cx="111384" cy="1113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1" name="Oval 110"/>
          <p:cNvSpPr/>
          <p:nvPr/>
        </p:nvSpPr>
        <p:spPr>
          <a:xfrm>
            <a:off x="6444611" y="5405511"/>
            <a:ext cx="111384" cy="1113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2" name="Oval 111"/>
          <p:cNvSpPr/>
          <p:nvPr/>
        </p:nvSpPr>
        <p:spPr>
          <a:xfrm>
            <a:off x="7175100" y="5405511"/>
            <a:ext cx="111384" cy="1113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3" name="Oval 112"/>
          <p:cNvSpPr/>
          <p:nvPr/>
        </p:nvSpPr>
        <p:spPr>
          <a:xfrm>
            <a:off x="7885158" y="5405511"/>
            <a:ext cx="111384" cy="1113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4" name="Oval 113"/>
          <p:cNvSpPr/>
          <p:nvPr/>
        </p:nvSpPr>
        <p:spPr>
          <a:xfrm>
            <a:off x="8602803" y="5405511"/>
            <a:ext cx="111384" cy="1113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5" name="Oval 114"/>
          <p:cNvSpPr/>
          <p:nvPr/>
        </p:nvSpPr>
        <p:spPr>
          <a:xfrm>
            <a:off x="9323953" y="5405511"/>
            <a:ext cx="111384" cy="11138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6" name="Oval 115"/>
          <p:cNvSpPr/>
          <p:nvPr/>
        </p:nvSpPr>
        <p:spPr>
          <a:xfrm>
            <a:off x="10045103" y="5405511"/>
            <a:ext cx="111384" cy="1113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7" name="Oval 116"/>
          <p:cNvSpPr/>
          <p:nvPr/>
        </p:nvSpPr>
        <p:spPr>
          <a:xfrm>
            <a:off x="10755161" y="5405511"/>
            <a:ext cx="111384" cy="1113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8" name="TextBox 117"/>
          <p:cNvSpPr txBox="1"/>
          <p:nvPr/>
        </p:nvSpPr>
        <p:spPr>
          <a:xfrm>
            <a:off x="5538804" y="4063879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20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80034" y="4504673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10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994980" y="3568546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45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7708639" y="2888962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75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367348" y="2144543"/>
            <a:ext cx="591149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100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870448" y="2609021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85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159521" y="3307749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55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579842" y="3760017"/>
            <a:ext cx="462022" cy="594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b="1" dirty="0">
                <a:solidFill>
                  <a:schemeClr val="bg1"/>
                </a:solidFill>
              </a:rPr>
              <a:t>40</a:t>
            </a:r>
          </a:p>
          <a:p>
            <a:pPr algn="ctr"/>
            <a:r>
              <a:rPr lang="id-ID" sz="11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554632" y="55108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2015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9828899" y="55108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2014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128792" y="55108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2013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8406840" y="55108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2012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684888" y="551082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2011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972702" y="5510821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2010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253613" y="5510812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2009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527621" y="551080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2008</a:t>
            </a:r>
          </a:p>
        </p:txBody>
      </p:sp>
      <p:sp>
        <p:nvSpPr>
          <p:cNvPr id="134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409545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95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4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9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45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9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4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95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45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95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45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895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45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995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45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95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45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195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45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295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3450"/>
                            </p:stCondLst>
                            <p:childTnLst>
                              <p:par>
                                <p:cTn id="1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395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445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495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 animBg="1"/>
      <p:bldP spid="25" grpId="0" animBg="1"/>
      <p:bldP spid="38" grpId="0" animBg="1"/>
      <p:bldP spid="51" grpId="0" animBg="1"/>
      <p:bldP spid="76" grpId="0" animBg="1"/>
      <p:bldP spid="89" grpId="0" animBg="1"/>
      <p:bldP spid="102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>
            <a:cxnSpLocks/>
          </p:cNvCxnSpPr>
          <p:nvPr/>
        </p:nvCxnSpPr>
        <p:spPr>
          <a:xfrm flipH="1">
            <a:off x="0" y="6454068"/>
            <a:ext cx="12192000" cy="0"/>
          </a:xfrm>
          <a:prstGeom prst="line">
            <a:avLst/>
          </a:prstGeom>
          <a:pattFill prst="ltUpDiag">
            <a:fgClr>
              <a:schemeClr val="bg1">
                <a:lumMod val="50000"/>
              </a:schemeClr>
            </a:fgClr>
            <a:bgClr>
              <a:schemeClr val="bg1">
                <a:lumMod val="85000"/>
              </a:schemeClr>
            </a:bgClr>
          </a:pattFill>
          <a:ln w="25400">
            <a:solidFill>
              <a:schemeClr val="bg2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grpSp>
        <p:nvGrpSpPr>
          <p:cNvPr id="18" name="组合 17"/>
          <p:cNvGrpSpPr/>
          <p:nvPr/>
        </p:nvGrpSpPr>
        <p:grpSpPr>
          <a:xfrm>
            <a:off x="2026322" y="3002999"/>
            <a:ext cx="1055103" cy="3530849"/>
            <a:chOff x="2167000" y="3002999"/>
            <a:chExt cx="1055101" cy="3530849"/>
          </a:xfrm>
        </p:grpSpPr>
        <p:sp>
          <p:nvSpPr>
            <p:cNvPr id="49226" name="Freeform 160"/>
            <p:cNvSpPr>
              <a:spLocks/>
            </p:cNvSpPr>
            <p:nvPr/>
          </p:nvSpPr>
          <p:spPr bwMode="auto">
            <a:xfrm>
              <a:off x="2465386" y="3868324"/>
              <a:ext cx="458337" cy="274121"/>
            </a:xfrm>
            <a:custGeom>
              <a:avLst/>
              <a:gdLst>
                <a:gd name="T0" fmla="*/ 0 w 891"/>
                <a:gd name="T1" fmla="*/ 0 h 806"/>
                <a:gd name="T2" fmla="*/ 1351050951 w 891"/>
                <a:gd name="T3" fmla="*/ 0 h 806"/>
                <a:gd name="T4" fmla="*/ 1235809718 w 891"/>
                <a:gd name="T5" fmla="*/ 203566428 h 806"/>
                <a:gd name="T6" fmla="*/ 1235809718 w 891"/>
                <a:gd name="T7" fmla="*/ 841210848 h 806"/>
                <a:gd name="T8" fmla="*/ 1232776795 w 891"/>
                <a:gd name="T9" fmla="*/ 871147303 h 806"/>
                <a:gd name="T10" fmla="*/ 1220646333 w 891"/>
                <a:gd name="T11" fmla="*/ 902580031 h 806"/>
                <a:gd name="T12" fmla="*/ 1205482948 w 891"/>
                <a:gd name="T13" fmla="*/ 932516486 h 806"/>
                <a:gd name="T14" fmla="*/ 1185770794 w 891"/>
                <a:gd name="T15" fmla="*/ 960955446 h 806"/>
                <a:gd name="T16" fmla="*/ 1161509871 w 891"/>
                <a:gd name="T17" fmla="*/ 984904365 h 806"/>
                <a:gd name="T18" fmla="*/ 1135731870 w 891"/>
                <a:gd name="T19" fmla="*/ 1001369477 h 806"/>
                <a:gd name="T20" fmla="*/ 774844785 w 891"/>
                <a:gd name="T21" fmla="*/ 1185478249 h 806"/>
                <a:gd name="T22" fmla="*/ 744518015 w 891"/>
                <a:gd name="T23" fmla="*/ 1197452097 h 806"/>
                <a:gd name="T24" fmla="*/ 711159553 w 891"/>
                <a:gd name="T25" fmla="*/ 1204937129 h 806"/>
                <a:gd name="T26" fmla="*/ 674766937 w 891"/>
                <a:gd name="T27" fmla="*/ 1206433401 h 806"/>
                <a:gd name="T28" fmla="*/ 638375552 w 891"/>
                <a:gd name="T29" fmla="*/ 1204937129 h 806"/>
                <a:gd name="T30" fmla="*/ 605015859 w 891"/>
                <a:gd name="T31" fmla="*/ 1197452097 h 806"/>
                <a:gd name="T32" fmla="*/ 576206166 w 891"/>
                <a:gd name="T33" fmla="*/ 1185478249 h 806"/>
                <a:gd name="T34" fmla="*/ 213803236 w 891"/>
                <a:gd name="T35" fmla="*/ 1001369477 h 806"/>
                <a:gd name="T36" fmla="*/ 188025235 w 891"/>
                <a:gd name="T37" fmla="*/ 984904365 h 806"/>
                <a:gd name="T38" fmla="*/ 163764311 w 891"/>
                <a:gd name="T39" fmla="*/ 960955446 h 806"/>
                <a:gd name="T40" fmla="*/ 144050926 w 891"/>
                <a:gd name="T41" fmla="*/ 932516486 h 806"/>
                <a:gd name="T42" fmla="*/ 127371695 w 891"/>
                <a:gd name="T43" fmla="*/ 902580031 h 806"/>
                <a:gd name="T44" fmla="*/ 116757079 w 891"/>
                <a:gd name="T45" fmla="*/ 871147303 h 806"/>
                <a:gd name="T46" fmla="*/ 113725387 w 891"/>
                <a:gd name="T47" fmla="*/ 841210848 h 806"/>
                <a:gd name="T48" fmla="*/ 113725387 w 891"/>
                <a:gd name="T49" fmla="*/ 203566428 h 806"/>
                <a:gd name="T50" fmla="*/ 0 w 891"/>
                <a:gd name="T51" fmla="*/ 0 h 80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891" h="806">
                  <a:moveTo>
                    <a:pt x="0" y="0"/>
                  </a:moveTo>
                  <a:lnTo>
                    <a:pt x="891" y="0"/>
                  </a:lnTo>
                  <a:lnTo>
                    <a:pt x="815" y="136"/>
                  </a:lnTo>
                  <a:lnTo>
                    <a:pt x="815" y="562"/>
                  </a:lnTo>
                  <a:lnTo>
                    <a:pt x="813" y="582"/>
                  </a:lnTo>
                  <a:lnTo>
                    <a:pt x="805" y="603"/>
                  </a:lnTo>
                  <a:lnTo>
                    <a:pt x="795" y="623"/>
                  </a:lnTo>
                  <a:lnTo>
                    <a:pt x="782" y="642"/>
                  </a:lnTo>
                  <a:lnTo>
                    <a:pt x="766" y="658"/>
                  </a:lnTo>
                  <a:lnTo>
                    <a:pt x="749" y="669"/>
                  </a:lnTo>
                  <a:lnTo>
                    <a:pt x="511" y="792"/>
                  </a:lnTo>
                  <a:lnTo>
                    <a:pt x="491" y="800"/>
                  </a:lnTo>
                  <a:lnTo>
                    <a:pt x="469" y="805"/>
                  </a:lnTo>
                  <a:lnTo>
                    <a:pt x="445" y="806"/>
                  </a:lnTo>
                  <a:lnTo>
                    <a:pt x="421" y="805"/>
                  </a:lnTo>
                  <a:lnTo>
                    <a:pt x="399" y="800"/>
                  </a:lnTo>
                  <a:lnTo>
                    <a:pt x="380" y="792"/>
                  </a:lnTo>
                  <a:lnTo>
                    <a:pt x="141" y="669"/>
                  </a:lnTo>
                  <a:lnTo>
                    <a:pt x="124" y="658"/>
                  </a:lnTo>
                  <a:lnTo>
                    <a:pt x="108" y="642"/>
                  </a:lnTo>
                  <a:lnTo>
                    <a:pt x="95" y="623"/>
                  </a:lnTo>
                  <a:lnTo>
                    <a:pt x="84" y="603"/>
                  </a:lnTo>
                  <a:lnTo>
                    <a:pt x="77" y="582"/>
                  </a:lnTo>
                  <a:lnTo>
                    <a:pt x="75" y="562"/>
                  </a:lnTo>
                  <a:lnTo>
                    <a:pt x="75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101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61"/>
            <p:cNvSpPr>
              <a:spLocks/>
            </p:cNvSpPr>
            <p:nvPr/>
          </p:nvSpPr>
          <p:spPr bwMode="auto">
            <a:xfrm>
              <a:off x="2505375" y="3915374"/>
              <a:ext cx="378361" cy="47051"/>
            </a:xfrm>
            <a:custGeom>
              <a:avLst/>
              <a:gdLst>
                <a:gd name="T0" fmla="*/ 2147483647 w 740"/>
                <a:gd name="T1" fmla="*/ 0 h 138"/>
                <a:gd name="T2" fmla="*/ 2147483647 w 740"/>
                <a:gd name="T3" fmla="*/ 2147483647 h 138"/>
                <a:gd name="T4" fmla="*/ 0 w 740"/>
                <a:gd name="T5" fmla="*/ 2147483647 h 138"/>
                <a:gd name="T6" fmla="*/ 0 w 740"/>
                <a:gd name="T7" fmla="*/ 2147483647 h 138"/>
                <a:gd name="T8" fmla="*/ 2147483647 w 740"/>
                <a:gd name="T9" fmla="*/ 0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0"/>
                <a:gd name="T16" fmla="*/ 0 h 138"/>
                <a:gd name="T17" fmla="*/ 740 w 740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0" h="138">
                  <a:moveTo>
                    <a:pt x="740" y="0"/>
                  </a:moveTo>
                  <a:lnTo>
                    <a:pt x="740" y="79"/>
                  </a:lnTo>
                  <a:lnTo>
                    <a:pt x="0" y="138"/>
                  </a:lnTo>
                  <a:lnTo>
                    <a:pt x="0" y="59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62"/>
            <p:cNvSpPr>
              <a:spLocks/>
            </p:cNvSpPr>
            <p:nvPr/>
          </p:nvSpPr>
          <p:spPr bwMode="auto">
            <a:xfrm>
              <a:off x="2505375" y="3978790"/>
              <a:ext cx="378361" cy="47050"/>
            </a:xfrm>
            <a:custGeom>
              <a:avLst/>
              <a:gdLst>
                <a:gd name="T0" fmla="*/ 2147483647 w 740"/>
                <a:gd name="T1" fmla="*/ 0 h 139"/>
                <a:gd name="T2" fmla="*/ 2147483647 w 740"/>
                <a:gd name="T3" fmla="*/ 2147483647 h 139"/>
                <a:gd name="T4" fmla="*/ 0 w 740"/>
                <a:gd name="T5" fmla="*/ 2147483647 h 139"/>
                <a:gd name="T6" fmla="*/ 0 w 740"/>
                <a:gd name="T7" fmla="*/ 2147483647 h 139"/>
                <a:gd name="T8" fmla="*/ 2147483647 w 740"/>
                <a:gd name="T9" fmla="*/ 0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0"/>
                <a:gd name="T16" fmla="*/ 0 h 139"/>
                <a:gd name="T17" fmla="*/ 740 w 740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0" h="139">
                  <a:moveTo>
                    <a:pt x="740" y="0"/>
                  </a:moveTo>
                  <a:lnTo>
                    <a:pt x="740" y="80"/>
                  </a:lnTo>
                  <a:lnTo>
                    <a:pt x="0" y="139"/>
                  </a:lnTo>
                  <a:lnTo>
                    <a:pt x="0" y="59"/>
                  </a:lnTo>
                  <a:lnTo>
                    <a:pt x="74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63"/>
            <p:cNvSpPr>
              <a:spLocks/>
            </p:cNvSpPr>
            <p:nvPr/>
          </p:nvSpPr>
          <p:spPr bwMode="auto">
            <a:xfrm>
              <a:off x="2505375" y="4042206"/>
              <a:ext cx="378361" cy="45005"/>
            </a:xfrm>
            <a:custGeom>
              <a:avLst/>
              <a:gdLst>
                <a:gd name="T0" fmla="*/ 2147483647 w 739"/>
                <a:gd name="T1" fmla="*/ 0 h 136"/>
                <a:gd name="T2" fmla="*/ 2147483647 w 739"/>
                <a:gd name="T3" fmla="*/ 2147483647 h 136"/>
                <a:gd name="T4" fmla="*/ 2147483647 w 739"/>
                <a:gd name="T5" fmla="*/ 2147483647 h 136"/>
                <a:gd name="T6" fmla="*/ 2147483647 w 739"/>
                <a:gd name="T7" fmla="*/ 2147483647 h 136"/>
                <a:gd name="T8" fmla="*/ 2147483647 w 739"/>
                <a:gd name="T9" fmla="*/ 2147483647 h 136"/>
                <a:gd name="T10" fmla="*/ 2147483647 w 739"/>
                <a:gd name="T11" fmla="*/ 2147483647 h 136"/>
                <a:gd name="T12" fmla="*/ 2147483647 w 739"/>
                <a:gd name="T13" fmla="*/ 2147483647 h 136"/>
                <a:gd name="T14" fmla="*/ 2147483647 w 739"/>
                <a:gd name="T15" fmla="*/ 2147483647 h 136"/>
                <a:gd name="T16" fmla="*/ 0 w 739"/>
                <a:gd name="T17" fmla="*/ 2147483647 h 136"/>
                <a:gd name="T18" fmla="*/ 2147483647 w 739"/>
                <a:gd name="T19" fmla="*/ 0 h 1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39"/>
                <a:gd name="T31" fmla="*/ 0 h 136"/>
                <a:gd name="T32" fmla="*/ 739 w 739"/>
                <a:gd name="T33" fmla="*/ 136 h 1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39" h="136">
                  <a:moveTo>
                    <a:pt x="739" y="0"/>
                  </a:moveTo>
                  <a:lnTo>
                    <a:pt x="739" y="51"/>
                  </a:lnTo>
                  <a:lnTo>
                    <a:pt x="738" y="65"/>
                  </a:lnTo>
                  <a:lnTo>
                    <a:pt x="735" y="80"/>
                  </a:lnTo>
                  <a:lnTo>
                    <a:pt x="36" y="136"/>
                  </a:lnTo>
                  <a:lnTo>
                    <a:pt x="23" y="119"/>
                  </a:lnTo>
                  <a:lnTo>
                    <a:pt x="11" y="99"/>
                  </a:lnTo>
                  <a:lnTo>
                    <a:pt x="4" y="79"/>
                  </a:lnTo>
                  <a:lnTo>
                    <a:pt x="0" y="59"/>
                  </a:lnTo>
                  <a:lnTo>
                    <a:pt x="73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164"/>
            <p:cNvSpPr>
              <a:spLocks/>
            </p:cNvSpPr>
            <p:nvPr/>
          </p:nvSpPr>
          <p:spPr bwMode="auto">
            <a:xfrm>
              <a:off x="2631495" y="4117897"/>
              <a:ext cx="126119" cy="24548"/>
            </a:xfrm>
            <a:custGeom>
              <a:avLst/>
              <a:gdLst>
                <a:gd name="T0" fmla="*/ 2147483647 w 247"/>
                <a:gd name="T1" fmla="*/ 0 h 74"/>
                <a:gd name="T2" fmla="*/ 2147483647 w 247"/>
                <a:gd name="T3" fmla="*/ 2147483647 h 74"/>
                <a:gd name="T4" fmla="*/ 2147483647 w 247"/>
                <a:gd name="T5" fmla="*/ 2147483647 h 74"/>
                <a:gd name="T6" fmla="*/ 2147483647 w 247"/>
                <a:gd name="T7" fmla="*/ 2147483647 h 74"/>
                <a:gd name="T8" fmla="*/ 2147483647 w 247"/>
                <a:gd name="T9" fmla="*/ 2147483647 h 74"/>
                <a:gd name="T10" fmla="*/ 2147483647 w 247"/>
                <a:gd name="T11" fmla="*/ 2147483647 h 74"/>
                <a:gd name="T12" fmla="*/ 2147483647 w 247"/>
                <a:gd name="T13" fmla="*/ 2147483647 h 74"/>
                <a:gd name="T14" fmla="*/ 2147483647 w 247"/>
                <a:gd name="T15" fmla="*/ 2147483647 h 74"/>
                <a:gd name="T16" fmla="*/ 2147483647 w 247"/>
                <a:gd name="T17" fmla="*/ 2147483647 h 74"/>
                <a:gd name="T18" fmla="*/ 2147483647 w 247"/>
                <a:gd name="T19" fmla="*/ 2147483647 h 74"/>
                <a:gd name="T20" fmla="*/ 2147483647 w 247"/>
                <a:gd name="T21" fmla="*/ 2147483647 h 74"/>
                <a:gd name="T22" fmla="*/ 2147483647 w 247"/>
                <a:gd name="T23" fmla="*/ 2147483647 h 74"/>
                <a:gd name="T24" fmla="*/ 2147483647 w 247"/>
                <a:gd name="T25" fmla="*/ 2147483647 h 74"/>
                <a:gd name="T26" fmla="*/ 0 w 247"/>
                <a:gd name="T27" fmla="*/ 2147483647 h 74"/>
                <a:gd name="T28" fmla="*/ 2147483647 w 247"/>
                <a:gd name="T29" fmla="*/ 2147483647 h 74"/>
                <a:gd name="T30" fmla="*/ 2147483647 w 247"/>
                <a:gd name="T31" fmla="*/ 2147483647 h 74"/>
                <a:gd name="T32" fmla="*/ 2147483647 w 247"/>
                <a:gd name="T33" fmla="*/ 2147483647 h 74"/>
                <a:gd name="T34" fmla="*/ 2147483647 w 247"/>
                <a:gd name="T35" fmla="*/ 2147483647 h 74"/>
                <a:gd name="T36" fmla="*/ 2147483647 w 247"/>
                <a:gd name="T37" fmla="*/ 0 h 7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7"/>
                <a:gd name="T58" fmla="*/ 0 h 74"/>
                <a:gd name="T59" fmla="*/ 247 w 247"/>
                <a:gd name="T60" fmla="*/ 74 h 7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7" h="74">
                  <a:moveTo>
                    <a:pt x="123" y="0"/>
                  </a:moveTo>
                  <a:lnTo>
                    <a:pt x="153" y="1"/>
                  </a:lnTo>
                  <a:lnTo>
                    <a:pt x="180" y="5"/>
                  </a:lnTo>
                  <a:lnTo>
                    <a:pt x="206" y="12"/>
                  </a:lnTo>
                  <a:lnTo>
                    <a:pt x="228" y="20"/>
                  </a:lnTo>
                  <a:lnTo>
                    <a:pt x="247" y="30"/>
                  </a:lnTo>
                  <a:lnTo>
                    <a:pt x="189" y="60"/>
                  </a:lnTo>
                  <a:lnTo>
                    <a:pt x="169" y="68"/>
                  </a:lnTo>
                  <a:lnTo>
                    <a:pt x="147" y="73"/>
                  </a:lnTo>
                  <a:lnTo>
                    <a:pt x="122" y="74"/>
                  </a:lnTo>
                  <a:lnTo>
                    <a:pt x="99" y="73"/>
                  </a:lnTo>
                  <a:lnTo>
                    <a:pt x="77" y="68"/>
                  </a:lnTo>
                  <a:lnTo>
                    <a:pt x="57" y="60"/>
                  </a:lnTo>
                  <a:lnTo>
                    <a:pt x="0" y="30"/>
                  </a:lnTo>
                  <a:lnTo>
                    <a:pt x="18" y="20"/>
                  </a:lnTo>
                  <a:lnTo>
                    <a:pt x="40" y="12"/>
                  </a:lnTo>
                  <a:lnTo>
                    <a:pt x="66" y="5"/>
                  </a:lnTo>
                  <a:lnTo>
                    <a:pt x="94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231" name="Freeform 165"/>
            <p:cNvSpPr>
              <a:spLocks/>
            </p:cNvSpPr>
            <p:nvPr/>
          </p:nvSpPr>
          <p:spPr bwMode="auto">
            <a:xfrm>
              <a:off x="2167000" y="3002999"/>
              <a:ext cx="1055101" cy="875552"/>
            </a:xfrm>
            <a:custGeom>
              <a:avLst/>
              <a:gdLst>
                <a:gd name="T0" fmla="*/ 1671979031 w 2057"/>
                <a:gd name="T1" fmla="*/ 4519447 h 2566"/>
                <a:gd name="T2" fmla="*/ 1905664579 w 2057"/>
                <a:gd name="T3" fmla="*/ 40678705 h 2566"/>
                <a:gd name="T4" fmla="*/ 2127288834 w 2057"/>
                <a:gd name="T5" fmla="*/ 111489920 h 2566"/>
                <a:gd name="T6" fmla="*/ 2147483646 w 2057"/>
                <a:gd name="T7" fmla="*/ 210926345 h 2566"/>
                <a:gd name="T8" fmla="*/ 2147483646 w 2057"/>
                <a:gd name="T9" fmla="*/ 340495280 h 2566"/>
                <a:gd name="T10" fmla="*/ 2147483646 w 2057"/>
                <a:gd name="T11" fmla="*/ 495677278 h 2566"/>
                <a:gd name="T12" fmla="*/ 2147483646 w 2057"/>
                <a:gd name="T13" fmla="*/ 670444365 h 2566"/>
                <a:gd name="T14" fmla="*/ 2147483646 w 2057"/>
                <a:gd name="T15" fmla="*/ 867811141 h 2566"/>
                <a:gd name="T16" fmla="*/ 2147483646 w 2057"/>
                <a:gd name="T17" fmla="*/ 1081750859 h 2566"/>
                <a:gd name="T18" fmla="*/ 2147483646 w 2057"/>
                <a:gd name="T19" fmla="*/ 1309250146 h 2566"/>
                <a:gd name="T20" fmla="*/ 2147483646 w 2057"/>
                <a:gd name="T21" fmla="*/ 1548802927 h 2566"/>
                <a:gd name="T22" fmla="*/ 2147483646 w 2057"/>
                <a:gd name="T23" fmla="*/ 1756715898 h 2566"/>
                <a:gd name="T24" fmla="*/ 2147483646 w 2057"/>
                <a:gd name="T25" fmla="*/ 1951069301 h 2566"/>
                <a:gd name="T26" fmla="*/ 2147483646 w 2057"/>
                <a:gd name="T27" fmla="*/ 2136383809 h 2566"/>
                <a:gd name="T28" fmla="*/ 2147483646 w 2057"/>
                <a:gd name="T29" fmla="*/ 2147483646 h 2566"/>
                <a:gd name="T30" fmla="*/ 2147483646 w 2057"/>
                <a:gd name="T31" fmla="*/ 2147483646 h 2566"/>
                <a:gd name="T32" fmla="*/ 2147483646 w 2057"/>
                <a:gd name="T33" fmla="*/ 2147483646 h 2566"/>
                <a:gd name="T34" fmla="*/ 2147483646 w 2057"/>
                <a:gd name="T35" fmla="*/ 2147483646 h 2566"/>
                <a:gd name="T36" fmla="*/ 2147483646 w 2057"/>
                <a:gd name="T37" fmla="*/ 2147483646 h 2566"/>
                <a:gd name="T38" fmla="*/ 2147483646 w 2057"/>
                <a:gd name="T39" fmla="*/ 2147483646 h 2566"/>
                <a:gd name="T40" fmla="*/ 2147483646 w 2057"/>
                <a:gd name="T41" fmla="*/ 2147483646 h 2566"/>
                <a:gd name="T42" fmla="*/ 2147483646 w 2057"/>
                <a:gd name="T43" fmla="*/ 2147483646 h 2566"/>
                <a:gd name="T44" fmla="*/ 2147483646 w 2057"/>
                <a:gd name="T45" fmla="*/ 2147483646 h 2566"/>
                <a:gd name="T46" fmla="*/ 2147483646 w 2057"/>
                <a:gd name="T47" fmla="*/ 2147483646 h 2566"/>
                <a:gd name="T48" fmla="*/ 2147483646 w 2057"/>
                <a:gd name="T49" fmla="*/ 2147483646 h 2566"/>
                <a:gd name="T50" fmla="*/ 2146887974 w 2057"/>
                <a:gd name="T51" fmla="*/ 2147483646 h 2566"/>
                <a:gd name="T52" fmla="*/ 927201889 w 2057"/>
                <a:gd name="T53" fmla="*/ 2147483646 h 2566"/>
                <a:gd name="T54" fmla="*/ 883480164 w 2057"/>
                <a:gd name="T55" fmla="*/ 2147483646 h 2566"/>
                <a:gd name="T56" fmla="*/ 854835362 w 2057"/>
                <a:gd name="T57" fmla="*/ 2147483646 h 2566"/>
                <a:gd name="T58" fmla="*/ 833728407 w 2057"/>
                <a:gd name="T59" fmla="*/ 2147483646 h 2566"/>
                <a:gd name="T60" fmla="*/ 827697147 w 2057"/>
                <a:gd name="T61" fmla="*/ 2147483646 h 2566"/>
                <a:gd name="T62" fmla="*/ 800560159 w 2057"/>
                <a:gd name="T63" fmla="*/ 2147483646 h 2566"/>
                <a:gd name="T64" fmla="*/ 749300587 w 2057"/>
                <a:gd name="T65" fmla="*/ 2147483646 h 2566"/>
                <a:gd name="T66" fmla="*/ 676932831 w 2057"/>
                <a:gd name="T67" fmla="*/ 2147483646 h 2566"/>
                <a:gd name="T68" fmla="*/ 592505011 w 2057"/>
                <a:gd name="T69" fmla="*/ 2147483646 h 2566"/>
                <a:gd name="T70" fmla="*/ 496015899 w 2057"/>
                <a:gd name="T71" fmla="*/ 2147483646 h 2566"/>
                <a:gd name="T72" fmla="*/ 345250356 w 2057"/>
                <a:gd name="T73" fmla="*/ 2147483646 h 2566"/>
                <a:gd name="T74" fmla="*/ 248761243 w 2057"/>
                <a:gd name="T75" fmla="*/ 2147483646 h 2566"/>
                <a:gd name="T76" fmla="*/ 159809978 w 2057"/>
                <a:gd name="T77" fmla="*/ 2147483646 h 2566"/>
                <a:gd name="T78" fmla="*/ 87443450 w 2057"/>
                <a:gd name="T79" fmla="*/ 2026399963 h 2566"/>
                <a:gd name="T80" fmla="*/ 33168248 w 2057"/>
                <a:gd name="T81" fmla="*/ 1844100055 h 2566"/>
                <a:gd name="T82" fmla="*/ 4523445 w 2057"/>
                <a:gd name="T83" fmla="*/ 1649746653 h 2566"/>
                <a:gd name="T84" fmla="*/ 4523445 w 2057"/>
                <a:gd name="T85" fmla="*/ 1428272886 h 2566"/>
                <a:gd name="T86" fmla="*/ 40706095 w 2057"/>
                <a:gd name="T87" fmla="*/ 1194748080 h 2566"/>
                <a:gd name="T88" fmla="*/ 111566035 w 2057"/>
                <a:gd name="T89" fmla="*/ 973274313 h 2566"/>
                <a:gd name="T90" fmla="*/ 211070778 w 2057"/>
                <a:gd name="T91" fmla="*/ 766868643 h 2566"/>
                <a:gd name="T92" fmla="*/ 340728138 w 2057"/>
                <a:gd name="T93" fmla="*/ 580048061 h 2566"/>
                <a:gd name="T94" fmla="*/ 496015899 w 2057"/>
                <a:gd name="T95" fmla="*/ 414319868 h 2566"/>
                <a:gd name="T96" fmla="*/ 670902799 w 2057"/>
                <a:gd name="T97" fmla="*/ 272697438 h 2566"/>
                <a:gd name="T98" fmla="*/ 868404469 w 2057"/>
                <a:gd name="T99" fmla="*/ 158195372 h 2566"/>
                <a:gd name="T100" fmla="*/ 1082489650 w 2057"/>
                <a:gd name="T101" fmla="*/ 72317288 h 2566"/>
                <a:gd name="T102" fmla="*/ 1310143938 w 2057"/>
                <a:gd name="T103" fmla="*/ 18079015 h 2566"/>
                <a:gd name="T104" fmla="*/ 1549860746 w 2057"/>
                <a:gd name="T105" fmla="*/ 0 h 25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057" h="2566">
                  <a:moveTo>
                    <a:pt x="1028" y="0"/>
                  </a:moveTo>
                  <a:lnTo>
                    <a:pt x="1109" y="3"/>
                  </a:lnTo>
                  <a:lnTo>
                    <a:pt x="1188" y="12"/>
                  </a:lnTo>
                  <a:lnTo>
                    <a:pt x="1264" y="27"/>
                  </a:lnTo>
                  <a:lnTo>
                    <a:pt x="1339" y="48"/>
                  </a:lnTo>
                  <a:lnTo>
                    <a:pt x="1411" y="74"/>
                  </a:lnTo>
                  <a:lnTo>
                    <a:pt x="1481" y="105"/>
                  </a:lnTo>
                  <a:lnTo>
                    <a:pt x="1548" y="140"/>
                  </a:lnTo>
                  <a:lnTo>
                    <a:pt x="1612" y="181"/>
                  </a:lnTo>
                  <a:lnTo>
                    <a:pt x="1671" y="226"/>
                  </a:lnTo>
                  <a:lnTo>
                    <a:pt x="1728" y="275"/>
                  </a:lnTo>
                  <a:lnTo>
                    <a:pt x="1782" y="329"/>
                  </a:lnTo>
                  <a:lnTo>
                    <a:pt x="1831" y="385"/>
                  </a:lnTo>
                  <a:lnTo>
                    <a:pt x="1876" y="445"/>
                  </a:lnTo>
                  <a:lnTo>
                    <a:pt x="1917" y="509"/>
                  </a:lnTo>
                  <a:lnTo>
                    <a:pt x="1952" y="576"/>
                  </a:lnTo>
                  <a:lnTo>
                    <a:pt x="1983" y="646"/>
                  </a:lnTo>
                  <a:lnTo>
                    <a:pt x="2009" y="718"/>
                  </a:lnTo>
                  <a:lnTo>
                    <a:pt x="2030" y="793"/>
                  </a:lnTo>
                  <a:lnTo>
                    <a:pt x="2045" y="869"/>
                  </a:lnTo>
                  <a:lnTo>
                    <a:pt x="2054" y="948"/>
                  </a:lnTo>
                  <a:lnTo>
                    <a:pt x="2057" y="1028"/>
                  </a:lnTo>
                  <a:lnTo>
                    <a:pt x="2054" y="1098"/>
                  </a:lnTo>
                  <a:lnTo>
                    <a:pt x="2046" y="1166"/>
                  </a:lnTo>
                  <a:lnTo>
                    <a:pt x="2034" y="1231"/>
                  </a:lnTo>
                  <a:lnTo>
                    <a:pt x="2016" y="1295"/>
                  </a:lnTo>
                  <a:lnTo>
                    <a:pt x="1995" y="1357"/>
                  </a:lnTo>
                  <a:lnTo>
                    <a:pt x="1971" y="1418"/>
                  </a:lnTo>
                  <a:lnTo>
                    <a:pt x="1944" y="1477"/>
                  </a:lnTo>
                  <a:lnTo>
                    <a:pt x="1915" y="1535"/>
                  </a:lnTo>
                  <a:lnTo>
                    <a:pt x="1883" y="1592"/>
                  </a:lnTo>
                  <a:lnTo>
                    <a:pt x="1850" y="1649"/>
                  </a:lnTo>
                  <a:lnTo>
                    <a:pt x="1817" y="1705"/>
                  </a:lnTo>
                  <a:lnTo>
                    <a:pt x="1748" y="1814"/>
                  </a:lnTo>
                  <a:lnTo>
                    <a:pt x="1681" y="1924"/>
                  </a:lnTo>
                  <a:lnTo>
                    <a:pt x="1649" y="1979"/>
                  </a:lnTo>
                  <a:lnTo>
                    <a:pt x="1620" y="2034"/>
                  </a:lnTo>
                  <a:lnTo>
                    <a:pt x="1592" y="2090"/>
                  </a:lnTo>
                  <a:lnTo>
                    <a:pt x="1568" y="2147"/>
                  </a:lnTo>
                  <a:lnTo>
                    <a:pt x="1547" y="2204"/>
                  </a:lnTo>
                  <a:lnTo>
                    <a:pt x="1529" y="2263"/>
                  </a:lnTo>
                  <a:lnTo>
                    <a:pt x="1516" y="2323"/>
                  </a:lnTo>
                  <a:lnTo>
                    <a:pt x="1508" y="2384"/>
                  </a:lnTo>
                  <a:lnTo>
                    <a:pt x="1505" y="2447"/>
                  </a:lnTo>
                  <a:lnTo>
                    <a:pt x="1503" y="2475"/>
                  </a:lnTo>
                  <a:lnTo>
                    <a:pt x="1496" y="2503"/>
                  </a:lnTo>
                  <a:lnTo>
                    <a:pt x="1489" y="2520"/>
                  </a:lnTo>
                  <a:lnTo>
                    <a:pt x="1481" y="2535"/>
                  </a:lnTo>
                  <a:lnTo>
                    <a:pt x="1470" y="2548"/>
                  </a:lnTo>
                  <a:lnTo>
                    <a:pt x="1456" y="2557"/>
                  </a:lnTo>
                  <a:lnTo>
                    <a:pt x="1441" y="2564"/>
                  </a:lnTo>
                  <a:lnTo>
                    <a:pt x="1424" y="2566"/>
                  </a:lnTo>
                  <a:lnTo>
                    <a:pt x="632" y="2566"/>
                  </a:lnTo>
                  <a:lnTo>
                    <a:pt x="615" y="2564"/>
                  </a:lnTo>
                  <a:lnTo>
                    <a:pt x="599" y="2557"/>
                  </a:lnTo>
                  <a:lnTo>
                    <a:pt x="586" y="2548"/>
                  </a:lnTo>
                  <a:lnTo>
                    <a:pt x="575" y="2535"/>
                  </a:lnTo>
                  <a:lnTo>
                    <a:pt x="567" y="2520"/>
                  </a:lnTo>
                  <a:lnTo>
                    <a:pt x="560" y="2503"/>
                  </a:lnTo>
                  <a:lnTo>
                    <a:pt x="553" y="2475"/>
                  </a:lnTo>
                  <a:lnTo>
                    <a:pt x="551" y="2447"/>
                  </a:lnTo>
                  <a:lnTo>
                    <a:pt x="549" y="2387"/>
                  </a:lnTo>
                  <a:lnTo>
                    <a:pt x="543" y="2327"/>
                  </a:lnTo>
                  <a:lnTo>
                    <a:pt x="531" y="2270"/>
                  </a:lnTo>
                  <a:lnTo>
                    <a:pt x="516" y="2214"/>
                  </a:lnTo>
                  <a:lnTo>
                    <a:pt x="497" y="2158"/>
                  </a:lnTo>
                  <a:lnTo>
                    <a:pt x="475" y="2104"/>
                  </a:lnTo>
                  <a:lnTo>
                    <a:pt x="449" y="2050"/>
                  </a:lnTo>
                  <a:lnTo>
                    <a:pt x="422" y="1997"/>
                  </a:lnTo>
                  <a:lnTo>
                    <a:pt x="393" y="1944"/>
                  </a:lnTo>
                  <a:lnTo>
                    <a:pt x="361" y="1891"/>
                  </a:lnTo>
                  <a:lnTo>
                    <a:pt x="329" y="1838"/>
                  </a:lnTo>
                  <a:lnTo>
                    <a:pt x="262" y="1733"/>
                  </a:lnTo>
                  <a:lnTo>
                    <a:pt x="229" y="1680"/>
                  </a:lnTo>
                  <a:lnTo>
                    <a:pt x="197" y="1626"/>
                  </a:lnTo>
                  <a:lnTo>
                    <a:pt x="165" y="1572"/>
                  </a:lnTo>
                  <a:lnTo>
                    <a:pt x="135" y="1517"/>
                  </a:lnTo>
                  <a:lnTo>
                    <a:pt x="106" y="1460"/>
                  </a:lnTo>
                  <a:lnTo>
                    <a:pt x="81" y="1403"/>
                  </a:lnTo>
                  <a:lnTo>
                    <a:pt x="58" y="1345"/>
                  </a:lnTo>
                  <a:lnTo>
                    <a:pt x="39" y="1285"/>
                  </a:lnTo>
                  <a:lnTo>
                    <a:pt x="22" y="1224"/>
                  </a:lnTo>
                  <a:lnTo>
                    <a:pt x="10" y="1160"/>
                  </a:lnTo>
                  <a:lnTo>
                    <a:pt x="3" y="1095"/>
                  </a:lnTo>
                  <a:lnTo>
                    <a:pt x="0" y="1028"/>
                  </a:lnTo>
                  <a:lnTo>
                    <a:pt x="3" y="948"/>
                  </a:lnTo>
                  <a:lnTo>
                    <a:pt x="12" y="869"/>
                  </a:lnTo>
                  <a:lnTo>
                    <a:pt x="27" y="793"/>
                  </a:lnTo>
                  <a:lnTo>
                    <a:pt x="48" y="718"/>
                  </a:lnTo>
                  <a:lnTo>
                    <a:pt x="74" y="646"/>
                  </a:lnTo>
                  <a:lnTo>
                    <a:pt x="104" y="576"/>
                  </a:lnTo>
                  <a:lnTo>
                    <a:pt x="140" y="509"/>
                  </a:lnTo>
                  <a:lnTo>
                    <a:pt x="181" y="445"/>
                  </a:lnTo>
                  <a:lnTo>
                    <a:pt x="226" y="385"/>
                  </a:lnTo>
                  <a:lnTo>
                    <a:pt x="275" y="329"/>
                  </a:lnTo>
                  <a:lnTo>
                    <a:pt x="329" y="275"/>
                  </a:lnTo>
                  <a:lnTo>
                    <a:pt x="385" y="226"/>
                  </a:lnTo>
                  <a:lnTo>
                    <a:pt x="445" y="181"/>
                  </a:lnTo>
                  <a:lnTo>
                    <a:pt x="509" y="140"/>
                  </a:lnTo>
                  <a:lnTo>
                    <a:pt x="576" y="105"/>
                  </a:lnTo>
                  <a:lnTo>
                    <a:pt x="646" y="74"/>
                  </a:lnTo>
                  <a:lnTo>
                    <a:pt x="718" y="48"/>
                  </a:lnTo>
                  <a:lnTo>
                    <a:pt x="793" y="27"/>
                  </a:lnTo>
                  <a:lnTo>
                    <a:pt x="869" y="12"/>
                  </a:lnTo>
                  <a:lnTo>
                    <a:pt x="948" y="3"/>
                  </a:lnTo>
                  <a:lnTo>
                    <a:pt x="10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232" name="Freeform 172"/>
            <p:cNvSpPr>
              <a:spLocks/>
            </p:cNvSpPr>
            <p:nvPr/>
          </p:nvSpPr>
          <p:spPr bwMode="auto">
            <a:xfrm>
              <a:off x="2576126" y="3622842"/>
              <a:ext cx="233783" cy="255710"/>
            </a:xfrm>
            <a:custGeom>
              <a:avLst/>
              <a:gdLst>
                <a:gd name="T0" fmla="*/ 343409709 w 456"/>
                <a:gd name="T1" fmla="*/ 0 h 748"/>
                <a:gd name="T2" fmla="*/ 399137374 w 456"/>
                <a:gd name="T3" fmla="*/ 4536597 h 748"/>
                <a:gd name="T4" fmla="*/ 451854557 w 456"/>
                <a:gd name="T5" fmla="*/ 15123630 h 748"/>
                <a:gd name="T6" fmla="*/ 501557576 w 456"/>
                <a:gd name="T7" fmla="*/ 33271248 h 748"/>
                <a:gd name="T8" fmla="*/ 545237177 w 456"/>
                <a:gd name="T9" fmla="*/ 58980681 h 748"/>
                <a:gd name="T10" fmla="*/ 587409697 w 456"/>
                <a:gd name="T11" fmla="*/ 89226711 h 748"/>
                <a:gd name="T12" fmla="*/ 620545861 w 456"/>
                <a:gd name="T13" fmla="*/ 124010568 h 748"/>
                <a:gd name="T14" fmla="*/ 647657380 w 456"/>
                <a:gd name="T15" fmla="*/ 163329792 h 748"/>
                <a:gd name="T16" fmla="*/ 668744253 w 456"/>
                <a:gd name="T17" fmla="*/ 207188073 h 748"/>
                <a:gd name="T18" fmla="*/ 682299399 w 456"/>
                <a:gd name="T19" fmla="*/ 252556503 h 748"/>
                <a:gd name="T20" fmla="*/ 686818190 w 456"/>
                <a:gd name="T21" fmla="*/ 302463990 h 748"/>
                <a:gd name="T22" fmla="*/ 686818190 w 456"/>
                <a:gd name="T23" fmla="*/ 1131213822 h 748"/>
                <a:gd name="T24" fmla="*/ 0 w 456"/>
                <a:gd name="T25" fmla="*/ 1131213822 h 748"/>
                <a:gd name="T26" fmla="*/ 0 w 456"/>
                <a:gd name="T27" fmla="*/ 302463990 h 748"/>
                <a:gd name="T28" fmla="*/ 4518791 w 456"/>
                <a:gd name="T29" fmla="*/ 252556503 h 748"/>
                <a:gd name="T30" fmla="*/ 16568082 w 456"/>
                <a:gd name="T31" fmla="*/ 207188073 h 748"/>
                <a:gd name="T32" fmla="*/ 39160810 w 456"/>
                <a:gd name="T33" fmla="*/ 163329792 h 748"/>
                <a:gd name="T34" fmla="*/ 66272329 w 456"/>
                <a:gd name="T35" fmla="*/ 124010568 h 748"/>
                <a:gd name="T36" fmla="*/ 100914348 w 456"/>
                <a:gd name="T37" fmla="*/ 89226711 h 748"/>
                <a:gd name="T38" fmla="*/ 141581013 w 456"/>
                <a:gd name="T39" fmla="*/ 58980681 h 748"/>
                <a:gd name="T40" fmla="*/ 186766468 w 456"/>
                <a:gd name="T41" fmla="*/ 33271248 h 748"/>
                <a:gd name="T42" fmla="*/ 234963633 w 456"/>
                <a:gd name="T43" fmla="*/ 15123630 h 748"/>
                <a:gd name="T44" fmla="*/ 289186671 w 456"/>
                <a:gd name="T45" fmla="*/ 4536597 h 748"/>
                <a:gd name="T46" fmla="*/ 343409709 w 456"/>
                <a:gd name="T47" fmla="*/ 0 h 7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56" h="748">
                  <a:moveTo>
                    <a:pt x="228" y="0"/>
                  </a:moveTo>
                  <a:lnTo>
                    <a:pt x="265" y="3"/>
                  </a:lnTo>
                  <a:lnTo>
                    <a:pt x="300" y="10"/>
                  </a:lnTo>
                  <a:lnTo>
                    <a:pt x="333" y="22"/>
                  </a:lnTo>
                  <a:lnTo>
                    <a:pt x="362" y="39"/>
                  </a:lnTo>
                  <a:lnTo>
                    <a:pt x="390" y="59"/>
                  </a:lnTo>
                  <a:lnTo>
                    <a:pt x="412" y="82"/>
                  </a:lnTo>
                  <a:lnTo>
                    <a:pt x="430" y="108"/>
                  </a:lnTo>
                  <a:lnTo>
                    <a:pt x="444" y="137"/>
                  </a:lnTo>
                  <a:lnTo>
                    <a:pt x="453" y="167"/>
                  </a:lnTo>
                  <a:lnTo>
                    <a:pt x="456" y="200"/>
                  </a:lnTo>
                  <a:lnTo>
                    <a:pt x="456" y="748"/>
                  </a:lnTo>
                  <a:lnTo>
                    <a:pt x="0" y="748"/>
                  </a:lnTo>
                  <a:lnTo>
                    <a:pt x="0" y="200"/>
                  </a:lnTo>
                  <a:lnTo>
                    <a:pt x="3" y="167"/>
                  </a:lnTo>
                  <a:lnTo>
                    <a:pt x="11" y="137"/>
                  </a:lnTo>
                  <a:lnTo>
                    <a:pt x="26" y="108"/>
                  </a:lnTo>
                  <a:lnTo>
                    <a:pt x="44" y="82"/>
                  </a:lnTo>
                  <a:lnTo>
                    <a:pt x="67" y="59"/>
                  </a:lnTo>
                  <a:lnTo>
                    <a:pt x="94" y="39"/>
                  </a:lnTo>
                  <a:lnTo>
                    <a:pt x="124" y="22"/>
                  </a:lnTo>
                  <a:lnTo>
                    <a:pt x="156" y="10"/>
                  </a:lnTo>
                  <a:lnTo>
                    <a:pt x="192" y="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E1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101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175"/>
            <p:cNvSpPr>
              <a:spLocks noEditPoints="1"/>
            </p:cNvSpPr>
            <p:nvPr/>
          </p:nvSpPr>
          <p:spPr bwMode="auto">
            <a:xfrm>
              <a:off x="2453082" y="3831501"/>
              <a:ext cx="479871" cy="47050"/>
            </a:xfrm>
            <a:custGeom>
              <a:avLst/>
              <a:gdLst>
                <a:gd name="T0" fmla="*/ 696 w 936"/>
                <a:gd name="T1" fmla="*/ 0 h 140"/>
                <a:gd name="T2" fmla="*/ 747 w 936"/>
                <a:gd name="T3" fmla="*/ 10 h 140"/>
                <a:gd name="T4" fmla="*/ 794 w 936"/>
                <a:gd name="T5" fmla="*/ 20 h 140"/>
                <a:gd name="T6" fmla="*/ 838 w 936"/>
                <a:gd name="T7" fmla="*/ 33 h 140"/>
                <a:gd name="T8" fmla="*/ 876 w 936"/>
                <a:gd name="T9" fmla="*/ 46 h 140"/>
                <a:gd name="T10" fmla="*/ 909 w 936"/>
                <a:gd name="T11" fmla="*/ 60 h 140"/>
                <a:gd name="T12" fmla="*/ 936 w 936"/>
                <a:gd name="T13" fmla="*/ 77 h 140"/>
                <a:gd name="T14" fmla="*/ 929 w 936"/>
                <a:gd name="T15" fmla="*/ 94 h 140"/>
                <a:gd name="T16" fmla="*/ 921 w 936"/>
                <a:gd name="T17" fmla="*/ 109 h 140"/>
                <a:gd name="T18" fmla="*/ 910 w 936"/>
                <a:gd name="T19" fmla="*/ 122 h 140"/>
                <a:gd name="T20" fmla="*/ 896 w 936"/>
                <a:gd name="T21" fmla="*/ 131 h 140"/>
                <a:gd name="T22" fmla="*/ 881 w 936"/>
                <a:gd name="T23" fmla="*/ 138 h 140"/>
                <a:gd name="T24" fmla="*/ 864 w 936"/>
                <a:gd name="T25" fmla="*/ 140 h 140"/>
                <a:gd name="T26" fmla="*/ 696 w 936"/>
                <a:gd name="T27" fmla="*/ 140 h 140"/>
                <a:gd name="T28" fmla="*/ 696 w 936"/>
                <a:gd name="T29" fmla="*/ 0 h 140"/>
                <a:gd name="T30" fmla="*/ 240 w 936"/>
                <a:gd name="T31" fmla="*/ 0 h 140"/>
                <a:gd name="T32" fmla="*/ 240 w 936"/>
                <a:gd name="T33" fmla="*/ 140 h 140"/>
                <a:gd name="T34" fmla="*/ 72 w 936"/>
                <a:gd name="T35" fmla="*/ 140 h 140"/>
                <a:gd name="T36" fmla="*/ 55 w 936"/>
                <a:gd name="T37" fmla="*/ 138 h 140"/>
                <a:gd name="T38" fmla="*/ 39 w 936"/>
                <a:gd name="T39" fmla="*/ 131 h 140"/>
                <a:gd name="T40" fmla="*/ 26 w 936"/>
                <a:gd name="T41" fmla="*/ 122 h 140"/>
                <a:gd name="T42" fmla="*/ 15 w 936"/>
                <a:gd name="T43" fmla="*/ 109 h 140"/>
                <a:gd name="T44" fmla="*/ 7 w 936"/>
                <a:gd name="T45" fmla="*/ 94 h 140"/>
                <a:gd name="T46" fmla="*/ 0 w 936"/>
                <a:gd name="T47" fmla="*/ 77 h 140"/>
                <a:gd name="T48" fmla="*/ 27 w 936"/>
                <a:gd name="T49" fmla="*/ 60 h 140"/>
                <a:gd name="T50" fmla="*/ 60 w 936"/>
                <a:gd name="T51" fmla="*/ 46 h 140"/>
                <a:gd name="T52" fmla="*/ 98 w 936"/>
                <a:gd name="T53" fmla="*/ 33 h 140"/>
                <a:gd name="T54" fmla="*/ 142 w 936"/>
                <a:gd name="T55" fmla="*/ 20 h 140"/>
                <a:gd name="T56" fmla="*/ 189 w 936"/>
                <a:gd name="T57" fmla="*/ 10 h 140"/>
                <a:gd name="T58" fmla="*/ 240 w 936"/>
                <a:gd name="T59" fmla="*/ 0 h 14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36"/>
                <a:gd name="T91" fmla="*/ 0 h 140"/>
                <a:gd name="T92" fmla="*/ 936 w 936"/>
                <a:gd name="T93" fmla="*/ 140 h 14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36" h="140">
                  <a:moveTo>
                    <a:pt x="696" y="0"/>
                  </a:moveTo>
                  <a:lnTo>
                    <a:pt x="747" y="10"/>
                  </a:lnTo>
                  <a:lnTo>
                    <a:pt x="794" y="20"/>
                  </a:lnTo>
                  <a:lnTo>
                    <a:pt x="838" y="33"/>
                  </a:lnTo>
                  <a:lnTo>
                    <a:pt x="876" y="46"/>
                  </a:lnTo>
                  <a:lnTo>
                    <a:pt x="909" y="60"/>
                  </a:lnTo>
                  <a:lnTo>
                    <a:pt x="936" y="77"/>
                  </a:lnTo>
                  <a:lnTo>
                    <a:pt x="929" y="94"/>
                  </a:lnTo>
                  <a:lnTo>
                    <a:pt x="921" y="109"/>
                  </a:lnTo>
                  <a:lnTo>
                    <a:pt x="910" y="122"/>
                  </a:lnTo>
                  <a:lnTo>
                    <a:pt x="896" y="131"/>
                  </a:lnTo>
                  <a:lnTo>
                    <a:pt x="881" y="138"/>
                  </a:lnTo>
                  <a:lnTo>
                    <a:pt x="864" y="140"/>
                  </a:lnTo>
                  <a:lnTo>
                    <a:pt x="696" y="140"/>
                  </a:lnTo>
                  <a:lnTo>
                    <a:pt x="696" y="0"/>
                  </a:lnTo>
                  <a:close/>
                  <a:moveTo>
                    <a:pt x="240" y="0"/>
                  </a:moveTo>
                  <a:lnTo>
                    <a:pt x="240" y="140"/>
                  </a:lnTo>
                  <a:lnTo>
                    <a:pt x="72" y="140"/>
                  </a:lnTo>
                  <a:lnTo>
                    <a:pt x="55" y="138"/>
                  </a:lnTo>
                  <a:lnTo>
                    <a:pt x="39" y="131"/>
                  </a:lnTo>
                  <a:lnTo>
                    <a:pt x="26" y="122"/>
                  </a:lnTo>
                  <a:lnTo>
                    <a:pt x="15" y="109"/>
                  </a:lnTo>
                  <a:lnTo>
                    <a:pt x="7" y="94"/>
                  </a:lnTo>
                  <a:lnTo>
                    <a:pt x="0" y="77"/>
                  </a:lnTo>
                  <a:lnTo>
                    <a:pt x="27" y="60"/>
                  </a:lnTo>
                  <a:lnTo>
                    <a:pt x="60" y="46"/>
                  </a:lnTo>
                  <a:lnTo>
                    <a:pt x="98" y="33"/>
                  </a:lnTo>
                  <a:lnTo>
                    <a:pt x="142" y="20"/>
                  </a:lnTo>
                  <a:lnTo>
                    <a:pt x="189" y="10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176"/>
            <p:cNvSpPr>
              <a:spLocks noEditPoints="1"/>
            </p:cNvSpPr>
            <p:nvPr/>
          </p:nvSpPr>
          <p:spPr bwMode="auto">
            <a:xfrm>
              <a:off x="2576126" y="3825363"/>
              <a:ext cx="233783" cy="53188"/>
            </a:xfrm>
            <a:custGeom>
              <a:avLst/>
              <a:gdLst>
                <a:gd name="T0" fmla="*/ 297 w 456"/>
                <a:gd name="T1" fmla="*/ 0 h 155"/>
                <a:gd name="T2" fmla="*/ 352 w 456"/>
                <a:gd name="T3" fmla="*/ 4 h 155"/>
                <a:gd name="T4" fmla="*/ 405 w 456"/>
                <a:gd name="T5" fmla="*/ 9 h 155"/>
                <a:gd name="T6" fmla="*/ 456 w 456"/>
                <a:gd name="T7" fmla="*/ 15 h 155"/>
                <a:gd name="T8" fmla="*/ 456 w 456"/>
                <a:gd name="T9" fmla="*/ 155 h 155"/>
                <a:gd name="T10" fmla="*/ 297 w 456"/>
                <a:gd name="T11" fmla="*/ 155 h 155"/>
                <a:gd name="T12" fmla="*/ 297 w 456"/>
                <a:gd name="T13" fmla="*/ 0 h 155"/>
                <a:gd name="T14" fmla="*/ 159 w 456"/>
                <a:gd name="T15" fmla="*/ 0 h 155"/>
                <a:gd name="T16" fmla="*/ 159 w 456"/>
                <a:gd name="T17" fmla="*/ 155 h 155"/>
                <a:gd name="T18" fmla="*/ 0 w 456"/>
                <a:gd name="T19" fmla="*/ 155 h 155"/>
                <a:gd name="T20" fmla="*/ 0 w 456"/>
                <a:gd name="T21" fmla="*/ 15 h 155"/>
                <a:gd name="T22" fmla="*/ 51 w 456"/>
                <a:gd name="T23" fmla="*/ 9 h 155"/>
                <a:gd name="T24" fmla="*/ 104 w 456"/>
                <a:gd name="T25" fmla="*/ 4 h 155"/>
                <a:gd name="T26" fmla="*/ 159 w 456"/>
                <a:gd name="T27" fmla="*/ 0 h 15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56"/>
                <a:gd name="T43" fmla="*/ 0 h 155"/>
                <a:gd name="T44" fmla="*/ 456 w 456"/>
                <a:gd name="T45" fmla="*/ 155 h 15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56" h="155">
                  <a:moveTo>
                    <a:pt x="297" y="0"/>
                  </a:moveTo>
                  <a:lnTo>
                    <a:pt x="352" y="4"/>
                  </a:lnTo>
                  <a:lnTo>
                    <a:pt x="405" y="9"/>
                  </a:lnTo>
                  <a:lnTo>
                    <a:pt x="456" y="15"/>
                  </a:lnTo>
                  <a:lnTo>
                    <a:pt x="456" y="155"/>
                  </a:lnTo>
                  <a:lnTo>
                    <a:pt x="297" y="155"/>
                  </a:lnTo>
                  <a:lnTo>
                    <a:pt x="297" y="0"/>
                  </a:lnTo>
                  <a:close/>
                  <a:moveTo>
                    <a:pt x="159" y="0"/>
                  </a:moveTo>
                  <a:lnTo>
                    <a:pt x="159" y="155"/>
                  </a:lnTo>
                  <a:lnTo>
                    <a:pt x="0" y="155"/>
                  </a:lnTo>
                  <a:lnTo>
                    <a:pt x="0" y="15"/>
                  </a:lnTo>
                  <a:lnTo>
                    <a:pt x="51" y="9"/>
                  </a:lnTo>
                  <a:lnTo>
                    <a:pt x="104" y="4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77"/>
            <p:cNvSpPr>
              <a:spLocks/>
            </p:cNvSpPr>
            <p:nvPr/>
          </p:nvSpPr>
          <p:spPr bwMode="auto">
            <a:xfrm>
              <a:off x="2659179" y="3825363"/>
              <a:ext cx="70751" cy="53188"/>
            </a:xfrm>
            <a:custGeom>
              <a:avLst/>
              <a:gdLst>
                <a:gd name="T0" fmla="*/ 69 w 138"/>
                <a:gd name="T1" fmla="*/ 0 h 156"/>
                <a:gd name="T2" fmla="*/ 104 w 138"/>
                <a:gd name="T3" fmla="*/ 1 h 156"/>
                <a:gd name="T4" fmla="*/ 138 w 138"/>
                <a:gd name="T5" fmla="*/ 1 h 156"/>
                <a:gd name="T6" fmla="*/ 138 w 138"/>
                <a:gd name="T7" fmla="*/ 156 h 156"/>
                <a:gd name="T8" fmla="*/ 0 w 138"/>
                <a:gd name="T9" fmla="*/ 156 h 156"/>
                <a:gd name="T10" fmla="*/ 0 w 138"/>
                <a:gd name="T11" fmla="*/ 1 h 156"/>
                <a:gd name="T12" fmla="*/ 35 w 138"/>
                <a:gd name="T13" fmla="*/ 1 h 156"/>
                <a:gd name="T14" fmla="*/ 69 w 138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8"/>
                <a:gd name="T25" fmla="*/ 0 h 156"/>
                <a:gd name="T26" fmla="*/ 138 w 138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8" h="156">
                  <a:moveTo>
                    <a:pt x="69" y="0"/>
                  </a:moveTo>
                  <a:lnTo>
                    <a:pt x="104" y="1"/>
                  </a:lnTo>
                  <a:lnTo>
                    <a:pt x="138" y="1"/>
                  </a:lnTo>
                  <a:lnTo>
                    <a:pt x="138" y="156"/>
                  </a:lnTo>
                  <a:lnTo>
                    <a:pt x="0" y="156"/>
                  </a:lnTo>
                  <a:lnTo>
                    <a:pt x="0" y="1"/>
                  </a:lnTo>
                  <a:lnTo>
                    <a:pt x="35" y="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ound Same Side Corner Rectangle 89"/>
            <p:cNvSpPr/>
            <p:nvPr/>
          </p:nvSpPr>
          <p:spPr bwMode="auto">
            <a:xfrm>
              <a:off x="2769919" y="3408044"/>
              <a:ext cx="36913" cy="286396"/>
            </a:xfrm>
            <a:prstGeom prst="round2SameRect">
              <a:avLst/>
            </a:prstGeom>
            <a:solidFill>
              <a:schemeClr val="bg1">
                <a:lumMod val="95000"/>
              </a:scheme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 bwMode="auto">
            <a:xfrm>
              <a:off x="2582278" y="3408044"/>
              <a:ext cx="181488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 Same Side Corner Rectangle 92"/>
            <p:cNvSpPr/>
            <p:nvPr/>
          </p:nvSpPr>
          <p:spPr bwMode="auto">
            <a:xfrm>
              <a:off x="2576126" y="3408044"/>
              <a:ext cx="39988" cy="288442"/>
            </a:xfrm>
            <a:prstGeom prst="round2SameRect">
              <a:avLst/>
            </a:prstGeom>
            <a:solidFill>
              <a:schemeClr val="bg1">
                <a:lumMod val="95000"/>
              </a:scheme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sz="101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173"/>
            <p:cNvSpPr>
              <a:spLocks/>
            </p:cNvSpPr>
            <p:nvPr/>
          </p:nvSpPr>
          <p:spPr bwMode="auto">
            <a:xfrm>
              <a:off x="2609962" y="3573745"/>
              <a:ext cx="172261" cy="294578"/>
            </a:xfrm>
            <a:custGeom>
              <a:avLst/>
              <a:gdLst>
                <a:gd name="T0" fmla="*/ 2147483647 w 138"/>
                <a:gd name="T1" fmla="*/ 0 h 1202"/>
                <a:gd name="T2" fmla="*/ 2147483647 w 138"/>
                <a:gd name="T3" fmla="*/ 2147483647 h 1202"/>
                <a:gd name="T4" fmla="*/ 2147483647 w 138"/>
                <a:gd name="T5" fmla="*/ 2147483647 h 1202"/>
                <a:gd name="T6" fmla="*/ 2147483647 w 138"/>
                <a:gd name="T7" fmla="*/ 2147483647 h 1202"/>
                <a:gd name="T8" fmla="*/ 2147483647 w 138"/>
                <a:gd name="T9" fmla="*/ 2147483647 h 1202"/>
                <a:gd name="T10" fmla="*/ 2147483647 w 138"/>
                <a:gd name="T11" fmla="*/ 2147483647 h 1202"/>
                <a:gd name="T12" fmla="*/ 2147483647 w 138"/>
                <a:gd name="T13" fmla="*/ 2147483647 h 1202"/>
                <a:gd name="T14" fmla="*/ 2147483647 w 138"/>
                <a:gd name="T15" fmla="*/ 2147483647 h 1202"/>
                <a:gd name="T16" fmla="*/ 2147483647 w 138"/>
                <a:gd name="T17" fmla="*/ 2147483647 h 1202"/>
                <a:gd name="T18" fmla="*/ 0 w 138"/>
                <a:gd name="T19" fmla="*/ 2147483647 h 1202"/>
                <a:gd name="T20" fmla="*/ 0 w 138"/>
                <a:gd name="T21" fmla="*/ 2147483647 h 1202"/>
                <a:gd name="T22" fmla="*/ 2147483647 w 138"/>
                <a:gd name="T23" fmla="*/ 2147483647 h 1202"/>
                <a:gd name="T24" fmla="*/ 2147483647 w 138"/>
                <a:gd name="T25" fmla="*/ 2147483647 h 1202"/>
                <a:gd name="T26" fmla="*/ 2147483647 w 138"/>
                <a:gd name="T27" fmla="*/ 2147483647 h 1202"/>
                <a:gd name="T28" fmla="*/ 2147483647 w 138"/>
                <a:gd name="T29" fmla="*/ 2147483647 h 1202"/>
                <a:gd name="T30" fmla="*/ 2147483647 w 138"/>
                <a:gd name="T31" fmla="*/ 2147483647 h 1202"/>
                <a:gd name="T32" fmla="*/ 2147483647 w 138"/>
                <a:gd name="T33" fmla="*/ 2147483647 h 1202"/>
                <a:gd name="T34" fmla="*/ 2147483647 w 138"/>
                <a:gd name="T35" fmla="*/ 0 h 120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8"/>
                <a:gd name="T55" fmla="*/ 0 h 1202"/>
                <a:gd name="T56" fmla="*/ 138 w 138"/>
                <a:gd name="T57" fmla="*/ 1202 h 120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8" h="1202">
                  <a:moveTo>
                    <a:pt x="69" y="0"/>
                  </a:moveTo>
                  <a:lnTo>
                    <a:pt x="85" y="3"/>
                  </a:lnTo>
                  <a:lnTo>
                    <a:pt x="100" y="13"/>
                  </a:lnTo>
                  <a:lnTo>
                    <a:pt x="112" y="28"/>
                  </a:lnTo>
                  <a:lnTo>
                    <a:pt x="123" y="49"/>
                  </a:lnTo>
                  <a:lnTo>
                    <a:pt x="131" y="72"/>
                  </a:lnTo>
                  <a:lnTo>
                    <a:pt x="136" y="99"/>
                  </a:lnTo>
                  <a:lnTo>
                    <a:pt x="138" y="129"/>
                  </a:lnTo>
                  <a:lnTo>
                    <a:pt x="138" y="1202"/>
                  </a:lnTo>
                  <a:lnTo>
                    <a:pt x="0" y="1202"/>
                  </a:lnTo>
                  <a:lnTo>
                    <a:pt x="0" y="129"/>
                  </a:lnTo>
                  <a:lnTo>
                    <a:pt x="3" y="99"/>
                  </a:lnTo>
                  <a:lnTo>
                    <a:pt x="8" y="72"/>
                  </a:lnTo>
                  <a:lnTo>
                    <a:pt x="16" y="49"/>
                  </a:lnTo>
                  <a:lnTo>
                    <a:pt x="26" y="28"/>
                  </a:lnTo>
                  <a:lnTo>
                    <a:pt x="39" y="13"/>
                  </a:lnTo>
                  <a:lnTo>
                    <a:pt x="53" y="3"/>
                  </a:lnTo>
                  <a:lnTo>
                    <a:pt x="69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240" name="Ellipse 45"/>
            <p:cNvSpPr>
              <a:spLocks noChangeArrowheads="1"/>
            </p:cNvSpPr>
            <p:nvPr/>
          </p:nvSpPr>
          <p:spPr bwMode="auto">
            <a:xfrm flipH="1">
              <a:off x="2582278" y="3573745"/>
              <a:ext cx="224554" cy="122741"/>
            </a:xfrm>
            <a:prstGeom prst="ellipse">
              <a:avLst/>
            </a:prstGeom>
            <a:gradFill rotWithShape="1">
              <a:gsLst>
                <a:gs pos="0">
                  <a:srgbClr val="FFFCF9">
                    <a:alpha val="76999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da-DK" altLang="zh-CN" sz="101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Can 7"/>
            <p:cNvSpPr/>
            <p:nvPr/>
          </p:nvSpPr>
          <p:spPr bwMode="auto">
            <a:xfrm>
              <a:off x="2545361" y="4109715"/>
              <a:ext cx="307611" cy="2319804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173" name="Freeform 74"/>
            <p:cNvSpPr>
              <a:spLocks/>
            </p:cNvSpPr>
            <p:nvPr/>
          </p:nvSpPr>
          <p:spPr bwMode="auto">
            <a:xfrm flipH="1" flipV="1">
              <a:off x="2526905" y="6319051"/>
              <a:ext cx="319913" cy="214797"/>
            </a:xfrm>
            <a:custGeom>
              <a:avLst/>
              <a:gdLst>
                <a:gd name="T0" fmla="*/ 76710024 w 195"/>
                <a:gd name="T1" fmla="*/ 715789 h 196"/>
                <a:gd name="T2" fmla="*/ 90331010 w 195"/>
                <a:gd name="T3" fmla="*/ 3578947 h 196"/>
                <a:gd name="T4" fmla="*/ 102518521 w 195"/>
                <a:gd name="T5" fmla="*/ 8590319 h 196"/>
                <a:gd name="T6" fmla="*/ 114706031 w 195"/>
                <a:gd name="T7" fmla="*/ 15749058 h 196"/>
                <a:gd name="T8" fmla="*/ 124025743 w 195"/>
                <a:gd name="T9" fmla="*/ 26486745 h 196"/>
                <a:gd name="T10" fmla="*/ 131195664 w 195"/>
                <a:gd name="T11" fmla="*/ 37225278 h 196"/>
                <a:gd name="T12" fmla="*/ 136213253 w 195"/>
                <a:gd name="T13" fmla="*/ 49394544 h 196"/>
                <a:gd name="T14" fmla="*/ 139798214 w 195"/>
                <a:gd name="T15" fmla="*/ 62996234 h 196"/>
                <a:gd name="T16" fmla="*/ 139798214 w 195"/>
                <a:gd name="T17" fmla="*/ 77312868 h 196"/>
                <a:gd name="T18" fmla="*/ 136213253 w 195"/>
                <a:gd name="T19" fmla="*/ 91630347 h 196"/>
                <a:gd name="T20" fmla="*/ 131195664 w 195"/>
                <a:gd name="T21" fmla="*/ 103800459 h 196"/>
                <a:gd name="T22" fmla="*/ 124025743 w 195"/>
                <a:gd name="T23" fmla="*/ 114538146 h 196"/>
                <a:gd name="T24" fmla="*/ 114706031 w 195"/>
                <a:gd name="T25" fmla="*/ 123844254 h 196"/>
                <a:gd name="T26" fmla="*/ 102518521 w 195"/>
                <a:gd name="T27" fmla="*/ 131718783 h 196"/>
                <a:gd name="T28" fmla="*/ 90331010 w 195"/>
                <a:gd name="T29" fmla="*/ 137445944 h 196"/>
                <a:gd name="T30" fmla="*/ 76710024 w 195"/>
                <a:gd name="T31" fmla="*/ 140309101 h 196"/>
                <a:gd name="T32" fmla="*/ 62371875 w 195"/>
                <a:gd name="T33" fmla="*/ 140309101 h 196"/>
                <a:gd name="T34" fmla="*/ 49467204 w 195"/>
                <a:gd name="T35" fmla="*/ 137445944 h 196"/>
                <a:gd name="T36" fmla="*/ 36562532 w 195"/>
                <a:gd name="T37" fmla="*/ 131718783 h 196"/>
                <a:gd name="T38" fmla="*/ 25808497 w 195"/>
                <a:gd name="T39" fmla="*/ 123844254 h 196"/>
                <a:gd name="T40" fmla="*/ 15772471 w 195"/>
                <a:gd name="T41" fmla="*/ 114538146 h 196"/>
                <a:gd name="T42" fmla="*/ 7886235 w 195"/>
                <a:gd name="T43" fmla="*/ 103800459 h 196"/>
                <a:gd name="T44" fmla="*/ 2867799 w 195"/>
                <a:gd name="T45" fmla="*/ 91630347 h 196"/>
                <a:gd name="T46" fmla="*/ 717161 w 195"/>
                <a:gd name="T47" fmla="*/ 77312868 h 196"/>
                <a:gd name="T48" fmla="*/ 717161 w 195"/>
                <a:gd name="T49" fmla="*/ 62996234 h 196"/>
                <a:gd name="T50" fmla="*/ 2867799 w 195"/>
                <a:gd name="T51" fmla="*/ 49394544 h 196"/>
                <a:gd name="T52" fmla="*/ 7886235 w 195"/>
                <a:gd name="T53" fmla="*/ 37225278 h 196"/>
                <a:gd name="T54" fmla="*/ 15772471 w 195"/>
                <a:gd name="T55" fmla="*/ 26486745 h 196"/>
                <a:gd name="T56" fmla="*/ 25808497 w 195"/>
                <a:gd name="T57" fmla="*/ 15749058 h 196"/>
                <a:gd name="T58" fmla="*/ 36562532 w 195"/>
                <a:gd name="T59" fmla="*/ 8590319 h 196"/>
                <a:gd name="T60" fmla="*/ 49467204 w 195"/>
                <a:gd name="T61" fmla="*/ 3578947 h 196"/>
                <a:gd name="T62" fmla="*/ 62371875 w 195"/>
                <a:gd name="T63" fmla="*/ 715789 h 1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101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22667" y="4134264"/>
            <a:ext cx="1055103" cy="2420041"/>
            <a:chOff x="4769377" y="4134264"/>
            <a:chExt cx="1055103" cy="2420041"/>
          </a:xfrm>
        </p:grpSpPr>
        <p:grpSp>
          <p:nvGrpSpPr>
            <p:cNvPr id="4" name="Group 37"/>
            <p:cNvGrpSpPr>
              <a:grpSpLocks/>
            </p:cNvGrpSpPr>
            <p:nvPr/>
          </p:nvGrpSpPr>
          <p:grpSpPr bwMode="auto">
            <a:xfrm>
              <a:off x="4769377" y="4134264"/>
              <a:ext cx="1055103" cy="1137398"/>
              <a:chOff x="1555060" y="1309888"/>
              <a:chExt cx="2525713" cy="4098924"/>
            </a:xfrm>
          </p:grpSpPr>
          <p:sp>
            <p:nvSpPr>
              <p:cNvPr id="49211" name="Freeform 160"/>
              <p:cNvSpPr>
                <a:spLocks/>
              </p:cNvSpPr>
              <p:nvPr/>
            </p:nvSpPr>
            <p:spPr bwMode="auto">
              <a:xfrm>
                <a:off x="2269330" y="4420942"/>
                <a:ext cx="1097172" cy="987870"/>
              </a:xfrm>
              <a:custGeom>
                <a:avLst/>
                <a:gdLst>
                  <a:gd name="T0" fmla="*/ 0 w 891"/>
                  <a:gd name="T1" fmla="*/ 0 h 806"/>
                  <a:gd name="T2" fmla="*/ 1351050951 w 891"/>
                  <a:gd name="T3" fmla="*/ 0 h 806"/>
                  <a:gd name="T4" fmla="*/ 1235809718 w 891"/>
                  <a:gd name="T5" fmla="*/ 204300341 h 806"/>
                  <a:gd name="T6" fmla="*/ 1235809718 w 891"/>
                  <a:gd name="T7" fmla="*/ 844240320 h 806"/>
                  <a:gd name="T8" fmla="*/ 1232776795 w 891"/>
                  <a:gd name="T9" fmla="*/ 874283335 h 806"/>
                  <a:gd name="T10" fmla="*/ 1220646333 w 891"/>
                  <a:gd name="T11" fmla="*/ 905830215 h 806"/>
                  <a:gd name="T12" fmla="*/ 1205482948 w 891"/>
                  <a:gd name="T13" fmla="*/ 935874455 h 806"/>
                  <a:gd name="T14" fmla="*/ 1185770794 w 891"/>
                  <a:gd name="T15" fmla="*/ 964416054 h 806"/>
                  <a:gd name="T16" fmla="*/ 1161509871 w 891"/>
                  <a:gd name="T17" fmla="*/ 988452181 h 806"/>
                  <a:gd name="T18" fmla="*/ 1135731870 w 891"/>
                  <a:gd name="T19" fmla="*/ 1004976330 h 806"/>
                  <a:gd name="T20" fmla="*/ 774844785 w 891"/>
                  <a:gd name="T21" fmla="*/ 1189747240 h 806"/>
                  <a:gd name="T22" fmla="*/ 744518015 w 891"/>
                  <a:gd name="T23" fmla="*/ 1201764691 h 806"/>
                  <a:gd name="T24" fmla="*/ 711159553 w 891"/>
                  <a:gd name="T25" fmla="*/ 1209275445 h 806"/>
                  <a:gd name="T26" fmla="*/ 674766937 w 891"/>
                  <a:gd name="T27" fmla="*/ 1210778085 h 806"/>
                  <a:gd name="T28" fmla="*/ 638375552 w 891"/>
                  <a:gd name="T29" fmla="*/ 1209275445 h 806"/>
                  <a:gd name="T30" fmla="*/ 605015859 w 891"/>
                  <a:gd name="T31" fmla="*/ 1201764691 h 806"/>
                  <a:gd name="T32" fmla="*/ 576206166 w 891"/>
                  <a:gd name="T33" fmla="*/ 1189747240 h 806"/>
                  <a:gd name="T34" fmla="*/ 213803236 w 891"/>
                  <a:gd name="T35" fmla="*/ 1004976330 h 806"/>
                  <a:gd name="T36" fmla="*/ 188025235 w 891"/>
                  <a:gd name="T37" fmla="*/ 988452181 h 806"/>
                  <a:gd name="T38" fmla="*/ 163764311 w 891"/>
                  <a:gd name="T39" fmla="*/ 964416054 h 806"/>
                  <a:gd name="T40" fmla="*/ 144050926 w 891"/>
                  <a:gd name="T41" fmla="*/ 935874455 h 806"/>
                  <a:gd name="T42" fmla="*/ 127371695 w 891"/>
                  <a:gd name="T43" fmla="*/ 905830215 h 806"/>
                  <a:gd name="T44" fmla="*/ 116757079 w 891"/>
                  <a:gd name="T45" fmla="*/ 874283335 h 806"/>
                  <a:gd name="T46" fmla="*/ 113725387 w 891"/>
                  <a:gd name="T47" fmla="*/ 844240320 h 806"/>
                  <a:gd name="T48" fmla="*/ 113725387 w 891"/>
                  <a:gd name="T49" fmla="*/ 204300341 h 806"/>
                  <a:gd name="T50" fmla="*/ 0 w 891"/>
                  <a:gd name="T51" fmla="*/ 0 h 80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891" h="806">
                    <a:moveTo>
                      <a:pt x="0" y="0"/>
                    </a:moveTo>
                    <a:lnTo>
                      <a:pt x="891" y="0"/>
                    </a:lnTo>
                    <a:lnTo>
                      <a:pt x="815" y="136"/>
                    </a:lnTo>
                    <a:lnTo>
                      <a:pt x="815" y="562"/>
                    </a:lnTo>
                    <a:lnTo>
                      <a:pt x="813" y="582"/>
                    </a:lnTo>
                    <a:lnTo>
                      <a:pt x="805" y="603"/>
                    </a:lnTo>
                    <a:lnTo>
                      <a:pt x="795" y="623"/>
                    </a:lnTo>
                    <a:lnTo>
                      <a:pt x="782" y="642"/>
                    </a:lnTo>
                    <a:lnTo>
                      <a:pt x="766" y="658"/>
                    </a:lnTo>
                    <a:lnTo>
                      <a:pt x="749" y="669"/>
                    </a:lnTo>
                    <a:lnTo>
                      <a:pt x="511" y="792"/>
                    </a:lnTo>
                    <a:lnTo>
                      <a:pt x="491" y="800"/>
                    </a:lnTo>
                    <a:lnTo>
                      <a:pt x="469" y="805"/>
                    </a:lnTo>
                    <a:lnTo>
                      <a:pt x="445" y="806"/>
                    </a:lnTo>
                    <a:lnTo>
                      <a:pt x="421" y="805"/>
                    </a:lnTo>
                    <a:lnTo>
                      <a:pt x="399" y="800"/>
                    </a:lnTo>
                    <a:lnTo>
                      <a:pt x="380" y="792"/>
                    </a:lnTo>
                    <a:lnTo>
                      <a:pt x="141" y="669"/>
                    </a:lnTo>
                    <a:lnTo>
                      <a:pt x="124" y="658"/>
                    </a:lnTo>
                    <a:lnTo>
                      <a:pt x="108" y="642"/>
                    </a:lnTo>
                    <a:lnTo>
                      <a:pt x="95" y="623"/>
                    </a:lnTo>
                    <a:lnTo>
                      <a:pt x="84" y="603"/>
                    </a:lnTo>
                    <a:lnTo>
                      <a:pt x="77" y="582"/>
                    </a:lnTo>
                    <a:lnTo>
                      <a:pt x="75" y="562"/>
                    </a:lnTo>
                    <a:lnTo>
                      <a:pt x="75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101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161"/>
              <p:cNvSpPr>
                <a:spLocks/>
              </p:cNvSpPr>
              <p:nvPr/>
            </p:nvSpPr>
            <p:spPr bwMode="auto">
              <a:xfrm>
                <a:off x="2365055" y="4590499"/>
                <a:ext cx="905724" cy="169562"/>
              </a:xfrm>
              <a:custGeom>
                <a:avLst/>
                <a:gdLst>
                  <a:gd name="T0" fmla="*/ 2147483647 w 740"/>
                  <a:gd name="T1" fmla="*/ 0 h 138"/>
                  <a:gd name="T2" fmla="*/ 2147483647 w 740"/>
                  <a:gd name="T3" fmla="*/ 2147483647 h 138"/>
                  <a:gd name="T4" fmla="*/ 0 w 740"/>
                  <a:gd name="T5" fmla="*/ 2147483647 h 138"/>
                  <a:gd name="T6" fmla="*/ 0 w 740"/>
                  <a:gd name="T7" fmla="*/ 2147483647 h 138"/>
                  <a:gd name="T8" fmla="*/ 2147483647 w 740"/>
                  <a:gd name="T9" fmla="*/ 0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8"/>
                  <a:gd name="T17" fmla="*/ 740 w 740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8">
                    <a:moveTo>
                      <a:pt x="740" y="0"/>
                    </a:moveTo>
                    <a:lnTo>
                      <a:pt x="740" y="79"/>
                    </a:lnTo>
                    <a:lnTo>
                      <a:pt x="0" y="138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162"/>
              <p:cNvSpPr>
                <a:spLocks/>
              </p:cNvSpPr>
              <p:nvPr/>
            </p:nvSpPr>
            <p:spPr bwMode="auto">
              <a:xfrm>
                <a:off x="2365055" y="4819039"/>
                <a:ext cx="905724" cy="169557"/>
              </a:xfrm>
              <a:custGeom>
                <a:avLst/>
                <a:gdLst>
                  <a:gd name="T0" fmla="*/ 2147483647 w 740"/>
                  <a:gd name="T1" fmla="*/ 0 h 139"/>
                  <a:gd name="T2" fmla="*/ 2147483647 w 740"/>
                  <a:gd name="T3" fmla="*/ 2147483647 h 139"/>
                  <a:gd name="T4" fmla="*/ 0 w 740"/>
                  <a:gd name="T5" fmla="*/ 2147483647 h 139"/>
                  <a:gd name="T6" fmla="*/ 0 w 740"/>
                  <a:gd name="T7" fmla="*/ 2147483647 h 139"/>
                  <a:gd name="T8" fmla="*/ 2147483647 w 740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9"/>
                  <a:gd name="T17" fmla="*/ 740 w 740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9">
                    <a:moveTo>
                      <a:pt x="740" y="0"/>
                    </a:moveTo>
                    <a:lnTo>
                      <a:pt x="740" y="80"/>
                    </a:lnTo>
                    <a:lnTo>
                      <a:pt x="0" y="139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163"/>
              <p:cNvSpPr>
                <a:spLocks/>
              </p:cNvSpPr>
              <p:nvPr/>
            </p:nvSpPr>
            <p:spPr bwMode="auto">
              <a:xfrm>
                <a:off x="2365055" y="5047574"/>
                <a:ext cx="905724" cy="169562"/>
              </a:xfrm>
              <a:custGeom>
                <a:avLst/>
                <a:gdLst>
                  <a:gd name="T0" fmla="*/ 2147483647 w 739"/>
                  <a:gd name="T1" fmla="*/ 0 h 136"/>
                  <a:gd name="T2" fmla="*/ 2147483647 w 739"/>
                  <a:gd name="T3" fmla="*/ 2147483647 h 136"/>
                  <a:gd name="T4" fmla="*/ 2147483647 w 739"/>
                  <a:gd name="T5" fmla="*/ 2147483647 h 136"/>
                  <a:gd name="T6" fmla="*/ 2147483647 w 739"/>
                  <a:gd name="T7" fmla="*/ 2147483647 h 136"/>
                  <a:gd name="T8" fmla="*/ 2147483647 w 739"/>
                  <a:gd name="T9" fmla="*/ 2147483647 h 136"/>
                  <a:gd name="T10" fmla="*/ 2147483647 w 739"/>
                  <a:gd name="T11" fmla="*/ 2147483647 h 136"/>
                  <a:gd name="T12" fmla="*/ 2147483647 w 739"/>
                  <a:gd name="T13" fmla="*/ 2147483647 h 136"/>
                  <a:gd name="T14" fmla="*/ 2147483647 w 739"/>
                  <a:gd name="T15" fmla="*/ 2147483647 h 136"/>
                  <a:gd name="T16" fmla="*/ 0 w 739"/>
                  <a:gd name="T17" fmla="*/ 2147483647 h 136"/>
                  <a:gd name="T18" fmla="*/ 2147483647 w 739"/>
                  <a:gd name="T19" fmla="*/ 0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9"/>
                  <a:gd name="T31" fmla="*/ 0 h 136"/>
                  <a:gd name="T32" fmla="*/ 739 w 739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9" h="136">
                    <a:moveTo>
                      <a:pt x="739" y="0"/>
                    </a:moveTo>
                    <a:lnTo>
                      <a:pt x="739" y="51"/>
                    </a:lnTo>
                    <a:lnTo>
                      <a:pt x="738" y="65"/>
                    </a:lnTo>
                    <a:lnTo>
                      <a:pt x="735" y="80"/>
                    </a:lnTo>
                    <a:lnTo>
                      <a:pt x="36" y="136"/>
                    </a:lnTo>
                    <a:lnTo>
                      <a:pt x="23" y="119"/>
                    </a:lnTo>
                    <a:lnTo>
                      <a:pt x="11" y="99"/>
                    </a:lnTo>
                    <a:lnTo>
                      <a:pt x="4" y="79"/>
                    </a:lnTo>
                    <a:lnTo>
                      <a:pt x="0" y="59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164"/>
              <p:cNvSpPr>
                <a:spLocks/>
              </p:cNvSpPr>
              <p:nvPr/>
            </p:nvSpPr>
            <p:spPr bwMode="auto">
              <a:xfrm>
                <a:off x="2666964" y="5320346"/>
                <a:ext cx="301905" cy="88466"/>
              </a:xfrm>
              <a:custGeom>
                <a:avLst/>
                <a:gdLst>
                  <a:gd name="T0" fmla="*/ 2147483647 w 247"/>
                  <a:gd name="T1" fmla="*/ 0 h 74"/>
                  <a:gd name="T2" fmla="*/ 2147483647 w 247"/>
                  <a:gd name="T3" fmla="*/ 2147483647 h 74"/>
                  <a:gd name="T4" fmla="*/ 2147483647 w 247"/>
                  <a:gd name="T5" fmla="*/ 2147483647 h 74"/>
                  <a:gd name="T6" fmla="*/ 2147483647 w 247"/>
                  <a:gd name="T7" fmla="*/ 2147483647 h 74"/>
                  <a:gd name="T8" fmla="*/ 2147483647 w 247"/>
                  <a:gd name="T9" fmla="*/ 2147483647 h 74"/>
                  <a:gd name="T10" fmla="*/ 2147483647 w 247"/>
                  <a:gd name="T11" fmla="*/ 2147483647 h 74"/>
                  <a:gd name="T12" fmla="*/ 2147483647 w 247"/>
                  <a:gd name="T13" fmla="*/ 2147483647 h 74"/>
                  <a:gd name="T14" fmla="*/ 2147483647 w 247"/>
                  <a:gd name="T15" fmla="*/ 2147483647 h 74"/>
                  <a:gd name="T16" fmla="*/ 2147483647 w 247"/>
                  <a:gd name="T17" fmla="*/ 2147483647 h 74"/>
                  <a:gd name="T18" fmla="*/ 2147483647 w 247"/>
                  <a:gd name="T19" fmla="*/ 2147483647 h 74"/>
                  <a:gd name="T20" fmla="*/ 2147483647 w 247"/>
                  <a:gd name="T21" fmla="*/ 2147483647 h 74"/>
                  <a:gd name="T22" fmla="*/ 2147483647 w 247"/>
                  <a:gd name="T23" fmla="*/ 2147483647 h 74"/>
                  <a:gd name="T24" fmla="*/ 2147483647 w 247"/>
                  <a:gd name="T25" fmla="*/ 2147483647 h 74"/>
                  <a:gd name="T26" fmla="*/ 0 w 247"/>
                  <a:gd name="T27" fmla="*/ 2147483647 h 74"/>
                  <a:gd name="T28" fmla="*/ 2147483647 w 247"/>
                  <a:gd name="T29" fmla="*/ 2147483647 h 74"/>
                  <a:gd name="T30" fmla="*/ 2147483647 w 247"/>
                  <a:gd name="T31" fmla="*/ 2147483647 h 74"/>
                  <a:gd name="T32" fmla="*/ 2147483647 w 247"/>
                  <a:gd name="T33" fmla="*/ 2147483647 h 74"/>
                  <a:gd name="T34" fmla="*/ 2147483647 w 247"/>
                  <a:gd name="T35" fmla="*/ 2147483647 h 74"/>
                  <a:gd name="T36" fmla="*/ 2147483647 w 247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7"/>
                  <a:gd name="T58" fmla="*/ 0 h 74"/>
                  <a:gd name="T59" fmla="*/ 247 w 247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7" h="74">
                    <a:moveTo>
                      <a:pt x="123" y="0"/>
                    </a:moveTo>
                    <a:lnTo>
                      <a:pt x="153" y="1"/>
                    </a:lnTo>
                    <a:lnTo>
                      <a:pt x="180" y="5"/>
                    </a:lnTo>
                    <a:lnTo>
                      <a:pt x="206" y="12"/>
                    </a:lnTo>
                    <a:lnTo>
                      <a:pt x="228" y="20"/>
                    </a:lnTo>
                    <a:lnTo>
                      <a:pt x="247" y="30"/>
                    </a:lnTo>
                    <a:lnTo>
                      <a:pt x="189" y="60"/>
                    </a:lnTo>
                    <a:lnTo>
                      <a:pt x="169" y="68"/>
                    </a:lnTo>
                    <a:lnTo>
                      <a:pt x="147" y="73"/>
                    </a:lnTo>
                    <a:lnTo>
                      <a:pt x="122" y="74"/>
                    </a:lnTo>
                    <a:lnTo>
                      <a:pt x="99" y="73"/>
                    </a:lnTo>
                    <a:lnTo>
                      <a:pt x="77" y="68"/>
                    </a:lnTo>
                    <a:lnTo>
                      <a:pt x="57" y="60"/>
                    </a:lnTo>
                    <a:lnTo>
                      <a:pt x="0" y="30"/>
                    </a:lnTo>
                    <a:lnTo>
                      <a:pt x="18" y="20"/>
                    </a:lnTo>
                    <a:lnTo>
                      <a:pt x="40" y="12"/>
                    </a:lnTo>
                    <a:lnTo>
                      <a:pt x="66" y="5"/>
                    </a:lnTo>
                    <a:lnTo>
                      <a:pt x="94" y="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216" name="Freeform 165"/>
              <p:cNvSpPr>
                <a:spLocks/>
              </p:cNvSpPr>
              <p:nvPr/>
            </p:nvSpPr>
            <p:spPr bwMode="auto">
              <a:xfrm>
                <a:off x="1555060" y="1309888"/>
                <a:ext cx="2525713" cy="3147912"/>
              </a:xfrm>
              <a:custGeom>
                <a:avLst/>
                <a:gdLst>
                  <a:gd name="T0" fmla="*/ 1671979031 w 2057"/>
                  <a:gd name="T1" fmla="*/ 4514543 h 2566"/>
                  <a:gd name="T2" fmla="*/ 1905664579 w 2057"/>
                  <a:gd name="T3" fmla="*/ 40634563 h 2566"/>
                  <a:gd name="T4" fmla="*/ 2127288834 w 2057"/>
                  <a:gd name="T5" fmla="*/ 111369348 h 2566"/>
                  <a:gd name="T6" fmla="*/ 2147483646 w 2057"/>
                  <a:gd name="T7" fmla="*/ 210697871 h 2566"/>
                  <a:gd name="T8" fmla="*/ 2147483646 w 2057"/>
                  <a:gd name="T9" fmla="*/ 340126616 h 2566"/>
                  <a:gd name="T10" fmla="*/ 2147483646 w 2057"/>
                  <a:gd name="T11" fmla="*/ 495139814 h 2566"/>
                  <a:gd name="T12" fmla="*/ 2147483646 w 2057"/>
                  <a:gd name="T13" fmla="*/ 669717665 h 2566"/>
                  <a:gd name="T14" fmla="*/ 2147483646 w 2057"/>
                  <a:gd name="T15" fmla="*/ 866870682 h 2566"/>
                  <a:gd name="T16" fmla="*/ 2147483646 w 2057"/>
                  <a:gd name="T17" fmla="*/ 1080579066 h 2566"/>
                  <a:gd name="T18" fmla="*/ 2147483646 w 2057"/>
                  <a:gd name="T19" fmla="*/ 1307831078 h 2566"/>
                  <a:gd name="T20" fmla="*/ 2147483646 w 2057"/>
                  <a:gd name="T21" fmla="*/ 1547123915 h 2566"/>
                  <a:gd name="T22" fmla="*/ 2147483646 w 2057"/>
                  <a:gd name="T23" fmla="*/ 1754811273 h 2566"/>
                  <a:gd name="T24" fmla="*/ 2147483646 w 2057"/>
                  <a:gd name="T25" fmla="*/ 1948953777 h 2566"/>
                  <a:gd name="T26" fmla="*/ 2147483646 w 2057"/>
                  <a:gd name="T27" fmla="*/ 2134067196 h 2566"/>
                  <a:gd name="T28" fmla="*/ 2147483646 w 2057"/>
                  <a:gd name="T29" fmla="*/ 2147483646 h 2566"/>
                  <a:gd name="T30" fmla="*/ 2147483646 w 2057"/>
                  <a:gd name="T31" fmla="*/ 2147483646 h 2566"/>
                  <a:gd name="T32" fmla="*/ 2147483646 w 2057"/>
                  <a:gd name="T33" fmla="*/ 2147483646 h 2566"/>
                  <a:gd name="T34" fmla="*/ 2147483646 w 2057"/>
                  <a:gd name="T35" fmla="*/ 2147483646 h 2566"/>
                  <a:gd name="T36" fmla="*/ 2147483646 w 2057"/>
                  <a:gd name="T37" fmla="*/ 2147483646 h 2566"/>
                  <a:gd name="T38" fmla="*/ 2147483646 w 2057"/>
                  <a:gd name="T39" fmla="*/ 2147483646 h 2566"/>
                  <a:gd name="T40" fmla="*/ 2147483646 w 2057"/>
                  <a:gd name="T41" fmla="*/ 2147483646 h 2566"/>
                  <a:gd name="T42" fmla="*/ 2147483646 w 2057"/>
                  <a:gd name="T43" fmla="*/ 2147483646 h 2566"/>
                  <a:gd name="T44" fmla="*/ 2147483646 w 2057"/>
                  <a:gd name="T45" fmla="*/ 2147483646 h 2566"/>
                  <a:gd name="T46" fmla="*/ 2147483646 w 2057"/>
                  <a:gd name="T47" fmla="*/ 2147483646 h 2566"/>
                  <a:gd name="T48" fmla="*/ 2147483646 w 2057"/>
                  <a:gd name="T49" fmla="*/ 2147483646 h 2566"/>
                  <a:gd name="T50" fmla="*/ 2146887974 w 2057"/>
                  <a:gd name="T51" fmla="*/ 2147483646 h 2566"/>
                  <a:gd name="T52" fmla="*/ 927201889 w 2057"/>
                  <a:gd name="T53" fmla="*/ 2147483646 h 2566"/>
                  <a:gd name="T54" fmla="*/ 883480164 w 2057"/>
                  <a:gd name="T55" fmla="*/ 2147483646 h 2566"/>
                  <a:gd name="T56" fmla="*/ 854835362 w 2057"/>
                  <a:gd name="T57" fmla="*/ 2147483646 h 2566"/>
                  <a:gd name="T58" fmla="*/ 833728407 w 2057"/>
                  <a:gd name="T59" fmla="*/ 2147483646 h 2566"/>
                  <a:gd name="T60" fmla="*/ 827697147 w 2057"/>
                  <a:gd name="T61" fmla="*/ 2147483646 h 2566"/>
                  <a:gd name="T62" fmla="*/ 800560159 w 2057"/>
                  <a:gd name="T63" fmla="*/ 2147483646 h 2566"/>
                  <a:gd name="T64" fmla="*/ 749300587 w 2057"/>
                  <a:gd name="T65" fmla="*/ 2147483646 h 2566"/>
                  <a:gd name="T66" fmla="*/ 676932831 w 2057"/>
                  <a:gd name="T67" fmla="*/ 2147483646 h 2566"/>
                  <a:gd name="T68" fmla="*/ 592505011 w 2057"/>
                  <a:gd name="T69" fmla="*/ 2147483646 h 2566"/>
                  <a:gd name="T70" fmla="*/ 496015899 w 2057"/>
                  <a:gd name="T71" fmla="*/ 2147483646 h 2566"/>
                  <a:gd name="T72" fmla="*/ 345250356 w 2057"/>
                  <a:gd name="T73" fmla="*/ 2147483646 h 2566"/>
                  <a:gd name="T74" fmla="*/ 248761243 w 2057"/>
                  <a:gd name="T75" fmla="*/ 2147483646 h 2566"/>
                  <a:gd name="T76" fmla="*/ 159809978 w 2057"/>
                  <a:gd name="T77" fmla="*/ 2147483646 h 2566"/>
                  <a:gd name="T78" fmla="*/ 87443450 w 2057"/>
                  <a:gd name="T79" fmla="*/ 2024203105 h 2566"/>
                  <a:gd name="T80" fmla="*/ 33168248 w 2057"/>
                  <a:gd name="T81" fmla="*/ 1842100198 h 2566"/>
                  <a:gd name="T82" fmla="*/ 4523445 w 2057"/>
                  <a:gd name="T83" fmla="*/ 1647957694 h 2566"/>
                  <a:gd name="T84" fmla="*/ 4523445 w 2057"/>
                  <a:gd name="T85" fmla="*/ 1426724255 h 2566"/>
                  <a:gd name="T86" fmla="*/ 40706095 w 2057"/>
                  <a:gd name="T87" fmla="*/ 1193452444 h 2566"/>
                  <a:gd name="T88" fmla="*/ 111566035 w 2057"/>
                  <a:gd name="T89" fmla="*/ 972220231 h 2566"/>
                  <a:gd name="T90" fmla="*/ 211070778 w 2057"/>
                  <a:gd name="T91" fmla="*/ 766036902 h 2566"/>
                  <a:gd name="T92" fmla="*/ 340728138 w 2057"/>
                  <a:gd name="T93" fmla="*/ 579418226 h 2566"/>
                  <a:gd name="T94" fmla="*/ 496015899 w 2057"/>
                  <a:gd name="T95" fmla="*/ 413870687 h 2566"/>
                  <a:gd name="T96" fmla="*/ 670902799 w 2057"/>
                  <a:gd name="T97" fmla="*/ 272402344 h 2566"/>
                  <a:gd name="T98" fmla="*/ 868404469 w 2057"/>
                  <a:gd name="T99" fmla="*/ 158023710 h 2566"/>
                  <a:gd name="T100" fmla="*/ 1082489650 w 2057"/>
                  <a:gd name="T101" fmla="*/ 72238815 h 2566"/>
                  <a:gd name="T102" fmla="*/ 1310143938 w 2057"/>
                  <a:gd name="T103" fmla="*/ 18059397 h 2566"/>
                  <a:gd name="T104" fmla="*/ 1549860746 w 2057"/>
                  <a:gd name="T105" fmla="*/ 0 h 256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2057" h="2566">
                    <a:moveTo>
                      <a:pt x="1028" y="0"/>
                    </a:moveTo>
                    <a:lnTo>
                      <a:pt x="1109" y="3"/>
                    </a:lnTo>
                    <a:lnTo>
                      <a:pt x="1188" y="12"/>
                    </a:lnTo>
                    <a:lnTo>
                      <a:pt x="1264" y="27"/>
                    </a:lnTo>
                    <a:lnTo>
                      <a:pt x="1339" y="48"/>
                    </a:lnTo>
                    <a:lnTo>
                      <a:pt x="1411" y="74"/>
                    </a:lnTo>
                    <a:lnTo>
                      <a:pt x="1481" y="105"/>
                    </a:lnTo>
                    <a:lnTo>
                      <a:pt x="1548" y="140"/>
                    </a:lnTo>
                    <a:lnTo>
                      <a:pt x="1612" y="181"/>
                    </a:lnTo>
                    <a:lnTo>
                      <a:pt x="1671" y="226"/>
                    </a:lnTo>
                    <a:lnTo>
                      <a:pt x="1728" y="275"/>
                    </a:lnTo>
                    <a:lnTo>
                      <a:pt x="1782" y="329"/>
                    </a:lnTo>
                    <a:lnTo>
                      <a:pt x="1831" y="385"/>
                    </a:lnTo>
                    <a:lnTo>
                      <a:pt x="1876" y="445"/>
                    </a:lnTo>
                    <a:lnTo>
                      <a:pt x="1917" y="509"/>
                    </a:lnTo>
                    <a:lnTo>
                      <a:pt x="1952" y="576"/>
                    </a:lnTo>
                    <a:lnTo>
                      <a:pt x="1983" y="646"/>
                    </a:lnTo>
                    <a:lnTo>
                      <a:pt x="2009" y="718"/>
                    </a:lnTo>
                    <a:lnTo>
                      <a:pt x="2030" y="793"/>
                    </a:lnTo>
                    <a:lnTo>
                      <a:pt x="2045" y="869"/>
                    </a:lnTo>
                    <a:lnTo>
                      <a:pt x="2054" y="948"/>
                    </a:lnTo>
                    <a:lnTo>
                      <a:pt x="2057" y="1028"/>
                    </a:lnTo>
                    <a:lnTo>
                      <a:pt x="2054" y="1098"/>
                    </a:lnTo>
                    <a:lnTo>
                      <a:pt x="2046" y="1166"/>
                    </a:lnTo>
                    <a:lnTo>
                      <a:pt x="2034" y="1231"/>
                    </a:lnTo>
                    <a:lnTo>
                      <a:pt x="2016" y="1295"/>
                    </a:lnTo>
                    <a:lnTo>
                      <a:pt x="1995" y="1357"/>
                    </a:lnTo>
                    <a:lnTo>
                      <a:pt x="1971" y="1418"/>
                    </a:lnTo>
                    <a:lnTo>
                      <a:pt x="1944" y="1477"/>
                    </a:lnTo>
                    <a:lnTo>
                      <a:pt x="1915" y="1535"/>
                    </a:lnTo>
                    <a:lnTo>
                      <a:pt x="1883" y="1592"/>
                    </a:lnTo>
                    <a:lnTo>
                      <a:pt x="1850" y="1649"/>
                    </a:lnTo>
                    <a:lnTo>
                      <a:pt x="1817" y="1705"/>
                    </a:lnTo>
                    <a:lnTo>
                      <a:pt x="1748" y="1814"/>
                    </a:lnTo>
                    <a:lnTo>
                      <a:pt x="1681" y="1924"/>
                    </a:lnTo>
                    <a:lnTo>
                      <a:pt x="1649" y="1979"/>
                    </a:lnTo>
                    <a:lnTo>
                      <a:pt x="1620" y="2034"/>
                    </a:lnTo>
                    <a:lnTo>
                      <a:pt x="1592" y="2090"/>
                    </a:lnTo>
                    <a:lnTo>
                      <a:pt x="1568" y="2147"/>
                    </a:lnTo>
                    <a:lnTo>
                      <a:pt x="1547" y="2204"/>
                    </a:lnTo>
                    <a:lnTo>
                      <a:pt x="1529" y="2263"/>
                    </a:lnTo>
                    <a:lnTo>
                      <a:pt x="1516" y="2323"/>
                    </a:lnTo>
                    <a:lnTo>
                      <a:pt x="1508" y="2384"/>
                    </a:lnTo>
                    <a:lnTo>
                      <a:pt x="1505" y="2447"/>
                    </a:lnTo>
                    <a:lnTo>
                      <a:pt x="1503" y="2475"/>
                    </a:lnTo>
                    <a:lnTo>
                      <a:pt x="1496" y="2503"/>
                    </a:lnTo>
                    <a:lnTo>
                      <a:pt x="1489" y="2520"/>
                    </a:lnTo>
                    <a:lnTo>
                      <a:pt x="1481" y="2535"/>
                    </a:lnTo>
                    <a:lnTo>
                      <a:pt x="1470" y="2548"/>
                    </a:lnTo>
                    <a:lnTo>
                      <a:pt x="1456" y="2557"/>
                    </a:lnTo>
                    <a:lnTo>
                      <a:pt x="1441" y="2564"/>
                    </a:lnTo>
                    <a:lnTo>
                      <a:pt x="1424" y="2566"/>
                    </a:lnTo>
                    <a:lnTo>
                      <a:pt x="632" y="2566"/>
                    </a:lnTo>
                    <a:lnTo>
                      <a:pt x="615" y="2564"/>
                    </a:lnTo>
                    <a:lnTo>
                      <a:pt x="599" y="2557"/>
                    </a:lnTo>
                    <a:lnTo>
                      <a:pt x="586" y="2548"/>
                    </a:lnTo>
                    <a:lnTo>
                      <a:pt x="575" y="2535"/>
                    </a:lnTo>
                    <a:lnTo>
                      <a:pt x="567" y="2520"/>
                    </a:lnTo>
                    <a:lnTo>
                      <a:pt x="560" y="2503"/>
                    </a:lnTo>
                    <a:lnTo>
                      <a:pt x="553" y="2475"/>
                    </a:lnTo>
                    <a:lnTo>
                      <a:pt x="551" y="2447"/>
                    </a:lnTo>
                    <a:lnTo>
                      <a:pt x="549" y="2387"/>
                    </a:lnTo>
                    <a:lnTo>
                      <a:pt x="543" y="2327"/>
                    </a:lnTo>
                    <a:lnTo>
                      <a:pt x="531" y="2270"/>
                    </a:lnTo>
                    <a:lnTo>
                      <a:pt x="516" y="2214"/>
                    </a:lnTo>
                    <a:lnTo>
                      <a:pt x="497" y="2158"/>
                    </a:lnTo>
                    <a:lnTo>
                      <a:pt x="475" y="2104"/>
                    </a:lnTo>
                    <a:lnTo>
                      <a:pt x="449" y="2050"/>
                    </a:lnTo>
                    <a:lnTo>
                      <a:pt x="422" y="1997"/>
                    </a:lnTo>
                    <a:lnTo>
                      <a:pt x="393" y="1944"/>
                    </a:lnTo>
                    <a:lnTo>
                      <a:pt x="361" y="1891"/>
                    </a:lnTo>
                    <a:lnTo>
                      <a:pt x="329" y="1838"/>
                    </a:lnTo>
                    <a:lnTo>
                      <a:pt x="262" y="1733"/>
                    </a:lnTo>
                    <a:lnTo>
                      <a:pt x="229" y="1680"/>
                    </a:lnTo>
                    <a:lnTo>
                      <a:pt x="197" y="1626"/>
                    </a:lnTo>
                    <a:lnTo>
                      <a:pt x="165" y="1572"/>
                    </a:lnTo>
                    <a:lnTo>
                      <a:pt x="135" y="1517"/>
                    </a:lnTo>
                    <a:lnTo>
                      <a:pt x="106" y="1460"/>
                    </a:lnTo>
                    <a:lnTo>
                      <a:pt x="81" y="1403"/>
                    </a:lnTo>
                    <a:lnTo>
                      <a:pt x="58" y="1345"/>
                    </a:lnTo>
                    <a:lnTo>
                      <a:pt x="39" y="1285"/>
                    </a:lnTo>
                    <a:lnTo>
                      <a:pt x="22" y="1224"/>
                    </a:lnTo>
                    <a:lnTo>
                      <a:pt x="10" y="1160"/>
                    </a:lnTo>
                    <a:lnTo>
                      <a:pt x="3" y="1095"/>
                    </a:lnTo>
                    <a:lnTo>
                      <a:pt x="0" y="1028"/>
                    </a:lnTo>
                    <a:lnTo>
                      <a:pt x="3" y="948"/>
                    </a:lnTo>
                    <a:lnTo>
                      <a:pt x="12" y="869"/>
                    </a:lnTo>
                    <a:lnTo>
                      <a:pt x="27" y="793"/>
                    </a:lnTo>
                    <a:lnTo>
                      <a:pt x="48" y="718"/>
                    </a:lnTo>
                    <a:lnTo>
                      <a:pt x="74" y="646"/>
                    </a:lnTo>
                    <a:lnTo>
                      <a:pt x="104" y="576"/>
                    </a:lnTo>
                    <a:lnTo>
                      <a:pt x="140" y="509"/>
                    </a:lnTo>
                    <a:lnTo>
                      <a:pt x="181" y="445"/>
                    </a:lnTo>
                    <a:lnTo>
                      <a:pt x="226" y="385"/>
                    </a:lnTo>
                    <a:lnTo>
                      <a:pt x="275" y="329"/>
                    </a:lnTo>
                    <a:lnTo>
                      <a:pt x="329" y="275"/>
                    </a:lnTo>
                    <a:lnTo>
                      <a:pt x="385" y="226"/>
                    </a:lnTo>
                    <a:lnTo>
                      <a:pt x="445" y="181"/>
                    </a:lnTo>
                    <a:lnTo>
                      <a:pt x="509" y="140"/>
                    </a:lnTo>
                    <a:lnTo>
                      <a:pt x="576" y="105"/>
                    </a:lnTo>
                    <a:lnTo>
                      <a:pt x="646" y="74"/>
                    </a:lnTo>
                    <a:lnTo>
                      <a:pt x="718" y="48"/>
                    </a:lnTo>
                    <a:lnTo>
                      <a:pt x="793" y="27"/>
                    </a:lnTo>
                    <a:lnTo>
                      <a:pt x="869" y="12"/>
                    </a:lnTo>
                    <a:lnTo>
                      <a:pt x="948" y="3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101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217" name="Freeform 172"/>
              <p:cNvSpPr>
                <a:spLocks/>
              </p:cNvSpPr>
              <p:nvPr/>
            </p:nvSpPr>
            <p:spPr bwMode="auto">
              <a:xfrm>
                <a:off x="2534420" y="3543652"/>
                <a:ext cx="559633" cy="914149"/>
              </a:xfrm>
              <a:custGeom>
                <a:avLst/>
                <a:gdLst>
                  <a:gd name="T0" fmla="*/ 343409709 w 456"/>
                  <a:gd name="T1" fmla="*/ 0 h 748"/>
                  <a:gd name="T2" fmla="*/ 399137374 w 456"/>
                  <a:gd name="T3" fmla="*/ 4480308 h 748"/>
                  <a:gd name="T4" fmla="*/ 451854557 w 456"/>
                  <a:gd name="T5" fmla="*/ 14935581 h 748"/>
                  <a:gd name="T6" fmla="*/ 501557576 w 456"/>
                  <a:gd name="T7" fmla="*/ 32859257 h 748"/>
                  <a:gd name="T8" fmla="*/ 545237177 w 456"/>
                  <a:gd name="T9" fmla="*/ 58250112 h 748"/>
                  <a:gd name="T10" fmla="*/ 587409697 w 456"/>
                  <a:gd name="T11" fmla="*/ 88121275 h 748"/>
                  <a:gd name="T12" fmla="*/ 620545861 w 456"/>
                  <a:gd name="T13" fmla="*/ 122473968 h 748"/>
                  <a:gd name="T14" fmla="*/ 647657380 w 456"/>
                  <a:gd name="T15" fmla="*/ 161306968 h 748"/>
                  <a:gd name="T16" fmla="*/ 668744253 w 456"/>
                  <a:gd name="T17" fmla="*/ 204621499 h 748"/>
                  <a:gd name="T18" fmla="*/ 682299399 w 456"/>
                  <a:gd name="T19" fmla="*/ 249429465 h 748"/>
                  <a:gd name="T20" fmla="*/ 686818190 w 456"/>
                  <a:gd name="T21" fmla="*/ 298717740 h 748"/>
                  <a:gd name="T22" fmla="*/ 686818190 w 456"/>
                  <a:gd name="T23" fmla="*/ 1117203736 h 748"/>
                  <a:gd name="T24" fmla="*/ 0 w 456"/>
                  <a:gd name="T25" fmla="*/ 1117203736 h 748"/>
                  <a:gd name="T26" fmla="*/ 0 w 456"/>
                  <a:gd name="T27" fmla="*/ 298717740 h 748"/>
                  <a:gd name="T28" fmla="*/ 4518791 w 456"/>
                  <a:gd name="T29" fmla="*/ 249429465 h 748"/>
                  <a:gd name="T30" fmla="*/ 16568082 w 456"/>
                  <a:gd name="T31" fmla="*/ 204621499 h 748"/>
                  <a:gd name="T32" fmla="*/ 39160810 w 456"/>
                  <a:gd name="T33" fmla="*/ 161306968 h 748"/>
                  <a:gd name="T34" fmla="*/ 66272329 w 456"/>
                  <a:gd name="T35" fmla="*/ 122473968 h 748"/>
                  <a:gd name="T36" fmla="*/ 100914348 w 456"/>
                  <a:gd name="T37" fmla="*/ 88121275 h 748"/>
                  <a:gd name="T38" fmla="*/ 141581013 w 456"/>
                  <a:gd name="T39" fmla="*/ 58250112 h 748"/>
                  <a:gd name="T40" fmla="*/ 186766468 w 456"/>
                  <a:gd name="T41" fmla="*/ 32859257 h 748"/>
                  <a:gd name="T42" fmla="*/ 234963633 w 456"/>
                  <a:gd name="T43" fmla="*/ 14935581 h 748"/>
                  <a:gd name="T44" fmla="*/ 289186671 w 456"/>
                  <a:gd name="T45" fmla="*/ 4480308 h 748"/>
                  <a:gd name="T46" fmla="*/ 343409709 w 456"/>
                  <a:gd name="T47" fmla="*/ 0 h 74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56" h="748">
                    <a:moveTo>
                      <a:pt x="228" y="0"/>
                    </a:moveTo>
                    <a:lnTo>
                      <a:pt x="265" y="3"/>
                    </a:lnTo>
                    <a:lnTo>
                      <a:pt x="300" y="10"/>
                    </a:lnTo>
                    <a:lnTo>
                      <a:pt x="333" y="22"/>
                    </a:lnTo>
                    <a:lnTo>
                      <a:pt x="362" y="39"/>
                    </a:lnTo>
                    <a:lnTo>
                      <a:pt x="390" y="59"/>
                    </a:lnTo>
                    <a:lnTo>
                      <a:pt x="412" y="82"/>
                    </a:lnTo>
                    <a:lnTo>
                      <a:pt x="430" y="108"/>
                    </a:lnTo>
                    <a:lnTo>
                      <a:pt x="444" y="137"/>
                    </a:lnTo>
                    <a:lnTo>
                      <a:pt x="453" y="167"/>
                    </a:lnTo>
                    <a:lnTo>
                      <a:pt x="456" y="200"/>
                    </a:lnTo>
                    <a:lnTo>
                      <a:pt x="456" y="748"/>
                    </a:lnTo>
                    <a:lnTo>
                      <a:pt x="0" y="748"/>
                    </a:lnTo>
                    <a:lnTo>
                      <a:pt x="0" y="200"/>
                    </a:lnTo>
                    <a:lnTo>
                      <a:pt x="3" y="167"/>
                    </a:lnTo>
                    <a:lnTo>
                      <a:pt x="11" y="137"/>
                    </a:lnTo>
                    <a:lnTo>
                      <a:pt x="26" y="108"/>
                    </a:lnTo>
                    <a:lnTo>
                      <a:pt x="44" y="82"/>
                    </a:lnTo>
                    <a:lnTo>
                      <a:pt x="67" y="59"/>
                    </a:lnTo>
                    <a:lnTo>
                      <a:pt x="94" y="39"/>
                    </a:lnTo>
                    <a:lnTo>
                      <a:pt x="124" y="22"/>
                    </a:lnTo>
                    <a:lnTo>
                      <a:pt x="156" y="10"/>
                    </a:lnTo>
                    <a:lnTo>
                      <a:pt x="192" y="3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1E8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101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175"/>
              <p:cNvSpPr>
                <a:spLocks noEditPoints="1"/>
              </p:cNvSpPr>
              <p:nvPr/>
            </p:nvSpPr>
            <p:spPr bwMode="auto">
              <a:xfrm>
                <a:off x="2239876" y="4288243"/>
                <a:ext cx="1148720" cy="169557"/>
              </a:xfrm>
              <a:custGeom>
                <a:avLst/>
                <a:gdLst>
                  <a:gd name="T0" fmla="*/ 696 w 936"/>
                  <a:gd name="T1" fmla="*/ 0 h 140"/>
                  <a:gd name="T2" fmla="*/ 747 w 936"/>
                  <a:gd name="T3" fmla="*/ 10 h 140"/>
                  <a:gd name="T4" fmla="*/ 794 w 936"/>
                  <a:gd name="T5" fmla="*/ 20 h 140"/>
                  <a:gd name="T6" fmla="*/ 838 w 936"/>
                  <a:gd name="T7" fmla="*/ 33 h 140"/>
                  <a:gd name="T8" fmla="*/ 876 w 936"/>
                  <a:gd name="T9" fmla="*/ 46 h 140"/>
                  <a:gd name="T10" fmla="*/ 909 w 936"/>
                  <a:gd name="T11" fmla="*/ 60 h 140"/>
                  <a:gd name="T12" fmla="*/ 936 w 936"/>
                  <a:gd name="T13" fmla="*/ 77 h 140"/>
                  <a:gd name="T14" fmla="*/ 929 w 936"/>
                  <a:gd name="T15" fmla="*/ 94 h 140"/>
                  <a:gd name="T16" fmla="*/ 921 w 936"/>
                  <a:gd name="T17" fmla="*/ 109 h 140"/>
                  <a:gd name="T18" fmla="*/ 910 w 936"/>
                  <a:gd name="T19" fmla="*/ 122 h 140"/>
                  <a:gd name="T20" fmla="*/ 896 w 936"/>
                  <a:gd name="T21" fmla="*/ 131 h 140"/>
                  <a:gd name="T22" fmla="*/ 881 w 936"/>
                  <a:gd name="T23" fmla="*/ 138 h 140"/>
                  <a:gd name="T24" fmla="*/ 864 w 936"/>
                  <a:gd name="T25" fmla="*/ 140 h 140"/>
                  <a:gd name="T26" fmla="*/ 696 w 936"/>
                  <a:gd name="T27" fmla="*/ 140 h 140"/>
                  <a:gd name="T28" fmla="*/ 696 w 936"/>
                  <a:gd name="T29" fmla="*/ 0 h 140"/>
                  <a:gd name="T30" fmla="*/ 240 w 936"/>
                  <a:gd name="T31" fmla="*/ 0 h 140"/>
                  <a:gd name="T32" fmla="*/ 240 w 936"/>
                  <a:gd name="T33" fmla="*/ 140 h 140"/>
                  <a:gd name="T34" fmla="*/ 72 w 936"/>
                  <a:gd name="T35" fmla="*/ 140 h 140"/>
                  <a:gd name="T36" fmla="*/ 55 w 936"/>
                  <a:gd name="T37" fmla="*/ 138 h 140"/>
                  <a:gd name="T38" fmla="*/ 39 w 936"/>
                  <a:gd name="T39" fmla="*/ 131 h 140"/>
                  <a:gd name="T40" fmla="*/ 26 w 936"/>
                  <a:gd name="T41" fmla="*/ 122 h 140"/>
                  <a:gd name="T42" fmla="*/ 15 w 936"/>
                  <a:gd name="T43" fmla="*/ 109 h 140"/>
                  <a:gd name="T44" fmla="*/ 7 w 936"/>
                  <a:gd name="T45" fmla="*/ 94 h 140"/>
                  <a:gd name="T46" fmla="*/ 0 w 936"/>
                  <a:gd name="T47" fmla="*/ 77 h 140"/>
                  <a:gd name="T48" fmla="*/ 27 w 936"/>
                  <a:gd name="T49" fmla="*/ 60 h 140"/>
                  <a:gd name="T50" fmla="*/ 60 w 936"/>
                  <a:gd name="T51" fmla="*/ 46 h 140"/>
                  <a:gd name="T52" fmla="*/ 98 w 936"/>
                  <a:gd name="T53" fmla="*/ 33 h 140"/>
                  <a:gd name="T54" fmla="*/ 142 w 936"/>
                  <a:gd name="T55" fmla="*/ 20 h 140"/>
                  <a:gd name="T56" fmla="*/ 189 w 936"/>
                  <a:gd name="T57" fmla="*/ 10 h 140"/>
                  <a:gd name="T58" fmla="*/ 240 w 936"/>
                  <a:gd name="T59" fmla="*/ 0 h 14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36"/>
                  <a:gd name="T91" fmla="*/ 0 h 140"/>
                  <a:gd name="T92" fmla="*/ 936 w 936"/>
                  <a:gd name="T93" fmla="*/ 140 h 14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36" h="140">
                    <a:moveTo>
                      <a:pt x="696" y="0"/>
                    </a:moveTo>
                    <a:lnTo>
                      <a:pt x="747" y="10"/>
                    </a:lnTo>
                    <a:lnTo>
                      <a:pt x="794" y="20"/>
                    </a:lnTo>
                    <a:lnTo>
                      <a:pt x="838" y="33"/>
                    </a:lnTo>
                    <a:lnTo>
                      <a:pt x="876" y="46"/>
                    </a:lnTo>
                    <a:lnTo>
                      <a:pt x="909" y="60"/>
                    </a:lnTo>
                    <a:lnTo>
                      <a:pt x="936" y="77"/>
                    </a:lnTo>
                    <a:lnTo>
                      <a:pt x="929" y="94"/>
                    </a:lnTo>
                    <a:lnTo>
                      <a:pt x="921" y="109"/>
                    </a:lnTo>
                    <a:lnTo>
                      <a:pt x="910" y="122"/>
                    </a:lnTo>
                    <a:lnTo>
                      <a:pt x="896" y="131"/>
                    </a:lnTo>
                    <a:lnTo>
                      <a:pt x="881" y="138"/>
                    </a:lnTo>
                    <a:lnTo>
                      <a:pt x="864" y="140"/>
                    </a:lnTo>
                    <a:lnTo>
                      <a:pt x="696" y="140"/>
                    </a:lnTo>
                    <a:lnTo>
                      <a:pt x="696" y="0"/>
                    </a:lnTo>
                    <a:close/>
                    <a:moveTo>
                      <a:pt x="240" y="0"/>
                    </a:moveTo>
                    <a:lnTo>
                      <a:pt x="240" y="140"/>
                    </a:lnTo>
                    <a:lnTo>
                      <a:pt x="72" y="140"/>
                    </a:lnTo>
                    <a:lnTo>
                      <a:pt x="55" y="138"/>
                    </a:lnTo>
                    <a:lnTo>
                      <a:pt x="39" y="131"/>
                    </a:lnTo>
                    <a:lnTo>
                      <a:pt x="26" y="122"/>
                    </a:lnTo>
                    <a:lnTo>
                      <a:pt x="15" y="109"/>
                    </a:lnTo>
                    <a:lnTo>
                      <a:pt x="7" y="94"/>
                    </a:lnTo>
                    <a:lnTo>
                      <a:pt x="0" y="77"/>
                    </a:lnTo>
                    <a:lnTo>
                      <a:pt x="27" y="60"/>
                    </a:lnTo>
                    <a:lnTo>
                      <a:pt x="60" y="46"/>
                    </a:lnTo>
                    <a:lnTo>
                      <a:pt x="98" y="33"/>
                    </a:lnTo>
                    <a:lnTo>
                      <a:pt x="142" y="20"/>
                    </a:lnTo>
                    <a:lnTo>
                      <a:pt x="189" y="1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176"/>
              <p:cNvSpPr>
                <a:spLocks noEditPoints="1"/>
              </p:cNvSpPr>
              <p:nvPr/>
            </p:nvSpPr>
            <p:spPr bwMode="auto">
              <a:xfrm>
                <a:off x="2534420" y="4273499"/>
                <a:ext cx="559633" cy="184302"/>
              </a:xfrm>
              <a:custGeom>
                <a:avLst/>
                <a:gdLst>
                  <a:gd name="T0" fmla="*/ 297 w 456"/>
                  <a:gd name="T1" fmla="*/ 0 h 155"/>
                  <a:gd name="T2" fmla="*/ 352 w 456"/>
                  <a:gd name="T3" fmla="*/ 4 h 155"/>
                  <a:gd name="T4" fmla="*/ 405 w 456"/>
                  <a:gd name="T5" fmla="*/ 9 h 155"/>
                  <a:gd name="T6" fmla="*/ 456 w 456"/>
                  <a:gd name="T7" fmla="*/ 15 h 155"/>
                  <a:gd name="T8" fmla="*/ 456 w 456"/>
                  <a:gd name="T9" fmla="*/ 155 h 155"/>
                  <a:gd name="T10" fmla="*/ 297 w 456"/>
                  <a:gd name="T11" fmla="*/ 155 h 155"/>
                  <a:gd name="T12" fmla="*/ 297 w 456"/>
                  <a:gd name="T13" fmla="*/ 0 h 155"/>
                  <a:gd name="T14" fmla="*/ 159 w 456"/>
                  <a:gd name="T15" fmla="*/ 0 h 155"/>
                  <a:gd name="T16" fmla="*/ 159 w 456"/>
                  <a:gd name="T17" fmla="*/ 155 h 155"/>
                  <a:gd name="T18" fmla="*/ 0 w 456"/>
                  <a:gd name="T19" fmla="*/ 155 h 155"/>
                  <a:gd name="T20" fmla="*/ 0 w 456"/>
                  <a:gd name="T21" fmla="*/ 15 h 155"/>
                  <a:gd name="T22" fmla="*/ 51 w 456"/>
                  <a:gd name="T23" fmla="*/ 9 h 155"/>
                  <a:gd name="T24" fmla="*/ 104 w 456"/>
                  <a:gd name="T25" fmla="*/ 4 h 155"/>
                  <a:gd name="T26" fmla="*/ 159 w 456"/>
                  <a:gd name="T27" fmla="*/ 0 h 1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6"/>
                  <a:gd name="T43" fmla="*/ 0 h 155"/>
                  <a:gd name="T44" fmla="*/ 456 w 456"/>
                  <a:gd name="T45" fmla="*/ 155 h 1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6" h="155">
                    <a:moveTo>
                      <a:pt x="297" y="0"/>
                    </a:moveTo>
                    <a:lnTo>
                      <a:pt x="352" y="4"/>
                    </a:lnTo>
                    <a:lnTo>
                      <a:pt x="405" y="9"/>
                    </a:lnTo>
                    <a:lnTo>
                      <a:pt x="456" y="15"/>
                    </a:lnTo>
                    <a:lnTo>
                      <a:pt x="456" y="155"/>
                    </a:lnTo>
                    <a:lnTo>
                      <a:pt x="297" y="155"/>
                    </a:lnTo>
                    <a:lnTo>
                      <a:pt x="297" y="0"/>
                    </a:lnTo>
                    <a:close/>
                    <a:moveTo>
                      <a:pt x="159" y="0"/>
                    </a:moveTo>
                    <a:lnTo>
                      <a:pt x="159" y="155"/>
                    </a:lnTo>
                    <a:lnTo>
                      <a:pt x="0" y="155"/>
                    </a:lnTo>
                    <a:lnTo>
                      <a:pt x="0" y="15"/>
                    </a:lnTo>
                    <a:lnTo>
                      <a:pt x="51" y="9"/>
                    </a:lnTo>
                    <a:lnTo>
                      <a:pt x="104" y="4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177"/>
              <p:cNvSpPr>
                <a:spLocks/>
              </p:cNvSpPr>
              <p:nvPr/>
            </p:nvSpPr>
            <p:spPr bwMode="auto">
              <a:xfrm>
                <a:off x="2733234" y="4266124"/>
                <a:ext cx="169365" cy="191676"/>
              </a:xfrm>
              <a:custGeom>
                <a:avLst/>
                <a:gdLst>
                  <a:gd name="T0" fmla="*/ 69 w 138"/>
                  <a:gd name="T1" fmla="*/ 0 h 156"/>
                  <a:gd name="T2" fmla="*/ 104 w 138"/>
                  <a:gd name="T3" fmla="*/ 1 h 156"/>
                  <a:gd name="T4" fmla="*/ 138 w 138"/>
                  <a:gd name="T5" fmla="*/ 1 h 156"/>
                  <a:gd name="T6" fmla="*/ 138 w 138"/>
                  <a:gd name="T7" fmla="*/ 156 h 156"/>
                  <a:gd name="T8" fmla="*/ 0 w 138"/>
                  <a:gd name="T9" fmla="*/ 156 h 156"/>
                  <a:gd name="T10" fmla="*/ 0 w 138"/>
                  <a:gd name="T11" fmla="*/ 1 h 156"/>
                  <a:gd name="T12" fmla="*/ 35 w 138"/>
                  <a:gd name="T13" fmla="*/ 1 h 156"/>
                  <a:gd name="T14" fmla="*/ 69 w 138"/>
                  <a:gd name="T15" fmla="*/ 0 h 1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156"/>
                  <a:gd name="T26" fmla="*/ 138 w 138"/>
                  <a:gd name="T27" fmla="*/ 156 h 1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156">
                    <a:moveTo>
                      <a:pt x="69" y="0"/>
                    </a:moveTo>
                    <a:lnTo>
                      <a:pt x="104" y="1"/>
                    </a:lnTo>
                    <a:lnTo>
                      <a:pt x="138" y="1"/>
                    </a:lnTo>
                    <a:lnTo>
                      <a:pt x="138" y="156"/>
                    </a:lnTo>
                    <a:lnTo>
                      <a:pt x="0" y="156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ound Same Side Corner Rectangle 73"/>
              <p:cNvSpPr/>
              <p:nvPr/>
            </p:nvSpPr>
            <p:spPr>
              <a:xfrm>
                <a:off x="2998323" y="2762202"/>
                <a:ext cx="88363" cy="103210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>
                <a:off x="2549147" y="2769577"/>
                <a:ext cx="43444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Round Same Side Corner Rectangle 76"/>
              <p:cNvSpPr/>
              <p:nvPr/>
            </p:nvSpPr>
            <p:spPr>
              <a:xfrm>
                <a:off x="2534420" y="2769577"/>
                <a:ext cx="95724" cy="103210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173"/>
              <p:cNvSpPr>
                <a:spLocks/>
              </p:cNvSpPr>
              <p:nvPr/>
            </p:nvSpPr>
            <p:spPr bwMode="auto">
              <a:xfrm>
                <a:off x="2615417" y="3359350"/>
                <a:ext cx="412361" cy="1061592"/>
              </a:xfrm>
              <a:custGeom>
                <a:avLst/>
                <a:gdLst>
                  <a:gd name="T0" fmla="*/ 2147483647 w 138"/>
                  <a:gd name="T1" fmla="*/ 0 h 1202"/>
                  <a:gd name="T2" fmla="*/ 2147483647 w 138"/>
                  <a:gd name="T3" fmla="*/ 2147483647 h 1202"/>
                  <a:gd name="T4" fmla="*/ 2147483647 w 138"/>
                  <a:gd name="T5" fmla="*/ 2147483647 h 1202"/>
                  <a:gd name="T6" fmla="*/ 2147483647 w 138"/>
                  <a:gd name="T7" fmla="*/ 2147483647 h 1202"/>
                  <a:gd name="T8" fmla="*/ 2147483647 w 138"/>
                  <a:gd name="T9" fmla="*/ 2147483647 h 1202"/>
                  <a:gd name="T10" fmla="*/ 2147483647 w 138"/>
                  <a:gd name="T11" fmla="*/ 2147483647 h 1202"/>
                  <a:gd name="T12" fmla="*/ 2147483647 w 138"/>
                  <a:gd name="T13" fmla="*/ 2147483647 h 1202"/>
                  <a:gd name="T14" fmla="*/ 2147483647 w 138"/>
                  <a:gd name="T15" fmla="*/ 2147483647 h 1202"/>
                  <a:gd name="T16" fmla="*/ 2147483647 w 138"/>
                  <a:gd name="T17" fmla="*/ 2147483647 h 1202"/>
                  <a:gd name="T18" fmla="*/ 0 w 138"/>
                  <a:gd name="T19" fmla="*/ 2147483647 h 1202"/>
                  <a:gd name="T20" fmla="*/ 0 w 138"/>
                  <a:gd name="T21" fmla="*/ 2147483647 h 1202"/>
                  <a:gd name="T22" fmla="*/ 2147483647 w 138"/>
                  <a:gd name="T23" fmla="*/ 2147483647 h 1202"/>
                  <a:gd name="T24" fmla="*/ 2147483647 w 138"/>
                  <a:gd name="T25" fmla="*/ 2147483647 h 1202"/>
                  <a:gd name="T26" fmla="*/ 2147483647 w 138"/>
                  <a:gd name="T27" fmla="*/ 2147483647 h 1202"/>
                  <a:gd name="T28" fmla="*/ 2147483647 w 138"/>
                  <a:gd name="T29" fmla="*/ 2147483647 h 1202"/>
                  <a:gd name="T30" fmla="*/ 2147483647 w 138"/>
                  <a:gd name="T31" fmla="*/ 2147483647 h 1202"/>
                  <a:gd name="T32" fmla="*/ 2147483647 w 138"/>
                  <a:gd name="T33" fmla="*/ 2147483647 h 1202"/>
                  <a:gd name="T34" fmla="*/ 2147483647 w 138"/>
                  <a:gd name="T35" fmla="*/ 0 h 1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1202"/>
                  <a:gd name="T56" fmla="*/ 138 w 138"/>
                  <a:gd name="T57" fmla="*/ 1202 h 1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1202">
                    <a:moveTo>
                      <a:pt x="69" y="0"/>
                    </a:moveTo>
                    <a:lnTo>
                      <a:pt x="85" y="3"/>
                    </a:lnTo>
                    <a:lnTo>
                      <a:pt x="100" y="13"/>
                    </a:lnTo>
                    <a:lnTo>
                      <a:pt x="112" y="28"/>
                    </a:lnTo>
                    <a:lnTo>
                      <a:pt x="123" y="49"/>
                    </a:lnTo>
                    <a:lnTo>
                      <a:pt x="131" y="72"/>
                    </a:lnTo>
                    <a:lnTo>
                      <a:pt x="136" y="99"/>
                    </a:lnTo>
                    <a:lnTo>
                      <a:pt x="138" y="129"/>
                    </a:lnTo>
                    <a:lnTo>
                      <a:pt x="138" y="1202"/>
                    </a:lnTo>
                    <a:lnTo>
                      <a:pt x="0" y="1202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8" y="72"/>
                    </a:lnTo>
                    <a:lnTo>
                      <a:pt x="16" y="49"/>
                    </a:lnTo>
                    <a:lnTo>
                      <a:pt x="26" y="28"/>
                    </a:lnTo>
                    <a:lnTo>
                      <a:pt x="39" y="13"/>
                    </a:lnTo>
                    <a:lnTo>
                      <a:pt x="53" y="3"/>
                    </a:lnTo>
                    <a:lnTo>
                      <a:pt x="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225" name="Ellipse 45"/>
              <p:cNvSpPr>
                <a:spLocks noChangeArrowheads="1"/>
              </p:cNvSpPr>
              <p:nvPr/>
            </p:nvSpPr>
            <p:spPr bwMode="auto">
              <a:xfrm flipH="1">
                <a:off x="2549147" y="3359350"/>
                <a:ext cx="537540" cy="442330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76999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da-DK" altLang="zh-CN" sz="101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" name="Can 9"/>
            <p:cNvSpPr/>
            <p:nvPr/>
          </p:nvSpPr>
          <p:spPr bwMode="auto">
            <a:xfrm>
              <a:off x="5147744" y="5243023"/>
              <a:ext cx="286075" cy="1186496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174" name="Freeform 74"/>
            <p:cNvSpPr>
              <a:spLocks/>
            </p:cNvSpPr>
            <p:nvPr/>
          </p:nvSpPr>
          <p:spPr bwMode="auto">
            <a:xfrm flipH="1" flipV="1">
              <a:off x="5110820" y="6341554"/>
              <a:ext cx="319913" cy="212751"/>
            </a:xfrm>
            <a:custGeom>
              <a:avLst/>
              <a:gdLst>
                <a:gd name="T0" fmla="*/ 76710024 w 195"/>
                <a:gd name="T1" fmla="*/ 702270 h 196"/>
                <a:gd name="T2" fmla="*/ 90331010 w 195"/>
                <a:gd name="T3" fmla="*/ 3511348 h 196"/>
                <a:gd name="T4" fmla="*/ 102518521 w 195"/>
                <a:gd name="T5" fmla="*/ 8427236 h 196"/>
                <a:gd name="T6" fmla="*/ 114706031 w 195"/>
                <a:gd name="T7" fmla="*/ 15450770 h 196"/>
                <a:gd name="T8" fmla="*/ 124025743 w 195"/>
                <a:gd name="T9" fmla="*/ 25984815 h 196"/>
                <a:gd name="T10" fmla="*/ 131195664 w 195"/>
                <a:gd name="T11" fmla="*/ 36519698 h 196"/>
                <a:gd name="T12" fmla="*/ 136213253 w 195"/>
                <a:gd name="T13" fmla="*/ 48458282 h 196"/>
                <a:gd name="T14" fmla="*/ 139798214 w 195"/>
                <a:gd name="T15" fmla="*/ 61802244 h 196"/>
                <a:gd name="T16" fmla="*/ 139798214 w 195"/>
                <a:gd name="T17" fmla="*/ 75847637 h 196"/>
                <a:gd name="T18" fmla="*/ 136213253 w 195"/>
                <a:gd name="T19" fmla="*/ 89893868 h 196"/>
                <a:gd name="T20" fmla="*/ 131195664 w 195"/>
                <a:gd name="T21" fmla="*/ 101832452 h 196"/>
                <a:gd name="T22" fmla="*/ 124025743 w 195"/>
                <a:gd name="T23" fmla="*/ 112367335 h 196"/>
                <a:gd name="T24" fmla="*/ 114706031 w 195"/>
                <a:gd name="T25" fmla="*/ 121496840 h 196"/>
                <a:gd name="T26" fmla="*/ 102518521 w 195"/>
                <a:gd name="T27" fmla="*/ 129222644 h 196"/>
                <a:gd name="T28" fmla="*/ 90331010 w 195"/>
                <a:gd name="T29" fmla="*/ 134840802 h 196"/>
                <a:gd name="T30" fmla="*/ 76710024 w 195"/>
                <a:gd name="T31" fmla="*/ 137649880 h 196"/>
                <a:gd name="T32" fmla="*/ 62371875 w 195"/>
                <a:gd name="T33" fmla="*/ 137649880 h 196"/>
                <a:gd name="T34" fmla="*/ 49467204 w 195"/>
                <a:gd name="T35" fmla="*/ 134840802 h 196"/>
                <a:gd name="T36" fmla="*/ 36562532 w 195"/>
                <a:gd name="T37" fmla="*/ 129222644 h 196"/>
                <a:gd name="T38" fmla="*/ 25808497 w 195"/>
                <a:gd name="T39" fmla="*/ 121496840 h 196"/>
                <a:gd name="T40" fmla="*/ 15772471 w 195"/>
                <a:gd name="T41" fmla="*/ 112367335 h 196"/>
                <a:gd name="T42" fmla="*/ 7886235 w 195"/>
                <a:gd name="T43" fmla="*/ 101832452 h 196"/>
                <a:gd name="T44" fmla="*/ 2867799 w 195"/>
                <a:gd name="T45" fmla="*/ 89893868 h 196"/>
                <a:gd name="T46" fmla="*/ 717161 w 195"/>
                <a:gd name="T47" fmla="*/ 75847637 h 196"/>
                <a:gd name="T48" fmla="*/ 717161 w 195"/>
                <a:gd name="T49" fmla="*/ 61802244 h 196"/>
                <a:gd name="T50" fmla="*/ 2867799 w 195"/>
                <a:gd name="T51" fmla="*/ 48458282 h 196"/>
                <a:gd name="T52" fmla="*/ 7886235 w 195"/>
                <a:gd name="T53" fmla="*/ 36519698 h 196"/>
                <a:gd name="T54" fmla="*/ 15772471 w 195"/>
                <a:gd name="T55" fmla="*/ 25984815 h 196"/>
                <a:gd name="T56" fmla="*/ 25808497 w 195"/>
                <a:gd name="T57" fmla="*/ 15450770 h 196"/>
                <a:gd name="T58" fmla="*/ 36562532 w 195"/>
                <a:gd name="T59" fmla="*/ 8427236 h 196"/>
                <a:gd name="T60" fmla="*/ 49467204 w 195"/>
                <a:gd name="T61" fmla="*/ 3511348 h 196"/>
                <a:gd name="T62" fmla="*/ 62371875 w 195"/>
                <a:gd name="T63" fmla="*/ 702270 h 1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101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19014" y="2743200"/>
            <a:ext cx="1055103" cy="3813152"/>
            <a:chOff x="6848818" y="2743200"/>
            <a:chExt cx="1055103" cy="3813152"/>
          </a:xfrm>
        </p:grpSpPr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6848818" y="2743200"/>
              <a:ext cx="1055103" cy="1141490"/>
              <a:chOff x="1555060" y="1309888"/>
              <a:chExt cx="2525713" cy="4098924"/>
            </a:xfrm>
          </p:grpSpPr>
          <p:sp>
            <p:nvSpPr>
              <p:cNvPr id="48" name="Freeform 160"/>
              <p:cNvSpPr>
                <a:spLocks/>
              </p:cNvSpPr>
              <p:nvPr/>
            </p:nvSpPr>
            <p:spPr bwMode="auto">
              <a:xfrm>
                <a:off x="2269330" y="4417135"/>
                <a:ext cx="1097172" cy="9916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91" y="0"/>
                  </a:cxn>
                  <a:cxn ang="0">
                    <a:pos x="815" y="136"/>
                  </a:cxn>
                  <a:cxn ang="0">
                    <a:pos x="815" y="562"/>
                  </a:cxn>
                  <a:cxn ang="0">
                    <a:pos x="813" y="582"/>
                  </a:cxn>
                  <a:cxn ang="0">
                    <a:pos x="805" y="603"/>
                  </a:cxn>
                  <a:cxn ang="0">
                    <a:pos x="795" y="623"/>
                  </a:cxn>
                  <a:cxn ang="0">
                    <a:pos x="782" y="642"/>
                  </a:cxn>
                  <a:cxn ang="0">
                    <a:pos x="766" y="658"/>
                  </a:cxn>
                  <a:cxn ang="0">
                    <a:pos x="749" y="669"/>
                  </a:cxn>
                  <a:cxn ang="0">
                    <a:pos x="511" y="792"/>
                  </a:cxn>
                  <a:cxn ang="0">
                    <a:pos x="491" y="800"/>
                  </a:cxn>
                  <a:cxn ang="0">
                    <a:pos x="469" y="805"/>
                  </a:cxn>
                  <a:cxn ang="0">
                    <a:pos x="445" y="806"/>
                  </a:cxn>
                  <a:cxn ang="0">
                    <a:pos x="421" y="805"/>
                  </a:cxn>
                  <a:cxn ang="0">
                    <a:pos x="399" y="800"/>
                  </a:cxn>
                  <a:cxn ang="0">
                    <a:pos x="380" y="792"/>
                  </a:cxn>
                  <a:cxn ang="0">
                    <a:pos x="141" y="669"/>
                  </a:cxn>
                  <a:cxn ang="0">
                    <a:pos x="124" y="658"/>
                  </a:cxn>
                  <a:cxn ang="0">
                    <a:pos x="108" y="642"/>
                  </a:cxn>
                  <a:cxn ang="0">
                    <a:pos x="95" y="623"/>
                  </a:cxn>
                  <a:cxn ang="0">
                    <a:pos x="84" y="603"/>
                  </a:cxn>
                  <a:cxn ang="0">
                    <a:pos x="77" y="582"/>
                  </a:cxn>
                  <a:cxn ang="0">
                    <a:pos x="75" y="562"/>
                  </a:cxn>
                  <a:cxn ang="0">
                    <a:pos x="75" y="136"/>
                  </a:cxn>
                  <a:cxn ang="0">
                    <a:pos x="0" y="0"/>
                  </a:cxn>
                </a:cxnLst>
                <a:rect l="0" t="0" r="r" b="b"/>
                <a:pathLst>
                  <a:path w="891" h="806">
                    <a:moveTo>
                      <a:pt x="0" y="0"/>
                    </a:moveTo>
                    <a:lnTo>
                      <a:pt x="891" y="0"/>
                    </a:lnTo>
                    <a:lnTo>
                      <a:pt x="815" y="136"/>
                    </a:lnTo>
                    <a:lnTo>
                      <a:pt x="815" y="562"/>
                    </a:lnTo>
                    <a:lnTo>
                      <a:pt x="813" y="582"/>
                    </a:lnTo>
                    <a:lnTo>
                      <a:pt x="805" y="603"/>
                    </a:lnTo>
                    <a:lnTo>
                      <a:pt x="795" y="623"/>
                    </a:lnTo>
                    <a:lnTo>
                      <a:pt x="782" y="642"/>
                    </a:lnTo>
                    <a:lnTo>
                      <a:pt x="766" y="658"/>
                    </a:lnTo>
                    <a:lnTo>
                      <a:pt x="749" y="669"/>
                    </a:lnTo>
                    <a:lnTo>
                      <a:pt x="511" y="792"/>
                    </a:lnTo>
                    <a:lnTo>
                      <a:pt x="491" y="800"/>
                    </a:lnTo>
                    <a:lnTo>
                      <a:pt x="469" y="805"/>
                    </a:lnTo>
                    <a:lnTo>
                      <a:pt x="445" y="806"/>
                    </a:lnTo>
                    <a:lnTo>
                      <a:pt x="421" y="805"/>
                    </a:lnTo>
                    <a:lnTo>
                      <a:pt x="399" y="800"/>
                    </a:lnTo>
                    <a:lnTo>
                      <a:pt x="380" y="792"/>
                    </a:lnTo>
                    <a:lnTo>
                      <a:pt x="141" y="669"/>
                    </a:lnTo>
                    <a:lnTo>
                      <a:pt x="124" y="658"/>
                    </a:lnTo>
                    <a:lnTo>
                      <a:pt x="108" y="642"/>
                    </a:lnTo>
                    <a:lnTo>
                      <a:pt x="95" y="623"/>
                    </a:lnTo>
                    <a:lnTo>
                      <a:pt x="84" y="603"/>
                    </a:lnTo>
                    <a:lnTo>
                      <a:pt x="77" y="582"/>
                    </a:lnTo>
                    <a:lnTo>
                      <a:pt x="75" y="562"/>
                    </a:lnTo>
                    <a:lnTo>
                      <a:pt x="75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61"/>
              <p:cNvSpPr>
                <a:spLocks/>
              </p:cNvSpPr>
              <p:nvPr/>
            </p:nvSpPr>
            <p:spPr bwMode="auto">
              <a:xfrm>
                <a:off x="2365055" y="4593432"/>
                <a:ext cx="905724" cy="168954"/>
              </a:xfrm>
              <a:custGeom>
                <a:avLst/>
                <a:gdLst>
                  <a:gd name="T0" fmla="*/ 2147483647 w 740"/>
                  <a:gd name="T1" fmla="*/ 0 h 138"/>
                  <a:gd name="T2" fmla="*/ 2147483647 w 740"/>
                  <a:gd name="T3" fmla="*/ 2147483647 h 138"/>
                  <a:gd name="T4" fmla="*/ 0 w 740"/>
                  <a:gd name="T5" fmla="*/ 2147483647 h 138"/>
                  <a:gd name="T6" fmla="*/ 0 w 740"/>
                  <a:gd name="T7" fmla="*/ 2147483647 h 138"/>
                  <a:gd name="T8" fmla="*/ 2147483647 w 740"/>
                  <a:gd name="T9" fmla="*/ 0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8"/>
                  <a:gd name="T17" fmla="*/ 740 w 740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8">
                    <a:moveTo>
                      <a:pt x="740" y="0"/>
                    </a:moveTo>
                    <a:lnTo>
                      <a:pt x="740" y="79"/>
                    </a:lnTo>
                    <a:lnTo>
                      <a:pt x="0" y="138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162"/>
              <p:cNvSpPr>
                <a:spLocks/>
              </p:cNvSpPr>
              <p:nvPr/>
            </p:nvSpPr>
            <p:spPr bwMode="auto">
              <a:xfrm>
                <a:off x="2365055" y="4813805"/>
                <a:ext cx="905724" cy="176298"/>
              </a:xfrm>
              <a:custGeom>
                <a:avLst/>
                <a:gdLst>
                  <a:gd name="T0" fmla="*/ 2147483647 w 740"/>
                  <a:gd name="T1" fmla="*/ 0 h 139"/>
                  <a:gd name="T2" fmla="*/ 2147483647 w 740"/>
                  <a:gd name="T3" fmla="*/ 2147483647 h 139"/>
                  <a:gd name="T4" fmla="*/ 0 w 740"/>
                  <a:gd name="T5" fmla="*/ 2147483647 h 139"/>
                  <a:gd name="T6" fmla="*/ 0 w 740"/>
                  <a:gd name="T7" fmla="*/ 2147483647 h 139"/>
                  <a:gd name="T8" fmla="*/ 2147483647 w 740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9"/>
                  <a:gd name="T17" fmla="*/ 740 w 740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9">
                    <a:moveTo>
                      <a:pt x="740" y="0"/>
                    </a:moveTo>
                    <a:lnTo>
                      <a:pt x="740" y="80"/>
                    </a:lnTo>
                    <a:lnTo>
                      <a:pt x="0" y="139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163"/>
              <p:cNvSpPr>
                <a:spLocks/>
              </p:cNvSpPr>
              <p:nvPr/>
            </p:nvSpPr>
            <p:spPr bwMode="auto">
              <a:xfrm>
                <a:off x="2365055" y="5048868"/>
                <a:ext cx="905724" cy="161606"/>
              </a:xfrm>
              <a:custGeom>
                <a:avLst/>
                <a:gdLst>
                  <a:gd name="T0" fmla="*/ 2147483647 w 739"/>
                  <a:gd name="T1" fmla="*/ 0 h 136"/>
                  <a:gd name="T2" fmla="*/ 2147483647 w 739"/>
                  <a:gd name="T3" fmla="*/ 2147483647 h 136"/>
                  <a:gd name="T4" fmla="*/ 2147483647 w 739"/>
                  <a:gd name="T5" fmla="*/ 2147483647 h 136"/>
                  <a:gd name="T6" fmla="*/ 2147483647 w 739"/>
                  <a:gd name="T7" fmla="*/ 2147483647 h 136"/>
                  <a:gd name="T8" fmla="*/ 2147483647 w 739"/>
                  <a:gd name="T9" fmla="*/ 2147483647 h 136"/>
                  <a:gd name="T10" fmla="*/ 2147483647 w 739"/>
                  <a:gd name="T11" fmla="*/ 2147483647 h 136"/>
                  <a:gd name="T12" fmla="*/ 2147483647 w 739"/>
                  <a:gd name="T13" fmla="*/ 2147483647 h 136"/>
                  <a:gd name="T14" fmla="*/ 2147483647 w 739"/>
                  <a:gd name="T15" fmla="*/ 2147483647 h 136"/>
                  <a:gd name="T16" fmla="*/ 0 w 739"/>
                  <a:gd name="T17" fmla="*/ 2147483647 h 136"/>
                  <a:gd name="T18" fmla="*/ 2147483647 w 739"/>
                  <a:gd name="T19" fmla="*/ 0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9"/>
                  <a:gd name="T31" fmla="*/ 0 h 136"/>
                  <a:gd name="T32" fmla="*/ 739 w 739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9" h="136">
                    <a:moveTo>
                      <a:pt x="739" y="0"/>
                    </a:moveTo>
                    <a:lnTo>
                      <a:pt x="739" y="51"/>
                    </a:lnTo>
                    <a:lnTo>
                      <a:pt x="738" y="65"/>
                    </a:lnTo>
                    <a:lnTo>
                      <a:pt x="735" y="80"/>
                    </a:lnTo>
                    <a:lnTo>
                      <a:pt x="36" y="136"/>
                    </a:lnTo>
                    <a:lnTo>
                      <a:pt x="23" y="119"/>
                    </a:lnTo>
                    <a:lnTo>
                      <a:pt x="11" y="99"/>
                    </a:lnTo>
                    <a:lnTo>
                      <a:pt x="4" y="79"/>
                    </a:lnTo>
                    <a:lnTo>
                      <a:pt x="0" y="59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64"/>
              <p:cNvSpPr>
                <a:spLocks/>
              </p:cNvSpPr>
              <p:nvPr/>
            </p:nvSpPr>
            <p:spPr bwMode="auto">
              <a:xfrm>
                <a:off x="2666964" y="5320663"/>
                <a:ext cx="301905" cy="88149"/>
              </a:xfrm>
              <a:custGeom>
                <a:avLst/>
                <a:gdLst>
                  <a:gd name="T0" fmla="*/ 2147483647 w 247"/>
                  <a:gd name="T1" fmla="*/ 0 h 74"/>
                  <a:gd name="T2" fmla="*/ 2147483647 w 247"/>
                  <a:gd name="T3" fmla="*/ 2147483647 h 74"/>
                  <a:gd name="T4" fmla="*/ 2147483647 w 247"/>
                  <a:gd name="T5" fmla="*/ 2147483647 h 74"/>
                  <a:gd name="T6" fmla="*/ 2147483647 w 247"/>
                  <a:gd name="T7" fmla="*/ 2147483647 h 74"/>
                  <a:gd name="T8" fmla="*/ 2147483647 w 247"/>
                  <a:gd name="T9" fmla="*/ 2147483647 h 74"/>
                  <a:gd name="T10" fmla="*/ 2147483647 w 247"/>
                  <a:gd name="T11" fmla="*/ 2147483647 h 74"/>
                  <a:gd name="T12" fmla="*/ 2147483647 w 247"/>
                  <a:gd name="T13" fmla="*/ 2147483647 h 74"/>
                  <a:gd name="T14" fmla="*/ 2147483647 w 247"/>
                  <a:gd name="T15" fmla="*/ 2147483647 h 74"/>
                  <a:gd name="T16" fmla="*/ 2147483647 w 247"/>
                  <a:gd name="T17" fmla="*/ 2147483647 h 74"/>
                  <a:gd name="T18" fmla="*/ 2147483647 w 247"/>
                  <a:gd name="T19" fmla="*/ 2147483647 h 74"/>
                  <a:gd name="T20" fmla="*/ 2147483647 w 247"/>
                  <a:gd name="T21" fmla="*/ 2147483647 h 74"/>
                  <a:gd name="T22" fmla="*/ 2147483647 w 247"/>
                  <a:gd name="T23" fmla="*/ 2147483647 h 74"/>
                  <a:gd name="T24" fmla="*/ 2147483647 w 247"/>
                  <a:gd name="T25" fmla="*/ 2147483647 h 74"/>
                  <a:gd name="T26" fmla="*/ 0 w 247"/>
                  <a:gd name="T27" fmla="*/ 2147483647 h 74"/>
                  <a:gd name="T28" fmla="*/ 2147483647 w 247"/>
                  <a:gd name="T29" fmla="*/ 2147483647 h 74"/>
                  <a:gd name="T30" fmla="*/ 2147483647 w 247"/>
                  <a:gd name="T31" fmla="*/ 2147483647 h 74"/>
                  <a:gd name="T32" fmla="*/ 2147483647 w 247"/>
                  <a:gd name="T33" fmla="*/ 2147483647 h 74"/>
                  <a:gd name="T34" fmla="*/ 2147483647 w 247"/>
                  <a:gd name="T35" fmla="*/ 2147483647 h 74"/>
                  <a:gd name="T36" fmla="*/ 2147483647 w 247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7"/>
                  <a:gd name="T58" fmla="*/ 0 h 74"/>
                  <a:gd name="T59" fmla="*/ 247 w 247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7" h="74">
                    <a:moveTo>
                      <a:pt x="123" y="0"/>
                    </a:moveTo>
                    <a:lnTo>
                      <a:pt x="153" y="1"/>
                    </a:lnTo>
                    <a:lnTo>
                      <a:pt x="180" y="5"/>
                    </a:lnTo>
                    <a:lnTo>
                      <a:pt x="206" y="12"/>
                    </a:lnTo>
                    <a:lnTo>
                      <a:pt x="228" y="20"/>
                    </a:lnTo>
                    <a:lnTo>
                      <a:pt x="247" y="30"/>
                    </a:lnTo>
                    <a:lnTo>
                      <a:pt x="189" y="60"/>
                    </a:lnTo>
                    <a:lnTo>
                      <a:pt x="169" y="68"/>
                    </a:lnTo>
                    <a:lnTo>
                      <a:pt x="147" y="73"/>
                    </a:lnTo>
                    <a:lnTo>
                      <a:pt x="122" y="74"/>
                    </a:lnTo>
                    <a:lnTo>
                      <a:pt x="99" y="73"/>
                    </a:lnTo>
                    <a:lnTo>
                      <a:pt x="77" y="68"/>
                    </a:lnTo>
                    <a:lnTo>
                      <a:pt x="57" y="60"/>
                    </a:lnTo>
                    <a:lnTo>
                      <a:pt x="0" y="30"/>
                    </a:lnTo>
                    <a:lnTo>
                      <a:pt x="18" y="20"/>
                    </a:lnTo>
                    <a:lnTo>
                      <a:pt x="40" y="12"/>
                    </a:lnTo>
                    <a:lnTo>
                      <a:pt x="66" y="5"/>
                    </a:lnTo>
                    <a:lnTo>
                      <a:pt x="94" y="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165"/>
              <p:cNvSpPr>
                <a:spLocks/>
              </p:cNvSpPr>
              <p:nvPr/>
            </p:nvSpPr>
            <p:spPr bwMode="auto">
              <a:xfrm>
                <a:off x="1555060" y="1309888"/>
                <a:ext cx="2525713" cy="3151321"/>
              </a:xfrm>
              <a:custGeom>
                <a:avLst/>
                <a:gdLst/>
                <a:ahLst/>
                <a:cxnLst>
                  <a:cxn ang="0">
                    <a:pos x="1109" y="3"/>
                  </a:cxn>
                  <a:cxn ang="0">
                    <a:pos x="1264" y="27"/>
                  </a:cxn>
                  <a:cxn ang="0">
                    <a:pos x="1411" y="74"/>
                  </a:cxn>
                  <a:cxn ang="0">
                    <a:pos x="1548" y="140"/>
                  </a:cxn>
                  <a:cxn ang="0">
                    <a:pos x="1671" y="226"/>
                  </a:cxn>
                  <a:cxn ang="0">
                    <a:pos x="1782" y="329"/>
                  </a:cxn>
                  <a:cxn ang="0">
                    <a:pos x="1876" y="445"/>
                  </a:cxn>
                  <a:cxn ang="0">
                    <a:pos x="1952" y="576"/>
                  </a:cxn>
                  <a:cxn ang="0">
                    <a:pos x="2009" y="718"/>
                  </a:cxn>
                  <a:cxn ang="0">
                    <a:pos x="2045" y="869"/>
                  </a:cxn>
                  <a:cxn ang="0">
                    <a:pos x="2057" y="1028"/>
                  </a:cxn>
                  <a:cxn ang="0">
                    <a:pos x="2046" y="1166"/>
                  </a:cxn>
                  <a:cxn ang="0">
                    <a:pos x="2016" y="1295"/>
                  </a:cxn>
                  <a:cxn ang="0">
                    <a:pos x="1971" y="1418"/>
                  </a:cxn>
                  <a:cxn ang="0">
                    <a:pos x="1915" y="1535"/>
                  </a:cxn>
                  <a:cxn ang="0">
                    <a:pos x="1850" y="1649"/>
                  </a:cxn>
                  <a:cxn ang="0">
                    <a:pos x="1748" y="1814"/>
                  </a:cxn>
                  <a:cxn ang="0">
                    <a:pos x="1649" y="1979"/>
                  </a:cxn>
                  <a:cxn ang="0">
                    <a:pos x="1592" y="2090"/>
                  </a:cxn>
                  <a:cxn ang="0">
                    <a:pos x="1547" y="2204"/>
                  </a:cxn>
                  <a:cxn ang="0">
                    <a:pos x="1516" y="2323"/>
                  </a:cxn>
                  <a:cxn ang="0">
                    <a:pos x="1505" y="2447"/>
                  </a:cxn>
                  <a:cxn ang="0">
                    <a:pos x="1496" y="2503"/>
                  </a:cxn>
                  <a:cxn ang="0">
                    <a:pos x="1481" y="2535"/>
                  </a:cxn>
                  <a:cxn ang="0">
                    <a:pos x="1456" y="2557"/>
                  </a:cxn>
                  <a:cxn ang="0">
                    <a:pos x="1424" y="2566"/>
                  </a:cxn>
                  <a:cxn ang="0">
                    <a:pos x="615" y="2564"/>
                  </a:cxn>
                  <a:cxn ang="0">
                    <a:pos x="586" y="2548"/>
                  </a:cxn>
                  <a:cxn ang="0">
                    <a:pos x="567" y="2520"/>
                  </a:cxn>
                  <a:cxn ang="0">
                    <a:pos x="553" y="2475"/>
                  </a:cxn>
                  <a:cxn ang="0">
                    <a:pos x="549" y="2387"/>
                  </a:cxn>
                  <a:cxn ang="0">
                    <a:pos x="531" y="2270"/>
                  </a:cxn>
                  <a:cxn ang="0">
                    <a:pos x="497" y="2158"/>
                  </a:cxn>
                  <a:cxn ang="0">
                    <a:pos x="449" y="2050"/>
                  </a:cxn>
                  <a:cxn ang="0">
                    <a:pos x="393" y="1944"/>
                  </a:cxn>
                  <a:cxn ang="0">
                    <a:pos x="329" y="1838"/>
                  </a:cxn>
                  <a:cxn ang="0">
                    <a:pos x="229" y="1680"/>
                  </a:cxn>
                  <a:cxn ang="0">
                    <a:pos x="165" y="1572"/>
                  </a:cxn>
                  <a:cxn ang="0">
                    <a:pos x="106" y="1460"/>
                  </a:cxn>
                  <a:cxn ang="0">
                    <a:pos x="58" y="1345"/>
                  </a:cxn>
                  <a:cxn ang="0">
                    <a:pos x="22" y="1224"/>
                  </a:cxn>
                  <a:cxn ang="0">
                    <a:pos x="3" y="1095"/>
                  </a:cxn>
                  <a:cxn ang="0">
                    <a:pos x="3" y="948"/>
                  </a:cxn>
                  <a:cxn ang="0">
                    <a:pos x="27" y="793"/>
                  </a:cxn>
                  <a:cxn ang="0">
                    <a:pos x="74" y="646"/>
                  </a:cxn>
                  <a:cxn ang="0">
                    <a:pos x="140" y="509"/>
                  </a:cxn>
                  <a:cxn ang="0">
                    <a:pos x="226" y="385"/>
                  </a:cxn>
                  <a:cxn ang="0">
                    <a:pos x="329" y="275"/>
                  </a:cxn>
                  <a:cxn ang="0">
                    <a:pos x="445" y="181"/>
                  </a:cxn>
                  <a:cxn ang="0">
                    <a:pos x="576" y="105"/>
                  </a:cxn>
                  <a:cxn ang="0">
                    <a:pos x="718" y="48"/>
                  </a:cxn>
                  <a:cxn ang="0">
                    <a:pos x="869" y="12"/>
                  </a:cxn>
                  <a:cxn ang="0">
                    <a:pos x="1028" y="0"/>
                  </a:cxn>
                </a:cxnLst>
                <a:rect l="0" t="0" r="r" b="b"/>
                <a:pathLst>
                  <a:path w="2057" h="2566">
                    <a:moveTo>
                      <a:pt x="1028" y="0"/>
                    </a:moveTo>
                    <a:lnTo>
                      <a:pt x="1109" y="3"/>
                    </a:lnTo>
                    <a:lnTo>
                      <a:pt x="1188" y="12"/>
                    </a:lnTo>
                    <a:lnTo>
                      <a:pt x="1264" y="27"/>
                    </a:lnTo>
                    <a:lnTo>
                      <a:pt x="1339" y="48"/>
                    </a:lnTo>
                    <a:lnTo>
                      <a:pt x="1411" y="74"/>
                    </a:lnTo>
                    <a:lnTo>
                      <a:pt x="1481" y="105"/>
                    </a:lnTo>
                    <a:lnTo>
                      <a:pt x="1548" y="140"/>
                    </a:lnTo>
                    <a:lnTo>
                      <a:pt x="1612" y="181"/>
                    </a:lnTo>
                    <a:lnTo>
                      <a:pt x="1671" y="226"/>
                    </a:lnTo>
                    <a:lnTo>
                      <a:pt x="1728" y="275"/>
                    </a:lnTo>
                    <a:lnTo>
                      <a:pt x="1782" y="329"/>
                    </a:lnTo>
                    <a:lnTo>
                      <a:pt x="1831" y="385"/>
                    </a:lnTo>
                    <a:lnTo>
                      <a:pt x="1876" y="445"/>
                    </a:lnTo>
                    <a:lnTo>
                      <a:pt x="1917" y="509"/>
                    </a:lnTo>
                    <a:lnTo>
                      <a:pt x="1952" y="576"/>
                    </a:lnTo>
                    <a:lnTo>
                      <a:pt x="1983" y="646"/>
                    </a:lnTo>
                    <a:lnTo>
                      <a:pt x="2009" y="718"/>
                    </a:lnTo>
                    <a:lnTo>
                      <a:pt x="2030" y="793"/>
                    </a:lnTo>
                    <a:lnTo>
                      <a:pt x="2045" y="869"/>
                    </a:lnTo>
                    <a:lnTo>
                      <a:pt x="2054" y="948"/>
                    </a:lnTo>
                    <a:lnTo>
                      <a:pt x="2057" y="1028"/>
                    </a:lnTo>
                    <a:lnTo>
                      <a:pt x="2054" y="1098"/>
                    </a:lnTo>
                    <a:lnTo>
                      <a:pt x="2046" y="1166"/>
                    </a:lnTo>
                    <a:lnTo>
                      <a:pt x="2034" y="1231"/>
                    </a:lnTo>
                    <a:lnTo>
                      <a:pt x="2016" y="1295"/>
                    </a:lnTo>
                    <a:lnTo>
                      <a:pt x="1995" y="1357"/>
                    </a:lnTo>
                    <a:lnTo>
                      <a:pt x="1971" y="1418"/>
                    </a:lnTo>
                    <a:lnTo>
                      <a:pt x="1944" y="1477"/>
                    </a:lnTo>
                    <a:lnTo>
                      <a:pt x="1915" y="1535"/>
                    </a:lnTo>
                    <a:lnTo>
                      <a:pt x="1883" y="1592"/>
                    </a:lnTo>
                    <a:lnTo>
                      <a:pt x="1850" y="1649"/>
                    </a:lnTo>
                    <a:lnTo>
                      <a:pt x="1817" y="1705"/>
                    </a:lnTo>
                    <a:lnTo>
                      <a:pt x="1748" y="1814"/>
                    </a:lnTo>
                    <a:lnTo>
                      <a:pt x="1681" y="1924"/>
                    </a:lnTo>
                    <a:lnTo>
                      <a:pt x="1649" y="1979"/>
                    </a:lnTo>
                    <a:lnTo>
                      <a:pt x="1620" y="2034"/>
                    </a:lnTo>
                    <a:lnTo>
                      <a:pt x="1592" y="2090"/>
                    </a:lnTo>
                    <a:lnTo>
                      <a:pt x="1568" y="2147"/>
                    </a:lnTo>
                    <a:lnTo>
                      <a:pt x="1547" y="2204"/>
                    </a:lnTo>
                    <a:lnTo>
                      <a:pt x="1529" y="2263"/>
                    </a:lnTo>
                    <a:lnTo>
                      <a:pt x="1516" y="2323"/>
                    </a:lnTo>
                    <a:lnTo>
                      <a:pt x="1508" y="2384"/>
                    </a:lnTo>
                    <a:lnTo>
                      <a:pt x="1505" y="2447"/>
                    </a:lnTo>
                    <a:lnTo>
                      <a:pt x="1503" y="2475"/>
                    </a:lnTo>
                    <a:lnTo>
                      <a:pt x="1496" y="2503"/>
                    </a:lnTo>
                    <a:lnTo>
                      <a:pt x="1489" y="2520"/>
                    </a:lnTo>
                    <a:lnTo>
                      <a:pt x="1481" y="2535"/>
                    </a:lnTo>
                    <a:lnTo>
                      <a:pt x="1470" y="2548"/>
                    </a:lnTo>
                    <a:lnTo>
                      <a:pt x="1456" y="2557"/>
                    </a:lnTo>
                    <a:lnTo>
                      <a:pt x="1441" y="2564"/>
                    </a:lnTo>
                    <a:lnTo>
                      <a:pt x="1424" y="2566"/>
                    </a:lnTo>
                    <a:lnTo>
                      <a:pt x="632" y="2566"/>
                    </a:lnTo>
                    <a:lnTo>
                      <a:pt x="615" y="2564"/>
                    </a:lnTo>
                    <a:lnTo>
                      <a:pt x="599" y="2557"/>
                    </a:lnTo>
                    <a:lnTo>
                      <a:pt x="586" y="2548"/>
                    </a:lnTo>
                    <a:lnTo>
                      <a:pt x="575" y="2535"/>
                    </a:lnTo>
                    <a:lnTo>
                      <a:pt x="567" y="2520"/>
                    </a:lnTo>
                    <a:lnTo>
                      <a:pt x="560" y="2503"/>
                    </a:lnTo>
                    <a:lnTo>
                      <a:pt x="553" y="2475"/>
                    </a:lnTo>
                    <a:lnTo>
                      <a:pt x="551" y="2447"/>
                    </a:lnTo>
                    <a:lnTo>
                      <a:pt x="549" y="2387"/>
                    </a:lnTo>
                    <a:lnTo>
                      <a:pt x="543" y="2327"/>
                    </a:lnTo>
                    <a:lnTo>
                      <a:pt x="531" y="2270"/>
                    </a:lnTo>
                    <a:lnTo>
                      <a:pt x="516" y="2214"/>
                    </a:lnTo>
                    <a:lnTo>
                      <a:pt x="497" y="2158"/>
                    </a:lnTo>
                    <a:lnTo>
                      <a:pt x="475" y="2104"/>
                    </a:lnTo>
                    <a:lnTo>
                      <a:pt x="449" y="2050"/>
                    </a:lnTo>
                    <a:lnTo>
                      <a:pt x="422" y="1997"/>
                    </a:lnTo>
                    <a:lnTo>
                      <a:pt x="393" y="1944"/>
                    </a:lnTo>
                    <a:lnTo>
                      <a:pt x="361" y="1891"/>
                    </a:lnTo>
                    <a:lnTo>
                      <a:pt x="329" y="1838"/>
                    </a:lnTo>
                    <a:lnTo>
                      <a:pt x="262" y="1733"/>
                    </a:lnTo>
                    <a:lnTo>
                      <a:pt x="229" y="1680"/>
                    </a:lnTo>
                    <a:lnTo>
                      <a:pt x="197" y="1626"/>
                    </a:lnTo>
                    <a:lnTo>
                      <a:pt x="165" y="1572"/>
                    </a:lnTo>
                    <a:lnTo>
                      <a:pt x="135" y="1517"/>
                    </a:lnTo>
                    <a:lnTo>
                      <a:pt x="106" y="1460"/>
                    </a:lnTo>
                    <a:lnTo>
                      <a:pt x="81" y="1403"/>
                    </a:lnTo>
                    <a:lnTo>
                      <a:pt x="58" y="1345"/>
                    </a:lnTo>
                    <a:lnTo>
                      <a:pt x="39" y="1285"/>
                    </a:lnTo>
                    <a:lnTo>
                      <a:pt x="22" y="1224"/>
                    </a:lnTo>
                    <a:lnTo>
                      <a:pt x="10" y="1160"/>
                    </a:lnTo>
                    <a:lnTo>
                      <a:pt x="3" y="1095"/>
                    </a:lnTo>
                    <a:lnTo>
                      <a:pt x="0" y="1028"/>
                    </a:lnTo>
                    <a:lnTo>
                      <a:pt x="3" y="948"/>
                    </a:lnTo>
                    <a:lnTo>
                      <a:pt x="12" y="869"/>
                    </a:lnTo>
                    <a:lnTo>
                      <a:pt x="27" y="793"/>
                    </a:lnTo>
                    <a:lnTo>
                      <a:pt x="48" y="718"/>
                    </a:lnTo>
                    <a:lnTo>
                      <a:pt x="74" y="646"/>
                    </a:lnTo>
                    <a:lnTo>
                      <a:pt x="104" y="576"/>
                    </a:lnTo>
                    <a:lnTo>
                      <a:pt x="140" y="509"/>
                    </a:lnTo>
                    <a:lnTo>
                      <a:pt x="181" y="445"/>
                    </a:lnTo>
                    <a:lnTo>
                      <a:pt x="226" y="385"/>
                    </a:lnTo>
                    <a:lnTo>
                      <a:pt x="275" y="329"/>
                    </a:lnTo>
                    <a:lnTo>
                      <a:pt x="329" y="275"/>
                    </a:lnTo>
                    <a:lnTo>
                      <a:pt x="385" y="226"/>
                    </a:lnTo>
                    <a:lnTo>
                      <a:pt x="445" y="181"/>
                    </a:lnTo>
                    <a:lnTo>
                      <a:pt x="509" y="140"/>
                    </a:lnTo>
                    <a:lnTo>
                      <a:pt x="576" y="105"/>
                    </a:lnTo>
                    <a:lnTo>
                      <a:pt x="646" y="74"/>
                    </a:lnTo>
                    <a:lnTo>
                      <a:pt x="718" y="48"/>
                    </a:lnTo>
                    <a:lnTo>
                      <a:pt x="793" y="27"/>
                    </a:lnTo>
                    <a:lnTo>
                      <a:pt x="869" y="12"/>
                    </a:lnTo>
                    <a:lnTo>
                      <a:pt x="948" y="3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202" name="Freeform 172"/>
              <p:cNvSpPr>
                <a:spLocks/>
              </p:cNvSpPr>
              <p:nvPr/>
            </p:nvSpPr>
            <p:spPr bwMode="auto">
              <a:xfrm>
                <a:off x="2534420" y="3542994"/>
                <a:ext cx="559633" cy="918215"/>
              </a:xfrm>
              <a:custGeom>
                <a:avLst/>
                <a:gdLst>
                  <a:gd name="T0" fmla="*/ 343409709 w 456"/>
                  <a:gd name="T1" fmla="*/ 0 h 748"/>
                  <a:gd name="T2" fmla="*/ 399137374 w 456"/>
                  <a:gd name="T3" fmla="*/ 4521104 h 748"/>
                  <a:gd name="T4" fmla="*/ 451854557 w 456"/>
                  <a:gd name="T5" fmla="*/ 15069529 h 748"/>
                  <a:gd name="T6" fmla="*/ 501557576 w 456"/>
                  <a:gd name="T7" fmla="*/ 33151490 h 748"/>
                  <a:gd name="T8" fmla="*/ 545237177 w 456"/>
                  <a:gd name="T9" fmla="*/ 58769443 h 748"/>
                  <a:gd name="T10" fmla="*/ 587409697 w 456"/>
                  <a:gd name="T11" fmla="*/ 88907272 h 748"/>
                  <a:gd name="T12" fmla="*/ 620545861 w 456"/>
                  <a:gd name="T13" fmla="*/ 123566206 h 748"/>
                  <a:gd name="T14" fmla="*/ 647657380 w 456"/>
                  <a:gd name="T15" fmla="*/ 162745016 h 748"/>
                  <a:gd name="T16" fmla="*/ 668744253 w 456"/>
                  <a:gd name="T17" fmla="*/ 206446158 h 748"/>
                  <a:gd name="T18" fmla="*/ 682299399 w 456"/>
                  <a:gd name="T19" fmla="*/ 251653516 h 748"/>
                  <a:gd name="T20" fmla="*/ 686818190 w 456"/>
                  <a:gd name="T21" fmla="*/ 301380750 h 748"/>
                  <a:gd name="T22" fmla="*/ 686818190 w 456"/>
                  <a:gd name="T23" fmla="*/ 1127164153 h 748"/>
                  <a:gd name="T24" fmla="*/ 0 w 456"/>
                  <a:gd name="T25" fmla="*/ 1127164153 h 748"/>
                  <a:gd name="T26" fmla="*/ 0 w 456"/>
                  <a:gd name="T27" fmla="*/ 301380750 h 748"/>
                  <a:gd name="T28" fmla="*/ 4518791 w 456"/>
                  <a:gd name="T29" fmla="*/ 251653516 h 748"/>
                  <a:gd name="T30" fmla="*/ 16568082 w 456"/>
                  <a:gd name="T31" fmla="*/ 206446158 h 748"/>
                  <a:gd name="T32" fmla="*/ 39160810 w 456"/>
                  <a:gd name="T33" fmla="*/ 162745016 h 748"/>
                  <a:gd name="T34" fmla="*/ 66272329 w 456"/>
                  <a:gd name="T35" fmla="*/ 123566206 h 748"/>
                  <a:gd name="T36" fmla="*/ 100914348 w 456"/>
                  <a:gd name="T37" fmla="*/ 88907272 h 748"/>
                  <a:gd name="T38" fmla="*/ 141581013 w 456"/>
                  <a:gd name="T39" fmla="*/ 58769443 h 748"/>
                  <a:gd name="T40" fmla="*/ 186766468 w 456"/>
                  <a:gd name="T41" fmla="*/ 33151490 h 748"/>
                  <a:gd name="T42" fmla="*/ 234963633 w 456"/>
                  <a:gd name="T43" fmla="*/ 15069529 h 748"/>
                  <a:gd name="T44" fmla="*/ 289186671 w 456"/>
                  <a:gd name="T45" fmla="*/ 4521104 h 748"/>
                  <a:gd name="T46" fmla="*/ 343409709 w 456"/>
                  <a:gd name="T47" fmla="*/ 0 h 74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56" h="748">
                    <a:moveTo>
                      <a:pt x="228" y="0"/>
                    </a:moveTo>
                    <a:lnTo>
                      <a:pt x="265" y="3"/>
                    </a:lnTo>
                    <a:lnTo>
                      <a:pt x="300" y="10"/>
                    </a:lnTo>
                    <a:lnTo>
                      <a:pt x="333" y="22"/>
                    </a:lnTo>
                    <a:lnTo>
                      <a:pt x="362" y="39"/>
                    </a:lnTo>
                    <a:lnTo>
                      <a:pt x="390" y="59"/>
                    </a:lnTo>
                    <a:lnTo>
                      <a:pt x="412" y="82"/>
                    </a:lnTo>
                    <a:lnTo>
                      <a:pt x="430" y="108"/>
                    </a:lnTo>
                    <a:lnTo>
                      <a:pt x="444" y="137"/>
                    </a:lnTo>
                    <a:lnTo>
                      <a:pt x="453" y="167"/>
                    </a:lnTo>
                    <a:lnTo>
                      <a:pt x="456" y="200"/>
                    </a:lnTo>
                    <a:lnTo>
                      <a:pt x="456" y="748"/>
                    </a:lnTo>
                    <a:lnTo>
                      <a:pt x="0" y="748"/>
                    </a:lnTo>
                    <a:lnTo>
                      <a:pt x="0" y="200"/>
                    </a:lnTo>
                    <a:lnTo>
                      <a:pt x="3" y="167"/>
                    </a:lnTo>
                    <a:lnTo>
                      <a:pt x="11" y="137"/>
                    </a:lnTo>
                    <a:lnTo>
                      <a:pt x="26" y="108"/>
                    </a:lnTo>
                    <a:lnTo>
                      <a:pt x="44" y="82"/>
                    </a:lnTo>
                    <a:lnTo>
                      <a:pt x="67" y="59"/>
                    </a:lnTo>
                    <a:lnTo>
                      <a:pt x="94" y="39"/>
                    </a:lnTo>
                    <a:lnTo>
                      <a:pt x="124" y="22"/>
                    </a:lnTo>
                    <a:lnTo>
                      <a:pt x="156" y="10"/>
                    </a:lnTo>
                    <a:lnTo>
                      <a:pt x="192" y="3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1E8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101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75"/>
              <p:cNvSpPr>
                <a:spLocks noEditPoints="1"/>
              </p:cNvSpPr>
              <p:nvPr/>
            </p:nvSpPr>
            <p:spPr bwMode="auto">
              <a:xfrm>
                <a:off x="2239876" y="4292259"/>
                <a:ext cx="1148720" cy="168950"/>
              </a:xfrm>
              <a:custGeom>
                <a:avLst/>
                <a:gdLst>
                  <a:gd name="T0" fmla="*/ 696 w 936"/>
                  <a:gd name="T1" fmla="*/ 0 h 140"/>
                  <a:gd name="T2" fmla="*/ 747 w 936"/>
                  <a:gd name="T3" fmla="*/ 10 h 140"/>
                  <a:gd name="T4" fmla="*/ 794 w 936"/>
                  <a:gd name="T5" fmla="*/ 20 h 140"/>
                  <a:gd name="T6" fmla="*/ 838 w 936"/>
                  <a:gd name="T7" fmla="*/ 33 h 140"/>
                  <a:gd name="T8" fmla="*/ 876 w 936"/>
                  <a:gd name="T9" fmla="*/ 46 h 140"/>
                  <a:gd name="T10" fmla="*/ 909 w 936"/>
                  <a:gd name="T11" fmla="*/ 60 h 140"/>
                  <a:gd name="T12" fmla="*/ 936 w 936"/>
                  <a:gd name="T13" fmla="*/ 77 h 140"/>
                  <a:gd name="T14" fmla="*/ 929 w 936"/>
                  <a:gd name="T15" fmla="*/ 94 h 140"/>
                  <a:gd name="T16" fmla="*/ 921 w 936"/>
                  <a:gd name="T17" fmla="*/ 109 h 140"/>
                  <a:gd name="T18" fmla="*/ 910 w 936"/>
                  <a:gd name="T19" fmla="*/ 122 h 140"/>
                  <a:gd name="T20" fmla="*/ 896 w 936"/>
                  <a:gd name="T21" fmla="*/ 131 h 140"/>
                  <a:gd name="T22" fmla="*/ 881 w 936"/>
                  <a:gd name="T23" fmla="*/ 138 h 140"/>
                  <a:gd name="T24" fmla="*/ 864 w 936"/>
                  <a:gd name="T25" fmla="*/ 140 h 140"/>
                  <a:gd name="T26" fmla="*/ 696 w 936"/>
                  <a:gd name="T27" fmla="*/ 140 h 140"/>
                  <a:gd name="T28" fmla="*/ 696 w 936"/>
                  <a:gd name="T29" fmla="*/ 0 h 140"/>
                  <a:gd name="T30" fmla="*/ 240 w 936"/>
                  <a:gd name="T31" fmla="*/ 0 h 140"/>
                  <a:gd name="T32" fmla="*/ 240 w 936"/>
                  <a:gd name="T33" fmla="*/ 140 h 140"/>
                  <a:gd name="T34" fmla="*/ 72 w 936"/>
                  <a:gd name="T35" fmla="*/ 140 h 140"/>
                  <a:gd name="T36" fmla="*/ 55 w 936"/>
                  <a:gd name="T37" fmla="*/ 138 h 140"/>
                  <a:gd name="T38" fmla="*/ 39 w 936"/>
                  <a:gd name="T39" fmla="*/ 131 h 140"/>
                  <a:gd name="T40" fmla="*/ 26 w 936"/>
                  <a:gd name="T41" fmla="*/ 122 h 140"/>
                  <a:gd name="T42" fmla="*/ 15 w 936"/>
                  <a:gd name="T43" fmla="*/ 109 h 140"/>
                  <a:gd name="T44" fmla="*/ 7 w 936"/>
                  <a:gd name="T45" fmla="*/ 94 h 140"/>
                  <a:gd name="T46" fmla="*/ 0 w 936"/>
                  <a:gd name="T47" fmla="*/ 77 h 140"/>
                  <a:gd name="T48" fmla="*/ 27 w 936"/>
                  <a:gd name="T49" fmla="*/ 60 h 140"/>
                  <a:gd name="T50" fmla="*/ 60 w 936"/>
                  <a:gd name="T51" fmla="*/ 46 h 140"/>
                  <a:gd name="T52" fmla="*/ 98 w 936"/>
                  <a:gd name="T53" fmla="*/ 33 h 140"/>
                  <a:gd name="T54" fmla="*/ 142 w 936"/>
                  <a:gd name="T55" fmla="*/ 20 h 140"/>
                  <a:gd name="T56" fmla="*/ 189 w 936"/>
                  <a:gd name="T57" fmla="*/ 10 h 140"/>
                  <a:gd name="T58" fmla="*/ 240 w 936"/>
                  <a:gd name="T59" fmla="*/ 0 h 14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36"/>
                  <a:gd name="T91" fmla="*/ 0 h 140"/>
                  <a:gd name="T92" fmla="*/ 936 w 936"/>
                  <a:gd name="T93" fmla="*/ 140 h 14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36" h="140">
                    <a:moveTo>
                      <a:pt x="696" y="0"/>
                    </a:moveTo>
                    <a:lnTo>
                      <a:pt x="747" y="10"/>
                    </a:lnTo>
                    <a:lnTo>
                      <a:pt x="794" y="20"/>
                    </a:lnTo>
                    <a:lnTo>
                      <a:pt x="838" y="33"/>
                    </a:lnTo>
                    <a:lnTo>
                      <a:pt x="876" y="46"/>
                    </a:lnTo>
                    <a:lnTo>
                      <a:pt x="909" y="60"/>
                    </a:lnTo>
                    <a:lnTo>
                      <a:pt x="936" y="77"/>
                    </a:lnTo>
                    <a:lnTo>
                      <a:pt x="929" y="94"/>
                    </a:lnTo>
                    <a:lnTo>
                      <a:pt x="921" y="109"/>
                    </a:lnTo>
                    <a:lnTo>
                      <a:pt x="910" y="122"/>
                    </a:lnTo>
                    <a:lnTo>
                      <a:pt x="896" y="131"/>
                    </a:lnTo>
                    <a:lnTo>
                      <a:pt x="881" y="138"/>
                    </a:lnTo>
                    <a:lnTo>
                      <a:pt x="864" y="140"/>
                    </a:lnTo>
                    <a:lnTo>
                      <a:pt x="696" y="140"/>
                    </a:lnTo>
                    <a:lnTo>
                      <a:pt x="696" y="0"/>
                    </a:lnTo>
                    <a:close/>
                    <a:moveTo>
                      <a:pt x="240" y="0"/>
                    </a:moveTo>
                    <a:lnTo>
                      <a:pt x="240" y="140"/>
                    </a:lnTo>
                    <a:lnTo>
                      <a:pt x="72" y="140"/>
                    </a:lnTo>
                    <a:lnTo>
                      <a:pt x="55" y="138"/>
                    </a:lnTo>
                    <a:lnTo>
                      <a:pt x="39" y="131"/>
                    </a:lnTo>
                    <a:lnTo>
                      <a:pt x="26" y="122"/>
                    </a:lnTo>
                    <a:lnTo>
                      <a:pt x="15" y="109"/>
                    </a:lnTo>
                    <a:lnTo>
                      <a:pt x="7" y="94"/>
                    </a:lnTo>
                    <a:lnTo>
                      <a:pt x="0" y="77"/>
                    </a:lnTo>
                    <a:lnTo>
                      <a:pt x="27" y="60"/>
                    </a:lnTo>
                    <a:lnTo>
                      <a:pt x="60" y="46"/>
                    </a:lnTo>
                    <a:lnTo>
                      <a:pt x="98" y="33"/>
                    </a:lnTo>
                    <a:lnTo>
                      <a:pt x="142" y="20"/>
                    </a:lnTo>
                    <a:lnTo>
                      <a:pt x="189" y="1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176"/>
              <p:cNvSpPr>
                <a:spLocks noEditPoints="1"/>
              </p:cNvSpPr>
              <p:nvPr/>
            </p:nvSpPr>
            <p:spPr bwMode="auto">
              <a:xfrm>
                <a:off x="2534420" y="4270220"/>
                <a:ext cx="559633" cy="190989"/>
              </a:xfrm>
              <a:custGeom>
                <a:avLst/>
                <a:gdLst>
                  <a:gd name="T0" fmla="*/ 297 w 456"/>
                  <a:gd name="T1" fmla="*/ 0 h 155"/>
                  <a:gd name="T2" fmla="*/ 352 w 456"/>
                  <a:gd name="T3" fmla="*/ 4 h 155"/>
                  <a:gd name="T4" fmla="*/ 405 w 456"/>
                  <a:gd name="T5" fmla="*/ 9 h 155"/>
                  <a:gd name="T6" fmla="*/ 456 w 456"/>
                  <a:gd name="T7" fmla="*/ 15 h 155"/>
                  <a:gd name="T8" fmla="*/ 456 w 456"/>
                  <a:gd name="T9" fmla="*/ 155 h 155"/>
                  <a:gd name="T10" fmla="*/ 297 w 456"/>
                  <a:gd name="T11" fmla="*/ 155 h 155"/>
                  <a:gd name="T12" fmla="*/ 297 w 456"/>
                  <a:gd name="T13" fmla="*/ 0 h 155"/>
                  <a:gd name="T14" fmla="*/ 159 w 456"/>
                  <a:gd name="T15" fmla="*/ 0 h 155"/>
                  <a:gd name="T16" fmla="*/ 159 w 456"/>
                  <a:gd name="T17" fmla="*/ 155 h 155"/>
                  <a:gd name="T18" fmla="*/ 0 w 456"/>
                  <a:gd name="T19" fmla="*/ 155 h 155"/>
                  <a:gd name="T20" fmla="*/ 0 w 456"/>
                  <a:gd name="T21" fmla="*/ 15 h 155"/>
                  <a:gd name="T22" fmla="*/ 51 w 456"/>
                  <a:gd name="T23" fmla="*/ 9 h 155"/>
                  <a:gd name="T24" fmla="*/ 104 w 456"/>
                  <a:gd name="T25" fmla="*/ 4 h 155"/>
                  <a:gd name="T26" fmla="*/ 159 w 456"/>
                  <a:gd name="T27" fmla="*/ 0 h 1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6"/>
                  <a:gd name="T43" fmla="*/ 0 h 155"/>
                  <a:gd name="T44" fmla="*/ 456 w 456"/>
                  <a:gd name="T45" fmla="*/ 155 h 1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6" h="155">
                    <a:moveTo>
                      <a:pt x="297" y="0"/>
                    </a:moveTo>
                    <a:lnTo>
                      <a:pt x="352" y="4"/>
                    </a:lnTo>
                    <a:lnTo>
                      <a:pt x="405" y="9"/>
                    </a:lnTo>
                    <a:lnTo>
                      <a:pt x="456" y="15"/>
                    </a:lnTo>
                    <a:lnTo>
                      <a:pt x="456" y="155"/>
                    </a:lnTo>
                    <a:lnTo>
                      <a:pt x="297" y="155"/>
                    </a:lnTo>
                    <a:lnTo>
                      <a:pt x="297" y="0"/>
                    </a:lnTo>
                    <a:close/>
                    <a:moveTo>
                      <a:pt x="159" y="0"/>
                    </a:moveTo>
                    <a:lnTo>
                      <a:pt x="159" y="155"/>
                    </a:lnTo>
                    <a:lnTo>
                      <a:pt x="0" y="155"/>
                    </a:lnTo>
                    <a:lnTo>
                      <a:pt x="0" y="15"/>
                    </a:lnTo>
                    <a:lnTo>
                      <a:pt x="51" y="9"/>
                    </a:lnTo>
                    <a:lnTo>
                      <a:pt x="104" y="4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77"/>
              <p:cNvSpPr>
                <a:spLocks/>
              </p:cNvSpPr>
              <p:nvPr/>
            </p:nvSpPr>
            <p:spPr bwMode="auto">
              <a:xfrm>
                <a:off x="2733234" y="4270220"/>
                <a:ext cx="169365" cy="190989"/>
              </a:xfrm>
              <a:custGeom>
                <a:avLst/>
                <a:gdLst>
                  <a:gd name="T0" fmla="*/ 69 w 138"/>
                  <a:gd name="T1" fmla="*/ 0 h 156"/>
                  <a:gd name="T2" fmla="*/ 104 w 138"/>
                  <a:gd name="T3" fmla="*/ 1 h 156"/>
                  <a:gd name="T4" fmla="*/ 138 w 138"/>
                  <a:gd name="T5" fmla="*/ 1 h 156"/>
                  <a:gd name="T6" fmla="*/ 138 w 138"/>
                  <a:gd name="T7" fmla="*/ 156 h 156"/>
                  <a:gd name="T8" fmla="*/ 0 w 138"/>
                  <a:gd name="T9" fmla="*/ 156 h 156"/>
                  <a:gd name="T10" fmla="*/ 0 w 138"/>
                  <a:gd name="T11" fmla="*/ 1 h 156"/>
                  <a:gd name="T12" fmla="*/ 35 w 138"/>
                  <a:gd name="T13" fmla="*/ 1 h 156"/>
                  <a:gd name="T14" fmla="*/ 69 w 138"/>
                  <a:gd name="T15" fmla="*/ 0 h 1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156"/>
                  <a:gd name="T26" fmla="*/ 138 w 138"/>
                  <a:gd name="T27" fmla="*/ 156 h 1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156">
                    <a:moveTo>
                      <a:pt x="69" y="0"/>
                    </a:moveTo>
                    <a:lnTo>
                      <a:pt x="104" y="1"/>
                    </a:lnTo>
                    <a:lnTo>
                      <a:pt x="138" y="1"/>
                    </a:lnTo>
                    <a:lnTo>
                      <a:pt x="138" y="156"/>
                    </a:lnTo>
                    <a:lnTo>
                      <a:pt x="0" y="156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ound Same Side Corner Rectangle 57"/>
              <p:cNvSpPr/>
              <p:nvPr/>
            </p:nvSpPr>
            <p:spPr>
              <a:xfrm>
                <a:off x="2998323" y="2764345"/>
                <a:ext cx="88363" cy="1028404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59" name="Straight Connector 58"/>
              <p:cNvCxnSpPr/>
              <p:nvPr/>
            </p:nvCxnSpPr>
            <p:spPr>
              <a:xfrm>
                <a:off x="2549147" y="2771688"/>
                <a:ext cx="43444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ound Same Side Corner Rectangle 60"/>
              <p:cNvSpPr/>
              <p:nvPr/>
            </p:nvSpPr>
            <p:spPr>
              <a:xfrm>
                <a:off x="2534420" y="2771688"/>
                <a:ext cx="95724" cy="1028404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173"/>
              <p:cNvSpPr>
                <a:spLocks/>
              </p:cNvSpPr>
              <p:nvPr/>
            </p:nvSpPr>
            <p:spPr bwMode="auto">
              <a:xfrm>
                <a:off x="2615417" y="3359348"/>
                <a:ext cx="412361" cy="1065135"/>
              </a:xfrm>
              <a:custGeom>
                <a:avLst/>
                <a:gdLst>
                  <a:gd name="T0" fmla="*/ 2147483647 w 138"/>
                  <a:gd name="T1" fmla="*/ 0 h 1202"/>
                  <a:gd name="T2" fmla="*/ 2147483647 w 138"/>
                  <a:gd name="T3" fmla="*/ 2147483647 h 1202"/>
                  <a:gd name="T4" fmla="*/ 2147483647 w 138"/>
                  <a:gd name="T5" fmla="*/ 2147483647 h 1202"/>
                  <a:gd name="T6" fmla="*/ 2147483647 w 138"/>
                  <a:gd name="T7" fmla="*/ 2147483647 h 1202"/>
                  <a:gd name="T8" fmla="*/ 2147483647 w 138"/>
                  <a:gd name="T9" fmla="*/ 2147483647 h 1202"/>
                  <a:gd name="T10" fmla="*/ 2147483647 w 138"/>
                  <a:gd name="T11" fmla="*/ 2147483647 h 1202"/>
                  <a:gd name="T12" fmla="*/ 2147483647 w 138"/>
                  <a:gd name="T13" fmla="*/ 2147483647 h 1202"/>
                  <a:gd name="T14" fmla="*/ 2147483647 w 138"/>
                  <a:gd name="T15" fmla="*/ 2147483647 h 1202"/>
                  <a:gd name="T16" fmla="*/ 2147483647 w 138"/>
                  <a:gd name="T17" fmla="*/ 2147483647 h 1202"/>
                  <a:gd name="T18" fmla="*/ 0 w 138"/>
                  <a:gd name="T19" fmla="*/ 2147483647 h 1202"/>
                  <a:gd name="T20" fmla="*/ 0 w 138"/>
                  <a:gd name="T21" fmla="*/ 2147483647 h 1202"/>
                  <a:gd name="T22" fmla="*/ 2147483647 w 138"/>
                  <a:gd name="T23" fmla="*/ 2147483647 h 1202"/>
                  <a:gd name="T24" fmla="*/ 2147483647 w 138"/>
                  <a:gd name="T25" fmla="*/ 2147483647 h 1202"/>
                  <a:gd name="T26" fmla="*/ 2147483647 w 138"/>
                  <a:gd name="T27" fmla="*/ 2147483647 h 1202"/>
                  <a:gd name="T28" fmla="*/ 2147483647 w 138"/>
                  <a:gd name="T29" fmla="*/ 2147483647 h 1202"/>
                  <a:gd name="T30" fmla="*/ 2147483647 w 138"/>
                  <a:gd name="T31" fmla="*/ 2147483647 h 1202"/>
                  <a:gd name="T32" fmla="*/ 2147483647 w 138"/>
                  <a:gd name="T33" fmla="*/ 2147483647 h 1202"/>
                  <a:gd name="T34" fmla="*/ 2147483647 w 138"/>
                  <a:gd name="T35" fmla="*/ 0 h 1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1202"/>
                  <a:gd name="T56" fmla="*/ 138 w 138"/>
                  <a:gd name="T57" fmla="*/ 1202 h 1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1202">
                    <a:moveTo>
                      <a:pt x="69" y="0"/>
                    </a:moveTo>
                    <a:lnTo>
                      <a:pt x="85" y="3"/>
                    </a:lnTo>
                    <a:lnTo>
                      <a:pt x="100" y="13"/>
                    </a:lnTo>
                    <a:lnTo>
                      <a:pt x="112" y="28"/>
                    </a:lnTo>
                    <a:lnTo>
                      <a:pt x="123" y="49"/>
                    </a:lnTo>
                    <a:lnTo>
                      <a:pt x="131" y="72"/>
                    </a:lnTo>
                    <a:lnTo>
                      <a:pt x="136" y="99"/>
                    </a:lnTo>
                    <a:lnTo>
                      <a:pt x="138" y="129"/>
                    </a:lnTo>
                    <a:lnTo>
                      <a:pt x="138" y="1202"/>
                    </a:lnTo>
                    <a:lnTo>
                      <a:pt x="0" y="1202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8" y="72"/>
                    </a:lnTo>
                    <a:lnTo>
                      <a:pt x="16" y="49"/>
                    </a:lnTo>
                    <a:lnTo>
                      <a:pt x="26" y="28"/>
                    </a:lnTo>
                    <a:lnTo>
                      <a:pt x="39" y="13"/>
                    </a:lnTo>
                    <a:lnTo>
                      <a:pt x="53" y="3"/>
                    </a:lnTo>
                    <a:lnTo>
                      <a:pt x="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210" name="Ellipse 45"/>
              <p:cNvSpPr>
                <a:spLocks noChangeArrowheads="1"/>
              </p:cNvSpPr>
              <p:nvPr/>
            </p:nvSpPr>
            <p:spPr bwMode="auto">
              <a:xfrm flipH="1">
                <a:off x="2549147" y="3359348"/>
                <a:ext cx="537540" cy="440745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76999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da-DK" altLang="zh-CN" sz="101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Can 11"/>
            <p:cNvSpPr/>
            <p:nvPr/>
          </p:nvSpPr>
          <p:spPr bwMode="auto">
            <a:xfrm>
              <a:off x="7233339" y="3854004"/>
              <a:ext cx="298381" cy="2575515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74"/>
            <p:cNvSpPr>
              <a:spLocks/>
            </p:cNvSpPr>
            <p:nvPr/>
          </p:nvSpPr>
          <p:spPr bwMode="auto">
            <a:xfrm flipH="1" flipV="1">
              <a:off x="7224098" y="6341554"/>
              <a:ext cx="322990" cy="214798"/>
            </a:xfrm>
            <a:custGeom>
              <a:avLst/>
              <a:gdLst/>
              <a:ahLst/>
              <a:cxnLst>
                <a:cxn ang="0">
                  <a:pos x="107" y="1"/>
                </a:cxn>
                <a:cxn ang="0">
                  <a:pos x="126" y="5"/>
                </a:cxn>
                <a:cxn ang="0">
                  <a:pos x="143" y="12"/>
                </a:cxn>
                <a:cxn ang="0">
                  <a:pos x="160" y="22"/>
                </a:cxn>
                <a:cxn ang="0">
                  <a:pos x="173" y="37"/>
                </a:cxn>
                <a:cxn ang="0">
                  <a:pos x="183" y="52"/>
                </a:cxn>
                <a:cxn ang="0">
                  <a:pos x="190" y="69"/>
                </a:cxn>
                <a:cxn ang="0">
                  <a:pos x="195" y="88"/>
                </a:cxn>
                <a:cxn ang="0">
                  <a:pos x="195" y="108"/>
                </a:cxn>
                <a:cxn ang="0">
                  <a:pos x="190" y="128"/>
                </a:cxn>
                <a:cxn ang="0">
                  <a:pos x="183" y="145"/>
                </a:cxn>
                <a:cxn ang="0">
                  <a:pos x="173" y="160"/>
                </a:cxn>
                <a:cxn ang="0">
                  <a:pos x="160" y="173"/>
                </a:cxn>
                <a:cxn ang="0">
                  <a:pos x="143" y="184"/>
                </a:cxn>
                <a:cxn ang="0">
                  <a:pos x="126" y="192"/>
                </a:cxn>
                <a:cxn ang="0">
                  <a:pos x="107" y="196"/>
                </a:cxn>
                <a:cxn ang="0">
                  <a:pos x="87" y="196"/>
                </a:cxn>
                <a:cxn ang="0">
                  <a:pos x="69" y="192"/>
                </a:cxn>
                <a:cxn ang="0">
                  <a:pos x="51" y="184"/>
                </a:cxn>
                <a:cxn ang="0">
                  <a:pos x="36" y="173"/>
                </a:cxn>
                <a:cxn ang="0">
                  <a:pos x="22" y="160"/>
                </a:cxn>
                <a:cxn ang="0">
                  <a:pos x="11" y="145"/>
                </a:cxn>
                <a:cxn ang="0">
                  <a:pos x="4" y="128"/>
                </a:cxn>
                <a:cxn ang="0">
                  <a:pos x="1" y="108"/>
                </a:cxn>
                <a:cxn ang="0">
                  <a:pos x="1" y="88"/>
                </a:cxn>
                <a:cxn ang="0">
                  <a:pos x="4" y="69"/>
                </a:cxn>
                <a:cxn ang="0">
                  <a:pos x="11" y="52"/>
                </a:cxn>
                <a:cxn ang="0">
                  <a:pos x="22" y="37"/>
                </a:cxn>
                <a:cxn ang="0">
                  <a:pos x="36" y="22"/>
                </a:cxn>
                <a:cxn ang="0">
                  <a:pos x="51" y="12"/>
                </a:cxn>
                <a:cxn ang="0">
                  <a:pos x="69" y="5"/>
                </a:cxn>
                <a:cxn ang="0">
                  <a:pos x="87" y="1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38213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15362" y="4199726"/>
            <a:ext cx="1055103" cy="2362761"/>
            <a:chOff x="9356040" y="4199726"/>
            <a:chExt cx="1055103" cy="2362761"/>
          </a:xfrm>
        </p:grpSpPr>
        <p:sp>
          <p:nvSpPr>
            <p:cNvPr id="14" name="Can 13"/>
            <p:cNvSpPr/>
            <p:nvPr/>
          </p:nvSpPr>
          <p:spPr bwMode="auto">
            <a:xfrm>
              <a:off x="9746508" y="5249160"/>
              <a:ext cx="304535" cy="1174222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9356040" y="4199726"/>
              <a:ext cx="1055103" cy="1139445"/>
              <a:chOff x="1555060" y="1309888"/>
              <a:chExt cx="2525713" cy="4098924"/>
            </a:xfrm>
          </p:grpSpPr>
          <p:sp>
            <p:nvSpPr>
              <p:cNvPr id="32" name="Freeform 160"/>
              <p:cNvSpPr>
                <a:spLocks/>
              </p:cNvSpPr>
              <p:nvPr/>
            </p:nvSpPr>
            <p:spPr bwMode="auto">
              <a:xfrm>
                <a:off x="2269330" y="4422715"/>
                <a:ext cx="1097172" cy="9860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91" y="0"/>
                  </a:cxn>
                  <a:cxn ang="0">
                    <a:pos x="815" y="136"/>
                  </a:cxn>
                  <a:cxn ang="0">
                    <a:pos x="815" y="562"/>
                  </a:cxn>
                  <a:cxn ang="0">
                    <a:pos x="813" y="582"/>
                  </a:cxn>
                  <a:cxn ang="0">
                    <a:pos x="805" y="603"/>
                  </a:cxn>
                  <a:cxn ang="0">
                    <a:pos x="795" y="623"/>
                  </a:cxn>
                  <a:cxn ang="0">
                    <a:pos x="782" y="642"/>
                  </a:cxn>
                  <a:cxn ang="0">
                    <a:pos x="766" y="658"/>
                  </a:cxn>
                  <a:cxn ang="0">
                    <a:pos x="749" y="669"/>
                  </a:cxn>
                  <a:cxn ang="0">
                    <a:pos x="511" y="792"/>
                  </a:cxn>
                  <a:cxn ang="0">
                    <a:pos x="491" y="800"/>
                  </a:cxn>
                  <a:cxn ang="0">
                    <a:pos x="469" y="805"/>
                  </a:cxn>
                  <a:cxn ang="0">
                    <a:pos x="445" y="806"/>
                  </a:cxn>
                  <a:cxn ang="0">
                    <a:pos x="421" y="805"/>
                  </a:cxn>
                  <a:cxn ang="0">
                    <a:pos x="399" y="800"/>
                  </a:cxn>
                  <a:cxn ang="0">
                    <a:pos x="380" y="792"/>
                  </a:cxn>
                  <a:cxn ang="0">
                    <a:pos x="141" y="669"/>
                  </a:cxn>
                  <a:cxn ang="0">
                    <a:pos x="124" y="658"/>
                  </a:cxn>
                  <a:cxn ang="0">
                    <a:pos x="108" y="642"/>
                  </a:cxn>
                  <a:cxn ang="0">
                    <a:pos x="95" y="623"/>
                  </a:cxn>
                  <a:cxn ang="0">
                    <a:pos x="84" y="603"/>
                  </a:cxn>
                  <a:cxn ang="0">
                    <a:pos x="77" y="582"/>
                  </a:cxn>
                  <a:cxn ang="0">
                    <a:pos x="75" y="562"/>
                  </a:cxn>
                  <a:cxn ang="0">
                    <a:pos x="75" y="136"/>
                  </a:cxn>
                  <a:cxn ang="0">
                    <a:pos x="0" y="0"/>
                  </a:cxn>
                </a:cxnLst>
                <a:rect l="0" t="0" r="r" b="b"/>
                <a:pathLst>
                  <a:path w="891" h="806">
                    <a:moveTo>
                      <a:pt x="0" y="0"/>
                    </a:moveTo>
                    <a:lnTo>
                      <a:pt x="891" y="0"/>
                    </a:lnTo>
                    <a:lnTo>
                      <a:pt x="815" y="136"/>
                    </a:lnTo>
                    <a:lnTo>
                      <a:pt x="815" y="562"/>
                    </a:lnTo>
                    <a:lnTo>
                      <a:pt x="813" y="582"/>
                    </a:lnTo>
                    <a:lnTo>
                      <a:pt x="805" y="603"/>
                    </a:lnTo>
                    <a:lnTo>
                      <a:pt x="795" y="623"/>
                    </a:lnTo>
                    <a:lnTo>
                      <a:pt x="782" y="642"/>
                    </a:lnTo>
                    <a:lnTo>
                      <a:pt x="766" y="658"/>
                    </a:lnTo>
                    <a:lnTo>
                      <a:pt x="749" y="669"/>
                    </a:lnTo>
                    <a:lnTo>
                      <a:pt x="511" y="792"/>
                    </a:lnTo>
                    <a:lnTo>
                      <a:pt x="491" y="800"/>
                    </a:lnTo>
                    <a:lnTo>
                      <a:pt x="469" y="805"/>
                    </a:lnTo>
                    <a:lnTo>
                      <a:pt x="445" y="806"/>
                    </a:lnTo>
                    <a:lnTo>
                      <a:pt x="421" y="805"/>
                    </a:lnTo>
                    <a:lnTo>
                      <a:pt x="399" y="800"/>
                    </a:lnTo>
                    <a:lnTo>
                      <a:pt x="380" y="792"/>
                    </a:lnTo>
                    <a:lnTo>
                      <a:pt x="141" y="669"/>
                    </a:lnTo>
                    <a:lnTo>
                      <a:pt x="124" y="658"/>
                    </a:lnTo>
                    <a:lnTo>
                      <a:pt x="108" y="642"/>
                    </a:lnTo>
                    <a:lnTo>
                      <a:pt x="95" y="623"/>
                    </a:lnTo>
                    <a:lnTo>
                      <a:pt x="84" y="603"/>
                    </a:lnTo>
                    <a:lnTo>
                      <a:pt x="77" y="582"/>
                    </a:lnTo>
                    <a:lnTo>
                      <a:pt x="75" y="562"/>
                    </a:lnTo>
                    <a:lnTo>
                      <a:pt x="75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161"/>
              <p:cNvSpPr>
                <a:spLocks/>
              </p:cNvSpPr>
              <p:nvPr/>
            </p:nvSpPr>
            <p:spPr bwMode="auto">
              <a:xfrm>
                <a:off x="2365055" y="4591973"/>
                <a:ext cx="905724" cy="169253"/>
              </a:xfrm>
              <a:custGeom>
                <a:avLst/>
                <a:gdLst>
                  <a:gd name="T0" fmla="*/ 2147483647 w 740"/>
                  <a:gd name="T1" fmla="*/ 0 h 138"/>
                  <a:gd name="T2" fmla="*/ 2147483647 w 740"/>
                  <a:gd name="T3" fmla="*/ 2147483647 h 138"/>
                  <a:gd name="T4" fmla="*/ 0 w 740"/>
                  <a:gd name="T5" fmla="*/ 2147483647 h 138"/>
                  <a:gd name="T6" fmla="*/ 0 w 740"/>
                  <a:gd name="T7" fmla="*/ 2147483647 h 138"/>
                  <a:gd name="T8" fmla="*/ 2147483647 w 740"/>
                  <a:gd name="T9" fmla="*/ 0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8"/>
                  <a:gd name="T17" fmla="*/ 740 w 740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8">
                    <a:moveTo>
                      <a:pt x="740" y="0"/>
                    </a:moveTo>
                    <a:lnTo>
                      <a:pt x="740" y="79"/>
                    </a:lnTo>
                    <a:lnTo>
                      <a:pt x="0" y="138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62"/>
              <p:cNvSpPr>
                <a:spLocks/>
              </p:cNvSpPr>
              <p:nvPr/>
            </p:nvSpPr>
            <p:spPr bwMode="auto">
              <a:xfrm>
                <a:off x="2365055" y="4820097"/>
                <a:ext cx="905724" cy="169258"/>
              </a:xfrm>
              <a:custGeom>
                <a:avLst/>
                <a:gdLst>
                  <a:gd name="T0" fmla="*/ 2147483647 w 740"/>
                  <a:gd name="T1" fmla="*/ 0 h 139"/>
                  <a:gd name="T2" fmla="*/ 2147483647 w 740"/>
                  <a:gd name="T3" fmla="*/ 2147483647 h 139"/>
                  <a:gd name="T4" fmla="*/ 0 w 740"/>
                  <a:gd name="T5" fmla="*/ 2147483647 h 139"/>
                  <a:gd name="T6" fmla="*/ 0 w 740"/>
                  <a:gd name="T7" fmla="*/ 2147483647 h 139"/>
                  <a:gd name="T8" fmla="*/ 2147483647 w 740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9"/>
                  <a:gd name="T17" fmla="*/ 740 w 740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9">
                    <a:moveTo>
                      <a:pt x="740" y="0"/>
                    </a:moveTo>
                    <a:lnTo>
                      <a:pt x="740" y="80"/>
                    </a:lnTo>
                    <a:lnTo>
                      <a:pt x="0" y="139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163"/>
              <p:cNvSpPr>
                <a:spLocks/>
              </p:cNvSpPr>
              <p:nvPr/>
            </p:nvSpPr>
            <p:spPr bwMode="auto">
              <a:xfrm>
                <a:off x="2365055" y="5048227"/>
                <a:ext cx="905724" cy="161897"/>
              </a:xfrm>
              <a:custGeom>
                <a:avLst/>
                <a:gdLst>
                  <a:gd name="T0" fmla="*/ 2147483647 w 739"/>
                  <a:gd name="T1" fmla="*/ 0 h 136"/>
                  <a:gd name="T2" fmla="*/ 2147483647 w 739"/>
                  <a:gd name="T3" fmla="*/ 2147483647 h 136"/>
                  <a:gd name="T4" fmla="*/ 2147483647 w 739"/>
                  <a:gd name="T5" fmla="*/ 2147483647 h 136"/>
                  <a:gd name="T6" fmla="*/ 2147483647 w 739"/>
                  <a:gd name="T7" fmla="*/ 2147483647 h 136"/>
                  <a:gd name="T8" fmla="*/ 2147483647 w 739"/>
                  <a:gd name="T9" fmla="*/ 2147483647 h 136"/>
                  <a:gd name="T10" fmla="*/ 2147483647 w 739"/>
                  <a:gd name="T11" fmla="*/ 2147483647 h 136"/>
                  <a:gd name="T12" fmla="*/ 2147483647 w 739"/>
                  <a:gd name="T13" fmla="*/ 2147483647 h 136"/>
                  <a:gd name="T14" fmla="*/ 2147483647 w 739"/>
                  <a:gd name="T15" fmla="*/ 2147483647 h 136"/>
                  <a:gd name="T16" fmla="*/ 0 w 739"/>
                  <a:gd name="T17" fmla="*/ 2147483647 h 136"/>
                  <a:gd name="T18" fmla="*/ 2147483647 w 739"/>
                  <a:gd name="T19" fmla="*/ 0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9"/>
                  <a:gd name="T31" fmla="*/ 0 h 136"/>
                  <a:gd name="T32" fmla="*/ 739 w 739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9" h="136">
                    <a:moveTo>
                      <a:pt x="739" y="0"/>
                    </a:moveTo>
                    <a:lnTo>
                      <a:pt x="739" y="51"/>
                    </a:lnTo>
                    <a:lnTo>
                      <a:pt x="738" y="65"/>
                    </a:lnTo>
                    <a:lnTo>
                      <a:pt x="735" y="80"/>
                    </a:lnTo>
                    <a:lnTo>
                      <a:pt x="36" y="136"/>
                    </a:lnTo>
                    <a:lnTo>
                      <a:pt x="23" y="119"/>
                    </a:lnTo>
                    <a:lnTo>
                      <a:pt x="11" y="99"/>
                    </a:lnTo>
                    <a:lnTo>
                      <a:pt x="4" y="79"/>
                    </a:lnTo>
                    <a:lnTo>
                      <a:pt x="0" y="59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64"/>
              <p:cNvSpPr>
                <a:spLocks/>
              </p:cNvSpPr>
              <p:nvPr/>
            </p:nvSpPr>
            <p:spPr bwMode="auto">
              <a:xfrm>
                <a:off x="2666964" y="5320505"/>
                <a:ext cx="301905" cy="88307"/>
              </a:xfrm>
              <a:custGeom>
                <a:avLst/>
                <a:gdLst>
                  <a:gd name="T0" fmla="*/ 2147483647 w 247"/>
                  <a:gd name="T1" fmla="*/ 0 h 74"/>
                  <a:gd name="T2" fmla="*/ 2147483647 w 247"/>
                  <a:gd name="T3" fmla="*/ 2147483647 h 74"/>
                  <a:gd name="T4" fmla="*/ 2147483647 w 247"/>
                  <a:gd name="T5" fmla="*/ 2147483647 h 74"/>
                  <a:gd name="T6" fmla="*/ 2147483647 w 247"/>
                  <a:gd name="T7" fmla="*/ 2147483647 h 74"/>
                  <a:gd name="T8" fmla="*/ 2147483647 w 247"/>
                  <a:gd name="T9" fmla="*/ 2147483647 h 74"/>
                  <a:gd name="T10" fmla="*/ 2147483647 w 247"/>
                  <a:gd name="T11" fmla="*/ 2147483647 h 74"/>
                  <a:gd name="T12" fmla="*/ 2147483647 w 247"/>
                  <a:gd name="T13" fmla="*/ 2147483647 h 74"/>
                  <a:gd name="T14" fmla="*/ 2147483647 w 247"/>
                  <a:gd name="T15" fmla="*/ 2147483647 h 74"/>
                  <a:gd name="T16" fmla="*/ 2147483647 w 247"/>
                  <a:gd name="T17" fmla="*/ 2147483647 h 74"/>
                  <a:gd name="T18" fmla="*/ 2147483647 w 247"/>
                  <a:gd name="T19" fmla="*/ 2147483647 h 74"/>
                  <a:gd name="T20" fmla="*/ 2147483647 w 247"/>
                  <a:gd name="T21" fmla="*/ 2147483647 h 74"/>
                  <a:gd name="T22" fmla="*/ 2147483647 w 247"/>
                  <a:gd name="T23" fmla="*/ 2147483647 h 74"/>
                  <a:gd name="T24" fmla="*/ 2147483647 w 247"/>
                  <a:gd name="T25" fmla="*/ 2147483647 h 74"/>
                  <a:gd name="T26" fmla="*/ 0 w 247"/>
                  <a:gd name="T27" fmla="*/ 2147483647 h 74"/>
                  <a:gd name="T28" fmla="*/ 2147483647 w 247"/>
                  <a:gd name="T29" fmla="*/ 2147483647 h 74"/>
                  <a:gd name="T30" fmla="*/ 2147483647 w 247"/>
                  <a:gd name="T31" fmla="*/ 2147483647 h 74"/>
                  <a:gd name="T32" fmla="*/ 2147483647 w 247"/>
                  <a:gd name="T33" fmla="*/ 2147483647 h 74"/>
                  <a:gd name="T34" fmla="*/ 2147483647 w 247"/>
                  <a:gd name="T35" fmla="*/ 2147483647 h 74"/>
                  <a:gd name="T36" fmla="*/ 2147483647 w 247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7"/>
                  <a:gd name="T58" fmla="*/ 0 h 74"/>
                  <a:gd name="T59" fmla="*/ 247 w 247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7" h="74">
                    <a:moveTo>
                      <a:pt x="123" y="0"/>
                    </a:moveTo>
                    <a:lnTo>
                      <a:pt x="153" y="1"/>
                    </a:lnTo>
                    <a:lnTo>
                      <a:pt x="180" y="5"/>
                    </a:lnTo>
                    <a:lnTo>
                      <a:pt x="206" y="12"/>
                    </a:lnTo>
                    <a:lnTo>
                      <a:pt x="228" y="20"/>
                    </a:lnTo>
                    <a:lnTo>
                      <a:pt x="247" y="30"/>
                    </a:lnTo>
                    <a:lnTo>
                      <a:pt x="189" y="60"/>
                    </a:lnTo>
                    <a:lnTo>
                      <a:pt x="169" y="68"/>
                    </a:lnTo>
                    <a:lnTo>
                      <a:pt x="147" y="73"/>
                    </a:lnTo>
                    <a:lnTo>
                      <a:pt x="122" y="74"/>
                    </a:lnTo>
                    <a:lnTo>
                      <a:pt x="99" y="73"/>
                    </a:lnTo>
                    <a:lnTo>
                      <a:pt x="77" y="68"/>
                    </a:lnTo>
                    <a:lnTo>
                      <a:pt x="57" y="60"/>
                    </a:lnTo>
                    <a:lnTo>
                      <a:pt x="0" y="30"/>
                    </a:lnTo>
                    <a:lnTo>
                      <a:pt x="18" y="20"/>
                    </a:lnTo>
                    <a:lnTo>
                      <a:pt x="40" y="12"/>
                    </a:lnTo>
                    <a:lnTo>
                      <a:pt x="66" y="5"/>
                    </a:lnTo>
                    <a:lnTo>
                      <a:pt x="94" y="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65"/>
              <p:cNvSpPr>
                <a:spLocks/>
              </p:cNvSpPr>
              <p:nvPr/>
            </p:nvSpPr>
            <p:spPr bwMode="auto">
              <a:xfrm>
                <a:off x="1555060" y="1309888"/>
                <a:ext cx="2525713" cy="3149624"/>
              </a:xfrm>
              <a:custGeom>
                <a:avLst/>
                <a:gdLst/>
                <a:ahLst/>
                <a:cxnLst>
                  <a:cxn ang="0">
                    <a:pos x="1109" y="3"/>
                  </a:cxn>
                  <a:cxn ang="0">
                    <a:pos x="1264" y="27"/>
                  </a:cxn>
                  <a:cxn ang="0">
                    <a:pos x="1411" y="74"/>
                  </a:cxn>
                  <a:cxn ang="0">
                    <a:pos x="1548" y="140"/>
                  </a:cxn>
                  <a:cxn ang="0">
                    <a:pos x="1671" y="226"/>
                  </a:cxn>
                  <a:cxn ang="0">
                    <a:pos x="1782" y="329"/>
                  </a:cxn>
                  <a:cxn ang="0">
                    <a:pos x="1876" y="445"/>
                  </a:cxn>
                  <a:cxn ang="0">
                    <a:pos x="1952" y="576"/>
                  </a:cxn>
                  <a:cxn ang="0">
                    <a:pos x="2009" y="718"/>
                  </a:cxn>
                  <a:cxn ang="0">
                    <a:pos x="2045" y="869"/>
                  </a:cxn>
                  <a:cxn ang="0">
                    <a:pos x="2057" y="1028"/>
                  </a:cxn>
                  <a:cxn ang="0">
                    <a:pos x="2046" y="1166"/>
                  </a:cxn>
                  <a:cxn ang="0">
                    <a:pos x="2016" y="1295"/>
                  </a:cxn>
                  <a:cxn ang="0">
                    <a:pos x="1971" y="1418"/>
                  </a:cxn>
                  <a:cxn ang="0">
                    <a:pos x="1915" y="1535"/>
                  </a:cxn>
                  <a:cxn ang="0">
                    <a:pos x="1850" y="1649"/>
                  </a:cxn>
                  <a:cxn ang="0">
                    <a:pos x="1748" y="1814"/>
                  </a:cxn>
                  <a:cxn ang="0">
                    <a:pos x="1649" y="1979"/>
                  </a:cxn>
                  <a:cxn ang="0">
                    <a:pos x="1592" y="2090"/>
                  </a:cxn>
                  <a:cxn ang="0">
                    <a:pos x="1547" y="2204"/>
                  </a:cxn>
                  <a:cxn ang="0">
                    <a:pos x="1516" y="2323"/>
                  </a:cxn>
                  <a:cxn ang="0">
                    <a:pos x="1505" y="2447"/>
                  </a:cxn>
                  <a:cxn ang="0">
                    <a:pos x="1496" y="2503"/>
                  </a:cxn>
                  <a:cxn ang="0">
                    <a:pos x="1481" y="2535"/>
                  </a:cxn>
                  <a:cxn ang="0">
                    <a:pos x="1456" y="2557"/>
                  </a:cxn>
                  <a:cxn ang="0">
                    <a:pos x="1424" y="2566"/>
                  </a:cxn>
                  <a:cxn ang="0">
                    <a:pos x="615" y="2564"/>
                  </a:cxn>
                  <a:cxn ang="0">
                    <a:pos x="586" y="2548"/>
                  </a:cxn>
                  <a:cxn ang="0">
                    <a:pos x="567" y="2520"/>
                  </a:cxn>
                  <a:cxn ang="0">
                    <a:pos x="553" y="2475"/>
                  </a:cxn>
                  <a:cxn ang="0">
                    <a:pos x="549" y="2387"/>
                  </a:cxn>
                  <a:cxn ang="0">
                    <a:pos x="531" y="2270"/>
                  </a:cxn>
                  <a:cxn ang="0">
                    <a:pos x="497" y="2158"/>
                  </a:cxn>
                  <a:cxn ang="0">
                    <a:pos x="449" y="2050"/>
                  </a:cxn>
                  <a:cxn ang="0">
                    <a:pos x="393" y="1944"/>
                  </a:cxn>
                  <a:cxn ang="0">
                    <a:pos x="329" y="1838"/>
                  </a:cxn>
                  <a:cxn ang="0">
                    <a:pos x="229" y="1680"/>
                  </a:cxn>
                  <a:cxn ang="0">
                    <a:pos x="165" y="1572"/>
                  </a:cxn>
                  <a:cxn ang="0">
                    <a:pos x="106" y="1460"/>
                  </a:cxn>
                  <a:cxn ang="0">
                    <a:pos x="58" y="1345"/>
                  </a:cxn>
                  <a:cxn ang="0">
                    <a:pos x="22" y="1224"/>
                  </a:cxn>
                  <a:cxn ang="0">
                    <a:pos x="3" y="1095"/>
                  </a:cxn>
                  <a:cxn ang="0">
                    <a:pos x="3" y="948"/>
                  </a:cxn>
                  <a:cxn ang="0">
                    <a:pos x="27" y="793"/>
                  </a:cxn>
                  <a:cxn ang="0">
                    <a:pos x="74" y="646"/>
                  </a:cxn>
                  <a:cxn ang="0">
                    <a:pos x="140" y="509"/>
                  </a:cxn>
                  <a:cxn ang="0">
                    <a:pos x="226" y="385"/>
                  </a:cxn>
                  <a:cxn ang="0">
                    <a:pos x="329" y="275"/>
                  </a:cxn>
                  <a:cxn ang="0">
                    <a:pos x="445" y="181"/>
                  </a:cxn>
                  <a:cxn ang="0">
                    <a:pos x="576" y="105"/>
                  </a:cxn>
                  <a:cxn ang="0">
                    <a:pos x="718" y="48"/>
                  </a:cxn>
                  <a:cxn ang="0">
                    <a:pos x="869" y="12"/>
                  </a:cxn>
                  <a:cxn ang="0">
                    <a:pos x="1028" y="0"/>
                  </a:cxn>
                </a:cxnLst>
                <a:rect l="0" t="0" r="r" b="b"/>
                <a:pathLst>
                  <a:path w="2057" h="2566">
                    <a:moveTo>
                      <a:pt x="1028" y="0"/>
                    </a:moveTo>
                    <a:lnTo>
                      <a:pt x="1109" y="3"/>
                    </a:lnTo>
                    <a:lnTo>
                      <a:pt x="1188" y="12"/>
                    </a:lnTo>
                    <a:lnTo>
                      <a:pt x="1264" y="27"/>
                    </a:lnTo>
                    <a:lnTo>
                      <a:pt x="1339" y="48"/>
                    </a:lnTo>
                    <a:lnTo>
                      <a:pt x="1411" y="74"/>
                    </a:lnTo>
                    <a:lnTo>
                      <a:pt x="1481" y="105"/>
                    </a:lnTo>
                    <a:lnTo>
                      <a:pt x="1548" y="140"/>
                    </a:lnTo>
                    <a:lnTo>
                      <a:pt x="1612" y="181"/>
                    </a:lnTo>
                    <a:lnTo>
                      <a:pt x="1671" y="226"/>
                    </a:lnTo>
                    <a:lnTo>
                      <a:pt x="1728" y="275"/>
                    </a:lnTo>
                    <a:lnTo>
                      <a:pt x="1782" y="329"/>
                    </a:lnTo>
                    <a:lnTo>
                      <a:pt x="1831" y="385"/>
                    </a:lnTo>
                    <a:lnTo>
                      <a:pt x="1876" y="445"/>
                    </a:lnTo>
                    <a:lnTo>
                      <a:pt x="1917" y="509"/>
                    </a:lnTo>
                    <a:lnTo>
                      <a:pt x="1952" y="576"/>
                    </a:lnTo>
                    <a:lnTo>
                      <a:pt x="1983" y="646"/>
                    </a:lnTo>
                    <a:lnTo>
                      <a:pt x="2009" y="718"/>
                    </a:lnTo>
                    <a:lnTo>
                      <a:pt x="2030" y="793"/>
                    </a:lnTo>
                    <a:lnTo>
                      <a:pt x="2045" y="869"/>
                    </a:lnTo>
                    <a:lnTo>
                      <a:pt x="2054" y="948"/>
                    </a:lnTo>
                    <a:lnTo>
                      <a:pt x="2057" y="1028"/>
                    </a:lnTo>
                    <a:lnTo>
                      <a:pt x="2054" y="1098"/>
                    </a:lnTo>
                    <a:lnTo>
                      <a:pt x="2046" y="1166"/>
                    </a:lnTo>
                    <a:lnTo>
                      <a:pt x="2034" y="1231"/>
                    </a:lnTo>
                    <a:lnTo>
                      <a:pt x="2016" y="1295"/>
                    </a:lnTo>
                    <a:lnTo>
                      <a:pt x="1995" y="1357"/>
                    </a:lnTo>
                    <a:lnTo>
                      <a:pt x="1971" y="1418"/>
                    </a:lnTo>
                    <a:lnTo>
                      <a:pt x="1944" y="1477"/>
                    </a:lnTo>
                    <a:lnTo>
                      <a:pt x="1915" y="1535"/>
                    </a:lnTo>
                    <a:lnTo>
                      <a:pt x="1883" y="1592"/>
                    </a:lnTo>
                    <a:lnTo>
                      <a:pt x="1850" y="1649"/>
                    </a:lnTo>
                    <a:lnTo>
                      <a:pt x="1817" y="1705"/>
                    </a:lnTo>
                    <a:lnTo>
                      <a:pt x="1748" y="1814"/>
                    </a:lnTo>
                    <a:lnTo>
                      <a:pt x="1681" y="1924"/>
                    </a:lnTo>
                    <a:lnTo>
                      <a:pt x="1649" y="1979"/>
                    </a:lnTo>
                    <a:lnTo>
                      <a:pt x="1620" y="2034"/>
                    </a:lnTo>
                    <a:lnTo>
                      <a:pt x="1592" y="2090"/>
                    </a:lnTo>
                    <a:lnTo>
                      <a:pt x="1568" y="2147"/>
                    </a:lnTo>
                    <a:lnTo>
                      <a:pt x="1547" y="2204"/>
                    </a:lnTo>
                    <a:lnTo>
                      <a:pt x="1529" y="2263"/>
                    </a:lnTo>
                    <a:lnTo>
                      <a:pt x="1516" y="2323"/>
                    </a:lnTo>
                    <a:lnTo>
                      <a:pt x="1508" y="2384"/>
                    </a:lnTo>
                    <a:lnTo>
                      <a:pt x="1505" y="2447"/>
                    </a:lnTo>
                    <a:lnTo>
                      <a:pt x="1503" y="2475"/>
                    </a:lnTo>
                    <a:lnTo>
                      <a:pt x="1496" y="2503"/>
                    </a:lnTo>
                    <a:lnTo>
                      <a:pt x="1489" y="2520"/>
                    </a:lnTo>
                    <a:lnTo>
                      <a:pt x="1481" y="2535"/>
                    </a:lnTo>
                    <a:lnTo>
                      <a:pt x="1470" y="2548"/>
                    </a:lnTo>
                    <a:lnTo>
                      <a:pt x="1456" y="2557"/>
                    </a:lnTo>
                    <a:lnTo>
                      <a:pt x="1441" y="2564"/>
                    </a:lnTo>
                    <a:lnTo>
                      <a:pt x="1424" y="2566"/>
                    </a:lnTo>
                    <a:lnTo>
                      <a:pt x="632" y="2566"/>
                    </a:lnTo>
                    <a:lnTo>
                      <a:pt x="615" y="2564"/>
                    </a:lnTo>
                    <a:lnTo>
                      <a:pt x="599" y="2557"/>
                    </a:lnTo>
                    <a:lnTo>
                      <a:pt x="586" y="2548"/>
                    </a:lnTo>
                    <a:lnTo>
                      <a:pt x="575" y="2535"/>
                    </a:lnTo>
                    <a:lnTo>
                      <a:pt x="567" y="2520"/>
                    </a:lnTo>
                    <a:lnTo>
                      <a:pt x="560" y="2503"/>
                    </a:lnTo>
                    <a:lnTo>
                      <a:pt x="553" y="2475"/>
                    </a:lnTo>
                    <a:lnTo>
                      <a:pt x="551" y="2447"/>
                    </a:lnTo>
                    <a:lnTo>
                      <a:pt x="549" y="2387"/>
                    </a:lnTo>
                    <a:lnTo>
                      <a:pt x="543" y="2327"/>
                    </a:lnTo>
                    <a:lnTo>
                      <a:pt x="531" y="2270"/>
                    </a:lnTo>
                    <a:lnTo>
                      <a:pt x="516" y="2214"/>
                    </a:lnTo>
                    <a:lnTo>
                      <a:pt x="497" y="2158"/>
                    </a:lnTo>
                    <a:lnTo>
                      <a:pt x="475" y="2104"/>
                    </a:lnTo>
                    <a:lnTo>
                      <a:pt x="449" y="2050"/>
                    </a:lnTo>
                    <a:lnTo>
                      <a:pt x="422" y="1997"/>
                    </a:lnTo>
                    <a:lnTo>
                      <a:pt x="393" y="1944"/>
                    </a:lnTo>
                    <a:lnTo>
                      <a:pt x="361" y="1891"/>
                    </a:lnTo>
                    <a:lnTo>
                      <a:pt x="329" y="1838"/>
                    </a:lnTo>
                    <a:lnTo>
                      <a:pt x="262" y="1733"/>
                    </a:lnTo>
                    <a:lnTo>
                      <a:pt x="229" y="1680"/>
                    </a:lnTo>
                    <a:lnTo>
                      <a:pt x="197" y="1626"/>
                    </a:lnTo>
                    <a:lnTo>
                      <a:pt x="165" y="1572"/>
                    </a:lnTo>
                    <a:lnTo>
                      <a:pt x="135" y="1517"/>
                    </a:lnTo>
                    <a:lnTo>
                      <a:pt x="106" y="1460"/>
                    </a:lnTo>
                    <a:lnTo>
                      <a:pt x="81" y="1403"/>
                    </a:lnTo>
                    <a:lnTo>
                      <a:pt x="58" y="1345"/>
                    </a:lnTo>
                    <a:lnTo>
                      <a:pt x="39" y="1285"/>
                    </a:lnTo>
                    <a:lnTo>
                      <a:pt x="22" y="1224"/>
                    </a:lnTo>
                    <a:lnTo>
                      <a:pt x="10" y="1160"/>
                    </a:lnTo>
                    <a:lnTo>
                      <a:pt x="3" y="1095"/>
                    </a:lnTo>
                    <a:lnTo>
                      <a:pt x="0" y="1028"/>
                    </a:lnTo>
                    <a:lnTo>
                      <a:pt x="3" y="948"/>
                    </a:lnTo>
                    <a:lnTo>
                      <a:pt x="12" y="869"/>
                    </a:lnTo>
                    <a:lnTo>
                      <a:pt x="27" y="793"/>
                    </a:lnTo>
                    <a:lnTo>
                      <a:pt x="48" y="718"/>
                    </a:lnTo>
                    <a:lnTo>
                      <a:pt x="74" y="646"/>
                    </a:lnTo>
                    <a:lnTo>
                      <a:pt x="104" y="576"/>
                    </a:lnTo>
                    <a:lnTo>
                      <a:pt x="140" y="509"/>
                    </a:lnTo>
                    <a:lnTo>
                      <a:pt x="181" y="445"/>
                    </a:lnTo>
                    <a:lnTo>
                      <a:pt x="226" y="385"/>
                    </a:lnTo>
                    <a:lnTo>
                      <a:pt x="275" y="329"/>
                    </a:lnTo>
                    <a:lnTo>
                      <a:pt x="329" y="275"/>
                    </a:lnTo>
                    <a:lnTo>
                      <a:pt x="385" y="226"/>
                    </a:lnTo>
                    <a:lnTo>
                      <a:pt x="445" y="181"/>
                    </a:lnTo>
                    <a:lnTo>
                      <a:pt x="509" y="140"/>
                    </a:lnTo>
                    <a:lnTo>
                      <a:pt x="576" y="105"/>
                    </a:lnTo>
                    <a:lnTo>
                      <a:pt x="646" y="74"/>
                    </a:lnTo>
                    <a:lnTo>
                      <a:pt x="718" y="48"/>
                    </a:lnTo>
                    <a:lnTo>
                      <a:pt x="793" y="27"/>
                    </a:lnTo>
                    <a:lnTo>
                      <a:pt x="869" y="12"/>
                    </a:lnTo>
                    <a:lnTo>
                      <a:pt x="948" y="3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183" name="Freeform 172"/>
              <p:cNvSpPr>
                <a:spLocks/>
              </p:cNvSpPr>
              <p:nvPr/>
            </p:nvSpPr>
            <p:spPr bwMode="auto">
              <a:xfrm>
                <a:off x="2534420" y="3539643"/>
                <a:ext cx="559633" cy="919869"/>
              </a:xfrm>
              <a:custGeom>
                <a:avLst/>
                <a:gdLst>
                  <a:gd name="T0" fmla="*/ 343409709 w 456"/>
                  <a:gd name="T1" fmla="*/ 0 h 748"/>
                  <a:gd name="T2" fmla="*/ 399137374 w 456"/>
                  <a:gd name="T3" fmla="*/ 4536627 h 748"/>
                  <a:gd name="T4" fmla="*/ 451854557 w 456"/>
                  <a:gd name="T5" fmla="*/ 15123729 h 748"/>
                  <a:gd name="T6" fmla="*/ 501557576 w 456"/>
                  <a:gd name="T7" fmla="*/ 33271465 h 748"/>
                  <a:gd name="T8" fmla="*/ 545237177 w 456"/>
                  <a:gd name="T9" fmla="*/ 58981066 h 748"/>
                  <a:gd name="T10" fmla="*/ 587409697 w 456"/>
                  <a:gd name="T11" fmla="*/ 89228523 h 748"/>
                  <a:gd name="T12" fmla="*/ 620545861 w 456"/>
                  <a:gd name="T13" fmla="*/ 124011377 h 748"/>
                  <a:gd name="T14" fmla="*/ 647657380 w 456"/>
                  <a:gd name="T15" fmla="*/ 163332087 h 748"/>
                  <a:gd name="T16" fmla="*/ 668744253 w 456"/>
                  <a:gd name="T17" fmla="*/ 207190654 h 748"/>
                  <a:gd name="T18" fmla="*/ 682299399 w 456"/>
                  <a:gd name="T19" fmla="*/ 252560610 h 748"/>
                  <a:gd name="T20" fmla="*/ 686818190 w 456"/>
                  <a:gd name="T21" fmla="*/ 302467193 h 748"/>
                  <a:gd name="T22" fmla="*/ 686818190 w 456"/>
                  <a:gd name="T23" fmla="*/ 1131228579 h 748"/>
                  <a:gd name="T24" fmla="*/ 0 w 456"/>
                  <a:gd name="T25" fmla="*/ 1131228579 h 748"/>
                  <a:gd name="T26" fmla="*/ 0 w 456"/>
                  <a:gd name="T27" fmla="*/ 302467193 h 748"/>
                  <a:gd name="T28" fmla="*/ 4518791 w 456"/>
                  <a:gd name="T29" fmla="*/ 252560610 h 748"/>
                  <a:gd name="T30" fmla="*/ 16568082 w 456"/>
                  <a:gd name="T31" fmla="*/ 207190654 h 748"/>
                  <a:gd name="T32" fmla="*/ 39160810 w 456"/>
                  <a:gd name="T33" fmla="*/ 163332087 h 748"/>
                  <a:gd name="T34" fmla="*/ 66272329 w 456"/>
                  <a:gd name="T35" fmla="*/ 124011377 h 748"/>
                  <a:gd name="T36" fmla="*/ 100914348 w 456"/>
                  <a:gd name="T37" fmla="*/ 89228523 h 748"/>
                  <a:gd name="T38" fmla="*/ 141581013 w 456"/>
                  <a:gd name="T39" fmla="*/ 58981066 h 748"/>
                  <a:gd name="T40" fmla="*/ 186766468 w 456"/>
                  <a:gd name="T41" fmla="*/ 33271465 h 748"/>
                  <a:gd name="T42" fmla="*/ 234963633 w 456"/>
                  <a:gd name="T43" fmla="*/ 15123729 h 748"/>
                  <a:gd name="T44" fmla="*/ 289186671 w 456"/>
                  <a:gd name="T45" fmla="*/ 4536627 h 748"/>
                  <a:gd name="T46" fmla="*/ 343409709 w 456"/>
                  <a:gd name="T47" fmla="*/ 0 h 74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56" h="748">
                    <a:moveTo>
                      <a:pt x="228" y="0"/>
                    </a:moveTo>
                    <a:lnTo>
                      <a:pt x="265" y="3"/>
                    </a:lnTo>
                    <a:lnTo>
                      <a:pt x="300" y="10"/>
                    </a:lnTo>
                    <a:lnTo>
                      <a:pt x="333" y="22"/>
                    </a:lnTo>
                    <a:lnTo>
                      <a:pt x="362" y="39"/>
                    </a:lnTo>
                    <a:lnTo>
                      <a:pt x="390" y="59"/>
                    </a:lnTo>
                    <a:lnTo>
                      <a:pt x="412" y="82"/>
                    </a:lnTo>
                    <a:lnTo>
                      <a:pt x="430" y="108"/>
                    </a:lnTo>
                    <a:lnTo>
                      <a:pt x="444" y="137"/>
                    </a:lnTo>
                    <a:lnTo>
                      <a:pt x="453" y="167"/>
                    </a:lnTo>
                    <a:lnTo>
                      <a:pt x="456" y="200"/>
                    </a:lnTo>
                    <a:lnTo>
                      <a:pt x="456" y="748"/>
                    </a:lnTo>
                    <a:lnTo>
                      <a:pt x="0" y="748"/>
                    </a:lnTo>
                    <a:lnTo>
                      <a:pt x="0" y="200"/>
                    </a:lnTo>
                    <a:lnTo>
                      <a:pt x="3" y="167"/>
                    </a:lnTo>
                    <a:lnTo>
                      <a:pt x="11" y="137"/>
                    </a:lnTo>
                    <a:lnTo>
                      <a:pt x="26" y="108"/>
                    </a:lnTo>
                    <a:lnTo>
                      <a:pt x="44" y="82"/>
                    </a:lnTo>
                    <a:lnTo>
                      <a:pt x="67" y="59"/>
                    </a:lnTo>
                    <a:lnTo>
                      <a:pt x="94" y="39"/>
                    </a:lnTo>
                    <a:lnTo>
                      <a:pt x="124" y="22"/>
                    </a:lnTo>
                    <a:lnTo>
                      <a:pt x="156" y="10"/>
                    </a:lnTo>
                    <a:lnTo>
                      <a:pt x="192" y="3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1E8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101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175"/>
              <p:cNvSpPr>
                <a:spLocks noEditPoints="1"/>
              </p:cNvSpPr>
              <p:nvPr/>
            </p:nvSpPr>
            <p:spPr bwMode="auto">
              <a:xfrm>
                <a:off x="2239876" y="4290254"/>
                <a:ext cx="1148720" cy="169258"/>
              </a:xfrm>
              <a:custGeom>
                <a:avLst/>
                <a:gdLst>
                  <a:gd name="T0" fmla="*/ 696 w 936"/>
                  <a:gd name="T1" fmla="*/ 0 h 140"/>
                  <a:gd name="T2" fmla="*/ 747 w 936"/>
                  <a:gd name="T3" fmla="*/ 10 h 140"/>
                  <a:gd name="T4" fmla="*/ 794 w 936"/>
                  <a:gd name="T5" fmla="*/ 20 h 140"/>
                  <a:gd name="T6" fmla="*/ 838 w 936"/>
                  <a:gd name="T7" fmla="*/ 33 h 140"/>
                  <a:gd name="T8" fmla="*/ 876 w 936"/>
                  <a:gd name="T9" fmla="*/ 46 h 140"/>
                  <a:gd name="T10" fmla="*/ 909 w 936"/>
                  <a:gd name="T11" fmla="*/ 60 h 140"/>
                  <a:gd name="T12" fmla="*/ 936 w 936"/>
                  <a:gd name="T13" fmla="*/ 77 h 140"/>
                  <a:gd name="T14" fmla="*/ 929 w 936"/>
                  <a:gd name="T15" fmla="*/ 94 h 140"/>
                  <a:gd name="T16" fmla="*/ 921 w 936"/>
                  <a:gd name="T17" fmla="*/ 109 h 140"/>
                  <a:gd name="T18" fmla="*/ 910 w 936"/>
                  <a:gd name="T19" fmla="*/ 122 h 140"/>
                  <a:gd name="T20" fmla="*/ 896 w 936"/>
                  <a:gd name="T21" fmla="*/ 131 h 140"/>
                  <a:gd name="T22" fmla="*/ 881 w 936"/>
                  <a:gd name="T23" fmla="*/ 138 h 140"/>
                  <a:gd name="T24" fmla="*/ 864 w 936"/>
                  <a:gd name="T25" fmla="*/ 140 h 140"/>
                  <a:gd name="T26" fmla="*/ 696 w 936"/>
                  <a:gd name="T27" fmla="*/ 140 h 140"/>
                  <a:gd name="T28" fmla="*/ 696 w 936"/>
                  <a:gd name="T29" fmla="*/ 0 h 140"/>
                  <a:gd name="T30" fmla="*/ 240 w 936"/>
                  <a:gd name="T31" fmla="*/ 0 h 140"/>
                  <a:gd name="T32" fmla="*/ 240 w 936"/>
                  <a:gd name="T33" fmla="*/ 140 h 140"/>
                  <a:gd name="T34" fmla="*/ 72 w 936"/>
                  <a:gd name="T35" fmla="*/ 140 h 140"/>
                  <a:gd name="T36" fmla="*/ 55 w 936"/>
                  <a:gd name="T37" fmla="*/ 138 h 140"/>
                  <a:gd name="T38" fmla="*/ 39 w 936"/>
                  <a:gd name="T39" fmla="*/ 131 h 140"/>
                  <a:gd name="T40" fmla="*/ 26 w 936"/>
                  <a:gd name="T41" fmla="*/ 122 h 140"/>
                  <a:gd name="T42" fmla="*/ 15 w 936"/>
                  <a:gd name="T43" fmla="*/ 109 h 140"/>
                  <a:gd name="T44" fmla="*/ 7 w 936"/>
                  <a:gd name="T45" fmla="*/ 94 h 140"/>
                  <a:gd name="T46" fmla="*/ 0 w 936"/>
                  <a:gd name="T47" fmla="*/ 77 h 140"/>
                  <a:gd name="T48" fmla="*/ 27 w 936"/>
                  <a:gd name="T49" fmla="*/ 60 h 140"/>
                  <a:gd name="T50" fmla="*/ 60 w 936"/>
                  <a:gd name="T51" fmla="*/ 46 h 140"/>
                  <a:gd name="T52" fmla="*/ 98 w 936"/>
                  <a:gd name="T53" fmla="*/ 33 h 140"/>
                  <a:gd name="T54" fmla="*/ 142 w 936"/>
                  <a:gd name="T55" fmla="*/ 20 h 140"/>
                  <a:gd name="T56" fmla="*/ 189 w 936"/>
                  <a:gd name="T57" fmla="*/ 10 h 140"/>
                  <a:gd name="T58" fmla="*/ 240 w 936"/>
                  <a:gd name="T59" fmla="*/ 0 h 14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36"/>
                  <a:gd name="T91" fmla="*/ 0 h 140"/>
                  <a:gd name="T92" fmla="*/ 936 w 936"/>
                  <a:gd name="T93" fmla="*/ 140 h 14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36" h="140">
                    <a:moveTo>
                      <a:pt x="696" y="0"/>
                    </a:moveTo>
                    <a:lnTo>
                      <a:pt x="747" y="10"/>
                    </a:lnTo>
                    <a:lnTo>
                      <a:pt x="794" y="20"/>
                    </a:lnTo>
                    <a:lnTo>
                      <a:pt x="838" y="33"/>
                    </a:lnTo>
                    <a:lnTo>
                      <a:pt x="876" y="46"/>
                    </a:lnTo>
                    <a:lnTo>
                      <a:pt x="909" y="60"/>
                    </a:lnTo>
                    <a:lnTo>
                      <a:pt x="936" y="77"/>
                    </a:lnTo>
                    <a:lnTo>
                      <a:pt x="929" y="94"/>
                    </a:lnTo>
                    <a:lnTo>
                      <a:pt x="921" y="109"/>
                    </a:lnTo>
                    <a:lnTo>
                      <a:pt x="910" y="122"/>
                    </a:lnTo>
                    <a:lnTo>
                      <a:pt x="896" y="131"/>
                    </a:lnTo>
                    <a:lnTo>
                      <a:pt x="881" y="138"/>
                    </a:lnTo>
                    <a:lnTo>
                      <a:pt x="864" y="140"/>
                    </a:lnTo>
                    <a:lnTo>
                      <a:pt x="696" y="140"/>
                    </a:lnTo>
                    <a:lnTo>
                      <a:pt x="696" y="0"/>
                    </a:lnTo>
                    <a:close/>
                    <a:moveTo>
                      <a:pt x="240" y="0"/>
                    </a:moveTo>
                    <a:lnTo>
                      <a:pt x="240" y="140"/>
                    </a:lnTo>
                    <a:lnTo>
                      <a:pt x="72" y="140"/>
                    </a:lnTo>
                    <a:lnTo>
                      <a:pt x="55" y="138"/>
                    </a:lnTo>
                    <a:lnTo>
                      <a:pt x="39" y="131"/>
                    </a:lnTo>
                    <a:lnTo>
                      <a:pt x="26" y="122"/>
                    </a:lnTo>
                    <a:lnTo>
                      <a:pt x="15" y="109"/>
                    </a:lnTo>
                    <a:lnTo>
                      <a:pt x="7" y="94"/>
                    </a:lnTo>
                    <a:lnTo>
                      <a:pt x="0" y="77"/>
                    </a:lnTo>
                    <a:lnTo>
                      <a:pt x="27" y="60"/>
                    </a:lnTo>
                    <a:lnTo>
                      <a:pt x="60" y="46"/>
                    </a:lnTo>
                    <a:lnTo>
                      <a:pt x="98" y="33"/>
                    </a:lnTo>
                    <a:lnTo>
                      <a:pt x="142" y="20"/>
                    </a:lnTo>
                    <a:lnTo>
                      <a:pt x="189" y="1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76"/>
              <p:cNvSpPr>
                <a:spLocks noEditPoints="1"/>
              </p:cNvSpPr>
              <p:nvPr/>
            </p:nvSpPr>
            <p:spPr bwMode="auto">
              <a:xfrm>
                <a:off x="2534420" y="4268180"/>
                <a:ext cx="559633" cy="191332"/>
              </a:xfrm>
              <a:custGeom>
                <a:avLst/>
                <a:gdLst>
                  <a:gd name="T0" fmla="*/ 297 w 456"/>
                  <a:gd name="T1" fmla="*/ 0 h 155"/>
                  <a:gd name="T2" fmla="*/ 352 w 456"/>
                  <a:gd name="T3" fmla="*/ 4 h 155"/>
                  <a:gd name="T4" fmla="*/ 405 w 456"/>
                  <a:gd name="T5" fmla="*/ 9 h 155"/>
                  <a:gd name="T6" fmla="*/ 456 w 456"/>
                  <a:gd name="T7" fmla="*/ 15 h 155"/>
                  <a:gd name="T8" fmla="*/ 456 w 456"/>
                  <a:gd name="T9" fmla="*/ 155 h 155"/>
                  <a:gd name="T10" fmla="*/ 297 w 456"/>
                  <a:gd name="T11" fmla="*/ 155 h 155"/>
                  <a:gd name="T12" fmla="*/ 297 w 456"/>
                  <a:gd name="T13" fmla="*/ 0 h 155"/>
                  <a:gd name="T14" fmla="*/ 159 w 456"/>
                  <a:gd name="T15" fmla="*/ 0 h 155"/>
                  <a:gd name="T16" fmla="*/ 159 w 456"/>
                  <a:gd name="T17" fmla="*/ 155 h 155"/>
                  <a:gd name="T18" fmla="*/ 0 w 456"/>
                  <a:gd name="T19" fmla="*/ 155 h 155"/>
                  <a:gd name="T20" fmla="*/ 0 w 456"/>
                  <a:gd name="T21" fmla="*/ 15 h 155"/>
                  <a:gd name="T22" fmla="*/ 51 w 456"/>
                  <a:gd name="T23" fmla="*/ 9 h 155"/>
                  <a:gd name="T24" fmla="*/ 104 w 456"/>
                  <a:gd name="T25" fmla="*/ 4 h 155"/>
                  <a:gd name="T26" fmla="*/ 159 w 456"/>
                  <a:gd name="T27" fmla="*/ 0 h 1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6"/>
                  <a:gd name="T43" fmla="*/ 0 h 155"/>
                  <a:gd name="T44" fmla="*/ 456 w 456"/>
                  <a:gd name="T45" fmla="*/ 155 h 1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6" h="155">
                    <a:moveTo>
                      <a:pt x="297" y="0"/>
                    </a:moveTo>
                    <a:lnTo>
                      <a:pt x="352" y="4"/>
                    </a:lnTo>
                    <a:lnTo>
                      <a:pt x="405" y="9"/>
                    </a:lnTo>
                    <a:lnTo>
                      <a:pt x="456" y="15"/>
                    </a:lnTo>
                    <a:lnTo>
                      <a:pt x="456" y="155"/>
                    </a:lnTo>
                    <a:lnTo>
                      <a:pt x="297" y="155"/>
                    </a:lnTo>
                    <a:lnTo>
                      <a:pt x="297" y="0"/>
                    </a:lnTo>
                    <a:close/>
                    <a:moveTo>
                      <a:pt x="159" y="0"/>
                    </a:moveTo>
                    <a:lnTo>
                      <a:pt x="159" y="155"/>
                    </a:lnTo>
                    <a:lnTo>
                      <a:pt x="0" y="155"/>
                    </a:lnTo>
                    <a:lnTo>
                      <a:pt x="0" y="15"/>
                    </a:lnTo>
                    <a:lnTo>
                      <a:pt x="51" y="9"/>
                    </a:lnTo>
                    <a:lnTo>
                      <a:pt x="104" y="4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177"/>
              <p:cNvSpPr>
                <a:spLocks/>
              </p:cNvSpPr>
              <p:nvPr/>
            </p:nvSpPr>
            <p:spPr bwMode="auto">
              <a:xfrm>
                <a:off x="2733234" y="4268180"/>
                <a:ext cx="169365" cy="191332"/>
              </a:xfrm>
              <a:custGeom>
                <a:avLst/>
                <a:gdLst>
                  <a:gd name="T0" fmla="*/ 69 w 138"/>
                  <a:gd name="T1" fmla="*/ 0 h 156"/>
                  <a:gd name="T2" fmla="*/ 104 w 138"/>
                  <a:gd name="T3" fmla="*/ 1 h 156"/>
                  <a:gd name="T4" fmla="*/ 138 w 138"/>
                  <a:gd name="T5" fmla="*/ 1 h 156"/>
                  <a:gd name="T6" fmla="*/ 138 w 138"/>
                  <a:gd name="T7" fmla="*/ 156 h 156"/>
                  <a:gd name="T8" fmla="*/ 0 w 138"/>
                  <a:gd name="T9" fmla="*/ 156 h 156"/>
                  <a:gd name="T10" fmla="*/ 0 w 138"/>
                  <a:gd name="T11" fmla="*/ 1 h 156"/>
                  <a:gd name="T12" fmla="*/ 35 w 138"/>
                  <a:gd name="T13" fmla="*/ 1 h 156"/>
                  <a:gd name="T14" fmla="*/ 69 w 138"/>
                  <a:gd name="T15" fmla="*/ 0 h 1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156"/>
                  <a:gd name="T26" fmla="*/ 138 w 138"/>
                  <a:gd name="T27" fmla="*/ 156 h 1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156">
                    <a:moveTo>
                      <a:pt x="69" y="0"/>
                    </a:moveTo>
                    <a:lnTo>
                      <a:pt x="104" y="1"/>
                    </a:lnTo>
                    <a:lnTo>
                      <a:pt x="138" y="1"/>
                    </a:lnTo>
                    <a:lnTo>
                      <a:pt x="138" y="156"/>
                    </a:lnTo>
                    <a:lnTo>
                      <a:pt x="0" y="156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Round Same Side Corner Rectangle 41"/>
              <p:cNvSpPr/>
              <p:nvPr/>
            </p:nvSpPr>
            <p:spPr>
              <a:xfrm>
                <a:off x="2998323" y="2766957"/>
                <a:ext cx="88363" cy="1030251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>
                <a:off x="2549147" y="2766957"/>
                <a:ext cx="43444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ound Same Side Corner Rectangle 44"/>
              <p:cNvSpPr/>
              <p:nvPr/>
            </p:nvSpPr>
            <p:spPr>
              <a:xfrm>
                <a:off x="2534420" y="2766957"/>
                <a:ext cx="95724" cy="1037607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101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173"/>
              <p:cNvSpPr>
                <a:spLocks/>
              </p:cNvSpPr>
              <p:nvPr/>
            </p:nvSpPr>
            <p:spPr bwMode="auto">
              <a:xfrm>
                <a:off x="2615417" y="3363028"/>
                <a:ext cx="412361" cy="1059687"/>
              </a:xfrm>
              <a:custGeom>
                <a:avLst/>
                <a:gdLst>
                  <a:gd name="T0" fmla="*/ 2147483647 w 138"/>
                  <a:gd name="T1" fmla="*/ 0 h 1202"/>
                  <a:gd name="T2" fmla="*/ 2147483647 w 138"/>
                  <a:gd name="T3" fmla="*/ 2147483647 h 1202"/>
                  <a:gd name="T4" fmla="*/ 2147483647 w 138"/>
                  <a:gd name="T5" fmla="*/ 2147483647 h 1202"/>
                  <a:gd name="T6" fmla="*/ 2147483647 w 138"/>
                  <a:gd name="T7" fmla="*/ 2147483647 h 1202"/>
                  <a:gd name="T8" fmla="*/ 2147483647 w 138"/>
                  <a:gd name="T9" fmla="*/ 2147483647 h 1202"/>
                  <a:gd name="T10" fmla="*/ 2147483647 w 138"/>
                  <a:gd name="T11" fmla="*/ 2147483647 h 1202"/>
                  <a:gd name="T12" fmla="*/ 2147483647 w 138"/>
                  <a:gd name="T13" fmla="*/ 2147483647 h 1202"/>
                  <a:gd name="T14" fmla="*/ 2147483647 w 138"/>
                  <a:gd name="T15" fmla="*/ 2147483647 h 1202"/>
                  <a:gd name="T16" fmla="*/ 2147483647 w 138"/>
                  <a:gd name="T17" fmla="*/ 2147483647 h 1202"/>
                  <a:gd name="T18" fmla="*/ 0 w 138"/>
                  <a:gd name="T19" fmla="*/ 2147483647 h 1202"/>
                  <a:gd name="T20" fmla="*/ 0 w 138"/>
                  <a:gd name="T21" fmla="*/ 2147483647 h 1202"/>
                  <a:gd name="T22" fmla="*/ 2147483647 w 138"/>
                  <a:gd name="T23" fmla="*/ 2147483647 h 1202"/>
                  <a:gd name="T24" fmla="*/ 2147483647 w 138"/>
                  <a:gd name="T25" fmla="*/ 2147483647 h 1202"/>
                  <a:gd name="T26" fmla="*/ 2147483647 w 138"/>
                  <a:gd name="T27" fmla="*/ 2147483647 h 1202"/>
                  <a:gd name="T28" fmla="*/ 2147483647 w 138"/>
                  <a:gd name="T29" fmla="*/ 2147483647 h 1202"/>
                  <a:gd name="T30" fmla="*/ 2147483647 w 138"/>
                  <a:gd name="T31" fmla="*/ 2147483647 h 1202"/>
                  <a:gd name="T32" fmla="*/ 2147483647 w 138"/>
                  <a:gd name="T33" fmla="*/ 2147483647 h 1202"/>
                  <a:gd name="T34" fmla="*/ 2147483647 w 138"/>
                  <a:gd name="T35" fmla="*/ 0 h 1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1202"/>
                  <a:gd name="T56" fmla="*/ 138 w 138"/>
                  <a:gd name="T57" fmla="*/ 1202 h 1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1202">
                    <a:moveTo>
                      <a:pt x="69" y="0"/>
                    </a:moveTo>
                    <a:lnTo>
                      <a:pt x="85" y="3"/>
                    </a:lnTo>
                    <a:lnTo>
                      <a:pt x="100" y="13"/>
                    </a:lnTo>
                    <a:lnTo>
                      <a:pt x="112" y="28"/>
                    </a:lnTo>
                    <a:lnTo>
                      <a:pt x="123" y="49"/>
                    </a:lnTo>
                    <a:lnTo>
                      <a:pt x="131" y="72"/>
                    </a:lnTo>
                    <a:lnTo>
                      <a:pt x="136" y="99"/>
                    </a:lnTo>
                    <a:lnTo>
                      <a:pt x="138" y="129"/>
                    </a:lnTo>
                    <a:lnTo>
                      <a:pt x="138" y="1202"/>
                    </a:lnTo>
                    <a:lnTo>
                      <a:pt x="0" y="1202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8" y="72"/>
                    </a:lnTo>
                    <a:lnTo>
                      <a:pt x="16" y="49"/>
                    </a:lnTo>
                    <a:lnTo>
                      <a:pt x="26" y="28"/>
                    </a:lnTo>
                    <a:lnTo>
                      <a:pt x="39" y="13"/>
                    </a:lnTo>
                    <a:lnTo>
                      <a:pt x="53" y="3"/>
                    </a:lnTo>
                    <a:lnTo>
                      <a:pt x="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altLang="zh-CN" sz="101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191" name="Ellipse 45"/>
              <p:cNvSpPr>
                <a:spLocks noChangeArrowheads="1"/>
              </p:cNvSpPr>
              <p:nvPr/>
            </p:nvSpPr>
            <p:spPr bwMode="auto">
              <a:xfrm flipH="1">
                <a:off x="2549147" y="3363028"/>
                <a:ext cx="537540" cy="441536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76999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da-DK" altLang="zh-CN" sz="101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" name="Freeform 74"/>
            <p:cNvSpPr>
              <a:spLocks/>
            </p:cNvSpPr>
            <p:nvPr/>
          </p:nvSpPr>
          <p:spPr bwMode="auto">
            <a:xfrm flipH="1" flipV="1">
              <a:off x="9755726" y="6347690"/>
              <a:ext cx="319913" cy="214797"/>
            </a:xfrm>
            <a:custGeom>
              <a:avLst/>
              <a:gdLst/>
              <a:ahLst/>
              <a:cxnLst>
                <a:cxn ang="0">
                  <a:pos x="107" y="1"/>
                </a:cxn>
                <a:cxn ang="0">
                  <a:pos x="126" y="5"/>
                </a:cxn>
                <a:cxn ang="0">
                  <a:pos x="143" y="12"/>
                </a:cxn>
                <a:cxn ang="0">
                  <a:pos x="160" y="22"/>
                </a:cxn>
                <a:cxn ang="0">
                  <a:pos x="173" y="37"/>
                </a:cxn>
                <a:cxn ang="0">
                  <a:pos x="183" y="52"/>
                </a:cxn>
                <a:cxn ang="0">
                  <a:pos x="190" y="69"/>
                </a:cxn>
                <a:cxn ang="0">
                  <a:pos x="195" y="88"/>
                </a:cxn>
                <a:cxn ang="0">
                  <a:pos x="195" y="108"/>
                </a:cxn>
                <a:cxn ang="0">
                  <a:pos x="190" y="128"/>
                </a:cxn>
                <a:cxn ang="0">
                  <a:pos x="183" y="145"/>
                </a:cxn>
                <a:cxn ang="0">
                  <a:pos x="173" y="160"/>
                </a:cxn>
                <a:cxn ang="0">
                  <a:pos x="160" y="173"/>
                </a:cxn>
                <a:cxn ang="0">
                  <a:pos x="143" y="184"/>
                </a:cxn>
                <a:cxn ang="0">
                  <a:pos x="126" y="192"/>
                </a:cxn>
                <a:cxn ang="0">
                  <a:pos x="107" y="196"/>
                </a:cxn>
                <a:cxn ang="0">
                  <a:pos x="87" y="196"/>
                </a:cxn>
                <a:cxn ang="0">
                  <a:pos x="69" y="192"/>
                </a:cxn>
                <a:cxn ang="0">
                  <a:pos x="51" y="184"/>
                </a:cxn>
                <a:cxn ang="0">
                  <a:pos x="36" y="173"/>
                </a:cxn>
                <a:cxn ang="0">
                  <a:pos x="22" y="160"/>
                </a:cxn>
                <a:cxn ang="0">
                  <a:pos x="11" y="145"/>
                </a:cxn>
                <a:cxn ang="0">
                  <a:pos x="4" y="128"/>
                </a:cxn>
                <a:cxn ang="0">
                  <a:pos x="1" y="108"/>
                </a:cxn>
                <a:cxn ang="0">
                  <a:pos x="1" y="88"/>
                </a:cxn>
                <a:cxn ang="0">
                  <a:pos x="4" y="69"/>
                </a:cxn>
                <a:cxn ang="0">
                  <a:pos x="11" y="52"/>
                </a:cxn>
                <a:cxn ang="0">
                  <a:pos x="22" y="37"/>
                </a:cxn>
                <a:cxn ang="0">
                  <a:pos x="36" y="22"/>
                </a:cxn>
                <a:cxn ang="0">
                  <a:pos x="51" y="12"/>
                </a:cxn>
                <a:cxn ang="0">
                  <a:pos x="69" y="5"/>
                </a:cxn>
                <a:cxn ang="0">
                  <a:pos x="87" y="1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just">
                <a:lnSpc>
                  <a:spcPct val="120000"/>
                </a:lnSpc>
                <a:defRPr/>
              </a:pPr>
              <a:endParaRPr lang="en-US" altLang="zh-CN" sz="1010" dirty="0">
                <a:solidFill>
                  <a:srgbClr val="38213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2" name="Details 1"/>
          <p:cNvSpPr txBox="1"/>
          <p:nvPr/>
        </p:nvSpPr>
        <p:spPr>
          <a:xfrm>
            <a:off x="1014444" y="1809355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5" name="MH_Text_1"/>
          <p:cNvSpPr/>
          <p:nvPr>
            <p:custDataLst>
              <p:tags r:id="rId1"/>
            </p:custDataLst>
          </p:nvPr>
        </p:nvSpPr>
        <p:spPr>
          <a:xfrm>
            <a:off x="1106321" y="1413085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6" name="Details 1"/>
          <p:cNvSpPr txBox="1"/>
          <p:nvPr/>
        </p:nvSpPr>
        <p:spPr>
          <a:xfrm>
            <a:off x="3532561" y="3101238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7" name="MH_Text_1"/>
          <p:cNvSpPr/>
          <p:nvPr>
            <p:custDataLst>
              <p:tags r:id="rId2"/>
            </p:custDataLst>
          </p:nvPr>
        </p:nvSpPr>
        <p:spPr>
          <a:xfrm>
            <a:off x="3624438" y="2704968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8" name="Details 1"/>
          <p:cNvSpPr txBox="1"/>
          <p:nvPr/>
        </p:nvSpPr>
        <p:spPr>
          <a:xfrm>
            <a:off x="5788081" y="1668678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9" name="MH_Text_1"/>
          <p:cNvSpPr/>
          <p:nvPr>
            <p:custDataLst>
              <p:tags r:id="rId3"/>
            </p:custDataLst>
          </p:nvPr>
        </p:nvSpPr>
        <p:spPr>
          <a:xfrm>
            <a:off x="5879958" y="1272408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0" name="Details 1"/>
          <p:cNvSpPr txBox="1"/>
          <p:nvPr/>
        </p:nvSpPr>
        <p:spPr>
          <a:xfrm>
            <a:off x="8348401" y="3101238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01" name="MH_Text_1"/>
          <p:cNvSpPr/>
          <p:nvPr>
            <p:custDataLst>
              <p:tags r:id="rId4"/>
            </p:custDataLst>
          </p:nvPr>
        </p:nvSpPr>
        <p:spPr>
          <a:xfrm>
            <a:off x="8440278" y="2704968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2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319430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5"/>
          <p:cNvSpPr>
            <a:spLocks noEditPoints="1"/>
          </p:cNvSpPr>
          <p:nvPr/>
        </p:nvSpPr>
        <p:spPr bwMode="auto">
          <a:xfrm>
            <a:off x="3622284" y="1665045"/>
            <a:ext cx="2106785" cy="2106788"/>
          </a:xfrm>
          <a:custGeom>
            <a:avLst/>
            <a:gdLst>
              <a:gd name="T0" fmla="*/ 546 w 597"/>
              <a:gd name="T1" fmla="*/ 205 h 597"/>
              <a:gd name="T2" fmla="*/ 205 w 597"/>
              <a:gd name="T3" fmla="*/ 52 h 597"/>
              <a:gd name="T4" fmla="*/ 52 w 597"/>
              <a:gd name="T5" fmla="*/ 392 h 597"/>
              <a:gd name="T6" fmla="*/ 392 w 597"/>
              <a:gd name="T7" fmla="*/ 546 h 597"/>
              <a:gd name="T8" fmla="*/ 546 w 597"/>
              <a:gd name="T9" fmla="*/ 205 h 597"/>
              <a:gd name="T10" fmla="*/ 353 w 597"/>
              <a:gd name="T11" fmla="*/ 443 h 597"/>
              <a:gd name="T12" fmla="*/ 155 w 597"/>
              <a:gd name="T13" fmla="*/ 353 h 597"/>
              <a:gd name="T14" fmla="*/ 244 w 597"/>
              <a:gd name="T15" fmla="*/ 155 h 597"/>
              <a:gd name="T16" fmla="*/ 443 w 597"/>
              <a:gd name="T17" fmla="*/ 244 h 597"/>
              <a:gd name="T18" fmla="*/ 353 w 597"/>
              <a:gd name="T19" fmla="*/ 443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7" h="597">
                <a:moveTo>
                  <a:pt x="546" y="205"/>
                </a:moveTo>
                <a:cubicBezTo>
                  <a:pt x="494" y="69"/>
                  <a:pt x="342" y="0"/>
                  <a:pt x="205" y="52"/>
                </a:cubicBezTo>
                <a:cubicBezTo>
                  <a:pt x="69" y="104"/>
                  <a:pt x="0" y="256"/>
                  <a:pt x="52" y="392"/>
                </a:cubicBezTo>
                <a:cubicBezTo>
                  <a:pt x="104" y="529"/>
                  <a:pt x="256" y="597"/>
                  <a:pt x="392" y="546"/>
                </a:cubicBezTo>
                <a:cubicBezTo>
                  <a:pt x="529" y="494"/>
                  <a:pt x="597" y="342"/>
                  <a:pt x="546" y="205"/>
                </a:cubicBezTo>
                <a:close/>
                <a:moveTo>
                  <a:pt x="353" y="443"/>
                </a:moveTo>
                <a:cubicBezTo>
                  <a:pt x="274" y="473"/>
                  <a:pt x="185" y="433"/>
                  <a:pt x="155" y="353"/>
                </a:cubicBezTo>
                <a:cubicBezTo>
                  <a:pt x="125" y="274"/>
                  <a:pt x="165" y="185"/>
                  <a:pt x="244" y="155"/>
                </a:cubicBezTo>
                <a:cubicBezTo>
                  <a:pt x="324" y="125"/>
                  <a:pt x="412" y="165"/>
                  <a:pt x="443" y="244"/>
                </a:cubicBezTo>
                <a:cubicBezTo>
                  <a:pt x="473" y="324"/>
                  <a:pt x="433" y="412"/>
                  <a:pt x="353" y="4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5"/>
          <p:cNvSpPr>
            <a:spLocks noEditPoints="1"/>
          </p:cNvSpPr>
          <p:nvPr/>
        </p:nvSpPr>
        <p:spPr bwMode="auto">
          <a:xfrm>
            <a:off x="6523905" y="1665045"/>
            <a:ext cx="2106785" cy="2106788"/>
          </a:xfrm>
          <a:custGeom>
            <a:avLst/>
            <a:gdLst>
              <a:gd name="T0" fmla="*/ 546 w 597"/>
              <a:gd name="T1" fmla="*/ 205 h 597"/>
              <a:gd name="T2" fmla="*/ 205 w 597"/>
              <a:gd name="T3" fmla="*/ 52 h 597"/>
              <a:gd name="T4" fmla="*/ 52 w 597"/>
              <a:gd name="T5" fmla="*/ 392 h 597"/>
              <a:gd name="T6" fmla="*/ 392 w 597"/>
              <a:gd name="T7" fmla="*/ 546 h 597"/>
              <a:gd name="T8" fmla="*/ 546 w 597"/>
              <a:gd name="T9" fmla="*/ 205 h 597"/>
              <a:gd name="T10" fmla="*/ 353 w 597"/>
              <a:gd name="T11" fmla="*/ 443 h 597"/>
              <a:gd name="T12" fmla="*/ 155 w 597"/>
              <a:gd name="T13" fmla="*/ 353 h 597"/>
              <a:gd name="T14" fmla="*/ 244 w 597"/>
              <a:gd name="T15" fmla="*/ 155 h 597"/>
              <a:gd name="T16" fmla="*/ 443 w 597"/>
              <a:gd name="T17" fmla="*/ 244 h 597"/>
              <a:gd name="T18" fmla="*/ 353 w 597"/>
              <a:gd name="T19" fmla="*/ 443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7" h="597">
                <a:moveTo>
                  <a:pt x="546" y="205"/>
                </a:moveTo>
                <a:cubicBezTo>
                  <a:pt x="494" y="69"/>
                  <a:pt x="342" y="0"/>
                  <a:pt x="205" y="52"/>
                </a:cubicBezTo>
                <a:cubicBezTo>
                  <a:pt x="69" y="104"/>
                  <a:pt x="0" y="256"/>
                  <a:pt x="52" y="392"/>
                </a:cubicBezTo>
                <a:cubicBezTo>
                  <a:pt x="104" y="529"/>
                  <a:pt x="256" y="597"/>
                  <a:pt x="392" y="546"/>
                </a:cubicBezTo>
                <a:cubicBezTo>
                  <a:pt x="529" y="494"/>
                  <a:pt x="597" y="342"/>
                  <a:pt x="546" y="205"/>
                </a:cubicBezTo>
                <a:close/>
                <a:moveTo>
                  <a:pt x="353" y="443"/>
                </a:moveTo>
                <a:cubicBezTo>
                  <a:pt x="274" y="473"/>
                  <a:pt x="185" y="433"/>
                  <a:pt x="155" y="353"/>
                </a:cubicBezTo>
                <a:cubicBezTo>
                  <a:pt x="125" y="274"/>
                  <a:pt x="165" y="185"/>
                  <a:pt x="244" y="155"/>
                </a:cubicBezTo>
                <a:cubicBezTo>
                  <a:pt x="324" y="125"/>
                  <a:pt x="412" y="165"/>
                  <a:pt x="443" y="244"/>
                </a:cubicBezTo>
                <a:cubicBezTo>
                  <a:pt x="473" y="324"/>
                  <a:pt x="433" y="412"/>
                  <a:pt x="353" y="4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1" name="Freeform 5"/>
          <p:cNvSpPr>
            <a:spLocks noEditPoints="1"/>
          </p:cNvSpPr>
          <p:nvPr/>
        </p:nvSpPr>
        <p:spPr bwMode="auto">
          <a:xfrm>
            <a:off x="9366130" y="1665045"/>
            <a:ext cx="2106785" cy="2106788"/>
          </a:xfrm>
          <a:custGeom>
            <a:avLst/>
            <a:gdLst>
              <a:gd name="T0" fmla="*/ 546 w 597"/>
              <a:gd name="T1" fmla="*/ 205 h 597"/>
              <a:gd name="T2" fmla="*/ 205 w 597"/>
              <a:gd name="T3" fmla="*/ 52 h 597"/>
              <a:gd name="T4" fmla="*/ 52 w 597"/>
              <a:gd name="T5" fmla="*/ 392 h 597"/>
              <a:gd name="T6" fmla="*/ 392 w 597"/>
              <a:gd name="T7" fmla="*/ 546 h 597"/>
              <a:gd name="T8" fmla="*/ 546 w 597"/>
              <a:gd name="T9" fmla="*/ 205 h 597"/>
              <a:gd name="T10" fmla="*/ 353 w 597"/>
              <a:gd name="T11" fmla="*/ 443 h 597"/>
              <a:gd name="T12" fmla="*/ 155 w 597"/>
              <a:gd name="T13" fmla="*/ 353 h 597"/>
              <a:gd name="T14" fmla="*/ 244 w 597"/>
              <a:gd name="T15" fmla="*/ 155 h 597"/>
              <a:gd name="T16" fmla="*/ 443 w 597"/>
              <a:gd name="T17" fmla="*/ 244 h 597"/>
              <a:gd name="T18" fmla="*/ 353 w 597"/>
              <a:gd name="T19" fmla="*/ 443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7" h="597">
                <a:moveTo>
                  <a:pt x="546" y="205"/>
                </a:moveTo>
                <a:cubicBezTo>
                  <a:pt x="494" y="69"/>
                  <a:pt x="342" y="0"/>
                  <a:pt x="205" y="52"/>
                </a:cubicBezTo>
                <a:cubicBezTo>
                  <a:pt x="69" y="104"/>
                  <a:pt x="0" y="256"/>
                  <a:pt x="52" y="392"/>
                </a:cubicBezTo>
                <a:cubicBezTo>
                  <a:pt x="104" y="529"/>
                  <a:pt x="256" y="597"/>
                  <a:pt x="392" y="546"/>
                </a:cubicBezTo>
                <a:cubicBezTo>
                  <a:pt x="529" y="494"/>
                  <a:pt x="597" y="342"/>
                  <a:pt x="546" y="205"/>
                </a:cubicBezTo>
                <a:close/>
                <a:moveTo>
                  <a:pt x="353" y="443"/>
                </a:moveTo>
                <a:cubicBezTo>
                  <a:pt x="274" y="473"/>
                  <a:pt x="185" y="433"/>
                  <a:pt x="155" y="353"/>
                </a:cubicBezTo>
                <a:cubicBezTo>
                  <a:pt x="125" y="274"/>
                  <a:pt x="165" y="185"/>
                  <a:pt x="244" y="155"/>
                </a:cubicBezTo>
                <a:cubicBezTo>
                  <a:pt x="324" y="125"/>
                  <a:pt x="412" y="165"/>
                  <a:pt x="443" y="244"/>
                </a:cubicBezTo>
                <a:cubicBezTo>
                  <a:pt x="473" y="324"/>
                  <a:pt x="433" y="412"/>
                  <a:pt x="353" y="4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5"/>
          <p:cNvSpPr>
            <a:spLocks noEditPoints="1"/>
          </p:cNvSpPr>
          <p:nvPr/>
        </p:nvSpPr>
        <p:spPr bwMode="auto">
          <a:xfrm>
            <a:off x="795299" y="1665045"/>
            <a:ext cx="2106785" cy="2106788"/>
          </a:xfrm>
          <a:custGeom>
            <a:avLst/>
            <a:gdLst>
              <a:gd name="T0" fmla="*/ 546 w 597"/>
              <a:gd name="T1" fmla="*/ 205 h 597"/>
              <a:gd name="T2" fmla="*/ 205 w 597"/>
              <a:gd name="T3" fmla="*/ 52 h 597"/>
              <a:gd name="T4" fmla="*/ 52 w 597"/>
              <a:gd name="T5" fmla="*/ 392 h 597"/>
              <a:gd name="T6" fmla="*/ 392 w 597"/>
              <a:gd name="T7" fmla="*/ 546 h 597"/>
              <a:gd name="T8" fmla="*/ 546 w 597"/>
              <a:gd name="T9" fmla="*/ 205 h 597"/>
              <a:gd name="T10" fmla="*/ 353 w 597"/>
              <a:gd name="T11" fmla="*/ 443 h 597"/>
              <a:gd name="T12" fmla="*/ 155 w 597"/>
              <a:gd name="T13" fmla="*/ 353 h 597"/>
              <a:gd name="T14" fmla="*/ 244 w 597"/>
              <a:gd name="T15" fmla="*/ 155 h 597"/>
              <a:gd name="T16" fmla="*/ 443 w 597"/>
              <a:gd name="T17" fmla="*/ 244 h 597"/>
              <a:gd name="T18" fmla="*/ 353 w 597"/>
              <a:gd name="T19" fmla="*/ 443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7" h="597">
                <a:moveTo>
                  <a:pt x="546" y="205"/>
                </a:moveTo>
                <a:cubicBezTo>
                  <a:pt x="494" y="69"/>
                  <a:pt x="342" y="0"/>
                  <a:pt x="205" y="52"/>
                </a:cubicBezTo>
                <a:cubicBezTo>
                  <a:pt x="69" y="104"/>
                  <a:pt x="0" y="256"/>
                  <a:pt x="52" y="392"/>
                </a:cubicBezTo>
                <a:cubicBezTo>
                  <a:pt x="104" y="529"/>
                  <a:pt x="256" y="597"/>
                  <a:pt x="392" y="546"/>
                </a:cubicBezTo>
                <a:cubicBezTo>
                  <a:pt x="529" y="494"/>
                  <a:pt x="597" y="342"/>
                  <a:pt x="546" y="205"/>
                </a:cubicBezTo>
                <a:close/>
                <a:moveTo>
                  <a:pt x="353" y="443"/>
                </a:moveTo>
                <a:cubicBezTo>
                  <a:pt x="274" y="473"/>
                  <a:pt x="185" y="433"/>
                  <a:pt x="155" y="353"/>
                </a:cubicBezTo>
                <a:cubicBezTo>
                  <a:pt x="125" y="274"/>
                  <a:pt x="165" y="185"/>
                  <a:pt x="244" y="155"/>
                </a:cubicBezTo>
                <a:cubicBezTo>
                  <a:pt x="324" y="125"/>
                  <a:pt x="412" y="165"/>
                  <a:pt x="443" y="244"/>
                </a:cubicBezTo>
                <a:cubicBezTo>
                  <a:pt x="473" y="324"/>
                  <a:pt x="433" y="412"/>
                  <a:pt x="353" y="4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FFBE4F-D559-476D-AEE3-28F000B7084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016587" y="1872024"/>
            <a:ext cx="1664208" cy="1664208"/>
            <a:chOff x="1016587" y="2322188"/>
            <a:chExt cx="1664208" cy="1664208"/>
          </a:xfrm>
          <a:solidFill>
            <a:srgbClr val="E7E6E6"/>
          </a:solidFill>
        </p:grpSpPr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2503692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29"/>
            <p:cNvSpPr>
              <a:spLocks/>
            </p:cNvSpPr>
            <p:nvPr/>
          </p:nvSpPr>
          <p:spPr bwMode="auto">
            <a:xfrm>
              <a:off x="1859936" y="3854270"/>
              <a:ext cx="140558" cy="132126"/>
            </a:xfrm>
            <a:custGeom>
              <a:avLst/>
              <a:gdLst>
                <a:gd name="T0" fmla="*/ 0 w 21"/>
                <a:gd name="T1" fmla="*/ 12 h 20"/>
                <a:gd name="T2" fmla="*/ 9 w 21"/>
                <a:gd name="T3" fmla="*/ 1 h 20"/>
                <a:gd name="T4" fmla="*/ 9 w 21"/>
                <a:gd name="T5" fmla="*/ 1 h 20"/>
                <a:gd name="T6" fmla="*/ 20 w 21"/>
                <a:gd name="T7" fmla="*/ 9 h 20"/>
                <a:gd name="T8" fmla="*/ 20 w 21"/>
                <a:gd name="T9" fmla="*/ 9 h 20"/>
                <a:gd name="T10" fmla="*/ 11 w 21"/>
                <a:gd name="T11" fmla="*/ 20 h 20"/>
                <a:gd name="T12" fmla="*/ 11 w 21"/>
                <a:gd name="T13" fmla="*/ 20 h 20"/>
                <a:gd name="T14" fmla="*/ 10 w 21"/>
                <a:gd name="T15" fmla="*/ 20 h 20"/>
                <a:gd name="T16" fmla="*/ 10 w 21"/>
                <a:gd name="T17" fmla="*/ 20 h 20"/>
                <a:gd name="T18" fmla="*/ 0 w 21"/>
                <a:gd name="T1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0" y="12"/>
                  </a:moveTo>
                  <a:cubicBezTo>
                    <a:pt x="0" y="6"/>
                    <a:pt x="4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15"/>
                    <a:pt x="17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1" y="1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30"/>
            <p:cNvSpPr>
              <a:spLocks/>
            </p:cNvSpPr>
            <p:nvPr/>
          </p:nvSpPr>
          <p:spPr bwMode="auto">
            <a:xfrm>
              <a:off x="1632231" y="3840215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1 w 22"/>
                <a:gd name="T3" fmla="*/ 9 h 21"/>
                <a:gd name="T4" fmla="*/ 1 w 22"/>
                <a:gd name="T5" fmla="*/ 9 h 21"/>
                <a:gd name="T6" fmla="*/ 13 w 22"/>
                <a:gd name="T7" fmla="*/ 1 h 21"/>
                <a:gd name="T8" fmla="*/ 13 w 22"/>
                <a:gd name="T9" fmla="*/ 1 h 21"/>
                <a:gd name="T10" fmla="*/ 21 w 22"/>
                <a:gd name="T11" fmla="*/ 13 h 21"/>
                <a:gd name="T12" fmla="*/ 21 w 22"/>
                <a:gd name="T13" fmla="*/ 13 h 21"/>
                <a:gd name="T14" fmla="*/ 11 w 22"/>
                <a:gd name="T15" fmla="*/ 21 h 21"/>
                <a:gd name="T16" fmla="*/ 11 w 22"/>
                <a:gd name="T17" fmla="*/ 21 h 21"/>
                <a:gd name="T18" fmla="*/ 9 w 22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4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8" y="2"/>
                    <a:pt x="22" y="8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31"/>
            <p:cNvSpPr>
              <a:spLocks/>
            </p:cNvSpPr>
            <p:nvPr/>
          </p:nvSpPr>
          <p:spPr bwMode="auto">
            <a:xfrm>
              <a:off x="2067962" y="3792425"/>
              <a:ext cx="154614" cy="140558"/>
            </a:xfrm>
            <a:custGeom>
              <a:avLst/>
              <a:gdLst>
                <a:gd name="T0" fmla="*/ 3 w 23"/>
                <a:gd name="T1" fmla="*/ 15 h 21"/>
                <a:gd name="T2" fmla="*/ 8 w 23"/>
                <a:gd name="T3" fmla="*/ 2 h 21"/>
                <a:gd name="T4" fmla="*/ 8 w 23"/>
                <a:gd name="T5" fmla="*/ 2 h 21"/>
                <a:gd name="T6" fmla="*/ 21 w 23"/>
                <a:gd name="T7" fmla="*/ 7 h 21"/>
                <a:gd name="T8" fmla="*/ 21 w 23"/>
                <a:gd name="T9" fmla="*/ 7 h 21"/>
                <a:gd name="T10" fmla="*/ 16 w 23"/>
                <a:gd name="T11" fmla="*/ 20 h 21"/>
                <a:gd name="T12" fmla="*/ 16 w 23"/>
                <a:gd name="T13" fmla="*/ 20 h 21"/>
                <a:gd name="T14" fmla="*/ 16 w 23"/>
                <a:gd name="T15" fmla="*/ 20 h 21"/>
                <a:gd name="T16" fmla="*/ 16 w 23"/>
                <a:gd name="T17" fmla="*/ 20 h 21"/>
                <a:gd name="T18" fmla="*/ 12 w 23"/>
                <a:gd name="T19" fmla="*/ 21 h 21"/>
                <a:gd name="T20" fmla="*/ 12 w 23"/>
                <a:gd name="T21" fmla="*/ 21 h 21"/>
                <a:gd name="T22" fmla="*/ 3 w 23"/>
                <a:gd name="T23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3" y="15"/>
                  </a:move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3" y="12"/>
                    <a:pt x="21" y="18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4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8" y="21"/>
                    <a:pt x="4" y="19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32"/>
            <p:cNvSpPr>
              <a:spLocks/>
            </p:cNvSpPr>
            <p:nvPr/>
          </p:nvSpPr>
          <p:spPr bwMode="auto">
            <a:xfrm>
              <a:off x="1418583" y="3767126"/>
              <a:ext cx="146180" cy="140558"/>
            </a:xfrm>
            <a:custGeom>
              <a:avLst/>
              <a:gdLst>
                <a:gd name="T0" fmla="*/ 6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6 w 22"/>
                <a:gd name="T7" fmla="*/ 2 h 21"/>
                <a:gd name="T8" fmla="*/ 16 w 22"/>
                <a:gd name="T9" fmla="*/ 2 h 21"/>
                <a:gd name="T10" fmla="*/ 20 w 22"/>
                <a:gd name="T11" fmla="*/ 16 h 21"/>
                <a:gd name="T12" fmla="*/ 20 w 22"/>
                <a:gd name="T13" fmla="*/ 16 h 21"/>
                <a:gd name="T14" fmla="*/ 11 w 22"/>
                <a:gd name="T15" fmla="*/ 21 h 21"/>
                <a:gd name="T16" fmla="*/ 11 w 22"/>
                <a:gd name="T17" fmla="*/ 21 h 21"/>
                <a:gd name="T18" fmla="*/ 6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6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20" y="5"/>
                    <a:pt x="22" y="11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8" y="21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33"/>
            <p:cNvSpPr>
              <a:spLocks/>
            </p:cNvSpPr>
            <p:nvPr/>
          </p:nvSpPr>
          <p:spPr bwMode="auto">
            <a:xfrm>
              <a:off x="2264744" y="3671545"/>
              <a:ext cx="146180" cy="140558"/>
            </a:xfrm>
            <a:custGeom>
              <a:avLst/>
              <a:gdLst>
                <a:gd name="T0" fmla="*/ 4 w 22"/>
                <a:gd name="T1" fmla="*/ 18 h 21"/>
                <a:gd name="T2" fmla="*/ 5 w 22"/>
                <a:gd name="T3" fmla="*/ 4 h 21"/>
                <a:gd name="T4" fmla="*/ 5 w 22"/>
                <a:gd name="T5" fmla="*/ 4 h 21"/>
                <a:gd name="T6" fmla="*/ 19 w 22"/>
                <a:gd name="T7" fmla="*/ 5 h 21"/>
                <a:gd name="T8" fmla="*/ 19 w 22"/>
                <a:gd name="T9" fmla="*/ 5 h 21"/>
                <a:gd name="T10" fmla="*/ 18 w 22"/>
                <a:gd name="T11" fmla="*/ 19 h 21"/>
                <a:gd name="T12" fmla="*/ 18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4 w 22"/>
                <a:gd name="T1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4" y="18"/>
                  </a:moveTo>
                  <a:cubicBezTo>
                    <a:pt x="0" y="13"/>
                    <a:pt x="1" y="7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0"/>
                    <a:pt x="15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9"/>
                    <a:pt x="22" y="15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Freeform 34"/>
            <p:cNvSpPr>
              <a:spLocks/>
            </p:cNvSpPr>
            <p:nvPr/>
          </p:nvSpPr>
          <p:spPr bwMode="auto">
            <a:xfrm>
              <a:off x="1235857" y="3637812"/>
              <a:ext cx="148992" cy="134935"/>
            </a:xfrm>
            <a:custGeom>
              <a:avLst/>
              <a:gdLst>
                <a:gd name="T0" fmla="*/ 4 w 22"/>
                <a:gd name="T1" fmla="*/ 18 h 20"/>
                <a:gd name="T2" fmla="*/ 4 w 22"/>
                <a:gd name="T3" fmla="*/ 18 h 20"/>
                <a:gd name="T4" fmla="*/ 4 w 22"/>
                <a:gd name="T5" fmla="*/ 18 h 20"/>
                <a:gd name="T6" fmla="*/ 4 w 22"/>
                <a:gd name="T7" fmla="*/ 4 h 20"/>
                <a:gd name="T8" fmla="*/ 4 w 22"/>
                <a:gd name="T9" fmla="*/ 4 h 20"/>
                <a:gd name="T10" fmla="*/ 18 w 22"/>
                <a:gd name="T11" fmla="*/ 3 h 20"/>
                <a:gd name="T12" fmla="*/ 18 w 22"/>
                <a:gd name="T13" fmla="*/ 3 h 20"/>
                <a:gd name="T14" fmla="*/ 18 w 22"/>
                <a:gd name="T15" fmla="*/ 18 h 20"/>
                <a:gd name="T16" fmla="*/ 18 w 22"/>
                <a:gd name="T17" fmla="*/ 18 h 20"/>
                <a:gd name="T18" fmla="*/ 11 w 22"/>
                <a:gd name="T19" fmla="*/ 20 h 20"/>
                <a:gd name="T20" fmla="*/ 11 w 22"/>
                <a:gd name="T21" fmla="*/ 20 h 20"/>
                <a:gd name="T22" fmla="*/ 4 w 22"/>
                <a:gd name="T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0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7"/>
                    <a:pt x="22" y="14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9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2410924" y="3505687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3 w 23"/>
                <a:gd name="T3" fmla="*/ 6 h 21"/>
                <a:gd name="T4" fmla="*/ 3 w 23"/>
                <a:gd name="T5" fmla="*/ 6 h 21"/>
                <a:gd name="T6" fmla="*/ 17 w 23"/>
                <a:gd name="T7" fmla="*/ 3 h 21"/>
                <a:gd name="T8" fmla="*/ 17 w 23"/>
                <a:gd name="T9" fmla="*/ 3 h 21"/>
                <a:gd name="T10" fmla="*/ 20 w 23"/>
                <a:gd name="T11" fmla="*/ 16 h 21"/>
                <a:gd name="T12" fmla="*/ 20 w 23"/>
                <a:gd name="T13" fmla="*/ 16 h 21"/>
                <a:gd name="T14" fmla="*/ 20 w 23"/>
                <a:gd name="T15" fmla="*/ 16 h 21"/>
                <a:gd name="T16" fmla="*/ 20 w 23"/>
                <a:gd name="T17" fmla="*/ 16 h 21"/>
                <a:gd name="T18" fmla="*/ 11 w 23"/>
                <a:gd name="T19" fmla="*/ 21 h 21"/>
                <a:gd name="T20" fmla="*/ 11 w 23"/>
                <a:gd name="T21" fmla="*/ 21 h 21"/>
                <a:gd name="T22" fmla="*/ 6 w 23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1" y="16"/>
                    <a:pt x="0" y="10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1" y="6"/>
                    <a:pt x="23" y="12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6" name="Freeform 36"/>
            <p:cNvSpPr>
              <a:spLocks/>
            </p:cNvSpPr>
            <p:nvPr/>
          </p:nvSpPr>
          <p:spPr bwMode="auto">
            <a:xfrm>
              <a:off x="1095300" y="3449464"/>
              <a:ext cx="154614" cy="148992"/>
            </a:xfrm>
            <a:custGeom>
              <a:avLst/>
              <a:gdLst>
                <a:gd name="T0" fmla="*/ 3 w 23"/>
                <a:gd name="T1" fmla="*/ 17 h 22"/>
                <a:gd name="T2" fmla="*/ 7 w 23"/>
                <a:gd name="T3" fmla="*/ 3 h 22"/>
                <a:gd name="T4" fmla="*/ 7 w 23"/>
                <a:gd name="T5" fmla="*/ 3 h 22"/>
                <a:gd name="T6" fmla="*/ 20 w 23"/>
                <a:gd name="T7" fmla="*/ 7 h 22"/>
                <a:gd name="T8" fmla="*/ 20 w 23"/>
                <a:gd name="T9" fmla="*/ 7 h 22"/>
                <a:gd name="T10" fmla="*/ 16 w 23"/>
                <a:gd name="T11" fmla="*/ 21 h 22"/>
                <a:gd name="T12" fmla="*/ 16 w 23"/>
                <a:gd name="T13" fmla="*/ 21 h 22"/>
                <a:gd name="T14" fmla="*/ 12 w 23"/>
                <a:gd name="T15" fmla="*/ 22 h 22"/>
                <a:gd name="T16" fmla="*/ 12 w 23"/>
                <a:gd name="T17" fmla="*/ 22 h 22"/>
                <a:gd name="T18" fmla="*/ 3 w 23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3" y="17"/>
                  </a:moveTo>
                  <a:cubicBezTo>
                    <a:pt x="0" y="12"/>
                    <a:pt x="2" y="6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2" y="0"/>
                    <a:pt x="18" y="2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3" y="12"/>
                    <a:pt x="21" y="18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3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8" y="22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" name="Freeform 37"/>
            <p:cNvSpPr>
              <a:spLocks/>
            </p:cNvSpPr>
            <p:nvPr/>
          </p:nvSpPr>
          <p:spPr bwMode="auto">
            <a:xfrm>
              <a:off x="2503692" y="3297661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2 w 22"/>
                <a:gd name="T3" fmla="*/ 9 h 21"/>
                <a:gd name="T4" fmla="*/ 2 w 22"/>
                <a:gd name="T5" fmla="*/ 9 h 21"/>
                <a:gd name="T6" fmla="*/ 14 w 22"/>
                <a:gd name="T7" fmla="*/ 2 h 21"/>
                <a:gd name="T8" fmla="*/ 14 w 22"/>
                <a:gd name="T9" fmla="*/ 2 h 21"/>
                <a:gd name="T10" fmla="*/ 21 w 22"/>
                <a:gd name="T11" fmla="*/ 14 h 21"/>
                <a:gd name="T12" fmla="*/ 21 w 22"/>
                <a:gd name="T13" fmla="*/ 14 h 21"/>
                <a:gd name="T14" fmla="*/ 21 w 22"/>
                <a:gd name="T15" fmla="*/ 14 h 21"/>
                <a:gd name="T16" fmla="*/ 21 w 22"/>
                <a:gd name="T17" fmla="*/ 14 h 21"/>
                <a:gd name="T18" fmla="*/ 11 w 22"/>
                <a:gd name="T19" fmla="*/ 21 h 21"/>
                <a:gd name="T20" fmla="*/ 11 w 22"/>
                <a:gd name="T21" fmla="*/ 21 h 21"/>
                <a:gd name="T22" fmla="*/ 9 w 22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3" y="19"/>
                    <a:pt x="0" y="14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3"/>
                    <a:pt x="9" y="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9" y="3"/>
                    <a:pt x="22" y="9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8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Freeform 38"/>
            <p:cNvSpPr>
              <a:spLocks/>
            </p:cNvSpPr>
            <p:nvPr/>
          </p:nvSpPr>
          <p:spPr bwMode="auto">
            <a:xfrm>
              <a:off x="1022209" y="3241438"/>
              <a:ext cx="148992" cy="143370"/>
            </a:xfrm>
            <a:custGeom>
              <a:avLst/>
              <a:gdLst>
                <a:gd name="T0" fmla="*/ 1 w 22"/>
                <a:gd name="T1" fmla="*/ 13 h 21"/>
                <a:gd name="T2" fmla="*/ 9 w 22"/>
                <a:gd name="T3" fmla="*/ 1 h 21"/>
                <a:gd name="T4" fmla="*/ 9 w 22"/>
                <a:gd name="T5" fmla="*/ 1 h 21"/>
                <a:gd name="T6" fmla="*/ 21 w 22"/>
                <a:gd name="T7" fmla="*/ 9 h 21"/>
                <a:gd name="T8" fmla="*/ 21 w 22"/>
                <a:gd name="T9" fmla="*/ 9 h 21"/>
                <a:gd name="T10" fmla="*/ 13 w 22"/>
                <a:gd name="T11" fmla="*/ 21 h 21"/>
                <a:gd name="T12" fmla="*/ 13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1 w 22"/>
                <a:gd name="T1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1" y="13"/>
                  </a:moveTo>
                  <a:cubicBezTo>
                    <a:pt x="0" y="8"/>
                    <a:pt x="4" y="3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4" y="0"/>
                    <a:pt x="20" y="4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5"/>
                    <a:pt x="18" y="20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6" y="21"/>
                    <a:pt x="2" y="18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19" name="Freeform 39"/>
            <p:cNvSpPr>
              <a:spLocks/>
            </p:cNvSpPr>
            <p:nvPr/>
          </p:nvSpPr>
          <p:spPr bwMode="auto">
            <a:xfrm>
              <a:off x="2545859" y="3081201"/>
              <a:ext cx="134936" cy="134935"/>
            </a:xfrm>
            <a:custGeom>
              <a:avLst/>
              <a:gdLst>
                <a:gd name="T0" fmla="*/ 0 w 20"/>
                <a:gd name="T1" fmla="*/ 10 h 20"/>
                <a:gd name="T2" fmla="*/ 0 w 20"/>
                <a:gd name="T3" fmla="*/ 10 h 20"/>
                <a:gd name="T4" fmla="*/ 9 w 20"/>
                <a:gd name="T5" fmla="*/ 0 h 20"/>
                <a:gd name="T6" fmla="*/ 9 w 20"/>
                <a:gd name="T7" fmla="*/ 0 h 20"/>
                <a:gd name="T8" fmla="*/ 20 w 20"/>
                <a:gd name="T9" fmla="*/ 10 h 20"/>
                <a:gd name="T10" fmla="*/ 20 w 20"/>
                <a:gd name="T11" fmla="*/ 10 h 20"/>
                <a:gd name="T12" fmla="*/ 10 w 20"/>
                <a:gd name="T13" fmla="*/ 20 h 20"/>
                <a:gd name="T14" fmla="*/ 10 w 20"/>
                <a:gd name="T15" fmla="*/ 20 h 20"/>
                <a:gd name="T16" fmla="*/ 10 w 20"/>
                <a:gd name="T17" fmla="*/ 20 h 20"/>
                <a:gd name="T18" fmla="*/ 10 w 20"/>
                <a:gd name="T19" fmla="*/ 20 h 20"/>
                <a:gd name="T20" fmla="*/ 0 w 20"/>
                <a:gd name="T2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" name="Freeform 40"/>
            <p:cNvSpPr>
              <a:spLocks/>
            </p:cNvSpPr>
            <p:nvPr/>
          </p:nvSpPr>
          <p:spPr bwMode="auto">
            <a:xfrm>
              <a:off x="1016587" y="3022166"/>
              <a:ext cx="140558" cy="140558"/>
            </a:xfrm>
            <a:custGeom>
              <a:avLst/>
              <a:gdLst>
                <a:gd name="T0" fmla="*/ 9 w 21"/>
                <a:gd name="T1" fmla="*/ 21 h 21"/>
                <a:gd name="T2" fmla="*/ 0 w 21"/>
                <a:gd name="T3" fmla="*/ 10 h 21"/>
                <a:gd name="T4" fmla="*/ 0 w 21"/>
                <a:gd name="T5" fmla="*/ 10 h 21"/>
                <a:gd name="T6" fmla="*/ 11 w 21"/>
                <a:gd name="T7" fmla="*/ 1 h 21"/>
                <a:gd name="T8" fmla="*/ 11 w 21"/>
                <a:gd name="T9" fmla="*/ 1 h 21"/>
                <a:gd name="T10" fmla="*/ 20 w 21"/>
                <a:gd name="T11" fmla="*/ 12 h 21"/>
                <a:gd name="T12" fmla="*/ 20 w 21"/>
                <a:gd name="T13" fmla="*/ 12 h 21"/>
                <a:gd name="T14" fmla="*/ 10 w 21"/>
                <a:gd name="T15" fmla="*/ 21 h 21"/>
                <a:gd name="T16" fmla="*/ 10 w 21"/>
                <a:gd name="T17" fmla="*/ 21 h 21"/>
                <a:gd name="T18" fmla="*/ 9 w 21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9" y="21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4"/>
                    <a:pt x="5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1"/>
                    <a:pt x="21" y="6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7"/>
                    <a:pt x="15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1" name="Freeform 41"/>
            <p:cNvSpPr>
              <a:spLocks/>
            </p:cNvSpPr>
            <p:nvPr/>
          </p:nvSpPr>
          <p:spPr bwMode="auto">
            <a:xfrm>
              <a:off x="1061566" y="2800086"/>
              <a:ext cx="148992" cy="140558"/>
            </a:xfrm>
            <a:custGeom>
              <a:avLst/>
              <a:gdLst>
                <a:gd name="T0" fmla="*/ 7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5 w 22"/>
                <a:gd name="T7" fmla="*/ 2 h 21"/>
                <a:gd name="T8" fmla="*/ 15 w 22"/>
                <a:gd name="T9" fmla="*/ 2 h 21"/>
                <a:gd name="T10" fmla="*/ 20 w 22"/>
                <a:gd name="T11" fmla="*/ 15 h 21"/>
                <a:gd name="T12" fmla="*/ 20 w 22"/>
                <a:gd name="T13" fmla="*/ 15 h 21"/>
                <a:gd name="T14" fmla="*/ 11 w 22"/>
                <a:gd name="T15" fmla="*/ 21 h 21"/>
                <a:gd name="T16" fmla="*/ 11 w 22"/>
                <a:gd name="T17" fmla="*/ 21 h 21"/>
                <a:gd name="T18" fmla="*/ 7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7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4"/>
                    <a:pt x="22" y="10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1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2" name="Freeform 42"/>
            <p:cNvSpPr>
              <a:spLocks/>
            </p:cNvSpPr>
            <p:nvPr/>
          </p:nvSpPr>
          <p:spPr bwMode="auto">
            <a:xfrm>
              <a:off x="1176822" y="2606116"/>
              <a:ext cx="146180" cy="140558"/>
            </a:xfrm>
            <a:custGeom>
              <a:avLst/>
              <a:gdLst>
                <a:gd name="T0" fmla="*/ 5 w 22"/>
                <a:gd name="T1" fmla="*/ 19 h 21"/>
                <a:gd name="T2" fmla="*/ 3 w 22"/>
                <a:gd name="T3" fmla="*/ 5 h 21"/>
                <a:gd name="T4" fmla="*/ 3 w 22"/>
                <a:gd name="T5" fmla="*/ 5 h 21"/>
                <a:gd name="T6" fmla="*/ 3 w 22"/>
                <a:gd name="T7" fmla="*/ 5 h 21"/>
                <a:gd name="T8" fmla="*/ 3 w 22"/>
                <a:gd name="T9" fmla="*/ 5 h 21"/>
                <a:gd name="T10" fmla="*/ 17 w 22"/>
                <a:gd name="T11" fmla="*/ 3 h 21"/>
                <a:gd name="T12" fmla="*/ 17 w 22"/>
                <a:gd name="T13" fmla="*/ 3 h 21"/>
                <a:gd name="T14" fmla="*/ 19 w 22"/>
                <a:gd name="T15" fmla="*/ 17 h 21"/>
                <a:gd name="T16" fmla="*/ 19 w 22"/>
                <a:gd name="T17" fmla="*/ 17 h 21"/>
                <a:gd name="T18" fmla="*/ 11 w 22"/>
                <a:gd name="T19" fmla="*/ 21 h 21"/>
                <a:gd name="T20" fmla="*/ 11 w 22"/>
                <a:gd name="T21" fmla="*/ 21 h 21"/>
                <a:gd name="T22" fmla="*/ 5 w 22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5" y="19"/>
                  </a:moveTo>
                  <a:cubicBezTo>
                    <a:pt x="1" y="15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2" y="7"/>
                    <a:pt x="22" y="13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7" y="20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" name="Freeform 43"/>
            <p:cNvSpPr>
              <a:spLocks/>
            </p:cNvSpPr>
            <p:nvPr/>
          </p:nvSpPr>
          <p:spPr bwMode="auto">
            <a:xfrm>
              <a:off x="1345492" y="2451501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6 h 21"/>
                <a:gd name="T8" fmla="*/ 19 w 22"/>
                <a:gd name="T9" fmla="*/ 6 h 21"/>
                <a:gd name="T10" fmla="*/ 17 w 22"/>
                <a:gd name="T11" fmla="*/ 20 h 21"/>
                <a:gd name="T12" fmla="*/ 17 w 22"/>
                <a:gd name="T13" fmla="*/ 20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3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0"/>
                    <a:pt x="16" y="1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2" y="11"/>
                    <a:pt x="21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1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4" name="Freeform 44"/>
            <p:cNvSpPr>
              <a:spLocks/>
            </p:cNvSpPr>
            <p:nvPr/>
          </p:nvSpPr>
          <p:spPr bwMode="auto">
            <a:xfrm>
              <a:off x="1545086" y="2355922"/>
              <a:ext cx="148992" cy="140558"/>
            </a:xfrm>
            <a:custGeom>
              <a:avLst/>
              <a:gdLst>
                <a:gd name="T0" fmla="*/ 2 w 22"/>
                <a:gd name="T1" fmla="*/ 14 h 21"/>
                <a:gd name="T2" fmla="*/ 8 w 22"/>
                <a:gd name="T3" fmla="*/ 2 h 21"/>
                <a:gd name="T4" fmla="*/ 8 w 22"/>
                <a:gd name="T5" fmla="*/ 2 h 21"/>
                <a:gd name="T6" fmla="*/ 21 w 22"/>
                <a:gd name="T7" fmla="*/ 8 h 21"/>
                <a:gd name="T8" fmla="*/ 21 w 22"/>
                <a:gd name="T9" fmla="*/ 8 h 21"/>
                <a:gd name="T10" fmla="*/ 14 w 22"/>
                <a:gd name="T11" fmla="*/ 21 h 21"/>
                <a:gd name="T12" fmla="*/ 14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2 w 22"/>
                <a:gd name="T1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2" y="14"/>
                  </a:moveTo>
                  <a:cubicBezTo>
                    <a:pt x="0" y="9"/>
                    <a:pt x="3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4" y="0"/>
                    <a:pt x="19" y="3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13"/>
                    <a:pt x="19" y="19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" y="21"/>
                    <a:pt x="3" y="18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45"/>
            <p:cNvSpPr>
              <a:spLocks/>
            </p:cNvSpPr>
            <p:nvPr/>
          </p:nvSpPr>
          <p:spPr bwMode="auto">
            <a:xfrm>
              <a:off x="1781223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1781223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7" name="Freeform 47"/>
            <p:cNvSpPr>
              <a:spLocks/>
            </p:cNvSpPr>
            <p:nvPr/>
          </p:nvSpPr>
          <p:spPr bwMode="auto">
            <a:xfrm>
              <a:off x="2391245" y="2639848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5 h 21"/>
                <a:gd name="T8" fmla="*/ 19 w 22"/>
                <a:gd name="T9" fmla="*/ 5 h 21"/>
                <a:gd name="T10" fmla="*/ 17 w 22"/>
                <a:gd name="T11" fmla="*/ 19 h 21"/>
                <a:gd name="T12" fmla="*/ 17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2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6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10"/>
                    <a:pt x="21" y="16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5" y="20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8" name="Freeform 48"/>
            <p:cNvSpPr>
              <a:spLocks/>
            </p:cNvSpPr>
            <p:nvPr/>
          </p:nvSpPr>
          <p:spPr bwMode="auto">
            <a:xfrm>
              <a:off x="2216953" y="2471179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6 w 23"/>
                <a:gd name="T3" fmla="*/ 19 h 21"/>
                <a:gd name="T4" fmla="*/ 4 w 23"/>
                <a:gd name="T5" fmla="*/ 5 h 21"/>
                <a:gd name="T6" fmla="*/ 4 w 23"/>
                <a:gd name="T7" fmla="*/ 5 h 21"/>
                <a:gd name="T8" fmla="*/ 18 w 23"/>
                <a:gd name="T9" fmla="*/ 3 h 21"/>
                <a:gd name="T10" fmla="*/ 18 w 23"/>
                <a:gd name="T11" fmla="*/ 3 h 21"/>
                <a:gd name="T12" fmla="*/ 20 w 23"/>
                <a:gd name="T13" fmla="*/ 17 h 21"/>
                <a:gd name="T14" fmla="*/ 20 w 23"/>
                <a:gd name="T15" fmla="*/ 17 h 21"/>
                <a:gd name="T16" fmla="*/ 12 w 23"/>
                <a:gd name="T17" fmla="*/ 21 h 21"/>
                <a:gd name="T18" fmla="*/ 12 w 23"/>
                <a:gd name="T19" fmla="*/ 21 h 21"/>
                <a:gd name="T20" fmla="*/ 6 w 23"/>
                <a:gd name="T2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1" y="16"/>
                    <a:pt x="0" y="9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"/>
                    <a:pt x="13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6"/>
                    <a:pt x="23" y="12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8" y="19"/>
                    <a:pt x="15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49"/>
            <p:cNvSpPr>
              <a:spLocks/>
            </p:cNvSpPr>
            <p:nvPr/>
          </p:nvSpPr>
          <p:spPr bwMode="auto">
            <a:xfrm>
              <a:off x="2008927" y="2364355"/>
              <a:ext cx="146180" cy="140558"/>
            </a:xfrm>
            <a:custGeom>
              <a:avLst/>
              <a:gdLst>
                <a:gd name="T0" fmla="*/ 8 w 22"/>
                <a:gd name="T1" fmla="*/ 20 h 21"/>
                <a:gd name="T2" fmla="*/ 1 w 22"/>
                <a:gd name="T3" fmla="*/ 8 h 21"/>
                <a:gd name="T4" fmla="*/ 1 w 22"/>
                <a:gd name="T5" fmla="*/ 8 h 21"/>
                <a:gd name="T6" fmla="*/ 14 w 22"/>
                <a:gd name="T7" fmla="*/ 1 h 21"/>
                <a:gd name="T8" fmla="*/ 14 w 22"/>
                <a:gd name="T9" fmla="*/ 1 h 21"/>
                <a:gd name="T10" fmla="*/ 20 w 22"/>
                <a:gd name="T11" fmla="*/ 14 h 21"/>
                <a:gd name="T12" fmla="*/ 20 w 22"/>
                <a:gd name="T13" fmla="*/ 14 h 21"/>
                <a:gd name="T14" fmla="*/ 11 w 22"/>
                <a:gd name="T15" fmla="*/ 21 h 21"/>
                <a:gd name="T16" fmla="*/ 11 w 22"/>
                <a:gd name="T17" fmla="*/ 21 h 21"/>
                <a:gd name="T18" fmla="*/ 8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8" y="20"/>
                  </a:moveTo>
                  <a:cubicBezTo>
                    <a:pt x="3" y="18"/>
                    <a:pt x="0" y="13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2"/>
                    <a:pt x="9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9" y="3"/>
                    <a:pt x="22" y="9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0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50"/>
            <p:cNvSpPr>
              <a:spLocks/>
            </p:cNvSpPr>
            <p:nvPr/>
          </p:nvSpPr>
          <p:spPr bwMode="auto">
            <a:xfrm>
              <a:off x="2503692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3843572" y="1872024"/>
            <a:ext cx="1664208" cy="1664208"/>
            <a:chOff x="3843572" y="2322188"/>
            <a:chExt cx="1664208" cy="1664208"/>
          </a:xfrm>
          <a:solidFill>
            <a:srgbClr val="E7E6E6"/>
          </a:solidFill>
        </p:grpSpPr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5330677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4686921" y="3854270"/>
              <a:ext cx="140558" cy="132126"/>
            </a:xfrm>
            <a:custGeom>
              <a:avLst/>
              <a:gdLst>
                <a:gd name="T0" fmla="*/ 0 w 21"/>
                <a:gd name="T1" fmla="*/ 12 h 20"/>
                <a:gd name="T2" fmla="*/ 9 w 21"/>
                <a:gd name="T3" fmla="*/ 1 h 20"/>
                <a:gd name="T4" fmla="*/ 9 w 21"/>
                <a:gd name="T5" fmla="*/ 1 h 20"/>
                <a:gd name="T6" fmla="*/ 20 w 21"/>
                <a:gd name="T7" fmla="*/ 9 h 20"/>
                <a:gd name="T8" fmla="*/ 20 w 21"/>
                <a:gd name="T9" fmla="*/ 9 h 20"/>
                <a:gd name="T10" fmla="*/ 11 w 21"/>
                <a:gd name="T11" fmla="*/ 20 h 20"/>
                <a:gd name="T12" fmla="*/ 11 w 21"/>
                <a:gd name="T13" fmla="*/ 20 h 20"/>
                <a:gd name="T14" fmla="*/ 10 w 21"/>
                <a:gd name="T15" fmla="*/ 20 h 20"/>
                <a:gd name="T16" fmla="*/ 10 w 21"/>
                <a:gd name="T17" fmla="*/ 20 h 20"/>
                <a:gd name="T18" fmla="*/ 0 w 21"/>
                <a:gd name="T1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0" y="12"/>
                  </a:moveTo>
                  <a:cubicBezTo>
                    <a:pt x="0" y="6"/>
                    <a:pt x="4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15"/>
                    <a:pt x="17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1" y="1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4459216" y="3840215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1 w 22"/>
                <a:gd name="T3" fmla="*/ 9 h 21"/>
                <a:gd name="T4" fmla="*/ 1 w 22"/>
                <a:gd name="T5" fmla="*/ 9 h 21"/>
                <a:gd name="T6" fmla="*/ 13 w 22"/>
                <a:gd name="T7" fmla="*/ 1 h 21"/>
                <a:gd name="T8" fmla="*/ 13 w 22"/>
                <a:gd name="T9" fmla="*/ 1 h 21"/>
                <a:gd name="T10" fmla="*/ 21 w 22"/>
                <a:gd name="T11" fmla="*/ 13 h 21"/>
                <a:gd name="T12" fmla="*/ 21 w 22"/>
                <a:gd name="T13" fmla="*/ 13 h 21"/>
                <a:gd name="T14" fmla="*/ 11 w 22"/>
                <a:gd name="T15" fmla="*/ 21 h 21"/>
                <a:gd name="T16" fmla="*/ 11 w 22"/>
                <a:gd name="T17" fmla="*/ 21 h 21"/>
                <a:gd name="T18" fmla="*/ 9 w 22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4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8" y="2"/>
                    <a:pt x="22" y="8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4894947" y="3792425"/>
              <a:ext cx="154614" cy="140558"/>
            </a:xfrm>
            <a:custGeom>
              <a:avLst/>
              <a:gdLst>
                <a:gd name="T0" fmla="*/ 3 w 23"/>
                <a:gd name="T1" fmla="*/ 15 h 21"/>
                <a:gd name="T2" fmla="*/ 8 w 23"/>
                <a:gd name="T3" fmla="*/ 2 h 21"/>
                <a:gd name="T4" fmla="*/ 8 w 23"/>
                <a:gd name="T5" fmla="*/ 2 h 21"/>
                <a:gd name="T6" fmla="*/ 21 w 23"/>
                <a:gd name="T7" fmla="*/ 7 h 21"/>
                <a:gd name="T8" fmla="*/ 21 w 23"/>
                <a:gd name="T9" fmla="*/ 7 h 21"/>
                <a:gd name="T10" fmla="*/ 16 w 23"/>
                <a:gd name="T11" fmla="*/ 20 h 21"/>
                <a:gd name="T12" fmla="*/ 16 w 23"/>
                <a:gd name="T13" fmla="*/ 20 h 21"/>
                <a:gd name="T14" fmla="*/ 16 w 23"/>
                <a:gd name="T15" fmla="*/ 20 h 21"/>
                <a:gd name="T16" fmla="*/ 16 w 23"/>
                <a:gd name="T17" fmla="*/ 20 h 21"/>
                <a:gd name="T18" fmla="*/ 12 w 23"/>
                <a:gd name="T19" fmla="*/ 21 h 21"/>
                <a:gd name="T20" fmla="*/ 12 w 23"/>
                <a:gd name="T21" fmla="*/ 21 h 21"/>
                <a:gd name="T22" fmla="*/ 3 w 23"/>
                <a:gd name="T23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3" y="15"/>
                  </a:move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3" y="12"/>
                    <a:pt x="21" y="18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4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8" y="21"/>
                    <a:pt x="4" y="19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4245568" y="3767126"/>
              <a:ext cx="146180" cy="140558"/>
            </a:xfrm>
            <a:custGeom>
              <a:avLst/>
              <a:gdLst>
                <a:gd name="T0" fmla="*/ 6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6 w 22"/>
                <a:gd name="T7" fmla="*/ 2 h 21"/>
                <a:gd name="T8" fmla="*/ 16 w 22"/>
                <a:gd name="T9" fmla="*/ 2 h 21"/>
                <a:gd name="T10" fmla="*/ 20 w 22"/>
                <a:gd name="T11" fmla="*/ 16 h 21"/>
                <a:gd name="T12" fmla="*/ 20 w 22"/>
                <a:gd name="T13" fmla="*/ 16 h 21"/>
                <a:gd name="T14" fmla="*/ 11 w 22"/>
                <a:gd name="T15" fmla="*/ 21 h 21"/>
                <a:gd name="T16" fmla="*/ 11 w 22"/>
                <a:gd name="T17" fmla="*/ 21 h 21"/>
                <a:gd name="T18" fmla="*/ 6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6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20" y="5"/>
                    <a:pt x="22" y="11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8" y="21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5091729" y="3671545"/>
              <a:ext cx="146180" cy="140558"/>
            </a:xfrm>
            <a:custGeom>
              <a:avLst/>
              <a:gdLst>
                <a:gd name="T0" fmla="*/ 4 w 22"/>
                <a:gd name="T1" fmla="*/ 18 h 21"/>
                <a:gd name="T2" fmla="*/ 5 w 22"/>
                <a:gd name="T3" fmla="*/ 4 h 21"/>
                <a:gd name="T4" fmla="*/ 5 w 22"/>
                <a:gd name="T5" fmla="*/ 4 h 21"/>
                <a:gd name="T6" fmla="*/ 19 w 22"/>
                <a:gd name="T7" fmla="*/ 5 h 21"/>
                <a:gd name="T8" fmla="*/ 19 w 22"/>
                <a:gd name="T9" fmla="*/ 5 h 21"/>
                <a:gd name="T10" fmla="*/ 18 w 22"/>
                <a:gd name="T11" fmla="*/ 19 h 21"/>
                <a:gd name="T12" fmla="*/ 18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4 w 22"/>
                <a:gd name="T1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4" y="18"/>
                  </a:moveTo>
                  <a:cubicBezTo>
                    <a:pt x="0" y="13"/>
                    <a:pt x="1" y="7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0"/>
                    <a:pt x="15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9"/>
                    <a:pt x="22" y="15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4062842" y="3637812"/>
              <a:ext cx="148992" cy="134935"/>
            </a:xfrm>
            <a:custGeom>
              <a:avLst/>
              <a:gdLst>
                <a:gd name="T0" fmla="*/ 4 w 22"/>
                <a:gd name="T1" fmla="*/ 18 h 20"/>
                <a:gd name="T2" fmla="*/ 4 w 22"/>
                <a:gd name="T3" fmla="*/ 18 h 20"/>
                <a:gd name="T4" fmla="*/ 4 w 22"/>
                <a:gd name="T5" fmla="*/ 18 h 20"/>
                <a:gd name="T6" fmla="*/ 4 w 22"/>
                <a:gd name="T7" fmla="*/ 4 h 20"/>
                <a:gd name="T8" fmla="*/ 4 w 22"/>
                <a:gd name="T9" fmla="*/ 4 h 20"/>
                <a:gd name="T10" fmla="*/ 18 w 22"/>
                <a:gd name="T11" fmla="*/ 3 h 20"/>
                <a:gd name="T12" fmla="*/ 18 w 22"/>
                <a:gd name="T13" fmla="*/ 3 h 20"/>
                <a:gd name="T14" fmla="*/ 18 w 22"/>
                <a:gd name="T15" fmla="*/ 18 h 20"/>
                <a:gd name="T16" fmla="*/ 18 w 22"/>
                <a:gd name="T17" fmla="*/ 18 h 20"/>
                <a:gd name="T18" fmla="*/ 11 w 22"/>
                <a:gd name="T19" fmla="*/ 20 h 20"/>
                <a:gd name="T20" fmla="*/ 11 w 22"/>
                <a:gd name="T21" fmla="*/ 20 h 20"/>
                <a:gd name="T22" fmla="*/ 4 w 22"/>
                <a:gd name="T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0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7"/>
                    <a:pt x="22" y="14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9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237909" y="3505687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3 w 23"/>
                <a:gd name="T3" fmla="*/ 6 h 21"/>
                <a:gd name="T4" fmla="*/ 3 w 23"/>
                <a:gd name="T5" fmla="*/ 6 h 21"/>
                <a:gd name="T6" fmla="*/ 17 w 23"/>
                <a:gd name="T7" fmla="*/ 3 h 21"/>
                <a:gd name="T8" fmla="*/ 17 w 23"/>
                <a:gd name="T9" fmla="*/ 3 h 21"/>
                <a:gd name="T10" fmla="*/ 20 w 23"/>
                <a:gd name="T11" fmla="*/ 16 h 21"/>
                <a:gd name="T12" fmla="*/ 20 w 23"/>
                <a:gd name="T13" fmla="*/ 16 h 21"/>
                <a:gd name="T14" fmla="*/ 20 w 23"/>
                <a:gd name="T15" fmla="*/ 16 h 21"/>
                <a:gd name="T16" fmla="*/ 20 w 23"/>
                <a:gd name="T17" fmla="*/ 16 h 21"/>
                <a:gd name="T18" fmla="*/ 11 w 23"/>
                <a:gd name="T19" fmla="*/ 21 h 21"/>
                <a:gd name="T20" fmla="*/ 11 w 23"/>
                <a:gd name="T21" fmla="*/ 21 h 21"/>
                <a:gd name="T22" fmla="*/ 6 w 23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1" y="16"/>
                    <a:pt x="0" y="10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1" y="6"/>
                    <a:pt x="23" y="12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3922285" y="3449464"/>
              <a:ext cx="154614" cy="148992"/>
            </a:xfrm>
            <a:custGeom>
              <a:avLst/>
              <a:gdLst>
                <a:gd name="T0" fmla="*/ 3 w 23"/>
                <a:gd name="T1" fmla="*/ 17 h 22"/>
                <a:gd name="T2" fmla="*/ 7 w 23"/>
                <a:gd name="T3" fmla="*/ 3 h 22"/>
                <a:gd name="T4" fmla="*/ 7 w 23"/>
                <a:gd name="T5" fmla="*/ 3 h 22"/>
                <a:gd name="T6" fmla="*/ 20 w 23"/>
                <a:gd name="T7" fmla="*/ 7 h 22"/>
                <a:gd name="T8" fmla="*/ 20 w 23"/>
                <a:gd name="T9" fmla="*/ 7 h 22"/>
                <a:gd name="T10" fmla="*/ 16 w 23"/>
                <a:gd name="T11" fmla="*/ 21 h 22"/>
                <a:gd name="T12" fmla="*/ 16 w 23"/>
                <a:gd name="T13" fmla="*/ 21 h 22"/>
                <a:gd name="T14" fmla="*/ 12 w 23"/>
                <a:gd name="T15" fmla="*/ 22 h 22"/>
                <a:gd name="T16" fmla="*/ 12 w 23"/>
                <a:gd name="T17" fmla="*/ 22 h 22"/>
                <a:gd name="T18" fmla="*/ 3 w 23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3" y="17"/>
                  </a:moveTo>
                  <a:cubicBezTo>
                    <a:pt x="0" y="12"/>
                    <a:pt x="2" y="6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2" y="0"/>
                    <a:pt x="18" y="2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3" y="12"/>
                    <a:pt x="21" y="18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3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8" y="22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5330677" y="3297661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2 w 22"/>
                <a:gd name="T3" fmla="*/ 9 h 21"/>
                <a:gd name="T4" fmla="*/ 2 w 22"/>
                <a:gd name="T5" fmla="*/ 9 h 21"/>
                <a:gd name="T6" fmla="*/ 14 w 22"/>
                <a:gd name="T7" fmla="*/ 2 h 21"/>
                <a:gd name="T8" fmla="*/ 14 w 22"/>
                <a:gd name="T9" fmla="*/ 2 h 21"/>
                <a:gd name="T10" fmla="*/ 21 w 22"/>
                <a:gd name="T11" fmla="*/ 14 h 21"/>
                <a:gd name="T12" fmla="*/ 21 w 22"/>
                <a:gd name="T13" fmla="*/ 14 h 21"/>
                <a:gd name="T14" fmla="*/ 21 w 22"/>
                <a:gd name="T15" fmla="*/ 14 h 21"/>
                <a:gd name="T16" fmla="*/ 21 w 22"/>
                <a:gd name="T17" fmla="*/ 14 h 21"/>
                <a:gd name="T18" fmla="*/ 11 w 22"/>
                <a:gd name="T19" fmla="*/ 21 h 21"/>
                <a:gd name="T20" fmla="*/ 11 w 22"/>
                <a:gd name="T21" fmla="*/ 21 h 21"/>
                <a:gd name="T22" fmla="*/ 9 w 22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3" y="19"/>
                    <a:pt x="0" y="14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3"/>
                    <a:pt x="9" y="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9" y="3"/>
                    <a:pt x="22" y="9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8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849194" y="3241438"/>
              <a:ext cx="148992" cy="143370"/>
            </a:xfrm>
            <a:custGeom>
              <a:avLst/>
              <a:gdLst>
                <a:gd name="T0" fmla="*/ 1 w 22"/>
                <a:gd name="T1" fmla="*/ 13 h 21"/>
                <a:gd name="T2" fmla="*/ 9 w 22"/>
                <a:gd name="T3" fmla="*/ 1 h 21"/>
                <a:gd name="T4" fmla="*/ 9 w 22"/>
                <a:gd name="T5" fmla="*/ 1 h 21"/>
                <a:gd name="T6" fmla="*/ 21 w 22"/>
                <a:gd name="T7" fmla="*/ 9 h 21"/>
                <a:gd name="T8" fmla="*/ 21 w 22"/>
                <a:gd name="T9" fmla="*/ 9 h 21"/>
                <a:gd name="T10" fmla="*/ 13 w 22"/>
                <a:gd name="T11" fmla="*/ 21 h 21"/>
                <a:gd name="T12" fmla="*/ 13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1 w 22"/>
                <a:gd name="T1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1" y="13"/>
                  </a:moveTo>
                  <a:cubicBezTo>
                    <a:pt x="0" y="8"/>
                    <a:pt x="4" y="3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4" y="0"/>
                    <a:pt x="20" y="4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5"/>
                    <a:pt x="18" y="20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6" y="21"/>
                    <a:pt x="2" y="18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5372844" y="3081201"/>
              <a:ext cx="134936" cy="134935"/>
            </a:xfrm>
            <a:custGeom>
              <a:avLst/>
              <a:gdLst>
                <a:gd name="T0" fmla="*/ 0 w 20"/>
                <a:gd name="T1" fmla="*/ 10 h 20"/>
                <a:gd name="T2" fmla="*/ 0 w 20"/>
                <a:gd name="T3" fmla="*/ 10 h 20"/>
                <a:gd name="T4" fmla="*/ 9 w 20"/>
                <a:gd name="T5" fmla="*/ 0 h 20"/>
                <a:gd name="T6" fmla="*/ 9 w 20"/>
                <a:gd name="T7" fmla="*/ 0 h 20"/>
                <a:gd name="T8" fmla="*/ 20 w 20"/>
                <a:gd name="T9" fmla="*/ 10 h 20"/>
                <a:gd name="T10" fmla="*/ 20 w 20"/>
                <a:gd name="T11" fmla="*/ 10 h 20"/>
                <a:gd name="T12" fmla="*/ 10 w 20"/>
                <a:gd name="T13" fmla="*/ 20 h 20"/>
                <a:gd name="T14" fmla="*/ 10 w 20"/>
                <a:gd name="T15" fmla="*/ 20 h 20"/>
                <a:gd name="T16" fmla="*/ 10 w 20"/>
                <a:gd name="T17" fmla="*/ 20 h 20"/>
                <a:gd name="T18" fmla="*/ 10 w 20"/>
                <a:gd name="T19" fmla="*/ 20 h 20"/>
                <a:gd name="T20" fmla="*/ 0 w 20"/>
                <a:gd name="T2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3843572" y="3022166"/>
              <a:ext cx="140558" cy="140558"/>
            </a:xfrm>
            <a:custGeom>
              <a:avLst/>
              <a:gdLst>
                <a:gd name="T0" fmla="*/ 9 w 21"/>
                <a:gd name="T1" fmla="*/ 21 h 21"/>
                <a:gd name="T2" fmla="*/ 0 w 21"/>
                <a:gd name="T3" fmla="*/ 10 h 21"/>
                <a:gd name="T4" fmla="*/ 0 w 21"/>
                <a:gd name="T5" fmla="*/ 10 h 21"/>
                <a:gd name="T6" fmla="*/ 11 w 21"/>
                <a:gd name="T7" fmla="*/ 1 h 21"/>
                <a:gd name="T8" fmla="*/ 11 w 21"/>
                <a:gd name="T9" fmla="*/ 1 h 21"/>
                <a:gd name="T10" fmla="*/ 20 w 21"/>
                <a:gd name="T11" fmla="*/ 12 h 21"/>
                <a:gd name="T12" fmla="*/ 20 w 21"/>
                <a:gd name="T13" fmla="*/ 12 h 21"/>
                <a:gd name="T14" fmla="*/ 10 w 21"/>
                <a:gd name="T15" fmla="*/ 21 h 21"/>
                <a:gd name="T16" fmla="*/ 10 w 21"/>
                <a:gd name="T17" fmla="*/ 21 h 21"/>
                <a:gd name="T18" fmla="*/ 9 w 21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9" y="21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4"/>
                    <a:pt x="5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1"/>
                    <a:pt x="21" y="6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7"/>
                    <a:pt x="15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888551" y="2800086"/>
              <a:ext cx="148992" cy="140558"/>
            </a:xfrm>
            <a:custGeom>
              <a:avLst/>
              <a:gdLst>
                <a:gd name="T0" fmla="*/ 7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5 w 22"/>
                <a:gd name="T7" fmla="*/ 2 h 21"/>
                <a:gd name="T8" fmla="*/ 15 w 22"/>
                <a:gd name="T9" fmla="*/ 2 h 21"/>
                <a:gd name="T10" fmla="*/ 20 w 22"/>
                <a:gd name="T11" fmla="*/ 15 h 21"/>
                <a:gd name="T12" fmla="*/ 20 w 22"/>
                <a:gd name="T13" fmla="*/ 15 h 21"/>
                <a:gd name="T14" fmla="*/ 11 w 22"/>
                <a:gd name="T15" fmla="*/ 21 h 21"/>
                <a:gd name="T16" fmla="*/ 11 w 22"/>
                <a:gd name="T17" fmla="*/ 21 h 21"/>
                <a:gd name="T18" fmla="*/ 7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7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4"/>
                    <a:pt x="22" y="10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1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4003807" y="2606116"/>
              <a:ext cx="146180" cy="140558"/>
            </a:xfrm>
            <a:custGeom>
              <a:avLst/>
              <a:gdLst>
                <a:gd name="T0" fmla="*/ 5 w 22"/>
                <a:gd name="T1" fmla="*/ 19 h 21"/>
                <a:gd name="T2" fmla="*/ 3 w 22"/>
                <a:gd name="T3" fmla="*/ 5 h 21"/>
                <a:gd name="T4" fmla="*/ 3 w 22"/>
                <a:gd name="T5" fmla="*/ 5 h 21"/>
                <a:gd name="T6" fmla="*/ 3 w 22"/>
                <a:gd name="T7" fmla="*/ 5 h 21"/>
                <a:gd name="T8" fmla="*/ 3 w 22"/>
                <a:gd name="T9" fmla="*/ 5 h 21"/>
                <a:gd name="T10" fmla="*/ 17 w 22"/>
                <a:gd name="T11" fmla="*/ 3 h 21"/>
                <a:gd name="T12" fmla="*/ 17 w 22"/>
                <a:gd name="T13" fmla="*/ 3 h 21"/>
                <a:gd name="T14" fmla="*/ 19 w 22"/>
                <a:gd name="T15" fmla="*/ 17 h 21"/>
                <a:gd name="T16" fmla="*/ 19 w 22"/>
                <a:gd name="T17" fmla="*/ 17 h 21"/>
                <a:gd name="T18" fmla="*/ 11 w 22"/>
                <a:gd name="T19" fmla="*/ 21 h 21"/>
                <a:gd name="T20" fmla="*/ 11 w 22"/>
                <a:gd name="T21" fmla="*/ 21 h 21"/>
                <a:gd name="T22" fmla="*/ 5 w 22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5" y="19"/>
                  </a:moveTo>
                  <a:cubicBezTo>
                    <a:pt x="1" y="15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2" y="7"/>
                    <a:pt x="22" y="13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7" y="20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4172477" y="2451501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6 h 21"/>
                <a:gd name="T8" fmla="*/ 19 w 22"/>
                <a:gd name="T9" fmla="*/ 6 h 21"/>
                <a:gd name="T10" fmla="*/ 17 w 22"/>
                <a:gd name="T11" fmla="*/ 20 h 21"/>
                <a:gd name="T12" fmla="*/ 17 w 22"/>
                <a:gd name="T13" fmla="*/ 20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3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0"/>
                    <a:pt x="16" y="1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2" y="11"/>
                    <a:pt x="21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1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4372071" y="2355922"/>
              <a:ext cx="148992" cy="140558"/>
            </a:xfrm>
            <a:custGeom>
              <a:avLst/>
              <a:gdLst>
                <a:gd name="T0" fmla="*/ 2 w 22"/>
                <a:gd name="T1" fmla="*/ 14 h 21"/>
                <a:gd name="T2" fmla="*/ 8 w 22"/>
                <a:gd name="T3" fmla="*/ 2 h 21"/>
                <a:gd name="T4" fmla="*/ 8 w 22"/>
                <a:gd name="T5" fmla="*/ 2 h 21"/>
                <a:gd name="T6" fmla="*/ 21 w 22"/>
                <a:gd name="T7" fmla="*/ 8 h 21"/>
                <a:gd name="T8" fmla="*/ 21 w 22"/>
                <a:gd name="T9" fmla="*/ 8 h 21"/>
                <a:gd name="T10" fmla="*/ 14 w 22"/>
                <a:gd name="T11" fmla="*/ 21 h 21"/>
                <a:gd name="T12" fmla="*/ 14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2 w 22"/>
                <a:gd name="T1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2" y="14"/>
                  </a:moveTo>
                  <a:cubicBezTo>
                    <a:pt x="0" y="9"/>
                    <a:pt x="3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4" y="0"/>
                    <a:pt x="19" y="3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13"/>
                    <a:pt x="19" y="19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" y="21"/>
                    <a:pt x="3" y="18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4608208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4608208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5218230" y="2639848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5 h 21"/>
                <a:gd name="T8" fmla="*/ 19 w 22"/>
                <a:gd name="T9" fmla="*/ 5 h 21"/>
                <a:gd name="T10" fmla="*/ 17 w 22"/>
                <a:gd name="T11" fmla="*/ 19 h 21"/>
                <a:gd name="T12" fmla="*/ 17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2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6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10"/>
                    <a:pt x="21" y="16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5" y="20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5043938" y="2471179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6 w 23"/>
                <a:gd name="T3" fmla="*/ 19 h 21"/>
                <a:gd name="T4" fmla="*/ 4 w 23"/>
                <a:gd name="T5" fmla="*/ 5 h 21"/>
                <a:gd name="T6" fmla="*/ 4 w 23"/>
                <a:gd name="T7" fmla="*/ 5 h 21"/>
                <a:gd name="T8" fmla="*/ 18 w 23"/>
                <a:gd name="T9" fmla="*/ 3 h 21"/>
                <a:gd name="T10" fmla="*/ 18 w 23"/>
                <a:gd name="T11" fmla="*/ 3 h 21"/>
                <a:gd name="T12" fmla="*/ 20 w 23"/>
                <a:gd name="T13" fmla="*/ 17 h 21"/>
                <a:gd name="T14" fmla="*/ 20 w 23"/>
                <a:gd name="T15" fmla="*/ 17 h 21"/>
                <a:gd name="T16" fmla="*/ 12 w 23"/>
                <a:gd name="T17" fmla="*/ 21 h 21"/>
                <a:gd name="T18" fmla="*/ 12 w 23"/>
                <a:gd name="T19" fmla="*/ 21 h 21"/>
                <a:gd name="T20" fmla="*/ 6 w 23"/>
                <a:gd name="T2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1" y="16"/>
                    <a:pt x="0" y="9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"/>
                    <a:pt x="13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6"/>
                    <a:pt x="23" y="12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8" y="19"/>
                    <a:pt x="15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4835912" y="2364355"/>
              <a:ext cx="146180" cy="140558"/>
            </a:xfrm>
            <a:custGeom>
              <a:avLst/>
              <a:gdLst>
                <a:gd name="T0" fmla="*/ 8 w 22"/>
                <a:gd name="T1" fmla="*/ 20 h 21"/>
                <a:gd name="T2" fmla="*/ 1 w 22"/>
                <a:gd name="T3" fmla="*/ 8 h 21"/>
                <a:gd name="T4" fmla="*/ 1 w 22"/>
                <a:gd name="T5" fmla="*/ 8 h 21"/>
                <a:gd name="T6" fmla="*/ 14 w 22"/>
                <a:gd name="T7" fmla="*/ 1 h 21"/>
                <a:gd name="T8" fmla="*/ 14 w 22"/>
                <a:gd name="T9" fmla="*/ 1 h 21"/>
                <a:gd name="T10" fmla="*/ 20 w 22"/>
                <a:gd name="T11" fmla="*/ 14 h 21"/>
                <a:gd name="T12" fmla="*/ 20 w 22"/>
                <a:gd name="T13" fmla="*/ 14 h 21"/>
                <a:gd name="T14" fmla="*/ 11 w 22"/>
                <a:gd name="T15" fmla="*/ 21 h 21"/>
                <a:gd name="T16" fmla="*/ 11 w 22"/>
                <a:gd name="T17" fmla="*/ 21 h 21"/>
                <a:gd name="T18" fmla="*/ 8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8" y="20"/>
                  </a:moveTo>
                  <a:cubicBezTo>
                    <a:pt x="3" y="18"/>
                    <a:pt x="0" y="13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2"/>
                    <a:pt x="9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9" y="3"/>
                    <a:pt x="22" y="9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0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5330677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6745193" y="1872024"/>
            <a:ext cx="1664208" cy="1664208"/>
            <a:chOff x="6745193" y="2322188"/>
            <a:chExt cx="1664208" cy="1664208"/>
          </a:xfrm>
          <a:solidFill>
            <a:srgbClr val="E7E6E6"/>
          </a:solidFill>
        </p:grpSpPr>
        <p:sp>
          <p:nvSpPr>
            <p:cNvPr id="58" name="Freeform 28"/>
            <p:cNvSpPr>
              <a:spLocks/>
            </p:cNvSpPr>
            <p:nvPr/>
          </p:nvSpPr>
          <p:spPr bwMode="auto">
            <a:xfrm>
              <a:off x="8232298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9" name="Freeform 29"/>
            <p:cNvSpPr>
              <a:spLocks/>
            </p:cNvSpPr>
            <p:nvPr/>
          </p:nvSpPr>
          <p:spPr bwMode="auto">
            <a:xfrm>
              <a:off x="7588542" y="3854270"/>
              <a:ext cx="140558" cy="132126"/>
            </a:xfrm>
            <a:custGeom>
              <a:avLst/>
              <a:gdLst>
                <a:gd name="T0" fmla="*/ 0 w 21"/>
                <a:gd name="T1" fmla="*/ 12 h 20"/>
                <a:gd name="T2" fmla="*/ 9 w 21"/>
                <a:gd name="T3" fmla="*/ 1 h 20"/>
                <a:gd name="T4" fmla="*/ 9 w 21"/>
                <a:gd name="T5" fmla="*/ 1 h 20"/>
                <a:gd name="T6" fmla="*/ 20 w 21"/>
                <a:gd name="T7" fmla="*/ 9 h 20"/>
                <a:gd name="T8" fmla="*/ 20 w 21"/>
                <a:gd name="T9" fmla="*/ 9 h 20"/>
                <a:gd name="T10" fmla="*/ 11 w 21"/>
                <a:gd name="T11" fmla="*/ 20 h 20"/>
                <a:gd name="T12" fmla="*/ 11 w 21"/>
                <a:gd name="T13" fmla="*/ 20 h 20"/>
                <a:gd name="T14" fmla="*/ 10 w 21"/>
                <a:gd name="T15" fmla="*/ 20 h 20"/>
                <a:gd name="T16" fmla="*/ 10 w 21"/>
                <a:gd name="T17" fmla="*/ 20 h 20"/>
                <a:gd name="T18" fmla="*/ 0 w 21"/>
                <a:gd name="T1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0" y="12"/>
                  </a:moveTo>
                  <a:cubicBezTo>
                    <a:pt x="0" y="6"/>
                    <a:pt x="4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15"/>
                    <a:pt x="17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1" y="1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0" name="Freeform 30"/>
            <p:cNvSpPr>
              <a:spLocks/>
            </p:cNvSpPr>
            <p:nvPr/>
          </p:nvSpPr>
          <p:spPr bwMode="auto">
            <a:xfrm>
              <a:off x="7360837" y="3840215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1 w 22"/>
                <a:gd name="T3" fmla="*/ 9 h 21"/>
                <a:gd name="T4" fmla="*/ 1 w 22"/>
                <a:gd name="T5" fmla="*/ 9 h 21"/>
                <a:gd name="T6" fmla="*/ 13 w 22"/>
                <a:gd name="T7" fmla="*/ 1 h 21"/>
                <a:gd name="T8" fmla="*/ 13 w 22"/>
                <a:gd name="T9" fmla="*/ 1 h 21"/>
                <a:gd name="T10" fmla="*/ 21 w 22"/>
                <a:gd name="T11" fmla="*/ 13 h 21"/>
                <a:gd name="T12" fmla="*/ 21 w 22"/>
                <a:gd name="T13" fmla="*/ 13 h 21"/>
                <a:gd name="T14" fmla="*/ 11 w 22"/>
                <a:gd name="T15" fmla="*/ 21 h 21"/>
                <a:gd name="T16" fmla="*/ 11 w 22"/>
                <a:gd name="T17" fmla="*/ 21 h 21"/>
                <a:gd name="T18" fmla="*/ 9 w 22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4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8" y="2"/>
                    <a:pt x="22" y="8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1" name="Freeform 31"/>
            <p:cNvSpPr>
              <a:spLocks/>
            </p:cNvSpPr>
            <p:nvPr/>
          </p:nvSpPr>
          <p:spPr bwMode="auto">
            <a:xfrm>
              <a:off x="7796568" y="3792425"/>
              <a:ext cx="154614" cy="140558"/>
            </a:xfrm>
            <a:custGeom>
              <a:avLst/>
              <a:gdLst>
                <a:gd name="T0" fmla="*/ 3 w 23"/>
                <a:gd name="T1" fmla="*/ 15 h 21"/>
                <a:gd name="T2" fmla="*/ 8 w 23"/>
                <a:gd name="T3" fmla="*/ 2 h 21"/>
                <a:gd name="T4" fmla="*/ 8 w 23"/>
                <a:gd name="T5" fmla="*/ 2 h 21"/>
                <a:gd name="T6" fmla="*/ 21 w 23"/>
                <a:gd name="T7" fmla="*/ 7 h 21"/>
                <a:gd name="T8" fmla="*/ 21 w 23"/>
                <a:gd name="T9" fmla="*/ 7 h 21"/>
                <a:gd name="T10" fmla="*/ 16 w 23"/>
                <a:gd name="T11" fmla="*/ 20 h 21"/>
                <a:gd name="T12" fmla="*/ 16 w 23"/>
                <a:gd name="T13" fmla="*/ 20 h 21"/>
                <a:gd name="T14" fmla="*/ 16 w 23"/>
                <a:gd name="T15" fmla="*/ 20 h 21"/>
                <a:gd name="T16" fmla="*/ 16 w 23"/>
                <a:gd name="T17" fmla="*/ 20 h 21"/>
                <a:gd name="T18" fmla="*/ 12 w 23"/>
                <a:gd name="T19" fmla="*/ 21 h 21"/>
                <a:gd name="T20" fmla="*/ 12 w 23"/>
                <a:gd name="T21" fmla="*/ 21 h 21"/>
                <a:gd name="T22" fmla="*/ 3 w 23"/>
                <a:gd name="T23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3" y="15"/>
                  </a:move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3" y="12"/>
                    <a:pt x="21" y="18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4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8" y="21"/>
                    <a:pt x="4" y="19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2" name="Freeform 32"/>
            <p:cNvSpPr>
              <a:spLocks/>
            </p:cNvSpPr>
            <p:nvPr/>
          </p:nvSpPr>
          <p:spPr bwMode="auto">
            <a:xfrm>
              <a:off x="7147189" y="3767126"/>
              <a:ext cx="146180" cy="140558"/>
            </a:xfrm>
            <a:custGeom>
              <a:avLst/>
              <a:gdLst>
                <a:gd name="T0" fmla="*/ 6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6 w 22"/>
                <a:gd name="T7" fmla="*/ 2 h 21"/>
                <a:gd name="T8" fmla="*/ 16 w 22"/>
                <a:gd name="T9" fmla="*/ 2 h 21"/>
                <a:gd name="T10" fmla="*/ 20 w 22"/>
                <a:gd name="T11" fmla="*/ 16 h 21"/>
                <a:gd name="T12" fmla="*/ 20 w 22"/>
                <a:gd name="T13" fmla="*/ 16 h 21"/>
                <a:gd name="T14" fmla="*/ 11 w 22"/>
                <a:gd name="T15" fmla="*/ 21 h 21"/>
                <a:gd name="T16" fmla="*/ 11 w 22"/>
                <a:gd name="T17" fmla="*/ 21 h 21"/>
                <a:gd name="T18" fmla="*/ 6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6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20" y="5"/>
                    <a:pt x="22" y="11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8" y="21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3" name="Freeform 33"/>
            <p:cNvSpPr>
              <a:spLocks/>
            </p:cNvSpPr>
            <p:nvPr/>
          </p:nvSpPr>
          <p:spPr bwMode="auto">
            <a:xfrm>
              <a:off x="7993350" y="3671545"/>
              <a:ext cx="146180" cy="140558"/>
            </a:xfrm>
            <a:custGeom>
              <a:avLst/>
              <a:gdLst>
                <a:gd name="T0" fmla="*/ 4 w 22"/>
                <a:gd name="T1" fmla="*/ 18 h 21"/>
                <a:gd name="T2" fmla="*/ 5 w 22"/>
                <a:gd name="T3" fmla="*/ 4 h 21"/>
                <a:gd name="T4" fmla="*/ 5 w 22"/>
                <a:gd name="T5" fmla="*/ 4 h 21"/>
                <a:gd name="T6" fmla="*/ 19 w 22"/>
                <a:gd name="T7" fmla="*/ 5 h 21"/>
                <a:gd name="T8" fmla="*/ 19 w 22"/>
                <a:gd name="T9" fmla="*/ 5 h 21"/>
                <a:gd name="T10" fmla="*/ 18 w 22"/>
                <a:gd name="T11" fmla="*/ 19 h 21"/>
                <a:gd name="T12" fmla="*/ 18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4 w 22"/>
                <a:gd name="T1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4" y="18"/>
                  </a:moveTo>
                  <a:cubicBezTo>
                    <a:pt x="0" y="13"/>
                    <a:pt x="1" y="7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0"/>
                    <a:pt x="15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9"/>
                    <a:pt x="22" y="15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4" name="Freeform 34"/>
            <p:cNvSpPr>
              <a:spLocks/>
            </p:cNvSpPr>
            <p:nvPr/>
          </p:nvSpPr>
          <p:spPr bwMode="auto">
            <a:xfrm>
              <a:off x="6964463" y="3637812"/>
              <a:ext cx="148992" cy="134935"/>
            </a:xfrm>
            <a:custGeom>
              <a:avLst/>
              <a:gdLst>
                <a:gd name="T0" fmla="*/ 4 w 22"/>
                <a:gd name="T1" fmla="*/ 18 h 20"/>
                <a:gd name="T2" fmla="*/ 4 w 22"/>
                <a:gd name="T3" fmla="*/ 18 h 20"/>
                <a:gd name="T4" fmla="*/ 4 w 22"/>
                <a:gd name="T5" fmla="*/ 18 h 20"/>
                <a:gd name="T6" fmla="*/ 4 w 22"/>
                <a:gd name="T7" fmla="*/ 4 h 20"/>
                <a:gd name="T8" fmla="*/ 4 w 22"/>
                <a:gd name="T9" fmla="*/ 4 h 20"/>
                <a:gd name="T10" fmla="*/ 18 w 22"/>
                <a:gd name="T11" fmla="*/ 3 h 20"/>
                <a:gd name="T12" fmla="*/ 18 w 22"/>
                <a:gd name="T13" fmla="*/ 3 h 20"/>
                <a:gd name="T14" fmla="*/ 18 w 22"/>
                <a:gd name="T15" fmla="*/ 18 h 20"/>
                <a:gd name="T16" fmla="*/ 18 w 22"/>
                <a:gd name="T17" fmla="*/ 18 h 20"/>
                <a:gd name="T18" fmla="*/ 11 w 22"/>
                <a:gd name="T19" fmla="*/ 20 h 20"/>
                <a:gd name="T20" fmla="*/ 11 w 22"/>
                <a:gd name="T21" fmla="*/ 20 h 20"/>
                <a:gd name="T22" fmla="*/ 4 w 22"/>
                <a:gd name="T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0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7"/>
                    <a:pt x="22" y="14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9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5" name="Freeform 35"/>
            <p:cNvSpPr>
              <a:spLocks/>
            </p:cNvSpPr>
            <p:nvPr/>
          </p:nvSpPr>
          <p:spPr bwMode="auto">
            <a:xfrm>
              <a:off x="8139530" y="3505687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3 w 23"/>
                <a:gd name="T3" fmla="*/ 6 h 21"/>
                <a:gd name="T4" fmla="*/ 3 w 23"/>
                <a:gd name="T5" fmla="*/ 6 h 21"/>
                <a:gd name="T6" fmla="*/ 17 w 23"/>
                <a:gd name="T7" fmla="*/ 3 h 21"/>
                <a:gd name="T8" fmla="*/ 17 w 23"/>
                <a:gd name="T9" fmla="*/ 3 h 21"/>
                <a:gd name="T10" fmla="*/ 20 w 23"/>
                <a:gd name="T11" fmla="*/ 16 h 21"/>
                <a:gd name="T12" fmla="*/ 20 w 23"/>
                <a:gd name="T13" fmla="*/ 16 h 21"/>
                <a:gd name="T14" fmla="*/ 20 w 23"/>
                <a:gd name="T15" fmla="*/ 16 h 21"/>
                <a:gd name="T16" fmla="*/ 20 w 23"/>
                <a:gd name="T17" fmla="*/ 16 h 21"/>
                <a:gd name="T18" fmla="*/ 11 w 23"/>
                <a:gd name="T19" fmla="*/ 21 h 21"/>
                <a:gd name="T20" fmla="*/ 11 w 23"/>
                <a:gd name="T21" fmla="*/ 21 h 21"/>
                <a:gd name="T22" fmla="*/ 6 w 23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1" y="16"/>
                    <a:pt x="0" y="10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1" y="6"/>
                    <a:pt x="23" y="12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6" name="Freeform 36"/>
            <p:cNvSpPr>
              <a:spLocks/>
            </p:cNvSpPr>
            <p:nvPr/>
          </p:nvSpPr>
          <p:spPr bwMode="auto">
            <a:xfrm>
              <a:off x="6823906" y="3449464"/>
              <a:ext cx="154614" cy="148992"/>
            </a:xfrm>
            <a:custGeom>
              <a:avLst/>
              <a:gdLst>
                <a:gd name="T0" fmla="*/ 3 w 23"/>
                <a:gd name="T1" fmla="*/ 17 h 22"/>
                <a:gd name="T2" fmla="*/ 7 w 23"/>
                <a:gd name="T3" fmla="*/ 3 h 22"/>
                <a:gd name="T4" fmla="*/ 7 w 23"/>
                <a:gd name="T5" fmla="*/ 3 h 22"/>
                <a:gd name="T6" fmla="*/ 20 w 23"/>
                <a:gd name="T7" fmla="*/ 7 h 22"/>
                <a:gd name="T8" fmla="*/ 20 w 23"/>
                <a:gd name="T9" fmla="*/ 7 h 22"/>
                <a:gd name="T10" fmla="*/ 16 w 23"/>
                <a:gd name="T11" fmla="*/ 21 h 22"/>
                <a:gd name="T12" fmla="*/ 16 w 23"/>
                <a:gd name="T13" fmla="*/ 21 h 22"/>
                <a:gd name="T14" fmla="*/ 12 w 23"/>
                <a:gd name="T15" fmla="*/ 22 h 22"/>
                <a:gd name="T16" fmla="*/ 12 w 23"/>
                <a:gd name="T17" fmla="*/ 22 h 22"/>
                <a:gd name="T18" fmla="*/ 3 w 23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3" y="17"/>
                  </a:moveTo>
                  <a:cubicBezTo>
                    <a:pt x="0" y="12"/>
                    <a:pt x="2" y="6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2" y="0"/>
                    <a:pt x="18" y="2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3" y="12"/>
                    <a:pt x="21" y="18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3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8" y="22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7" name="Freeform 37"/>
            <p:cNvSpPr>
              <a:spLocks/>
            </p:cNvSpPr>
            <p:nvPr/>
          </p:nvSpPr>
          <p:spPr bwMode="auto">
            <a:xfrm>
              <a:off x="8232298" y="3297661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2 w 22"/>
                <a:gd name="T3" fmla="*/ 9 h 21"/>
                <a:gd name="T4" fmla="*/ 2 w 22"/>
                <a:gd name="T5" fmla="*/ 9 h 21"/>
                <a:gd name="T6" fmla="*/ 14 w 22"/>
                <a:gd name="T7" fmla="*/ 2 h 21"/>
                <a:gd name="T8" fmla="*/ 14 w 22"/>
                <a:gd name="T9" fmla="*/ 2 h 21"/>
                <a:gd name="T10" fmla="*/ 21 w 22"/>
                <a:gd name="T11" fmla="*/ 14 h 21"/>
                <a:gd name="T12" fmla="*/ 21 w 22"/>
                <a:gd name="T13" fmla="*/ 14 h 21"/>
                <a:gd name="T14" fmla="*/ 21 w 22"/>
                <a:gd name="T15" fmla="*/ 14 h 21"/>
                <a:gd name="T16" fmla="*/ 21 w 22"/>
                <a:gd name="T17" fmla="*/ 14 h 21"/>
                <a:gd name="T18" fmla="*/ 11 w 22"/>
                <a:gd name="T19" fmla="*/ 21 h 21"/>
                <a:gd name="T20" fmla="*/ 11 w 22"/>
                <a:gd name="T21" fmla="*/ 21 h 21"/>
                <a:gd name="T22" fmla="*/ 9 w 22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3" y="19"/>
                    <a:pt x="0" y="14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3"/>
                    <a:pt x="9" y="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9" y="3"/>
                    <a:pt x="22" y="9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8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8" name="Freeform 38"/>
            <p:cNvSpPr>
              <a:spLocks/>
            </p:cNvSpPr>
            <p:nvPr/>
          </p:nvSpPr>
          <p:spPr bwMode="auto">
            <a:xfrm>
              <a:off x="6750815" y="3241438"/>
              <a:ext cx="148992" cy="143370"/>
            </a:xfrm>
            <a:custGeom>
              <a:avLst/>
              <a:gdLst>
                <a:gd name="T0" fmla="*/ 1 w 22"/>
                <a:gd name="T1" fmla="*/ 13 h 21"/>
                <a:gd name="T2" fmla="*/ 9 w 22"/>
                <a:gd name="T3" fmla="*/ 1 h 21"/>
                <a:gd name="T4" fmla="*/ 9 w 22"/>
                <a:gd name="T5" fmla="*/ 1 h 21"/>
                <a:gd name="T6" fmla="*/ 21 w 22"/>
                <a:gd name="T7" fmla="*/ 9 h 21"/>
                <a:gd name="T8" fmla="*/ 21 w 22"/>
                <a:gd name="T9" fmla="*/ 9 h 21"/>
                <a:gd name="T10" fmla="*/ 13 w 22"/>
                <a:gd name="T11" fmla="*/ 21 h 21"/>
                <a:gd name="T12" fmla="*/ 13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1 w 22"/>
                <a:gd name="T1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1" y="13"/>
                  </a:moveTo>
                  <a:cubicBezTo>
                    <a:pt x="0" y="8"/>
                    <a:pt x="4" y="3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4" y="0"/>
                    <a:pt x="20" y="4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5"/>
                    <a:pt x="18" y="20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6" y="21"/>
                    <a:pt x="2" y="18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9" name="Freeform 39"/>
            <p:cNvSpPr>
              <a:spLocks/>
            </p:cNvSpPr>
            <p:nvPr/>
          </p:nvSpPr>
          <p:spPr bwMode="auto">
            <a:xfrm>
              <a:off x="8274465" y="3081201"/>
              <a:ext cx="134936" cy="134935"/>
            </a:xfrm>
            <a:custGeom>
              <a:avLst/>
              <a:gdLst>
                <a:gd name="T0" fmla="*/ 0 w 20"/>
                <a:gd name="T1" fmla="*/ 10 h 20"/>
                <a:gd name="T2" fmla="*/ 0 w 20"/>
                <a:gd name="T3" fmla="*/ 10 h 20"/>
                <a:gd name="T4" fmla="*/ 9 w 20"/>
                <a:gd name="T5" fmla="*/ 0 h 20"/>
                <a:gd name="T6" fmla="*/ 9 w 20"/>
                <a:gd name="T7" fmla="*/ 0 h 20"/>
                <a:gd name="T8" fmla="*/ 20 w 20"/>
                <a:gd name="T9" fmla="*/ 10 h 20"/>
                <a:gd name="T10" fmla="*/ 20 w 20"/>
                <a:gd name="T11" fmla="*/ 10 h 20"/>
                <a:gd name="T12" fmla="*/ 10 w 20"/>
                <a:gd name="T13" fmla="*/ 20 h 20"/>
                <a:gd name="T14" fmla="*/ 10 w 20"/>
                <a:gd name="T15" fmla="*/ 20 h 20"/>
                <a:gd name="T16" fmla="*/ 10 w 20"/>
                <a:gd name="T17" fmla="*/ 20 h 20"/>
                <a:gd name="T18" fmla="*/ 10 w 20"/>
                <a:gd name="T19" fmla="*/ 20 h 20"/>
                <a:gd name="T20" fmla="*/ 0 w 20"/>
                <a:gd name="T2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0" name="Freeform 40"/>
            <p:cNvSpPr>
              <a:spLocks/>
            </p:cNvSpPr>
            <p:nvPr/>
          </p:nvSpPr>
          <p:spPr bwMode="auto">
            <a:xfrm>
              <a:off x="6745193" y="3022166"/>
              <a:ext cx="140558" cy="140558"/>
            </a:xfrm>
            <a:custGeom>
              <a:avLst/>
              <a:gdLst>
                <a:gd name="T0" fmla="*/ 9 w 21"/>
                <a:gd name="T1" fmla="*/ 21 h 21"/>
                <a:gd name="T2" fmla="*/ 0 w 21"/>
                <a:gd name="T3" fmla="*/ 10 h 21"/>
                <a:gd name="T4" fmla="*/ 0 w 21"/>
                <a:gd name="T5" fmla="*/ 10 h 21"/>
                <a:gd name="T6" fmla="*/ 11 w 21"/>
                <a:gd name="T7" fmla="*/ 1 h 21"/>
                <a:gd name="T8" fmla="*/ 11 w 21"/>
                <a:gd name="T9" fmla="*/ 1 h 21"/>
                <a:gd name="T10" fmla="*/ 20 w 21"/>
                <a:gd name="T11" fmla="*/ 12 h 21"/>
                <a:gd name="T12" fmla="*/ 20 w 21"/>
                <a:gd name="T13" fmla="*/ 12 h 21"/>
                <a:gd name="T14" fmla="*/ 10 w 21"/>
                <a:gd name="T15" fmla="*/ 21 h 21"/>
                <a:gd name="T16" fmla="*/ 10 w 21"/>
                <a:gd name="T17" fmla="*/ 21 h 21"/>
                <a:gd name="T18" fmla="*/ 9 w 21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9" y="21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4"/>
                    <a:pt x="5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1"/>
                    <a:pt x="21" y="6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7"/>
                    <a:pt x="15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1" name="Freeform 41"/>
            <p:cNvSpPr>
              <a:spLocks/>
            </p:cNvSpPr>
            <p:nvPr/>
          </p:nvSpPr>
          <p:spPr bwMode="auto">
            <a:xfrm>
              <a:off x="6790172" y="2800086"/>
              <a:ext cx="148992" cy="140558"/>
            </a:xfrm>
            <a:custGeom>
              <a:avLst/>
              <a:gdLst>
                <a:gd name="T0" fmla="*/ 7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5 w 22"/>
                <a:gd name="T7" fmla="*/ 2 h 21"/>
                <a:gd name="T8" fmla="*/ 15 w 22"/>
                <a:gd name="T9" fmla="*/ 2 h 21"/>
                <a:gd name="T10" fmla="*/ 20 w 22"/>
                <a:gd name="T11" fmla="*/ 15 h 21"/>
                <a:gd name="T12" fmla="*/ 20 w 22"/>
                <a:gd name="T13" fmla="*/ 15 h 21"/>
                <a:gd name="T14" fmla="*/ 11 w 22"/>
                <a:gd name="T15" fmla="*/ 21 h 21"/>
                <a:gd name="T16" fmla="*/ 11 w 22"/>
                <a:gd name="T17" fmla="*/ 21 h 21"/>
                <a:gd name="T18" fmla="*/ 7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7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4"/>
                    <a:pt x="22" y="10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1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2" name="Freeform 42"/>
            <p:cNvSpPr>
              <a:spLocks/>
            </p:cNvSpPr>
            <p:nvPr/>
          </p:nvSpPr>
          <p:spPr bwMode="auto">
            <a:xfrm>
              <a:off x="6905428" y="2606116"/>
              <a:ext cx="146180" cy="140558"/>
            </a:xfrm>
            <a:custGeom>
              <a:avLst/>
              <a:gdLst>
                <a:gd name="T0" fmla="*/ 5 w 22"/>
                <a:gd name="T1" fmla="*/ 19 h 21"/>
                <a:gd name="T2" fmla="*/ 3 w 22"/>
                <a:gd name="T3" fmla="*/ 5 h 21"/>
                <a:gd name="T4" fmla="*/ 3 w 22"/>
                <a:gd name="T5" fmla="*/ 5 h 21"/>
                <a:gd name="T6" fmla="*/ 3 w 22"/>
                <a:gd name="T7" fmla="*/ 5 h 21"/>
                <a:gd name="T8" fmla="*/ 3 w 22"/>
                <a:gd name="T9" fmla="*/ 5 h 21"/>
                <a:gd name="T10" fmla="*/ 17 w 22"/>
                <a:gd name="T11" fmla="*/ 3 h 21"/>
                <a:gd name="T12" fmla="*/ 17 w 22"/>
                <a:gd name="T13" fmla="*/ 3 h 21"/>
                <a:gd name="T14" fmla="*/ 19 w 22"/>
                <a:gd name="T15" fmla="*/ 17 h 21"/>
                <a:gd name="T16" fmla="*/ 19 w 22"/>
                <a:gd name="T17" fmla="*/ 17 h 21"/>
                <a:gd name="T18" fmla="*/ 11 w 22"/>
                <a:gd name="T19" fmla="*/ 21 h 21"/>
                <a:gd name="T20" fmla="*/ 11 w 22"/>
                <a:gd name="T21" fmla="*/ 21 h 21"/>
                <a:gd name="T22" fmla="*/ 5 w 22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5" y="19"/>
                  </a:moveTo>
                  <a:cubicBezTo>
                    <a:pt x="1" y="15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2" y="7"/>
                    <a:pt x="22" y="13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7" y="20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3" name="Freeform 43"/>
            <p:cNvSpPr>
              <a:spLocks/>
            </p:cNvSpPr>
            <p:nvPr/>
          </p:nvSpPr>
          <p:spPr bwMode="auto">
            <a:xfrm>
              <a:off x="7074098" y="2451501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6 h 21"/>
                <a:gd name="T8" fmla="*/ 19 w 22"/>
                <a:gd name="T9" fmla="*/ 6 h 21"/>
                <a:gd name="T10" fmla="*/ 17 w 22"/>
                <a:gd name="T11" fmla="*/ 20 h 21"/>
                <a:gd name="T12" fmla="*/ 17 w 22"/>
                <a:gd name="T13" fmla="*/ 20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3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0"/>
                    <a:pt x="16" y="1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2" y="11"/>
                    <a:pt x="21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1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4" name="Freeform 44"/>
            <p:cNvSpPr>
              <a:spLocks/>
            </p:cNvSpPr>
            <p:nvPr/>
          </p:nvSpPr>
          <p:spPr bwMode="auto">
            <a:xfrm>
              <a:off x="7273692" y="2355922"/>
              <a:ext cx="148992" cy="140558"/>
            </a:xfrm>
            <a:custGeom>
              <a:avLst/>
              <a:gdLst>
                <a:gd name="T0" fmla="*/ 2 w 22"/>
                <a:gd name="T1" fmla="*/ 14 h 21"/>
                <a:gd name="T2" fmla="*/ 8 w 22"/>
                <a:gd name="T3" fmla="*/ 2 h 21"/>
                <a:gd name="T4" fmla="*/ 8 w 22"/>
                <a:gd name="T5" fmla="*/ 2 h 21"/>
                <a:gd name="T6" fmla="*/ 21 w 22"/>
                <a:gd name="T7" fmla="*/ 8 h 21"/>
                <a:gd name="T8" fmla="*/ 21 w 22"/>
                <a:gd name="T9" fmla="*/ 8 h 21"/>
                <a:gd name="T10" fmla="*/ 14 w 22"/>
                <a:gd name="T11" fmla="*/ 21 h 21"/>
                <a:gd name="T12" fmla="*/ 14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2 w 22"/>
                <a:gd name="T1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2" y="14"/>
                  </a:moveTo>
                  <a:cubicBezTo>
                    <a:pt x="0" y="9"/>
                    <a:pt x="3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4" y="0"/>
                    <a:pt x="19" y="3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13"/>
                    <a:pt x="19" y="19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" y="21"/>
                    <a:pt x="3" y="18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5" name="Freeform 45"/>
            <p:cNvSpPr>
              <a:spLocks/>
            </p:cNvSpPr>
            <p:nvPr/>
          </p:nvSpPr>
          <p:spPr bwMode="auto">
            <a:xfrm>
              <a:off x="7509829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6" name="Freeform 46"/>
            <p:cNvSpPr>
              <a:spLocks/>
            </p:cNvSpPr>
            <p:nvPr/>
          </p:nvSpPr>
          <p:spPr bwMode="auto">
            <a:xfrm>
              <a:off x="7509829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7" name="Freeform 47"/>
            <p:cNvSpPr>
              <a:spLocks/>
            </p:cNvSpPr>
            <p:nvPr/>
          </p:nvSpPr>
          <p:spPr bwMode="auto">
            <a:xfrm>
              <a:off x="8119851" y="2639848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5 h 21"/>
                <a:gd name="T8" fmla="*/ 19 w 22"/>
                <a:gd name="T9" fmla="*/ 5 h 21"/>
                <a:gd name="T10" fmla="*/ 17 w 22"/>
                <a:gd name="T11" fmla="*/ 19 h 21"/>
                <a:gd name="T12" fmla="*/ 17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2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6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10"/>
                    <a:pt x="21" y="16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5" y="20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8" name="Freeform 48"/>
            <p:cNvSpPr>
              <a:spLocks/>
            </p:cNvSpPr>
            <p:nvPr/>
          </p:nvSpPr>
          <p:spPr bwMode="auto">
            <a:xfrm>
              <a:off x="7945559" y="2471179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6 w 23"/>
                <a:gd name="T3" fmla="*/ 19 h 21"/>
                <a:gd name="T4" fmla="*/ 4 w 23"/>
                <a:gd name="T5" fmla="*/ 5 h 21"/>
                <a:gd name="T6" fmla="*/ 4 w 23"/>
                <a:gd name="T7" fmla="*/ 5 h 21"/>
                <a:gd name="T8" fmla="*/ 18 w 23"/>
                <a:gd name="T9" fmla="*/ 3 h 21"/>
                <a:gd name="T10" fmla="*/ 18 w 23"/>
                <a:gd name="T11" fmla="*/ 3 h 21"/>
                <a:gd name="T12" fmla="*/ 20 w 23"/>
                <a:gd name="T13" fmla="*/ 17 h 21"/>
                <a:gd name="T14" fmla="*/ 20 w 23"/>
                <a:gd name="T15" fmla="*/ 17 h 21"/>
                <a:gd name="T16" fmla="*/ 12 w 23"/>
                <a:gd name="T17" fmla="*/ 21 h 21"/>
                <a:gd name="T18" fmla="*/ 12 w 23"/>
                <a:gd name="T19" fmla="*/ 21 h 21"/>
                <a:gd name="T20" fmla="*/ 6 w 23"/>
                <a:gd name="T2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1" y="16"/>
                    <a:pt x="0" y="9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"/>
                    <a:pt x="13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6"/>
                    <a:pt x="23" y="12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8" y="19"/>
                    <a:pt x="15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9" name="Freeform 49"/>
            <p:cNvSpPr>
              <a:spLocks/>
            </p:cNvSpPr>
            <p:nvPr/>
          </p:nvSpPr>
          <p:spPr bwMode="auto">
            <a:xfrm>
              <a:off x="7737533" y="2364355"/>
              <a:ext cx="146180" cy="140558"/>
            </a:xfrm>
            <a:custGeom>
              <a:avLst/>
              <a:gdLst>
                <a:gd name="T0" fmla="*/ 8 w 22"/>
                <a:gd name="T1" fmla="*/ 20 h 21"/>
                <a:gd name="T2" fmla="*/ 1 w 22"/>
                <a:gd name="T3" fmla="*/ 8 h 21"/>
                <a:gd name="T4" fmla="*/ 1 w 22"/>
                <a:gd name="T5" fmla="*/ 8 h 21"/>
                <a:gd name="T6" fmla="*/ 14 w 22"/>
                <a:gd name="T7" fmla="*/ 1 h 21"/>
                <a:gd name="T8" fmla="*/ 14 w 22"/>
                <a:gd name="T9" fmla="*/ 1 h 21"/>
                <a:gd name="T10" fmla="*/ 20 w 22"/>
                <a:gd name="T11" fmla="*/ 14 h 21"/>
                <a:gd name="T12" fmla="*/ 20 w 22"/>
                <a:gd name="T13" fmla="*/ 14 h 21"/>
                <a:gd name="T14" fmla="*/ 11 w 22"/>
                <a:gd name="T15" fmla="*/ 21 h 21"/>
                <a:gd name="T16" fmla="*/ 11 w 22"/>
                <a:gd name="T17" fmla="*/ 21 h 21"/>
                <a:gd name="T18" fmla="*/ 8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8" y="20"/>
                  </a:moveTo>
                  <a:cubicBezTo>
                    <a:pt x="3" y="18"/>
                    <a:pt x="0" y="13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2"/>
                    <a:pt x="9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9" y="3"/>
                    <a:pt x="22" y="9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0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0" name="Freeform 50"/>
            <p:cNvSpPr>
              <a:spLocks/>
            </p:cNvSpPr>
            <p:nvPr/>
          </p:nvSpPr>
          <p:spPr bwMode="auto">
            <a:xfrm>
              <a:off x="8232298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06" name="Content Placeholder 2"/>
          <p:cNvSpPr txBox="1">
            <a:spLocks/>
          </p:cNvSpPr>
          <p:nvPr/>
        </p:nvSpPr>
        <p:spPr>
          <a:xfrm>
            <a:off x="1232201" y="2466758"/>
            <a:ext cx="1232981" cy="4595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107" name="Content Placeholder 2"/>
          <p:cNvSpPr txBox="1">
            <a:spLocks/>
          </p:cNvSpPr>
          <p:nvPr/>
        </p:nvSpPr>
        <p:spPr>
          <a:xfrm>
            <a:off x="4059186" y="2466758"/>
            <a:ext cx="1232981" cy="4595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8" name="Content Placeholder 2"/>
          <p:cNvSpPr txBox="1">
            <a:spLocks/>
          </p:cNvSpPr>
          <p:nvPr/>
        </p:nvSpPr>
        <p:spPr>
          <a:xfrm>
            <a:off x="6960807" y="2466758"/>
            <a:ext cx="1232981" cy="4595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09" name="Content Placeholder 2"/>
          <p:cNvSpPr txBox="1">
            <a:spLocks/>
          </p:cNvSpPr>
          <p:nvPr/>
        </p:nvSpPr>
        <p:spPr>
          <a:xfrm>
            <a:off x="9803032" y="2466758"/>
            <a:ext cx="1232981" cy="4595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accent4"/>
                </a:solidFill>
                <a:latin typeface="+mj-lt"/>
              </a:rPr>
              <a:t>04</a:t>
            </a:r>
          </a:p>
        </p:txBody>
      </p:sp>
      <p:cxnSp>
        <p:nvCxnSpPr>
          <p:cNvPr id="110" name="Straight Connector 109"/>
          <p:cNvCxnSpPr/>
          <p:nvPr/>
        </p:nvCxnSpPr>
        <p:spPr>
          <a:xfrm>
            <a:off x="3254693" y="1962213"/>
            <a:ext cx="0" cy="38350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6072377" y="1962213"/>
            <a:ext cx="0" cy="38350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8890063" y="1962213"/>
            <a:ext cx="0" cy="38350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1005949" y="3919436"/>
            <a:ext cx="168548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Content Placeholder 2"/>
          <p:cNvSpPr txBox="1">
            <a:spLocks/>
          </p:cNvSpPr>
          <p:nvPr/>
        </p:nvSpPr>
        <p:spPr>
          <a:xfrm>
            <a:off x="1004430" y="4557822"/>
            <a:ext cx="1829200" cy="7347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rgbClr val="6A6666"/>
              </a:solidFill>
            </a:endParaRPr>
          </a:p>
        </p:txBody>
      </p:sp>
      <p:sp>
        <p:nvSpPr>
          <p:cNvPr id="115" name="Content Placeholder 2"/>
          <p:cNvSpPr txBox="1">
            <a:spLocks/>
          </p:cNvSpPr>
          <p:nvPr/>
        </p:nvSpPr>
        <p:spPr>
          <a:xfrm>
            <a:off x="936148" y="4027990"/>
            <a:ext cx="1825087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b="1" dirty="0">
                <a:solidFill>
                  <a:srgbClr val="00B050"/>
                </a:solidFill>
                <a:cs typeface="+mn-ea"/>
                <a:sym typeface="+mn-lt"/>
              </a:rPr>
              <a:t>小标题</a:t>
            </a:r>
            <a:endParaRPr lang="en-US" sz="2667" dirty="0">
              <a:solidFill>
                <a:srgbClr val="00B050"/>
              </a:solidFill>
              <a:latin typeface="+mj-lt"/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3832934" y="3919436"/>
            <a:ext cx="168548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Content Placeholder 2"/>
          <p:cNvSpPr txBox="1">
            <a:spLocks/>
          </p:cNvSpPr>
          <p:nvPr/>
        </p:nvSpPr>
        <p:spPr>
          <a:xfrm>
            <a:off x="3831415" y="4557822"/>
            <a:ext cx="1829200" cy="7347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rgbClr val="6A6666"/>
              </a:solidFill>
            </a:endParaRPr>
          </a:p>
        </p:txBody>
      </p:sp>
      <p:sp>
        <p:nvSpPr>
          <p:cNvPr id="119" name="Content Placeholder 2"/>
          <p:cNvSpPr txBox="1">
            <a:spLocks/>
          </p:cNvSpPr>
          <p:nvPr/>
        </p:nvSpPr>
        <p:spPr>
          <a:xfrm>
            <a:off x="3763133" y="4027990"/>
            <a:ext cx="1825087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667" dirty="0">
                <a:solidFill>
                  <a:schemeClr val="accent2"/>
                </a:solidFill>
                <a:latin typeface="+mj-lt"/>
              </a:rPr>
              <a:t>小标题</a:t>
            </a:r>
            <a:endParaRPr lang="en-US" sz="2667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121" name="Straight Connector 120"/>
          <p:cNvCxnSpPr/>
          <p:nvPr/>
        </p:nvCxnSpPr>
        <p:spPr>
          <a:xfrm>
            <a:off x="6734555" y="3919436"/>
            <a:ext cx="168548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ontent Placeholder 2"/>
          <p:cNvSpPr txBox="1">
            <a:spLocks/>
          </p:cNvSpPr>
          <p:nvPr/>
        </p:nvSpPr>
        <p:spPr>
          <a:xfrm>
            <a:off x="6733036" y="4557822"/>
            <a:ext cx="1829200" cy="7347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rgbClr val="6A6666"/>
              </a:solidFill>
            </a:endParaRPr>
          </a:p>
        </p:txBody>
      </p:sp>
      <p:sp>
        <p:nvSpPr>
          <p:cNvPr id="123" name="Content Placeholder 2"/>
          <p:cNvSpPr txBox="1">
            <a:spLocks/>
          </p:cNvSpPr>
          <p:nvPr/>
        </p:nvSpPr>
        <p:spPr>
          <a:xfrm>
            <a:off x="6664754" y="4027990"/>
            <a:ext cx="1825087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667" dirty="0">
                <a:solidFill>
                  <a:schemeClr val="accent3"/>
                </a:solidFill>
                <a:latin typeface="+mj-lt"/>
              </a:rPr>
              <a:t>小标题</a:t>
            </a:r>
            <a:endParaRPr lang="en-US" sz="2667" dirty="0">
              <a:solidFill>
                <a:schemeClr val="accent3"/>
              </a:solidFill>
              <a:latin typeface="+mj-lt"/>
            </a:endParaRPr>
          </a:p>
        </p:txBody>
      </p:sp>
      <p:cxnSp>
        <p:nvCxnSpPr>
          <p:cNvPr id="125" name="Straight Connector 124"/>
          <p:cNvCxnSpPr/>
          <p:nvPr/>
        </p:nvCxnSpPr>
        <p:spPr>
          <a:xfrm>
            <a:off x="9576780" y="3919436"/>
            <a:ext cx="168548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Content Placeholder 2"/>
          <p:cNvSpPr txBox="1">
            <a:spLocks/>
          </p:cNvSpPr>
          <p:nvPr/>
        </p:nvSpPr>
        <p:spPr>
          <a:xfrm>
            <a:off x="9575261" y="4557822"/>
            <a:ext cx="1829200" cy="7347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zh-CN" altLang="en-US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rgbClr val="6A6666"/>
              </a:solidFill>
            </a:endParaRPr>
          </a:p>
        </p:txBody>
      </p:sp>
      <p:sp>
        <p:nvSpPr>
          <p:cNvPr id="127" name="Content Placeholder 2"/>
          <p:cNvSpPr txBox="1">
            <a:spLocks/>
          </p:cNvSpPr>
          <p:nvPr/>
        </p:nvSpPr>
        <p:spPr>
          <a:xfrm>
            <a:off x="9506979" y="4027990"/>
            <a:ext cx="1825087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667" dirty="0">
                <a:solidFill>
                  <a:schemeClr val="accent4"/>
                </a:solidFill>
                <a:latin typeface="+mj-lt"/>
              </a:rPr>
              <a:t>小标题</a:t>
            </a:r>
            <a:endParaRPr lang="en-US" sz="2667" dirty="0">
              <a:solidFill>
                <a:schemeClr val="accent4"/>
              </a:solidFill>
              <a:latin typeface="+mj-lt"/>
            </a:endParaRPr>
          </a:p>
        </p:txBody>
      </p:sp>
      <p:grpSp>
        <p:nvGrpSpPr>
          <p:cNvPr id="136" name="Group 132"/>
          <p:cNvGrpSpPr/>
          <p:nvPr/>
        </p:nvGrpSpPr>
        <p:grpSpPr>
          <a:xfrm>
            <a:off x="9594917" y="1911882"/>
            <a:ext cx="1664208" cy="1664208"/>
            <a:chOff x="3843572" y="2322188"/>
            <a:chExt cx="1664208" cy="1664208"/>
          </a:xfrm>
          <a:solidFill>
            <a:srgbClr val="E7E6E6"/>
          </a:solidFill>
        </p:grpSpPr>
        <p:sp>
          <p:nvSpPr>
            <p:cNvPr id="137" name="Freeform 28"/>
            <p:cNvSpPr>
              <a:spLocks/>
            </p:cNvSpPr>
            <p:nvPr/>
          </p:nvSpPr>
          <p:spPr bwMode="auto">
            <a:xfrm>
              <a:off x="5330677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8" name="Freeform 29"/>
            <p:cNvSpPr>
              <a:spLocks/>
            </p:cNvSpPr>
            <p:nvPr/>
          </p:nvSpPr>
          <p:spPr bwMode="auto">
            <a:xfrm>
              <a:off x="4686921" y="3854270"/>
              <a:ext cx="140558" cy="132126"/>
            </a:xfrm>
            <a:custGeom>
              <a:avLst/>
              <a:gdLst>
                <a:gd name="T0" fmla="*/ 0 w 21"/>
                <a:gd name="T1" fmla="*/ 12 h 20"/>
                <a:gd name="T2" fmla="*/ 9 w 21"/>
                <a:gd name="T3" fmla="*/ 1 h 20"/>
                <a:gd name="T4" fmla="*/ 9 w 21"/>
                <a:gd name="T5" fmla="*/ 1 h 20"/>
                <a:gd name="T6" fmla="*/ 20 w 21"/>
                <a:gd name="T7" fmla="*/ 9 h 20"/>
                <a:gd name="T8" fmla="*/ 20 w 21"/>
                <a:gd name="T9" fmla="*/ 9 h 20"/>
                <a:gd name="T10" fmla="*/ 11 w 21"/>
                <a:gd name="T11" fmla="*/ 20 h 20"/>
                <a:gd name="T12" fmla="*/ 11 w 21"/>
                <a:gd name="T13" fmla="*/ 20 h 20"/>
                <a:gd name="T14" fmla="*/ 10 w 21"/>
                <a:gd name="T15" fmla="*/ 20 h 20"/>
                <a:gd name="T16" fmla="*/ 10 w 21"/>
                <a:gd name="T17" fmla="*/ 20 h 20"/>
                <a:gd name="T18" fmla="*/ 0 w 21"/>
                <a:gd name="T1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0" y="12"/>
                  </a:moveTo>
                  <a:cubicBezTo>
                    <a:pt x="0" y="6"/>
                    <a:pt x="4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15"/>
                    <a:pt x="17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1" y="1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9" name="Freeform 30"/>
            <p:cNvSpPr>
              <a:spLocks/>
            </p:cNvSpPr>
            <p:nvPr/>
          </p:nvSpPr>
          <p:spPr bwMode="auto">
            <a:xfrm>
              <a:off x="4459216" y="3840215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1 w 22"/>
                <a:gd name="T3" fmla="*/ 9 h 21"/>
                <a:gd name="T4" fmla="*/ 1 w 22"/>
                <a:gd name="T5" fmla="*/ 9 h 21"/>
                <a:gd name="T6" fmla="*/ 13 w 22"/>
                <a:gd name="T7" fmla="*/ 1 h 21"/>
                <a:gd name="T8" fmla="*/ 13 w 22"/>
                <a:gd name="T9" fmla="*/ 1 h 21"/>
                <a:gd name="T10" fmla="*/ 21 w 22"/>
                <a:gd name="T11" fmla="*/ 13 h 21"/>
                <a:gd name="T12" fmla="*/ 21 w 22"/>
                <a:gd name="T13" fmla="*/ 13 h 21"/>
                <a:gd name="T14" fmla="*/ 11 w 22"/>
                <a:gd name="T15" fmla="*/ 21 h 21"/>
                <a:gd name="T16" fmla="*/ 11 w 22"/>
                <a:gd name="T17" fmla="*/ 21 h 21"/>
                <a:gd name="T18" fmla="*/ 9 w 22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4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8" y="2"/>
                    <a:pt x="22" y="8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0" name="Freeform 31"/>
            <p:cNvSpPr>
              <a:spLocks/>
            </p:cNvSpPr>
            <p:nvPr/>
          </p:nvSpPr>
          <p:spPr bwMode="auto">
            <a:xfrm>
              <a:off x="4894947" y="3792425"/>
              <a:ext cx="154614" cy="140558"/>
            </a:xfrm>
            <a:custGeom>
              <a:avLst/>
              <a:gdLst>
                <a:gd name="T0" fmla="*/ 3 w 23"/>
                <a:gd name="T1" fmla="*/ 15 h 21"/>
                <a:gd name="T2" fmla="*/ 8 w 23"/>
                <a:gd name="T3" fmla="*/ 2 h 21"/>
                <a:gd name="T4" fmla="*/ 8 w 23"/>
                <a:gd name="T5" fmla="*/ 2 h 21"/>
                <a:gd name="T6" fmla="*/ 21 w 23"/>
                <a:gd name="T7" fmla="*/ 7 h 21"/>
                <a:gd name="T8" fmla="*/ 21 w 23"/>
                <a:gd name="T9" fmla="*/ 7 h 21"/>
                <a:gd name="T10" fmla="*/ 16 w 23"/>
                <a:gd name="T11" fmla="*/ 20 h 21"/>
                <a:gd name="T12" fmla="*/ 16 w 23"/>
                <a:gd name="T13" fmla="*/ 20 h 21"/>
                <a:gd name="T14" fmla="*/ 16 w 23"/>
                <a:gd name="T15" fmla="*/ 20 h 21"/>
                <a:gd name="T16" fmla="*/ 16 w 23"/>
                <a:gd name="T17" fmla="*/ 20 h 21"/>
                <a:gd name="T18" fmla="*/ 12 w 23"/>
                <a:gd name="T19" fmla="*/ 21 h 21"/>
                <a:gd name="T20" fmla="*/ 12 w 23"/>
                <a:gd name="T21" fmla="*/ 21 h 21"/>
                <a:gd name="T22" fmla="*/ 3 w 23"/>
                <a:gd name="T23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3" y="15"/>
                  </a:move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2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3" y="12"/>
                    <a:pt x="21" y="18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4" y="21"/>
                    <a:pt x="13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8" y="21"/>
                    <a:pt x="4" y="19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1" name="Freeform 32"/>
            <p:cNvSpPr>
              <a:spLocks/>
            </p:cNvSpPr>
            <p:nvPr/>
          </p:nvSpPr>
          <p:spPr bwMode="auto">
            <a:xfrm>
              <a:off x="4245568" y="3767126"/>
              <a:ext cx="146180" cy="140558"/>
            </a:xfrm>
            <a:custGeom>
              <a:avLst/>
              <a:gdLst>
                <a:gd name="T0" fmla="*/ 6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6 w 22"/>
                <a:gd name="T7" fmla="*/ 2 h 21"/>
                <a:gd name="T8" fmla="*/ 16 w 22"/>
                <a:gd name="T9" fmla="*/ 2 h 21"/>
                <a:gd name="T10" fmla="*/ 20 w 22"/>
                <a:gd name="T11" fmla="*/ 16 h 21"/>
                <a:gd name="T12" fmla="*/ 20 w 22"/>
                <a:gd name="T13" fmla="*/ 16 h 21"/>
                <a:gd name="T14" fmla="*/ 11 w 22"/>
                <a:gd name="T15" fmla="*/ 21 h 21"/>
                <a:gd name="T16" fmla="*/ 11 w 22"/>
                <a:gd name="T17" fmla="*/ 21 h 21"/>
                <a:gd name="T18" fmla="*/ 6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6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20" y="5"/>
                    <a:pt x="22" y="11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8" y="21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5091729" y="3671545"/>
              <a:ext cx="146180" cy="140558"/>
            </a:xfrm>
            <a:custGeom>
              <a:avLst/>
              <a:gdLst>
                <a:gd name="T0" fmla="*/ 4 w 22"/>
                <a:gd name="T1" fmla="*/ 18 h 21"/>
                <a:gd name="T2" fmla="*/ 5 w 22"/>
                <a:gd name="T3" fmla="*/ 4 h 21"/>
                <a:gd name="T4" fmla="*/ 5 w 22"/>
                <a:gd name="T5" fmla="*/ 4 h 21"/>
                <a:gd name="T6" fmla="*/ 19 w 22"/>
                <a:gd name="T7" fmla="*/ 5 h 21"/>
                <a:gd name="T8" fmla="*/ 19 w 22"/>
                <a:gd name="T9" fmla="*/ 5 h 21"/>
                <a:gd name="T10" fmla="*/ 18 w 22"/>
                <a:gd name="T11" fmla="*/ 19 h 21"/>
                <a:gd name="T12" fmla="*/ 18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4 w 22"/>
                <a:gd name="T1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4" y="18"/>
                  </a:moveTo>
                  <a:cubicBezTo>
                    <a:pt x="0" y="13"/>
                    <a:pt x="1" y="7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0"/>
                    <a:pt x="15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9"/>
                    <a:pt x="22" y="15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6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4062842" y="3637812"/>
              <a:ext cx="148992" cy="134935"/>
            </a:xfrm>
            <a:custGeom>
              <a:avLst/>
              <a:gdLst>
                <a:gd name="T0" fmla="*/ 4 w 22"/>
                <a:gd name="T1" fmla="*/ 18 h 20"/>
                <a:gd name="T2" fmla="*/ 4 w 22"/>
                <a:gd name="T3" fmla="*/ 18 h 20"/>
                <a:gd name="T4" fmla="*/ 4 w 22"/>
                <a:gd name="T5" fmla="*/ 18 h 20"/>
                <a:gd name="T6" fmla="*/ 4 w 22"/>
                <a:gd name="T7" fmla="*/ 4 h 20"/>
                <a:gd name="T8" fmla="*/ 4 w 22"/>
                <a:gd name="T9" fmla="*/ 4 h 20"/>
                <a:gd name="T10" fmla="*/ 18 w 22"/>
                <a:gd name="T11" fmla="*/ 3 h 20"/>
                <a:gd name="T12" fmla="*/ 18 w 22"/>
                <a:gd name="T13" fmla="*/ 3 h 20"/>
                <a:gd name="T14" fmla="*/ 18 w 22"/>
                <a:gd name="T15" fmla="*/ 18 h 20"/>
                <a:gd name="T16" fmla="*/ 18 w 22"/>
                <a:gd name="T17" fmla="*/ 18 h 20"/>
                <a:gd name="T18" fmla="*/ 11 w 22"/>
                <a:gd name="T19" fmla="*/ 20 h 20"/>
                <a:gd name="T20" fmla="*/ 11 w 22"/>
                <a:gd name="T21" fmla="*/ 20 h 20"/>
                <a:gd name="T22" fmla="*/ 4 w 22"/>
                <a:gd name="T23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0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7"/>
                    <a:pt x="22" y="14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9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6" y="20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5237909" y="3505687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3 w 23"/>
                <a:gd name="T3" fmla="*/ 6 h 21"/>
                <a:gd name="T4" fmla="*/ 3 w 23"/>
                <a:gd name="T5" fmla="*/ 6 h 21"/>
                <a:gd name="T6" fmla="*/ 17 w 23"/>
                <a:gd name="T7" fmla="*/ 3 h 21"/>
                <a:gd name="T8" fmla="*/ 17 w 23"/>
                <a:gd name="T9" fmla="*/ 3 h 21"/>
                <a:gd name="T10" fmla="*/ 20 w 23"/>
                <a:gd name="T11" fmla="*/ 16 h 21"/>
                <a:gd name="T12" fmla="*/ 20 w 23"/>
                <a:gd name="T13" fmla="*/ 16 h 21"/>
                <a:gd name="T14" fmla="*/ 20 w 23"/>
                <a:gd name="T15" fmla="*/ 16 h 21"/>
                <a:gd name="T16" fmla="*/ 20 w 23"/>
                <a:gd name="T17" fmla="*/ 16 h 21"/>
                <a:gd name="T18" fmla="*/ 11 w 23"/>
                <a:gd name="T19" fmla="*/ 21 h 21"/>
                <a:gd name="T20" fmla="*/ 11 w 23"/>
                <a:gd name="T21" fmla="*/ 21 h 21"/>
                <a:gd name="T22" fmla="*/ 6 w 23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1" y="16"/>
                    <a:pt x="0" y="10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1" y="6"/>
                    <a:pt x="23" y="12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3922285" y="3449464"/>
              <a:ext cx="154614" cy="148992"/>
            </a:xfrm>
            <a:custGeom>
              <a:avLst/>
              <a:gdLst>
                <a:gd name="T0" fmla="*/ 3 w 23"/>
                <a:gd name="T1" fmla="*/ 17 h 22"/>
                <a:gd name="T2" fmla="*/ 7 w 23"/>
                <a:gd name="T3" fmla="*/ 3 h 22"/>
                <a:gd name="T4" fmla="*/ 7 w 23"/>
                <a:gd name="T5" fmla="*/ 3 h 22"/>
                <a:gd name="T6" fmla="*/ 20 w 23"/>
                <a:gd name="T7" fmla="*/ 7 h 22"/>
                <a:gd name="T8" fmla="*/ 20 w 23"/>
                <a:gd name="T9" fmla="*/ 7 h 22"/>
                <a:gd name="T10" fmla="*/ 16 w 23"/>
                <a:gd name="T11" fmla="*/ 21 h 22"/>
                <a:gd name="T12" fmla="*/ 16 w 23"/>
                <a:gd name="T13" fmla="*/ 21 h 22"/>
                <a:gd name="T14" fmla="*/ 12 w 23"/>
                <a:gd name="T15" fmla="*/ 22 h 22"/>
                <a:gd name="T16" fmla="*/ 12 w 23"/>
                <a:gd name="T17" fmla="*/ 22 h 22"/>
                <a:gd name="T18" fmla="*/ 3 w 23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3" y="17"/>
                  </a:moveTo>
                  <a:cubicBezTo>
                    <a:pt x="0" y="12"/>
                    <a:pt x="2" y="6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2" y="0"/>
                    <a:pt x="18" y="2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3" y="12"/>
                    <a:pt x="21" y="18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3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8" y="22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5330677" y="3297661"/>
              <a:ext cx="148992" cy="140558"/>
            </a:xfrm>
            <a:custGeom>
              <a:avLst/>
              <a:gdLst>
                <a:gd name="T0" fmla="*/ 9 w 22"/>
                <a:gd name="T1" fmla="*/ 21 h 21"/>
                <a:gd name="T2" fmla="*/ 2 w 22"/>
                <a:gd name="T3" fmla="*/ 9 h 21"/>
                <a:gd name="T4" fmla="*/ 2 w 22"/>
                <a:gd name="T5" fmla="*/ 9 h 21"/>
                <a:gd name="T6" fmla="*/ 14 w 22"/>
                <a:gd name="T7" fmla="*/ 2 h 21"/>
                <a:gd name="T8" fmla="*/ 14 w 22"/>
                <a:gd name="T9" fmla="*/ 2 h 21"/>
                <a:gd name="T10" fmla="*/ 21 w 22"/>
                <a:gd name="T11" fmla="*/ 14 h 21"/>
                <a:gd name="T12" fmla="*/ 21 w 22"/>
                <a:gd name="T13" fmla="*/ 14 h 21"/>
                <a:gd name="T14" fmla="*/ 21 w 22"/>
                <a:gd name="T15" fmla="*/ 14 h 21"/>
                <a:gd name="T16" fmla="*/ 21 w 22"/>
                <a:gd name="T17" fmla="*/ 14 h 21"/>
                <a:gd name="T18" fmla="*/ 11 w 22"/>
                <a:gd name="T19" fmla="*/ 21 h 21"/>
                <a:gd name="T20" fmla="*/ 11 w 22"/>
                <a:gd name="T21" fmla="*/ 21 h 21"/>
                <a:gd name="T22" fmla="*/ 9 w 22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9" y="21"/>
                  </a:moveTo>
                  <a:cubicBezTo>
                    <a:pt x="3" y="19"/>
                    <a:pt x="0" y="14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3"/>
                    <a:pt x="9" y="0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9" y="3"/>
                    <a:pt x="22" y="9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8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7" name="Freeform 38"/>
            <p:cNvSpPr>
              <a:spLocks/>
            </p:cNvSpPr>
            <p:nvPr/>
          </p:nvSpPr>
          <p:spPr bwMode="auto">
            <a:xfrm>
              <a:off x="3849194" y="3241438"/>
              <a:ext cx="148992" cy="143370"/>
            </a:xfrm>
            <a:custGeom>
              <a:avLst/>
              <a:gdLst>
                <a:gd name="T0" fmla="*/ 1 w 22"/>
                <a:gd name="T1" fmla="*/ 13 h 21"/>
                <a:gd name="T2" fmla="*/ 9 w 22"/>
                <a:gd name="T3" fmla="*/ 1 h 21"/>
                <a:gd name="T4" fmla="*/ 9 w 22"/>
                <a:gd name="T5" fmla="*/ 1 h 21"/>
                <a:gd name="T6" fmla="*/ 21 w 22"/>
                <a:gd name="T7" fmla="*/ 9 h 21"/>
                <a:gd name="T8" fmla="*/ 21 w 22"/>
                <a:gd name="T9" fmla="*/ 9 h 21"/>
                <a:gd name="T10" fmla="*/ 13 w 22"/>
                <a:gd name="T11" fmla="*/ 21 h 21"/>
                <a:gd name="T12" fmla="*/ 13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1 w 22"/>
                <a:gd name="T1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1" y="13"/>
                  </a:moveTo>
                  <a:cubicBezTo>
                    <a:pt x="0" y="8"/>
                    <a:pt x="4" y="3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4" y="0"/>
                    <a:pt x="20" y="4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15"/>
                    <a:pt x="18" y="20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6" y="21"/>
                    <a:pt x="2" y="18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8" name="Freeform 39"/>
            <p:cNvSpPr>
              <a:spLocks/>
            </p:cNvSpPr>
            <p:nvPr/>
          </p:nvSpPr>
          <p:spPr bwMode="auto">
            <a:xfrm>
              <a:off x="5372844" y="3081201"/>
              <a:ext cx="134936" cy="134935"/>
            </a:xfrm>
            <a:custGeom>
              <a:avLst/>
              <a:gdLst>
                <a:gd name="T0" fmla="*/ 0 w 20"/>
                <a:gd name="T1" fmla="*/ 10 h 20"/>
                <a:gd name="T2" fmla="*/ 0 w 20"/>
                <a:gd name="T3" fmla="*/ 10 h 20"/>
                <a:gd name="T4" fmla="*/ 9 w 20"/>
                <a:gd name="T5" fmla="*/ 0 h 20"/>
                <a:gd name="T6" fmla="*/ 9 w 20"/>
                <a:gd name="T7" fmla="*/ 0 h 20"/>
                <a:gd name="T8" fmla="*/ 20 w 20"/>
                <a:gd name="T9" fmla="*/ 10 h 20"/>
                <a:gd name="T10" fmla="*/ 20 w 20"/>
                <a:gd name="T11" fmla="*/ 10 h 20"/>
                <a:gd name="T12" fmla="*/ 10 w 20"/>
                <a:gd name="T13" fmla="*/ 20 h 20"/>
                <a:gd name="T14" fmla="*/ 10 w 20"/>
                <a:gd name="T15" fmla="*/ 20 h 20"/>
                <a:gd name="T16" fmla="*/ 10 w 20"/>
                <a:gd name="T17" fmla="*/ 20 h 20"/>
                <a:gd name="T18" fmla="*/ 10 w 20"/>
                <a:gd name="T19" fmla="*/ 20 h 20"/>
                <a:gd name="T20" fmla="*/ 0 w 20"/>
                <a:gd name="T2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5" y="0"/>
                    <a:pt x="19" y="4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9" name="Freeform 40"/>
            <p:cNvSpPr>
              <a:spLocks/>
            </p:cNvSpPr>
            <p:nvPr/>
          </p:nvSpPr>
          <p:spPr bwMode="auto">
            <a:xfrm>
              <a:off x="3843572" y="3022166"/>
              <a:ext cx="140558" cy="140558"/>
            </a:xfrm>
            <a:custGeom>
              <a:avLst/>
              <a:gdLst>
                <a:gd name="T0" fmla="*/ 9 w 21"/>
                <a:gd name="T1" fmla="*/ 21 h 21"/>
                <a:gd name="T2" fmla="*/ 0 w 21"/>
                <a:gd name="T3" fmla="*/ 10 h 21"/>
                <a:gd name="T4" fmla="*/ 0 w 21"/>
                <a:gd name="T5" fmla="*/ 10 h 21"/>
                <a:gd name="T6" fmla="*/ 11 w 21"/>
                <a:gd name="T7" fmla="*/ 1 h 21"/>
                <a:gd name="T8" fmla="*/ 11 w 21"/>
                <a:gd name="T9" fmla="*/ 1 h 21"/>
                <a:gd name="T10" fmla="*/ 20 w 21"/>
                <a:gd name="T11" fmla="*/ 12 h 21"/>
                <a:gd name="T12" fmla="*/ 20 w 21"/>
                <a:gd name="T13" fmla="*/ 12 h 21"/>
                <a:gd name="T14" fmla="*/ 10 w 21"/>
                <a:gd name="T15" fmla="*/ 21 h 21"/>
                <a:gd name="T16" fmla="*/ 10 w 21"/>
                <a:gd name="T17" fmla="*/ 21 h 21"/>
                <a:gd name="T18" fmla="*/ 9 w 21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9" y="21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4"/>
                    <a:pt x="5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1"/>
                    <a:pt x="21" y="6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7"/>
                    <a:pt x="15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0" name="Freeform 41"/>
            <p:cNvSpPr>
              <a:spLocks/>
            </p:cNvSpPr>
            <p:nvPr/>
          </p:nvSpPr>
          <p:spPr bwMode="auto">
            <a:xfrm>
              <a:off x="3888551" y="2800086"/>
              <a:ext cx="148992" cy="140558"/>
            </a:xfrm>
            <a:custGeom>
              <a:avLst/>
              <a:gdLst>
                <a:gd name="T0" fmla="*/ 7 w 22"/>
                <a:gd name="T1" fmla="*/ 20 h 21"/>
                <a:gd name="T2" fmla="*/ 2 w 22"/>
                <a:gd name="T3" fmla="*/ 7 h 21"/>
                <a:gd name="T4" fmla="*/ 2 w 22"/>
                <a:gd name="T5" fmla="*/ 7 h 21"/>
                <a:gd name="T6" fmla="*/ 15 w 22"/>
                <a:gd name="T7" fmla="*/ 2 h 21"/>
                <a:gd name="T8" fmla="*/ 15 w 22"/>
                <a:gd name="T9" fmla="*/ 2 h 21"/>
                <a:gd name="T10" fmla="*/ 20 w 22"/>
                <a:gd name="T11" fmla="*/ 15 h 21"/>
                <a:gd name="T12" fmla="*/ 20 w 22"/>
                <a:gd name="T13" fmla="*/ 15 h 21"/>
                <a:gd name="T14" fmla="*/ 11 w 22"/>
                <a:gd name="T15" fmla="*/ 21 h 21"/>
                <a:gd name="T16" fmla="*/ 11 w 22"/>
                <a:gd name="T17" fmla="*/ 21 h 21"/>
                <a:gd name="T18" fmla="*/ 7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7" y="20"/>
                  </a:moveTo>
                  <a:cubicBezTo>
                    <a:pt x="2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4"/>
                    <a:pt x="22" y="10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9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1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1" name="Freeform 42"/>
            <p:cNvSpPr>
              <a:spLocks/>
            </p:cNvSpPr>
            <p:nvPr/>
          </p:nvSpPr>
          <p:spPr bwMode="auto">
            <a:xfrm>
              <a:off x="4003807" y="2606116"/>
              <a:ext cx="146180" cy="140558"/>
            </a:xfrm>
            <a:custGeom>
              <a:avLst/>
              <a:gdLst>
                <a:gd name="T0" fmla="*/ 5 w 22"/>
                <a:gd name="T1" fmla="*/ 19 h 21"/>
                <a:gd name="T2" fmla="*/ 3 w 22"/>
                <a:gd name="T3" fmla="*/ 5 h 21"/>
                <a:gd name="T4" fmla="*/ 3 w 22"/>
                <a:gd name="T5" fmla="*/ 5 h 21"/>
                <a:gd name="T6" fmla="*/ 3 w 22"/>
                <a:gd name="T7" fmla="*/ 5 h 21"/>
                <a:gd name="T8" fmla="*/ 3 w 22"/>
                <a:gd name="T9" fmla="*/ 5 h 21"/>
                <a:gd name="T10" fmla="*/ 17 w 22"/>
                <a:gd name="T11" fmla="*/ 3 h 21"/>
                <a:gd name="T12" fmla="*/ 17 w 22"/>
                <a:gd name="T13" fmla="*/ 3 h 21"/>
                <a:gd name="T14" fmla="*/ 19 w 22"/>
                <a:gd name="T15" fmla="*/ 17 h 21"/>
                <a:gd name="T16" fmla="*/ 19 w 22"/>
                <a:gd name="T17" fmla="*/ 17 h 21"/>
                <a:gd name="T18" fmla="*/ 11 w 22"/>
                <a:gd name="T19" fmla="*/ 21 h 21"/>
                <a:gd name="T20" fmla="*/ 11 w 22"/>
                <a:gd name="T21" fmla="*/ 21 h 21"/>
                <a:gd name="T22" fmla="*/ 5 w 22"/>
                <a:gd name="T2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1">
                  <a:moveTo>
                    <a:pt x="5" y="19"/>
                  </a:moveTo>
                  <a:cubicBezTo>
                    <a:pt x="1" y="15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2" y="7"/>
                    <a:pt x="22" y="13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20"/>
                    <a:pt x="14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9" y="21"/>
                    <a:pt x="7" y="20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2" name="Freeform 43"/>
            <p:cNvSpPr>
              <a:spLocks/>
            </p:cNvSpPr>
            <p:nvPr/>
          </p:nvSpPr>
          <p:spPr bwMode="auto">
            <a:xfrm>
              <a:off x="4172477" y="2451501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6 h 21"/>
                <a:gd name="T8" fmla="*/ 19 w 22"/>
                <a:gd name="T9" fmla="*/ 6 h 21"/>
                <a:gd name="T10" fmla="*/ 17 w 22"/>
                <a:gd name="T11" fmla="*/ 20 h 21"/>
                <a:gd name="T12" fmla="*/ 17 w 22"/>
                <a:gd name="T13" fmla="*/ 20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3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0"/>
                    <a:pt x="16" y="1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2" y="11"/>
                    <a:pt x="21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1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3" name="Freeform 44"/>
            <p:cNvSpPr>
              <a:spLocks/>
            </p:cNvSpPr>
            <p:nvPr/>
          </p:nvSpPr>
          <p:spPr bwMode="auto">
            <a:xfrm>
              <a:off x="4372071" y="2355922"/>
              <a:ext cx="148992" cy="140558"/>
            </a:xfrm>
            <a:custGeom>
              <a:avLst/>
              <a:gdLst>
                <a:gd name="T0" fmla="*/ 2 w 22"/>
                <a:gd name="T1" fmla="*/ 14 h 21"/>
                <a:gd name="T2" fmla="*/ 8 w 22"/>
                <a:gd name="T3" fmla="*/ 2 h 21"/>
                <a:gd name="T4" fmla="*/ 8 w 22"/>
                <a:gd name="T5" fmla="*/ 2 h 21"/>
                <a:gd name="T6" fmla="*/ 21 w 22"/>
                <a:gd name="T7" fmla="*/ 8 h 21"/>
                <a:gd name="T8" fmla="*/ 21 w 22"/>
                <a:gd name="T9" fmla="*/ 8 h 21"/>
                <a:gd name="T10" fmla="*/ 14 w 22"/>
                <a:gd name="T11" fmla="*/ 21 h 21"/>
                <a:gd name="T12" fmla="*/ 14 w 22"/>
                <a:gd name="T13" fmla="*/ 21 h 21"/>
                <a:gd name="T14" fmla="*/ 11 w 22"/>
                <a:gd name="T15" fmla="*/ 21 h 21"/>
                <a:gd name="T16" fmla="*/ 11 w 22"/>
                <a:gd name="T17" fmla="*/ 21 h 21"/>
                <a:gd name="T18" fmla="*/ 2 w 22"/>
                <a:gd name="T1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2" y="14"/>
                  </a:moveTo>
                  <a:cubicBezTo>
                    <a:pt x="0" y="9"/>
                    <a:pt x="3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4" y="0"/>
                    <a:pt x="19" y="3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13"/>
                    <a:pt x="19" y="19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7" y="21"/>
                    <a:pt x="3" y="18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4" name="Freeform 45"/>
            <p:cNvSpPr>
              <a:spLocks/>
            </p:cNvSpPr>
            <p:nvPr/>
          </p:nvSpPr>
          <p:spPr bwMode="auto">
            <a:xfrm>
              <a:off x="4608208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5" name="Freeform 46"/>
            <p:cNvSpPr>
              <a:spLocks/>
            </p:cNvSpPr>
            <p:nvPr/>
          </p:nvSpPr>
          <p:spPr bwMode="auto">
            <a:xfrm>
              <a:off x="4608208" y="2322188"/>
              <a:ext cx="132126" cy="143370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6" y="0"/>
                    <a:pt x="13" y="0"/>
                    <a:pt x="17" y="4"/>
                  </a:cubicBezTo>
                  <a:cubicBezTo>
                    <a:pt x="19" y="6"/>
                    <a:pt x="20" y="9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2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6" name="Freeform 47"/>
            <p:cNvSpPr>
              <a:spLocks/>
            </p:cNvSpPr>
            <p:nvPr/>
          </p:nvSpPr>
          <p:spPr bwMode="auto">
            <a:xfrm>
              <a:off x="5218230" y="2639848"/>
              <a:ext cx="146180" cy="140558"/>
            </a:xfrm>
            <a:custGeom>
              <a:avLst/>
              <a:gdLst>
                <a:gd name="T0" fmla="*/ 3 w 22"/>
                <a:gd name="T1" fmla="*/ 17 h 21"/>
                <a:gd name="T2" fmla="*/ 5 w 22"/>
                <a:gd name="T3" fmla="*/ 3 h 21"/>
                <a:gd name="T4" fmla="*/ 5 w 22"/>
                <a:gd name="T5" fmla="*/ 3 h 21"/>
                <a:gd name="T6" fmla="*/ 19 w 22"/>
                <a:gd name="T7" fmla="*/ 5 h 21"/>
                <a:gd name="T8" fmla="*/ 19 w 22"/>
                <a:gd name="T9" fmla="*/ 5 h 21"/>
                <a:gd name="T10" fmla="*/ 17 w 22"/>
                <a:gd name="T11" fmla="*/ 19 h 21"/>
                <a:gd name="T12" fmla="*/ 17 w 22"/>
                <a:gd name="T13" fmla="*/ 19 h 21"/>
                <a:gd name="T14" fmla="*/ 11 w 22"/>
                <a:gd name="T15" fmla="*/ 21 h 21"/>
                <a:gd name="T16" fmla="*/ 11 w 22"/>
                <a:gd name="T17" fmla="*/ 21 h 21"/>
                <a:gd name="T18" fmla="*/ 3 w 22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3" y="17"/>
                  </a:moveTo>
                  <a:cubicBezTo>
                    <a:pt x="0" y="12"/>
                    <a:pt x="1" y="6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6" y="1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2" y="10"/>
                    <a:pt x="21" y="16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5" y="20"/>
                    <a:pt x="13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7" name="Freeform 48"/>
            <p:cNvSpPr>
              <a:spLocks/>
            </p:cNvSpPr>
            <p:nvPr/>
          </p:nvSpPr>
          <p:spPr bwMode="auto">
            <a:xfrm>
              <a:off x="5043938" y="2471179"/>
              <a:ext cx="154614" cy="140558"/>
            </a:xfrm>
            <a:custGeom>
              <a:avLst/>
              <a:gdLst>
                <a:gd name="T0" fmla="*/ 6 w 23"/>
                <a:gd name="T1" fmla="*/ 19 h 21"/>
                <a:gd name="T2" fmla="*/ 6 w 23"/>
                <a:gd name="T3" fmla="*/ 19 h 21"/>
                <a:gd name="T4" fmla="*/ 4 w 23"/>
                <a:gd name="T5" fmla="*/ 5 h 21"/>
                <a:gd name="T6" fmla="*/ 4 w 23"/>
                <a:gd name="T7" fmla="*/ 5 h 21"/>
                <a:gd name="T8" fmla="*/ 18 w 23"/>
                <a:gd name="T9" fmla="*/ 3 h 21"/>
                <a:gd name="T10" fmla="*/ 18 w 23"/>
                <a:gd name="T11" fmla="*/ 3 h 21"/>
                <a:gd name="T12" fmla="*/ 20 w 23"/>
                <a:gd name="T13" fmla="*/ 17 h 21"/>
                <a:gd name="T14" fmla="*/ 20 w 23"/>
                <a:gd name="T15" fmla="*/ 17 h 21"/>
                <a:gd name="T16" fmla="*/ 12 w 23"/>
                <a:gd name="T17" fmla="*/ 21 h 21"/>
                <a:gd name="T18" fmla="*/ 12 w 23"/>
                <a:gd name="T19" fmla="*/ 21 h 21"/>
                <a:gd name="T20" fmla="*/ 6 w 23"/>
                <a:gd name="T2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1" y="16"/>
                    <a:pt x="0" y="9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1"/>
                    <a:pt x="13" y="0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2" y="6"/>
                    <a:pt x="23" y="12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8" y="19"/>
                    <a:pt x="15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1"/>
                    <a:pt x="8" y="20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8" name="Freeform 49"/>
            <p:cNvSpPr>
              <a:spLocks/>
            </p:cNvSpPr>
            <p:nvPr/>
          </p:nvSpPr>
          <p:spPr bwMode="auto">
            <a:xfrm>
              <a:off x="4835912" y="2364355"/>
              <a:ext cx="146180" cy="140558"/>
            </a:xfrm>
            <a:custGeom>
              <a:avLst/>
              <a:gdLst>
                <a:gd name="T0" fmla="*/ 8 w 22"/>
                <a:gd name="T1" fmla="*/ 20 h 21"/>
                <a:gd name="T2" fmla="*/ 1 w 22"/>
                <a:gd name="T3" fmla="*/ 8 h 21"/>
                <a:gd name="T4" fmla="*/ 1 w 22"/>
                <a:gd name="T5" fmla="*/ 8 h 21"/>
                <a:gd name="T6" fmla="*/ 14 w 22"/>
                <a:gd name="T7" fmla="*/ 1 h 21"/>
                <a:gd name="T8" fmla="*/ 14 w 22"/>
                <a:gd name="T9" fmla="*/ 1 h 21"/>
                <a:gd name="T10" fmla="*/ 20 w 22"/>
                <a:gd name="T11" fmla="*/ 14 h 21"/>
                <a:gd name="T12" fmla="*/ 20 w 22"/>
                <a:gd name="T13" fmla="*/ 14 h 21"/>
                <a:gd name="T14" fmla="*/ 11 w 22"/>
                <a:gd name="T15" fmla="*/ 21 h 21"/>
                <a:gd name="T16" fmla="*/ 11 w 22"/>
                <a:gd name="T17" fmla="*/ 21 h 21"/>
                <a:gd name="T18" fmla="*/ 8 w 22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8" y="20"/>
                  </a:moveTo>
                  <a:cubicBezTo>
                    <a:pt x="3" y="18"/>
                    <a:pt x="0" y="13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2"/>
                    <a:pt x="9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9" y="3"/>
                    <a:pt x="22" y="9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8"/>
                    <a:pt x="15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9" y="20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9" name="Freeform 50"/>
            <p:cNvSpPr>
              <a:spLocks/>
            </p:cNvSpPr>
            <p:nvPr/>
          </p:nvSpPr>
          <p:spPr bwMode="auto">
            <a:xfrm>
              <a:off x="5330677" y="2853497"/>
              <a:ext cx="134936" cy="140558"/>
            </a:xfrm>
            <a:custGeom>
              <a:avLst/>
              <a:gdLst>
                <a:gd name="T0" fmla="*/ 10 w 20"/>
                <a:gd name="T1" fmla="*/ 21 h 21"/>
                <a:gd name="T2" fmla="*/ 3 w 20"/>
                <a:gd name="T3" fmla="*/ 18 h 21"/>
                <a:gd name="T4" fmla="*/ 0 w 20"/>
                <a:gd name="T5" fmla="*/ 11 h 21"/>
                <a:gd name="T6" fmla="*/ 3 w 20"/>
                <a:gd name="T7" fmla="*/ 4 h 21"/>
                <a:gd name="T8" fmla="*/ 17 w 20"/>
                <a:gd name="T9" fmla="*/ 4 h 21"/>
                <a:gd name="T10" fmla="*/ 20 w 20"/>
                <a:gd name="T11" fmla="*/ 11 h 21"/>
                <a:gd name="T12" fmla="*/ 17 w 20"/>
                <a:gd name="T13" fmla="*/ 18 h 21"/>
                <a:gd name="T14" fmla="*/ 10 w 20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6"/>
                    <a:pt x="3" y="4"/>
                  </a:cubicBezTo>
                  <a:cubicBezTo>
                    <a:pt x="7" y="0"/>
                    <a:pt x="13" y="0"/>
                    <a:pt x="17" y="4"/>
                  </a:cubicBezTo>
                  <a:cubicBezTo>
                    <a:pt x="19" y="6"/>
                    <a:pt x="20" y="8"/>
                    <a:pt x="20" y="11"/>
                  </a:cubicBezTo>
                  <a:cubicBezTo>
                    <a:pt x="20" y="14"/>
                    <a:pt x="19" y="16"/>
                    <a:pt x="17" y="18"/>
                  </a:cubicBezTo>
                  <a:cubicBezTo>
                    <a:pt x="15" y="20"/>
                    <a:pt x="13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60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313835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450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95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95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0" grpId="0" animBg="1"/>
      <p:bldP spid="131" grpId="0" animBg="1"/>
      <p:bldP spid="132" grpId="0" animBg="1"/>
      <p:bldP spid="106" grpId="0"/>
      <p:bldP spid="107" grpId="0"/>
      <p:bldP spid="108" grpId="0"/>
      <p:bldP spid="109" grpId="0"/>
      <p:bldP spid="114" grpId="0" build="p"/>
      <p:bldP spid="115" grpId="0"/>
      <p:bldP spid="118" grpId="0" build="p"/>
      <p:bldP spid="119" grpId="0"/>
      <p:bldP spid="122" grpId="0" build="p"/>
      <p:bldP spid="123" grpId="0"/>
      <p:bldP spid="126" grpId="0" build="p"/>
      <p:bldP spid="127" grpId="0"/>
      <p:bldP spid="1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28772" y="1294228"/>
            <a:ext cx="6982846" cy="4688407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5"/>
              <a:ext cx="4808538" cy="3309938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011488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44629" y="1551880"/>
            <a:ext cx="2574922" cy="416816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10818" y="2424576"/>
            <a:ext cx="595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00B050"/>
                </a:solidFill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21639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56"/>
          <p:cNvSpPr>
            <a:spLocks/>
          </p:cNvSpPr>
          <p:nvPr/>
        </p:nvSpPr>
        <p:spPr bwMode="auto">
          <a:xfrm>
            <a:off x="7842799" y="3068398"/>
            <a:ext cx="3025592" cy="3789602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0" name="Group 49"/>
          <p:cNvGrpSpPr/>
          <p:nvPr/>
        </p:nvGrpSpPr>
        <p:grpSpPr>
          <a:xfrm>
            <a:off x="6925866" y="1639850"/>
            <a:ext cx="4779675" cy="3671505"/>
            <a:chOff x="7223605" y="1034167"/>
            <a:chExt cx="4779675" cy="3671505"/>
          </a:xfrm>
          <a:solidFill>
            <a:schemeClr val="accent5">
              <a:alpha val="70000"/>
            </a:schemeClr>
          </a:solidFill>
        </p:grpSpPr>
        <p:sp>
          <p:nvSpPr>
            <p:cNvPr id="95" name="Oval 94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6" name="Oval 95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7" name="Oval 96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8" name="Oval 97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9" name="Oval 98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0" name="Oval 99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1" name="Oval 100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2" name="Oval 101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3" name="Oval 102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814726" y="1946200"/>
            <a:ext cx="4788017" cy="3731205"/>
            <a:chOff x="7071416" y="1121303"/>
            <a:chExt cx="4788017" cy="3731205"/>
          </a:xfrm>
          <a:solidFill>
            <a:schemeClr val="accent2">
              <a:alpha val="40000"/>
            </a:schemeClr>
          </a:solidFill>
        </p:grpSpPr>
        <p:sp>
          <p:nvSpPr>
            <p:cNvPr id="105" name="Oval 104"/>
            <p:cNvSpPr/>
            <p:nvPr/>
          </p:nvSpPr>
          <p:spPr>
            <a:xfrm>
              <a:off x="7071416" y="1970672"/>
              <a:ext cx="604144" cy="604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6" name="Oval 105"/>
            <p:cNvSpPr/>
            <p:nvPr/>
          </p:nvSpPr>
          <p:spPr>
            <a:xfrm>
              <a:off x="10028885" y="2266337"/>
              <a:ext cx="778885" cy="7788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7" name="Oval 106"/>
            <p:cNvSpPr/>
            <p:nvPr/>
          </p:nvSpPr>
          <p:spPr>
            <a:xfrm>
              <a:off x="8444595" y="4164419"/>
              <a:ext cx="688089" cy="688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8" name="Oval 107"/>
            <p:cNvSpPr/>
            <p:nvPr/>
          </p:nvSpPr>
          <p:spPr>
            <a:xfrm>
              <a:off x="10677336" y="3875937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9" name="Oval 108"/>
            <p:cNvSpPr/>
            <p:nvPr/>
          </p:nvSpPr>
          <p:spPr>
            <a:xfrm>
              <a:off x="11598565" y="2698248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0" name="Oval 109"/>
            <p:cNvSpPr/>
            <p:nvPr/>
          </p:nvSpPr>
          <p:spPr>
            <a:xfrm>
              <a:off x="7688405" y="2869385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1" name="Oval 110"/>
            <p:cNvSpPr/>
            <p:nvPr/>
          </p:nvSpPr>
          <p:spPr>
            <a:xfrm>
              <a:off x="9592298" y="1865334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2" name="Oval 111"/>
            <p:cNvSpPr/>
            <p:nvPr/>
          </p:nvSpPr>
          <p:spPr>
            <a:xfrm>
              <a:off x="7838577" y="1121303"/>
              <a:ext cx="759965" cy="7599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3" name="Oval 112"/>
            <p:cNvSpPr/>
            <p:nvPr/>
          </p:nvSpPr>
          <p:spPr>
            <a:xfrm>
              <a:off x="9111041" y="3345133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4" name="Oval 113"/>
            <p:cNvSpPr/>
            <p:nvPr/>
          </p:nvSpPr>
          <p:spPr>
            <a:xfrm>
              <a:off x="11106733" y="2785942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7451707" y="2279145"/>
            <a:ext cx="4142805" cy="3446444"/>
            <a:chOff x="7242069" y="1000204"/>
            <a:chExt cx="4142805" cy="3446444"/>
          </a:xfrm>
          <a:solidFill>
            <a:schemeClr val="accent1">
              <a:alpha val="20000"/>
            </a:schemeClr>
          </a:solidFill>
        </p:grpSpPr>
        <p:sp>
          <p:nvSpPr>
            <p:cNvPr id="116" name="Oval 115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7" name="Oval 116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8" name="Oval 117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9" name="Oval 118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0" name="Oval 119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1" name="Oval 120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2" name="Oval 121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3" name="Oval 122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4" name="Oval 123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5" name="Oval 124"/>
            <p:cNvSpPr/>
            <p:nvPr/>
          </p:nvSpPr>
          <p:spPr>
            <a:xfrm>
              <a:off x="8453970" y="3618181"/>
              <a:ext cx="828467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26" name="Group 125"/>
          <p:cNvGrpSpPr/>
          <p:nvPr/>
        </p:nvGrpSpPr>
        <p:grpSpPr>
          <a:xfrm rot="9000000">
            <a:off x="7620726" y="1811771"/>
            <a:ext cx="3591333" cy="2758681"/>
            <a:chOff x="7223605" y="1034167"/>
            <a:chExt cx="4779675" cy="3671505"/>
          </a:xfrm>
          <a:solidFill>
            <a:schemeClr val="accent4">
              <a:alpha val="70000"/>
            </a:schemeClr>
          </a:solidFill>
        </p:grpSpPr>
        <p:sp>
          <p:nvSpPr>
            <p:cNvPr id="127" name="Oval 126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8" name="Oval 127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29" name="Oval 128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0" name="Oval 129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1" name="Oval 130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2" name="Oval 131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3" name="Oval 132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4" name="Oval 133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5" name="Oval 134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36" name="Group 135"/>
          <p:cNvGrpSpPr/>
          <p:nvPr/>
        </p:nvGrpSpPr>
        <p:grpSpPr>
          <a:xfrm rot="9000000">
            <a:off x="6702957" y="1597287"/>
            <a:ext cx="4142805" cy="3446444"/>
            <a:chOff x="7242069" y="1000204"/>
            <a:chExt cx="4142805" cy="3446444"/>
          </a:xfrm>
          <a:solidFill>
            <a:schemeClr val="accent3">
              <a:alpha val="50000"/>
            </a:schemeClr>
          </a:solidFill>
        </p:grpSpPr>
        <p:sp>
          <p:nvSpPr>
            <p:cNvPr id="137" name="Oval 136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8" name="Oval 137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39" name="Oval 138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0" name="Oval 139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1" name="Oval 140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2" name="Oval 141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3" name="Oval 142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4" name="Oval 143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5" name="Oval 144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6" name="Oval 145"/>
            <p:cNvSpPr/>
            <p:nvPr/>
          </p:nvSpPr>
          <p:spPr>
            <a:xfrm>
              <a:off x="8453970" y="3618181"/>
              <a:ext cx="828467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47" name="Oval 146"/>
          <p:cNvSpPr/>
          <p:nvPr/>
        </p:nvSpPr>
        <p:spPr>
          <a:xfrm>
            <a:off x="7738945" y="1881011"/>
            <a:ext cx="1514855" cy="1514855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8" name="Oval 147"/>
          <p:cNvSpPr/>
          <p:nvPr/>
        </p:nvSpPr>
        <p:spPr>
          <a:xfrm>
            <a:off x="9690597" y="2141135"/>
            <a:ext cx="1437159" cy="1437159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9" name="Oval 148"/>
          <p:cNvSpPr/>
          <p:nvPr/>
        </p:nvSpPr>
        <p:spPr>
          <a:xfrm>
            <a:off x="6754238" y="3453959"/>
            <a:ext cx="1437159" cy="1437159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50" name="Oval 149"/>
          <p:cNvSpPr/>
          <p:nvPr/>
        </p:nvSpPr>
        <p:spPr>
          <a:xfrm>
            <a:off x="10366982" y="3664860"/>
            <a:ext cx="1437159" cy="1437159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77" name="Straight Connector 176"/>
          <p:cNvCxnSpPr/>
          <p:nvPr/>
        </p:nvCxnSpPr>
        <p:spPr>
          <a:xfrm>
            <a:off x="6223502" y="2093318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28"/>
          <p:cNvSpPr txBox="1"/>
          <p:nvPr/>
        </p:nvSpPr>
        <p:spPr>
          <a:xfrm>
            <a:off x="1134367" y="2102138"/>
            <a:ext cx="4988807" cy="500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654" dirty="0">
                <a:solidFill>
                  <a:srgbClr val="6A6666"/>
                </a:solidFill>
                <a:cs typeface="+mn-ea"/>
                <a:sym typeface="+mn-lt"/>
              </a:rPr>
              <a:t>单击此处添加文本标题</a:t>
            </a:r>
          </a:p>
        </p:txBody>
      </p:sp>
      <p:sp>
        <p:nvSpPr>
          <p:cNvPr id="74" name="Rectangle 29"/>
          <p:cNvSpPr/>
          <p:nvPr/>
        </p:nvSpPr>
        <p:spPr>
          <a:xfrm>
            <a:off x="1106233" y="2724621"/>
            <a:ext cx="4864539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  <a:p>
            <a:pPr lvl="0">
              <a:lnSpc>
                <a:spcPct val="130000"/>
              </a:lnSpc>
              <a:defRPr/>
            </a:pPr>
            <a:endParaRPr lang="zh-CN" altLang="en-US" sz="1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grpSp>
        <p:nvGrpSpPr>
          <p:cNvPr id="75" name="Group 30"/>
          <p:cNvGrpSpPr/>
          <p:nvPr/>
        </p:nvGrpSpPr>
        <p:grpSpPr>
          <a:xfrm>
            <a:off x="1220602" y="4411844"/>
            <a:ext cx="276224" cy="276224"/>
            <a:chOff x="1460006" y="1642203"/>
            <a:chExt cx="479425" cy="479425"/>
          </a:xfrm>
        </p:grpSpPr>
        <p:sp>
          <p:nvSpPr>
            <p:cNvPr id="76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A6666"/>
                </a:solidFill>
              </a:endParaRPr>
            </a:p>
          </p:txBody>
        </p:sp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A6666"/>
                </a:solidFill>
              </a:endParaRPr>
            </a:p>
          </p:txBody>
        </p:sp>
      </p:grpSp>
      <p:grpSp>
        <p:nvGrpSpPr>
          <p:cNvPr id="78" name="Group 33"/>
          <p:cNvGrpSpPr/>
          <p:nvPr/>
        </p:nvGrpSpPr>
        <p:grpSpPr>
          <a:xfrm>
            <a:off x="1220602" y="4865378"/>
            <a:ext cx="276224" cy="276224"/>
            <a:chOff x="1460006" y="1642203"/>
            <a:chExt cx="479425" cy="479425"/>
          </a:xfrm>
        </p:grpSpPr>
        <p:sp>
          <p:nvSpPr>
            <p:cNvPr id="79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A6666"/>
                </a:solidFill>
              </a:endParaRPr>
            </a:p>
          </p:txBody>
        </p:sp>
        <p:sp>
          <p:nvSpPr>
            <p:cNvPr id="80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A6666"/>
                </a:solidFill>
              </a:endParaRPr>
            </a:p>
          </p:txBody>
        </p:sp>
      </p:grpSp>
      <p:sp>
        <p:nvSpPr>
          <p:cNvPr id="81" name="Rectangle 36"/>
          <p:cNvSpPr/>
          <p:nvPr/>
        </p:nvSpPr>
        <p:spPr>
          <a:xfrm>
            <a:off x="1563596" y="4383756"/>
            <a:ext cx="3988592" cy="345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单击此处添加文字阐述，添加简短问题说明文字</a:t>
            </a:r>
            <a:r>
              <a:rPr lang="en-US" sz="1200" dirty="0">
                <a:solidFill>
                  <a:srgbClr val="6A6666"/>
                </a:solidFill>
                <a:latin typeface="Source Sans Pro Light" panose="020B0403030403020204" pitchFamily="34" charset="0"/>
              </a:rPr>
              <a:t>.</a:t>
            </a:r>
            <a:endParaRPr lang="en-US" sz="1200" dirty="0">
              <a:solidFill>
                <a:srgbClr val="6A6666"/>
              </a:solidFill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" name="Rectangle 37"/>
          <p:cNvSpPr/>
          <p:nvPr/>
        </p:nvSpPr>
        <p:spPr>
          <a:xfrm>
            <a:off x="1563596" y="4837290"/>
            <a:ext cx="3954929" cy="348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单击此处添加文字阐述，添加简短问题说明文字</a:t>
            </a:r>
            <a:endParaRPr lang="en-US" sz="1200" dirty="0">
              <a:solidFill>
                <a:srgbClr val="6A6666"/>
              </a:solidFill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83" name="Group 38"/>
          <p:cNvGrpSpPr/>
          <p:nvPr/>
        </p:nvGrpSpPr>
        <p:grpSpPr>
          <a:xfrm>
            <a:off x="1220602" y="5323821"/>
            <a:ext cx="276224" cy="276224"/>
            <a:chOff x="1460006" y="1642203"/>
            <a:chExt cx="479425" cy="479425"/>
          </a:xfrm>
        </p:grpSpPr>
        <p:sp>
          <p:nvSpPr>
            <p:cNvPr id="84" name="Oval 8"/>
            <p:cNvSpPr>
              <a:spLocks noChangeArrowheads="1"/>
            </p:cNvSpPr>
            <p:nvPr/>
          </p:nvSpPr>
          <p:spPr bwMode="auto">
            <a:xfrm>
              <a:off x="1460006" y="1642203"/>
              <a:ext cx="479425" cy="479425"/>
            </a:xfrm>
            <a:prstGeom prst="ellipse">
              <a:avLst/>
            </a:pr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A6666"/>
                </a:solidFill>
              </a:endParaRPr>
            </a:p>
          </p:txBody>
        </p:sp>
        <p:sp>
          <p:nvSpPr>
            <p:cNvPr id="85" name="Freeform 9"/>
            <p:cNvSpPr>
              <a:spLocks/>
            </p:cNvSpPr>
            <p:nvPr/>
          </p:nvSpPr>
          <p:spPr bwMode="auto">
            <a:xfrm>
              <a:off x="1575894" y="1799366"/>
              <a:ext cx="247650" cy="165100"/>
            </a:xfrm>
            <a:custGeom>
              <a:avLst/>
              <a:gdLst>
                <a:gd name="T0" fmla="*/ 0 w 156"/>
                <a:gd name="T1" fmla="*/ 45 h 104"/>
                <a:gd name="T2" fmla="*/ 60 w 156"/>
                <a:gd name="T3" fmla="*/ 104 h 104"/>
                <a:gd name="T4" fmla="*/ 156 w 15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104">
                  <a:moveTo>
                    <a:pt x="0" y="45"/>
                  </a:moveTo>
                  <a:lnTo>
                    <a:pt x="60" y="104"/>
                  </a:lnTo>
                  <a:lnTo>
                    <a:pt x="156" y="0"/>
                  </a:lnTo>
                </a:path>
              </a:pathLst>
            </a:custGeom>
            <a:noFill/>
            <a:ln w="17463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A6666"/>
                </a:solidFill>
              </a:endParaRPr>
            </a:p>
          </p:txBody>
        </p:sp>
      </p:grpSp>
      <p:sp>
        <p:nvSpPr>
          <p:cNvPr id="86" name="Rectangle 41"/>
          <p:cNvSpPr/>
          <p:nvPr/>
        </p:nvSpPr>
        <p:spPr>
          <a:xfrm>
            <a:off x="1563596" y="5290824"/>
            <a:ext cx="3954929" cy="348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单击此处添加文字阐述，添加简短问题说明文字</a:t>
            </a:r>
            <a:endParaRPr lang="en-US" sz="1200" dirty="0">
              <a:solidFill>
                <a:srgbClr val="6A6666"/>
              </a:solidFill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7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  <p:sp>
        <p:nvSpPr>
          <p:cNvPr id="88" name="TextBox 48"/>
          <p:cNvSpPr txBox="1"/>
          <p:nvPr/>
        </p:nvSpPr>
        <p:spPr>
          <a:xfrm>
            <a:off x="6731063" y="3912827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89" name="TextBox 48"/>
          <p:cNvSpPr txBox="1"/>
          <p:nvPr/>
        </p:nvSpPr>
        <p:spPr>
          <a:xfrm>
            <a:off x="7783796" y="2391171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0" name="TextBox 48"/>
          <p:cNvSpPr txBox="1"/>
          <p:nvPr/>
        </p:nvSpPr>
        <p:spPr>
          <a:xfrm>
            <a:off x="9680589" y="2571707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1" name="TextBox 48"/>
          <p:cNvSpPr txBox="1"/>
          <p:nvPr/>
        </p:nvSpPr>
        <p:spPr>
          <a:xfrm>
            <a:off x="10367560" y="4074606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80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9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9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4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9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4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9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4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9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4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9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45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95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4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95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4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95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44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47" grpId="0" animBg="1"/>
      <p:bldP spid="148" grpId="0" animBg="1"/>
      <p:bldP spid="149" grpId="0" animBg="1"/>
      <p:bldP spid="150" grpId="0" animBg="1"/>
      <p:bldP spid="73" grpId="0"/>
      <p:bldP spid="74" grpId="0"/>
      <p:bldP spid="81" grpId="0"/>
      <p:bldP spid="82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66612" y="1603717"/>
            <a:ext cx="2959542" cy="4491307"/>
            <a:chOff x="2427981" y="2337092"/>
            <a:chExt cx="1847866" cy="3835108"/>
          </a:xfrm>
        </p:grpSpPr>
        <p:sp>
          <p:nvSpPr>
            <p:cNvPr id="37" name="Freeform 78"/>
            <p:cNvSpPr>
              <a:spLocks/>
            </p:cNvSpPr>
            <p:nvPr/>
          </p:nvSpPr>
          <p:spPr bwMode="auto">
            <a:xfrm>
              <a:off x="2427981" y="2337092"/>
              <a:ext cx="1847866" cy="3835108"/>
            </a:xfrm>
            <a:custGeom>
              <a:avLst/>
              <a:gdLst>
                <a:gd name="T0" fmla="*/ 411 w 411"/>
                <a:gd name="T1" fmla="*/ 811 h 853"/>
                <a:gd name="T2" fmla="*/ 369 w 411"/>
                <a:gd name="T3" fmla="*/ 853 h 853"/>
                <a:gd name="T4" fmla="*/ 41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1 w 411"/>
                <a:gd name="T11" fmla="*/ 0 h 853"/>
                <a:gd name="T12" fmla="*/ 369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69" y="853"/>
                  </a:cubicBezTo>
                  <a:cubicBezTo>
                    <a:pt x="41" y="853"/>
                    <a:pt x="41" y="853"/>
                    <a:pt x="41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79"/>
            <p:cNvSpPr>
              <a:spLocks/>
            </p:cNvSpPr>
            <p:nvPr/>
          </p:nvSpPr>
          <p:spPr bwMode="auto">
            <a:xfrm>
              <a:off x="2450463" y="2359574"/>
              <a:ext cx="1802906" cy="3790148"/>
            </a:xfrm>
            <a:custGeom>
              <a:avLst/>
              <a:gdLst>
                <a:gd name="T0" fmla="*/ 36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6 w 401"/>
                <a:gd name="T7" fmla="*/ 0 h 843"/>
                <a:gd name="T8" fmla="*/ 364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4 w 401"/>
                <a:gd name="T15" fmla="*/ 843 h 843"/>
                <a:gd name="T16" fmla="*/ 36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6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4" y="843"/>
                  </a:cubicBezTo>
                  <a:lnTo>
                    <a:pt x="36" y="843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Oval 80"/>
            <p:cNvSpPr>
              <a:spLocks noChangeArrowheads="1"/>
            </p:cNvSpPr>
            <p:nvPr/>
          </p:nvSpPr>
          <p:spPr bwMode="auto">
            <a:xfrm>
              <a:off x="3322691" y="2521430"/>
              <a:ext cx="58450" cy="53952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Oval 81"/>
            <p:cNvSpPr>
              <a:spLocks noChangeArrowheads="1"/>
            </p:cNvSpPr>
            <p:nvPr/>
          </p:nvSpPr>
          <p:spPr bwMode="auto">
            <a:xfrm>
              <a:off x="3345169" y="2539414"/>
              <a:ext cx="13489" cy="13489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Oval 82"/>
            <p:cNvSpPr>
              <a:spLocks noChangeArrowheads="1"/>
            </p:cNvSpPr>
            <p:nvPr/>
          </p:nvSpPr>
          <p:spPr bwMode="auto">
            <a:xfrm>
              <a:off x="3322691" y="2516933"/>
              <a:ext cx="58450" cy="53952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Oval 83"/>
            <p:cNvSpPr>
              <a:spLocks noChangeArrowheads="1"/>
            </p:cNvSpPr>
            <p:nvPr/>
          </p:nvSpPr>
          <p:spPr bwMode="auto">
            <a:xfrm>
              <a:off x="3345169" y="2534917"/>
              <a:ext cx="13489" cy="13489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Oval 84"/>
            <p:cNvSpPr>
              <a:spLocks noChangeArrowheads="1"/>
            </p:cNvSpPr>
            <p:nvPr/>
          </p:nvSpPr>
          <p:spPr bwMode="auto">
            <a:xfrm>
              <a:off x="3336177" y="2525925"/>
              <a:ext cx="31474" cy="359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Oval 85"/>
            <p:cNvSpPr>
              <a:spLocks noChangeArrowheads="1"/>
            </p:cNvSpPr>
            <p:nvPr/>
          </p:nvSpPr>
          <p:spPr bwMode="auto">
            <a:xfrm>
              <a:off x="3336177" y="2525925"/>
              <a:ext cx="31474" cy="359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Oval 86"/>
            <p:cNvSpPr>
              <a:spLocks noChangeArrowheads="1"/>
            </p:cNvSpPr>
            <p:nvPr/>
          </p:nvSpPr>
          <p:spPr bwMode="auto">
            <a:xfrm>
              <a:off x="3340675" y="2534917"/>
              <a:ext cx="22482" cy="17984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Oval 87"/>
            <p:cNvSpPr>
              <a:spLocks noChangeArrowheads="1"/>
            </p:cNvSpPr>
            <p:nvPr/>
          </p:nvSpPr>
          <p:spPr bwMode="auto">
            <a:xfrm>
              <a:off x="3340675" y="2534917"/>
              <a:ext cx="22482" cy="17984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Freeform 88"/>
            <p:cNvSpPr>
              <a:spLocks/>
            </p:cNvSpPr>
            <p:nvPr/>
          </p:nvSpPr>
          <p:spPr bwMode="auto">
            <a:xfrm>
              <a:off x="3349667" y="2539414"/>
              <a:ext cx="4497" cy="449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8" name="Freeform 89"/>
            <p:cNvSpPr>
              <a:spLocks/>
            </p:cNvSpPr>
            <p:nvPr/>
          </p:nvSpPr>
          <p:spPr bwMode="auto">
            <a:xfrm>
              <a:off x="3349667" y="2539414"/>
              <a:ext cx="4497" cy="449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9" name="Oval 90"/>
            <p:cNvSpPr>
              <a:spLocks noChangeArrowheads="1"/>
            </p:cNvSpPr>
            <p:nvPr/>
          </p:nvSpPr>
          <p:spPr bwMode="auto">
            <a:xfrm>
              <a:off x="3205794" y="5767558"/>
              <a:ext cx="292243" cy="292243"/>
            </a:xfrm>
            <a:prstGeom prst="ellipse">
              <a:avLst/>
            </a:prstGeom>
            <a:solidFill>
              <a:srgbClr val="D5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91"/>
            <p:cNvSpPr>
              <a:spLocks/>
            </p:cNvSpPr>
            <p:nvPr/>
          </p:nvSpPr>
          <p:spPr bwMode="auto">
            <a:xfrm>
              <a:off x="3277730" y="5839494"/>
              <a:ext cx="148370" cy="148370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F1F2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1" name="Rectangle 92"/>
            <p:cNvSpPr>
              <a:spLocks noChangeArrowheads="1"/>
            </p:cNvSpPr>
            <p:nvPr/>
          </p:nvSpPr>
          <p:spPr bwMode="auto">
            <a:xfrm>
              <a:off x="2558367" y="2903591"/>
              <a:ext cx="1587097" cy="2774047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2" name="Rectangle 93"/>
            <p:cNvSpPr>
              <a:spLocks noChangeArrowheads="1"/>
            </p:cNvSpPr>
            <p:nvPr/>
          </p:nvSpPr>
          <p:spPr bwMode="auto">
            <a:xfrm>
              <a:off x="2576351" y="2921575"/>
              <a:ext cx="1551129" cy="27380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>
                <a:lnSpc>
                  <a:spcPct val="120000"/>
                </a:lnSpc>
              </a:pPr>
              <a:endParaRPr lang="id-ID" altLang="zh-CN" sz="1327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94"/>
            <p:cNvSpPr>
              <a:spLocks/>
            </p:cNvSpPr>
            <p:nvPr/>
          </p:nvSpPr>
          <p:spPr bwMode="auto">
            <a:xfrm>
              <a:off x="3214786" y="2651814"/>
              <a:ext cx="328211" cy="76434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13"/>
                    <a:pt x="69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95"/>
            <p:cNvSpPr>
              <a:spLocks/>
            </p:cNvSpPr>
            <p:nvPr/>
          </p:nvSpPr>
          <p:spPr bwMode="auto">
            <a:xfrm>
              <a:off x="3232770" y="2674295"/>
              <a:ext cx="292243" cy="31474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Oval 96"/>
            <p:cNvSpPr>
              <a:spLocks noChangeArrowheads="1"/>
            </p:cNvSpPr>
            <p:nvPr/>
          </p:nvSpPr>
          <p:spPr bwMode="auto">
            <a:xfrm>
              <a:off x="3106882" y="2665303"/>
              <a:ext cx="49458" cy="49458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449068" y="1603717"/>
            <a:ext cx="2824166" cy="4491307"/>
            <a:chOff x="7925014" y="2337092"/>
            <a:chExt cx="1847866" cy="3835108"/>
          </a:xfrm>
        </p:grpSpPr>
        <p:sp>
          <p:nvSpPr>
            <p:cNvPr id="57" name="Freeform 78"/>
            <p:cNvSpPr>
              <a:spLocks/>
            </p:cNvSpPr>
            <p:nvPr/>
          </p:nvSpPr>
          <p:spPr bwMode="auto">
            <a:xfrm>
              <a:off x="7925014" y="2337092"/>
              <a:ext cx="1847866" cy="3835108"/>
            </a:xfrm>
            <a:custGeom>
              <a:avLst/>
              <a:gdLst>
                <a:gd name="T0" fmla="*/ 411 w 411"/>
                <a:gd name="T1" fmla="*/ 811 h 853"/>
                <a:gd name="T2" fmla="*/ 369 w 411"/>
                <a:gd name="T3" fmla="*/ 853 h 853"/>
                <a:gd name="T4" fmla="*/ 41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1 w 411"/>
                <a:gd name="T11" fmla="*/ 0 h 853"/>
                <a:gd name="T12" fmla="*/ 369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69" y="853"/>
                  </a:cubicBezTo>
                  <a:cubicBezTo>
                    <a:pt x="41" y="853"/>
                    <a:pt x="41" y="853"/>
                    <a:pt x="41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Freeform 79"/>
            <p:cNvSpPr>
              <a:spLocks/>
            </p:cNvSpPr>
            <p:nvPr/>
          </p:nvSpPr>
          <p:spPr bwMode="auto">
            <a:xfrm>
              <a:off x="7947496" y="2359574"/>
              <a:ext cx="1802906" cy="3790148"/>
            </a:xfrm>
            <a:custGeom>
              <a:avLst/>
              <a:gdLst>
                <a:gd name="T0" fmla="*/ 36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6 w 401"/>
                <a:gd name="T7" fmla="*/ 0 h 843"/>
                <a:gd name="T8" fmla="*/ 364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4 w 401"/>
                <a:gd name="T15" fmla="*/ 843 h 843"/>
                <a:gd name="T16" fmla="*/ 36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6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4" y="843"/>
                  </a:cubicBezTo>
                  <a:lnTo>
                    <a:pt x="36" y="843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Oval 80"/>
            <p:cNvSpPr>
              <a:spLocks noChangeArrowheads="1"/>
            </p:cNvSpPr>
            <p:nvPr/>
          </p:nvSpPr>
          <p:spPr bwMode="auto">
            <a:xfrm>
              <a:off x="8819724" y="2521430"/>
              <a:ext cx="58450" cy="53952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Oval 81"/>
            <p:cNvSpPr>
              <a:spLocks noChangeArrowheads="1"/>
            </p:cNvSpPr>
            <p:nvPr/>
          </p:nvSpPr>
          <p:spPr bwMode="auto">
            <a:xfrm>
              <a:off x="8842202" y="2539414"/>
              <a:ext cx="13489" cy="13489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Oval 82"/>
            <p:cNvSpPr>
              <a:spLocks noChangeArrowheads="1"/>
            </p:cNvSpPr>
            <p:nvPr/>
          </p:nvSpPr>
          <p:spPr bwMode="auto">
            <a:xfrm>
              <a:off x="8819724" y="2516933"/>
              <a:ext cx="58450" cy="53952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Oval 83"/>
            <p:cNvSpPr>
              <a:spLocks noChangeArrowheads="1"/>
            </p:cNvSpPr>
            <p:nvPr/>
          </p:nvSpPr>
          <p:spPr bwMode="auto">
            <a:xfrm>
              <a:off x="8842202" y="2534917"/>
              <a:ext cx="13489" cy="13489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Oval 84"/>
            <p:cNvSpPr>
              <a:spLocks noChangeArrowheads="1"/>
            </p:cNvSpPr>
            <p:nvPr/>
          </p:nvSpPr>
          <p:spPr bwMode="auto">
            <a:xfrm>
              <a:off x="8833210" y="2525925"/>
              <a:ext cx="31474" cy="359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Oval 85"/>
            <p:cNvSpPr>
              <a:spLocks noChangeArrowheads="1"/>
            </p:cNvSpPr>
            <p:nvPr/>
          </p:nvSpPr>
          <p:spPr bwMode="auto">
            <a:xfrm>
              <a:off x="8833210" y="2525925"/>
              <a:ext cx="31474" cy="359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Oval 86"/>
            <p:cNvSpPr>
              <a:spLocks noChangeArrowheads="1"/>
            </p:cNvSpPr>
            <p:nvPr/>
          </p:nvSpPr>
          <p:spPr bwMode="auto">
            <a:xfrm>
              <a:off x="8837708" y="2534917"/>
              <a:ext cx="22482" cy="17984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Oval 87"/>
            <p:cNvSpPr>
              <a:spLocks noChangeArrowheads="1"/>
            </p:cNvSpPr>
            <p:nvPr/>
          </p:nvSpPr>
          <p:spPr bwMode="auto">
            <a:xfrm>
              <a:off x="8837708" y="2534917"/>
              <a:ext cx="22482" cy="17984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Freeform 88"/>
            <p:cNvSpPr>
              <a:spLocks/>
            </p:cNvSpPr>
            <p:nvPr/>
          </p:nvSpPr>
          <p:spPr bwMode="auto">
            <a:xfrm>
              <a:off x="8846700" y="2539414"/>
              <a:ext cx="4497" cy="449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89"/>
            <p:cNvSpPr>
              <a:spLocks/>
            </p:cNvSpPr>
            <p:nvPr/>
          </p:nvSpPr>
          <p:spPr bwMode="auto">
            <a:xfrm>
              <a:off x="8846700" y="2539414"/>
              <a:ext cx="4497" cy="449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Oval 90"/>
            <p:cNvSpPr>
              <a:spLocks noChangeArrowheads="1"/>
            </p:cNvSpPr>
            <p:nvPr/>
          </p:nvSpPr>
          <p:spPr bwMode="auto">
            <a:xfrm>
              <a:off x="8702827" y="5767558"/>
              <a:ext cx="292243" cy="292243"/>
            </a:xfrm>
            <a:prstGeom prst="ellipse">
              <a:avLst/>
            </a:prstGeom>
            <a:solidFill>
              <a:srgbClr val="D5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91"/>
            <p:cNvSpPr>
              <a:spLocks/>
            </p:cNvSpPr>
            <p:nvPr/>
          </p:nvSpPr>
          <p:spPr bwMode="auto">
            <a:xfrm>
              <a:off x="8774763" y="5839494"/>
              <a:ext cx="148370" cy="148370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F1F2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1" name="Rectangle 92"/>
            <p:cNvSpPr>
              <a:spLocks noChangeArrowheads="1"/>
            </p:cNvSpPr>
            <p:nvPr/>
          </p:nvSpPr>
          <p:spPr bwMode="auto">
            <a:xfrm>
              <a:off x="8055400" y="2903591"/>
              <a:ext cx="1587097" cy="2774047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2" name="Rectangle 93"/>
            <p:cNvSpPr>
              <a:spLocks noChangeArrowheads="1"/>
            </p:cNvSpPr>
            <p:nvPr/>
          </p:nvSpPr>
          <p:spPr bwMode="auto">
            <a:xfrm>
              <a:off x="8073386" y="2921575"/>
              <a:ext cx="1551129" cy="27380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ctr"/>
              <a:endPara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algn="ctr"/>
              <a:endPara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73" name="Freeform 94"/>
            <p:cNvSpPr>
              <a:spLocks/>
            </p:cNvSpPr>
            <p:nvPr/>
          </p:nvSpPr>
          <p:spPr bwMode="auto">
            <a:xfrm>
              <a:off x="8711819" y="2651814"/>
              <a:ext cx="328211" cy="76434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13"/>
                    <a:pt x="69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95"/>
            <p:cNvSpPr>
              <a:spLocks/>
            </p:cNvSpPr>
            <p:nvPr/>
          </p:nvSpPr>
          <p:spPr bwMode="auto">
            <a:xfrm>
              <a:off x="8729803" y="2674295"/>
              <a:ext cx="292243" cy="31474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Oval 96"/>
            <p:cNvSpPr>
              <a:spLocks noChangeArrowheads="1"/>
            </p:cNvSpPr>
            <p:nvPr/>
          </p:nvSpPr>
          <p:spPr bwMode="auto">
            <a:xfrm>
              <a:off x="8603915" y="2665303"/>
              <a:ext cx="49458" cy="49458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4" name="Oval 3"/>
          <p:cNvSpPr/>
          <p:nvPr/>
        </p:nvSpPr>
        <p:spPr>
          <a:xfrm>
            <a:off x="4383751" y="3665379"/>
            <a:ext cx="496593" cy="4965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4707006" y="2903591"/>
            <a:ext cx="761788" cy="7617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4370035" y="3284485"/>
            <a:ext cx="197367" cy="19736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104383" y="4236819"/>
            <a:ext cx="315956" cy="3159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5473288" y="2337092"/>
            <a:ext cx="881209" cy="8812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5507251" y="3284486"/>
            <a:ext cx="380894" cy="38089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5180028" y="3716308"/>
            <a:ext cx="197367" cy="19736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581005" y="2749917"/>
            <a:ext cx="1060634" cy="10606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7304482" y="4204350"/>
            <a:ext cx="327673" cy="3276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340975" y="3797048"/>
            <a:ext cx="197367" cy="1973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667233" y="3707757"/>
            <a:ext cx="496593" cy="4965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7893124" y="4304478"/>
            <a:ext cx="496593" cy="4965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6551040" y="2566619"/>
            <a:ext cx="197367" cy="19736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1699115" y="2790209"/>
            <a:ext cx="14221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87" name="矩形 86"/>
          <p:cNvSpPr/>
          <p:nvPr/>
        </p:nvSpPr>
        <p:spPr>
          <a:xfrm>
            <a:off x="1612365" y="3336501"/>
            <a:ext cx="16617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3" name="矩形 92"/>
          <p:cNvSpPr/>
          <p:nvPr/>
        </p:nvSpPr>
        <p:spPr>
          <a:xfrm>
            <a:off x="9152648" y="2801932"/>
            <a:ext cx="14221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cs typeface="+mn-ea"/>
              <a:sym typeface="+mn-lt"/>
            </a:endParaRPr>
          </a:p>
          <a:p>
            <a:endParaRPr lang="zh-CN" altLang="en-US" dirty="0"/>
          </a:p>
        </p:txBody>
      </p:sp>
      <p:sp>
        <p:nvSpPr>
          <p:cNvPr id="94" name="矩形 93"/>
          <p:cNvSpPr/>
          <p:nvPr/>
        </p:nvSpPr>
        <p:spPr>
          <a:xfrm>
            <a:off x="9065898" y="3348224"/>
            <a:ext cx="16617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5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367668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9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8" grpId="0" animBg="1"/>
      <p:bldP spid="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22526" y="2049725"/>
            <a:ext cx="3384149" cy="3382564"/>
            <a:chOff x="4642306" y="2163198"/>
            <a:chExt cx="3572551" cy="3570877"/>
          </a:xfrm>
        </p:grpSpPr>
        <p:sp>
          <p:nvSpPr>
            <p:cNvPr id="30722" name="Freeform 5"/>
            <p:cNvSpPr>
              <a:spLocks/>
            </p:cNvSpPr>
            <p:nvPr/>
          </p:nvSpPr>
          <p:spPr bwMode="auto">
            <a:xfrm>
              <a:off x="6467086" y="3258066"/>
              <a:ext cx="1747771" cy="2460941"/>
            </a:xfrm>
            <a:custGeom>
              <a:avLst/>
              <a:gdLst>
                <a:gd name="T0" fmla="*/ 2147483647 w 1467"/>
                <a:gd name="T1" fmla="*/ 2147483647 h 2068"/>
                <a:gd name="T2" fmla="*/ 2147483647 w 1467"/>
                <a:gd name="T3" fmla="*/ 2147483647 h 2068"/>
                <a:gd name="T4" fmla="*/ 2147483647 w 1467"/>
                <a:gd name="T5" fmla="*/ 2147483647 h 2068"/>
                <a:gd name="T6" fmla="*/ 2147483647 w 1467"/>
                <a:gd name="T7" fmla="*/ 2147483647 h 2068"/>
                <a:gd name="T8" fmla="*/ 2147483647 w 1467"/>
                <a:gd name="T9" fmla="*/ 2147483647 h 2068"/>
                <a:gd name="T10" fmla="*/ 2147483647 w 1467"/>
                <a:gd name="T11" fmla="*/ 2147483647 h 2068"/>
                <a:gd name="T12" fmla="*/ 2147483647 w 1467"/>
                <a:gd name="T13" fmla="*/ 2147483647 h 2068"/>
                <a:gd name="T14" fmla="*/ 2147483647 w 1467"/>
                <a:gd name="T15" fmla="*/ 1436382298 h 2068"/>
                <a:gd name="T16" fmla="*/ 0 w 1467"/>
                <a:gd name="T17" fmla="*/ 0 h 2068"/>
                <a:gd name="T18" fmla="*/ 2147483647 w 1467"/>
                <a:gd name="T19" fmla="*/ 0 h 2068"/>
                <a:gd name="T20" fmla="*/ 2147483647 w 1467"/>
                <a:gd name="T21" fmla="*/ 2147483647 h 20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67" h="2068">
                  <a:moveTo>
                    <a:pt x="1467" y="571"/>
                  </a:moveTo>
                  <a:cubicBezTo>
                    <a:pt x="1467" y="1909"/>
                    <a:pt x="1467" y="1909"/>
                    <a:pt x="1467" y="1909"/>
                  </a:cubicBezTo>
                  <a:cubicBezTo>
                    <a:pt x="1467" y="1996"/>
                    <a:pt x="1396" y="2068"/>
                    <a:pt x="1309" y="2068"/>
                  </a:cubicBezTo>
                  <a:cubicBezTo>
                    <a:pt x="724" y="2068"/>
                    <a:pt x="724" y="2068"/>
                    <a:pt x="724" y="2068"/>
                  </a:cubicBezTo>
                  <a:cubicBezTo>
                    <a:pt x="637" y="2068"/>
                    <a:pt x="566" y="1996"/>
                    <a:pt x="566" y="1909"/>
                  </a:cubicBezTo>
                  <a:cubicBezTo>
                    <a:pt x="566" y="571"/>
                    <a:pt x="566" y="571"/>
                    <a:pt x="566" y="571"/>
                  </a:cubicBezTo>
                  <a:cubicBezTo>
                    <a:pt x="566" y="568"/>
                    <a:pt x="566" y="565"/>
                    <a:pt x="566" y="562"/>
                  </a:cubicBezTo>
                  <a:cubicBezTo>
                    <a:pt x="556" y="262"/>
                    <a:pt x="311" y="19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96" y="0"/>
                    <a:pt x="896" y="0"/>
                    <a:pt x="896" y="0"/>
                  </a:cubicBezTo>
                  <a:cubicBezTo>
                    <a:pt x="1211" y="0"/>
                    <a:pt x="1467" y="256"/>
                    <a:pt x="1467" y="5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27"/>
            </a:p>
          </p:txBody>
        </p:sp>
        <p:sp>
          <p:nvSpPr>
            <p:cNvPr id="30723" name="Freeform 6"/>
            <p:cNvSpPr>
              <a:spLocks/>
            </p:cNvSpPr>
            <p:nvPr/>
          </p:nvSpPr>
          <p:spPr bwMode="auto">
            <a:xfrm>
              <a:off x="5740523" y="2163198"/>
              <a:ext cx="2459267" cy="1746097"/>
            </a:xfrm>
            <a:custGeom>
              <a:avLst/>
              <a:gdLst>
                <a:gd name="T0" fmla="*/ 2147483647 w 2067"/>
                <a:gd name="T1" fmla="*/ 0 h 1468"/>
                <a:gd name="T2" fmla="*/ 2147483647 w 2067"/>
                <a:gd name="T3" fmla="*/ 0 h 1468"/>
                <a:gd name="T4" fmla="*/ 2147483647 w 2067"/>
                <a:gd name="T5" fmla="*/ 2147483647 h 1468"/>
                <a:gd name="T6" fmla="*/ 2147483647 w 2067"/>
                <a:gd name="T7" fmla="*/ 2147483647 h 1468"/>
                <a:gd name="T8" fmla="*/ 2147483647 w 2067"/>
                <a:gd name="T9" fmla="*/ 2147483647 h 1468"/>
                <a:gd name="T10" fmla="*/ 2147483647 w 2067"/>
                <a:gd name="T11" fmla="*/ 2147483647 h 1468"/>
                <a:gd name="T12" fmla="*/ 2147483647 w 2067"/>
                <a:gd name="T13" fmla="*/ 2147483647 h 1468"/>
                <a:gd name="T14" fmla="*/ 1435817242 w 2067"/>
                <a:gd name="T15" fmla="*/ 2147483647 h 1468"/>
                <a:gd name="T16" fmla="*/ 0 w 2067"/>
                <a:gd name="T17" fmla="*/ 2147483647 h 1468"/>
                <a:gd name="T18" fmla="*/ 0 w 2067"/>
                <a:gd name="T19" fmla="*/ 2147483647 h 1468"/>
                <a:gd name="T20" fmla="*/ 2147483647 w 2067"/>
                <a:gd name="T21" fmla="*/ 0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7" h="1468">
                  <a:moveTo>
                    <a:pt x="571" y="0"/>
                  </a:moveTo>
                  <a:cubicBezTo>
                    <a:pt x="1909" y="0"/>
                    <a:pt x="1909" y="0"/>
                    <a:pt x="1909" y="0"/>
                  </a:cubicBezTo>
                  <a:cubicBezTo>
                    <a:pt x="1996" y="0"/>
                    <a:pt x="2067" y="71"/>
                    <a:pt x="2067" y="159"/>
                  </a:cubicBezTo>
                  <a:cubicBezTo>
                    <a:pt x="2067" y="743"/>
                    <a:pt x="2067" y="743"/>
                    <a:pt x="2067" y="743"/>
                  </a:cubicBezTo>
                  <a:cubicBezTo>
                    <a:pt x="2067" y="831"/>
                    <a:pt x="1996" y="902"/>
                    <a:pt x="1909" y="902"/>
                  </a:cubicBezTo>
                  <a:cubicBezTo>
                    <a:pt x="571" y="902"/>
                    <a:pt x="571" y="902"/>
                    <a:pt x="571" y="902"/>
                  </a:cubicBezTo>
                  <a:cubicBezTo>
                    <a:pt x="568" y="902"/>
                    <a:pt x="565" y="902"/>
                    <a:pt x="562" y="902"/>
                  </a:cubicBezTo>
                  <a:cubicBezTo>
                    <a:pt x="261" y="911"/>
                    <a:pt x="19" y="1156"/>
                    <a:pt x="1" y="1464"/>
                  </a:cubicBezTo>
                  <a:cubicBezTo>
                    <a:pt x="0" y="1465"/>
                    <a:pt x="0" y="1467"/>
                    <a:pt x="0" y="1468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256"/>
                    <a:pt x="256" y="0"/>
                    <a:pt x="5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27"/>
            </a:p>
          </p:txBody>
        </p:sp>
        <p:sp>
          <p:nvSpPr>
            <p:cNvPr id="30724" name="Freeform 7"/>
            <p:cNvSpPr>
              <a:spLocks/>
            </p:cNvSpPr>
            <p:nvPr/>
          </p:nvSpPr>
          <p:spPr bwMode="auto">
            <a:xfrm>
              <a:off x="4642306" y="2178266"/>
              <a:ext cx="1747771" cy="2459267"/>
            </a:xfrm>
            <a:custGeom>
              <a:avLst/>
              <a:gdLst>
                <a:gd name="T0" fmla="*/ 0 w 1467"/>
                <a:gd name="T1" fmla="*/ 2147483647 h 2068"/>
                <a:gd name="T2" fmla="*/ 0 w 1467"/>
                <a:gd name="T3" fmla="*/ 2147483647 h 2068"/>
                <a:gd name="T4" fmla="*/ 2147483647 w 1467"/>
                <a:gd name="T5" fmla="*/ 0 h 2068"/>
                <a:gd name="T6" fmla="*/ 2147483647 w 1467"/>
                <a:gd name="T7" fmla="*/ 0 h 2068"/>
                <a:gd name="T8" fmla="*/ 2147483647 w 1467"/>
                <a:gd name="T9" fmla="*/ 2147483647 h 2068"/>
                <a:gd name="T10" fmla="*/ 2147483647 w 1467"/>
                <a:gd name="T11" fmla="*/ 2147483647 h 2068"/>
                <a:gd name="T12" fmla="*/ 2147483647 w 1467"/>
                <a:gd name="T13" fmla="*/ 2147483647 h 2068"/>
                <a:gd name="T14" fmla="*/ 2147483647 w 1467"/>
                <a:gd name="T15" fmla="*/ 2147483647 h 2068"/>
                <a:gd name="T16" fmla="*/ 2147483647 w 1467"/>
                <a:gd name="T17" fmla="*/ 2147483647 h 2068"/>
                <a:gd name="T18" fmla="*/ 2147483647 w 1467"/>
                <a:gd name="T19" fmla="*/ 2147483647 h 2068"/>
                <a:gd name="T20" fmla="*/ 0 w 1467"/>
                <a:gd name="T21" fmla="*/ 2147483647 h 20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67" h="2068">
                  <a:moveTo>
                    <a:pt x="0" y="1497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72"/>
                    <a:pt x="71" y="0"/>
                    <a:pt x="158" y="0"/>
                  </a:cubicBezTo>
                  <a:cubicBezTo>
                    <a:pt x="743" y="0"/>
                    <a:pt x="743" y="0"/>
                    <a:pt x="743" y="0"/>
                  </a:cubicBezTo>
                  <a:cubicBezTo>
                    <a:pt x="830" y="0"/>
                    <a:pt x="901" y="72"/>
                    <a:pt x="901" y="159"/>
                  </a:cubicBezTo>
                  <a:cubicBezTo>
                    <a:pt x="901" y="1497"/>
                    <a:pt x="901" y="1497"/>
                    <a:pt x="901" y="1497"/>
                  </a:cubicBezTo>
                  <a:cubicBezTo>
                    <a:pt x="901" y="1500"/>
                    <a:pt x="901" y="1503"/>
                    <a:pt x="902" y="1506"/>
                  </a:cubicBezTo>
                  <a:cubicBezTo>
                    <a:pt x="911" y="1806"/>
                    <a:pt x="1156" y="2049"/>
                    <a:pt x="1464" y="2067"/>
                  </a:cubicBezTo>
                  <a:cubicBezTo>
                    <a:pt x="1465" y="2067"/>
                    <a:pt x="1466" y="2068"/>
                    <a:pt x="1467" y="2068"/>
                  </a:cubicBezTo>
                  <a:cubicBezTo>
                    <a:pt x="571" y="2068"/>
                    <a:pt x="571" y="2068"/>
                    <a:pt x="571" y="2068"/>
                  </a:cubicBezTo>
                  <a:cubicBezTo>
                    <a:pt x="256" y="2068"/>
                    <a:pt x="0" y="1812"/>
                    <a:pt x="0" y="14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27"/>
            </a:p>
          </p:txBody>
        </p:sp>
        <p:sp>
          <p:nvSpPr>
            <p:cNvPr id="30725" name="Freeform 8"/>
            <p:cNvSpPr>
              <a:spLocks/>
            </p:cNvSpPr>
            <p:nvPr/>
          </p:nvSpPr>
          <p:spPr bwMode="auto">
            <a:xfrm>
              <a:off x="4659048" y="3987978"/>
              <a:ext cx="2460941" cy="1746097"/>
            </a:xfrm>
            <a:custGeom>
              <a:avLst/>
              <a:gdLst>
                <a:gd name="T0" fmla="*/ 2147483647 w 2068"/>
                <a:gd name="T1" fmla="*/ 2147483647 h 1468"/>
                <a:gd name="T2" fmla="*/ 2147483647 w 2068"/>
                <a:gd name="T3" fmla="*/ 2147483647 h 1468"/>
                <a:gd name="T4" fmla="*/ 0 w 2068"/>
                <a:gd name="T5" fmla="*/ 2147483647 h 1468"/>
                <a:gd name="T6" fmla="*/ 0 w 2068"/>
                <a:gd name="T7" fmla="*/ 2147483647 h 1468"/>
                <a:gd name="T8" fmla="*/ 2147483647 w 2068"/>
                <a:gd name="T9" fmla="*/ 2147483647 h 1468"/>
                <a:gd name="T10" fmla="*/ 2147483647 w 2068"/>
                <a:gd name="T11" fmla="*/ 2147483647 h 1468"/>
                <a:gd name="T12" fmla="*/ 2147483647 w 2068"/>
                <a:gd name="T13" fmla="*/ 2147483647 h 1468"/>
                <a:gd name="T14" fmla="*/ 2147483647 w 2068"/>
                <a:gd name="T15" fmla="*/ 2147483647 h 1468"/>
                <a:gd name="T16" fmla="*/ 2147483647 w 2068"/>
                <a:gd name="T17" fmla="*/ 0 h 1468"/>
                <a:gd name="T18" fmla="*/ 2147483647 w 2068"/>
                <a:gd name="T19" fmla="*/ 2147483647 h 1468"/>
                <a:gd name="T20" fmla="*/ 2147483647 w 2068"/>
                <a:gd name="T21" fmla="*/ 2147483647 h 14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68" h="1468">
                  <a:moveTo>
                    <a:pt x="1497" y="1468"/>
                  </a:moveTo>
                  <a:cubicBezTo>
                    <a:pt x="158" y="1468"/>
                    <a:pt x="158" y="1468"/>
                    <a:pt x="158" y="1468"/>
                  </a:cubicBezTo>
                  <a:cubicBezTo>
                    <a:pt x="71" y="1468"/>
                    <a:pt x="0" y="1397"/>
                    <a:pt x="0" y="1309"/>
                  </a:cubicBezTo>
                  <a:cubicBezTo>
                    <a:pt x="0" y="725"/>
                    <a:pt x="0" y="725"/>
                    <a:pt x="0" y="725"/>
                  </a:cubicBezTo>
                  <a:cubicBezTo>
                    <a:pt x="0" y="637"/>
                    <a:pt x="71" y="566"/>
                    <a:pt x="158" y="566"/>
                  </a:cubicBezTo>
                  <a:cubicBezTo>
                    <a:pt x="1497" y="566"/>
                    <a:pt x="1497" y="566"/>
                    <a:pt x="1497" y="566"/>
                  </a:cubicBezTo>
                  <a:cubicBezTo>
                    <a:pt x="1500" y="566"/>
                    <a:pt x="1503" y="566"/>
                    <a:pt x="1506" y="566"/>
                  </a:cubicBezTo>
                  <a:cubicBezTo>
                    <a:pt x="1806" y="557"/>
                    <a:pt x="2049" y="312"/>
                    <a:pt x="2067" y="4"/>
                  </a:cubicBezTo>
                  <a:cubicBezTo>
                    <a:pt x="2067" y="3"/>
                    <a:pt x="2067" y="1"/>
                    <a:pt x="2068" y="0"/>
                  </a:cubicBezTo>
                  <a:cubicBezTo>
                    <a:pt x="2068" y="897"/>
                    <a:pt x="2068" y="897"/>
                    <a:pt x="2068" y="897"/>
                  </a:cubicBezTo>
                  <a:cubicBezTo>
                    <a:pt x="2068" y="1212"/>
                    <a:pt x="1811" y="1468"/>
                    <a:pt x="1497" y="14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27"/>
            </a:p>
          </p:txBody>
        </p:sp>
      </p:grpSp>
      <p:sp>
        <p:nvSpPr>
          <p:cNvPr id="30726" name="矩形 24"/>
          <p:cNvSpPr>
            <a:spLocks noChangeArrowheads="1"/>
          </p:cNvSpPr>
          <p:nvPr/>
        </p:nvSpPr>
        <p:spPr bwMode="auto">
          <a:xfrm>
            <a:off x="4585770" y="2385920"/>
            <a:ext cx="513282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98" dirty="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01</a:t>
            </a:r>
            <a:endParaRPr lang="zh-CN" altLang="en-US" sz="2798" dirty="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0727" name="矩形 25"/>
          <p:cNvSpPr>
            <a:spLocks noChangeArrowheads="1"/>
          </p:cNvSpPr>
          <p:nvPr/>
        </p:nvSpPr>
        <p:spPr bwMode="auto">
          <a:xfrm>
            <a:off x="7016841" y="2303457"/>
            <a:ext cx="556563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98" dirty="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02</a:t>
            </a:r>
            <a:endParaRPr lang="zh-CN" altLang="en-US" sz="2798" dirty="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0728" name="矩形 26"/>
          <p:cNvSpPr>
            <a:spLocks noChangeArrowheads="1"/>
          </p:cNvSpPr>
          <p:nvPr/>
        </p:nvSpPr>
        <p:spPr bwMode="auto">
          <a:xfrm>
            <a:off x="6947064" y="4740870"/>
            <a:ext cx="567784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98" dirty="0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03</a:t>
            </a:r>
            <a:endParaRPr lang="zh-CN" altLang="en-US" sz="2798" dirty="0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30729" name="矩形 27"/>
          <p:cNvSpPr>
            <a:spLocks noChangeArrowheads="1"/>
          </p:cNvSpPr>
          <p:nvPr/>
        </p:nvSpPr>
        <p:spPr bwMode="auto">
          <a:xfrm>
            <a:off x="4542953" y="4661579"/>
            <a:ext cx="556563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98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  <a:cs typeface="Adobe Naskh Medium" panose="01010101010101010101" pitchFamily="50" charset="-78"/>
              </a:rPr>
              <a:t>04</a:t>
            </a:r>
            <a:endParaRPr lang="zh-CN" altLang="en-US" sz="2798">
              <a:solidFill>
                <a:schemeClr val="bg1"/>
              </a:solidFill>
              <a:latin typeface="Impact" panose="020B0806030902050204" pitchFamily="34" charset="0"/>
              <a:ea typeface="Malgun Gothic" panose="020B0503020000020004" pitchFamily="34" charset="-127"/>
              <a:cs typeface="Adobe Naskh Medium" panose="01010101010101010101" pitchFamily="50" charset="-78"/>
            </a:endParaRPr>
          </a:p>
        </p:txBody>
      </p:sp>
      <p:sp>
        <p:nvSpPr>
          <p:cNvPr id="19" name="Details 1"/>
          <p:cNvSpPr txBox="1"/>
          <p:nvPr/>
        </p:nvSpPr>
        <p:spPr>
          <a:xfrm>
            <a:off x="990998" y="2538529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7" name="Details 1"/>
          <p:cNvSpPr txBox="1"/>
          <p:nvPr/>
        </p:nvSpPr>
        <p:spPr>
          <a:xfrm>
            <a:off x="8106906" y="2592453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8" name="Details 1"/>
          <p:cNvSpPr txBox="1"/>
          <p:nvPr/>
        </p:nvSpPr>
        <p:spPr>
          <a:xfrm>
            <a:off x="988654" y="4393120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9" name="Details 1"/>
          <p:cNvSpPr txBox="1"/>
          <p:nvPr/>
        </p:nvSpPr>
        <p:spPr>
          <a:xfrm>
            <a:off x="8104564" y="4404843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30" name="MH_Text_1"/>
          <p:cNvSpPr/>
          <p:nvPr>
            <p:custDataLst>
              <p:tags r:id="rId1"/>
            </p:custDataLst>
          </p:nvPr>
        </p:nvSpPr>
        <p:spPr>
          <a:xfrm>
            <a:off x="1082875" y="2142259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2"/>
            </p:custDataLst>
          </p:nvPr>
        </p:nvSpPr>
        <p:spPr>
          <a:xfrm>
            <a:off x="8233659" y="2156649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2" name="MH_Text_1"/>
          <p:cNvSpPr/>
          <p:nvPr>
            <p:custDataLst>
              <p:tags r:id="rId3"/>
            </p:custDataLst>
          </p:nvPr>
        </p:nvSpPr>
        <p:spPr>
          <a:xfrm>
            <a:off x="1038326" y="4039052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4"/>
            </p:custDataLst>
          </p:nvPr>
        </p:nvSpPr>
        <p:spPr>
          <a:xfrm>
            <a:off x="8245383" y="4053445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4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96819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5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5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7" grpId="0"/>
      <p:bldP spid="30728" grpId="0"/>
      <p:bldP spid="30729" grpId="0"/>
      <p:bldP spid="19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861462" y="3175000"/>
          <a:ext cx="10492338" cy="296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28"/>
          <p:cNvSpPr txBox="1"/>
          <p:nvPr/>
        </p:nvSpPr>
        <p:spPr>
          <a:xfrm>
            <a:off x="1260978" y="1666036"/>
            <a:ext cx="4988807" cy="500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654" dirty="0">
                <a:solidFill>
                  <a:srgbClr val="6A6666"/>
                </a:solidFill>
                <a:cs typeface="+mn-ea"/>
                <a:sym typeface="+mn-lt"/>
              </a:rPr>
              <a:t>单击此处添加文本标题</a:t>
            </a:r>
          </a:p>
        </p:txBody>
      </p:sp>
      <p:sp>
        <p:nvSpPr>
          <p:cNvPr id="9" name="Rectangle 29"/>
          <p:cNvSpPr/>
          <p:nvPr/>
        </p:nvSpPr>
        <p:spPr>
          <a:xfrm>
            <a:off x="1232844" y="2260386"/>
            <a:ext cx="9331993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  <a:p>
            <a:pPr lvl="0">
              <a:lnSpc>
                <a:spcPct val="130000"/>
              </a:lnSpc>
              <a:defRPr/>
            </a:pPr>
            <a:endParaRPr lang="zh-CN" altLang="en-US" sz="1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18721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9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4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9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U-Turn Arrow 79"/>
          <p:cNvSpPr/>
          <p:nvPr/>
        </p:nvSpPr>
        <p:spPr>
          <a:xfrm rot="16200000" flipV="1">
            <a:off x="8396667" y="936012"/>
            <a:ext cx="1413394" cy="4364727"/>
          </a:xfrm>
          <a:prstGeom prst="uturnArrow">
            <a:avLst>
              <a:gd name="adj1" fmla="val 11268"/>
              <a:gd name="adj2" fmla="val 25000"/>
              <a:gd name="adj3" fmla="val 0"/>
              <a:gd name="adj4" fmla="val 40317"/>
              <a:gd name="adj5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79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U-Turn Arrow 83"/>
          <p:cNvSpPr/>
          <p:nvPr/>
        </p:nvSpPr>
        <p:spPr>
          <a:xfrm rot="5400000" flipV="1">
            <a:off x="2306349" y="229316"/>
            <a:ext cx="1413394" cy="4364727"/>
          </a:xfrm>
          <a:prstGeom prst="uturnArrow">
            <a:avLst>
              <a:gd name="adj1" fmla="val 11268"/>
              <a:gd name="adj2" fmla="val 25000"/>
              <a:gd name="adj3" fmla="val 0"/>
              <a:gd name="adj4" fmla="val 40317"/>
              <a:gd name="adj5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79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U-Turn Arrow 84"/>
          <p:cNvSpPr/>
          <p:nvPr/>
        </p:nvSpPr>
        <p:spPr>
          <a:xfrm rot="5400000" flipV="1">
            <a:off x="2306349" y="2194816"/>
            <a:ext cx="1413394" cy="4364727"/>
          </a:xfrm>
          <a:prstGeom prst="uturnArrow">
            <a:avLst>
              <a:gd name="adj1" fmla="val 11268"/>
              <a:gd name="adj2" fmla="val 25000"/>
              <a:gd name="adj3" fmla="val 0"/>
              <a:gd name="adj4" fmla="val 40317"/>
              <a:gd name="adj5" fmla="val 1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79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U-Turn Arrow 85"/>
          <p:cNvSpPr/>
          <p:nvPr/>
        </p:nvSpPr>
        <p:spPr>
          <a:xfrm rot="16200000" flipV="1">
            <a:off x="8396667" y="2901513"/>
            <a:ext cx="1413394" cy="4364727"/>
          </a:xfrm>
          <a:prstGeom prst="uturnArrow">
            <a:avLst>
              <a:gd name="adj1" fmla="val 11268"/>
              <a:gd name="adj2" fmla="val 25000"/>
              <a:gd name="adj3" fmla="val 0"/>
              <a:gd name="adj4" fmla="val 40317"/>
              <a:gd name="adj5" fmla="val 1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79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117"/>
          <p:cNvGrpSpPr/>
          <p:nvPr/>
        </p:nvGrpSpPr>
        <p:grpSpPr>
          <a:xfrm>
            <a:off x="4890897" y="2358039"/>
            <a:ext cx="2436126" cy="760337"/>
            <a:chOff x="3657600" y="1978993"/>
            <a:chExt cx="1828800" cy="570785"/>
          </a:xfrm>
        </p:grpSpPr>
        <p:sp>
          <p:nvSpPr>
            <p:cNvPr id="115" name="Rounded Rectangle 114"/>
            <p:cNvSpPr/>
            <p:nvPr/>
          </p:nvSpPr>
          <p:spPr bwMode="auto">
            <a:xfrm>
              <a:off x="3657600" y="1978993"/>
              <a:ext cx="1828800" cy="530519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5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 bwMode="auto">
            <a:xfrm>
              <a:off x="3657600" y="2019259"/>
              <a:ext cx="1828800" cy="530519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en-US" sz="15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18"/>
          <p:cNvGrpSpPr/>
          <p:nvPr/>
        </p:nvGrpSpPr>
        <p:grpSpPr>
          <a:xfrm>
            <a:off x="4890897" y="3340789"/>
            <a:ext cx="2436126" cy="760337"/>
            <a:chOff x="3657600" y="2716743"/>
            <a:chExt cx="1828800" cy="570785"/>
          </a:xfrm>
        </p:grpSpPr>
        <p:sp>
          <p:nvSpPr>
            <p:cNvPr id="116" name="Rounded Rectangle 115"/>
            <p:cNvSpPr/>
            <p:nvPr/>
          </p:nvSpPr>
          <p:spPr bwMode="auto">
            <a:xfrm>
              <a:off x="3657600" y="2716743"/>
              <a:ext cx="1828800" cy="530519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5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ounded Rectangle 88"/>
            <p:cNvSpPr/>
            <p:nvPr/>
          </p:nvSpPr>
          <p:spPr bwMode="auto">
            <a:xfrm>
              <a:off x="3657600" y="2757009"/>
              <a:ext cx="1828800" cy="530519"/>
            </a:xfrm>
            <a:prstGeom prst="roundRect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en-US" sz="15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19"/>
          <p:cNvGrpSpPr/>
          <p:nvPr/>
        </p:nvGrpSpPr>
        <p:grpSpPr>
          <a:xfrm>
            <a:off x="4890897" y="4323541"/>
            <a:ext cx="2436126" cy="760337"/>
            <a:chOff x="3657600" y="3454494"/>
            <a:chExt cx="1828800" cy="570785"/>
          </a:xfrm>
        </p:grpSpPr>
        <p:sp>
          <p:nvSpPr>
            <p:cNvPr id="117" name="Rounded Rectangle 116"/>
            <p:cNvSpPr/>
            <p:nvPr/>
          </p:nvSpPr>
          <p:spPr bwMode="auto">
            <a:xfrm>
              <a:off x="3657600" y="3454494"/>
              <a:ext cx="1828800" cy="530519"/>
            </a:xfrm>
            <a:prstGeom prst="roundRect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5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ounded Rectangle 89"/>
            <p:cNvSpPr/>
            <p:nvPr/>
          </p:nvSpPr>
          <p:spPr bwMode="auto">
            <a:xfrm>
              <a:off x="3657600" y="3494760"/>
              <a:ext cx="1828800" cy="530519"/>
            </a:xfrm>
            <a:prstGeom prst="roundRect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en-US" sz="15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90"/>
          <p:cNvGrpSpPr/>
          <p:nvPr/>
        </p:nvGrpSpPr>
        <p:grpSpPr>
          <a:xfrm>
            <a:off x="6460530" y="5357331"/>
            <a:ext cx="710380" cy="710374"/>
            <a:chOff x="618873" y="1239440"/>
            <a:chExt cx="650476" cy="650470"/>
          </a:xfrm>
        </p:grpSpPr>
        <p:sp>
          <p:nvSpPr>
            <p:cNvPr id="92" name="Oval 91"/>
            <p:cNvSpPr/>
            <p:nvPr/>
          </p:nvSpPr>
          <p:spPr>
            <a:xfrm>
              <a:off x="618873" y="1239440"/>
              <a:ext cx="650476" cy="65047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32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Freeform 38"/>
            <p:cNvSpPr>
              <a:spLocks noEditPoints="1"/>
            </p:cNvSpPr>
            <p:nvPr/>
          </p:nvSpPr>
          <p:spPr bwMode="auto">
            <a:xfrm rot="16200000">
              <a:off x="736069" y="1356633"/>
              <a:ext cx="416084" cy="416084"/>
            </a:xfrm>
            <a:custGeom>
              <a:avLst/>
              <a:gdLst/>
              <a:ahLst/>
              <a:cxnLst>
                <a:cxn ang="0">
                  <a:pos x="31" y="62"/>
                </a:cxn>
                <a:cxn ang="0">
                  <a:pos x="0" y="31"/>
                </a:cxn>
                <a:cxn ang="0">
                  <a:pos x="31" y="0"/>
                </a:cxn>
                <a:cxn ang="0">
                  <a:pos x="62" y="31"/>
                </a:cxn>
                <a:cxn ang="0">
                  <a:pos x="31" y="62"/>
                </a:cxn>
                <a:cxn ang="0">
                  <a:pos x="51" y="30"/>
                </a:cxn>
                <a:cxn ang="0">
                  <a:pos x="48" y="26"/>
                </a:cxn>
                <a:cxn ang="0">
                  <a:pos x="46" y="25"/>
                </a:cxn>
                <a:cxn ang="0">
                  <a:pos x="44" y="26"/>
                </a:cxn>
                <a:cxn ang="0">
                  <a:pos x="36" y="33"/>
                </a:cxn>
                <a:cxn ang="0">
                  <a:pos x="36" y="13"/>
                </a:cxn>
                <a:cxn ang="0">
                  <a:pos x="34" y="11"/>
                </a:cxn>
                <a:cxn ang="0">
                  <a:pos x="29" y="11"/>
                </a:cxn>
                <a:cxn ang="0">
                  <a:pos x="26" y="13"/>
                </a:cxn>
                <a:cxn ang="0">
                  <a:pos x="26" y="33"/>
                </a:cxn>
                <a:cxn ang="0">
                  <a:pos x="19" y="26"/>
                </a:cxn>
                <a:cxn ang="0">
                  <a:pos x="17" y="25"/>
                </a:cxn>
                <a:cxn ang="0">
                  <a:pos x="15" y="26"/>
                </a:cxn>
                <a:cxn ang="0">
                  <a:pos x="11" y="30"/>
                </a:cxn>
                <a:cxn ang="0">
                  <a:pos x="11" y="31"/>
                </a:cxn>
                <a:cxn ang="0">
                  <a:pos x="11" y="33"/>
                </a:cxn>
                <a:cxn ang="0">
                  <a:pos x="26" y="48"/>
                </a:cxn>
                <a:cxn ang="0">
                  <a:pos x="30" y="51"/>
                </a:cxn>
                <a:cxn ang="0">
                  <a:pos x="31" y="52"/>
                </a:cxn>
                <a:cxn ang="0">
                  <a:pos x="33" y="51"/>
                </a:cxn>
                <a:cxn ang="0">
                  <a:pos x="37" y="48"/>
                </a:cxn>
                <a:cxn ang="0">
                  <a:pos x="51" y="33"/>
                </a:cxn>
                <a:cxn ang="0">
                  <a:pos x="52" y="31"/>
                </a:cxn>
                <a:cxn ang="0">
                  <a:pos x="51" y="30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51" y="30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7" y="25"/>
                    <a:pt x="47" y="25"/>
                    <a:pt x="46" y="25"/>
                  </a:cubicBezTo>
                  <a:cubicBezTo>
                    <a:pt x="45" y="25"/>
                    <a:pt x="45" y="25"/>
                    <a:pt x="44" y="26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7" y="11"/>
                    <a:pt x="26" y="12"/>
                    <a:pt x="26" y="1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6" y="25"/>
                    <a:pt x="15" y="25"/>
                    <a:pt x="15" y="2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1" y="52"/>
                    <a:pt x="31" y="52"/>
                  </a:cubicBezTo>
                  <a:cubicBezTo>
                    <a:pt x="32" y="52"/>
                    <a:pt x="33" y="52"/>
                    <a:pt x="33" y="51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3"/>
                    <a:pt x="52" y="32"/>
                    <a:pt x="52" y="31"/>
                  </a:cubicBezTo>
                  <a:cubicBezTo>
                    <a:pt x="52" y="31"/>
                    <a:pt x="52" y="30"/>
                    <a:pt x="51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93"/>
          <p:cNvGrpSpPr/>
          <p:nvPr/>
        </p:nvGrpSpPr>
        <p:grpSpPr>
          <a:xfrm rot="10800000">
            <a:off x="4788386" y="1437697"/>
            <a:ext cx="710380" cy="710374"/>
            <a:chOff x="618873" y="1239440"/>
            <a:chExt cx="650476" cy="650470"/>
          </a:xfrm>
        </p:grpSpPr>
        <p:sp>
          <p:nvSpPr>
            <p:cNvPr id="95" name="Oval 94"/>
            <p:cNvSpPr/>
            <p:nvPr/>
          </p:nvSpPr>
          <p:spPr>
            <a:xfrm>
              <a:off x="618873" y="1239440"/>
              <a:ext cx="650476" cy="65047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32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Freeform 38"/>
            <p:cNvSpPr>
              <a:spLocks noEditPoints="1"/>
            </p:cNvSpPr>
            <p:nvPr/>
          </p:nvSpPr>
          <p:spPr bwMode="auto">
            <a:xfrm rot="16200000">
              <a:off x="736069" y="1356633"/>
              <a:ext cx="416084" cy="416084"/>
            </a:xfrm>
            <a:custGeom>
              <a:avLst/>
              <a:gdLst/>
              <a:ahLst/>
              <a:cxnLst>
                <a:cxn ang="0">
                  <a:pos x="31" y="62"/>
                </a:cxn>
                <a:cxn ang="0">
                  <a:pos x="0" y="31"/>
                </a:cxn>
                <a:cxn ang="0">
                  <a:pos x="31" y="0"/>
                </a:cxn>
                <a:cxn ang="0">
                  <a:pos x="62" y="31"/>
                </a:cxn>
                <a:cxn ang="0">
                  <a:pos x="31" y="62"/>
                </a:cxn>
                <a:cxn ang="0">
                  <a:pos x="51" y="30"/>
                </a:cxn>
                <a:cxn ang="0">
                  <a:pos x="48" y="26"/>
                </a:cxn>
                <a:cxn ang="0">
                  <a:pos x="46" y="25"/>
                </a:cxn>
                <a:cxn ang="0">
                  <a:pos x="44" y="26"/>
                </a:cxn>
                <a:cxn ang="0">
                  <a:pos x="36" y="33"/>
                </a:cxn>
                <a:cxn ang="0">
                  <a:pos x="36" y="13"/>
                </a:cxn>
                <a:cxn ang="0">
                  <a:pos x="34" y="11"/>
                </a:cxn>
                <a:cxn ang="0">
                  <a:pos x="29" y="11"/>
                </a:cxn>
                <a:cxn ang="0">
                  <a:pos x="26" y="13"/>
                </a:cxn>
                <a:cxn ang="0">
                  <a:pos x="26" y="33"/>
                </a:cxn>
                <a:cxn ang="0">
                  <a:pos x="19" y="26"/>
                </a:cxn>
                <a:cxn ang="0">
                  <a:pos x="17" y="25"/>
                </a:cxn>
                <a:cxn ang="0">
                  <a:pos x="15" y="26"/>
                </a:cxn>
                <a:cxn ang="0">
                  <a:pos x="11" y="30"/>
                </a:cxn>
                <a:cxn ang="0">
                  <a:pos x="11" y="31"/>
                </a:cxn>
                <a:cxn ang="0">
                  <a:pos x="11" y="33"/>
                </a:cxn>
                <a:cxn ang="0">
                  <a:pos x="26" y="48"/>
                </a:cxn>
                <a:cxn ang="0">
                  <a:pos x="30" y="51"/>
                </a:cxn>
                <a:cxn ang="0">
                  <a:pos x="31" y="52"/>
                </a:cxn>
                <a:cxn ang="0">
                  <a:pos x="33" y="51"/>
                </a:cxn>
                <a:cxn ang="0">
                  <a:pos x="37" y="48"/>
                </a:cxn>
                <a:cxn ang="0">
                  <a:pos x="51" y="33"/>
                </a:cxn>
                <a:cxn ang="0">
                  <a:pos x="52" y="31"/>
                </a:cxn>
                <a:cxn ang="0">
                  <a:pos x="51" y="30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51" y="30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7" y="25"/>
                    <a:pt x="47" y="25"/>
                    <a:pt x="46" y="25"/>
                  </a:cubicBezTo>
                  <a:cubicBezTo>
                    <a:pt x="45" y="25"/>
                    <a:pt x="45" y="25"/>
                    <a:pt x="44" y="26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7" y="11"/>
                    <a:pt x="26" y="12"/>
                    <a:pt x="26" y="1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6" y="25"/>
                    <a:pt x="15" y="25"/>
                    <a:pt x="15" y="2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1" y="52"/>
                    <a:pt x="31" y="52"/>
                  </a:cubicBezTo>
                  <a:cubicBezTo>
                    <a:pt x="32" y="52"/>
                    <a:pt x="33" y="52"/>
                    <a:pt x="33" y="51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3"/>
                    <a:pt x="52" y="32"/>
                    <a:pt x="52" y="31"/>
                  </a:cubicBezTo>
                  <a:cubicBezTo>
                    <a:pt x="52" y="31"/>
                    <a:pt x="52" y="30"/>
                    <a:pt x="51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806" tIns="60903" rIns="121806" bIns="609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7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1285973" y="1986092"/>
            <a:ext cx="3545996" cy="533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0" name="TextBox 109"/>
          <p:cNvSpPr txBox="1"/>
          <p:nvPr/>
        </p:nvSpPr>
        <p:spPr>
          <a:xfrm>
            <a:off x="7429535" y="2951174"/>
            <a:ext cx="3529198" cy="533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3" name="TextBox 109"/>
          <p:cNvSpPr txBox="1"/>
          <p:nvPr/>
        </p:nvSpPr>
        <p:spPr>
          <a:xfrm>
            <a:off x="1285973" y="3951602"/>
            <a:ext cx="3502413" cy="533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6" name="TextBox 109"/>
          <p:cNvSpPr txBox="1"/>
          <p:nvPr/>
        </p:nvSpPr>
        <p:spPr>
          <a:xfrm>
            <a:off x="7503392" y="4952406"/>
            <a:ext cx="3455342" cy="533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8720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5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5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5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95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4" grpId="0" animBg="1"/>
      <p:bldP spid="85" grpId="0" animBg="1"/>
      <p:bldP spid="86" grpId="0" animBg="1"/>
      <p:bldP spid="110" grpId="0"/>
      <p:bldP spid="40" grpId="0"/>
      <p:bldP spid="43" grpId="0"/>
      <p:bldP spid="46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143718" y="2888057"/>
            <a:ext cx="2290553" cy="2609624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32" tIns="19032" rIns="19032" bIns="19032" anchor="ctr"/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688531" y="2888057"/>
            <a:ext cx="2290555" cy="2609624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32" tIns="19032" rIns="19032" bIns="19032" anchor="ctr"/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212918" y="2888057"/>
            <a:ext cx="2290555" cy="2609624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32" tIns="19032" rIns="19032" bIns="19032" anchor="ctr"/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8757732" y="2888057"/>
            <a:ext cx="2290555" cy="2609624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32" tIns="19032" rIns="19032" bIns="19032" anchor="ctr"/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445920" y="2049865"/>
            <a:ext cx="1686147" cy="1686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32" tIns="19032" rIns="19032" bIns="1903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373756" y="2090058"/>
            <a:ext cx="473550" cy="473550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5376" tIns="25376" rIns="25376" bIns="25376" anchor="ctr"/>
            <a:lstStyle/>
            <a:p>
              <a:pPr lvl="0">
                <a:lnSpc>
                  <a:spcPct val="120000"/>
                </a:lnSpc>
              </a:pPr>
              <a:endParaRPr sz="1732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732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3990736" y="2049865"/>
            <a:ext cx="1686147" cy="1686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32" tIns="19032" rIns="19032" bIns="1903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532975" y="2050001"/>
            <a:ext cx="1682692" cy="168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32" tIns="19032" rIns="19032" bIns="1903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082094" y="2051590"/>
            <a:ext cx="1682692" cy="1682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9032" tIns="19032" rIns="19032" bIns="1903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3908754" y="2090056"/>
            <a:ext cx="473550" cy="473550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5376" tIns="25376" rIns="25376" bIns="25376" anchor="ctr"/>
            <a:lstStyle/>
            <a:p>
              <a:pPr lvl="0">
                <a:lnSpc>
                  <a:spcPct val="120000"/>
                </a:lnSpc>
              </a:pPr>
              <a:endParaRPr sz="1732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732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732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8992105" y="2090057"/>
            <a:ext cx="473550" cy="473550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5376" tIns="25376" rIns="25376" bIns="25376" anchor="ctr"/>
            <a:lstStyle/>
            <a:p>
              <a:pPr lvl="0">
                <a:lnSpc>
                  <a:spcPct val="120000"/>
                </a:lnSpc>
              </a:pPr>
              <a:endParaRPr sz="1732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732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03442" y="2698123"/>
            <a:ext cx="1306982" cy="3896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262436" y="4007669"/>
            <a:ext cx="2052004" cy="11330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259870" y="2698123"/>
            <a:ext cx="1215554" cy="389635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关键字</a:t>
            </a: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349500" y="2698123"/>
            <a:ext cx="1215554" cy="389635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关键字</a:t>
            </a: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3927081" y="4007669"/>
            <a:ext cx="1813454" cy="11330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1400" dirty="0">
                <a:solidFill>
                  <a:srgbClr val="6A6666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462621" y="4007669"/>
            <a:ext cx="1813454" cy="11330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1400" dirty="0">
                <a:solidFill>
                  <a:srgbClr val="6A6666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016711" y="4007669"/>
            <a:ext cx="1813454" cy="11330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1400" dirty="0">
                <a:solidFill>
                  <a:srgbClr val="6A6666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8" name="Text Placeholder 5"/>
          <p:cNvSpPr txBox="1">
            <a:spLocks/>
          </p:cNvSpPr>
          <p:nvPr/>
        </p:nvSpPr>
        <p:spPr>
          <a:xfrm>
            <a:off x="6795409" y="2698123"/>
            <a:ext cx="1215554" cy="389635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关键字</a:t>
            </a:r>
          </a:p>
        </p:txBody>
      </p:sp>
      <p:sp>
        <p:nvSpPr>
          <p:cNvPr id="29" name="Shape 1475"/>
          <p:cNvSpPr/>
          <p:nvPr/>
        </p:nvSpPr>
        <p:spPr>
          <a:xfrm>
            <a:off x="6450429" y="2090056"/>
            <a:ext cx="473550" cy="473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80"/>
          <p:cNvSpPr/>
          <p:nvPr/>
        </p:nvSpPr>
        <p:spPr>
          <a:xfrm>
            <a:off x="6593801" y="2212994"/>
            <a:ext cx="186164" cy="186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732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98739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5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9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9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45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95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4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9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45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95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450"/>
                            </p:stCondLst>
                            <p:childTnLst>
                              <p:par>
                                <p:cTn id="9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28772" y="1294228"/>
            <a:ext cx="6982846" cy="4688407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5"/>
              <a:ext cx="4808538" cy="3309938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011488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44629" y="1551880"/>
            <a:ext cx="2574922" cy="416816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10818" y="2424576"/>
            <a:ext cx="595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00B050"/>
                </a:solidFill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9903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225138" y="2431599"/>
            <a:ext cx="3330951" cy="3686924"/>
            <a:chOff x="4225138" y="2431599"/>
            <a:chExt cx="3330951" cy="3686924"/>
          </a:xfrm>
        </p:grpSpPr>
        <p:sp>
          <p:nvSpPr>
            <p:cNvPr id="4" name="Oval 3"/>
            <p:cNvSpPr/>
            <p:nvPr/>
          </p:nvSpPr>
          <p:spPr>
            <a:xfrm>
              <a:off x="6484317" y="3557508"/>
              <a:ext cx="1071772" cy="1071772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" name="Oval 4"/>
            <p:cNvSpPr/>
            <p:nvPr/>
          </p:nvSpPr>
          <p:spPr>
            <a:xfrm>
              <a:off x="6269319" y="2692473"/>
              <a:ext cx="713263" cy="713263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Oval 5"/>
            <p:cNvSpPr/>
            <p:nvPr/>
          </p:nvSpPr>
          <p:spPr>
            <a:xfrm>
              <a:off x="4225138" y="3656635"/>
              <a:ext cx="800947" cy="800947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303117" y="2901800"/>
              <a:ext cx="2891740" cy="3216723"/>
            </a:xfrm>
            <a:custGeom>
              <a:avLst/>
              <a:gdLst>
                <a:gd name="T0" fmla="*/ 2236 w 5479"/>
                <a:gd name="T1" fmla="*/ 2666 h 6096"/>
                <a:gd name="T2" fmla="*/ 1736 w 5479"/>
                <a:gd name="T3" fmla="*/ 2630 h 6096"/>
                <a:gd name="T4" fmla="*/ 1088 w 5479"/>
                <a:gd name="T5" fmla="*/ 2327 h 6096"/>
                <a:gd name="T6" fmla="*/ 1641 w 5479"/>
                <a:gd name="T7" fmla="*/ 2213 h 6096"/>
                <a:gd name="T8" fmla="*/ 284 w 5479"/>
                <a:gd name="T9" fmla="*/ 2083 h 6096"/>
                <a:gd name="T10" fmla="*/ 0 w 5479"/>
                <a:gd name="T11" fmla="*/ 1814 h 6096"/>
                <a:gd name="T12" fmla="*/ 636 w 5479"/>
                <a:gd name="T13" fmla="*/ 1611 h 6096"/>
                <a:gd name="T14" fmla="*/ 916 w 5479"/>
                <a:gd name="T15" fmla="*/ 1851 h 6096"/>
                <a:gd name="T16" fmla="*/ 1608 w 5479"/>
                <a:gd name="T17" fmla="*/ 1714 h 6096"/>
                <a:gd name="T18" fmla="*/ 968 w 5479"/>
                <a:gd name="T19" fmla="*/ 1746 h 6096"/>
                <a:gd name="T20" fmla="*/ 1349 w 5479"/>
                <a:gd name="T21" fmla="*/ 1627 h 6096"/>
                <a:gd name="T22" fmla="*/ 1100 w 5479"/>
                <a:gd name="T23" fmla="*/ 1239 h 6096"/>
                <a:gd name="T24" fmla="*/ 1347 w 5479"/>
                <a:gd name="T25" fmla="*/ 1242 h 6096"/>
                <a:gd name="T26" fmla="*/ 1400 w 5479"/>
                <a:gd name="T27" fmla="*/ 1311 h 6096"/>
                <a:gd name="T28" fmla="*/ 1560 w 5479"/>
                <a:gd name="T29" fmla="*/ 1497 h 6096"/>
                <a:gd name="T30" fmla="*/ 2612 w 5479"/>
                <a:gd name="T31" fmla="*/ 2725 h 6096"/>
                <a:gd name="T32" fmla="*/ 2345 w 5479"/>
                <a:gd name="T33" fmla="*/ 1934 h 6096"/>
                <a:gd name="T34" fmla="*/ 2221 w 5479"/>
                <a:gd name="T35" fmla="*/ 1684 h 6096"/>
                <a:gd name="T36" fmla="*/ 2801 w 5479"/>
                <a:gd name="T37" fmla="*/ 2869 h 6096"/>
                <a:gd name="T38" fmla="*/ 2159 w 5479"/>
                <a:gd name="T39" fmla="*/ 1147 h 6096"/>
                <a:gd name="T40" fmla="*/ 1850 w 5479"/>
                <a:gd name="T41" fmla="*/ 1411 h 6096"/>
                <a:gd name="T42" fmla="*/ 2199 w 5479"/>
                <a:gd name="T43" fmla="*/ 1092 h 6096"/>
                <a:gd name="T44" fmla="*/ 1582 w 5479"/>
                <a:gd name="T45" fmla="*/ 813 h 6096"/>
                <a:gd name="T46" fmla="*/ 1437 w 5479"/>
                <a:gd name="T47" fmla="*/ 505 h 6096"/>
                <a:gd name="T48" fmla="*/ 1649 w 5479"/>
                <a:gd name="T49" fmla="*/ 780 h 6096"/>
                <a:gd name="T50" fmla="*/ 1821 w 5479"/>
                <a:gd name="T51" fmla="*/ 694 h 6096"/>
                <a:gd name="T52" fmla="*/ 2033 w 5479"/>
                <a:gd name="T53" fmla="*/ 933 h 6096"/>
                <a:gd name="T54" fmla="*/ 2494 w 5479"/>
                <a:gd name="T55" fmla="*/ 284 h 6096"/>
                <a:gd name="T56" fmla="*/ 2411 w 5479"/>
                <a:gd name="T57" fmla="*/ 195 h 6096"/>
                <a:gd name="T58" fmla="*/ 2871 w 5479"/>
                <a:gd name="T59" fmla="*/ 98 h 6096"/>
                <a:gd name="T60" fmla="*/ 2787 w 5479"/>
                <a:gd name="T61" fmla="*/ 346 h 6096"/>
                <a:gd name="T62" fmla="*/ 2934 w 5479"/>
                <a:gd name="T63" fmla="*/ 894 h 6096"/>
                <a:gd name="T64" fmla="*/ 3079 w 5479"/>
                <a:gd name="T65" fmla="*/ 798 h 6096"/>
                <a:gd name="T66" fmla="*/ 3001 w 5479"/>
                <a:gd name="T67" fmla="*/ 870 h 6096"/>
                <a:gd name="T68" fmla="*/ 3687 w 5479"/>
                <a:gd name="T69" fmla="*/ 1343 h 6096"/>
                <a:gd name="T70" fmla="*/ 3277 w 5479"/>
                <a:gd name="T71" fmla="*/ 671 h 6096"/>
                <a:gd name="T72" fmla="*/ 3655 w 5479"/>
                <a:gd name="T73" fmla="*/ 872 h 6096"/>
                <a:gd name="T74" fmla="*/ 3604 w 5479"/>
                <a:gd name="T75" fmla="*/ 1607 h 6096"/>
                <a:gd name="T76" fmla="*/ 3997 w 5479"/>
                <a:gd name="T77" fmla="*/ 1675 h 6096"/>
                <a:gd name="T78" fmla="*/ 3484 w 5479"/>
                <a:gd name="T79" fmla="*/ 3492 h 6096"/>
                <a:gd name="T80" fmla="*/ 4437 w 5479"/>
                <a:gd name="T81" fmla="*/ 1707 h 6096"/>
                <a:gd name="T82" fmla="*/ 4723 w 5479"/>
                <a:gd name="T83" fmla="*/ 1167 h 6096"/>
                <a:gd name="T84" fmla="*/ 4987 w 5479"/>
                <a:gd name="T85" fmla="*/ 1700 h 6096"/>
                <a:gd name="T86" fmla="*/ 4984 w 5479"/>
                <a:gd name="T87" fmla="*/ 1625 h 6096"/>
                <a:gd name="T88" fmla="*/ 5270 w 5479"/>
                <a:gd name="T89" fmla="*/ 1616 h 6096"/>
                <a:gd name="T90" fmla="*/ 5479 w 5479"/>
                <a:gd name="T91" fmla="*/ 1665 h 6096"/>
                <a:gd name="T92" fmla="*/ 4866 w 5479"/>
                <a:gd name="T93" fmla="*/ 2075 h 6096"/>
                <a:gd name="T94" fmla="*/ 5188 w 5479"/>
                <a:gd name="T95" fmla="*/ 2310 h 6096"/>
                <a:gd name="T96" fmla="*/ 4928 w 5479"/>
                <a:gd name="T97" fmla="*/ 2130 h 6096"/>
                <a:gd name="T98" fmla="*/ 4881 w 5479"/>
                <a:gd name="T99" fmla="*/ 2289 h 6096"/>
                <a:gd name="T100" fmla="*/ 4728 w 5479"/>
                <a:gd name="T101" fmla="*/ 2426 h 6096"/>
                <a:gd name="T102" fmla="*/ 3876 w 5479"/>
                <a:gd name="T103" fmla="*/ 5993 h 6096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074 w 10000"/>
                <a:gd name="connsiteY207" fmla="*/ 9831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513 w 10000"/>
                <a:gd name="connsiteY207" fmla="*/ 9782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447 w 10000"/>
                <a:gd name="connsiteY207" fmla="*/ 9654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447 w 10000"/>
                <a:gd name="connsiteY207" fmla="*/ 9654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48 w 10000"/>
                <a:gd name="connsiteY207" fmla="*/ 9506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48 w 10000"/>
                <a:gd name="connsiteY207" fmla="*/ 9506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48 w 10000"/>
                <a:gd name="connsiteY207" fmla="*/ 9506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48 w 10000"/>
                <a:gd name="connsiteY207" fmla="*/ 9506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37 w 10000"/>
                <a:gd name="connsiteY207" fmla="*/ 9407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37 w 10000"/>
                <a:gd name="connsiteY207" fmla="*/ 9407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37 w 10000"/>
                <a:gd name="connsiteY207" fmla="*/ 9407 h 10000"/>
                <a:gd name="connsiteX208" fmla="*/ 8682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37 w 10000"/>
                <a:gd name="connsiteY207" fmla="*/ 9407 h 10000"/>
                <a:gd name="connsiteX208" fmla="*/ 8978 w 10000"/>
                <a:gd name="connsiteY208" fmla="*/ 998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37 w 10000"/>
                <a:gd name="connsiteY207" fmla="*/ 9407 h 10000"/>
                <a:gd name="connsiteX208" fmla="*/ 9000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48 w 10000"/>
                <a:gd name="connsiteY207" fmla="*/ 9229 h 10000"/>
                <a:gd name="connsiteX208" fmla="*/ 9000 w 10000"/>
                <a:gd name="connsiteY208" fmla="*/ 10000 h 10000"/>
                <a:gd name="connsiteX209" fmla="*/ 3705 w 10000"/>
                <a:gd name="connsiteY209" fmla="*/ 10000 h 10000"/>
                <a:gd name="connsiteX0" fmla="*/ 3705 w 10000"/>
                <a:gd name="connsiteY0" fmla="*/ 10000 h 10000"/>
                <a:gd name="connsiteX1" fmla="*/ 5255 w 10000"/>
                <a:gd name="connsiteY1" fmla="*/ 8988 h 10000"/>
                <a:gd name="connsiteX2" fmla="*/ 5386 w 10000"/>
                <a:gd name="connsiteY2" fmla="*/ 5595 h 10000"/>
                <a:gd name="connsiteX3" fmla="*/ 4081 w 10000"/>
                <a:gd name="connsiteY3" fmla="*/ 4373 h 10000"/>
                <a:gd name="connsiteX4" fmla="*/ 3346 w 10000"/>
                <a:gd name="connsiteY4" fmla="*/ 4308 h 10000"/>
                <a:gd name="connsiteX5" fmla="*/ 2256 w 10000"/>
                <a:gd name="connsiteY5" fmla="*/ 4747 h 10000"/>
                <a:gd name="connsiteX6" fmla="*/ 2256 w 10000"/>
                <a:gd name="connsiteY6" fmla="*/ 4747 h 10000"/>
                <a:gd name="connsiteX7" fmla="*/ 3168 w 10000"/>
                <a:gd name="connsiteY7" fmla="*/ 4314 h 10000"/>
                <a:gd name="connsiteX8" fmla="*/ 1526 w 10000"/>
                <a:gd name="connsiteY8" fmla="*/ 3967 h 10000"/>
                <a:gd name="connsiteX9" fmla="*/ 2626 w 10000"/>
                <a:gd name="connsiteY9" fmla="*/ 4218 h 10000"/>
                <a:gd name="connsiteX10" fmla="*/ 2285 w 10000"/>
                <a:gd name="connsiteY10" fmla="*/ 4003 h 10000"/>
                <a:gd name="connsiteX11" fmla="*/ 1986 w 10000"/>
                <a:gd name="connsiteY11" fmla="*/ 3817 h 10000"/>
                <a:gd name="connsiteX12" fmla="*/ 2316 w 10000"/>
                <a:gd name="connsiteY12" fmla="*/ 3973 h 10000"/>
                <a:gd name="connsiteX13" fmla="*/ 2847 w 10000"/>
                <a:gd name="connsiteY13" fmla="*/ 4211 h 10000"/>
                <a:gd name="connsiteX14" fmla="*/ 3802 w 10000"/>
                <a:gd name="connsiteY14" fmla="*/ 4162 h 10000"/>
                <a:gd name="connsiteX15" fmla="*/ 2995 w 10000"/>
                <a:gd name="connsiteY15" fmla="*/ 3630 h 10000"/>
                <a:gd name="connsiteX16" fmla="*/ 1619 w 10000"/>
                <a:gd name="connsiteY16" fmla="*/ 3138 h 10000"/>
                <a:gd name="connsiteX17" fmla="*/ 1487 w 10000"/>
                <a:gd name="connsiteY17" fmla="*/ 3074 h 10000"/>
                <a:gd name="connsiteX18" fmla="*/ 1007 w 10000"/>
                <a:gd name="connsiteY18" fmla="*/ 3045 h 10000"/>
                <a:gd name="connsiteX19" fmla="*/ 518 w 10000"/>
                <a:gd name="connsiteY19" fmla="*/ 3417 h 10000"/>
                <a:gd name="connsiteX20" fmla="*/ 444 w 10000"/>
                <a:gd name="connsiteY20" fmla="*/ 3424 h 10000"/>
                <a:gd name="connsiteX21" fmla="*/ 575 w 10000"/>
                <a:gd name="connsiteY21" fmla="*/ 3381 h 10000"/>
                <a:gd name="connsiteX22" fmla="*/ 896 w 10000"/>
                <a:gd name="connsiteY22" fmla="*/ 3066 h 10000"/>
                <a:gd name="connsiteX23" fmla="*/ 0 w 10000"/>
                <a:gd name="connsiteY23" fmla="*/ 2976 h 10000"/>
                <a:gd name="connsiteX24" fmla="*/ 0 w 10000"/>
                <a:gd name="connsiteY24" fmla="*/ 2976 h 10000"/>
                <a:gd name="connsiteX25" fmla="*/ 1305 w 10000"/>
                <a:gd name="connsiteY25" fmla="*/ 2954 h 10000"/>
                <a:gd name="connsiteX26" fmla="*/ 933 w 10000"/>
                <a:gd name="connsiteY26" fmla="*/ 2170 h 10000"/>
                <a:gd name="connsiteX27" fmla="*/ 1161 w 10000"/>
                <a:gd name="connsiteY27" fmla="*/ 2643 h 10000"/>
                <a:gd name="connsiteX28" fmla="*/ 1228 w 10000"/>
                <a:gd name="connsiteY28" fmla="*/ 2254 h 10000"/>
                <a:gd name="connsiteX29" fmla="*/ 1214 w 10000"/>
                <a:gd name="connsiteY29" fmla="*/ 2346 h 10000"/>
                <a:gd name="connsiteX30" fmla="*/ 1248 w 10000"/>
                <a:gd name="connsiteY30" fmla="*/ 2766 h 10000"/>
                <a:gd name="connsiteX31" fmla="*/ 1672 w 10000"/>
                <a:gd name="connsiteY31" fmla="*/ 3036 h 10000"/>
                <a:gd name="connsiteX32" fmla="*/ 2984 w 10000"/>
                <a:gd name="connsiteY32" fmla="*/ 3443 h 10000"/>
                <a:gd name="connsiteX33" fmla="*/ 2984 w 10000"/>
                <a:gd name="connsiteY33" fmla="*/ 3443 h 10000"/>
                <a:gd name="connsiteX34" fmla="*/ 3327 w 10000"/>
                <a:gd name="connsiteY34" fmla="*/ 3566 h 10000"/>
                <a:gd name="connsiteX35" fmla="*/ 2935 w 10000"/>
                <a:gd name="connsiteY35" fmla="*/ 2812 h 10000"/>
                <a:gd name="connsiteX36" fmla="*/ 2588 w 10000"/>
                <a:gd name="connsiteY36" fmla="*/ 2685 h 10000"/>
                <a:gd name="connsiteX37" fmla="*/ 2203 w 10000"/>
                <a:gd name="connsiteY37" fmla="*/ 2825 h 10000"/>
                <a:gd name="connsiteX38" fmla="*/ 1816 w 10000"/>
                <a:gd name="connsiteY38" fmla="*/ 2885 h 10000"/>
                <a:gd name="connsiteX39" fmla="*/ 1767 w 10000"/>
                <a:gd name="connsiteY39" fmla="*/ 2864 h 10000"/>
                <a:gd name="connsiteX40" fmla="*/ 1767 w 10000"/>
                <a:gd name="connsiteY40" fmla="*/ 2864 h 10000"/>
                <a:gd name="connsiteX41" fmla="*/ 1820 w 10000"/>
                <a:gd name="connsiteY41" fmla="*/ 2874 h 10000"/>
                <a:gd name="connsiteX42" fmla="*/ 2252 w 10000"/>
                <a:gd name="connsiteY42" fmla="*/ 2762 h 10000"/>
                <a:gd name="connsiteX43" fmla="*/ 2462 w 10000"/>
                <a:gd name="connsiteY43" fmla="*/ 2669 h 10000"/>
                <a:gd name="connsiteX44" fmla="*/ 1630 w 10000"/>
                <a:gd name="connsiteY44" fmla="*/ 2475 h 10000"/>
                <a:gd name="connsiteX45" fmla="*/ 2940 w 10000"/>
                <a:gd name="connsiteY45" fmla="*/ 2725 h 10000"/>
                <a:gd name="connsiteX46" fmla="*/ 2196 w 10000"/>
                <a:gd name="connsiteY46" fmla="*/ 2119 h 10000"/>
                <a:gd name="connsiteX47" fmla="*/ 2008 w 10000"/>
                <a:gd name="connsiteY47" fmla="*/ 2032 h 10000"/>
                <a:gd name="connsiteX48" fmla="*/ 2462 w 10000"/>
                <a:gd name="connsiteY48" fmla="*/ 2177 h 10000"/>
                <a:gd name="connsiteX49" fmla="*/ 2170 w 10000"/>
                <a:gd name="connsiteY49" fmla="*/ 1183 h 10000"/>
                <a:gd name="connsiteX50" fmla="*/ 2170 w 10000"/>
                <a:gd name="connsiteY50" fmla="*/ 1183 h 10000"/>
                <a:gd name="connsiteX51" fmla="*/ 2458 w 10000"/>
                <a:gd name="connsiteY51" fmla="*/ 2037 h 10000"/>
                <a:gd name="connsiteX52" fmla="*/ 2471 w 10000"/>
                <a:gd name="connsiteY52" fmla="*/ 1611 h 10000"/>
                <a:gd name="connsiteX53" fmla="*/ 2471 w 10000"/>
                <a:gd name="connsiteY53" fmla="*/ 1611 h 10000"/>
                <a:gd name="connsiteX54" fmla="*/ 2484 w 10000"/>
                <a:gd name="connsiteY54" fmla="*/ 1827 h 10000"/>
                <a:gd name="connsiteX55" fmla="*/ 2555 w 10000"/>
                <a:gd name="connsiteY55" fmla="*/ 2151 h 10000"/>
                <a:gd name="connsiteX56" fmla="*/ 2604 w 10000"/>
                <a:gd name="connsiteY56" fmla="*/ 2211 h 10000"/>
                <a:gd name="connsiteX57" fmla="*/ 2805 w 10000"/>
                <a:gd name="connsiteY57" fmla="*/ 2415 h 10000"/>
                <a:gd name="connsiteX58" fmla="*/ 2844 w 10000"/>
                <a:gd name="connsiteY58" fmla="*/ 2452 h 10000"/>
                <a:gd name="connsiteX59" fmla="*/ 2847 w 10000"/>
                <a:gd name="connsiteY59" fmla="*/ 2456 h 10000"/>
                <a:gd name="connsiteX60" fmla="*/ 2851 w 10000"/>
                <a:gd name="connsiteY60" fmla="*/ 2461 h 10000"/>
                <a:gd name="connsiteX61" fmla="*/ 3838 w 10000"/>
                <a:gd name="connsiteY61" fmla="*/ 3870 h 10000"/>
                <a:gd name="connsiteX62" fmla="*/ 3871 w 10000"/>
                <a:gd name="connsiteY62" fmla="*/ 3901 h 10000"/>
                <a:gd name="connsiteX63" fmla="*/ 4767 w 10000"/>
                <a:gd name="connsiteY63" fmla="*/ 4470 h 10000"/>
                <a:gd name="connsiteX64" fmla="*/ 4532 w 10000"/>
                <a:gd name="connsiteY64" fmla="*/ 3368 h 10000"/>
                <a:gd name="connsiteX65" fmla="*/ 4201 w 10000"/>
                <a:gd name="connsiteY65" fmla="*/ 3176 h 10000"/>
                <a:gd name="connsiteX66" fmla="*/ 3864 w 10000"/>
                <a:gd name="connsiteY66" fmla="*/ 3013 h 10000"/>
                <a:gd name="connsiteX67" fmla="*/ 4280 w 10000"/>
                <a:gd name="connsiteY67" fmla="*/ 3173 h 10000"/>
                <a:gd name="connsiteX68" fmla="*/ 4475 w 10000"/>
                <a:gd name="connsiteY68" fmla="*/ 3266 h 10000"/>
                <a:gd name="connsiteX69" fmla="*/ 4322 w 10000"/>
                <a:gd name="connsiteY69" fmla="*/ 3053 h 10000"/>
                <a:gd name="connsiteX70" fmla="*/ 4054 w 10000"/>
                <a:gd name="connsiteY70" fmla="*/ 2762 h 10000"/>
                <a:gd name="connsiteX71" fmla="*/ 4054 w 10000"/>
                <a:gd name="connsiteY71" fmla="*/ 2762 h 10000"/>
                <a:gd name="connsiteX72" fmla="*/ 4848 w 10000"/>
                <a:gd name="connsiteY72" fmla="*/ 3898 h 10000"/>
                <a:gd name="connsiteX73" fmla="*/ 4964 w 10000"/>
                <a:gd name="connsiteY73" fmla="*/ 2776 h 10000"/>
                <a:gd name="connsiteX74" fmla="*/ 4875 w 10000"/>
                <a:gd name="connsiteY74" fmla="*/ 4157 h 10000"/>
                <a:gd name="connsiteX75" fmla="*/ 5112 w 10000"/>
                <a:gd name="connsiteY75" fmla="*/ 4706 h 10000"/>
                <a:gd name="connsiteX76" fmla="*/ 5802 w 10000"/>
                <a:gd name="connsiteY76" fmla="*/ 5344 h 10000"/>
                <a:gd name="connsiteX77" fmla="*/ 4941 w 10000"/>
                <a:gd name="connsiteY77" fmla="*/ 2393 h 10000"/>
                <a:gd name="connsiteX78" fmla="*/ 4158 w 10000"/>
                <a:gd name="connsiteY78" fmla="*/ 1860 h 10000"/>
                <a:gd name="connsiteX79" fmla="*/ 3941 w 10000"/>
                <a:gd name="connsiteY79" fmla="*/ 1882 h 10000"/>
                <a:gd name="connsiteX80" fmla="*/ 3391 w 10000"/>
                <a:gd name="connsiteY80" fmla="*/ 2331 h 10000"/>
                <a:gd name="connsiteX81" fmla="*/ 3245 w 10000"/>
                <a:gd name="connsiteY81" fmla="*/ 2408 h 10000"/>
                <a:gd name="connsiteX82" fmla="*/ 3245 w 10000"/>
                <a:gd name="connsiteY82" fmla="*/ 2408 h 10000"/>
                <a:gd name="connsiteX83" fmla="*/ 3377 w 10000"/>
                <a:gd name="connsiteY83" fmla="*/ 2315 h 10000"/>
                <a:gd name="connsiteX84" fmla="*/ 3793 w 10000"/>
                <a:gd name="connsiteY84" fmla="*/ 1918 h 10000"/>
                <a:gd name="connsiteX85" fmla="*/ 3163 w 10000"/>
                <a:gd name="connsiteY85" fmla="*/ 1796 h 10000"/>
                <a:gd name="connsiteX86" fmla="*/ 3163 w 10000"/>
                <a:gd name="connsiteY86" fmla="*/ 1796 h 10000"/>
                <a:gd name="connsiteX87" fmla="*/ 4014 w 10000"/>
                <a:gd name="connsiteY87" fmla="*/ 1791 h 10000"/>
                <a:gd name="connsiteX88" fmla="*/ 3105 w 10000"/>
                <a:gd name="connsiteY88" fmla="*/ 1398 h 10000"/>
                <a:gd name="connsiteX89" fmla="*/ 2572 w 10000"/>
                <a:gd name="connsiteY89" fmla="*/ 1389 h 10000"/>
                <a:gd name="connsiteX90" fmla="*/ 2466 w 10000"/>
                <a:gd name="connsiteY90" fmla="*/ 1407 h 10000"/>
                <a:gd name="connsiteX91" fmla="*/ 2887 w 10000"/>
                <a:gd name="connsiteY91" fmla="*/ 1334 h 10000"/>
                <a:gd name="connsiteX92" fmla="*/ 2973 w 10000"/>
                <a:gd name="connsiteY92" fmla="*/ 1335 h 10000"/>
                <a:gd name="connsiteX93" fmla="*/ 2637 w 10000"/>
                <a:gd name="connsiteY93" fmla="*/ 1160 h 10000"/>
                <a:gd name="connsiteX94" fmla="*/ 2853 w 10000"/>
                <a:gd name="connsiteY94" fmla="*/ 1235 h 10000"/>
                <a:gd name="connsiteX95" fmla="*/ 2623 w 10000"/>
                <a:gd name="connsiteY95" fmla="*/ 828 h 10000"/>
                <a:gd name="connsiteX96" fmla="*/ 2623 w 10000"/>
                <a:gd name="connsiteY96" fmla="*/ 828 h 10000"/>
                <a:gd name="connsiteX97" fmla="*/ 2617 w 10000"/>
                <a:gd name="connsiteY97" fmla="*/ 781 h 10000"/>
                <a:gd name="connsiteX98" fmla="*/ 2639 w 10000"/>
                <a:gd name="connsiteY98" fmla="*/ 825 h 10000"/>
                <a:gd name="connsiteX99" fmla="*/ 3010 w 10000"/>
                <a:gd name="connsiteY99" fmla="*/ 1280 h 10000"/>
                <a:gd name="connsiteX100" fmla="*/ 3391 w 10000"/>
                <a:gd name="connsiteY100" fmla="*/ 1417 h 10000"/>
                <a:gd name="connsiteX101" fmla="*/ 3114 w 10000"/>
                <a:gd name="connsiteY101" fmla="*/ 837 h 10000"/>
                <a:gd name="connsiteX102" fmla="*/ 3327 w 10000"/>
                <a:gd name="connsiteY102" fmla="*/ 1219 h 10000"/>
                <a:gd name="connsiteX103" fmla="*/ 3324 w 10000"/>
                <a:gd name="connsiteY103" fmla="*/ 1138 h 10000"/>
                <a:gd name="connsiteX104" fmla="*/ 3406 w 10000"/>
                <a:gd name="connsiteY104" fmla="*/ 915 h 10000"/>
                <a:gd name="connsiteX105" fmla="*/ 3362 w 10000"/>
                <a:gd name="connsiteY105" fmla="*/ 1176 h 10000"/>
                <a:gd name="connsiteX106" fmla="*/ 3431 w 10000"/>
                <a:gd name="connsiteY106" fmla="*/ 1352 h 10000"/>
                <a:gd name="connsiteX107" fmla="*/ 3711 w 10000"/>
                <a:gd name="connsiteY107" fmla="*/ 1531 h 10000"/>
                <a:gd name="connsiteX108" fmla="*/ 5034 w 10000"/>
                <a:gd name="connsiteY108" fmla="*/ 2254 h 10000"/>
                <a:gd name="connsiteX109" fmla="*/ 5047 w 10000"/>
                <a:gd name="connsiteY109" fmla="*/ 2247 h 10000"/>
                <a:gd name="connsiteX110" fmla="*/ 4853 w 10000"/>
                <a:gd name="connsiteY110" fmla="*/ 1055 h 10000"/>
                <a:gd name="connsiteX111" fmla="*/ 4552 w 10000"/>
                <a:gd name="connsiteY111" fmla="*/ 466 h 10000"/>
                <a:gd name="connsiteX112" fmla="*/ 4034 w 10000"/>
                <a:gd name="connsiteY112" fmla="*/ 220 h 10000"/>
                <a:gd name="connsiteX113" fmla="*/ 3796 w 10000"/>
                <a:gd name="connsiteY113" fmla="*/ 169 h 10000"/>
                <a:gd name="connsiteX114" fmla="*/ 3796 w 10000"/>
                <a:gd name="connsiteY114" fmla="*/ 169 h 10000"/>
                <a:gd name="connsiteX115" fmla="*/ 4400 w 10000"/>
                <a:gd name="connsiteY115" fmla="*/ 320 h 10000"/>
                <a:gd name="connsiteX116" fmla="*/ 4444 w 10000"/>
                <a:gd name="connsiteY116" fmla="*/ 341 h 10000"/>
                <a:gd name="connsiteX117" fmla="*/ 4110 w 10000"/>
                <a:gd name="connsiteY117" fmla="*/ 0 h 10000"/>
                <a:gd name="connsiteX118" fmla="*/ 4893 w 10000"/>
                <a:gd name="connsiteY118" fmla="*/ 868 h 10000"/>
                <a:gd name="connsiteX119" fmla="*/ 5240 w 10000"/>
                <a:gd name="connsiteY119" fmla="*/ 161 h 10000"/>
                <a:gd name="connsiteX120" fmla="*/ 5127 w 10000"/>
                <a:gd name="connsiteY120" fmla="*/ 448 h 10000"/>
                <a:gd name="connsiteX121" fmla="*/ 5570 w 10000"/>
                <a:gd name="connsiteY121" fmla="*/ 171 h 10000"/>
                <a:gd name="connsiteX122" fmla="*/ 5499 w 10000"/>
                <a:gd name="connsiteY122" fmla="*/ 221 h 10000"/>
                <a:gd name="connsiteX123" fmla="*/ 5087 w 10000"/>
                <a:gd name="connsiteY123" fmla="*/ 568 h 10000"/>
                <a:gd name="connsiteX124" fmla="*/ 5067 w 10000"/>
                <a:gd name="connsiteY124" fmla="*/ 1786 h 10000"/>
                <a:gd name="connsiteX125" fmla="*/ 5286 w 10000"/>
                <a:gd name="connsiteY125" fmla="*/ 1537 h 10000"/>
                <a:gd name="connsiteX126" fmla="*/ 5293 w 10000"/>
                <a:gd name="connsiteY126" fmla="*/ 1527 h 10000"/>
                <a:gd name="connsiteX127" fmla="*/ 5355 w 10000"/>
                <a:gd name="connsiteY127" fmla="*/ 1467 h 10000"/>
                <a:gd name="connsiteX128" fmla="*/ 5611 w 10000"/>
                <a:gd name="connsiteY128" fmla="*/ 858 h 10000"/>
                <a:gd name="connsiteX129" fmla="*/ 5611 w 10000"/>
                <a:gd name="connsiteY129" fmla="*/ 858 h 10000"/>
                <a:gd name="connsiteX130" fmla="*/ 5527 w 10000"/>
                <a:gd name="connsiteY130" fmla="*/ 1353 h 10000"/>
                <a:gd name="connsiteX131" fmla="*/ 5620 w 10000"/>
                <a:gd name="connsiteY131" fmla="*/ 1309 h 10000"/>
                <a:gd name="connsiteX132" fmla="*/ 5859 w 10000"/>
                <a:gd name="connsiteY132" fmla="*/ 1170 h 10000"/>
                <a:gd name="connsiteX133" fmla="*/ 5859 w 10000"/>
                <a:gd name="connsiteY133" fmla="*/ 1170 h 10000"/>
                <a:gd name="connsiteX134" fmla="*/ 5640 w 10000"/>
                <a:gd name="connsiteY134" fmla="*/ 1339 h 10000"/>
                <a:gd name="connsiteX135" fmla="*/ 5477 w 10000"/>
                <a:gd name="connsiteY135" fmla="*/ 1427 h 10000"/>
                <a:gd name="connsiteX136" fmla="*/ 5118 w 10000"/>
                <a:gd name="connsiteY136" fmla="*/ 1937 h 10000"/>
                <a:gd name="connsiteX137" fmla="*/ 5315 w 10000"/>
                <a:gd name="connsiteY137" fmla="*/ 2429 h 10000"/>
                <a:gd name="connsiteX138" fmla="*/ 5833 w 10000"/>
                <a:gd name="connsiteY138" fmla="*/ 3374 h 10000"/>
                <a:gd name="connsiteX139" fmla="*/ 6729 w 10000"/>
                <a:gd name="connsiteY139" fmla="*/ 2203 h 10000"/>
                <a:gd name="connsiteX140" fmla="*/ 6709 w 10000"/>
                <a:gd name="connsiteY140" fmla="*/ 1503 h 10000"/>
                <a:gd name="connsiteX141" fmla="*/ 6452 w 10000"/>
                <a:gd name="connsiteY141" fmla="*/ 1409 h 10000"/>
                <a:gd name="connsiteX142" fmla="*/ 6030 w 10000"/>
                <a:gd name="connsiteY142" fmla="*/ 1189 h 10000"/>
                <a:gd name="connsiteX143" fmla="*/ 5981 w 10000"/>
                <a:gd name="connsiteY143" fmla="*/ 1101 h 10000"/>
                <a:gd name="connsiteX144" fmla="*/ 5981 w 10000"/>
                <a:gd name="connsiteY144" fmla="*/ 1101 h 10000"/>
                <a:gd name="connsiteX145" fmla="*/ 6021 w 10000"/>
                <a:gd name="connsiteY145" fmla="*/ 1152 h 10000"/>
                <a:gd name="connsiteX146" fmla="*/ 6538 w 10000"/>
                <a:gd name="connsiteY146" fmla="*/ 1391 h 10000"/>
                <a:gd name="connsiteX147" fmla="*/ 6671 w 10000"/>
                <a:gd name="connsiteY147" fmla="*/ 1430 h 10000"/>
                <a:gd name="connsiteX148" fmla="*/ 6410 w 10000"/>
                <a:gd name="connsiteY148" fmla="*/ 1012 h 10000"/>
                <a:gd name="connsiteX149" fmla="*/ 6910 w 10000"/>
                <a:gd name="connsiteY149" fmla="*/ 1780 h 10000"/>
                <a:gd name="connsiteX150" fmla="*/ 7007 w 10000"/>
                <a:gd name="connsiteY150" fmla="*/ 1268 h 10000"/>
                <a:gd name="connsiteX151" fmla="*/ 6578 w 10000"/>
                <a:gd name="connsiteY151" fmla="*/ 2636 h 10000"/>
                <a:gd name="connsiteX152" fmla="*/ 7231 w 10000"/>
                <a:gd name="connsiteY152" fmla="*/ 2441 h 10000"/>
                <a:gd name="connsiteX153" fmla="*/ 6740 w 10000"/>
                <a:gd name="connsiteY153" fmla="*/ 2661 h 10000"/>
                <a:gd name="connsiteX154" fmla="*/ 7156 w 10000"/>
                <a:gd name="connsiteY154" fmla="*/ 2753 h 10000"/>
                <a:gd name="connsiteX155" fmla="*/ 7295 w 10000"/>
                <a:gd name="connsiteY155" fmla="*/ 2748 h 10000"/>
                <a:gd name="connsiteX156" fmla="*/ 6634 w 10000"/>
                <a:gd name="connsiteY156" fmla="*/ 2690 h 10000"/>
                <a:gd name="connsiteX157" fmla="*/ 6463 w 10000"/>
                <a:gd name="connsiteY157" fmla="*/ 2789 h 10000"/>
                <a:gd name="connsiteX158" fmla="*/ 6049 w 10000"/>
                <a:gd name="connsiteY158" fmla="*/ 3873 h 10000"/>
                <a:gd name="connsiteX159" fmla="*/ 6359 w 10000"/>
                <a:gd name="connsiteY159" fmla="*/ 5728 h 10000"/>
                <a:gd name="connsiteX160" fmla="*/ 7793 w 10000"/>
                <a:gd name="connsiteY160" fmla="*/ 3428 h 10000"/>
                <a:gd name="connsiteX161" fmla="*/ 8058 w 10000"/>
                <a:gd name="connsiteY161" fmla="*/ 2966 h 10000"/>
                <a:gd name="connsiteX162" fmla="*/ 7713 w 10000"/>
                <a:gd name="connsiteY162" fmla="*/ 2388 h 10000"/>
                <a:gd name="connsiteX163" fmla="*/ 8098 w 10000"/>
                <a:gd name="connsiteY163" fmla="*/ 2800 h 10000"/>
                <a:gd name="connsiteX164" fmla="*/ 8153 w 10000"/>
                <a:gd name="connsiteY164" fmla="*/ 2133 h 10000"/>
                <a:gd name="connsiteX165" fmla="*/ 8217 w 10000"/>
                <a:gd name="connsiteY165" fmla="*/ 2548 h 10000"/>
                <a:gd name="connsiteX166" fmla="*/ 8549 w 10000"/>
                <a:gd name="connsiteY166" fmla="*/ 1996 h 10000"/>
                <a:gd name="connsiteX167" fmla="*/ 8620 w 10000"/>
                <a:gd name="connsiteY167" fmla="*/ 1914 h 10000"/>
                <a:gd name="connsiteX168" fmla="*/ 8226 w 10000"/>
                <a:gd name="connsiteY168" fmla="*/ 2676 h 10000"/>
                <a:gd name="connsiteX169" fmla="*/ 8009 w 10000"/>
                <a:gd name="connsiteY169" fmla="*/ 3450 h 10000"/>
                <a:gd name="connsiteX170" fmla="*/ 8907 w 10000"/>
                <a:gd name="connsiteY170" fmla="*/ 3136 h 10000"/>
                <a:gd name="connsiteX171" fmla="*/ 9102 w 10000"/>
                <a:gd name="connsiteY171" fmla="*/ 2789 h 10000"/>
                <a:gd name="connsiteX172" fmla="*/ 8688 w 10000"/>
                <a:gd name="connsiteY172" fmla="*/ 2397 h 10000"/>
                <a:gd name="connsiteX173" fmla="*/ 8688 w 10000"/>
                <a:gd name="connsiteY173" fmla="*/ 2397 h 10000"/>
                <a:gd name="connsiteX174" fmla="*/ 9034 w 10000"/>
                <a:gd name="connsiteY174" fmla="*/ 2605 h 10000"/>
                <a:gd name="connsiteX175" fmla="*/ 9097 w 10000"/>
                <a:gd name="connsiteY175" fmla="*/ 2666 h 10000"/>
                <a:gd name="connsiteX176" fmla="*/ 8914 w 10000"/>
                <a:gd name="connsiteY176" fmla="*/ 2080 h 10000"/>
                <a:gd name="connsiteX177" fmla="*/ 9117 w 10000"/>
                <a:gd name="connsiteY177" fmla="*/ 3020 h 10000"/>
                <a:gd name="connsiteX178" fmla="*/ 9212 w 10000"/>
                <a:gd name="connsiteY178" fmla="*/ 2958 h 10000"/>
                <a:gd name="connsiteX179" fmla="*/ 9619 w 10000"/>
                <a:gd name="connsiteY179" fmla="*/ 2651 h 10000"/>
                <a:gd name="connsiteX180" fmla="*/ 9398 w 10000"/>
                <a:gd name="connsiteY180" fmla="*/ 2872 h 10000"/>
                <a:gd name="connsiteX181" fmla="*/ 9527 w 10000"/>
                <a:gd name="connsiteY181" fmla="*/ 2833 h 10000"/>
                <a:gd name="connsiteX182" fmla="*/ 9890 w 10000"/>
                <a:gd name="connsiteY182" fmla="*/ 2756 h 10000"/>
                <a:gd name="connsiteX183" fmla="*/ 10000 w 10000"/>
                <a:gd name="connsiteY183" fmla="*/ 2731 h 10000"/>
                <a:gd name="connsiteX184" fmla="*/ 9598 w 10000"/>
                <a:gd name="connsiteY184" fmla="*/ 2856 h 10000"/>
                <a:gd name="connsiteX185" fmla="*/ 9233 w 10000"/>
                <a:gd name="connsiteY185" fmla="*/ 3020 h 10000"/>
                <a:gd name="connsiteX186" fmla="*/ 8700 w 10000"/>
                <a:gd name="connsiteY186" fmla="*/ 3369 h 10000"/>
                <a:gd name="connsiteX187" fmla="*/ 8881 w 10000"/>
                <a:gd name="connsiteY187" fmla="*/ 3404 h 10000"/>
                <a:gd name="connsiteX188" fmla="*/ 9604 w 10000"/>
                <a:gd name="connsiteY188" fmla="*/ 3417 h 10000"/>
                <a:gd name="connsiteX189" fmla="*/ 9604 w 10000"/>
                <a:gd name="connsiteY189" fmla="*/ 3417 h 10000"/>
                <a:gd name="connsiteX190" fmla="*/ 9160 w 10000"/>
                <a:gd name="connsiteY190" fmla="*/ 3520 h 10000"/>
                <a:gd name="connsiteX191" fmla="*/ 9469 w 10000"/>
                <a:gd name="connsiteY191" fmla="*/ 3789 h 10000"/>
                <a:gd name="connsiteX192" fmla="*/ 9469 w 10000"/>
                <a:gd name="connsiteY192" fmla="*/ 3789 h 10000"/>
                <a:gd name="connsiteX193" fmla="*/ 9489 w 10000"/>
                <a:gd name="connsiteY193" fmla="*/ 3812 h 10000"/>
                <a:gd name="connsiteX194" fmla="*/ 9462 w 10000"/>
                <a:gd name="connsiteY194" fmla="*/ 3799 h 10000"/>
                <a:gd name="connsiteX195" fmla="*/ 8994 w 10000"/>
                <a:gd name="connsiteY195" fmla="*/ 3494 h 10000"/>
                <a:gd name="connsiteX196" fmla="*/ 8536 w 10000"/>
                <a:gd name="connsiteY196" fmla="*/ 3433 h 10000"/>
                <a:gd name="connsiteX197" fmla="*/ 7523 w 10000"/>
                <a:gd name="connsiteY197" fmla="*/ 3926 h 10000"/>
                <a:gd name="connsiteX198" fmla="*/ 8564 w 10000"/>
                <a:gd name="connsiteY198" fmla="*/ 3743 h 10000"/>
                <a:gd name="connsiteX199" fmla="*/ 8909 w 10000"/>
                <a:gd name="connsiteY199" fmla="*/ 3755 h 10000"/>
                <a:gd name="connsiteX200" fmla="*/ 8909 w 10000"/>
                <a:gd name="connsiteY200" fmla="*/ 3755 h 10000"/>
                <a:gd name="connsiteX201" fmla="*/ 8565 w 10000"/>
                <a:gd name="connsiteY201" fmla="*/ 3781 h 10000"/>
                <a:gd name="connsiteX202" fmla="*/ 8230 w 10000"/>
                <a:gd name="connsiteY202" fmla="*/ 3816 h 10000"/>
                <a:gd name="connsiteX203" fmla="*/ 8629 w 10000"/>
                <a:gd name="connsiteY203" fmla="*/ 3980 h 10000"/>
                <a:gd name="connsiteX204" fmla="*/ 8737 w 10000"/>
                <a:gd name="connsiteY204" fmla="*/ 4060 h 10000"/>
                <a:gd name="connsiteX205" fmla="*/ 8657 w 10000"/>
                <a:gd name="connsiteY205" fmla="*/ 4019 h 10000"/>
                <a:gd name="connsiteX206" fmla="*/ 7970 w 10000"/>
                <a:gd name="connsiteY206" fmla="*/ 3881 h 10000"/>
                <a:gd name="connsiteX207" fmla="*/ 7348 w 10000"/>
                <a:gd name="connsiteY207" fmla="*/ 9229 h 10000"/>
                <a:gd name="connsiteX208" fmla="*/ 9000 w 10000"/>
                <a:gd name="connsiteY208" fmla="*/ 10000 h 10000"/>
                <a:gd name="connsiteX209" fmla="*/ 3705 w 10000"/>
                <a:gd name="connsiteY209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</a:cxnLst>
              <a:rect l="l" t="t" r="r" b="b"/>
              <a:pathLst>
                <a:path w="10000" h="10000">
                  <a:moveTo>
                    <a:pt x="3705" y="10000"/>
                  </a:moveTo>
                  <a:cubicBezTo>
                    <a:pt x="4121" y="9923"/>
                    <a:pt x="4891" y="9690"/>
                    <a:pt x="5255" y="8988"/>
                  </a:cubicBezTo>
                  <a:cubicBezTo>
                    <a:pt x="5682" y="8159"/>
                    <a:pt x="6151" y="6406"/>
                    <a:pt x="5386" y="5595"/>
                  </a:cubicBezTo>
                  <a:cubicBezTo>
                    <a:pt x="4621" y="4787"/>
                    <a:pt x="4400" y="4613"/>
                    <a:pt x="4081" y="4373"/>
                  </a:cubicBezTo>
                  <a:cubicBezTo>
                    <a:pt x="3855" y="4306"/>
                    <a:pt x="3605" y="4300"/>
                    <a:pt x="3346" y="4308"/>
                  </a:cubicBezTo>
                  <a:cubicBezTo>
                    <a:pt x="3070" y="4449"/>
                    <a:pt x="2603" y="4826"/>
                    <a:pt x="2256" y="4747"/>
                  </a:cubicBezTo>
                  <a:lnTo>
                    <a:pt x="2256" y="4747"/>
                  </a:lnTo>
                  <a:cubicBezTo>
                    <a:pt x="2645" y="4664"/>
                    <a:pt x="2940" y="4457"/>
                    <a:pt x="3168" y="4314"/>
                  </a:cubicBezTo>
                  <a:cubicBezTo>
                    <a:pt x="2604" y="4341"/>
                    <a:pt x="2011" y="4382"/>
                    <a:pt x="1526" y="3967"/>
                  </a:cubicBezTo>
                  <a:cubicBezTo>
                    <a:pt x="1915" y="4165"/>
                    <a:pt x="2280" y="4216"/>
                    <a:pt x="2626" y="4218"/>
                  </a:cubicBezTo>
                  <a:cubicBezTo>
                    <a:pt x="2500" y="4165"/>
                    <a:pt x="2384" y="4088"/>
                    <a:pt x="2285" y="4003"/>
                  </a:cubicBezTo>
                  <a:cubicBezTo>
                    <a:pt x="2165" y="3899"/>
                    <a:pt x="2126" y="3891"/>
                    <a:pt x="1986" y="3817"/>
                  </a:cubicBezTo>
                  <a:cubicBezTo>
                    <a:pt x="2134" y="3848"/>
                    <a:pt x="2201" y="3886"/>
                    <a:pt x="2316" y="3973"/>
                  </a:cubicBezTo>
                  <a:cubicBezTo>
                    <a:pt x="2464" y="4085"/>
                    <a:pt x="2650" y="4188"/>
                    <a:pt x="2847" y="4211"/>
                  </a:cubicBezTo>
                  <a:cubicBezTo>
                    <a:pt x="3183" y="4193"/>
                    <a:pt x="3499" y="4145"/>
                    <a:pt x="3802" y="4162"/>
                  </a:cubicBezTo>
                  <a:cubicBezTo>
                    <a:pt x="3375" y="3839"/>
                    <a:pt x="3002" y="3635"/>
                    <a:pt x="2995" y="3630"/>
                  </a:cubicBezTo>
                  <a:cubicBezTo>
                    <a:pt x="2504" y="3417"/>
                    <a:pt x="2176" y="3397"/>
                    <a:pt x="1619" y="3138"/>
                  </a:cubicBezTo>
                  <a:cubicBezTo>
                    <a:pt x="1571" y="3117"/>
                    <a:pt x="1528" y="3095"/>
                    <a:pt x="1487" y="3074"/>
                  </a:cubicBezTo>
                  <a:cubicBezTo>
                    <a:pt x="1300" y="3017"/>
                    <a:pt x="1148" y="3022"/>
                    <a:pt x="1007" y="3045"/>
                  </a:cubicBezTo>
                  <a:cubicBezTo>
                    <a:pt x="852" y="3120"/>
                    <a:pt x="821" y="3371"/>
                    <a:pt x="518" y="3417"/>
                  </a:cubicBezTo>
                  <a:cubicBezTo>
                    <a:pt x="493" y="3419"/>
                    <a:pt x="469" y="3422"/>
                    <a:pt x="444" y="3424"/>
                  </a:cubicBezTo>
                  <a:cubicBezTo>
                    <a:pt x="464" y="3417"/>
                    <a:pt x="553" y="3389"/>
                    <a:pt x="575" y="3381"/>
                  </a:cubicBezTo>
                  <a:cubicBezTo>
                    <a:pt x="763" y="3309"/>
                    <a:pt x="805" y="3164"/>
                    <a:pt x="896" y="3066"/>
                  </a:cubicBezTo>
                  <a:cubicBezTo>
                    <a:pt x="642" y="3118"/>
                    <a:pt x="402" y="3186"/>
                    <a:pt x="0" y="2976"/>
                  </a:cubicBezTo>
                  <a:lnTo>
                    <a:pt x="0" y="2976"/>
                  </a:lnTo>
                  <a:cubicBezTo>
                    <a:pt x="683" y="3194"/>
                    <a:pt x="894" y="2928"/>
                    <a:pt x="1305" y="2954"/>
                  </a:cubicBezTo>
                  <a:cubicBezTo>
                    <a:pt x="1064" y="2766"/>
                    <a:pt x="1028" y="2552"/>
                    <a:pt x="933" y="2170"/>
                  </a:cubicBezTo>
                  <a:cubicBezTo>
                    <a:pt x="1035" y="2369"/>
                    <a:pt x="1088" y="2518"/>
                    <a:pt x="1161" y="2643"/>
                  </a:cubicBezTo>
                  <a:cubicBezTo>
                    <a:pt x="1139" y="2515"/>
                    <a:pt x="1150" y="2410"/>
                    <a:pt x="1228" y="2254"/>
                  </a:cubicBezTo>
                  <a:cubicBezTo>
                    <a:pt x="1221" y="2320"/>
                    <a:pt x="1227" y="2285"/>
                    <a:pt x="1214" y="2346"/>
                  </a:cubicBezTo>
                  <a:cubicBezTo>
                    <a:pt x="1175" y="2543"/>
                    <a:pt x="1194" y="2598"/>
                    <a:pt x="1248" y="2766"/>
                  </a:cubicBezTo>
                  <a:cubicBezTo>
                    <a:pt x="1336" y="2864"/>
                    <a:pt x="1458" y="2949"/>
                    <a:pt x="1672" y="3036"/>
                  </a:cubicBezTo>
                  <a:cubicBezTo>
                    <a:pt x="2223" y="3263"/>
                    <a:pt x="2537" y="3278"/>
                    <a:pt x="2984" y="3443"/>
                  </a:cubicBezTo>
                  <a:lnTo>
                    <a:pt x="2984" y="3443"/>
                  </a:lnTo>
                  <a:cubicBezTo>
                    <a:pt x="2984" y="3443"/>
                    <a:pt x="3287" y="3542"/>
                    <a:pt x="3327" y="3566"/>
                  </a:cubicBezTo>
                  <a:cubicBezTo>
                    <a:pt x="3214" y="3342"/>
                    <a:pt x="3154" y="2963"/>
                    <a:pt x="2935" y="2812"/>
                  </a:cubicBezTo>
                  <a:cubicBezTo>
                    <a:pt x="2834" y="2743"/>
                    <a:pt x="2719" y="2708"/>
                    <a:pt x="2588" y="2685"/>
                  </a:cubicBezTo>
                  <a:cubicBezTo>
                    <a:pt x="2479" y="2705"/>
                    <a:pt x="2265" y="2802"/>
                    <a:pt x="2203" y="2825"/>
                  </a:cubicBezTo>
                  <a:cubicBezTo>
                    <a:pt x="2101" y="2863"/>
                    <a:pt x="1927" y="2918"/>
                    <a:pt x="1816" y="2885"/>
                  </a:cubicBezTo>
                  <a:lnTo>
                    <a:pt x="1767" y="2864"/>
                  </a:lnTo>
                  <a:lnTo>
                    <a:pt x="1767" y="2864"/>
                  </a:lnTo>
                  <a:cubicBezTo>
                    <a:pt x="1785" y="2867"/>
                    <a:pt x="1802" y="2871"/>
                    <a:pt x="1820" y="2874"/>
                  </a:cubicBezTo>
                  <a:cubicBezTo>
                    <a:pt x="1962" y="2890"/>
                    <a:pt x="2126" y="2818"/>
                    <a:pt x="2252" y="2762"/>
                  </a:cubicBezTo>
                  <a:cubicBezTo>
                    <a:pt x="2302" y="2741"/>
                    <a:pt x="2382" y="2698"/>
                    <a:pt x="2462" y="2669"/>
                  </a:cubicBezTo>
                  <a:cubicBezTo>
                    <a:pt x="2177" y="2635"/>
                    <a:pt x="2019" y="2657"/>
                    <a:pt x="1630" y="2475"/>
                  </a:cubicBezTo>
                  <a:cubicBezTo>
                    <a:pt x="2247" y="2692"/>
                    <a:pt x="2577" y="2516"/>
                    <a:pt x="2940" y="2725"/>
                  </a:cubicBezTo>
                  <a:cubicBezTo>
                    <a:pt x="2747" y="2408"/>
                    <a:pt x="2451" y="2236"/>
                    <a:pt x="2196" y="2119"/>
                  </a:cubicBezTo>
                  <a:lnTo>
                    <a:pt x="2008" y="2032"/>
                  </a:lnTo>
                  <a:cubicBezTo>
                    <a:pt x="2185" y="2065"/>
                    <a:pt x="2334" y="2115"/>
                    <a:pt x="2462" y="2177"/>
                  </a:cubicBezTo>
                  <a:cubicBezTo>
                    <a:pt x="2234" y="1895"/>
                    <a:pt x="2230" y="1747"/>
                    <a:pt x="2170" y="1183"/>
                  </a:cubicBezTo>
                  <a:lnTo>
                    <a:pt x="2170" y="1183"/>
                  </a:lnTo>
                  <a:cubicBezTo>
                    <a:pt x="2287" y="1667"/>
                    <a:pt x="2300" y="1826"/>
                    <a:pt x="2458" y="2037"/>
                  </a:cubicBezTo>
                  <a:cubicBezTo>
                    <a:pt x="2438" y="1898"/>
                    <a:pt x="2451" y="1696"/>
                    <a:pt x="2471" y="1611"/>
                  </a:cubicBezTo>
                  <a:lnTo>
                    <a:pt x="2471" y="1611"/>
                  </a:lnTo>
                  <a:cubicBezTo>
                    <a:pt x="2482" y="1683"/>
                    <a:pt x="2480" y="1755"/>
                    <a:pt x="2484" y="1827"/>
                  </a:cubicBezTo>
                  <a:cubicBezTo>
                    <a:pt x="2490" y="1924"/>
                    <a:pt x="2484" y="2073"/>
                    <a:pt x="2555" y="2151"/>
                  </a:cubicBezTo>
                  <a:cubicBezTo>
                    <a:pt x="2583" y="2178"/>
                    <a:pt x="2595" y="2193"/>
                    <a:pt x="2604" y="2211"/>
                  </a:cubicBezTo>
                  <a:cubicBezTo>
                    <a:pt x="2659" y="2270"/>
                    <a:pt x="2727" y="2336"/>
                    <a:pt x="2805" y="2415"/>
                  </a:cubicBezTo>
                  <a:cubicBezTo>
                    <a:pt x="2818" y="2428"/>
                    <a:pt x="2831" y="2439"/>
                    <a:pt x="2844" y="2452"/>
                  </a:cubicBezTo>
                  <a:cubicBezTo>
                    <a:pt x="2845" y="2453"/>
                    <a:pt x="2846" y="2455"/>
                    <a:pt x="2847" y="2456"/>
                  </a:cubicBezTo>
                  <a:cubicBezTo>
                    <a:pt x="2849" y="2457"/>
                    <a:pt x="2851" y="2459"/>
                    <a:pt x="2851" y="2461"/>
                  </a:cubicBezTo>
                  <a:cubicBezTo>
                    <a:pt x="3269" y="2897"/>
                    <a:pt x="3362" y="3529"/>
                    <a:pt x="3838" y="3870"/>
                  </a:cubicBezTo>
                  <a:cubicBezTo>
                    <a:pt x="3853" y="3878"/>
                    <a:pt x="3864" y="3889"/>
                    <a:pt x="3871" y="3901"/>
                  </a:cubicBezTo>
                  <a:cubicBezTo>
                    <a:pt x="4167" y="4085"/>
                    <a:pt x="4473" y="4275"/>
                    <a:pt x="4767" y="4470"/>
                  </a:cubicBezTo>
                  <a:cubicBezTo>
                    <a:pt x="4671" y="4147"/>
                    <a:pt x="4762" y="3809"/>
                    <a:pt x="4532" y="3368"/>
                  </a:cubicBezTo>
                  <a:cubicBezTo>
                    <a:pt x="4446" y="3287"/>
                    <a:pt x="4335" y="3235"/>
                    <a:pt x="4201" y="3176"/>
                  </a:cubicBezTo>
                  <a:cubicBezTo>
                    <a:pt x="4083" y="3123"/>
                    <a:pt x="3972" y="3086"/>
                    <a:pt x="3864" y="3013"/>
                  </a:cubicBezTo>
                  <a:cubicBezTo>
                    <a:pt x="3997" y="3064"/>
                    <a:pt x="4150" y="3118"/>
                    <a:pt x="4280" y="3173"/>
                  </a:cubicBezTo>
                  <a:cubicBezTo>
                    <a:pt x="4355" y="3202"/>
                    <a:pt x="4419" y="3233"/>
                    <a:pt x="4475" y="3266"/>
                  </a:cubicBezTo>
                  <a:cubicBezTo>
                    <a:pt x="4433" y="3199"/>
                    <a:pt x="4382" y="3127"/>
                    <a:pt x="4322" y="3053"/>
                  </a:cubicBezTo>
                  <a:lnTo>
                    <a:pt x="4054" y="2762"/>
                  </a:lnTo>
                  <a:lnTo>
                    <a:pt x="4054" y="2762"/>
                  </a:lnTo>
                  <a:cubicBezTo>
                    <a:pt x="4678" y="3227"/>
                    <a:pt x="4804" y="3588"/>
                    <a:pt x="4848" y="3898"/>
                  </a:cubicBezTo>
                  <a:cubicBezTo>
                    <a:pt x="4952" y="3530"/>
                    <a:pt x="5059" y="3077"/>
                    <a:pt x="4964" y="2776"/>
                  </a:cubicBezTo>
                  <a:cubicBezTo>
                    <a:pt x="5169" y="3056"/>
                    <a:pt x="4968" y="3799"/>
                    <a:pt x="4875" y="4157"/>
                  </a:cubicBezTo>
                  <a:cubicBezTo>
                    <a:pt x="4897" y="4349"/>
                    <a:pt x="4933" y="4526"/>
                    <a:pt x="5112" y="4706"/>
                  </a:cubicBezTo>
                  <a:cubicBezTo>
                    <a:pt x="5362" y="4885"/>
                    <a:pt x="5601" y="5156"/>
                    <a:pt x="5802" y="5344"/>
                  </a:cubicBezTo>
                  <a:cubicBezTo>
                    <a:pt x="5802" y="4070"/>
                    <a:pt x="5700" y="3481"/>
                    <a:pt x="4941" y="2393"/>
                  </a:cubicBezTo>
                  <a:cubicBezTo>
                    <a:pt x="4723" y="2172"/>
                    <a:pt x="4452" y="2006"/>
                    <a:pt x="4158" y="1860"/>
                  </a:cubicBezTo>
                  <a:cubicBezTo>
                    <a:pt x="4090" y="1857"/>
                    <a:pt x="4017" y="1867"/>
                    <a:pt x="3941" y="1882"/>
                  </a:cubicBezTo>
                  <a:cubicBezTo>
                    <a:pt x="3712" y="1998"/>
                    <a:pt x="3605" y="2172"/>
                    <a:pt x="3391" y="2331"/>
                  </a:cubicBezTo>
                  <a:cubicBezTo>
                    <a:pt x="3331" y="2375"/>
                    <a:pt x="3316" y="2384"/>
                    <a:pt x="3245" y="2408"/>
                  </a:cubicBezTo>
                  <a:lnTo>
                    <a:pt x="3245" y="2408"/>
                  </a:lnTo>
                  <a:cubicBezTo>
                    <a:pt x="3296" y="2375"/>
                    <a:pt x="3329" y="2354"/>
                    <a:pt x="3377" y="2315"/>
                  </a:cubicBezTo>
                  <a:cubicBezTo>
                    <a:pt x="3544" y="2172"/>
                    <a:pt x="3641" y="2031"/>
                    <a:pt x="3793" y="1918"/>
                  </a:cubicBezTo>
                  <a:cubicBezTo>
                    <a:pt x="3654" y="1919"/>
                    <a:pt x="3521" y="1941"/>
                    <a:pt x="3163" y="1796"/>
                  </a:cubicBezTo>
                  <a:lnTo>
                    <a:pt x="3163" y="1796"/>
                  </a:lnTo>
                  <a:cubicBezTo>
                    <a:pt x="3727" y="1929"/>
                    <a:pt x="3804" y="1868"/>
                    <a:pt x="4014" y="1791"/>
                  </a:cubicBezTo>
                  <a:cubicBezTo>
                    <a:pt x="3720" y="1655"/>
                    <a:pt x="3406" y="1535"/>
                    <a:pt x="3105" y="1398"/>
                  </a:cubicBezTo>
                  <a:cubicBezTo>
                    <a:pt x="2933" y="1362"/>
                    <a:pt x="2707" y="1362"/>
                    <a:pt x="2572" y="1389"/>
                  </a:cubicBezTo>
                  <a:cubicBezTo>
                    <a:pt x="2484" y="1406"/>
                    <a:pt x="2564" y="1394"/>
                    <a:pt x="2466" y="1407"/>
                  </a:cubicBezTo>
                  <a:cubicBezTo>
                    <a:pt x="2625" y="1342"/>
                    <a:pt x="2714" y="1334"/>
                    <a:pt x="2887" y="1334"/>
                  </a:cubicBezTo>
                  <a:cubicBezTo>
                    <a:pt x="2917" y="1334"/>
                    <a:pt x="2944" y="1335"/>
                    <a:pt x="2973" y="1335"/>
                  </a:cubicBezTo>
                  <a:cubicBezTo>
                    <a:pt x="2858" y="1281"/>
                    <a:pt x="2745" y="1222"/>
                    <a:pt x="2637" y="1160"/>
                  </a:cubicBezTo>
                  <a:cubicBezTo>
                    <a:pt x="2709" y="1184"/>
                    <a:pt x="2780" y="1211"/>
                    <a:pt x="2853" y="1235"/>
                  </a:cubicBezTo>
                  <a:cubicBezTo>
                    <a:pt x="2712" y="1127"/>
                    <a:pt x="2659" y="1050"/>
                    <a:pt x="2623" y="828"/>
                  </a:cubicBezTo>
                  <a:lnTo>
                    <a:pt x="2623" y="828"/>
                  </a:lnTo>
                  <a:cubicBezTo>
                    <a:pt x="2617" y="797"/>
                    <a:pt x="2619" y="814"/>
                    <a:pt x="2617" y="781"/>
                  </a:cubicBezTo>
                  <a:cubicBezTo>
                    <a:pt x="2628" y="799"/>
                    <a:pt x="2632" y="804"/>
                    <a:pt x="2639" y="825"/>
                  </a:cubicBezTo>
                  <a:cubicBezTo>
                    <a:pt x="2730" y="1101"/>
                    <a:pt x="2752" y="1111"/>
                    <a:pt x="3010" y="1280"/>
                  </a:cubicBezTo>
                  <a:cubicBezTo>
                    <a:pt x="3066" y="1319"/>
                    <a:pt x="3307" y="1388"/>
                    <a:pt x="3391" y="1417"/>
                  </a:cubicBezTo>
                  <a:cubicBezTo>
                    <a:pt x="3241" y="1266"/>
                    <a:pt x="3265" y="1122"/>
                    <a:pt x="3114" y="837"/>
                  </a:cubicBezTo>
                  <a:cubicBezTo>
                    <a:pt x="3260" y="983"/>
                    <a:pt x="3263" y="1099"/>
                    <a:pt x="3327" y="1219"/>
                  </a:cubicBezTo>
                  <a:cubicBezTo>
                    <a:pt x="3322" y="1189"/>
                    <a:pt x="3320" y="1161"/>
                    <a:pt x="3324" y="1138"/>
                  </a:cubicBezTo>
                  <a:cubicBezTo>
                    <a:pt x="3333" y="1060"/>
                    <a:pt x="3364" y="983"/>
                    <a:pt x="3406" y="915"/>
                  </a:cubicBezTo>
                  <a:cubicBezTo>
                    <a:pt x="3391" y="1002"/>
                    <a:pt x="3353" y="1088"/>
                    <a:pt x="3362" y="1176"/>
                  </a:cubicBezTo>
                  <a:cubicBezTo>
                    <a:pt x="3366" y="1217"/>
                    <a:pt x="3393" y="1291"/>
                    <a:pt x="3431" y="1352"/>
                  </a:cubicBezTo>
                  <a:cubicBezTo>
                    <a:pt x="3492" y="1407"/>
                    <a:pt x="3579" y="1467"/>
                    <a:pt x="3711" y="1531"/>
                  </a:cubicBezTo>
                  <a:cubicBezTo>
                    <a:pt x="4205" y="1713"/>
                    <a:pt x="4676" y="1929"/>
                    <a:pt x="5034" y="2254"/>
                  </a:cubicBezTo>
                  <a:cubicBezTo>
                    <a:pt x="5038" y="2252"/>
                    <a:pt x="5043" y="2249"/>
                    <a:pt x="5047" y="2247"/>
                  </a:cubicBezTo>
                  <a:cubicBezTo>
                    <a:pt x="4890" y="1809"/>
                    <a:pt x="4791" y="1447"/>
                    <a:pt x="4853" y="1055"/>
                  </a:cubicBezTo>
                  <a:cubicBezTo>
                    <a:pt x="4829" y="855"/>
                    <a:pt x="4703" y="651"/>
                    <a:pt x="4552" y="466"/>
                  </a:cubicBezTo>
                  <a:cubicBezTo>
                    <a:pt x="4410" y="346"/>
                    <a:pt x="4196" y="266"/>
                    <a:pt x="4034" y="220"/>
                  </a:cubicBezTo>
                  <a:cubicBezTo>
                    <a:pt x="3951" y="195"/>
                    <a:pt x="3882" y="184"/>
                    <a:pt x="3796" y="169"/>
                  </a:cubicBezTo>
                  <a:lnTo>
                    <a:pt x="3796" y="169"/>
                  </a:lnTo>
                  <a:cubicBezTo>
                    <a:pt x="3995" y="159"/>
                    <a:pt x="4227" y="236"/>
                    <a:pt x="4400" y="320"/>
                  </a:cubicBezTo>
                  <a:cubicBezTo>
                    <a:pt x="4415" y="326"/>
                    <a:pt x="4430" y="335"/>
                    <a:pt x="4444" y="341"/>
                  </a:cubicBezTo>
                  <a:cubicBezTo>
                    <a:pt x="4327" y="212"/>
                    <a:pt x="4205" y="95"/>
                    <a:pt x="4110" y="0"/>
                  </a:cubicBezTo>
                  <a:cubicBezTo>
                    <a:pt x="4391" y="172"/>
                    <a:pt x="4753" y="515"/>
                    <a:pt x="4893" y="868"/>
                  </a:cubicBezTo>
                  <a:cubicBezTo>
                    <a:pt x="4953" y="651"/>
                    <a:pt x="5065" y="422"/>
                    <a:pt x="5240" y="161"/>
                  </a:cubicBezTo>
                  <a:cubicBezTo>
                    <a:pt x="5198" y="262"/>
                    <a:pt x="5160" y="358"/>
                    <a:pt x="5127" y="448"/>
                  </a:cubicBezTo>
                  <a:cubicBezTo>
                    <a:pt x="5255" y="330"/>
                    <a:pt x="5415" y="225"/>
                    <a:pt x="5570" y="171"/>
                  </a:cubicBezTo>
                  <a:cubicBezTo>
                    <a:pt x="5523" y="207"/>
                    <a:pt x="5548" y="189"/>
                    <a:pt x="5499" y="221"/>
                  </a:cubicBezTo>
                  <a:cubicBezTo>
                    <a:pt x="5331" y="328"/>
                    <a:pt x="5200" y="422"/>
                    <a:pt x="5087" y="568"/>
                  </a:cubicBezTo>
                  <a:cubicBezTo>
                    <a:pt x="4926" y="1063"/>
                    <a:pt x="4943" y="1394"/>
                    <a:pt x="5067" y="1786"/>
                  </a:cubicBezTo>
                  <a:cubicBezTo>
                    <a:pt x="5116" y="1691"/>
                    <a:pt x="5200" y="1621"/>
                    <a:pt x="5286" y="1537"/>
                  </a:cubicBezTo>
                  <a:cubicBezTo>
                    <a:pt x="5287" y="1532"/>
                    <a:pt x="5289" y="1529"/>
                    <a:pt x="5293" y="1527"/>
                  </a:cubicBezTo>
                  <a:cubicBezTo>
                    <a:pt x="5317" y="1503"/>
                    <a:pt x="5337" y="1483"/>
                    <a:pt x="5355" y="1467"/>
                  </a:cubicBezTo>
                  <a:cubicBezTo>
                    <a:pt x="5472" y="1339"/>
                    <a:pt x="5583" y="1168"/>
                    <a:pt x="5611" y="858"/>
                  </a:cubicBezTo>
                  <a:lnTo>
                    <a:pt x="5611" y="858"/>
                  </a:lnTo>
                  <a:cubicBezTo>
                    <a:pt x="5634" y="1083"/>
                    <a:pt x="5592" y="1237"/>
                    <a:pt x="5527" y="1353"/>
                  </a:cubicBezTo>
                  <a:cubicBezTo>
                    <a:pt x="5550" y="1342"/>
                    <a:pt x="5581" y="1329"/>
                    <a:pt x="5620" y="1309"/>
                  </a:cubicBezTo>
                  <a:cubicBezTo>
                    <a:pt x="5713" y="1265"/>
                    <a:pt x="5773" y="1220"/>
                    <a:pt x="5859" y="1170"/>
                  </a:cubicBezTo>
                  <a:lnTo>
                    <a:pt x="5859" y="1170"/>
                  </a:lnTo>
                  <a:cubicBezTo>
                    <a:pt x="5780" y="1250"/>
                    <a:pt x="5742" y="1281"/>
                    <a:pt x="5640" y="1339"/>
                  </a:cubicBezTo>
                  <a:cubicBezTo>
                    <a:pt x="5543" y="1394"/>
                    <a:pt x="5505" y="1409"/>
                    <a:pt x="5477" y="1427"/>
                  </a:cubicBezTo>
                  <a:cubicBezTo>
                    <a:pt x="5337" y="1616"/>
                    <a:pt x="5136" y="1709"/>
                    <a:pt x="5118" y="1937"/>
                  </a:cubicBezTo>
                  <a:cubicBezTo>
                    <a:pt x="5172" y="2085"/>
                    <a:pt x="5238" y="2246"/>
                    <a:pt x="5315" y="2429"/>
                  </a:cubicBezTo>
                  <a:cubicBezTo>
                    <a:pt x="5441" y="2644"/>
                    <a:pt x="5625" y="2913"/>
                    <a:pt x="5833" y="3374"/>
                  </a:cubicBezTo>
                  <a:cubicBezTo>
                    <a:pt x="5910" y="3148"/>
                    <a:pt x="6554" y="2459"/>
                    <a:pt x="6729" y="2203"/>
                  </a:cubicBezTo>
                  <a:cubicBezTo>
                    <a:pt x="6877" y="1962"/>
                    <a:pt x="6822" y="1727"/>
                    <a:pt x="6709" y="1503"/>
                  </a:cubicBezTo>
                  <a:cubicBezTo>
                    <a:pt x="6629" y="1458"/>
                    <a:pt x="6501" y="1426"/>
                    <a:pt x="6452" y="1409"/>
                  </a:cubicBezTo>
                  <a:cubicBezTo>
                    <a:pt x="6319" y="1365"/>
                    <a:pt x="6123" y="1298"/>
                    <a:pt x="6030" y="1189"/>
                  </a:cubicBezTo>
                  <a:cubicBezTo>
                    <a:pt x="6007" y="1161"/>
                    <a:pt x="5996" y="1135"/>
                    <a:pt x="5981" y="1101"/>
                  </a:cubicBezTo>
                  <a:lnTo>
                    <a:pt x="5981" y="1101"/>
                  </a:lnTo>
                  <a:cubicBezTo>
                    <a:pt x="5994" y="1118"/>
                    <a:pt x="6008" y="1135"/>
                    <a:pt x="6021" y="1152"/>
                  </a:cubicBezTo>
                  <a:cubicBezTo>
                    <a:pt x="6143" y="1288"/>
                    <a:pt x="6359" y="1339"/>
                    <a:pt x="6538" y="1391"/>
                  </a:cubicBezTo>
                  <a:cubicBezTo>
                    <a:pt x="6576" y="1403"/>
                    <a:pt x="6623" y="1414"/>
                    <a:pt x="6671" y="1430"/>
                  </a:cubicBezTo>
                  <a:cubicBezTo>
                    <a:pt x="6589" y="1286"/>
                    <a:pt x="6488" y="1147"/>
                    <a:pt x="6410" y="1012"/>
                  </a:cubicBezTo>
                  <a:cubicBezTo>
                    <a:pt x="6645" y="1242"/>
                    <a:pt x="6875" y="1496"/>
                    <a:pt x="6910" y="1780"/>
                  </a:cubicBezTo>
                  <a:cubicBezTo>
                    <a:pt x="6963" y="1624"/>
                    <a:pt x="6998" y="1453"/>
                    <a:pt x="7007" y="1268"/>
                  </a:cubicBezTo>
                  <a:cubicBezTo>
                    <a:pt x="7122" y="1808"/>
                    <a:pt x="6863" y="2249"/>
                    <a:pt x="6578" y="2636"/>
                  </a:cubicBezTo>
                  <a:cubicBezTo>
                    <a:pt x="6753" y="2575"/>
                    <a:pt x="6952" y="2579"/>
                    <a:pt x="7231" y="2441"/>
                  </a:cubicBezTo>
                  <a:cubicBezTo>
                    <a:pt x="7043" y="2607"/>
                    <a:pt x="6886" y="2628"/>
                    <a:pt x="6740" y="2661"/>
                  </a:cubicBezTo>
                  <a:cubicBezTo>
                    <a:pt x="6863" y="2695"/>
                    <a:pt x="6979" y="2753"/>
                    <a:pt x="7156" y="2753"/>
                  </a:cubicBezTo>
                  <a:cubicBezTo>
                    <a:pt x="7176" y="2753"/>
                    <a:pt x="7279" y="2749"/>
                    <a:pt x="7295" y="2748"/>
                  </a:cubicBezTo>
                  <a:cubicBezTo>
                    <a:pt x="6968" y="2838"/>
                    <a:pt x="6828" y="2703"/>
                    <a:pt x="6634" y="2690"/>
                  </a:cubicBezTo>
                  <a:cubicBezTo>
                    <a:pt x="6576" y="2712"/>
                    <a:pt x="6519" y="2740"/>
                    <a:pt x="6463" y="2789"/>
                  </a:cubicBezTo>
                  <a:cubicBezTo>
                    <a:pt x="6156" y="3189"/>
                    <a:pt x="5937" y="3484"/>
                    <a:pt x="6049" y="3873"/>
                  </a:cubicBezTo>
                  <a:cubicBezTo>
                    <a:pt x="6158" y="4263"/>
                    <a:pt x="6366" y="5392"/>
                    <a:pt x="6359" y="5728"/>
                  </a:cubicBezTo>
                  <a:cubicBezTo>
                    <a:pt x="6432" y="4959"/>
                    <a:pt x="7114" y="3896"/>
                    <a:pt x="7793" y="3428"/>
                  </a:cubicBezTo>
                  <a:cubicBezTo>
                    <a:pt x="7930" y="3287"/>
                    <a:pt x="8011" y="3132"/>
                    <a:pt x="8058" y="2966"/>
                  </a:cubicBezTo>
                  <a:cubicBezTo>
                    <a:pt x="8036" y="2759"/>
                    <a:pt x="7821" y="2528"/>
                    <a:pt x="7713" y="2388"/>
                  </a:cubicBezTo>
                  <a:cubicBezTo>
                    <a:pt x="7848" y="2497"/>
                    <a:pt x="8012" y="2639"/>
                    <a:pt x="8098" y="2800"/>
                  </a:cubicBezTo>
                  <a:cubicBezTo>
                    <a:pt x="8135" y="2594"/>
                    <a:pt x="8138" y="2369"/>
                    <a:pt x="8153" y="2133"/>
                  </a:cubicBezTo>
                  <a:cubicBezTo>
                    <a:pt x="8182" y="2279"/>
                    <a:pt x="8204" y="2416"/>
                    <a:pt x="8217" y="2548"/>
                  </a:cubicBezTo>
                  <a:cubicBezTo>
                    <a:pt x="8301" y="2352"/>
                    <a:pt x="8407" y="2190"/>
                    <a:pt x="8549" y="1996"/>
                  </a:cubicBezTo>
                  <a:cubicBezTo>
                    <a:pt x="8586" y="1946"/>
                    <a:pt x="8576" y="1959"/>
                    <a:pt x="8620" y="1914"/>
                  </a:cubicBezTo>
                  <a:cubicBezTo>
                    <a:pt x="8449" y="2208"/>
                    <a:pt x="8323" y="2379"/>
                    <a:pt x="8226" y="2676"/>
                  </a:cubicBezTo>
                  <a:cubicBezTo>
                    <a:pt x="8235" y="2958"/>
                    <a:pt x="8184" y="3210"/>
                    <a:pt x="8009" y="3450"/>
                  </a:cubicBezTo>
                  <a:cubicBezTo>
                    <a:pt x="8293" y="3346"/>
                    <a:pt x="8657" y="3301"/>
                    <a:pt x="8907" y="3136"/>
                  </a:cubicBezTo>
                  <a:cubicBezTo>
                    <a:pt x="9042" y="3036"/>
                    <a:pt x="9095" y="2918"/>
                    <a:pt x="9102" y="2789"/>
                  </a:cubicBezTo>
                  <a:cubicBezTo>
                    <a:pt x="9075" y="2630"/>
                    <a:pt x="8805" y="2489"/>
                    <a:pt x="8688" y="2397"/>
                  </a:cubicBezTo>
                  <a:lnTo>
                    <a:pt x="8688" y="2397"/>
                  </a:lnTo>
                  <a:cubicBezTo>
                    <a:pt x="8799" y="2431"/>
                    <a:pt x="8952" y="2531"/>
                    <a:pt x="9034" y="2605"/>
                  </a:cubicBezTo>
                  <a:cubicBezTo>
                    <a:pt x="9058" y="2625"/>
                    <a:pt x="9078" y="2644"/>
                    <a:pt x="9097" y="2666"/>
                  </a:cubicBezTo>
                  <a:cubicBezTo>
                    <a:pt x="9069" y="2475"/>
                    <a:pt x="8974" y="2270"/>
                    <a:pt x="8914" y="2080"/>
                  </a:cubicBezTo>
                  <a:cubicBezTo>
                    <a:pt x="9078" y="2395"/>
                    <a:pt x="9274" y="2730"/>
                    <a:pt x="9117" y="3020"/>
                  </a:cubicBezTo>
                  <a:cubicBezTo>
                    <a:pt x="9148" y="3000"/>
                    <a:pt x="9179" y="2981"/>
                    <a:pt x="9212" y="2958"/>
                  </a:cubicBezTo>
                  <a:lnTo>
                    <a:pt x="9619" y="2651"/>
                  </a:lnTo>
                  <a:cubicBezTo>
                    <a:pt x="9540" y="2733"/>
                    <a:pt x="9467" y="2807"/>
                    <a:pt x="9398" y="2872"/>
                  </a:cubicBezTo>
                  <a:cubicBezTo>
                    <a:pt x="9432" y="2859"/>
                    <a:pt x="9473" y="2846"/>
                    <a:pt x="9527" y="2833"/>
                  </a:cubicBezTo>
                  <a:cubicBezTo>
                    <a:pt x="9646" y="2802"/>
                    <a:pt x="9768" y="2787"/>
                    <a:pt x="9890" y="2756"/>
                  </a:cubicBezTo>
                  <a:cubicBezTo>
                    <a:pt x="9976" y="2735"/>
                    <a:pt x="9911" y="2748"/>
                    <a:pt x="10000" y="2731"/>
                  </a:cubicBezTo>
                  <a:cubicBezTo>
                    <a:pt x="9849" y="2802"/>
                    <a:pt x="9755" y="2815"/>
                    <a:pt x="9598" y="2856"/>
                  </a:cubicBezTo>
                  <a:cubicBezTo>
                    <a:pt x="9418" y="2904"/>
                    <a:pt x="9378" y="2931"/>
                    <a:pt x="9233" y="3020"/>
                  </a:cubicBezTo>
                  <a:cubicBezTo>
                    <a:pt x="9024" y="3197"/>
                    <a:pt x="8854" y="3301"/>
                    <a:pt x="8700" y="3369"/>
                  </a:cubicBezTo>
                  <a:cubicBezTo>
                    <a:pt x="8752" y="3378"/>
                    <a:pt x="8812" y="3389"/>
                    <a:pt x="8881" y="3404"/>
                  </a:cubicBezTo>
                  <a:cubicBezTo>
                    <a:pt x="9274" y="3491"/>
                    <a:pt x="9233" y="3533"/>
                    <a:pt x="9604" y="3417"/>
                  </a:cubicBezTo>
                  <a:lnTo>
                    <a:pt x="9604" y="3417"/>
                  </a:lnTo>
                  <a:cubicBezTo>
                    <a:pt x="9420" y="3524"/>
                    <a:pt x="9341" y="3545"/>
                    <a:pt x="9160" y="3520"/>
                  </a:cubicBezTo>
                  <a:cubicBezTo>
                    <a:pt x="9268" y="3588"/>
                    <a:pt x="9345" y="3671"/>
                    <a:pt x="9469" y="3789"/>
                  </a:cubicBezTo>
                  <a:lnTo>
                    <a:pt x="9469" y="3789"/>
                  </a:lnTo>
                  <a:cubicBezTo>
                    <a:pt x="9483" y="3804"/>
                    <a:pt x="9478" y="3796"/>
                    <a:pt x="9489" y="3812"/>
                  </a:cubicBezTo>
                  <a:cubicBezTo>
                    <a:pt x="9478" y="3807"/>
                    <a:pt x="9471" y="3806"/>
                    <a:pt x="9462" y="3799"/>
                  </a:cubicBezTo>
                  <a:cubicBezTo>
                    <a:pt x="9264" y="3655"/>
                    <a:pt x="9199" y="3566"/>
                    <a:pt x="8994" y="3494"/>
                  </a:cubicBezTo>
                  <a:cubicBezTo>
                    <a:pt x="8753" y="3455"/>
                    <a:pt x="8618" y="3437"/>
                    <a:pt x="8536" y="3433"/>
                  </a:cubicBezTo>
                  <a:cubicBezTo>
                    <a:pt x="8224" y="3542"/>
                    <a:pt x="7959" y="3561"/>
                    <a:pt x="7523" y="3926"/>
                  </a:cubicBezTo>
                  <a:cubicBezTo>
                    <a:pt x="7775" y="3780"/>
                    <a:pt x="8045" y="3757"/>
                    <a:pt x="8564" y="3743"/>
                  </a:cubicBezTo>
                  <a:lnTo>
                    <a:pt x="8909" y="3755"/>
                  </a:lnTo>
                  <a:lnTo>
                    <a:pt x="8909" y="3755"/>
                  </a:lnTo>
                  <a:lnTo>
                    <a:pt x="8565" y="3781"/>
                  </a:lnTo>
                  <a:lnTo>
                    <a:pt x="8230" y="3816"/>
                  </a:lnTo>
                  <a:cubicBezTo>
                    <a:pt x="8363" y="3839"/>
                    <a:pt x="8478" y="3883"/>
                    <a:pt x="8629" y="3980"/>
                  </a:cubicBezTo>
                  <a:cubicBezTo>
                    <a:pt x="8675" y="4009"/>
                    <a:pt x="8697" y="4024"/>
                    <a:pt x="8737" y="4060"/>
                  </a:cubicBezTo>
                  <a:cubicBezTo>
                    <a:pt x="8680" y="4034"/>
                    <a:pt x="8711" y="4049"/>
                    <a:pt x="8657" y="4019"/>
                  </a:cubicBezTo>
                  <a:cubicBezTo>
                    <a:pt x="8388" y="3876"/>
                    <a:pt x="8250" y="3886"/>
                    <a:pt x="7970" y="3881"/>
                  </a:cubicBezTo>
                  <a:cubicBezTo>
                    <a:pt x="6472" y="4116"/>
                    <a:pt x="6479" y="8498"/>
                    <a:pt x="7348" y="9229"/>
                  </a:cubicBezTo>
                  <a:cubicBezTo>
                    <a:pt x="7660" y="9516"/>
                    <a:pt x="9000" y="10000"/>
                    <a:pt x="9000" y="10000"/>
                  </a:cubicBezTo>
                  <a:lnTo>
                    <a:pt x="3705" y="100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Oval 7"/>
            <p:cNvSpPr/>
            <p:nvPr/>
          </p:nvSpPr>
          <p:spPr>
            <a:xfrm>
              <a:off x="5156850" y="3806475"/>
              <a:ext cx="925341" cy="925344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Oval 8"/>
            <p:cNvSpPr/>
            <p:nvPr/>
          </p:nvSpPr>
          <p:spPr>
            <a:xfrm>
              <a:off x="4776437" y="2431599"/>
              <a:ext cx="1152332" cy="1152332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Oval 9"/>
            <p:cNvSpPr/>
            <p:nvPr/>
          </p:nvSpPr>
          <p:spPr>
            <a:xfrm>
              <a:off x="5557958" y="3119168"/>
              <a:ext cx="986147" cy="986147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Oval 38"/>
            <p:cNvSpPr/>
            <p:nvPr/>
          </p:nvSpPr>
          <p:spPr>
            <a:xfrm>
              <a:off x="6136185" y="3301740"/>
              <a:ext cx="986147" cy="986147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31313" y="2822952"/>
            <a:ext cx="1274637" cy="1274637"/>
            <a:chOff x="4131313" y="2822952"/>
            <a:chExt cx="1274637" cy="1274637"/>
          </a:xfrm>
        </p:grpSpPr>
        <p:sp>
          <p:nvSpPr>
            <p:cNvPr id="45" name="Oval 44"/>
            <p:cNvSpPr/>
            <p:nvPr/>
          </p:nvSpPr>
          <p:spPr>
            <a:xfrm>
              <a:off x="4131313" y="2822952"/>
              <a:ext cx="1274637" cy="1274637"/>
            </a:xfrm>
            <a:prstGeom prst="ellipse">
              <a:avLst/>
            </a:prstGeom>
            <a:solidFill>
              <a:schemeClr val="accent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67149" y="3007776"/>
              <a:ext cx="742649" cy="861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dirty="0">
                <a:solidFill>
                  <a:srgbClr val="E7E6E6"/>
                </a:solidFill>
                <a:latin typeface="Arial" panose="020F0302020204030204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397309" y="1995256"/>
            <a:ext cx="1384700" cy="1384700"/>
            <a:chOff x="5397309" y="1995256"/>
            <a:chExt cx="1384700" cy="1384700"/>
          </a:xfrm>
        </p:grpSpPr>
        <p:sp>
          <p:nvSpPr>
            <p:cNvPr id="49" name="Oval 48"/>
            <p:cNvSpPr/>
            <p:nvPr/>
          </p:nvSpPr>
          <p:spPr>
            <a:xfrm>
              <a:off x="5397309" y="1995256"/>
              <a:ext cx="1384700" cy="1384700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711640" y="2199241"/>
              <a:ext cx="742649" cy="861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dirty="0">
                <a:solidFill>
                  <a:srgbClr val="E7E6E6"/>
                </a:solidFill>
                <a:latin typeface="Arial" panose="020F03020202040302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82479" y="2647879"/>
            <a:ext cx="1184385" cy="1184385"/>
            <a:chOff x="6782479" y="2647879"/>
            <a:chExt cx="1184385" cy="1184385"/>
          </a:xfrm>
        </p:grpSpPr>
        <p:sp>
          <p:nvSpPr>
            <p:cNvPr id="53" name="Oval 52"/>
            <p:cNvSpPr/>
            <p:nvPr/>
          </p:nvSpPr>
          <p:spPr>
            <a:xfrm>
              <a:off x="6782479" y="2647879"/>
              <a:ext cx="1184385" cy="1184385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012227" y="2794636"/>
              <a:ext cx="742649" cy="861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dirty="0">
                <a:solidFill>
                  <a:srgbClr val="E7E6E6"/>
                </a:solidFill>
                <a:latin typeface="Arial" panose="020F0302020204030204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90285" y="3783767"/>
            <a:ext cx="1184385" cy="1184385"/>
            <a:chOff x="6190285" y="3783767"/>
            <a:chExt cx="1184385" cy="1184385"/>
          </a:xfrm>
        </p:grpSpPr>
        <p:sp>
          <p:nvSpPr>
            <p:cNvPr id="57" name="Oval 56"/>
            <p:cNvSpPr/>
            <p:nvPr/>
          </p:nvSpPr>
          <p:spPr>
            <a:xfrm>
              <a:off x="6190285" y="3783767"/>
              <a:ext cx="1184385" cy="1184385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391308" y="3909981"/>
              <a:ext cx="742649" cy="8617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dirty="0">
                <a:solidFill>
                  <a:srgbClr val="E7E6E6"/>
                </a:solidFill>
                <a:latin typeface="Arial" panose="020F0302020204030204"/>
              </a:endParaRPr>
            </a:p>
          </p:txBody>
        </p:sp>
      </p:grpSp>
      <p:sp>
        <p:nvSpPr>
          <p:cNvPr id="41" name="Details 1"/>
          <p:cNvSpPr txBox="1"/>
          <p:nvPr/>
        </p:nvSpPr>
        <p:spPr>
          <a:xfrm>
            <a:off x="990998" y="2538529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2" name="Details 1"/>
          <p:cNvSpPr txBox="1"/>
          <p:nvPr/>
        </p:nvSpPr>
        <p:spPr>
          <a:xfrm>
            <a:off x="8135042" y="2620590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3" name="Details 1"/>
          <p:cNvSpPr txBox="1"/>
          <p:nvPr/>
        </p:nvSpPr>
        <p:spPr>
          <a:xfrm>
            <a:off x="988654" y="4393120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4" name="Details 1"/>
          <p:cNvSpPr txBox="1"/>
          <p:nvPr/>
        </p:nvSpPr>
        <p:spPr>
          <a:xfrm>
            <a:off x="8104564" y="4404843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8" name="MH_Text_1"/>
          <p:cNvSpPr/>
          <p:nvPr>
            <p:custDataLst>
              <p:tags r:id="rId1"/>
            </p:custDataLst>
          </p:nvPr>
        </p:nvSpPr>
        <p:spPr>
          <a:xfrm>
            <a:off x="1082875" y="2142259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MH_Text_1"/>
          <p:cNvSpPr/>
          <p:nvPr>
            <p:custDataLst>
              <p:tags r:id="rId2"/>
            </p:custDataLst>
          </p:nvPr>
        </p:nvSpPr>
        <p:spPr>
          <a:xfrm>
            <a:off x="8261795" y="2184786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6" name="MH_Text_1"/>
          <p:cNvSpPr/>
          <p:nvPr>
            <p:custDataLst>
              <p:tags r:id="rId3"/>
            </p:custDataLst>
          </p:nvPr>
        </p:nvSpPr>
        <p:spPr>
          <a:xfrm>
            <a:off x="1038326" y="4039052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MH_Text_1"/>
          <p:cNvSpPr/>
          <p:nvPr>
            <p:custDataLst>
              <p:tags r:id="rId4"/>
            </p:custDataLst>
          </p:nvPr>
        </p:nvSpPr>
        <p:spPr>
          <a:xfrm>
            <a:off x="8245383" y="4053445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1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205679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8" grpId="0"/>
      <p:bldP spid="52" grpId="0"/>
      <p:bldP spid="56" grpId="0"/>
      <p:bldP spid="60" grpId="0"/>
      <p:bldP spid="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11223479" y="6344606"/>
            <a:ext cx="381532" cy="3815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7" name="Shape 44"/>
          <p:cNvSpPr/>
          <p:nvPr/>
        </p:nvSpPr>
        <p:spPr>
          <a:xfrm>
            <a:off x="4294548" y="6213331"/>
            <a:ext cx="460322" cy="460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>
              <a:cs typeface="+mn-ea"/>
              <a:sym typeface="+mn-lt"/>
            </a:endParaRPr>
          </a:p>
        </p:txBody>
      </p:sp>
      <p:sp>
        <p:nvSpPr>
          <p:cNvPr id="78" name="Freeform 55"/>
          <p:cNvSpPr/>
          <p:nvPr/>
        </p:nvSpPr>
        <p:spPr>
          <a:xfrm>
            <a:off x="620375" y="6588605"/>
            <a:ext cx="2864675" cy="287185"/>
          </a:xfrm>
          <a:custGeom>
            <a:avLst/>
            <a:gdLst>
              <a:gd name="connsiteX0" fmla="*/ 1612702 w 2864675"/>
              <a:gd name="connsiteY0" fmla="*/ 816 h 287185"/>
              <a:gd name="connsiteX1" fmla="*/ 2768113 w 2864675"/>
              <a:gd name="connsiteY1" fmla="*/ 229327 h 287185"/>
              <a:gd name="connsiteX2" fmla="*/ 2864675 w 2864675"/>
              <a:gd name="connsiteY2" fmla="*/ 272204 h 287185"/>
              <a:gd name="connsiteX3" fmla="*/ 2798307 w 2864675"/>
              <a:gd name="connsiteY3" fmla="*/ 287185 h 287185"/>
              <a:gd name="connsiteX4" fmla="*/ 0 w 2864675"/>
              <a:gd name="connsiteY4" fmla="*/ 287185 h 287185"/>
              <a:gd name="connsiteX5" fmla="*/ 146780 w 2864675"/>
              <a:gd name="connsiteY5" fmla="*/ 234985 h 287185"/>
              <a:gd name="connsiteX6" fmla="*/ 1612702 w 2864675"/>
              <a:gd name="connsiteY6" fmla="*/ 816 h 28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4675" h="287185">
                <a:moveTo>
                  <a:pt x="1612702" y="816"/>
                </a:moveTo>
                <a:cubicBezTo>
                  <a:pt x="2024856" y="9382"/>
                  <a:pt x="2416309" y="85391"/>
                  <a:pt x="2768113" y="229327"/>
                </a:cubicBezTo>
                <a:lnTo>
                  <a:pt x="2864675" y="272204"/>
                </a:lnTo>
                <a:lnTo>
                  <a:pt x="2798307" y="287185"/>
                </a:lnTo>
                <a:lnTo>
                  <a:pt x="0" y="287185"/>
                </a:lnTo>
                <a:lnTo>
                  <a:pt x="146780" y="234985"/>
                </a:lnTo>
                <a:cubicBezTo>
                  <a:pt x="643600" y="69324"/>
                  <a:pt x="1141670" y="-8974"/>
                  <a:pt x="1612702" y="816"/>
                </a:cubicBezTo>
                <a:close/>
              </a:path>
            </a:pathLst>
          </a:cu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9" name="Freeform 54"/>
          <p:cNvSpPr/>
          <p:nvPr/>
        </p:nvSpPr>
        <p:spPr>
          <a:xfrm>
            <a:off x="2507006" y="6608813"/>
            <a:ext cx="4584758" cy="266976"/>
          </a:xfrm>
          <a:custGeom>
            <a:avLst/>
            <a:gdLst>
              <a:gd name="connsiteX0" fmla="*/ 2259195 w 4584758"/>
              <a:gd name="connsiteY0" fmla="*/ 0 h 266976"/>
              <a:gd name="connsiteX1" fmla="*/ 4325049 w 4584758"/>
              <a:gd name="connsiteY1" fmla="*/ 208354 h 266976"/>
              <a:gd name="connsiteX2" fmla="*/ 4584758 w 4584758"/>
              <a:gd name="connsiteY2" fmla="*/ 266976 h 266976"/>
              <a:gd name="connsiteX3" fmla="*/ 33737 w 4584758"/>
              <a:gd name="connsiteY3" fmla="*/ 266976 h 266976"/>
              <a:gd name="connsiteX4" fmla="*/ 0 w 4584758"/>
              <a:gd name="connsiteY4" fmla="*/ 251995 h 266976"/>
              <a:gd name="connsiteX5" fmla="*/ 193341 w 4584758"/>
              <a:gd name="connsiteY5" fmla="*/ 208354 h 266976"/>
              <a:gd name="connsiteX6" fmla="*/ 2259195 w 4584758"/>
              <a:gd name="connsiteY6" fmla="*/ 0 h 26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84758" h="266976">
                <a:moveTo>
                  <a:pt x="2259195" y="0"/>
                </a:moveTo>
                <a:cubicBezTo>
                  <a:pt x="2978591" y="0"/>
                  <a:pt x="3672447" y="72945"/>
                  <a:pt x="4325049" y="208354"/>
                </a:cubicBezTo>
                <a:lnTo>
                  <a:pt x="4584758" y="266976"/>
                </a:lnTo>
                <a:lnTo>
                  <a:pt x="33737" y="266976"/>
                </a:lnTo>
                <a:lnTo>
                  <a:pt x="0" y="251995"/>
                </a:lnTo>
                <a:lnTo>
                  <a:pt x="193341" y="208354"/>
                </a:lnTo>
                <a:cubicBezTo>
                  <a:pt x="845944" y="72945"/>
                  <a:pt x="1539800" y="0"/>
                  <a:pt x="225919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80" name="Group 67"/>
          <p:cNvGrpSpPr/>
          <p:nvPr/>
        </p:nvGrpSpPr>
        <p:grpSpPr>
          <a:xfrm>
            <a:off x="5936101" y="5758039"/>
            <a:ext cx="746204" cy="966258"/>
            <a:chOff x="7677013" y="3118370"/>
            <a:chExt cx="1395918" cy="1807571"/>
          </a:xfrm>
        </p:grpSpPr>
        <p:sp>
          <p:nvSpPr>
            <p:cNvPr id="81" name="Shape 44"/>
            <p:cNvSpPr/>
            <p:nvPr/>
          </p:nvSpPr>
          <p:spPr>
            <a:xfrm>
              <a:off x="7677013" y="3118370"/>
              <a:ext cx="1395918" cy="139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82" name="Shape 44"/>
            <p:cNvSpPr/>
            <p:nvPr/>
          </p:nvSpPr>
          <p:spPr>
            <a:xfrm>
              <a:off x="7751363" y="3304008"/>
              <a:ext cx="1100406" cy="110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83" name="Shape 47"/>
            <p:cNvSpPr/>
            <p:nvPr/>
          </p:nvSpPr>
          <p:spPr>
            <a:xfrm>
              <a:off x="7886770" y="3501147"/>
              <a:ext cx="829592" cy="1424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9" extrusionOk="0">
                  <a:moveTo>
                    <a:pt x="0" y="7374"/>
                  </a:moveTo>
                  <a:lnTo>
                    <a:pt x="504" y="7155"/>
                  </a:lnTo>
                  <a:cubicBezTo>
                    <a:pt x="504" y="7155"/>
                    <a:pt x="7494" y="10518"/>
                    <a:pt x="9383" y="11578"/>
                  </a:cubicBezTo>
                  <a:cubicBezTo>
                    <a:pt x="9005" y="9238"/>
                    <a:pt x="8124" y="8434"/>
                    <a:pt x="8124" y="8434"/>
                  </a:cubicBezTo>
                  <a:cubicBezTo>
                    <a:pt x="4282" y="5511"/>
                    <a:pt x="2771" y="4195"/>
                    <a:pt x="2015" y="2258"/>
                  </a:cubicBezTo>
                  <a:cubicBezTo>
                    <a:pt x="1763" y="1819"/>
                    <a:pt x="2204" y="1746"/>
                    <a:pt x="2771" y="2550"/>
                  </a:cubicBezTo>
                  <a:cubicBezTo>
                    <a:pt x="3338" y="3354"/>
                    <a:pt x="6171" y="5401"/>
                    <a:pt x="8061" y="6899"/>
                  </a:cubicBezTo>
                  <a:cubicBezTo>
                    <a:pt x="7998" y="2843"/>
                    <a:pt x="10139" y="1161"/>
                    <a:pt x="10769" y="138"/>
                  </a:cubicBezTo>
                  <a:cubicBezTo>
                    <a:pt x="11209" y="-191"/>
                    <a:pt x="11146" y="101"/>
                    <a:pt x="10957" y="650"/>
                  </a:cubicBezTo>
                  <a:cubicBezTo>
                    <a:pt x="10769" y="1198"/>
                    <a:pt x="9383" y="2806"/>
                    <a:pt x="10076" y="6826"/>
                  </a:cubicBezTo>
                  <a:cubicBezTo>
                    <a:pt x="12028" y="9933"/>
                    <a:pt x="12406" y="10737"/>
                    <a:pt x="12406" y="10737"/>
                  </a:cubicBezTo>
                  <a:cubicBezTo>
                    <a:pt x="14736" y="8763"/>
                    <a:pt x="18199" y="8105"/>
                    <a:pt x="18766" y="4889"/>
                  </a:cubicBezTo>
                  <a:cubicBezTo>
                    <a:pt x="18829" y="4597"/>
                    <a:pt x="19711" y="6570"/>
                    <a:pt x="17255" y="9019"/>
                  </a:cubicBezTo>
                  <a:cubicBezTo>
                    <a:pt x="19774" y="8654"/>
                    <a:pt x="21285" y="8142"/>
                    <a:pt x="21474" y="8179"/>
                  </a:cubicBezTo>
                  <a:cubicBezTo>
                    <a:pt x="21600" y="8398"/>
                    <a:pt x="19207" y="9312"/>
                    <a:pt x="16310" y="10371"/>
                  </a:cubicBezTo>
                  <a:cubicBezTo>
                    <a:pt x="13917" y="11504"/>
                    <a:pt x="13602" y="12528"/>
                    <a:pt x="13791" y="13844"/>
                  </a:cubicBezTo>
                  <a:cubicBezTo>
                    <a:pt x="14547" y="16110"/>
                    <a:pt x="15177" y="19180"/>
                    <a:pt x="13287" y="21080"/>
                  </a:cubicBezTo>
                  <a:cubicBezTo>
                    <a:pt x="13287" y="21080"/>
                    <a:pt x="12658" y="21117"/>
                    <a:pt x="12217" y="21117"/>
                  </a:cubicBezTo>
                  <a:cubicBezTo>
                    <a:pt x="12154" y="20678"/>
                    <a:pt x="12217" y="20459"/>
                    <a:pt x="12217" y="20459"/>
                  </a:cubicBezTo>
                  <a:cubicBezTo>
                    <a:pt x="11083" y="21263"/>
                    <a:pt x="9887" y="21336"/>
                    <a:pt x="9383" y="21336"/>
                  </a:cubicBezTo>
                  <a:cubicBezTo>
                    <a:pt x="7494" y="21409"/>
                    <a:pt x="5731" y="21409"/>
                    <a:pt x="5731" y="21409"/>
                  </a:cubicBezTo>
                  <a:cubicBezTo>
                    <a:pt x="7494" y="20715"/>
                    <a:pt x="9761" y="19618"/>
                    <a:pt x="9887" y="17279"/>
                  </a:cubicBezTo>
                  <a:cubicBezTo>
                    <a:pt x="10139" y="14319"/>
                    <a:pt x="8438" y="12308"/>
                    <a:pt x="5290" y="11102"/>
                  </a:cubicBezTo>
                  <a:cubicBezTo>
                    <a:pt x="3275" y="10664"/>
                    <a:pt x="1637" y="10664"/>
                    <a:pt x="1448" y="10627"/>
                  </a:cubicBezTo>
                  <a:cubicBezTo>
                    <a:pt x="1134" y="10371"/>
                    <a:pt x="4345" y="10298"/>
                    <a:pt x="4345" y="10298"/>
                  </a:cubicBezTo>
                  <a:cubicBezTo>
                    <a:pt x="1448" y="8398"/>
                    <a:pt x="1008" y="8142"/>
                    <a:pt x="0" y="737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000">
                <a:cs typeface="+mn-ea"/>
                <a:sym typeface="+mn-lt"/>
              </a:endParaRPr>
            </a:p>
          </p:txBody>
        </p:sp>
      </p:grpSp>
      <p:grpSp>
        <p:nvGrpSpPr>
          <p:cNvPr id="84" name="Group 68"/>
          <p:cNvGrpSpPr/>
          <p:nvPr/>
        </p:nvGrpSpPr>
        <p:grpSpPr>
          <a:xfrm>
            <a:off x="5212832" y="6170192"/>
            <a:ext cx="418624" cy="617024"/>
            <a:chOff x="7751363" y="3304008"/>
            <a:chExt cx="1100406" cy="1621933"/>
          </a:xfrm>
        </p:grpSpPr>
        <p:sp>
          <p:nvSpPr>
            <p:cNvPr id="85" name="Shape 44"/>
            <p:cNvSpPr/>
            <p:nvPr/>
          </p:nvSpPr>
          <p:spPr>
            <a:xfrm>
              <a:off x="7751363" y="3304008"/>
              <a:ext cx="1100406" cy="110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86" name="Shape 47"/>
            <p:cNvSpPr/>
            <p:nvPr/>
          </p:nvSpPr>
          <p:spPr>
            <a:xfrm>
              <a:off x="7886770" y="3501147"/>
              <a:ext cx="829592" cy="1424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9" extrusionOk="0">
                  <a:moveTo>
                    <a:pt x="0" y="7374"/>
                  </a:moveTo>
                  <a:lnTo>
                    <a:pt x="504" y="7155"/>
                  </a:lnTo>
                  <a:cubicBezTo>
                    <a:pt x="504" y="7155"/>
                    <a:pt x="7494" y="10518"/>
                    <a:pt x="9383" y="11578"/>
                  </a:cubicBezTo>
                  <a:cubicBezTo>
                    <a:pt x="9005" y="9238"/>
                    <a:pt x="8124" y="8434"/>
                    <a:pt x="8124" y="8434"/>
                  </a:cubicBezTo>
                  <a:cubicBezTo>
                    <a:pt x="4282" y="5511"/>
                    <a:pt x="2771" y="4195"/>
                    <a:pt x="2015" y="2258"/>
                  </a:cubicBezTo>
                  <a:cubicBezTo>
                    <a:pt x="1763" y="1819"/>
                    <a:pt x="2204" y="1746"/>
                    <a:pt x="2771" y="2550"/>
                  </a:cubicBezTo>
                  <a:cubicBezTo>
                    <a:pt x="3338" y="3354"/>
                    <a:pt x="6171" y="5401"/>
                    <a:pt x="8061" y="6899"/>
                  </a:cubicBezTo>
                  <a:cubicBezTo>
                    <a:pt x="7998" y="2843"/>
                    <a:pt x="10139" y="1161"/>
                    <a:pt x="10769" y="138"/>
                  </a:cubicBezTo>
                  <a:cubicBezTo>
                    <a:pt x="11209" y="-191"/>
                    <a:pt x="11146" y="101"/>
                    <a:pt x="10957" y="650"/>
                  </a:cubicBezTo>
                  <a:cubicBezTo>
                    <a:pt x="10769" y="1198"/>
                    <a:pt x="9383" y="2806"/>
                    <a:pt x="10076" y="6826"/>
                  </a:cubicBezTo>
                  <a:cubicBezTo>
                    <a:pt x="12028" y="9933"/>
                    <a:pt x="12406" y="10737"/>
                    <a:pt x="12406" y="10737"/>
                  </a:cubicBezTo>
                  <a:cubicBezTo>
                    <a:pt x="14736" y="8763"/>
                    <a:pt x="18199" y="8105"/>
                    <a:pt x="18766" y="4889"/>
                  </a:cubicBezTo>
                  <a:cubicBezTo>
                    <a:pt x="18829" y="4597"/>
                    <a:pt x="19711" y="6570"/>
                    <a:pt x="17255" y="9019"/>
                  </a:cubicBezTo>
                  <a:cubicBezTo>
                    <a:pt x="19774" y="8654"/>
                    <a:pt x="21285" y="8142"/>
                    <a:pt x="21474" y="8179"/>
                  </a:cubicBezTo>
                  <a:cubicBezTo>
                    <a:pt x="21600" y="8398"/>
                    <a:pt x="19207" y="9312"/>
                    <a:pt x="16310" y="10371"/>
                  </a:cubicBezTo>
                  <a:cubicBezTo>
                    <a:pt x="13917" y="11504"/>
                    <a:pt x="13602" y="12528"/>
                    <a:pt x="13791" y="13844"/>
                  </a:cubicBezTo>
                  <a:cubicBezTo>
                    <a:pt x="14547" y="16110"/>
                    <a:pt x="15177" y="19180"/>
                    <a:pt x="13287" y="21080"/>
                  </a:cubicBezTo>
                  <a:cubicBezTo>
                    <a:pt x="13287" y="21080"/>
                    <a:pt x="12658" y="21117"/>
                    <a:pt x="12217" y="21117"/>
                  </a:cubicBezTo>
                  <a:cubicBezTo>
                    <a:pt x="12154" y="20678"/>
                    <a:pt x="12217" y="20459"/>
                    <a:pt x="12217" y="20459"/>
                  </a:cubicBezTo>
                  <a:cubicBezTo>
                    <a:pt x="11083" y="21263"/>
                    <a:pt x="9887" y="21336"/>
                    <a:pt x="9383" y="21336"/>
                  </a:cubicBezTo>
                  <a:cubicBezTo>
                    <a:pt x="7494" y="21409"/>
                    <a:pt x="5731" y="21409"/>
                    <a:pt x="5731" y="21409"/>
                  </a:cubicBezTo>
                  <a:cubicBezTo>
                    <a:pt x="7494" y="20715"/>
                    <a:pt x="9761" y="19618"/>
                    <a:pt x="9887" y="17279"/>
                  </a:cubicBezTo>
                  <a:cubicBezTo>
                    <a:pt x="10139" y="14319"/>
                    <a:pt x="8438" y="12308"/>
                    <a:pt x="5290" y="11102"/>
                  </a:cubicBezTo>
                  <a:cubicBezTo>
                    <a:pt x="3275" y="10664"/>
                    <a:pt x="1637" y="10664"/>
                    <a:pt x="1448" y="10627"/>
                  </a:cubicBezTo>
                  <a:cubicBezTo>
                    <a:pt x="1134" y="10371"/>
                    <a:pt x="4345" y="10298"/>
                    <a:pt x="4345" y="10298"/>
                  </a:cubicBezTo>
                  <a:cubicBezTo>
                    <a:pt x="1448" y="8398"/>
                    <a:pt x="1008" y="8142"/>
                    <a:pt x="0" y="737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000">
                <a:cs typeface="+mn-ea"/>
                <a:sym typeface="+mn-lt"/>
              </a:endParaRPr>
            </a:p>
          </p:txBody>
        </p:sp>
      </p:grpSp>
      <p:grpSp>
        <p:nvGrpSpPr>
          <p:cNvPr id="87" name="Group 72"/>
          <p:cNvGrpSpPr/>
          <p:nvPr/>
        </p:nvGrpSpPr>
        <p:grpSpPr>
          <a:xfrm>
            <a:off x="2219034" y="6271522"/>
            <a:ext cx="319517" cy="470947"/>
            <a:chOff x="7751363" y="3304008"/>
            <a:chExt cx="1100406" cy="1621933"/>
          </a:xfrm>
        </p:grpSpPr>
        <p:sp>
          <p:nvSpPr>
            <p:cNvPr id="88" name="Shape 44"/>
            <p:cNvSpPr/>
            <p:nvPr/>
          </p:nvSpPr>
          <p:spPr>
            <a:xfrm>
              <a:off x="7751363" y="3304008"/>
              <a:ext cx="1100406" cy="110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89" name="Shape 47"/>
            <p:cNvSpPr/>
            <p:nvPr/>
          </p:nvSpPr>
          <p:spPr>
            <a:xfrm>
              <a:off x="7886770" y="3501147"/>
              <a:ext cx="829592" cy="1424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9" extrusionOk="0">
                  <a:moveTo>
                    <a:pt x="0" y="7374"/>
                  </a:moveTo>
                  <a:lnTo>
                    <a:pt x="504" y="7155"/>
                  </a:lnTo>
                  <a:cubicBezTo>
                    <a:pt x="504" y="7155"/>
                    <a:pt x="7494" y="10518"/>
                    <a:pt x="9383" y="11578"/>
                  </a:cubicBezTo>
                  <a:cubicBezTo>
                    <a:pt x="9005" y="9238"/>
                    <a:pt x="8124" y="8434"/>
                    <a:pt x="8124" y="8434"/>
                  </a:cubicBezTo>
                  <a:cubicBezTo>
                    <a:pt x="4282" y="5511"/>
                    <a:pt x="2771" y="4195"/>
                    <a:pt x="2015" y="2258"/>
                  </a:cubicBezTo>
                  <a:cubicBezTo>
                    <a:pt x="1763" y="1819"/>
                    <a:pt x="2204" y="1746"/>
                    <a:pt x="2771" y="2550"/>
                  </a:cubicBezTo>
                  <a:cubicBezTo>
                    <a:pt x="3338" y="3354"/>
                    <a:pt x="6171" y="5401"/>
                    <a:pt x="8061" y="6899"/>
                  </a:cubicBezTo>
                  <a:cubicBezTo>
                    <a:pt x="7998" y="2843"/>
                    <a:pt x="10139" y="1161"/>
                    <a:pt x="10769" y="138"/>
                  </a:cubicBezTo>
                  <a:cubicBezTo>
                    <a:pt x="11209" y="-191"/>
                    <a:pt x="11146" y="101"/>
                    <a:pt x="10957" y="650"/>
                  </a:cubicBezTo>
                  <a:cubicBezTo>
                    <a:pt x="10769" y="1198"/>
                    <a:pt x="9383" y="2806"/>
                    <a:pt x="10076" y="6826"/>
                  </a:cubicBezTo>
                  <a:cubicBezTo>
                    <a:pt x="12028" y="9933"/>
                    <a:pt x="12406" y="10737"/>
                    <a:pt x="12406" y="10737"/>
                  </a:cubicBezTo>
                  <a:cubicBezTo>
                    <a:pt x="14736" y="8763"/>
                    <a:pt x="18199" y="8105"/>
                    <a:pt x="18766" y="4889"/>
                  </a:cubicBezTo>
                  <a:cubicBezTo>
                    <a:pt x="18829" y="4597"/>
                    <a:pt x="19711" y="6570"/>
                    <a:pt x="17255" y="9019"/>
                  </a:cubicBezTo>
                  <a:cubicBezTo>
                    <a:pt x="19774" y="8654"/>
                    <a:pt x="21285" y="8142"/>
                    <a:pt x="21474" y="8179"/>
                  </a:cubicBezTo>
                  <a:cubicBezTo>
                    <a:pt x="21600" y="8398"/>
                    <a:pt x="19207" y="9312"/>
                    <a:pt x="16310" y="10371"/>
                  </a:cubicBezTo>
                  <a:cubicBezTo>
                    <a:pt x="13917" y="11504"/>
                    <a:pt x="13602" y="12528"/>
                    <a:pt x="13791" y="13844"/>
                  </a:cubicBezTo>
                  <a:cubicBezTo>
                    <a:pt x="14547" y="16110"/>
                    <a:pt x="15177" y="19180"/>
                    <a:pt x="13287" y="21080"/>
                  </a:cubicBezTo>
                  <a:cubicBezTo>
                    <a:pt x="13287" y="21080"/>
                    <a:pt x="12658" y="21117"/>
                    <a:pt x="12217" y="21117"/>
                  </a:cubicBezTo>
                  <a:cubicBezTo>
                    <a:pt x="12154" y="20678"/>
                    <a:pt x="12217" y="20459"/>
                    <a:pt x="12217" y="20459"/>
                  </a:cubicBezTo>
                  <a:cubicBezTo>
                    <a:pt x="11083" y="21263"/>
                    <a:pt x="9887" y="21336"/>
                    <a:pt x="9383" y="21336"/>
                  </a:cubicBezTo>
                  <a:cubicBezTo>
                    <a:pt x="7494" y="21409"/>
                    <a:pt x="5731" y="21409"/>
                    <a:pt x="5731" y="21409"/>
                  </a:cubicBezTo>
                  <a:cubicBezTo>
                    <a:pt x="7494" y="20715"/>
                    <a:pt x="9761" y="19618"/>
                    <a:pt x="9887" y="17279"/>
                  </a:cubicBezTo>
                  <a:cubicBezTo>
                    <a:pt x="10139" y="14319"/>
                    <a:pt x="8438" y="12308"/>
                    <a:pt x="5290" y="11102"/>
                  </a:cubicBezTo>
                  <a:cubicBezTo>
                    <a:pt x="3275" y="10664"/>
                    <a:pt x="1637" y="10664"/>
                    <a:pt x="1448" y="10627"/>
                  </a:cubicBezTo>
                  <a:cubicBezTo>
                    <a:pt x="1134" y="10371"/>
                    <a:pt x="4345" y="10298"/>
                    <a:pt x="4345" y="10298"/>
                  </a:cubicBezTo>
                  <a:cubicBezTo>
                    <a:pt x="1448" y="8398"/>
                    <a:pt x="1008" y="8142"/>
                    <a:pt x="0" y="73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000">
                <a:cs typeface="+mn-ea"/>
                <a:sym typeface="+mn-lt"/>
              </a:endParaRPr>
            </a:p>
          </p:txBody>
        </p:sp>
      </p:grpSp>
      <p:sp>
        <p:nvSpPr>
          <p:cNvPr id="90" name="Freeform 7"/>
          <p:cNvSpPr>
            <a:spLocks/>
          </p:cNvSpPr>
          <p:nvPr/>
        </p:nvSpPr>
        <p:spPr bwMode="auto">
          <a:xfrm>
            <a:off x="1513546" y="2685431"/>
            <a:ext cx="4656667" cy="4171949"/>
          </a:xfrm>
          <a:custGeom>
            <a:avLst/>
            <a:gdLst>
              <a:gd name="T0" fmla="*/ 1383 w 2046"/>
              <a:gd name="T1" fmla="*/ 1805 h 1833"/>
              <a:gd name="T2" fmla="*/ 1342 w 2046"/>
              <a:gd name="T3" fmla="*/ 1833 h 1833"/>
              <a:gd name="T4" fmla="*/ 903 w 2046"/>
              <a:gd name="T5" fmla="*/ 1833 h 1833"/>
              <a:gd name="T6" fmla="*/ 947 w 2046"/>
              <a:gd name="T7" fmla="*/ 1807 h 1833"/>
              <a:gd name="T8" fmla="*/ 1081 w 2046"/>
              <a:gd name="T9" fmla="*/ 1579 h 1833"/>
              <a:gd name="T10" fmla="*/ 1061 w 2046"/>
              <a:gd name="T11" fmla="*/ 1143 h 1833"/>
              <a:gd name="T12" fmla="*/ 640 w 2046"/>
              <a:gd name="T13" fmla="*/ 978 h 1833"/>
              <a:gd name="T14" fmla="*/ 0 w 2046"/>
              <a:gd name="T15" fmla="*/ 634 h 1833"/>
              <a:gd name="T16" fmla="*/ 436 w 2046"/>
              <a:gd name="T17" fmla="*/ 876 h 1833"/>
              <a:gd name="T18" fmla="*/ 1015 w 2046"/>
              <a:gd name="T19" fmla="*/ 994 h 1833"/>
              <a:gd name="T20" fmla="*/ 788 w 2046"/>
              <a:gd name="T21" fmla="*/ 574 h 1833"/>
              <a:gd name="T22" fmla="*/ 291 w 2046"/>
              <a:gd name="T23" fmla="*/ 4 h 1833"/>
              <a:gd name="T24" fmla="*/ 558 w 2046"/>
              <a:gd name="T25" fmla="*/ 375 h 1833"/>
              <a:gd name="T26" fmla="*/ 816 w 2046"/>
              <a:gd name="T27" fmla="*/ 515 h 1833"/>
              <a:gd name="T28" fmla="*/ 910 w 2046"/>
              <a:gd name="T29" fmla="*/ 0 h 1833"/>
              <a:gd name="T30" fmla="*/ 962 w 2046"/>
              <a:gd name="T31" fmla="*/ 711 h 1833"/>
              <a:gd name="T32" fmla="*/ 1359 w 2046"/>
              <a:gd name="T33" fmla="*/ 282 h 1833"/>
              <a:gd name="T34" fmla="*/ 1064 w 2046"/>
              <a:gd name="T35" fmla="*/ 820 h 1833"/>
              <a:gd name="T36" fmla="*/ 1205 w 2046"/>
              <a:gd name="T37" fmla="*/ 1051 h 1833"/>
              <a:gd name="T38" fmla="*/ 1362 w 2046"/>
              <a:gd name="T39" fmla="*/ 964 h 1833"/>
              <a:gd name="T40" fmla="*/ 1440 w 2046"/>
              <a:gd name="T41" fmla="*/ 603 h 1833"/>
              <a:gd name="T42" fmla="*/ 1479 w 2046"/>
              <a:gd name="T43" fmla="*/ 859 h 1833"/>
              <a:gd name="T44" fmla="*/ 2046 w 2046"/>
              <a:gd name="T45" fmla="*/ 324 h 1833"/>
              <a:gd name="T46" fmla="*/ 1489 w 2046"/>
              <a:gd name="T47" fmla="*/ 948 h 1833"/>
              <a:gd name="T48" fmla="*/ 1330 w 2046"/>
              <a:gd name="T49" fmla="*/ 1464 h 1833"/>
              <a:gd name="T50" fmla="*/ 1383 w 2046"/>
              <a:gd name="T51" fmla="*/ 1805 h 1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46" h="1833">
                <a:moveTo>
                  <a:pt x="1383" y="1805"/>
                </a:moveTo>
                <a:cubicBezTo>
                  <a:pt x="1472" y="1811"/>
                  <a:pt x="1467" y="1833"/>
                  <a:pt x="1342" y="1833"/>
                </a:cubicBezTo>
                <a:cubicBezTo>
                  <a:pt x="1270" y="1833"/>
                  <a:pt x="966" y="1833"/>
                  <a:pt x="903" y="1833"/>
                </a:cubicBezTo>
                <a:cubicBezTo>
                  <a:pt x="841" y="1833"/>
                  <a:pt x="888" y="1812"/>
                  <a:pt x="947" y="1807"/>
                </a:cubicBezTo>
                <a:cubicBezTo>
                  <a:pt x="996" y="1802"/>
                  <a:pt x="1051" y="1712"/>
                  <a:pt x="1081" y="1579"/>
                </a:cubicBezTo>
                <a:cubicBezTo>
                  <a:pt x="1110" y="1445"/>
                  <a:pt x="1169" y="1274"/>
                  <a:pt x="1061" y="1143"/>
                </a:cubicBezTo>
                <a:cubicBezTo>
                  <a:pt x="952" y="1011"/>
                  <a:pt x="890" y="1017"/>
                  <a:pt x="640" y="978"/>
                </a:cubicBezTo>
                <a:cubicBezTo>
                  <a:pt x="391" y="938"/>
                  <a:pt x="149" y="842"/>
                  <a:pt x="0" y="634"/>
                </a:cubicBezTo>
                <a:cubicBezTo>
                  <a:pt x="0" y="634"/>
                  <a:pt x="128" y="800"/>
                  <a:pt x="436" y="876"/>
                </a:cubicBezTo>
                <a:cubicBezTo>
                  <a:pt x="775" y="959"/>
                  <a:pt x="924" y="914"/>
                  <a:pt x="1015" y="994"/>
                </a:cubicBezTo>
                <a:cubicBezTo>
                  <a:pt x="1015" y="994"/>
                  <a:pt x="913" y="659"/>
                  <a:pt x="788" y="574"/>
                </a:cubicBezTo>
                <a:cubicBezTo>
                  <a:pt x="664" y="489"/>
                  <a:pt x="273" y="311"/>
                  <a:pt x="291" y="4"/>
                </a:cubicBezTo>
                <a:cubicBezTo>
                  <a:pt x="291" y="4"/>
                  <a:pt x="307" y="245"/>
                  <a:pt x="558" y="375"/>
                </a:cubicBezTo>
                <a:cubicBezTo>
                  <a:pt x="779" y="490"/>
                  <a:pt x="794" y="489"/>
                  <a:pt x="816" y="515"/>
                </a:cubicBezTo>
                <a:cubicBezTo>
                  <a:pt x="816" y="515"/>
                  <a:pt x="783" y="178"/>
                  <a:pt x="910" y="0"/>
                </a:cubicBezTo>
                <a:cubicBezTo>
                  <a:pt x="910" y="0"/>
                  <a:pt x="731" y="358"/>
                  <a:pt x="962" y="711"/>
                </a:cubicBezTo>
                <a:cubicBezTo>
                  <a:pt x="962" y="711"/>
                  <a:pt x="1095" y="340"/>
                  <a:pt x="1359" y="282"/>
                </a:cubicBezTo>
                <a:cubicBezTo>
                  <a:pt x="1359" y="282"/>
                  <a:pt x="960" y="469"/>
                  <a:pt x="1064" y="820"/>
                </a:cubicBezTo>
                <a:cubicBezTo>
                  <a:pt x="1147" y="1051"/>
                  <a:pt x="1202" y="1051"/>
                  <a:pt x="1205" y="1051"/>
                </a:cubicBezTo>
                <a:cubicBezTo>
                  <a:pt x="1205" y="1051"/>
                  <a:pt x="1261" y="1068"/>
                  <a:pt x="1362" y="964"/>
                </a:cubicBezTo>
                <a:cubicBezTo>
                  <a:pt x="1473" y="849"/>
                  <a:pt x="1448" y="692"/>
                  <a:pt x="1440" y="603"/>
                </a:cubicBezTo>
                <a:cubicBezTo>
                  <a:pt x="1440" y="603"/>
                  <a:pt x="1488" y="660"/>
                  <a:pt x="1479" y="859"/>
                </a:cubicBezTo>
                <a:cubicBezTo>
                  <a:pt x="1479" y="859"/>
                  <a:pt x="1901" y="666"/>
                  <a:pt x="2046" y="324"/>
                </a:cubicBezTo>
                <a:cubicBezTo>
                  <a:pt x="2046" y="324"/>
                  <a:pt x="2002" y="593"/>
                  <a:pt x="1489" y="948"/>
                </a:cubicBezTo>
                <a:cubicBezTo>
                  <a:pt x="1320" y="1091"/>
                  <a:pt x="1343" y="1250"/>
                  <a:pt x="1330" y="1464"/>
                </a:cubicBezTo>
                <a:cubicBezTo>
                  <a:pt x="1317" y="1679"/>
                  <a:pt x="1319" y="1802"/>
                  <a:pt x="1383" y="180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1" name="Oval 33"/>
          <p:cNvSpPr>
            <a:spLocks noChangeArrowheads="1"/>
          </p:cNvSpPr>
          <p:nvPr/>
        </p:nvSpPr>
        <p:spPr bwMode="auto">
          <a:xfrm>
            <a:off x="2383497" y="4203082"/>
            <a:ext cx="270933" cy="27093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2" name="Oval 34"/>
          <p:cNvSpPr>
            <a:spLocks noChangeArrowheads="1"/>
          </p:cNvSpPr>
          <p:nvPr/>
        </p:nvSpPr>
        <p:spPr bwMode="auto">
          <a:xfrm>
            <a:off x="1414064" y="3356415"/>
            <a:ext cx="270933" cy="27093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3" name="Oval 35"/>
          <p:cNvSpPr>
            <a:spLocks noChangeArrowheads="1"/>
          </p:cNvSpPr>
          <p:nvPr/>
        </p:nvSpPr>
        <p:spPr bwMode="auto">
          <a:xfrm>
            <a:off x="1052113" y="3123582"/>
            <a:ext cx="99483" cy="97367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4" name="Oval 36"/>
          <p:cNvSpPr>
            <a:spLocks noChangeArrowheads="1"/>
          </p:cNvSpPr>
          <p:nvPr/>
        </p:nvSpPr>
        <p:spPr bwMode="auto">
          <a:xfrm>
            <a:off x="1134664" y="3648515"/>
            <a:ext cx="124883" cy="12488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5" name="Oval 37"/>
          <p:cNvSpPr>
            <a:spLocks noChangeArrowheads="1"/>
          </p:cNvSpPr>
          <p:nvPr/>
        </p:nvSpPr>
        <p:spPr bwMode="auto">
          <a:xfrm>
            <a:off x="1151597" y="4126881"/>
            <a:ext cx="209549" cy="211667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6" name="Oval 38"/>
          <p:cNvSpPr>
            <a:spLocks noChangeArrowheads="1"/>
          </p:cNvSpPr>
          <p:nvPr/>
        </p:nvSpPr>
        <p:spPr bwMode="auto">
          <a:xfrm>
            <a:off x="1598213" y="2829365"/>
            <a:ext cx="158749" cy="15663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7" name="Oval 39"/>
          <p:cNvSpPr>
            <a:spLocks noChangeArrowheads="1"/>
          </p:cNvSpPr>
          <p:nvPr/>
        </p:nvSpPr>
        <p:spPr bwMode="auto">
          <a:xfrm>
            <a:off x="1111381" y="2672732"/>
            <a:ext cx="232833" cy="23283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8" name="Oval 40"/>
          <p:cNvSpPr>
            <a:spLocks noChangeArrowheads="1"/>
          </p:cNvSpPr>
          <p:nvPr/>
        </p:nvSpPr>
        <p:spPr bwMode="auto">
          <a:xfrm>
            <a:off x="1621497" y="2287497"/>
            <a:ext cx="124883" cy="12488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9" name="Oval 41"/>
          <p:cNvSpPr>
            <a:spLocks noChangeArrowheads="1"/>
          </p:cNvSpPr>
          <p:nvPr/>
        </p:nvSpPr>
        <p:spPr bwMode="auto">
          <a:xfrm>
            <a:off x="3327530" y="4334315"/>
            <a:ext cx="135467" cy="135467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0" name="Oval 42"/>
          <p:cNvSpPr>
            <a:spLocks noChangeArrowheads="1"/>
          </p:cNvSpPr>
          <p:nvPr/>
        </p:nvSpPr>
        <p:spPr bwMode="auto">
          <a:xfrm>
            <a:off x="2284013" y="3396631"/>
            <a:ext cx="338667" cy="338667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1" name="Oval 43"/>
          <p:cNvSpPr>
            <a:spLocks noChangeArrowheads="1"/>
          </p:cNvSpPr>
          <p:nvPr/>
        </p:nvSpPr>
        <p:spPr bwMode="auto">
          <a:xfrm>
            <a:off x="2783546" y="4061264"/>
            <a:ext cx="482600" cy="482600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2" name="Oval 44"/>
          <p:cNvSpPr>
            <a:spLocks noChangeArrowheads="1"/>
          </p:cNvSpPr>
          <p:nvPr/>
        </p:nvSpPr>
        <p:spPr bwMode="auto">
          <a:xfrm>
            <a:off x="3359280" y="4759764"/>
            <a:ext cx="361949" cy="361949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3" name="Oval 45"/>
          <p:cNvSpPr>
            <a:spLocks noChangeArrowheads="1"/>
          </p:cNvSpPr>
          <p:nvPr/>
        </p:nvSpPr>
        <p:spPr bwMode="auto">
          <a:xfrm>
            <a:off x="2470280" y="4628532"/>
            <a:ext cx="234949" cy="232833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4" name="Oval 46"/>
          <p:cNvSpPr>
            <a:spLocks noChangeArrowheads="1"/>
          </p:cNvSpPr>
          <p:nvPr/>
        </p:nvSpPr>
        <p:spPr bwMode="auto">
          <a:xfrm>
            <a:off x="1845864" y="4416864"/>
            <a:ext cx="482600" cy="482600"/>
          </a:xfrm>
          <a:prstGeom prst="ellipse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5" name="Oval 55"/>
          <p:cNvSpPr>
            <a:spLocks noChangeArrowheads="1"/>
          </p:cNvSpPr>
          <p:nvPr/>
        </p:nvSpPr>
        <p:spPr bwMode="auto">
          <a:xfrm>
            <a:off x="3223813" y="2939431"/>
            <a:ext cx="152400" cy="152400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6" name="Oval 56"/>
          <p:cNvSpPr>
            <a:spLocks noChangeArrowheads="1"/>
          </p:cNvSpPr>
          <p:nvPr/>
        </p:nvSpPr>
        <p:spPr bwMode="auto">
          <a:xfrm>
            <a:off x="3153964" y="3292916"/>
            <a:ext cx="148167" cy="146049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7" name="Oval 57"/>
          <p:cNvSpPr>
            <a:spLocks noChangeArrowheads="1"/>
          </p:cNvSpPr>
          <p:nvPr/>
        </p:nvSpPr>
        <p:spPr bwMode="auto">
          <a:xfrm>
            <a:off x="3111631" y="2350997"/>
            <a:ext cx="292100" cy="294216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8" name="Oval 58"/>
          <p:cNvSpPr>
            <a:spLocks noChangeArrowheads="1"/>
          </p:cNvSpPr>
          <p:nvPr/>
        </p:nvSpPr>
        <p:spPr bwMode="auto">
          <a:xfrm>
            <a:off x="3340231" y="2143564"/>
            <a:ext cx="143933" cy="143933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9" name="Oval 59"/>
          <p:cNvSpPr>
            <a:spLocks noChangeArrowheads="1"/>
          </p:cNvSpPr>
          <p:nvPr/>
        </p:nvSpPr>
        <p:spPr bwMode="auto">
          <a:xfrm>
            <a:off x="3528614" y="1931898"/>
            <a:ext cx="88900" cy="88900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0" name="Oval 60"/>
          <p:cNvSpPr>
            <a:spLocks noChangeArrowheads="1"/>
          </p:cNvSpPr>
          <p:nvPr/>
        </p:nvSpPr>
        <p:spPr bwMode="auto">
          <a:xfrm>
            <a:off x="2605746" y="3331015"/>
            <a:ext cx="313267" cy="315383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1" name="Oval 61"/>
          <p:cNvSpPr>
            <a:spLocks noChangeArrowheads="1"/>
          </p:cNvSpPr>
          <p:nvPr/>
        </p:nvSpPr>
        <p:spPr bwMode="auto">
          <a:xfrm>
            <a:off x="2887264" y="3572315"/>
            <a:ext cx="395816" cy="395816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2" name="Oval 62"/>
          <p:cNvSpPr>
            <a:spLocks noChangeArrowheads="1"/>
          </p:cNvSpPr>
          <p:nvPr/>
        </p:nvSpPr>
        <p:spPr bwMode="auto">
          <a:xfrm>
            <a:off x="2739097" y="2249397"/>
            <a:ext cx="277283" cy="277283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3" name="Oval 63"/>
          <p:cNvSpPr>
            <a:spLocks noChangeArrowheads="1"/>
          </p:cNvSpPr>
          <p:nvPr/>
        </p:nvSpPr>
        <p:spPr bwMode="auto">
          <a:xfrm>
            <a:off x="2152780" y="2310781"/>
            <a:ext cx="277283" cy="279400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4" name="Oval 64"/>
          <p:cNvSpPr>
            <a:spLocks noChangeArrowheads="1"/>
          </p:cNvSpPr>
          <p:nvPr/>
        </p:nvSpPr>
        <p:spPr bwMode="auto">
          <a:xfrm>
            <a:off x="1945346" y="2107582"/>
            <a:ext cx="192616" cy="194733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5" name="Oval 65"/>
          <p:cNvSpPr>
            <a:spLocks noChangeArrowheads="1"/>
          </p:cNvSpPr>
          <p:nvPr/>
        </p:nvSpPr>
        <p:spPr bwMode="auto">
          <a:xfrm>
            <a:off x="2986747" y="1912849"/>
            <a:ext cx="105833" cy="103716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6" name="Oval 66"/>
          <p:cNvSpPr>
            <a:spLocks noChangeArrowheads="1"/>
          </p:cNvSpPr>
          <p:nvPr/>
        </p:nvSpPr>
        <p:spPr bwMode="auto">
          <a:xfrm>
            <a:off x="2417364" y="1978464"/>
            <a:ext cx="65616" cy="67733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7" name="Oval 67"/>
          <p:cNvSpPr>
            <a:spLocks noChangeArrowheads="1"/>
          </p:cNvSpPr>
          <p:nvPr/>
        </p:nvSpPr>
        <p:spPr bwMode="auto">
          <a:xfrm>
            <a:off x="3251331" y="2755282"/>
            <a:ext cx="325967" cy="321733"/>
          </a:xfrm>
          <a:prstGeom prst="ellipse">
            <a:avLst/>
          </a:prstGeom>
          <a:solidFill>
            <a:schemeClr val="accent3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8" name="Oval 8"/>
          <p:cNvSpPr>
            <a:spLocks noChangeArrowheads="1"/>
          </p:cNvSpPr>
          <p:nvPr/>
        </p:nvSpPr>
        <p:spPr bwMode="auto">
          <a:xfrm>
            <a:off x="4394331" y="2088531"/>
            <a:ext cx="603249" cy="601133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9" name="Oval 9"/>
          <p:cNvSpPr>
            <a:spLocks noChangeArrowheads="1"/>
          </p:cNvSpPr>
          <p:nvPr/>
        </p:nvSpPr>
        <p:spPr bwMode="auto">
          <a:xfrm>
            <a:off x="4062013" y="1955182"/>
            <a:ext cx="101600" cy="103716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0" name="Oval 10"/>
          <p:cNvSpPr>
            <a:spLocks noChangeArrowheads="1"/>
          </p:cNvSpPr>
          <p:nvPr/>
        </p:nvSpPr>
        <p:spPr bwMode="auto">
          <a:xfrm>
            <a:off x="3750864" y="1804898"/>
            <a:ext cx="167216" cy="169333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1" name="Oval 11"/>
          <p:cNvSpPr>
            <a:spLocks noChangeArrowheads="1"/>
          </p:cNvSpPr>
          <p:nvPr/>
        </p:nvSpPr>
        <p:spPr bwMode="auto">
          <a:xfrm>
            <a:off x="3704297" y="2433548"/>
            <a:ext cx="169333" cy="169333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2" name="Oval 14"/>
          <p:cNvSpPr>
            <a:spLocks noChangeArrowheads="1"/>
          </p:cNvSpPr>
          <p:nvPr/>
        </p:nvSpPr>
        <p:spPr bwMode="auto">
          <a:xfrm>
            <a:off x="4275798" y="2672731"/>
            <a:ext cx="442383" cy="440267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3" name="Oval 15"/>
          <p:cNvSpPr>
            <a:spLocks noChangeArrowheads="1"/>
          </p:cNvSpPr>
          <p:nvPr/>
        </p:nvSpPr>
        <p:spPr bwMode="auto">
          <a:xfrm>
            <a:off x="5054730" y="2331948"/>
            <a:ext cx="304800" cy="302683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4" name="Oval 16"/>
          <p:cNvSpPr>
            <a:spLocks noChangeArrowheads="1"/>
          </p:cNvSpPr>
          <p:nvPr/>
        </p:nvSpPr>
        <p:spPr bwMode="auto">
          <a:xfrm>
            <a:off x="4760513" y="1862048"/>
            <a:ext cx="169333" cy="167216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5" name="Oval 17"/>
          <p:cNvSpPr>
            <a:spLocks noChangeArrowheads="1"/>
          </p:cNvSpPr>
          <p:nvPr/>
        </p:nvSpPr>
        <p:spPr bwMode="auto">
          <a:xfrm>
            <a:off x="5247347" y="1834531"/>
            <a:ext cx="112183" cy="110067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6" name="Oval 18"/>
          <p:cNvSpPr>
            <a:spLocks noChangeArrowheads="1"/>
          </p:cNvSpPr>
          <p:nvPr/>
        </p:nvSpPr>
        <p:spPr bwMode="auto">
          <a:xfrm>
            <a:off x="5442080" y="2020798"/>
            <a:ext cx="186267" cy="188383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7" name="Oval 19"/>
          <p:cNvSpPr>
            <a:spLocks noChangeArrowheads="1"/>
          </p:cNvSpPr>
          <p:nvPr/>
        </p:nvSpPr>
        <p:spPr bwMode="auto">
          <a:xfrm>
            <a:off x="4231346" y="3108765"/>
            <a:ext cx="440267" cy="442383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8" name="Oval 83"/>
          <p:cNvSpPr>
            <a:spLocks noChangeArrowheads="1"/>
          </p:cNvSpPr>
          <p:nvPr/>
        </p:nvSpPr>
        <p:spPr bwMode="auto">
          <a:xfrm>
            <a:off x="3905380" y="2609231"/>
            <a:ext cx="368300" cy="368300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9" name="Oval 84"/>
          <p:cNvSpPr>
            <a:spLocks noChangeArrowheads="1"/>
          </p:cNvSpPr>
          <p:nvPr/>
        </p:nvSpPr>
        <p:spPr bwMode="auto">
          <a:xfrm>
            <a:off x="3450297" y="3559615"/>
            <a:ext cx="516467" cy="514349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0" name="Oval 85"/>
          <p:cNvSpPr>
            <a:spLocks noChangeArrowheads="1"/>
          </p:cNvSpPr>
          <p:nvPr/>
        </p:nvSpPr>
        <p:spPr bwMode="auto">
          <a:xfrm>
            <a:off x="3247097" y="3654865"/>
            <a:ext cx="220133" cy="222249"/>
          </a:xfrm>
          <a:prstGeom prst="ellipse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1" name="Oval 96"/>
          <p:cNvSpPr>
            <a:spLocks noChangeArrowheads="1"/>
          </p:cNvSpPr>
          <p:nvPr/>
        </p:nvSpPr>
        <p:spPr bwMode="auto">
          <a:xfrm>
            <a:off x="5245231" y="2892865"/>
            <a:ext cx="958849" cy="96096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2" name="Oval 97"/>
          <p:cNvSpPr>
            <a:spLocks noChangeArrowheads="1"/>
          </p:cNvSpPr>
          <p:nvPr/>
        </p:nvSpPr>
        <p:spPr bwMode="auto">
          <a:xfrm>
            <a:off x="2305180" y="2393331"/>
            <a:ext cx="883708" cy="8864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3" name="Oval 98"/>
          <p:cNvSpPr>
            <a:spLocks noChangeArrowheads="1"/>
          </p:cNvSpPr>
          <p:nvPr/>
        </p:nvSpPr>
        <p:spPr bwMode="auto">
          <a:xfrm>
            <a:off x="1589747" y="3420973"/>
            <a:ext cx="958017" cy="9556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4" name="Oval 99"/>
          <p:cNvSpPr>
            <a:spLocks noChangeArrowheads="1"/>
          </p:cNvSpPr>
          <p:nvPr/>
        </p:nvSpPr>
        <p:spPr bwMode="auto">
          <a:xfrm>
            <a:off x="3503213" y="2744697"/>
            <a:ext cx="863600" cy="86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5" name="Oval 100"/>
          <p:cNvSpPr>
            <a:spLocks noChangeArrowheads="1"/>
          </p:cNvSpPr>
          <p:nvPr/>
        </p:nvSpPr>
        <p:spPr bwMode="auto">
          <a:xfrm>
            <a:off x="3958297" y="3747998"/>
            <a:ext cx="1185333" cy="118533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6" name="Oval 12"/>
          <p:cNvSpPr>
            <a:spLocks noChangeArrowheads="1"/>
          </p:cNvSpPr>
          <p:nvPr/>
        </p:nvSpPr>
        <p:spPr bwMode="auto">
          <a:xfrm>
            <a:off x="4004865" y="2240932"/>
            <a:ext cx="486833" cy="486833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7" name="Oval 13"/>
          <p:cNvSpPr>
            <a:spLocks noChangeArrowheads="1"/>
          </p:cNvSpPr>
          <p:nvPr/>
        </p:nvSpPr>
        <p:spPr bwMode="auto">
          <a:xfrm>
            <a:off x="4366814" y="1898031"/>
            <a:ext cx="139700" cy="139700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8" name="Oval 47"/>
          <p:cNvSpPr>
            <a:spLocks noChangeArrowheads="1"/>
          </p:cNvSpPr>
          <p:nvPr/>
        </p:nvSpPr>
        <p:spPr bwMode="auto">
          <a:xfrm>
            <a:off x="4305241" y="2970123"/>
            <a:ext cx="241677" cy="243416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9" name="Oval 48"/>
          <p:cNvSpPr>
            <a:spLocks noChangeArrowheads="1"/>
          </p:cNvSpPr>
          <p:nvPr/>
        </p:nvSpPr>
        <p:spPr bwMode="auto">
          <a:xfrm>
            <a:off x="4661031" y="2619815"/>
            <a:ext cx="349249" cy="351367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0" name="Oval 49"/>
          <p:cNvSpPr>
            <a:spLocks noChangeArrowheads="1"/>
          </p:cNvSpPr>
          <p:nvPr/>
        </p:nvSpPr>
        <p:spPr bwMode="auto">
          <a:xfrm>
            <a:off x="5078013" y="2022916"/>
            <a:ext cx="194733" cy="196849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1" name="Oval 50"/>
          <p:cNvSpPr>
            <a:spLocks noChangeArrowheads="1"/>
          </p:cNvSpPr>
          <p:nvPr/>
        </p:nvSpPr>
        <p:spPr bwMode="auto">
          <a:xfrm>
            <a:off x="5446314" y="2310782"/>
            <a:ext cx="156633" cy="156633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2" name="Oval 51"/>
          <p:cNvSpPr>
            <a:spLocks noChangeArrowheads="1"/>
          </p:cNvSpPr>
          <p:nvPr/>
        </p:nvSpPr>
        <p:spPr bwMode="auto">
          <a:xfrm>
            <a:off x="5037797" y="1771031"/>
            <a:ext cx="84667" cy="86783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3" name="Oval 52"/>
          <p:cNvSpPr>
            <a:spLocks noChangeArrowheads="1"/>
          </p:cNvSpPr>
          <p:nvPr/>
        </p:nvSpPr>
        <p:spPr bwMode="auto">
          <a:xfrm>
            <a:off x="3621747" y="2670615"/>
            <a:ext cx="209549" cy="209549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4" name="Oval 53"/>
          <p:cNvSpPr>
            <a:spLocks noChangeArrowheads="1"/>
          </p:cNvSpPr>
          <p:nvPr/>
        </p:nvSpPr>
        <p:spPr bwMode="auto">
          <a:xfrm>
            <a:off x="3759330" y="2124515"/>
            <a:ext cx="237067" cy="237067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5" name="Oval 54"/>
          <p:cNvSpPr>
            <a:spLocks noChangeArrowheads="1"/>
          </p:cNvSpPr>
          <p:nvPr/>
        </p:nvSpPr>
        <p:spPr bwMode="auto">
          <a:xfrm>
            <a:off x="4174197" y="1741398"/>
            <a:ext cx="118533" cy="118533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6" name="Oval 103"/>
          <p:cNvSpPr>
            <a:spLocks noChangeArrowheads="1"/>
          </p:cNvSpPr>
          <p:nvPr/>
        </p:nvSpPr>
        <p:spPr bwMode="auto">
          <a:xfrm>
            <a:off x="3843997" y="3407215"/>
            <a:ext cx="465667" cy="469900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7" name="Oval 104"/>
          <p:cNvSpPr>
            <a:spLocks noChangeArrowheads="1"/>
          </p:cNvSpPr>
          <p:nvPr/>
        </p:nvSpPr>
        <p:spPr bwMode="auto">
          <a:xfrm>
            <a:off x="3325413" y="3259049"/>
            <a:ext cx="234949" cy="239183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8" name="Oval 105"/>
          <p:cNvSpPr>
            <a:spLocks noChangeArrowheads="1"/>
          </p:cNvSpPr>
          <p:nvPr/>
        </p:nvSpPr>
        <p:spPr bwMode="auto">
          <a:xfrm>
            <a:off x="3471464" y="3889815"/>
            <a:ext cx="452967" cy="452967"/>
          </a:xfrm>
          <a:prstGeom prst="ellipse">
            <a:avLst/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9" name="Oval 6"/>
          <p:cNvSpPr>
            <a:spLocks noChangeArrowheads="1"/>
          </p:cNvSpPr>
          <p:nvPr/>
        </p:nvSpPr>
        <p:spPr bwMode="auto">
          <a:xfrm>
            <a:off x="5054734" y="3691905"/>
            <a:ext cx="318559" cy="318559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0" name="Oval 20"/>
          <p:cNvSpPr>
            <a:spLocks noChangeArrowheads="1"/>
          </p:cNvSpPr>
          <p:nvPr/>
        </p:nvSpPr>
        <p:spPr bwMode="auto">
          <a:xfrm>
            <a:off x="6077092" y="2757393"/>
            <a:ext cx="328083" cy="325967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1" name="Oval 21"/>
          <p:cNvSpPr>
            <a:spLocks noChangeArrowheads="1"/>
          </p:cNvSpPr>
          <p:nvPr/>
        </p:nvSpPr>
        <p:spPr bwMode="auto">
          <a:xfrm>
            <a:off x="4413380" y="3392398"/>
            <a:ext cx="372533" cy="372533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2" name="Oval 68"/>
          <p:cNvSpPr>
            <a:spLocks noChangeArrowheads="1"/>
          </p:cNvSpPr>
          <p:nvPr/>
        </p:nvSpPr>
        <p:spPr bwMode="auto">
          <a:xfrm>
            <a:off x="4669497" y="2865348"/>
            <a:ext cx="643467" cy="643467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3" name="Oval 69"/>
          <p:cNvSpPr>
            <a:spLocks noChangeArrowheads="1"/>
          </p:cNvSpPr>
          <p:nvPr/>
        </p:nvSpPr>
        <p:spPr bwMode="auto">
          <a:xfrm>
            <a:off x="5499231" y="2463175"/>
            <a:ext cx="431799" cy="431799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6" name="Oval 70"/>
          <p:cNvSpPr>
            <a:spLocks noChangeArrowheads="1"/>
          </p:cNvSpPr>
          <p:nvPr/>
        </p:nvSpPr>
        <p:spPr bwMode="auto">
          <a:xfrm>
            <a:off x="6259113" y="2355232"/>
            <a:ext cx="184149" cy="182033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7" name="Oval 71"/>
          <p:cNvSpPr>
            <a:spLocks noChangeArrowheads="1"/>
          </p:cNvSpPr>
          <p:nvPr/>
        </p:nvSpPr>
        <p:spPr bwMode="auto">
          <a:xfrm>
            <a:off x="6568146" y="3642164"/>
            <a:ext cx="243416" cy="243416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8" name="Oval 72"/>
          <p:cNvSpPr>
            <a:spLocks noChangeArrowheads="1"/>
          </p:cNvSpPr>
          <p:nvPr/>
        </p:nvSpPr>
        <p:spPr bwMode="auto">
          <a:xfrm>
            <a:off x="5871765" y="2247282"/>
            <a:ext cx="182033" cy="182033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9" name="Oval 73"/>
          <p:cNvSpPr>
            <a:spLocks noChangeArrowheads="1"/>
          </p:cNvSpPr>
          <p:nvPr/>
        </p:nvSpPr>
        <p:spPr bwMode="auto">
          <a:xfrm>
            <a:off x="6316264" y="3527864"/>
            <a:ext cx="160867" cy="160867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0" name="Oval 74"/>
          <p:cNvSpPr>
            <a:spLocks noChangeArrowheads="1"/>
          </p:cNvSpPr>
          <p:nvPr/>
        </p:nvSpPr>
        <p:spPr bwMode="auto">
          <a:xfrm>
            <a:off x="6515231" y="2905564"/>
            <a:ext cx="162983" cy="158749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1" name="Oval 75"/>
          <p:cNvSpPr>
            <a:spLocks noChangeArrowheads="1"/>
          </p:cNvSpPr>
          <p:nvPr/>
        </p:nvSpPr>
        <p:spPr bwMode="auto">
          <a:xfrm>
            <a:off x="6824264" y="2886516"/>
            <a:ext cx="107949" cy="105833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2" name="Oval 76"/>
          <p:cNvSpPr>
            <a:spLocks noChangeArrowheads="1"/>
          </p:cNvSpPr>
          <p:nvPr/>
        </p:nvSpPr>
        <p:spPr bwMode="auto">
          <a:xfrm>
            <a:off x="4282147" y="3608298"/>
            <a:ext cx="122767" cy="122767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7" name="Oval 107"/>
          <p:cNvSpPr>
            <a:spLocks noChangeArrowheads="1"/>
          </p:cNvSpPr>
          <p:nvPr/>
        </p:nvSpPr>
        <p:spPr bwMode="auto">
          <a:xfrm>
            <a:off x="5162680" y="4057031"/>
            <a:ext cx="198967" cy="194733"/>
          </a:xfrm>
          <a:prstGeom prst="ellipse">
            <a:avLst/>
          </a:prstGeom>
          <a:solidFill>
            <a:schemeClr val="bg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8" name="Oval 22"/>
          <p:cNvSpPr>
            <a:spLocks noChangeArrowheads="1"/>
          </p:cNvSpPr>
          <p:nvPr/>
        </p:nvSpPr>
        <p:spPr bwMode="auto">
          <a:xfrm>
            <a:off x="5084365" y="2681198"/>
            <a:ext cx="359833" cy="359833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9" name="Oval 23"/>
          <p:cNvSpPr>
            <a:spLocks noChangeArrowheads="1"/>
          </p:cNvSpPr>
          <p:nvPr/>
        </p:nvSpPr>
        <p:spPr bwMode="auto">
          <a:xfrm>
            <a:off x="5994531" y="2501282"/>
            <a:ext cx="207433" cy="209549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0" name="Oval 24"/>
          <p:cNvSpPr>
            <a:spLocks noChangeArrowheads="1"/>
          </p:cNvSpPr>
          <p:nvPr/>
        </p:nvSpPr>
        <p:spPr bwMode="auto">
          <a:xfrm>
            <a:off x="6504647" y="2575364"/>
            <a:ext cx="207433" cy="209549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1" name="Oval 25"/>
          <p:cNvSpPr>
            <a:spLocks noChangeArrowheads="1"/>
          </p:cNvSpPr>
          <p:nvPr/>
        </p:nvSpPr>
        <p:spPr bwMode="auto">
          <a:xfrm>
            <a:off x="6007231" y="3828431"/>
            <a:ext cx="359833" cy="361949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2" name="Oval 26"/>
          <p:cNvSpPr>
            <a:spLocks noChangeArrowheads="1"/>
          </p:cNvSpPr>
          <p:nvPr/>
        </p:nvSpPr>
        <p:spPr bwMode="auto">
          <a:xfrm>
            <a:off x="6276046" y="3153215"/>
            <a:ext cx="228600" cy="228600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3" name="Oval 27"/>
          <p:cNvSpPr>
            <a:spLocks noChangeArrowheads="1"/>
          </p:cNvSpPr>
          <p:nvPr/>
        </p:nvSpPr>
        <p:spPr bwMode="auto">
          <a:xfrm>
            <a:off x="6646464" y="3172264"/>
            <a:ext cx="91016" cy="91016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3" name="Oval 28"/>
          <p:cNvSpPr>
            <a:spLocks noChangeArrowheads="1"/>
          </p:cNvSpPr>
          <p:nvPr/>
        </p:nvSpPr>
        <p:spPr bwMode="auto">
          <a:xfrm>
            <a:off x="6760764" y="3341598"/>
            <a:ext cx="160867" cy="158749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4" name="Oval 101"/>
          <p:cNvSpPr>
            <a:spLocks noChangeArrowheads="1"/>
          </p:cNvSpPr>
          <p:nvPr/>
        </p:nvSpPr>
        <p:spPr bwMode="auto">
          <a:xfrm>
            <a:off x="4955246" y="3284449"/>
            <a:ext cx="254000" cy="258233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5" name="Oval 111"/>
          <p:cNvSpPr>
            <a:spLocks noChangeArrowheads="1"/>
          </p:cNvSpPr>
          <p:nvPr/>
        </p:nvSpPr>
        <p:spPr bwMode="auto">
          <a:xfrm>
            <a:off x="5594480" y="3985064"/>
            <a:ext cx="277283" cy="279400"/>
          </a:xfrm>
          <a:prstGeom prst="ellipse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3" name="Oval 77"/>
          <p:cNvSpPr>
            <a:spLocks noChangeArrowheads="1"/>
          </p:cNvSpPr>
          <p:nvPr/>
        </p:nvSpPr>
        <p:spPr bwMode="auto">
          <a:xfrm>
            <a:off x="1737914" y="2954249"/>
            <a:ext cx="537633" cy="537633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5" name="Oval 78"/>
          <p:cNvSpPr>
            <a:spLocks noChangeArrowheads="1"/>
          </p:cNvSpPr>
          <p:nvPr/>
        </p:nvSpPr>
        <p:spPr bwMode="auto">
          <a:xfrm>
            <a:off x="2564372" y="3781191"/>
            <a:ext cx="348287" cy="346364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6" name="Oval 79"/>
          <p:cNvSpPr>
            <a:spLocks noChangeArrowheads="1"/>
          </p:cNvSpPr>
          <p:nvPr/>
        </p:nvSpPr>
        <p:spPr bwMode="auto">
          <a:xfrm>
            <a:off x="2584581" y="4336431"/>
            <a:ext cx="715433" cy="71331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7" name="Oval 80"/>
          <p:cNvSpPr>
            <a:spLocks noChangeArrowheads="1"/>
          </p:cNvSpPr>
          <p:nvPr/>
        </p:nvSpPr>
        <p:spPr bwMode="auto">
          <a:xfrm>
            <a:off x="2152781" y="4725897"/>
            <a:ext cx="298449" cy="29421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8" name="Oval 81"/>
          <p:cNvSpPr>
            <a:spLocks noChangeArrowheads="1"/>
          </p:cNvSpPr>
          <p:nvPr/>
        </p:nvSpPr>
        <p:spPr bwMode="auto">
          <a:xfrm>
            <a:off x="3162431" y="3921564"/>
            <a:ext cx="325967" cy="328083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9" name="Oval 82"/>
          <p:cNvSpPr>
            <a:spLocks noChangeArrowheads="1"/>
          </p:cNvSpPr>
          <p:nvPr/>
        </p:nvSpPr>
        <p:spPr bwMode="auto">
          <a:xfrm>
            <a:off x="3335997" y="4522697"/>
            <a:ext cx="262467" cy="262467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0" name="Oval 112"/>
          <p:cNvSpPr>
            <a:spLocks noChangeArrowheads="1"/>
          </p:cNvSpPr>
          <p:nvPr/>
        </p:nvSpPr>
        <p:spPr bwMode="auto">
          <a:xfrm>
            <a:off x="1264606" y="3773154"/>
            <a:ext cx="279889" cy="279889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1" name="Oval 113"/>
          <p:cNvSpPr>
            <a:spLocks noChangeArrowheads="1"/>
          </p:cNvSpPr>
          <p:nvPr/>
        </p:nvSpPr>
        <p:spPr bwMode="auto">
          <a:xfrm>
            <a:off x="891246" y="3866531"/>
            <a:ext cx="218016" cy="21801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2" name="Oval 114"/>
          <p:cNvSpPr>
            <a:spLocks noChangeArrowheads="1"/>
          </p:cNvSpPr>
          <p:nvPr/>
        </p:nvSpPr>
        <p:spPr bwMode="auto">
          <a:xfrm>
            <a:off x="916646" y="3362765"/>
            <a:ext cx="175683" cy="173567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3" name="Oval 115"/>
          <p:cNvSpPr>
            <a:spLocks noChangeArrowheads="1"/>
          </p:cNvSpPr>
          <p:nvPr/>
        </p:nvSpPr>
        <p:spPr bwMode="auto">
          <a:xfrm>
            <a:off x="1352680" y="4285631"/>
            <a:ext cx="340783" cy="336549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4" name="Oval 116"/>
          <p:cNvSpPr>
            <a:spLocks noChangeArrowheads="1"/>
          </p:cNvSpPr>
          <p:nvPr/>
        </p:nvSpPr>
        <p:spPr bwMode="auto">
          <a:xfrm>
            <a:off x="1287065" y="2988115"/>
            <a:ext cx="283633" cy="281516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5" name="Oval 117"/>
          <p:cNvSpPr>
            <a:spLocks noChangeArrowheads="1"/>
          </p:cNvSpPr>
          <p:nvPr/>
        </p:nvSpPr>
        <p:spPr bwMode="auto">
          <a:xfrm>
            <a:off x="1435231" y="2607115"/>
            <a:ext cx="158749" cy="158749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6" name="Oval 118"/>
          <p:cNvSpPr>
            <a:spLocks noChangeArrowheads="1"/>
          </p:cNvSpPr>
          <p:nvPr/>
        </p:nvSpPr>
        <p:spPr bwMode="auto">
          <a:xfrm>
            <a:off x="1731564" y="2420849"/>
            <a:ext cx="368300" cy="368300"/>
          </a:xfrm>
          <a:prstGeom prst="ellipse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7" name="Oval 86"/>
          <p:cNvSpPr>
            <a:spLocks noChangeArrowheads="1"/>
          </p:cNvSpPr>
          <p:nvPr/>
        </p:nvSpPr>
        <p:spPr bwMode="auto">
          <a:xfrm>
            <a:off x="2963464" y="3366997"/>
            <a:ext cx="167216" cy="167216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8" name="Oval 87"/>
          <p:cNvSpPr>
            <a:spLocks noChangeArrowheads="1"/>
          </p:cNvSpPr>
          <p:nvPr/>
        </p:nvSpPr>
        <p:spPr bwMode="auto">
          <a:xfrm>
            <a:off x="2951230" y="3077015"/>
            <a:ext cx="255649" cy="254000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9" name="Oval 88"/>
          <p:cNvSpPr>
            <a:spLocks noChangeArrowheads="1"/>
          </p:cNvSpPr>
          <p:nvPr/>
        </p:nvSpPr>
        <p:spPr bwMode="auto">
          <a:xfrm>
            <a:off x="3151846" y="2672730"/>
            <a:ext cx="156633" cy="156633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0" name="Oval 89"/>
          <p:cNvSpPr>
            <a:spLocks noChangeArrowheads="1"/>
          </p:cNvSpPr>
          <p:nvPr/>
        </p:nvSpPr>
        <p:spPr bwMode="auto">
          <a:xfrm>
            <a:off x="2417364" y="2135099"/>
            <a:ext cx="254000" cy="254000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1" name="Oval 90"/>
          <p:cNvSpPr>
            <a:spLocks noChangeArrowheads="1"/>
          </p:cNvSpPr>
          <p:nvPr/>
        </p:nvSpPr>
        <p:spPr bwMode="auto">
          <a:xfrm>
            <a:off x="2686180" y="2027149"/>
            <a:ext cx="154516" cy="154516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2" name="Oval 91"/>
          <p:cNvSpPr>
            <a:spLocks noChangeArrowheads="1"/>
          </p:cNvSpPr>
          <p:nvPr/>
        </p:nvSpPr>
        <p:spPr bwMode="auto">
          <a:xfrm>
            <a:off x="3410080" y="2378515"/>
            <a:ext cx="230716" cy="230716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3" name="Oval 92"/>
          <p:cNvSpPr>
            <a:spLocks noChangeArrowheads="1"/>
          </p:cNvSpPr>
          <p:nvPr/>
        </p:nvSpPr>
        <p:spPr bwMode="auto">
          <a:xfrm>
            <a:off x="3257681" y="1891682"/>
            <a:ext cx="171449" cy="171449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4" name="Oval 93"/>
          <p:cNvSpPr>
            <a:spLocks noChangeArrowheads="1"/>
          </p:cNvSpPr>
          <p:nvPr/>
        </p:nvSpPr>
        <p:spPr bwMode="auto">
          <a:xfrm>
            <a:off x="3583647" y="2179548"/>
            <a:ext cx="112183" cy="110067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5" name="Oval 94"/>
          <p:cNvSpPr>
            <a:spLocks noChangeArrowheads="1"/>
          </p:cNvSpPr>
          <p:nvPr/>
        </p:nvSpPr>
        <p:spPr bwMode="auto">
          <a:xfrm>
            <a:off x="3134913" y="2113931"/>
            <a:ext cx="107949" cy="107949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6" name="Oval 95"/>
          <p:cNvSpPr>
            <a:spLocks noChangeArrowheads="1"/>
          </p:cNvSpPr>
          <p:nvPr/>
        </p:nvSpPr>
        <p:spPr bwMode="auto">
          <a:xfrm>
            <a:off x="2866097" y="3288682"/>
            <a:ext cx="110067" cy="107949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7" name="Oval 102"/>
          <p:cNvSpPr>
            <a:spLocks noChangeArrowheads="1"/>
          </p:cNvSpPr>
          <p:nvPr/>
        </p:nvSpPr>
        <p:spPr bwMode="auto">
          <a:xfrm>
            <a:off x="2275546" y="3141574"/>
            <a:ext cx="287867" cy="285749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8" name="Oval 119"/>
          <p:cNvSpPr>
            <a:spLocks noChangeArrowheads="1"/>
          </p:cNvSpPr>
          <p:nvPr/>
        </p:nvSpPr>
        <p:spPr bwMode="auto">
          <a:xfrm>
            <a:off x="2080815" y="2670614"/>
            <a:ext cx="220133" cy="220133"/>
          </a:xfrm>
          <a:prstGeom prst="ellipse">
            <a:avLst/>
          </a:pr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9" name="Oval 106"/>
          <p:cNvSpPr>
            <a:spLocks noChangeArrowheads="1"/>
          </p:cNvSpPr>
          <p:nvPr/>
        </p:nvSpPr>
        <p:spPr bwMode="auto">
          <a:xfrm>
            <a:off x="3759330" y="4402048"/>
            <a:ext cx="260280" cy="260280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30" name="Oval 108"/>
          <p:cNvSpPr>
            <a:spLocks noChangeArrowheads="1"/>
          </p:cNvSpPr>
          <p:nvPr/>
        </p:nvSpPr>
        <p:spPr bwMode="auto">
          <a:xfrm>
            <a:off x="4129747" y="5168282"/>
            <a:ext cx="296333" cy="296333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31" name="Oval 106"/>
          <p:cNvSpPr>
            <a:spLocks noChangeArrowheads="1"/>
          </p:cNvSpPr>
          <p:nvPr/>
        </p:nvSpPr>
        <p:spPr bwMode="auto">
          <a:xfrm>
            <a:off x="5037798" y="4899465"/>
            <a:ext cx="370417" cy="370417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32" name="Oval 106"/>
          <p:cNvSpPr>
            <a:spLocks noChangeArrowheads="1"/>
          </p:cNvSpPr>
          <p:nvPr/>
        </p:nvSpPr>
        <p:spPr bwMode="auto">
          <a:xfrm>
            <a:off x="5602946" y="4621123"/>
            <a:ext cx="328083" cy="328083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233" name="Group 1049"/>
          <p:cNvGrpSpPr/>
          <p:nvPr/>
        </p:nvGrpSpPr>
        <p:grpSpPr>
          <a:xfrm>
            <a:off x="3877864" y="3576549"/>
            <a:ext cx="1754716" cy="2045756"/>
            <a:chOff x="4491038" y="2703513"/>
            <a:chExt cx="1316037" cy="1534317"/>
          </a:xfrm>
          <a:solidFill>
            <a:schemeClr val="tx2">
              <a:lumMod val="60000"/>
              <a:lumOff val="40000"/>
              <a:alpha val="60000"/>
            </a:schemeClr>
          </a:solidFill>
        </p:grpSpPr>
        <p:sp>
          <p:nvSpPr>
            <p:cNvPr id="234" name="Oval 29"/>
            <p:cNvSpPr>
              <a:spLocks noChangeArrowheads="1"/>
            </p:cNvSpPr>
            <p:nvPr/>
          </p:nvSpPr>
          <p:spPr bwMode="auto">
            <a:xfrm>
              <a:off x="5265738" y="2711450"/>
              <a:ext cx="207962" cy="2079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5" name="Oval 30"/>
            <p:cNvSpPr>
              <a:spLocks noChangeArrowheads="1"/>
            </p:cNvSpPr>
            <p:nvPr/>
          </p:nvSpPr>
          <p:spPr bwMode="auto">
            <a:xfrm>
              <a:off x="5630863" y="3090863"/>
              <a:ext cx="7620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6" name="Oval 31"/>
            <p:cNvSpPr>
              <a:spLocks noChangeArrowheads="1"/>
            </p:cNvSpPr>
            <p:nvPr/>
          </p:nvSpPr>
          <p:spPr bwMode="auto">
            <a:xfrm>
              <a:off x="5378450" y="3228975"/>
              <a:ext cx="428625" cy="428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7" name="Oval 32"/>
            <p:cNvSpPr>
              <a:spLocks noChangeArrowheads="1"/>
            </p:cNvSpPr>
            <p:nvPr/>
          </p:nvSpPr>
          <p:spPr bwMode="auto">
            <a:xfrm>
              <a:off x="5105400" y="2703513"/>
              <a:ext cx="104775" cy="1031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8" name="Oval 109"/>
            <p:cNvSpPr>
              <a:spLocks noChangeArrowheads="1"/>
            </p:cNvSpPr>
            <p:nvPr/>
          </p:nvSpPr>
          <p:spPr bwMode="auto">
            <a:xfrm>
              <a:off x="4945063" y="3718718"/>
              <a:ext cx="519112" cy="519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9" name="Oval 110"/>
            <p:cNvSpPr>
              <a:spLocks noChangeArrowheads="1"/>
            </p:cNvSpPr>
            <p:nvPr/>
          </p:nvSpPr>
          <p:spPr bwMode="auto">
            <a:xfrm>
              <a:off x="4491038" y="3623993"/>
              <a:ext cx="277812" cy="2778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40" name="Oval 31"/>
          <p:cNvSpPr>
            <a:spLocks noChangeArrowheads="1"/>
          </p:cNvSpPr>
          <p:nvPr/>
        </p:nvSpPr>
        <p:spPr bwMode="auto">
          <a:xfrm>
            <a:off x="5654804" y="4297272"/>
            <a:ext cx="239184" cy="239184"/>
          </a:xfrm>
          <a:prstGeom prst="ellipse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1" name="Oval 31"/>
          <p:cNvSpPr>
            <a:spLocks noChangeArrowheads="1"/>
          </p:cNvSpPr>
          <p:nvPr/>
        </p:nvSpPr>
        <p:spPr bwMode="auto">
          <a:xfrm>
            <a:off x="5415622" y="4867714"/>
            <a:ext cx="216959" cy="216959"/>
          </a:xfrm>
          <a:prstGeom prst="ellipse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2" name="Freeform 124"/>
          <p:cNvSpPr>
            <a:spLocks noEditPoints="1"/>
          </p:cNvSpPr>
          <p:nvPr/>
        </p:nvSpPr>
        <p:spPr bwMode="auto">
          <a:xfrm>
            <a:off x="1740961" y="3703740"/>
            <a:ext cx="683107" cy="511848"/>
          </a:xfrm>
          <a:custGeom>
            <a:avLst/>
            <a:gdLst>
              <a:gd name="T0" fmla="*/ 250 w 429"/>
              <a:gd name="T1" fmla="*/ 58 h 321"/>
              <a:gd name="T2" fmla="*/ 248 w 429"/>
              <a:gd name="T3" fmla="*/ 84 h 321"/>
              <a:gd name="T4" fmla="*/ 218 w 429"/>
              <a:gd name="T5" fmla="*/ 65 h 321"/>
              <a:gd name="T6" fmla="*/ 174 w 429"/>
              <a:gd name="T7" fmla="*/ 63 h 321"/>
              <a:gd name="T8" fmla="*/ 120 w 429"/>
              <a:gd name="T9" fmla="*/ 5 h 321"/>
              <a:gd name="T10" fmla="*/ 5 w 429"/>
              <a:gd name="T11" fmla="*/ 112 h 321"/>
              <a:gd name="T12" fmla="*/ 49 w 429"/>
              <a:gd name="T13" fmla="*/ 178 h 321"/>
              <a:gd name="T14" fmla="*/ 67 w 429"/>
              <a:gd name="T15" fmla="*/ 178 h 321"/>
              <a:gd name="T16" fmla="*/ 90 w 429"/>
              <a:gd name="T17" fmla="*/ 184 h 321"/>
              <a:gd name="T18" fmla="*/ 94 w 429"/>
              <a:gd name="T19" fmla="*/ 151 h 321"/>
              <a:gd name="T20" fmla="*/ 160 w 429"/>
              <a:gd name="T21" fmla="*/ 87 h 321"/>
              <a:gd name="T22" fmla="*/ 179 w 429"/>
              <a:gd name="T23" fmla="*/ 89 h 321"/>
              <a:gd name="T24" fmla="*/ 199 w 429"/>
              <a:gd name="T25" fmla="*/ 83 h 321"/>
              <a:gd name="T26" fmla="*/ 197 w 429"/>
              <a:gd name="T27" fmla="*/ 101 h 321"/>
              <a:gd name="T28" fmla="*/ 203 w 429"/>
              <a:gd name="T29" fmla="*/ 189 h 321"/>
              <a:gd name="T30" fmla="*/ 222 w 429"/>
              <a:gd name="T31" fmla="*/ 136 h 321"/>
              <a:gd name="T32" fmla="*/ 265 w 429"/>
              <a:gd name="T33" fmla="*/ 148 h 321"/>
              <a:gd name="T34" fmla="*/ 320 w 429"/>
              <a:gd name="T35" fmla="*/ 204 h 321"/>
              <a:gd name="T36" fmla="*/ 324 w 429"/>
              <a:gd name="T37" fmla="*/ 217 h 321"/>
              <a:gd name="T38" fmla="*/ 314 w 429"/>
              <a:gd name="T39" fmla="*/ 210 h 321"/>
              <a:gd name="T40" fmla="*/ 283 w 429"/>
              <a:gd name="T41" fmla="*/ 199 h 321"/>
              <a:gd name="T42" fmla="*/ 294 w 429"/>
              <a:gd name="T43" fmla="*/ 229 h 321"/>
              <a:gd name="T44" fmla="*/ 298 w 429"/>
              <a:gd name="T45" fmla="*/ 243 h 321"/>
              <a:gd name="T46" fmla="*/ 259 w 429"/>
              <a:gd name="T47" fmla="*/ 224 h 321"/>
              <a:gd name="T48" fmla="*/ 260 w 429"/>
              <a:gd name="T49" fmla="*/ 249 h 321"/>
              <a:gd name="T50" fmla="*/ 270 w 429"/>
              <a:gd name="T51" fmla="*/ 268 h 321"/>
              <a:gd name="T52" fmla="*/ 254 w 429"/>
              <a:gd name="T53" fmla="*/ 259 h 321"/>
              <a:gd name="T54" fmla="*/ 237 w 429"/>
              <a:gd name="T55" fmla="*/ 261 h 321"/>
              <a:gd name="T56" fmla="*/ 238 w 429"/>
              <a:gd name="T57" fmla="*/ 282 h 321"/>
              <a:gd name="T58" fmla="*/ 243 w 429"/>
              <a:gd name="T59" fmla="*/ 293 h 321"/>
              <a:gd name="T60" fmla="*/ 226 w 429"/>
              <a:gd name="T61" fmla="*/ 284 h 321"/>
              <a:gd name="T62" fmla="*/ 205 w 429"/>
              <a:gd name="T63" fmla="*/ 299 h 321"/>
              <a:gd name="T64" fmla="*/ 242 w 429"/>
              <a:gd name="T65" fmla="*/ 321 h 321"/>
              <a:gd name="T66" fmla="*/ 247 w 429"/>
              <a:gd name="T67" fmla="*/ 320 h 321"/>
              <a:gd name="T68" fmla="*/ 272 w 429"/>
              <a:gd name="T69" fmla="*/ 296 h 321"/>
              <a:gd name="T70" fmla="*/ 290 w 429"/>
              <a:gd name="T71" fmla="*/ 284 h 321"/>
              <a:gd name="T72" fmla="*/ 298 w 429"/>
              <a:gd name="T73" fmla="*/ 268 h 321"/>
              <a:gd name="T74" fmla="*/ 329 w 429"/>
              <a:gd name="T75" fmla="*/ 243 h 321"/>
              <a:gd name="T76" fmla="*/ 353 w 429"/>
              <a:gd name="T77" fmla="*/ 218 h 321"/>
              <a:gd name="T78" fmla="*/ 339 w 429"/>
              <a:gd name="T79" fmla="*/ 188 h 321"/>
              <a:gd name="T80" fmla="*/ 343 w 429"/>
              <a:gd name="T81" fmla="*/ 158 h 321"/>
              <a:gd name="T82" fmla="*/ 378 w 429"/>
              <a:gd name="T83" fmla="*/ 178 h 321"/>
              <a:gd name="T84" fmla="*/ 309 w 429"/>
              <a:gd name="T85" fmla="*/ 0 h 321"/>
              <a:gd name="T86" fmla="*/ 32 w 429"/>
              <a:gd name="T87" fmla="*/ 122 h 321"/>
              <a:gd name="T88" fmla="*/ 142 w 429"/>
              <a:gd name="T89" fmla="*/ 65 h 321"/>
              <a:gd name="T90" fmla="*/ 142 w 429"/>
              <a:gd name="T91" fmla="*/ 169 h 321"/>
              <a:gd name="T92" fmla="*/ 94 w 429"/>
              <a:gd name="T93" fmla="*/ 195 h 321"/>
              <a:gd name="T94" fmla="*/ 114 w 429"/>
              <a:gd name="T95" fmla="*/ 216 h 321"/>
              <a:gd name="T96" fmla="*/ 142 w 429"/>
              <a:gd name="T97" fmla="*/ 169 h 321"/>
              <a:gd name="T98" fmla="*/ 149 w 429"/>
              <a:gd name="T99" fmla="*/ 194 h 321"/>
              <a:gd name="T100" fmla="*/ 121 w 429"/>
              <a:gd name="T101" fmla="*/ 241 h 321"/>
              <a:gd name="T102" fmla="*/ 169 w 429"/>
              <a:gd name="T103" fmla="*/ 215 h 321"/>
              <a:gd name="T104" fmla="*/ 193 w 429"/>
              <a:gd name="T105" fmla="*/ 223 h 321"/>
              <a:gd name="T106" fmla="*/ 146 w 429"/>
              <a:gd name="T107" fmla="*/ 249 h 321"/>
              <a:gd name="T108" fmla="*/ 166 w 429"/>
              <a:gd name="T109" fmla="*/ 269 h 321"/>
              <a:gd name="T110" fmla="*/ 193 w 429"/>
              <a:gd name="T111" fmla="*/ 223 h 321"/>
              <a:gd name="T112" fmla="*/ 201 w 429"/>
              <a:gd name="T113" fmla="*/ 248 h 321"/>
              <a:gd name="T114" fmla="*/ 173 w 429"/>
              <a:gd name="T115" fmla="*/ 294 h 321"/>
              <a:gd name="T116" fmla="*/ 220 w 429"/>
              <a:gd name="T117" fmla="*/ 269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9" h="321">
                <a:moveTo>
                  <a:pt x="309" y="0"/>
                </a:moveTo>
                <a:cubicBezTo>
                  <a:pt x="250" y="58"/>
                  <a:pt x="250" y="58"/>
                  <a:pt x="250" y="58"/>
                </a:cubicBezTo>
                <a:cubicBezTo>
                  <a:pt x="271" y="81"/>
                  <a:pt x="271" y="81"/>
                  <a:pt x="271" y="81"/>
                </a:cubicBezTo>
                <a:cubicBezTo>
                  <a:pt x="264" y="82"/>
                  <a:pt x="255" y="83"/>
                  <a:pt x="248" y="84"/>
                </a:cubicBezTo>
                <a:cubicBezTo>
                  <a:pt x="245" y="84"/>
                  <a:pt x="241" y="84"/>
                  <a:pt x="238" y="85"/>
                </a:cubicBezTo>
                <a:cubicBezTo>
                  <a:pt x="227" y="75"/>
                  <a:pt x="220" y="68"/>
                  <a:pt x="218" y="65"/>
                </a:cubicBezTo>
                <a:cubicBezTo>
                  <a:pt x="212" y="59"/>
                  <a:pt x="203" y="57"/>
                  <a:pt x="197" y="57"/>
                </a:cubicBezTo>
                <a:cubicBezTo>
                  <a:pt x="188" y="57"/>
                  <a:pt x="180" y="60"/>
                  <a:pt x="174" y="63"/>
                </a:cubicBezTo>
                <a:cubicBezTo>
                  <a:pt x="129" y="9"/>
                  <a:pt x="129" y="9"/>
                  <a:pt x="129" y="9"/>
                </a:cubicBezTo>
                <a:cubicBezTo>
                  <a:pt x="127" y="7"/>
                  <a:pt x="124" y="5"/>
                  <a:pt x="120" y="5"/>
                </a:cubicBezTo>
                <a:cubicBezTo>
                  <a:pt x="116" y="5"/>
                  <a:pt x="113" y="6"/>
                  <a:pt x="110" y="8"/>
                </a:cubicBezTo>
                <a:cubicBezTo>
                  <a:pt x="5" y="112"/>
                  <a:pt x="5" y="112"/>
                  <a:pt x="5" y="112"/>
                </a:cubicBezTo>
                <a:cubicBezTo>
                  <a:pt x="0" y="117"/>
                  <a:pt x="0" y="125"/>
                  <a:pt x="4" y="130"/>
                </a:cubicBezTo>
                <a:cubicBezTo>
                  <a:pt x="49" y="178"/>
                  <a:pt x="49" y="178"/>
                  <a:pt x="49" y="178"/>
                </a:cubicBezTo>
                <a:cubicBezTo>
                  <a:pt x="51" y="181"/>
                  <a:pt x="54" y="182"/>
                  <a:pt x="58" y="182"/>
                </a:cubicBezTo>
                <a:cubicBezTo>
                  <a:pt x="61" y="182"/>
                  <a:pt x="65" y="181"/>
                  <a:pt x="67" y="178"/>
                </a:cubicBezTo>
                <a:cubicBezTo>
                  <a:pt x="76" y="169"/>
                  <a:pt x="76" y="169"/>
                  <a:pt x="76" y="169"/>
                </a:cubicBezTo>
                <a:cubicBezTo>
                  <a:pt x="80" y="173"/>
                  <a:pt x="85" y="178"/>
                  <a:pt x="90" y="184"/>
                </a:cubicBezTo>
                <a:cubicBezTo>
                  <a:pt x="109" y="166"/>
                  <a:pt x="109" y="166"/>
                  <a:pt x="109" y="166"/>
                </a:cubicBezTo>
                <a:cubicBezTo>
                  <a:pt x="103" y="160"/>
                  <a:pt x="98" y="155"/>
                  <a:pt x="94" y="151"/>
                </a:cubicBezTo>
                <a:cubicBezTo>
                  <a:pt x="159" y="85"/>
                  <a:pt x="159" y="85"/>
                  <a:pt x="159" y="85"/>
                </a:cubicBezTo>
                <a:cubicBezTo>
                  <a:pt x="160" y="87"/>
                  <a:pt x="160" y="87"/>
                  <a:pt x="160" y="87"/>
                </a:cubicBezTo>
                <a:cubicBezTo>
                  <a:pt x="164" y="92"/>
                  <a:pt x="172" y="93"/>
                  <a:pt x="177" y="90"/>
                </a:cubicBezTo>
                <a:cubicBezTo>
                  <a:pt x="177" y="90"/>
                  <a:pt x="178" y="89"/>
                  <a:pt x="179" y="89"/>
                </a:cubicBezTo>
                <a:cubicBezTo>
                  <a:pt x="183" y="87"/>
                  <a:pt x="192" y="83"/>
                  <a:pt x="197" y="83"/>
                </a:cubicBezTo>
                <a:cubicBezTo>
                  <a:pt x="198" y="83"/>
                  <a:pt x="198" y="83"/>
                  <a:pt x="199" y="83"/>
                </a:cubicBezTo>
                <a:cubicBezTo>
                  <a:pt x="201" y="85"/>
                  <a:pt x="204" y="89"/>
                  <a:pt x="210" y="94"/>
                </a:cubicBezTo>
                <a:cubicBezTo>
                  <a:pt x="205" y="96"/>
                  <a:pt x="201" y="98"/>
                  <a:pt x="197" y="101"/>
                </a:cubicBezTo>
                <a:cubicBezTo>
                  <a:pt x="181" y="112"/>
                  <a:pt x="175" y="145"/>
                  <a:pt x="186" y="159"/>
                </a:cubicBezTo>
                <a:cubicBezTo>
                  <a:pt x="197" y="173"/>
                  <a:pt x="198" y="177"/>
                  <a:pt x="203" y="189"/>
                </a:cubicBezTo>
                <a:cubicBezTo>
                  <a:pt x="208" y="202"/>
                  <a:pt x="217" y="199"/>
                  <a:pt x="220" y="184"/>
                </a:cubicBezTo>
                <a:cubicBezTo>
                  <a:pt x="223" y="169"/>
                  <a:pt x="224" y="153"/>
                  <a:pt x="222" y="136"/>
                </a:cubicBezTo>
                <a:cubicBezTo>
                  <a:pt x="221" y="126"/>
                  <a:pt x="230" y="122"/>
                  <a:pt x="237" y="121"/>
                </a:cubicBezTo>
                <a:cubicBezTo>
                  <a:pt x="246" y="129"/>
                  <a:pt x="255" y="138"/>
                  <a:pt x="265" y="148"/>
                </a:cubicBezTo>
                <a:cubicBezTo>
                  <a:pt x="280" y="162"/>
                  <a:pt x="294" y="177"/>
                  <a:pt x="306" y="189"/>
                </a:cubicBezTo>
                <a:cubicBezTo>
                  <a:pt x="311" y="195"/>
                  <a:pt x="316" y="200"/>
                  <a:pt x="320" y="204"/>
                </a:cubicBezTo>
                <a:cubicBezTo>
                  <a:pt x="321" y="206"/>
                  <a:pt x="323" y="208"/>
                  <a:pt x="324" y="210"/>
                </a:cubicBezTo>
                <a:cubicBezTo>
                  <a:pt x="325" y="212"/>
                  <a:pt x="325" y="215"/>
                  <a:pt x="324" y="217"/>
                </a:cubicBezTo>
                <a:cubicBezTo>
                  <a:pt x="323" y="218"/>
                  <a:pt x="320" y="217"/>
                  <a:pt x="319" y="216"/>
                </a:cubicBezTo>
                <a:cubicBezTo>
                  <a:pt x="317" y="214"/>
                  <a:pt x="316" y="212"/>
                  <a:pt x="314" y="210"/>
                </a:cubicBezTo>
                <a:cubicBezTo>
                  <a:pt x="307" y="203"/>
                  <a:pt x="300" y="198"/>
                  <a:pt x="300" y="198"/>
                </a:cubicBezTo>
                <a:cubicBezTo>
                  <a:pt x="295" y="194"/>
                  <a:pt x="288" y="195"/>
                  <a:pt x="283" y="199"/>
                </a:cubicBezTo>
                <a:cubicBezTo>
                  <a:pt x="279" y="204"/>
                  <a:pt x="278" y="211"/>
                  <a:pt x="282" y="216"/>
                </a:cubicBezTo>
                <a:cubicBezTo>
                  <a:pt x="282" y="217"/>
                  <a:pt x="287" y="222"/>
                  <a:pt x="294" y="229"/>
                </a:cubicBezTo>
                <a:cubicBezTo>
                  <a:pt x="297" y="231"/>
                  <a:pt x="299" y="233"/>
                  <a:pt x="301" y="236"/>
                </a:cubicBezTo>
                <a:cubicBezTo>
                  <a:pt x="303" y="239"/>
                  <a:pt x="302" y="242"/>
                  <a:pt x="298" y="243"/>
                </a:cubicBezTo>
                <a:cubicBezTo>
                  <a:pt x="288" y="243"/>
                  <a:pt x="282" y="232"/>
                  <a:pt x="275" y="226"/>
                </a:cubicBezTo>
                <a:cubicBezTo>
                  <a:pt x="271" y="222"/>
                  <a:pt x="264" y="221"/>
                  <a:pt x="259" y="224"/>
                </a:cubicBezTo>
                <a:cubicBezTo>
                  <a:pt x="255" y="228"/>
                  <a:pt x="252" y="234"/>
                  <a:pt x="254" y="239"/>
                </a:cubicBezTo>
                <a:cubicBezTo>
                  <a:pt x="255" y="243"/>
                  <a:pt x="258" y="246"/>
                  <a:pt x="260" y="249"/>
                </a:cubicBezTo>
                <a:cubicBezTo>
                  <a:pt x="264" y="253"/>
                  <a:pt x="271" y="259"/>
                  <a:pt x="271" y="266"/>
                </a:cubicBezTo>
                <a:cubicBezTo>
                  <a:pt x="271" y="267"/>
                  <a:pt x="271" y="267"/>
                  <a:pt x="270" y="268"/>
                </a:cubicBezTo>
                <a:cubicBezTo>
                  <a:pt x="269" y="268"/>
                  <a:pt x="266" y="269"/>
                  <a:pt x="261" y="265"/>
                </a:cubicBezTo>
                <a:cubicBezTo>
                  <a:pt x="259" y="263"/>
                  <a:pt x="256" y="261"/>
                  <a:pt x="254" y="259"/>
                </a:cubicBezTo>
                <a:cubicBezTo>
                  <a:pt x="252" y="258"/>
                  <a:pt x="250" y="257"/>
                  <a:pt x="248" y="257"/>
                </a:cubicBezTo>
                <a:cubicBezTo>
                  <a:pt x="244" y="256"/>
                  <a:pt x="239" y="258"/>
                  <a:pt x="237" y="261"/>
                </a:cubicBezTo>
                <a:cubicBezTo>
                  <a:pt x="233" y="264"/>
                  <a:pt x="232" y="270"/>
                  <a:pt x="234" y="275"/>
                </a:cubicBezTo>
                <a:cubicBezTo>
                  <a:pt x="235" y="277"/>
                  <a:pt x="237" y="280"/>
                  <a:pt x="238" y="282"/>
                </a:cubicBezTo>
                <a:cubicBezTo>
                  <a:pt x="239" y="284"/>
                  <a:pt x="240" y="286"/>
                  <a:pt x="242" y="288"/>
                </a:cubicBezTo>
                <a:cubicBezTo>
                  <a:pt x="242" y="288"/>
                  <a:pt x="243" y="292"/>
                  <a:pt x="243" y="293"/>
                </a:cubicBezTo>
                <a:cubicBezTo>
                  <a:pt x="242" y="294"/>
                  <a:pt x="240" y="294"/>
                  <a:pt x="239" y="293"/>
                </a:cubicBezTo>
                <a:cubicBezTo>
                  <a:pt x="234" y="292"/>
                  <a:pt x="230" y="287"/>
                  <a:pt x="226" y="284"/>
                </a:cubicBezTo>
                <a:cubicBezTo>
                  <a:pt x="225" y="283"/>
                  <a:pt x="224" y="282"/>
                  <a:pt x="223" y="281"/>
                </a:cubicBezTo>
                <a:cubicBezTo>
                  <a:pt x="205" y="299"/>
                  <a:pt x="205" y="299"/>
                  <a:pt x="205" y="299"/>
                </a:cubicBezTo>
                <a:cubicBezTo>
                  <a:pt x="206" y="301"/>
                  <a:pt x="208" y="302"/>
                  <a:pt x="209" y="303"/>
                </a:cubicBezTo>
                <a:cubicBezTo>
                  <a:pt x="223" y="316"/>
                  <a:pt x="233" y="321"/>
                  <a:pt x="242" y="321"/>
                </a:cubicBezTo>
                <a:cubicBezTo>
                  <a:pt x="242" y="321"/>
                  <a:pt x="242" y="321"/>
                  <a:pt x="242" y="321"/>
                </a:cubicBezTo>
                <a:cubicBezTo>
                  <a:pt x="244" y="321"/>
                  <a:pt x="246" y="321"/>
                  <a:pt x="247" y="320"/>
                </a:cubicBezTo>
                <a:cubicBezTo>
                  <a:pt x="254" y="319"/>
                  <a:pt x="259" y="317"/>
                  <a:pt x="264" y="313"/>
                </a:cubicBezTo>
                <a:cubicBezTo>
                  <a:pt x="270" y="309"/>
                  <a:pt x="272" y="302"/>
                  <a:pt x="272" y="296"/>
                </a:cubicBezTo>
                <a:cubicBezTo>
                  <a:pt x="272" y="295"/>
                  <a:pt x="272" y="294"/>
                  <a:pt x="272" y="294"/>
                </a:cubicBezTo>
                <a:cubicBezTo>
                  <a:pt x="278" y="293"/>
                  <a:pt x="286" y="290"/>
                  <a:pt x="290" y="284"/>
                </a:cubicBezTo>
                <a:cubicBezTo>
                  <a:pt x="294" y="280"/>
                  <a:pt x="296" y="274"/>
                  <a:pt x="297" y="268"/>
                </a:cubicBezTo>
                <a:cubicBezTo>
                  <a:pt x="297" y="268"/>
                  <a:pt x="298" y="268"/>
                  <a:pt x="298" y="268"/>
                </a:cubicBezTo>
                <a:cubicBezTo>
                  <a:pt x="306" y="269"/>
                  <a:pt x="314" y="266"/>
                  <a:pt x="321" y="259"/>
                </a:cubicBezTo>
                <a:cubicBezTo>
                  <a:pt x="325" y="255"/>
                  <a:pt x="328" y="249"/>
                  <a:pt x="329" y="243"/>
                </a:cubicBezTo>
                <a:cubicBezTo>
                  <a:pt x="335" y="243"/>
                  <a:pt x="340" y="241"/>
                  <a:pt x="345" y="237"/>
                </a:cubicBezTo>
                <a:cubicBezTo>
                  <a:pt x="351" y="232"/>
                  <a:pt x="353" y="225"/>
                  <a:pt x="353" y="218"/>
                </a:cubicBezTo>
                <a:cubicBezTo>
                  <a:pt x="353" y="212"/>
                  <a:pt x="351" y="206"/>
                  <a:pt x="349" y="200"/>
                </a:cubicBezTo>
                <a:cubicBezTo>
                  <a:pt x="346" y="195"/>
                  <a:pt x="344" y="192"/>
                  <a:pt x="339" y="188"/>
                </a:cubicBezTo>
                <a:cubicBezTo>
                  <a:pt x="337" y="184"/>
                  <a:pt x="333" y="180"/>
                  <a:pt x="329" y="176"/>
                </a:cubicBezTo>
                <a:cubicBezTo>
                  <a:pt x="343" y="158"/>
                  <a:pt x="343" y="158"/>
                  <a:pt x="343" y="158"/>
                </a:cubicBezTo>
                <a:cubicBezTo>
                  <a:pt x="370" y="187"/>
                  <a:pt x="370" y="187"/>
                  <a:pt x="370" y="187"/>
                </a:cubicBezTo>
                <a:cubicBezTo>
                  <a:pt x="378" y="178"/>
                  <a:pt x="378" y="178"/>
                  <a:pt x="378" y="178"/>
                </a:cubicBezTo>
                <a:cubicBezTo>
                  <a:pt x="429" y="127"/>
                  <a:pt x="429" y="127"/>
                  <a:pt x="429" y="127"/>
                </a:cubicBezTo>
                <a:lnTo>
                  <a:pt x="309" y="0"/>
                </a:lnTo>
                <a:close/>
                <a:moveTo>
                  <a:pt x="58" y="150"/>
                </a:moveTo>
                <a:cubicBezTo>
                  <a:pt x="32" y="122"/>
                  <a:pt x="32" y="122"/>
                  <a:pt x="32" y="122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42" y="65"/>
                  <a:pt x="142" y="65"/>
                  <a:pt x="142" y="65"/>
                </a:cubicBezTo>
                <a:lnTo>
                  <a:pt x="58" y="150"/>
                </a:lnTo>
                <a:close/>
                <a:moveTo>
                  <a:pt x="142" y="169"/>
                </a:moveTo>
                <a:cubicBezTo>
                  <a:pt x="136" y="164"/>
                  <a:pt x="128" y="163"/>
                  <a:pt x="123" y="167"/>
                </a:cubicBezTo>
                <a:cubicBezTo>
                  <a:pt x="94" y="195"/>
                  <a:pt x="94" y="195"/>
                  <a:pt x="94" y="195"/>
                </a:cubicBezTo>
                <a:cubicBezTo>
                  <a:pt x="89" y="200"/>
                  <a:pt x="90" y="208"/>
                  <a:pt x="95" y="214"/>
                </a:cubicBezTo>
                <a:cubicBezTo>
                  <a:pt x="101" y="219"/>
                  <a:pt x="109" y="220"/>
                  <a:pt x="114" y="216"/>
                </a:cubicBezTo>
                <a:cubicBezTo>
                  <a:pt x="143" y="188"/>
                  <a:pt x="143" y="188"/>
                  <a:pt x="143" y="188"/>
                </a:cubicBezTo>
                <a:cubicBezTo>
                  <a:pt x="148" y="183"/>
                  <a:pt x="147" y="175"/>
                  <a:pt x="142" y="169"/>
                </a:cubicBezTo>
                <a:close/>
                <a:moveTo>
                  <a:pt x="168" y="196"/>
                </a:moveTo>
                <a:cubicBezTo>
                  <a:pt x="162" y="191"/>
                  <a:pt x="154" y="190"/>
                  <a:pt x="149" y="194"/>
                </a:cubicBezTo>
                <a:cubicBezTo>
                  <a:pt x="120" y="222"/>
                  <a:pt x="120" y="222"/>
                  <a:pt x="120" y="222"/>
                </a:cubicBezTo>
                <a:cubicBezTo>
                  <a:pt x="115" y="227"/>
                  <a:pt x="116" y="235"/>
                  <a:pt x="121" y="241"/>
                </a:cubicBezTo>
                <a:cubicBezTo>
                  <a:pt x="127" y="246"/>
                  <a:pt x="135" y="247"/>
                  <a:pt x="140" y="242"/>
                </a:cubicBezTo>
                <a:cubicBezTo>
                  <a:pt x="169" y="215"/>
                  <a:pt x="169" y="215"/>
                  <a:pt x="169" y="215"/>
                </a:cubicBezTo>
                <a:cubicBezTo>
                  <a:pt x="173" y="210"/>
                  <a:pt x="173" y="202"/>
                  <a:pt x="168" y="196"/>
                </a:cubicBezTo>
                <a:close/>
                <a:moveTo>
                  <a:pt x="193" y="223"/>
                </a:moveTo>
                <a:cubicBezTo>
                  <a:pt x="188" y="217"/>
                  <a:pt x="180" y="217"/>
                  <a:pt x="175" y="221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41" y="253"/>
                  <a:pt x="142" y="262"/>
                  <a:pt x="147" y="267"/>
                </a:cubicBezTo>
                <a:cubicBezTo>
                  <a:pt x="153" y="273"/>
                  <a:pt x="161" y="274"/>
                  <a:pt x="166" y="269"/>
                </a:cubicBezTo>
                <a:cubicBezTo>
                  <a:pt x="195" y="242"/>
                  <a:pt x="195" y="242"/>
                  <a:pt x="195" y="242"/>
                </a:cubicBezTo>
                <a:cubicBezTo>
                  <a:pt x="199" y="237"/>
                  <a:pt x="199" y="229"/>
                  <a:pt x="193" y="223"/>
                </a:cubicBezTo>
                <a:close/>
                <a:moveTo>
                  <a:pt x="219" y="250"/>
                </a:moveTo>
                <a:cubicBezTo>
                  <a:pt x="214" y="244"/>
                  <a:pt x="206" y="243"/>
                  <a:pt x="201" y="248"/>
                </a:cubicBezTo>
                <a:cubicBezTo>
                  <a:pt x="172" y="276"/>
                  <a:pt x="172" y="276"/>
                  <a:pt x="172" y="276"/>
                </a:cubicBezTo>
                <a:cubicBezTo>
                  <a:pt x="167" y="280"/>
                  <a:pt x="168" y="289"/>
                  <a:pt x="173" y="294"/>
                </a:cubicBezTo>
                <a:cubicBezTo>
                  <a:pt x="178" y="300"/>
                  <a:pt x="187" y="301"/>
                  <a:pt x="192" y="296"/>
                </a:cubicBezTo>
                <a:cubicBezTo>
                  <a:pt x="220" y="269"/>
                  <a:pt x="220" y="269"/>
                  <a:pt x="220" y="269"/>
                </a:cubicBezTo>
                <a:cubicBezTo>
                  <a:pt x="225" y="264"/>
                  <a:pt x="225" y="256"/>
                  <a:pt x="219" y="2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3" name="Freeform 125"/>
          <p:cNvSpPr>
            <a:spLocks noEditPoints="1"/>
          </p:cNvSpPr>
          <p:nvPr/>
        </p:nvSpPr>
        <p:spPr bwMode="auto">
          <a:xfrm>
            <a:off x="2570812" y="2530415"/>
            <a:ext cx="335405" cy="513229"/>
          </a:xfrm>
          <a:custGeom>
            <a:avLst/>
            <a:gdLst>
              <a:gd name="T0" fmla="*/ 178 w 280"/>
              <a:gd name="T1" fmla="*/ 68 h 428"/>
              <a:gd name="T2" fmla="*/ 140 w 280"/>
              <a:gd name="T3" fmla="*/ 0 h 428"/>
              <a:gd name="T4" fmla="*/ 102 w 280"/>
              <a:gd name="T5" fmla="*/ 68 h 428"/>
              <a:gd name="T6" fmla="*/ 0 w 280"/>
              <a:gd name="T7" fmla="*/ 96 h 428"/>
              <a:gd name="T8" fmla="*/ 28 w 280"/>
              <a:gd name="T9" fmla="*/ 428 h 428"/>
              <a:gd name="T10" fmla="*/ 280 w 280"/>
              <a:gd name="T11" fmla="*/ 400 h 428"/>
              <a:gd name="T12" fmla="*/ 252 w 280"/>
              <a:gd name="T13" fmla="*/ 68 h 428"/>
              <a:gd name="T14" fmla="*/ 164 w 280"/>
              <a:gd name="T15" fmla="*/ 44 h 428"/>
              <a:gd name="T16" fmla="*/ 116 w 280"/>
              <a:gd name="T17" fmla="*/ 44 h 428"/>
              <a:gd name="T18" fmla="*/ 105 w 280"/>
              <a:gd name="T19" fmla="*/ 72 h 428"/>
              <a:gd name="T20" fmla="*/ 86 w 280"/>
              <a:gd name="T21" fmla="*/ 117 h 428"/>
              <a:gd name="T22" fmla="*/ 156 w 280"/>
              <a:gd name="T23" fmla="*/ 86 h 428"/>
              <a:gd name="T24" fmla="*/ 211 w 280"/>
              <a:gd name="T25" fmla="*/ 114 h 428"/>
              <a:gd name="T26" fmla="*/ 74 w 280"/>
              <a:gd name="T27" fmla="*/ 133 h 428"/>
              <a:gd name="T28" fmla="*/ 105 w 280"/>
              <a:gd name="T29" fmla="*/ 72 h 428"/>
              <a:gd name="T30" fmla="*/ 61 w 280"/>
              <a:gd name="T31" fmla="*/ 343 h 428"/>
              <a:gd name="T32" fmla="*/ 61 w 280"/>
              <a:gd name="T33" fmla="*/ 320 h 428"/>
              <a:gd name="T34" fmla="*/ 102 w 280"/>
              <a:gd name="T35" fmla="*/ 332 h 428"/>
              <a:gd name="T36" fmla="*/ 90 w 280"/>
              <a:gd name="T37" fmla="*/ 301 h 428"/>
              <a:gd name="T38" fmla="*/ 49 w 280"/>
              <a:gd name="T39" fmla="*/ 290 h 428"/>
              <a:gd name="T40" fmla="*/ 90 w 280"/>
              <a:gd name="T41" fmla="*/ 279 h 428"/>
              <a:gd name="T42" fmla="*/ 90 w 280"/>
              <a:gd name="T43" fmla="*/ 301 h 428"/>
              <a:gd name="T44" fmla="*/ 61 w 280"/>
              <a:gd name="T45" fmla="*/ 260 h 428"/>
              <a:gd name="T46" fmla="*/ 61 w 280"/>
              <a:gd name="T47" fmla="*/ 237 h 428"/>
              <a:gd name="T48" fmla="*/ 102 w 280"/>
              <a:gd name="T49" fmla="*/ 248 h 428"/>
              <a:gd name="T50" fmla="*/ 90 w 280"/>
              <a:gd name="T51" fmla="*/ 218 h 428"/>
              <a:gd name="T52" fmla="*/ 49 w 280"/>
              <a:gd name="T53" fmla="*/ 207 h 428"/>
              <a:gd name="T54" fmla="*/ 90 w 280"/>
              <a:gd name="T55" fmla="*/ 195 h 428"/>
              <a:gd name="T56" fmla="*/ 90 w 280"/>
              <a:gd name="T57" fmla="*/ 218 h 428"/>
              <a:gd name="T58" fmla="*/ 124 w 280"/>
              <a:gd name="T59" fmla="*/ 343 h 428"/>
              <a:gd name="T60" fmla="*/ 124 w 280"/>
              <a:gd name="T61" fmla="*/ 320 h 428"/>
              <a:gd name="T62" fmla="*/ 230 w 280"/>
              <a:gd name="T63" fmla="*/ 332 h 428"/>
              <a:gd name="T64" fmla="*/ 219 w 280"/>
              <a:gd name="T65" fmla="*/ 301 h 428"/>
              <a:gd name="T66" fmla="*/ 112 w 280"/>
              <a:gd name="T67" fmla="*/ 290 h 428"/>
              <a:gd name="T68" fmla="*/ 219 w 280"/>
              <a:gd name="T69" fmla="*/ 279 h 428"/>
              <a:gd name="T70" fmla="*/ 219 w 280"/>
              <a:gd name="T71" fmla="*/ 301 h 428"/>
              <a:gd name="T72" fmla="*/ 124 w 280"/>
              <a:gd name="T73" fmla="*/ 260 h 428"/>
              <a:gd name="T74" fmla="*/ 124 w 280"/>
              <a:gd name="T75" fmla="*/ 237 h 428"/>
              <a:gd name="T76" fmla="*/ 230 w 280"/>
              <a:gd name="T77" fmla="*/ 248 h 428"/>
              <a:gd name="T78" fmla="*/ 219 w 280"/>
              <a:gd name="T79" fmla="*/ 218 h 428"/>
              <a:gd name="T80" fmla="*/ 112 w 280"/>
              <a:gd name="T81" fmla="*/ 207 h 428"/>
              <a:gd name="T82" fmla="*/ 219 w 280"/>
              <a:gd name="T83" fmla="*/ 195 h 428"/>
              <a:gd name="T84" fmla="*/ 219 w 280"/>
              <a:gd name="T85" fmla="*/ 218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0" h="428">
                <a:moveTo>
                  <a:pt x="252" y="68"/>
                </a:moveTo>
                <a:cubicBezTo>
                  <a:pt x="178" y="68"/>
                  <a:pt x="178" y="68"/>
                  <a:pt x="178" y="68"/>
                </a:cubicBezTo>
                <a:cubicBezTo>
                  <a:pt x="182" y="61"/>
                  <a:pt x="184" y="53"/>
                  <a:pt x="184" y="44"/>
                </a:cubicBezTo>
                <a:cubicBezTo>
                  <a:pt x="184" y="20"/>
                  <a:pt x="164" y="0"/>
                  <a:pt x="140" y="0"/>
                </a:cubicBezTo>
                <a:cubicBezTo>
                  <a:pt x="115" y="0"/>
                  <a:pt x="95" y="20"/>
                  <a:pt x="95" y="44"/>
                </a:cubicBezTo>
                <a:cubicBezTo>
                  <a:pt x="95" y="53"/>
                  <a:pt x="98" y="61"/>
                  <a:pt x="102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12" y="68"/>
                  <a:pt x="0" y="80"/>
                  <a:pt x="0" y="96"/>
                </a:cubicBezTo>
                <a:cubicBezTo>
                  <a:pt x="0" y="400"/>
                  <a:pt x="0" y="400"/>
                  <a:pt x="0" y="400"/>
                </a:cubicBezTo>
                <a:cubicBezTo>
                  <a:pt x="0" y="415"/>
                  <a:pt x="12" y="428"/>
                  <a:pt x="28" y="428"/>
                </a:cubicBezTo>
                <a:cubicBezTo>
                  <a:pt x="252" y="428"/>
                  <a:pt x="252" y="428"/>
                  <a:pt x="252" y="428"/>
                </a:cubicBezTo>
                <a:cubicBezTo>
                  <a:pt x="267" y="428"/>
                  <a:pt x="280" y="415"/>
                  <a:pt x="280" y="400"/>
                </a:cubicBezTo>
                <a:cubicBezTo>
                  <a:pt x="280" y="96"/>
                  <a:pt x="280" y="96"/>
                  <a:pt x="280" y="96"/>
                </a:cubicBezTo>
                <a:cubicBezTo>
                  <a:pt x="280" y="80"/>
                  <a:pt x="267" y="68"/>
                  <a:pt x="252" y="68"/>
                </a:cubicBezTo>
                <a:close/>
                <a:moveTo>
                  <a:pt x="140" y="20"/>
                </a:moveTo>
                <a:cubicBezTo>
                  <a:pt x="153" y="20"/>
                  <a:pt x="164" y="31"/>
                  <a:pt x="164" y="44"/>
                </a:cubicBezTo>
                <a:cubicBezTo>
                  <a:pt x="164" y="58"/>
                  <a:pt x="153" y="69"/>
                  <a:pt x="140" y="69"/>
                </a:cubicBezTo>
                <a:cubicBezTo>
                  <a:pt x="126" y="69"/>
                  <a:pt x="116" y="58"/>
                  <a:pt x="116" y="44"/>
                </a:cubicBezTo>
                <a:cubicBezTo>
                  <a:pt x="116" y="31"/>
                  <a:pt x="126" y="20"/>
                  <a:pt x="140" y="20"/>
                </a:cubicBezTo>
                <a:close/>
                <a:moveTo>
                  <a:pt x="105" y="72"/>
                </a:moveTo>
                <a:cubicBezTo>
                  <a:pt x="110" y="78"/>
                  <a:pt x="116" y="83"/>
                  <a:pt x="123" y="86"/>
                </a:cubicBezTo>
                <a:cubicBezTo>
                  <a:pt x="102" y="90"/>
                  <a:pt x="86" y="102"/>
                  <a:pt x="86" y="117"/>
                </a:cubicBezTo>
                <a:cubicBezTo>
                  <a:pt x="194" y="117"/>
                  <a:pt x="194" y="117"/>
                  <a:pt x="194" y="117"/>
                </a:cubicBezTo>
                <a:cubicBezTo>
                  <a:pt x="194" y="102"/>
                  <a:pt x="178" y="90"/>
                  <a:pt x="156" y="86"/>
                </a:cubicBezTo>
                <a:cubicBezTo>
                  <a:pt x="164" y="83"/>
                  <a:pt x="170" y="78"/>
                  <a:pt x="175" y="72"/>
                </a:cubicBezTo>
                <a:cubicBezTo>
                  <a:pt x="197" y="80"/>
                  <a:pt x="211" y="96"/>
                  <a:pt x="211" y="114"/>
                </a:cubicBezTo>
                <a:cubicBezTo>
                  <a:pt x="211" y="121"/>
                  <a:pt x="209" y="127"/>
                  <a:pt x="205" y="133"/>
                </a:cubicBezTo>
                <a:cubicBezTo>
                  <a:pt x="74" y="133"/>
                  <a:pt x="74" y="133"/>
                  <a:pt x="74" y="133"/>
                </a:cubicBezTo>
                <a:cubicBezTo>
                  <a:pt x="70" y="127"/>
                  <a:pt x="68" y="121"/>
                  <a:pt x="68" y="114"/>
                </a:cubicBezTo>
                <a:cubicBezTo>
                  <a:pt x="68" y="96"/>
                  <a:pt x="83" y="80"/>
                  <a:pt x="105" y="72"/>
                </a:cubicBezTo>
                <a:close/>
                <a:moveTo>
                  <a:pt x="90" y="343"/>
                </a:moveTo>
                <a:cubicBezTo>
                  <a:pt x="61" y="343"/>
                  <a:pt x="61" y="343"/>
                  <a:pt x="61" y="343"/>
                </a:cubicBezTo>
                <a:cubicBezTo>
                  <a:pt x="54" y="343"/>
                  <a:pt x="49" y="338"/>
                  <a:pt x="49" y="332"/>
                </a:cubicBezTo>
                <a:cubicBezTo>
                  <a:pt x="49" y="325"/>
                  <a:pt x="54" y="320"/>
                  <a:pt x="61" y="320"/>
                </a:cubicBezTo>
                <a:cubicBezTo>
                  <a:pt x="90" y="320"/>
                  <a:pt x="90" y="320"/>
                  <a:pt x="90" y="320"/>
                </a:cubicBezTo>
                <a:cubicBezTo>
                  <a:pt x="97" y="320"/>
                  <a:pt x="102" y="325"/>
                  <a:pt x="102" y="332"/>
                </a:cubicBezTo>
                <a:cubicBezTo>
                  <a:pt x="102" y="338"/>
                  <a:pt x="97" y="343"/>
                  <a:pt x="90" y="343"/>
                </a:cubicBezTo>
                <a:close/>
                <a:moveTo>
                  <a:pt x="90" y="301"/>
                </a:moveTo>
                <a:cubicBezTo>
                  <a:pt x="61" y="301"/>
                  <a:pt x="61" y="301"/>
                  <a:pt x="61" y="301"/>
                </a:cubicBezTo>
                <a:cubicBezTo>
                  <a:pt x="54" y="301"/>
                  <a:pt x="49" y="296"/>
                  <a:pt x="49" y="290"/>
                </a:cubicBezTo>
                <a:cubicBezTo>
                  <a:pt x="49" y="284"/>
                  <a:pt x="54" y="279"/>
                  <a:pt x="61" y="279"/>
                </a:cubicBezTo>
                <a:cubicBezTo>
                  <a:pt x="90" y="279"/>
                  <a:pt x="90" y="279"/>
                  <a:pt x="90" y="279"/>
                </a:cubicBezTo>
                <a:cubicBezTo>
                  <a:pt x="97" y="279"/>
                  <a:pt x="102" y="284"/>
                  <a:pt x="102" y="290"/>
                </a:cubicBezTo>
                <a:cubicBezTo>
                  <a:pt x="102" y="296"/>
                  <a:pt x="97" y="301"/>
                  <a:pt x="90" y="301"/>
                </a:cubicBezTo>
                <a:close/>
                <a:moveTo>
                  <a:pt x="90" y="260"/>
                </a:moveTo>
                <a:cubicBezTo>
                  <a:pt x="61" y="260"/>
                  <a:pt x="61" y="260"/>
                  <a:pt x="61" y="260"/>
                </a:cubicBezTo>
                <a:cubicBezTo>
                  <a:pt x="54" y="260"/>
                  <a:pt x="49" y="255"/>
                  <a:pt x="49" y="248"/>
                </a:cubicBezTo>
                <a:cubicBezTo>
                  <a:pt x="49" y="242"/>
                  <a:pt x="54" y="237"/>
                  <a:pt x="61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7" y="237"/>
                  <a:pt x="102" y="242"/>
                  <a:pt x="102" y="248"/>
                </a:cubicBezTo>
                <a:cubicBezTo>
                  <a:pt x="102" y="255"/>
                  <a:pt x="97" y="260"/>
                  <a:pt x="90" y="260"/>
                </a:cubicBezTo>
                <a:close/>
                <a:moveTo>
                  <a:pt x="90" y="218"/>
                </a:moveTo>
                <a:cubicBezTo>
                  <a:pt x="61" y="218"/>
                  <a:pt x="61" y="218"/>
                  <a:pt x="61" y="218"/>
                </a:cubicBezTo>
                <a:cubicBezTo>
                  <a:pt x="54" y="218"/>
                  <a:pt x="49" y="213"/>
                  <a:pt x="49" y="207"/>
                </a:cubicBezTo>
                <a:cubicBezTo>
                  <a:pt x="49" y="200"/>
                  <a:pt x="54" y="195"/>
                  <a:pt x="61" y="195"/>
                </a:cubicBezTo>
                <a:cubicBezTo>
                  <a:pt x="90" y="195"/>
                  <a:pt x="90" y="195"/>
                  <a:pt x="90" y="195"/>
                </a:cubicBezTo>
                <a:cubicBezTo>
                  <a:pt x="97" y="195"/>
                  <a:pt x="102" y="200"/>
                  <a:pt x="102" y="207"/>
                </a:cubicBezTo>
                <a:cubicBezTo>
                  <a:pt x="102" y="213"/>
                  <a:pt x="97" y="218"/>
                  <a:pt x="90" y="218"/>
                </a:cubicBezTo>
                <a:close/>
                <a:moveTo>
                  <a:pt x="219" y="343"/>
                </a:moveTo>
                <a:cubicBezTo>
                  <a:pt x="124" y="343"/>
                  <a:pt x="124" y="343"/>
                  <a:pt x="124" y="343"/>
                </a:cubicBezTo>
                <a:cubicBezTo>
                  <a:pt x="117" y="343"/>
                  <a:pt x="112" y="338"/>
                  <a:pt x="112" y="332"/>
                </a:cubicBezTo>
                <a:cubicBezTo>
                  <a:pt x="112" y="325"/>
                  <a:pt x="117" y="320"/>
                  <a:pt x="124" y="320"/>
                </a:cubicBezTo>
                <a:cubicBezTo>
                  <a:pt x="219" y="320"/>
                  <a:pt x="219" y="320"/>
                  <a:pt x="219" y="320"/>
                </a:cubicBezTo>
                <a:cubicBezTo>
                  <a:pt x="225" y="320"/>
                  <a:pt x="230" y="325"/>
                  <a:pt x="230" y="332"/>
                </a:cubicBezTo>
                <a:cubicBezTo>
                  <a:pt x="230" y="338"/>
                  <a:pt x="225" y="343"/>
                  <a:pt x="219" y="343"/>
                </a:cubicBezTo>
                <a:close/>
                <a:moveTo>
                  <a:pt x="219" y="301"/>
                </a:moveTo>
                <a:cubicBezTo>
                  <a:pt x="124" y="301"/>
                  <a:pt x="124" y="301"/>
                  <a:pt x="124" y="301"/>
                </a:cubicBezTo>
                <a:cubicBezTo>
                  <a:pt x="117" y="301"/>
                  <a:pt x="112" y="296"/>
                  <a:pt x="112" y="290"/>
                </a:cubicBezTo>
                <a:cubicBezTo>
                  <a:pt x="112" y="284"/>
                  <a:pt x="117" y="279"/>
                  <a:pt x="124" y="279"/>
                </a:cubicBezTo>
                <a:cubicBezTo>
                  <a:pt x="219" y="279"/>
                  <a:pt x="219" y="279"/>
                  <a:pt x="219" y="279"/>
                </a:cubicBezTo>
                <a:cubicBezTo>
                  <a:pt x="225" y="279"/>
                  <a:pt x="230" y="284"/>
                  <a:pt x="230" y="290"/>
                </a:cubicBezTo>
                <a:cubicBezTo>
                  <a:pt x="230" y="296"/>
                  <a:pt x="225" y="301"/>
                  <a:pt x="219" y="301"/>
                </a:cubicBezTo>
                <a:close/>
                <a:moveTo>
                  <a:pt x="219" y="260"/>
                </a:moveTo>
                <a:cubicBezTo>
                  <a:pt x="124" y="260"/>
                  <a:pt x="124" y="260"/>
                  <a:pt x="124" y="260"/>
                </a:cubicBezTo>
                <a:cubicBezTo>
                  <a:pt x="117" y="260"/>
                  <a:pt x="112" y="255"/>
                  <a:pt x="112" y="248"/>
                </a:cubicBezTo>
                <a:cubicBezTo>
                  <a:pt x="112" y="242"/>
                  <a:pt x="117" y="237"/>
                  <a:pt x="124" y="237"/>
                </a:cubicBezTo>
                <a:cubicBezTo>
                  <a:pt x="219" y="237"/>
                  <a:pt x="219" y="237"/>
                  <a:pt x="219" y="237"/>
                </a:cubicBezTo>
                <a:cubicBezTo>
                  <a:pt x="225" y="237"/>
                  <a:pt x="230" y="242"/>
                  <a:pt x="230" y="248"/>
                </a:cubicBezTo>
                <a:cubicBezTo>
                  <a:pt x="230" y="255"/>
                  <a:pt x="225" y="260"/>
                  <a:pt x="219" y="260"/>
                </a:cubicBezTo>
                <a:close/>
                <a:moveTo>
                  <a:pt x="219" y="218"/>
                </a:moveTo>
                <a:cubicBezTo>
                  <a:pt x="124" y="218"/>
                  <a:pt x="124" y="218"/>
                  <a:pt x="124" y="218"/>
                </a:cubicBezTo>
                <a:cubicBezTo>
                  <a:pt x="117" y="218"/>
                  <a:pt x="112" y="213"/>
                  <a:pt x="112" y="207"/>
                </a:cubicBezTo>
                <a:cubicBezTo>
                  <a:pt x="112" y="200"/>
                  <a:pt x="117" y="195"/>
                  <a:pt x="124" y="195"/>
                </a:cubicBezTo>
                <a:cubicBezTo>
                  <a:pt x="219" y="195"/>
                  <a:pt x="219" y="195"/>
                  <a:pt x="219" y="195"/>
                </a:cubicBezTo>
                <a:cubicBezTo>
                  <a:pt x="225" y="195"/>
                  <a:pt x="230" y="200"/>
                  <a:pt x="230" y="207"/>
                </a:cubicBezTo>
                <a:cubicBezTo>
                  <a:pt x="230" y="213"/>
                  <a:pt x="225" y="218"/>
                  <a:pt x="219" y="2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4" name="Freeform 126"/>
          <p:cNvSpPr>
            <a:spLocks noEditPoints="1"/>
          </p:cNvSpPr>
          <p:nvPr/>
        </p:nvSpPr>
        <p:spPr bwMode="auto">
          <a:xfrm>
            <a:off x="3667896" y="2913369"/>
            <a:ext cx="516047" cy="517796"/>
          </a:xfrm>
          <a:custGeom>
            <a:avLst/>
            <a:gdLst>
              <a:gd name="T0" fmla="*/ 179 w 357"/>
              <a:gd name="T1" fmla="*/ 0 h 357"/>
              <a:gd name="T2" fmla="*/ 0 w 357"/>
              <a:gd name="T3" fmla="*/ 179 h 357"/>
              <a:gd name="T4" fmla="*/ 179 w 357"/>
              <a:gd name="T5" fmla="*/ 357 h 357"/>
              <a:gd name="T6" fmla="*/ 357 w 357"/>
              <a:gd name="T7" fmla="*/ 179 h 357"/>
              <a:gd name="T8" fmla="*/ 179 w 357"/>
              <a:gd name="T9" fmla="*/ 0 h 357"/>
              <a:gd name="T10" fmla="*/ 213 w 357"/>
              <a:gd name="T11" fmla="*/ 185 h 357"/>
              <a:gd name="T12" fmla="*/ 216 w 357"/>
              <a:gd name="T13" fmla="*/ 209 h 357"/>
              <a:gd name="T14" fmla="*/ 245 w 357"/>
              <a:gd name="T15" fmla="*/ 263 h 357"/>
              <a:gd name="T16" fmla="*/ 179 w 357"/>
              <a:gd name="T17" fmla="*/ 329 h 357"/>
              <a:gd name="T18" fmla="*/ 114 w 357"/>
              <a:gd name="T19" fmla="*/ 263 h 357"/>
              <a:gd name="T20" fmla="*/ 143 w 357"/>
              <a:gd name="T21" fmla="*/ 209 h 357"/>
              <a:gd name="T22" fmla="*/ 146 w 357"/>
              <a:gd name="T23" fmla="*/ 184 h 357"/>
              <a:gd name="T24" fmla="*/ 36 w 357"/>
              <a:gd name="T25" fmla="*/ 256 h 357"/>
              <a:gd name="T26" fmla="*/ 16 w 357"/>
              <a:gd name="T27" fmla="*/ 179 h 357"/>
              <a:gd name="T28" fmla="*/ 64 w 357"/>
              <a:gd name="T29" fmla="*/ 64 h 357"/>
              <a:gd name="T30" fmla="*/ 179 w 357"/>
              <a:gd name="T31" fmla="*/ 16 h 357"/>
              <a:gd name="T32" fmla="*/ 294 w 357"/>
              <a:gd name="T33" fmla="*/ 64 h 357"/>
              <a:gd name="T34" fmla="*/ 341 w 357"/>
              <a:gd name="T35" fmla="*/ 179 h 357"/>
              <a:gd name="T36" fmla="*/ 321 w 357"/>
              <a:gd name="T37" fmla="*/ 257 h 357"/>
              <a:gd name="T38" fmla="*/ 213 w 357"/>
              <a:gd name="T39" fmla="*/ 185 h 357"/>
              <a:gd name="T40" fmla="*/ 121 w 357"/>
              <a:gd name="T41" fmla="*/ 58 h 357"/>
              <a:gd name="T42" fmla="*/ 103 w 357"/>
              <a:gd name="T43" fmla="*/ 75 h 357"/>
              <a:gd name="T44" fmla="*/ 121 w 357"/>
              <a:gd name="T45" fmla="*/ 93 h 357"/>
              <a:gd name="T46" fmla="*/ 139 w 357"/>
              <a:gd name="T47" fmla="*/ 75 h 357"/>
              <a:gd name="T48" fmla="*/ 121 w 357"/>
              <a:gd name="T49" fmla="*/ 58 h 357"/>
              <a:gd name="T50" fmla="*/ 179 w 357"/>
              <a:gd name="T51" fmla="*/ 75 h 357"/>
              <a:gd name="T52" fmla="*/ 197 w 357"/>
              <a:gd name="T53" fmla="*/ 57 h 357"/>
              <a:gd name="T54" fmla="*/ 179 w 357"/>
              <a:gd name="T55" fmla="*/ 40 h 357"/>
              <a:gd name="T56" fmla="*/ 161 w 357"/>
              <a:gd name="T57" fmla="*/ 57 h 357"/>
              <a:gd name="T58" fmla="*/ 179 w 357"/>
              <a:gd name="T59" fmla="*/ 75 h 357"/>
              <a:gd name="T60" fmla="*/ 237 w 357"/>
              <a:gd name="T61" fmla="*/ 58 h 357"/>
              <a:gd name="T62" fmla="*/ 219 w 357"/>
              <a:gd name="T63" fmla="*/ 75 h 357"/>
              <a:gd name="T64" fmla="*/ 237 w 357"/>
              <a:gd name="T65" fmla="*/ 93 h 357"/>
              <a:gd name="T66" fmla="*/ 255 w 357"/>
              <a:gd name="T67" fmla="*/ 75 h 357"/>
              <a:gd name="T68" fmla="*/ 237 w 357"/>
              <a:gd name="T69" fmla="*/ 58 h 357"/>
              <a:gd name="T70" fmla="*/ 73 w 357"/>
              <a:gd name="T71" fmla="*/ 96 h 357"/>
              <a:gd name="T72" fmla="*/ 55 w 357"/>
              <a:gd name="T73" fmla="*/ 114 h 357"/>
              <a:gd name="T74" fmla="*/ 73 w 357"/>
              <a:gd name="T75" fmla="*/ 132 h 357"/>
              <a:gd name="T76" fmla="*/ 91 w 357"/>
              <a:gd name="T77" fmla="*/ 114 h 357"/>
              <a:gd name="T78" fmla="*/ 73 w 357"/>
              <a:gd name="T79" fmla="*/ 96 h 357"/>
              <a:gd name="T80" fmla="*/ 283 w 357"/>
              <a:gd name="T81" fmla="*/ 96 h 357"/>
              <a:gd name="T82" fmla="*/ 265 w 357"/>
              <a:gd name="T83" fmla="*/ 114 h 357"/>
              <a:gd name="T84" fmla="*/ 283 w 357"/>
              <a:gd name="T85" fmla="*/ 132 h 357"/>
              <a:gd name="T86" fmla="*/ 301 w 357"/>
              <a:gd name="T87" fmla="*/ 114 h 357"/>
              <a:gd name="T88" fmla="*/ 283 w 357"/>
              <a:gd name="T89" fmla="*/ 96 h 357"/>
              <a:gd name="T90" fmla="*/ 196 w 357"/>
              <a:gd name="T91" fmla="*/ 222 h 357"/>
              <a:gd name="T92" fmla="*/ 179 w 357"/>
              <a:gd name="T93" fmla="*/ 102 h 357"/>
              <a:gd name="T94" fmla="*/ 162 w 357"/>
              <a:gd name="T95" fmla="*/ 222 h 357"/>
              <a:gd name="T96" fmla="*/ 134 w 357"/>
              <a:gd name="T97" fmla="*/ 263 h 357"/>
              <a:gd name="T98" fmla="*/ 179 w 357"/>
              <a:gd name="T99" fmla="*/ 307 h 357"/>
              <a:gd name="T100" fmla="*/ 223 w 357"/>
              <a:gd name="T101" fmla="*/ 263 h 357"/>
              <a:gd name="T102" fmla="*/ 196 w 357"/>
              <a:gd name="T103" fmla="*/ 22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57" h="357">
                <a:moveTo>
                  <a:pt x="179" y="0"/>
                </a:moveTo>
                <a:cubicBezTo>
                  <a:pt x="80" y="0"/>
                  <a:pt x="0" y="80"/>
                  <a:pt x="0" y="179"/>
                </a:cubicBezTo>
                <a:cubicBezTo>
                  <a:pt x="0" y="277"/>
                  <a:pt x="80" y="357"/>
                  <a:pt x="179" y="357"/>
                </a:cubicBezTo>
                <a:cubicBezTo>
                  <a:pt x="277" y="357"/>
                  <a:pt x="357" y="277"/>
                  <a:pt x="357" y="179"/>
                </a:cubicBezTo>
                <a:cubicBezTo>
                  <a:pt x="357" y="80"/>
                  <a:pt x="277" y="0"/>
                  <a:pt x="179" y="0"/>
                </a:cubicBezTo>
                <a:close/>
                <a:moveTo>
                  <a:pt x="213" y="185"/>
                </a:moveTo>
                <a:cubicBezTo>
                  <a:pt x="216" y="209"/>
                  <a:pt x="216" y="209"/>
                  <a:pt x="216" y="209"/>
                </a:cubicBezTo>
                <a:cubicBezTo>
                  <a:pt x="234" y="220"/>
                  <a:pt x="245" y="240"/>
                  <a:pt x="245" y="263"/>
                </a:cubicBezTo>
                <a:cubicBezTo>
                  <a:pt x="245" y="299"/>
                  <a:pt x="216" y="329"/>
                  <a:pt x="179" y="329"/>
                </a:cubicBezTo>
                <a:cubicBezTo>
                  <a:pt x="143" y="329"/>
                  <a:pt x="114" y="299"/>
                  <a:pt x="114" y="263"/>
                </a:cubicBezTo>
                <a:cubicBezTo>
                  <a:pt x="114" y="240"/>
                  <a:pt x="125" y="220"/>
                  <a:pt x="143" y="209"/>
                </a:cubicBezTo>
                <a:cubicBezTo>
                  <a:pt x="146" y="184"/>
                  <a:pt x="146" y="184"/>
                  <a:pt x="146" y="184"/>
                </a:cubicBezTo>
                <a:cubicBezTo>
                  <a:pt x="101" y="193"/>
                  <a:pt x="61" y="219"/>
                  <a:pt x="36" y="256"/>
                </a:cubicBezTo>
                <a:cubicBezTo>
                  <a:pt x="24" y="233"/>
                  <a:pt x="16" y="207"/>
                  <a:pt x="16" y="179"/>
                </a:cubicBezTo>
                <a:cubicBezTo>
                  <a:pt x="16" y="134"/>
                  <a:pt x="35" y="93"/>
                  <a:pt x="64" y="64"/>
                </a:cubicBezTo>
                <a:cubicBezTo>
                  <a:pt x="93" y="34"/>
                  <a:pt x="134" y="16"/>
                  <a:pt x="179" y="16"/>
                </a:cubicBezTo>
                <a:cubicBezTo>
                  <a:pt x="224" y="16"/>
                  <a:pt x="264" y="34"/>
                  <a:pt x="294" y="64"/>
                </a:cubicBezTo>
                <a:cubicBezTo>
                  <a:pt x="323" y="93"/>
                  <a:pt x="341" y="134"/>
                  <a:pt x="341" y="179"/>
                </a:cubicBezTo>
                <a:cubicBezTo>
                  <a:pt x="341" y="207"/>
                  <a:pt x="334" y="234"/>
                  <a:pt x="321" y="257"/>
                </a:cubicBezTo>
                <a:cubicBezTo>
                  <a:pt x="296" y="220"/>
                  <a:pt x="258" y="194"/>
                  <a:pt x="213" y="185"/>
                </a:cubicBezTo>
                <a:close/>
                <a:moveTo>
                  <a:pt x="121" y="58"/>
                </a:moveTo>
                <a:cubicBezTo>
                  <a:pt x="111" y="58"/>
                  <a:pt x="103" y="65"/>
                  <a:pt x="103" y="75"/>
                </a:cubicBezTo>
                <a:cubicBezTo>
                  <a:pt x="103" y="85"/>
                  <a:pt x="111" y="93"/>
                  <a:pt x="121" y="93"/>
                </a:cubicBezTo>
                <a:cubicBezTo>
                  <a:pt x="131" y="93"/>
                  <a:pt x="139" y="85"/>
                  <a:pt x="139" y="75"/>
                </a:cubicBezTo>
                <a:cubicBezTo>
                  <a:pt x="139" y="65"/>
                  <a:pt x="131" y="58"/>
                  <a:pt x="121" y="58"/>
                </a:cubicBezTo>
                <a:close/>
                <a:moveTo>
                  <a:pt x="179" y="75"/>
                </a:moveTo>
                <a:cubicBezTo>
                  <a:pt x="189" y="75"/>
                  <a:pt x="197" y="67"/>
                  <a:pt x="197" y="57"/>
                </a:cubicBezTo>
                <a:cubicBezTo>
                  <a:pt x="197" y="47"/>
                  <a:pt x="189" y="40"/>
                  <a:pt x="179" y="40"/>
                </a:cubicBezTo>
                <a:cubicBezTo>
                  <a:pt x="169" y="40"/>
                  <a:pt x="161" y="47"/>
                  <a:pt x="161" y="57"/>
                </a:cubicBezTo>
                <a:cubicBezTo>
                  <a:pt x="161" y="67"/>
                  <a:pt x="169" y="75"/>
                  <a:pt x="179" y="75"/>
                </a:cubicBezTo>
                <a:close/>
                <a:moveTo>
                  <a:pt x="237" y="58"/>
                </a:moveTo>
                <a:cubicBezTo>
                  <a:pt x="227" y="58"/>
                  <a:pt x="219" y="65"/>
                  <a:pt x="219" y="75"/>
                </a:cubicBezTo>
                <a:cubicBezTo>
                  <a:pt x="219" y="85"/>
                  <a:pt x="227" y="93"/>
                  <a:pt x="237" y="93"/>
                </a:cubicBezTo>
                <a:cubicBezTo>
                  <a:pt x="247" y="93"/>
                  <a:pt x="255" y="85"/>
                  <a:pt x="255" y="75"/>
                </a:cubicBezTo>
                <a:cubicBezTo>
                  <a:pt x="255" y="65"/>
                  <a:pt x="247" y="58"/>
                  <a:pt x="237" y="58"/>
                </a:cubicBezTo>
                <a:close/>
                <a:moveTo>
                  <a:pt x="73" y="96"/>
                </a:moveTo>
                <a:cubicBezTo>
                  <a:pt x="63" y="96"/>
                  <a:pt x="55" y="104"/>
                  <a:pt x="55" y="114"/>
                </a:cubicBezTo>
                <a:cubicBezTo>
                  <a:pt x="55" y="124"/>
                  <a:pt x="63" y="132"/>
                  <a:pt x="73" y="132"/>
                </a:cubicBezTo>
                <a:cubicBezTo>
                  <a:pt x="83" y="132"/>
                  <a:pt x="91" y="124"/>
                  <a:pt x="91" y="114"/>
                </a:cubicBezTo>
                <a:cubicBezTo>
                  <a:pt x="91" y="104"/>
                  <a:pt x="83" y="96"/>
                  <a:pt x="73" y="96"/>
                </a:cubicBezTo>
                <a:close/>
                <a:moveTo>
                  <a:pt x="283" y="96"/>
                </a:moveTo>
                <a:cubicBezTo>
                  <a:pt x="273" y="96"/>
                  <a:pt x="265" y="104"/>
                  <a:pt x="265" y="114"/>
                </a:cubicBezTo>
                <a:cubicBezTo>
                  <a:pt x="265" y="124"/>
                  <a:pt x="273" y="132"/>
                  <a:pt x="283" y="132"/>
                </a:cubicBezTo>
                <a:cubicBezTo>
                  <a:pt x="293" y="132"/>
                  <a:pt x="301" y="124"/>
                  <a:pt x="301" y="114"/>
                </a:cubicBezTo>
                <a:cubicBezTo>
                  <a:pt x="301" y="104"/>
                  <a:pt x="293" y="96"/>
                  <a:pt x="283" y="96"/>
                </a:cubicBezTo>
                <a:close/>
                <a:moveTo>
                  <a:pt x="196" y="222"/>
                </a:moveTo>
                <a:cubicBezTo>
                  <a:pt x="179" y="102"/>
                  <a:pt x="179" y="102"/>
                  <a:pt x="179" y="102"/>
                </a:cubicBezTo>
                <a:cubicBezTo>
                  <a:pt x="162" y="222"/>
                  <a:pt x="162" y="222"/>
                  <a:pt x="162" y="222"/>
                </a:cubicBezTo>
                <a:cubicBezTo>
                  <a:pt x="146" y="229"/>
                  <a:pt x="134" y="245"/>
                  <a:pt x="134" y="263"/>
                </a:cubicBezTo>
                <a:cubicBezTo>
                  <a:pt x="134" y="288"/>
                  <a:pt x="154" y="307"/>
                  <a:pt x="179" y="307"/>
                </a:cubicBezTo>
                <a:cubicBezTo>
                  <a:pt x="203" y="307"/>
                  <a:pt x="223" y="288"/>
                  <a:pt x="223" y="263"/>
                </a:cubicBezTo>
                <a:cubicBezTo>
                  <a:pt x="223" y="245"/>
                  <a:pt x="212" y="229"/>
                  <a:pt x="196" y="2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5" name="Freeform 127"/>
          <p:cNvSpPr>
            <a:spLocks noEditPoints="1"/>
          </p:cNvSpPr>
          <p:nvPr/>
        </p:nvSpPr>
        <p:spPr bwMode="auto">
          <a:xfrm>
            <a:off x="4219585" y="4012881"/>
            <a:ext cx="664880" cy="664880"/>
          </a:xfrm>
          <a:custGeom>
            <a:avLst/>
            <a:gdLst>
              <a:gd name="T0" fmla="*/ 143 w 285"/>
              <a:gd name="T1" fmla="*/ 285 h 285"/>
              <a:gd name="T2" fmla="*/ 0 w 285"/>
              <a:gd name="T3" fmla="*/ 142 h 285"/>
              <a:gd name="T4" fmla="*/ 143 w 285"/>
              <a:gd name="T5" fmla="*/ 0 h 285"/>
              <a:gd name="T6" fmla="*/ 285 w 285"/>
              <a:gd name="T7" fmla="*/ 142 h 285"/>
              <a:gd name="T8" fmla="*/ 143 w 285"/>
              <a:gd name="T9" fmla="*/ 285 h 285"/>
              <a:gd name="T10" fmla="*/ 143 w 285"/>
              <a:gd name="T11" fmla="*/ 23 h 285"/>
              <a:gd name="T12" fmla="*/ 24 w 285"/>
              <a:gd name="T13" fmla="*/ 142 h 285"/>
              <a:gd name="T14" fmla="*/ 143 w 285"/>
              <a:gd name="T15" fmla="*/ 261 h 285"/>
              <a:gd name="T16" fmla="*/ 262 w 285"/>
              <a:gd name="T17" fmla="*/ 142 h 285"/>
              <a:gd name="T18" fmla="*/ 143 w 285"/>
              <a:gd name="T19" fmla="*/ 23 h 285"/>
              <a:gd name="T20" fmla="*/ 95 w 285"/>
              <a:gd name="T21" fmla="*/ 118 h 285"/>
              <a:gd name="T22" fmla="*/ 72 w 285"/>
              <a:gd name="T23" fmla="*/ 95 h 285"/>
              <a:gd name="T24" fmla="*/ 95 w 285"/>
              <a:gd name="T25" fmla="*/ 71 h 285"/>
              <a:gd name="T26" fmla="*/ 119 w 285"/>
              <a:gd name="T27" fmla="*/ 95 h 285"/>
              <a:gd name="T28" fmla="*/ 95 w 285"/>
              <a:gd name="T29" fmla="*/ 118 h 285"/>
              <a:gd name="T30" fmla="*/ 143 w 285"/>
              <a:gd name="T31" fmla="*/ 225 h 285"/>
              <a:gd name="T32" fmla="*/ 75 w 285"/>
              <a:gd name="T33" fmla="*/ 175 h 285"/>
              <a:gd name="T34" fmla="*/ 83 w 285"/>
              <a:gd name="T35" fmla="*/ 160 h 285"/>
              <a:gd name="T36" fmla="*/ 98 w 285"/>
              <a:gd name="T37" fmla="*/ 168 h 285"/>
              <a:gd name="T38" fmla="*/ 143 w 285"/>
              <a:gd name="T39" fmla="*/ 201 h 285"/>
              <a:gd name="T40" fmla="*/ 188 w 285"/>
              <a:gd name="T41" fmla="*/ 168 h 285"/>
              <a:gd name="T42" fmla="*/ 203 w 285"/>
              <a:gd name="T43" fmla="*/ 160 h 285"/>
              <a:gd name="T44" fmla="*/ 211 w 285"/>
              <a:gd name="T45" fmla="*/ 175 h 285"/>
              <a:gd name="T46" fmla="*/ 143 w 285"/>
              <a:gd name="T47" fmla="*/ 225 h 285"/>
              <a:gd name="T48" fmla="*/ 190 w 285"/>
              <a:gd name="T49" fmla="*/ 118 h 285"/>
              <a:gd name="T50" fmla="*/ 167 w 285"/>
              <a:gd name="T51" fmla="*/ 95 h 285"/>
              <a:gd name="T52" fmla="*/ 190 w 285"/>
              <a:gd name="T53" fmla="*/ 71 h 285"/>
              <a:gd name="T54" fmla="*/ 214 w 285"/>
              <a:gd name="T55" fmla="*/ 95 h 285"/>
              <a:gd name="T56" fmla="*/ 190 w 285"/>
              <a:gd name="T57" fmla="*/ 11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5" h="285">
                <a:moveTo>
                  <a:pt x="143" y="285"/>
                </a:moveTo>
                <a:cubicBezTo>
                  <a:pt x="64" y="285"/>
                  <a:pt x="0" y="221"/>
                  <a:pt x="0" y="142"/>
                </a:cubicBezTo>
                <a:cubicBezTo>
                  <a:pt x="0" y="63"/>
                  <a:pt x="64" y="0"/>
                  <a:pt x="143" y="0"/>
                </a:cubicBezTo>
                <a:cubicBezTo>
                  <a:pt x="221" y="0"/>
                  <a:pt x="285" y="63"/>
                  <a:pt x="285" y="142"/>
                </a:cubicBezTo>
                <a:cubicBezTo>
                  <a:pt x="285" y="221"/>
                  <a:pt x="221" y="285"/>
                  <a:pt x="143" y="285"/>
                </a:cubicBezTo>
                <a:close/>
                <a:moveTo>
                  <a:pt x="143" y="23"/>
                </a:moveTo>
                <a:cubicBezTo>
                  <a:pt x="77" y="23"/>
                  <a:pt x="24" y="77"/>
                  <a:pt x="24" y="142"/>
                </a:cubicBezTo>
                <a:cubicBezTo>
                  <a:pt x="24" y="208"/>
                  <a:pt x="77" y="261"/>
                  <a:pt x="143" y="261"/>
                </a:cubicBezTo>
                <a:cubicBezTo>
                  <a:pt x="208" y="261"/>
                  <a:pt x="262" y="208"/>
                  <a:pt x="262" y="142"/>
                </a:cubicBezTo>
                <a:cubicBezTo>
                  <a:pt x="262" y="77"/>
                  <a:pt x="208" y="23"/>
                  <a:pt x="143" y="23"/>
                </a:cubicBezTo>
                <a:close/>
                <a:moveTo>
                  <a:pt x="95" y="118"/>
                </a:moveTo>
                <a:cubicBezTo>
                  <a:pt x="82" y="118"/>
                  <a:pt x="72" y="108"/>
                  <a:pt x="72" y="95"/>
                </a:cubicBezTo>
                <a:cubicBezTo>
                  <a:pt x="72" y="81"/>
                  <a:pt x="82" y="71"/>
                  <a:pt x="95" y="71"/>
                </a:cubicBezTo>
                <a:cubicBezTo>
                  <a:pt x="108" y="71"/>
                  <a:pt x="119" y="81"/>
                  <a:pt x="119" y="95"/>
                </a:cubicBezTo>
                <a:cubicBezTo>
                  <a:pt x="119" y="108"/>
                  <a:pt x="108" y="118"/>
                  <a:pt x="95" y="118"/>
                </a:cubicBezTo>
                <a:close/>
                <a:moveTo>
                  <a:pt x="143" y="225"/>
                </a:moveTo>
                <a:cubicBezTo>
                  <a:pt x="111" y="225"/>
                  <a:pt x="84" y="205"/>
                  <a:pt x="75" y="175"/>
                </a:cubicBezTo>
                <a:cubicBezTo>
                  <a:pt x="73" y="169"/>
                  <a:pt x="76" y="162"/>
                  <a:pt x="83" y="160"/>
                </a:cubicBezTo>
                <a:cubicBezTo>
                  <a:pt x="89" y="158"/>
                  <a:pt x="95" y="162"/>
                  <a:pt x="98" y="168"/>
                </a:cubicBezTo>
                <a:cubicBezTo>
                  <a:pt x="104" y="188"/>
                  <a:pt x="122" y="201"/>
                  <a:pt x="143" y="201"/>
                </a:cubicBezTo>
                <a:cubicBezTo>
                  <a:pt x="164" y="201"/>
                  <a:pt x="182" y="188"/>
                  <a:pt x="188" y="168"/>
                </a:cubicBezTo>
                <a:cubicBezTo>
                  <a:pt x="190" y="162"/>
                  <a:pt x="197" y="158"/>
                  <a:pt x="203" y="160"/>
                </a:cubicBezTo>
                <a:cubicBezTo>
                  <a:pt x="209" y="162"/>
                  <a:pt x="213" y="169"/>
                  <a:pt x="211" y="175"/>
                </a:cubicBezTo>
                <a:cubicBezTo>
                  <a:pt x="201" y="205"/>
                  <a:pt x="174" y="225"/>
                  <a:pt x="143" y="225"/>
                </a:cubicBezTo>
                <a:close/>
                <a:moveTo>
                  <a:pt x="190" y="118"/>
                </a:moveTo>
                <a:cubicBezTo>
                  <a:pt x="177" y="118"/>
                  <a:pt x="167" y="108"/>
                  <a:pt x="167" y="95"/>
                </a:cubicBezTo>
                <a:cubicBezTo>
                  <a:pt x="167" y="81"/>
                  <a:pt x="177" y="71"/>
                  <a:pt x="190" y="71"/>
                </a:cubicBezTo>
                <a:cubicBezTo>
                  <a:pt x="203" y="71"/>
                  <a:pt x="214" y="81"/>
                  <a:pt x="214" y="95"/>
                </a:cubicBezTo>
                <a:cubicBezTo>
                  <a:pt x="214" y="108"/>
                  <a:pt x="203" y="118"/>
                  <a:pt x="190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6" name="Freeform 128"/>
          <p:cNvSpPr>
            <a:spLocks noEditPoints="1"/>
          </p:cNvSpPr>
          <p:nvPr/>
        </p:nvSpPr>
        <p:spPr bwMode="auto">
          <a:xfrm>
            <a:off x="5454684" y="3103564"/>
            <a:ext cx="527243" cy="531091"/>
          </a:xfrm>
          <a:custGeom>
            <a:avLst/>
            <a:gdLst>
              <a:gd name="T0" fmla="*/ 332 w 332"/>
              <a:gd name="T1" fmla="*/ 166 h 333"/>
              <a:gd name="T2" fmla="*/ 166 w 332"/>
              <a:gd name="T3" fmla="*/ 333 h 333"/>
              <a:gd name="T4" fmla="*/ 0 w 332"/>
              <a:gd name="T5" fmla="*/ 166 h 333"/>
              <a:gd name="T6" fmla="*/ 166 w 332"/>
              <a:gd name="T7" fmla="*/ 0 h 333"/>
              <a:gd name="T8" fmla="*/ 332 w 332"/>
              <a:gd name="T9" fmla="*/ 166 h 333"/>
              <a:gd name="T10" fmla="*/ 76 w 332"/>
              <a:gd name="T11" fmla="*/ 197 h 333"/>
              <a:gd name="T12" fmla="*/ 71 w 332"/>
              <a:gd name="T13" fmla="*/ 166 h 333"/>
              <a:gd name="T14" fmla="*/ 76 w 332"/>
              <a:gd name="T15" fmla="*/ 135 h 333"/>
              <a:gd name="T16" fmla="*/ 40 w 332"/>
              <a:gd name="T17" fmla="*/ 99 h 333"/>
              <a:gd name="T18" fmla="*/ 23 w 332"/>
              <a:gd name="T19" fmla="*/ 166 h 333"/>
              <a:gd name="T20" fmla="*/ 40 w 332"/>
              <a:gd name="T21" fmla="*/ 233 h 333"/>
              <a:gd name="T22" fmla="*/ 76 w 332"/>
              <a:gd name="T23" fmla="*/ 197 h 333"/>
              <a:gd name="T24" fmla="*/ 237 w 332"/>
              <a:gd name="T25" fmla="*/ 166 h 333"/>
              <a:gd name="T26" fmla="*/ 166 w 332"/>
              <a:gd name="T27" fmla="*/ 95 h 333"/>
              <a:gd name="T28" fmla="*/ 95 w 332"/>
              <a:gd name="T29" fmla="*/ 166 h 333"/>
              <a:gd name="T30" fmla="*/ 166 w 332"/>
              <a:gd name="T31" fmla="*/ 238 h 333"/>
              <a:gd name="T32" fmla="*/ 237 w 332"/>
              <a:gd name="T33" fmla="*/ 166 h 333"/>
              <a:gd name="T34" fmla="*/ 99 w 332"/>
              <a:gd name="T35" fmla="*/ 41 h 333"/>
              <a:gd name="T36" fmla="*/ 135 w 332"/>
              <a:gd name="T37" fmla="*/ 77 h 333"/>
              <a:gd name="T38" fmla="*/ 166 w 332"/>
              <a:gd name="T39" fmla="*/ 71 h 333"/>
              <a:gd name="T40" fmla="*/ 197 w 332"/>
              <a:gd name="T41" fmla="*/ 77 h 333"/>
              <a:gd name="T42" fmla="*/ 233 w 332"/>
              <a:gd name="T43" fmla="*/ 41 h 333"/>
              <a:gd name="T44" fmla="*/ 166 w 332"/>
              <a:gd name="T45" fmla="*/ 24 h 333"/>
              <a:gd name="T46" fmla="*/ 99 w 332"/>
              <a:gd name="T47" fmla="*/ 41 h 333"/>
              <a:gd name="T48" fmla="*/ 233 w 332"/>
              <a:gd name="T49" fmla="*/ 292 h 333"/>
              <a:gd name="T50" fmla="*/ 197 w 332"/>
              <a:gd name="T51" fmla="*/ 256 h 333"/>
              <a:gd name="T52" fmla="*/ 166 w 332"/>
              <a:gd name="T53" fmla="*/ 261 h 333"/>
              <a:gd name="T54" fmla="*/ 135 w 332"/>
              <a:gd name="T55" fmla="*/ 256 h 333"/>
              <a:gd name="T56" fmla="*/ 99 w 332"/>
              <a:gd name="T57" fmla="*/ 292 h 333"/>
              <a:gd name="T58" fmla="*/ 166 w 332"/>
              <a:gd name="T59" fmla="*/ 309 h 333"/>
              <a:gd name="T60" fmla="*/ 233 w 332"/>
              <a:gd name="T61" fmla="*/ 292 h 333"/>
              <a:gd name="T62" fmla="*/ 292 w 332"/>
              <a:gd name="T63" fmla="*/ 233 h 333"/>
              <a:gd name="T64" fmla="*/ 308 w 332"/>
              <a:gd name="T65" fmla="*/ 166 h 333"/>
              <a:gd name="T66" fmla="*/ 292 w 332"/>
              <a:gd name="T67" fmla="*/ 99 h 333"/>
              <a:gd name="T68" fmla="*/ 256 w 332"/>
              <a:gd name="T69" fmla="*/ 135 h 333"/>
              <a:gd name="T70" fmla="*/ 261 w 332"/>
              <a:gd name="T71" fmla="*/ 166 h 333"/>
              <a:gd name="T72" fmla="*/ 256 w 332"/>
              <a:gd name="T73" fmla="*/ 197 h 333"/>
              <a:gd name="T74" fmla="*/ 292 w 332"/>
              <a:gd name="T75" fmla="*/ 2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32" h="333">
                <a:moveTo>
                  <a:pt x="332" y="166"/>
                </a:moveTo>
                <a:cubicBezTo>
                  <a:pt x="332" y="258"/>
                  <a:pt x="258" y="333"/>
                  <a:pt x="166" y="333"/>
                </a:cubicBezTo>
                <a:cubicBezTo>
                  <a:pt x="74" y="333"/>
                  <a:pt x="0" y="258"/>
                  <a:pt x="0" y="166"/>
                </a:cubicBezTo>
                <a:cubicBezTo>
                  <a:pt x="0" y="75"/>
                  <a:pt x="74" y="0"/>
                  <a:pt x="166" y="0"/>
                </a:cubicBezTo>
                <a:cubicBezTo>
                  <a:pt x="258" y="0"/>
                  <a:pt x="332" y="75"/>
                  <a:pt x="332" y="166"/>
                </a:cubicBezTo>
                <a:close/>
                <a:moveTo>
                  <a:pt x="76" y="197"/>
                </a:moveTo>
                <a:cubicBezTo>
                  <a:pt x="73" y="188"/>
                  <a:pt x="71" y="177"/>
                  <a:pt x="71" y="166"/>
                </a:cubicBezTo>
                <a:cubicBezTo>
                  <a:pt x="71" y="155"/>
                  <a:pt x="73" y="145"/>
                  <a:pt x="76" y="135"/>
                </a:cubicBezTo>
                <a:cubicBezTo>
                  <a:pt x="40" y="99"/>
                  <a:pt x="40" y="99"/>
                  <a:pt x="40" y="99"/>
                </a:cubicBezTo>
                <a:cubicBezTo>
                  <a:pt x="29" y="120"/>
                  <a:pt x="23" y="142"/>
                  <a:pt x="23" y="166"/>
                </a:cubicBezTo>
                <a:cubicBezTo>
                  <a:pt x="23" y="191"/>
                  <a:pt x="29" y="213"/>
                  <a:pt x="40" y="233"/>
                </a:cubicBezTo>
                <a:lnTo>
                  <a:pt x="76" y="197"/>
                </a:lnTo>
                <a:close/>
                <a:moveTo>
                  <a:pt x="237" y="166"/>
                </a:moveTo>
                <a:cubicBezTo>
                  <a:pt x="237" y="127"/>
                  <a:pt x="205" y="95"/>
                  <a:pt x="166" y="95"/>
                </a:cubicBezTo>
                <a:cubicBezTo>
                  <a:pt x="126" y="95"/>
                  <a:pt x="95" y="127"/>
                  <a:pt x="95" y="166"/>
                </a:cubicBezTo>
                <a:cubicBezTo>
                  <a:pt x="95" y="206"/>
                  <a:pt x="126" y="238"/>
                  <a:pt x="166" y="238"/>
                </a:cubicBezTo>
                <a:cubicBezTo>
                  <a:pt x="205" y="238"/>
                  <a:pt x="237" y="206"/>
                  <a:pt x="237" y="166"/>
                </a:cubicBezTo>
                <a:close/>
                <a:moveTo>
                  <a:pt x="99" y="41"/>
                </a:moveTo>
                <a:cubicBezTo>
                  <a:pt x="135" y="77"/>
                  <a:pt x="135" y="77"/>
                  <a:pt x="135" y="77"/>
                </a:cubicBezTo>
                <a:cubicBezTo>
                  <a:pt x="145" y="73"/>
                  <a:pt x="155" y="71"/>
                  <a:pt x="166" y="71"/>
                </a:cubicBezTo>
                <a:cubicBezTo>
                  <a:pt x="177" y="71"/>
                  <a:pt x="187" y="73"/>
                  <a:pt x="197" y="77"/>
                </a:cubicBezTo>
                <a:cubicBezTo>
                  <a:pt x="233" y="41"/>
                  <a:pt x="233" y="41"/>
                  <a:pt x="233" y="41"/>
                </a:cubicBezTo>
                <a:cubicBezTo>
                  <a:pt x="213" y="30"/>
                  <a:pt x="190" y="24"/>
                  <a:pt x="166" y="24"/>
                </a:cubicBezTo>
                <a:cubicBezTo>
                  <a:pt x="142" y="24"/>
                  <a:pt x="119" y="30"/>
                  <a:pt x="99" y="41"/>
                </a:cubicBezTo>
                <a:close/>
                <a:moveTo>
                  <a:pt x="233" y="292"/>
                </a:moveTo>
                <a:cubicBezTo>
                  <a:pt x="197" y="256"/>
                  <a:pt x="197" y="256"/>
                  <a:pt x="197" y="256"/>
                </a:cubicBezTo>
                <a:cubicBezTo>
                  <a:pt x="187" y="260"/>
                  <a:pt x="177" y="261"/>
                  <a:pt x="166" y="261"/>
                </a:cubicBezTo>
                <a:cubicBezTo>
                  <a:pt x="155" y="261"/>
                  <a:pt x="145" y="260"/>
                  <a:pt x="135" y="256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119" y="303"/>
                  <a:pt x="142" y="309"/>
                  <a:pt x="166" y="309"/>
                </a:cubicBezTo>
                <a:cubicBezTo>
                  <a:pt x="190" y="309"/>
                  <a:pt x="213" y="303"/>
                  <a:pt x="233" y="292"/>
                </a:cubicBezTo>
                <a:close/>
                <a:moveTo>
                  <a:pt x="292" y="233"/>
                </a:moveTo>
                <a:cubicBezTo>
                  <a:pt x="302" y="213"/>
                  <a:pt x="308" y="191"/>
                  <a:pt x="308" y="166"/>
                </a:cubicBezTo>
                <a:cubicBezTo>
                  <a:pt x="308" y="142"/>
                  <a:pt x="302" y="120"/>
                  <a:pt x="292" y="99"/>
                </a:cubicBezTo>
                <a:cubicBezTo>
                  <a:pt x="256" y="135"/>
                  <a:pt x="256" y="135"/>
                  <a:pt x="256" y="135"/>
                </a:cubicBezTo>
                <a:cubicBezTo>
                  <a:pt x="259" y="145"/>
                  <a:pt x="261" y="156"/>
                  <a:pt x="261" y="166"/>
                </a:cubicBezTo>
                <a:cubicBezTo>
                  <a:pt x="261" y="177"/>
                  <a:pt x="259" y="188"/>
                  <a:pt x="256" y="197"/>
                </a:cubicBezTo>
                <a:lnTo>
                  <a:pt x="292" y="2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7" name="MH_Text_1"/>
          <p:cNvSpPr/>
          <p:nvPr>
            <p:custDataLst>
              <p:tags r:id="rId1"/>
            </p:custDataLst>
          </p:nvPr>
        </p:nvSpPr>
        <p:spPr>
          <a:xfrm>
            <a:off x="7744805" y="1859513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248" name="MH_Text_1"/>
          <p:cNvSpPr/>
          <p:nvPr>
            <p:custDataLst>
              <p:tags r:id="rId2"/>
            </p:custDataLst>
          </p:nvPr>
        </p:nvSpPr>
        <p:spPr>
          <a:xfrm>
            <a:off x="7471326" y="2266612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49" name="MH_Text_1"/>
          <p:cNvSpPr/>
          <p:nvPr>
            <p:custDataLst>
              <p:tags r:id="rId3"/>
            </p:custDataLst>
          </p:nvPr>
        </p:nvSpPr>
        <p:spPr>
          <a:xfrm>
            <a:off x="7783004" y="3341974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250" name="MH_Text_1"/>
          <p:cNvSpPr/>
          <p:nvPr>
            <p:custDataLst>
              <p:tags r:id="rId4"/>
            </p:custDataLst>
          </p:nvPr>
        </p:nvSpPr>
        <p:spPr>
          <a:xfrm>
            <a:off x="7509525" y="3749073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51" name="MH_Text_1"/>
          <p:cNvSpPr/>
          <p:nvPr>
            <p:custDataLst>
              <p:tags r:id="rId5"/>
            </p:custDataLst>
          </p:nvPr>
        </p:nvSpPr>
        <p:spPr>
          <a:xfrm>
            <a:off x="7747672" y="4877301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252" name="MH_Text_1"/>
          <p:cNvSpPr/>
          <p:nvPr>
            <p:custDataLst>
              <p:tags r:id="rId6"/>
            </p:custDataLst>
          </p:nvPr>
        </p:nvSpPr>
        <p:spPr>
          <a:xfrm>
            <a:off x="7474193" y="5284400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54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38965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4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60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70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7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80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8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90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95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05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10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15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20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25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35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40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45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250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8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310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34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370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40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40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41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41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43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43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44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44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45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45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46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46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470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48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49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49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50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50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51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51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520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52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530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53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5400"/>
                            </p:stCondLst>
                            <p:childTnLst>
                              <p:par>
                                <p:cTn id="4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5450"/>
                            </p:stCondLst>
                            <p:childTnLst>
                              <p:par>
                                <p:cTn id="4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7" dur="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5500"/>
                            </p:stCondLst>
                            <p:childTnLst>
                              <p:par>
                                <p:cTn id="4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3" dur="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5550"/>
                            </p:stCondLst>
                            <p:childTnLst>
                              <p:par>
                                <p:cTn id="4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" dur="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" dur="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5600"/>
                            </p:stCondLst>
                            <p:childTnLst>
                              <p:par>
                                <p:cTn id="5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" dur="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5650"/>
                            </p:stCondLst>
                            <p:childTnLst>
                              <p:par>
                                <p:cTn id="5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5700"/>
                            </p:stCondLst>
                            <p:childTnLst>
                              <p:par>
                                <p:cTn id="5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" dur="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5750"/>
                            </p:stCondLst>
                            <p:childTnLst>
                              <p:par>
                                <p:cTn id="5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3" dur="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5800"/>
                            </p:stCondLst>
                            <p:childTnLst>
                              <p:par>
                                <p:cTn id="5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" dur="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9" dur="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5850"/>
                            </p:stCondLst>
                            <p:childTnLst>
                              <p:par>
                                <p:cTn id="5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" dur="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5" dur="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5900"/>
                            </p:stCondLst>
                            <p:childTnLst>
                              <p:par>
                                <p:cTn id="5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5950"/>
                            </p:stCondLst>
                            <p:childTnLst>
                              <p:par>
                                <p:cTn id="5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" dur="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" dur="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6000"/>
                            </p:stCondLst>
                            <p:childTnLst>
                              <p:par>
                                <p:cTn id="5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" dur="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3" dur="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6050"/>
                            </p:stCondLst>
                            <p:childTnLst>
                              <p:par>
                                <p:cTn id="5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" dur="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9" dur="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>
                            <p:stCondLst>
                              <p:cond delay="6100"/>
                            </p:stCondLst>
                            <p:childTnLst>
                              <p:par>
                                <p:cTn id="5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5" dur="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6150"/>
                            </p:stCondLst>
                            <p:childTnLst>
                              <p:par>
                                <p:cTn id="5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9" dur="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1" dur="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6200"/>
                            </p:stCondLst>
                            <p:childTnLst>
                              <p:par>
                                <p:cTn id="5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8" fill="hold">
                            <p:stCondLst>
                              <p:cond delay="6250"/>
                            </p:stCondLst>
                            <p:childTnLst>
                              <p:par>
                                <p:cTn id="5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" dur="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3" dur="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6300"/>
                            </p:stCondLst>
                            <p:childTnLst>
                              <p:par>
                                <p:cTn id="5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7" dur="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9" dur="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6350"/>
                            </p:stCondLst>
                            <p:childTnLst>
                              <p:par>
                                <p:cTn id="5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" dur="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5" dur="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6400"/>
                            </p:stCondLst>
                            <p:childTnLst>
                              <p:par>
                                <p:cTn id="5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1" dur="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>
                            <p:stCondLst>
                              <p:cond delay="6450"/>
                            </p:stCondLst>
                            <p:childTnLst>
                              <p:par>
                                <p:cTn id="6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6500"/>
                            </p:stCondLst>
                            <p:childTnLst>
                              <p:par>
                                <p:cTn id="6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" dur="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3" dur="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6550"/>
                            </p:stCondLst>
                            <p:childTnLst>
                              <p:par>
                                <p:cTn id="6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7" dur="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9" dur="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6600"/>
                            </p:stCondLst>
                            <p:childTnLst>
                              <p:par>
                                <p:cTn id="6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3" dur="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5" dur="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>
                            <p:stCondLst>
                              <p:cond delay="6650"/>
                            </p:stCondLst>
                            <p:childTnLst>
                              <p:par>
                                <p:cTn id="6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9" dur="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1" dur="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6700"/>
                            </p:stCondLst>
                            <p:childTnLst>
                              <p:par>
                                <p:cTn id="6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5" dur="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7" dur="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6750"/>
                            </p:stCondLst>
                            <p:childTnLst>
                              <p:par>
                                <p:cTn id="6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>
                            <p:stCondLst>
                              <p:cond delay="6800"/>
                            </p:stCondLst>
                            <p:childTnLst>
                              <p:par>
                                <p:cTn id="6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" dur="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" dur="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9" dur="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6850"/>
                            </p:stCondLst>
                            <p:childTnLst>
                              <p:par>
                                <p:cTn id="6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" dur="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5" dur="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6900"/>
                            </p:stCondLst>
                            <p:childTnLst>
                              <p:par>
                                <p:cTn id="6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" dur="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1" dur="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6950"/>
                            </p:stCondLst>
                            <p:childTnLst>
                              <p:par>
                                <p:cTn id="6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5" dur="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" dur="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7" dur="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7050"/>
                            </p:stCondLst>
                            <p:childTnLst>
                              <p:par>
                                <p:cTn id="6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7" dur="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9" dur="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0" fill="hold">
                            <p:stCondLst>
                              <p:cond delay="7100"/>
                            </p:stCondLst>
                            <p:childTnLst>
                              <p:par>
                                <p:cTn id="6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3" dur="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5" dur="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>
                            <p:stCondLst>
                              <p:cond delay="7150"/>
                            </p:stCondLst>
                            <p:childTnLst>
                              <p:par>
                                <p:cTn id="6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9" dur="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1" dur="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2" fill="hold">
                            <p:stCondLst>
                              <p:cond delay="7200"/>
                            </p:stCondLst>
                            <p:childTnLst>
                              <p:par>
                                <p:cTn id="6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5" dur="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7" dur="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1" dur="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3" dur="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4" fill="hold">
                            <p:stCondLst>
                              <p:cond delay="7300"/>
                            </p:stCondLst>
                            <p:childTnLst>
                              <p:par>
                                <p:cTn id="7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" dur="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7350"/>
                            </p:stCondLst>
                            <p:childTnLst>
                              <p:par>
                                <p:cTn id="7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3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5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6" fill="hold">
                            <p:stCondLst>
                              <p:cond delay="7650"/>
                            </p:stCondLst>
                            <p:childTnLst>
                              <p:par>
                                <p:cTn id="7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9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0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1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7950"/>
                            </p:stCondLst>
                            <p:childTnLst>
                              <p:par>
                                <p:cTn id="7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5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7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8" fill="hold">
                            <p:stCondLst>
                              <p:cond delay="8250"/>
                            </p:stCondLst>
                            <p:childTnLst>
                              <p:par>
                                <p:cTn id="7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1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3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3" dur="3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8550"/>
                            </p:stCondLst>
                            <p:childTnLst>
                              <p:par>
                                <p:cTn id="7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3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3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0" fill="hold">
                            <p:stCondLst>
                              <p:cond delay="8850"/>
                            </p:stCondLst>
                            <p:childTnLst>
                              <p:par>
                                <p:cTn id="7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4" fill="hold">
                            <p:stCondLst>
                              <p:cond delay="9350"/>
                            </p:stCondLst>
                            <p:childTnLst>
                              <p:par>
                                <p:cTn id="7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8" fill="hold">
                            <p:stCondLst>
                              <p:cond delay="9850"/>
                            </p:stCondLst>
                            <p:childTnLst>
                              <p:par>
                                <p:cTn id="7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1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2" fill="hold">
                            <p:stCondLst>
                              <p:cond delay="10350"/>
                            </p:stCondLst>
                            <p:childTnLst>
                              <p:par>
                                <p:cTn id="7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6" fill="hold">
                            <p:stCondLst>
                              <p:cond delay="10850"/>
                            </p:stCondLst>
                            <p:childTnLst>
                              <p:par>
                                <p:cTn id="7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11350"/>
                            </p:stCondLst>
                            <p:childTnLst>
                              <p:par>
                                <p:cTn id="7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83" grpId="0" animBg="1"/>
      <p:bldP spid="184" grpId="0" animBg="1"/>
      <p:bldP spid="185" grpId="0" animBg="1"/>
      <p:bldP spid="193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/>
      <p:bldP spid="248" grpId="0"/>
      <p:bldP spid="249" grpId="0"/>
      <p:bldP spid="250" grpId="0"/>
      <p:bldP spid="251" grpId="0"/>
      <p:bldP spid="252" grpId="0"/>
      <p:bldP spid="1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2277078" y="4746644"/>
            <a:ext cx="2289380" cy="1093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7" name="TextBox 17"/>
          <p:cNvSpPr txBox="1"/>
          <p:nvPr/>
        </p:nvSpPr>
        <p:spPr>
          <a:xfrm>
            <a:off x="5016868" y="4788953"/>
            <a:ext cx="2289380" cy="1093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30" name="TextBox 18"/>
          <p:cNvSpPr txBox="1"/>
          <p:nvPr/>
        </p:nvSpPr>
        <p:spPr>
          <a:xfrm>
            <a:off x="7756657" y="4831263"/>
            <a:ext cx="2289380" cy="1093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050098" y="1819314"/>
            <a:ext cx="8190736" cy="2734168"/>
            <a:chOff x="1167355" y="1217191"/>
            <a:chExt cx="6892537" cy="2300813"/>
          </a:xfrm>
        </p:grpSpPr>
        <p:sp>
          <p:nvSpPr>
            <p:cNvPr id="32" name="Freeform 4"/>
            <p:cNvSpPr>
              <a:spLocks/>
            </p:cNvSpPr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endParaRPr lang="zh-CN" altLang="en-US" sz="132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 Box 15"/>
            <p:cNvSpPr txBox="1">
              <a:spLocks noChangeArrowheads="1"/>
            </p:cNvSpPr>
            <p:nvPr/>
          </p:nvSpPr>
          <p:spPr bwMode="auto">
            <a:xfrm>
              <a:off x="2218551" y="1760254"/>
              <a:ext cx="79588" cy="20622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086589">
                <a:lnSpc>
                  <a:spcPct val="120000"/>
                </a:lnSpc>
                <a:defRPr/>
              </a:pPr>
              <a:r>
                <a:rPr lang="zh-CN" altLang="en-US" sz="1327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4552371" y="1786760"/>
              <a:ext cx="79588" cy="20622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50" name="Text Box 17"/>
            <p:cNvSpPr txBox="1">
              <a:spLocks noChangeArrowheads="1"/>
            </p:cNvSpPr>
            <p:nvPr/>
          </p:nvSpPr>
          <p:spPr bwMode="auto">
            <a:xfrm>
              <a:off x="6869691" y="1760254"/>
              <a:ext cx="79588" cy="20622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51" name="TextBox 11"/>
            <p:cNvSpPr txBox="1">
              <a:spLocks noChangeArrowheads="1"/>
            </p:cNvSpPr>
            <p:nvPr/>
          </p:nvSpPr>
          <p:spPr bwMode="auto">
            <a:xfrm flipH="1">
              <a:off x="1850258" y="2188801"/>
              <a:ext cx="835550" cy="37295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sz="1327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11"/>
            <p:cNvSpPr txBox="1">
              <a:spLocks noChangeArrowheads="1"/>
            </p:cNvSpPr>
            <p:nvPr/>
          </p:nvSpPr>
          <p:spPr bwMode="auto">
            <a:xfrm flipH="1">
              <a:off x="4210068" y="2206181"/>
              <a:ext cx="831504" cy="60869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sz="1327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51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11"/>
            <p:cNvSpPr txBox="1">
              <a:spLocks noChangeArrowheads="1"/>
            </p:cNvSpPr>
            <p:nvPr/>
          </p:nvSpPr>
          <p:spPr bwMode="auto">
            <a:xfrm flipH="1">
              <a:off x="6540403" y="2197698"/>
              <a:ext cx="809582" cy="37295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prstClr val="white"/>
                  </a:solidFill>
                  <a:cs typeface="+mn-ea"/>
                  <a:sym typeface="+mn-lt"/>
                </a:rPr>
                <a:t>关键字</a:t>
              </a:r>
              <a:endParaRPr lang="id-ID" altLang="zh-CN" sz="1327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52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6" grpId="0"/>
      <p:bldP spid="27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Straight Connector 109"/>
          <p:cNvCxnSpPr/>
          <p:nvPr/>
        </p:nvCxnSpPr>
        <p:spPr>
          <a:xfrm>
            <a:off x="4447549" y="1847003"/>
            <a:ext cx="0" cy="38014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7651159" y="1830839"/>
            <a:ext cx="0" cy="38014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1986809" y="4022062"/>
            <a:ext cx="1830354" cy="4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b="1" dirty="0">
                <a:solidFill>
                  <a:srgbClr val="00B050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rgbClr val="00B050"/>
              </a:solidFill>
              <a:cs typeface="+mn-ea"/>
              <a:sym typeface="+mn-lt"/>
            </a:endParaRPr>
          </a:p>
        </p:txBody>
      </p:sp>
      <p:sp>
        <p:nvSpPr>
          <p:cNvPr id="113" name="Content Placeholder 19"/>
          <p:cNvSpPr txBox="1">
            <a:spLocks/>
          </p:cNvSpPr>
          <p:nvPr/>
        </p:nvSpPr>
        <p:spPr>
          <a:xfrm>
            <a:off x="1716926" y="4595658"/>
            <a:ext cx="2398257" cy="1657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097858" y="4022062"/>
            <a:ext cx="1982509" cy="4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b="1" dirty="0">
                <a:solidFill>
                  <a:srgbClr val="00B050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rgbClr val="00B050"/>
              </a:solidFill>
              <a:cs typeface="+mn-ea"/>
              <a:sym typeface="+mn-lt"/>
            </a:endParaRPr>
          </a:p>
        </p:txBody>
      </p:sp>
      <p:sp>
        <p:nvSpPr>
          <p:cNvPr id="116" name="Content Placeholder 19"/>
          <p:cNvSpPr txBox="1">
            <a:spLocks/>
          </p:cNvSpPr>
          <p:nvPr/>
        </p:nvSpPr>
        <p:spPr>
          <a:xfrm>
            <a:off x="4886746" y="4595658"/>
            <a:ext cx="2398257" cy="1657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id-ID" sz="1200" dirty="0">
              <a:solidFill>
                <a:srgbClr val="6A6666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8280722" y="4022062"/>
            <a:ext cx="1830354" cy="49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b="1" dirty="0">
                <a:solidFill>
                  <a:srgbClr val="00B050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rgbClr val="00B050"/>
              </a:solidFill>
              <a:cs typeface="+mn-ea"/>
              <a:sym typeface="+mn-lt"/>
            </a:endParaRPr>
          </a:p>
        </p:txBody>
      </p:sp>
      <p:sp>
        <p:nvSpPr>
          <p:cNvPr id="119" name="Content Placeholder 19"/>
          <p:cNvSpPr txBox="1">
            <a:spLocks/>
          </p:cNvSpPr>
          <p:nvPr/>
        </p:nvSpPr>
        <p:spPr>
          <a:xfrm>
            <a:off x="8010839" y="4595658"/>
            <a:ext cx="2398257" cy="1657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grpSp>
        <p:nvGrpSpPr>
          <p:cNvPr id="121" name="Group 120"/>
          <p:cNvGrpSpPr/>
          <p:nvPr/>
        </p:nvGrpSpPr>
        <p:grpSpPr>
          <a:xfrm>
            <a:off x="2144713" y="2039938"/>
            <a:ext cx="1511300" cy="1055688"/>
            <a:chOff x="2144713" y="2039938"/>
            <a:chExt cx="1511300" cy="1055688"/>
          </a:xfrm>
        </p:grpSpPr>
        <p:sp>
          <p:nvSpPr>
            <p:cNvPr id="122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3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4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5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6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7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8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29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0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1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35" name="Freeform 17"/>
          <p:cNvSpPr>
            <a:spLocks noEditPoints="1"/>
          </p:cNvSpPr>
          <p:nvPr/>
        </p:nvSpPr>
        <p:spPr bwMode="auto">
          <a:xfrm>
            <a:off x="1936204" y="1845980"/>
            <a:ext cx="1909763" cy="1909763"/>
          </a:xfrm>
          <a:custGeom>
            <a:avLst/>
            <a:gdLst>
              <a:gd name="T0" fmla="*/ 538 w 1075"/>
              <a:gd name="T1" fmla="*/ 0 h 1075"/>
              <a:gd name="T2" fmla="*/ 0 w 1075"/>
              <a:gd name="T3" fmla="*/ 538 h 1075"/>
              <a:gd name="T4" fmla="*/ 538 w 1075"/>
              <a:gd name="T5" fmla="*/ 1075 h 1075"/>
              <a:gd name="T6" fmla="*/ 1075 w 1075"/>
              <a:gd name="T7" fmla="*/ 538 h 1075"/>
              <a:gd name="T8" fmla="*/ 538 w 1075"/>
              <a:gd name="T9" fmla="*/ 0 h 1075"/>
              <a:gd name="T10" fmla="*/ 715 w 1075"/>
              <a:gd name="T11" fmla="*/ 882 h 1075"/>
              <a:gd name="T12" fmla="*/ 676 w 1075"/>
              <a:gd name="T13" fmla="*/ 922 h 1075"/>
              <a:gd name="T14" fmla="*/ 400 w 1075"/>
              <a:gd name="T15" fmla="*/ 922 h 1075"/>
              <a:gd name="T16" fmla="*/ 360 w 1075"/>
              <a:gd name="T17" fmla="*/ 882 h 1075"/>
              <a:gd name="T18" fmla="*/ 360 w 1075"/>
              <a:gd name="T19" fmla="*/ 787 h 1075"/>
              <a:gd name="T20" fmla="*/ 400 w 1075"/>
              <a:gd name="T21" fmla="*/ 748 h 1075"/>
              <a:gd name="T22" fmla="*/ 676 w 1075"/>
              <a:gd name="T23" fmla="*/ 748 h 1075"/>
              <a:gd name="T24" fmla="*/ 715 w 1075"/>
              <a:gd name="T25" fmla="*/ 787 h 1075"/>
              <a:gd name="T26" fmla="*/ 715 w 1075"/>
              <a:gd name="T27" fmla="*/ 882 h 1075"/>
              <a:gd name="T28" fmla="*/ 829 w 1075"/>
              <a:gd name="T29" fmla="*/ 887 h 1075"/>
              <a:gd name="T30" fmla="*/ 761 w 1075"/>
              <a:gd name="T31" fmla="*/ 719 h 1075"/>
              <a:gd name="T32" fmla="*/ 737 w 1075"/>
              <a:gd name="T33" fmla="*/ 696 h 1075"/>
              <a:gd name="T34" fmla="*/ 346 w 1075"/>
              <a:gd name="T35" fmla="*/ 696 h 1075"/>
              <a:gd name="T36" fmla="*/ 323 w 1075"/>
              <a:gd name="T37" fmla="*/ 719 h 1075"/>
              <a:gd name="T38" fmla="*/ 253 w 1075"/>
              <a:gd name="T39" fmla="*/ 892 h 1075"/>
              <a:gd name="T40" fmla="*/ 83 w 1075"/>
              <a:gd name="T41" fmla="*/ 538 h 1075"/>
              <a:gd name="T42" fmla="*/ 538 w 1075"/>
              <a:gd name="T43" fmla="*/ 83 h 1075"/>
              <a:gd name="T44" fmla="*/ 993 w 1075"/>
              <a:gd name="T45" fmla="*/ 538 h 1075"/>
              <a:gd name="T46" fmla="*/ 829 w 1075"/>
              <a:gd name="T47" fmla="*/ 887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75" h="1075">
                <a:moveTo>
                  <a:pt x="538" y="0"/>
                </a:moveTo>
                <a:cubicBezTo>
                  <a:pt x="241" y="0"/>
                  <a:pt x="0" y="241"/>
                  <a:pt x="0" y="538"/>
                </a:cubicBezTo>
                <a:cubicBezTo>
                  <a:pt x="0" y="835"/>
                  <a:pt x="241" y="1075"/>
                  <a:pt x="538" y="1075"/>
                </a:cubicBezTo>
                <a:cubicBezTo>
                  <a:pt x="835" y="1075"/>
                  <a:pt x="1075" y="835"/>
                  <a:pt x="1075" y="538"/>
                </a:cubicBezTo>
                <a:cubicBezTo>
                  <a:pt x="1075" y="241"/>
                  <a:pt x="835" y="0"/>
                  <a:pt x="538" y="0"/>
                </a:cubicBezTo>
                <a:close/>
                <a:moveTo>
                  <a:pt x="715" y="882"/>
                </a:moveTo>
                <a:cubicBezTo>
                  <a:pt x="715" y="904"/>
                  <a:pt x="698" y="922"/>
                  <a:pt x="676" y="922"/>
                </a:cubicBezTo>
                <a:cubicBezTo>
                  <a:pt x="400" y="922"/>
                  <a:pt x="400" y="922"/>
                  <a:pt x="400" y="922"/>
                </a:cubicBezTo>
                <a:cubicBezTo>
                  <a:pt x="378" y="922"/>
                  <a:pt x="360" y="904"/>
                  <a:pt x="360" y="882"/>
                </a:cubicBezTo>
                <a:cubicBezTo>
                  <a:pt x="360" y="787"/>
                  <a:pt x="360" y="787"/>
                  <a:pt x="360" y="787"/>
                </a:cubicBezTo>
                <a:cubicBezTo>
                  <a:pt x="360" y="765"/>
                  <a:pt x="378" y="748"/>
                  <a:pt x="400" y="748"/>
                </a:cubicBezTo>
                <a:cubicBezTo>
                  <a:pt x="676" y="748"/>
                  <a:pt x="676" y="748"/>
                  <a:pt x="676" y="748"/>
                </a:cubicBezTo>
                <a:cubicBezTo>
                  <a:pt x="698" y="748"/>
                  <a:pt x="715" y="765"/>
                  <a:pt x="715" y="787"/>
                </a:cubicBezTo>
                <a:lnTo>
                  <a:pt x="715" y="882"/>
                </a:lnTo>
                <a:close/>
                <a:moveTo>
                  <a:pt x="829" y="887"/>
                </a:moveTo>
                <a:cubicBezTo>
                  <a:pt x="761" y="719"/>
                  <a:pt x="761" y="719"/>
                  <a:pt x="761" y="719"/>
                </a:cubicBezTo>
                <a:cubicBezTo>
                  <a:pt x="756" y="707"/>
                  <a:pt x="750" y="696"/>
                  <a:pt x="737" y="696"/>
                </a:cubicBezTo>
                <a:cubicBezTo>
                  <a:pt x="346" y="696"/>
                  <a:pt x="346" y="696"/>
                  <a:pt x="346" y="696"/>
                </a:cubicBezTo>
                <a:cubicBezTo>
                  <a:pt x="333" y="696"/>
                  <a:pt x="328" y="707"/>
                  <a:pt x="323" y="719"/>
                </a:cubicBezTo>
                <a:cubicBezTo>
                  <a:pt x="253" y="892"/>
                  <a:pt x="253" y="892"/>
                  <a:pt x="253" y="892"/>
                </a:cubicBezTo>
                <a:cubicBezTo>
                  <a:pt x="149" y="809"/>
                  <a:pt x="83" y="681"/>
                  <a:pt x="83" y="538"/>
                </a:cubicBezTo>
                <a:cubicBezTo>
                  <a:pt x="83" y="287"/>
                  <a:pt x="287" y="83"/>
                  <a:pt x="538" y="83"/>
                </a:cubicBezTo>
                <a:cubicBezTo>
                  <a:pt x="789" y="83"/>
                  <a:pt x="993" y="287"/>
                  <a:pt x="993" y="538"/>
                </a:cubicBezTo>
                <a:cubicBezTo>
                  <a:pt x="993" y="678"/>
                  <a:pt x="929" y="804"/>
                  <a:pt x="829" y="88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137" name="Group 136"/>
          <p:cNvGrpSpPr/>
          <p:nvPr/>
        </p:nvGrpSpPr>
        <p:grpSpPr>
          <a:xfrm>
            <a:off x="5304244" y="2052698"/>
            <a:ext cx="1511300" cy="1055688"/>
            <a:chOff x="2144713" y="2039938"/>
            <a:chExt cx="1511300" cy="1055688"/>
          </a:xfrm>
        </p:grpSpPr>
        <p:sp>
          <p:nvSpPr>
            <p:cNvPr id="138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9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0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1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2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3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5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6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7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51" name="Freeform 17"/>
          <p:cNvSpPr>
            <a:spLocks noEditPoints="1"/>
          </p:cNvSpPr>
          <p:nvPr/>
        </p:nvSpPr>
        <p:spPr bwMode="auto">
          <a:xfrm>
            <a:off x="5096281" y="1857436"/>
            <a:ext cx="1909763" cy="1909763"/>
          </a:xfrm>
          <a:custGeom>
            <a:avLst/>
            <a:gdLst>
              <a:gd name="T0" fmla="*/ 538 w 1075"/>
              <a:gd name="T1" fmla="*/ 0 h 1075"/>
              <a:gd name="T2" fmla="*/ 0 w 1075"/>
              <a:gd name="T3" fmla="*/ 538 h 1075"/>
              <a:gd name="T4" fmla="*/ 538 w 1075"/>
              <a:gd name="T5" fmla="*/ 1075 h 1075"/>
              <a:gd name="T6" fmla="*/ 1075 w 1075"/>
              <a:gd name="T7" fmla="*/ 538 h 1075"/>
              <a:gd name="T8" fmla="*/ 538 w 1075"/>
              <a:gd name="T9" fmla="*/ 0 h 1075"/>
              <a:gd name="T10" fmla="*/ 715 w 1075"/>
              <a:gd name="T11" fmla="*/ 882 h 1075"/>
              <a:gd name="T12" fmla="*/ 676 w 1075"/>
              <a:gd name="T13" fmla="*/ 922 h 1075"/>
              <a:gd name="T14" fmla="*/ 400 w 1075"/>
              <a:gd name="T15" fmla="*/ 922 h 1075"/>
              <a:gd name="T16" fmla="*/ 360 w 1075"/>
              <a:gd name="T17" fmla="*/ 882 h 1075"/>
              <a:gd name="T18" fmla="*/ 360 w 1075"/>
              <a:gd name="T19" fmla="*/ 787 h 1075"/>
              <a:gd name="T20" fmla="*/ 400 w 1075"/>
              <a:gd name="T21" fmla="*/ 748 h 1075"/>
              <a:gd name="T22" fmla="*/ 676 w 1075"/>
              <a:gd name="T23" fmla="*/ 748 h 1075"/>
              <a:gd name="T24" fmla="*/ 715 w 1075"/>
              <a:gd name="T25" fmla="*/ 787 h 1075"/>
              <a:gd name="T26" fmla="*/ 715 w 1075"/>
              <a:gd name="T27" fmla="*/ 882 h 1075"/>
              <a:gd name="T28" fmla="*/ 829 w 1075"/>
              <a:gd name="T29" fmla="*/ 887 h 1075"/>
              <a:gd name="T30" fmla="*/ 761 w 1075"/>
              <a:gd name="T31" fmla="*/ 719 h 1075"/>
              <a:gd name="T32" fmla="*/ 737 w 1075"/>
              <a:gd name="T33" fmla="*/ 696 h 1075"/>
              <a:gd name="T34" fmla="*/ 346 w 1075"/>
              <a:gd name="T35" fmla="*/ 696 h 1075"/>
              <a:gd name="T36" fmla="*/ 323 w 1075"/>
              <a:gd name="T37" fmla="*/ 719 h 1075"/>
              <a:gd name="T38" fmla="*/ 253 w 1075"/>
              <a:gd name="T39" fmla="*/ 892 h 1075"/>
              <a:gd name="T40" fmla="*/ 83 w 1075"/>
              <a:gd name="T41" fmla="*/ 538 h 1075"/>
              <a:gd name="T42" fmla="*/ 538 w 1075"/>
              <a:gd name="T43" fmla="*/ 83 h 1075"/>
              <a:gd name="T44" fmla="*/ 993 w 1075"/>
              <a:gd name="T45" fmla="*/ 538 h 1075"/>
              <a:gd name="T46" fmla="*/ 829 w 1075"/>
              <a:gd name="T47" fmla="*/ 887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75" h="1075">
                <a:moveTo>
                  <a:pt x="538" y="0"/>
                </a:moveTo>
                <a:cubicBezTo>
                  <a:pt x="241" y="0"/>
                  <a:pt x="0" y="241"/>
                  <a:pt x="0" y="538"/>
                </a:cubicBezTo>
                <a:cubicBezTo>
                  <a:pt x="0" y="835"/>
                  <a:pt x="241" y="1075"/>
                  <a:pt x="538" y="1075"/>
                </a:cubicBezTo>
                <a:cubicBezTo>
                  <a:pt x="835" y="1075"/>
                  <a:pt x="1075" y="835"/>
                  <a:pt x="1075" y="538"/>
                </a:cubicBezTo>
                <a:cubicBezTo>
                  <a:pt x="1075" y="241"/>
                  <a:pt x="835" y="0"/>
                  <a:pt x="538" y="0"/>
                </a:cubicBezTo>
                <a:close/>
                <a:moveTo>
                  <a:pt x="715" y="882"/>
                </a:moveTo>
                <a:cubicBezTo>
                  <a:pt x="715" y="904"/>
                  <a:pt x="698" y="922"/>
                  <a:pt x="676" y="922"/>
                </a:cubicBezTo>
                <a:cubicBezTo>
                  <a:pt x="400" y="922"/>
                  <a:pt x="400" y="922"/>
                  <a:pt x="400" y="922"/>
                </a:cubicBezTo>
                <a:cubicBezTo>
                  <a:pt x="378" y="922"/>
                  <a:pt x="360" y="904"/>
                  <a:pt x="360" y="882"/>
                </a:cubicBezTo>
                <a:cubicBezTo>
                  <a:pt x="360" y="787"/>
                  <a:pt x="360" y="787"/>
                  <a:pt x="360" y="787"/>
                </a:cubicBezTo>
                <a:cubicBezTo>
                  <a:pt x="360" y="765"/>
                  <a:pt x="378" y="748"/>
                  <a:pt x="400" y="748"/>
                </a:cubicBezTo>
                <a:cubicBezTo>
                  <a:pt x="676" y="748"/>
                  <a:pt x="676" y="748"/>
                  <a:pt x="676" y="748"/>
                </a:cubicBezTo>
                <a:cubicBezTo>
                  <a:pt x="698" y="748"/>
                  <a:pt x="715" y="765"/>
                  <a:pt x="715" y="787"/>
                </a:cubicBezTo>
                <a:lnTo>
                  <a:pt x="715" y="882"/>
                </a:lnTo>
                <a:close/>
                <a:moveTo>
                  <a:pt x="829" y="887"/>
                </a:moveTo>
                <a:cubicBezTo>
                  <a:pt x="761" y="719"/>
                  <a:pt x="761" y="719"/>
                  <a:pt x="761" y="719"/>
                </a:cubicBezTo>
                <a:cubicBezTo>
                  <a:pt x="756" y="707"/>
                  <a:pt x="750" y="696"/>
                  <a:pt x="737" y="696"/>
                </a:cubicBezTo>
                <a:cubicBezTo>
                  <a:pt x="346" y="696"/>
                  <a:pt x="346" y="696"/>
                  <a:pt x="346" y="696"/>
                </a:cubicBezTo>
                <a:cubicBezTo>
                  <a:pt x="333" y="696"/>
                  <a:pt x="328" y="707"/>
                  <a:pt x="323" y="719"/>
                </a:cubicBezTo>
                <a:cubicBezTo>
                  <a:pt x="253" y="892"/>
                  <a:pt x="253" y="892"/>
                  <a:pt x="253" y="892"/>
                </a:cubicBezTo>
                <a:cubicBezTo>
                  <a:pt x="149" y="809"/>
                  <a:pt x="83" y="681"/>
                  <a:pt x="83" y="538"/>
                </a:cubicBezTo>
                <a:cubicBezTo>
                  <a:pt x="83" y="287"/>
                  <a:pt x="287" y="83"/>
                  <a:pt x="538" y="83"/>
                </a:cubicBezTo>
                <a:cubicBezTo>
                  <a:pt x="789" y="83"/>
                  <a:pt x="993" y="287"/>
                  <a:pt x="993" y="538"/>
                </a:cubicBezTo>
                <a:cubicBezTo>
                  <a:pt x="993" y="678"/>
                  <a:pt x="929" y="804"/>
                  <a:pt x="829" y="88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dirty="0"/>
          </a:p>
        </p:txBody>
      </p:sp>
      <p:grpSp>
        <p:nvGrpSpPr>
          <p:cNvPr id="153" name="Group 152"/>
          <p:cNvGrpSpPr/>
          <p:nvPr/>
        </p:nvGrpSpPr>
        <p:grpSpPr>
          <a:xfrm>
            <a:off x="8386914" y="2041243"/>
            <a:ext cx="1511300" cy="1055688"/>
            <a:chOff x="2144713" y="2039938"/>
            <a:chExt cx="1511300" cy="1055688"/>
          </a:xfrm>
        </p:grpSpPr>
        <p:sp>
          <p:nvSpPr>
            <p:cNvPr id="154" name="Freeform 5"/>
            <p:cNvSpPr>
              <a:spLocks/>
            </p:cNvSpPr>
            <p:nvPr/>
          </p:nvSpPr>
          <p:spPr bwMode="auto">
            <a:xfrm>
              <a:off x="2603500" y="2039938"/>
              <a:ext cx="274638" cy="166688"/>
            </a:xfrm>
            <a:custGeom>
              <a:avLst/>
              <a:gdLst>
                <a:gd name="T0" fmla="*/ 27 w 155"/>
                <a:gd name="T1" fmla="*/ 94 h 94"/>
                <a:gd name="T2" fmla="*/ 155 w 155"/>
                <a:gd name="T3" fmla="*/ 66 h 94"/>
                <a:gd name="T4" fmla="*/ 155 w 155"/>
                <a:gd name="T5" fmla="*/ 0 h 94"/>
                <a:gd name="T6" fmla="*/ 0 w 155"/>
                <a:gd name="T7" fmla="*/ 35 h 94"/>
                <a:gd name="T8" fmla="*/ 27 w 155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4">
                  <a:moveTo>
                    <a:pt x="27" y="94"/>
                  </a:moveTo>
                  <a:cubicBezTo>
                    <a:pt x="67" y="77"/>
                    <a:pt x="110" y="68"/>
                    <a:pt x="155" y="6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0" y="2"/>
                    <a:pt x="48" y="14"/>
                    <a:pt x="0" y="35"/>
                  </a:cubicBezTo>
                  <a:lnTo>
                    <a:pt x="27" y="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5" name="Freeform 6"/>
            <p:cNvSpPr>
              <a:spLocks/>
            </p:cNvSpPr>
            <p:nvPr/>
          </p:nvSpPr>
          <p:spPr bwMode="auto">
            <a:xfrm>
              <a:off x="3141663" y="2095501"/>
              <a:ext cx="279400" cy="233363"/>
            </a:xfrm>
            <a:custGeom>
              <a:avLst/>
              <a:gdLst>
                <a:gd name="T0" fmla="*/ 0 w 157"/>
                <a:gd name="T1" fmla="*/ 61 h 132"/>
                <a:gd name="T2" fmla="*/ 111 w 157"/>
                <a:gd name="T3" fmla="*/ 132 h 132"/>
                <a:gd name="T4" fmla="*/ 157 w 157"/>
                <a:gd name="T5" fmla="*/ 85 h 132"/>
                <a:gd name="T6" fmla="*/ 23 w 157"/>
                <a:gd name="T7" fmla="*/ 0 h 132"/>
                <a:gd name="T8" fmla="*/ 0 w 157"/>
                <a:gd name="T9" fmla="*/ 6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32">
                  <a:moveTo>
                    <a:pt x="0" y="61"/>
                  </a:moveTo>
                  <a:cubicBezTo>
                    <a:pt x="41" y="78"/>
                    <a:pt x="79" y="102"/>
                    <a:pt x="111" y="132"/>
                  </a:cubicBezTo>
                  <a:cubicBezTo>
                    <a:pt x="157" y="85"/>
                    <a:pt x="157" y="85"/>
                    <a:pt x="157" y="85"/>
                  </a:cubicBezTo>
                  <a:cubicBezTo>
                    <a:pt x="118" y="49"/>
                    <a:pt x="73" y="20"/>
                    <a:pt x="23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6" name="Freeform 7"/>
            <p:cNvSpPr>
              <a:spLocks/>
            </p:cNvSpPr>
            <p:nvPr/>
          </p:nvSpPr>
          <p:spPr bwMode="auto">
            <a:xfrm>
              <a:off x="2922588" y="2039938"/>
              <a:ext cx="219075" cy="149225"/>
            </a:xfrm>
            <a:custGeom>
              <a:avLst/>
              <a:gdLst>
                <a:gd name="T0" fmla="*/ 0 w 123"/>
                <a:gd name="T1" fmla="*/ 66 h 84"/>
                <a:gd name="T2" fmla="*/ 100 w 123"/>
                <a:gd name="T3" fmla="*/ 84 h 84"/>
                <a:gd name="T4" fmla="*/ 123 w 123"/>
                <a:gd name="T5" fmla="*/ 22 h 84"/>
                <a:gd name="T6" fmla="*/ 0 w 123"/>
                <a:gd name="T7" fmla="*/ 0 h 84"/>
                <a:gd name="T8" fmla="*/ 0 w 123"/>
                <a:gd name="T9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4">
                  <a:moveTo>
                    <a:pt x="0" y="66"/>
                  </a:moveTo>
                  <a:cubicBezTo>
                    <a:pt x="35" y="67"/>
                    <a:pt x="69" y="73"/>
                    <a:pt x="100" y="84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84" y="9"/>
                    <a:pt x="43" y="2"/>
                    <a:pt x="0" y="0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7" name="Freeform 8"/>
            <p:cNvSpPr>
              <a:spLocks/>
            </p:cNvSpPr>
            <p:nvPr/>
          </p:nvSpPr>
          <p:spPr bwMode="auto">
            <a:xfrm>
              <a:off x="3368675" y="2278063"/>
              <a:ext cx="209550" cy="230188"/>
            </a:xfrm>
            <a:custGeom>
              <a:avLst/>
              <a:gdLst>
                <a:gd name="T0" fmla="*/ 46 w 118"/>
                <a:gd name="T1" fmla="*/ 0 h 130"/>
                <a:gd name="T2" fmla="*/ 0 w 118"/>
                <a:gd name="T3" fmla="*/ 46 h 130"/>
                <a:gd name="T4" fmla="*/ 58 w 118"/>
                <a:gd name="T5" fmla="*/ 130 h 130"/>
                <a:gd name="T6" fmla="*/ 118 w 118"/>
                <a:gd name="T7" fmla="*/ 102 h 130"/>
                <a:gd name="T8" fmla="*/ 46 w 11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0">
                  <a:moveTo>
                    <a:pt x="46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23" y="71"/>
                    <a:pt x="43" y="99"/>
                    <a:pt x="58" y="130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99" y="65"/>
                    <a:pt x="75" y="3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8" name="Freeform 9"/>
            <p:cNvSpPr>
              <a:spLocks/>
            </p:cNvSpPr>
            <p:nvPr/>
          </p:nvSpPr>
          <p:spPr bwMode="auto">
            <a:xfrm>
              <a:off x="2198688" y="2278063"/>
              <a:ext cx="233363" cy="279400"/>
            </a:xfrm>
            <a:custGeom>
              <a:avLst/>
              <a:gdLst>
                <a:gd name="T0" fmla="*/ 62 w 132"/>
                <a:gd name="T1" fmla="*/ 157 h 157"/>
                <a:gd name="T2" fmla="*/ 132 w 132"/>
                <a:gd name="T3" fmla="*/ 46 h 157"/>
                <a:gd name="T4" fmla="*/ 86 w 132"/>
                <a:gd name="T5" fmla="*/ 0 h 157"/>
                <a:gd name="T6" fmla="*/ 0 w 132"/>
                <a:gd name="T7" fmla="*/ 134 h 157"/>
                <a:gd name="T8" fmla="*/ 62 w 132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7">
                  <a:moveTo>
                    <a:pt x="62" y="157"/>
                  </a:moveTo>
                  <a:cubicBezTo>
                    <a:pt x="78" y="115"/>
                    <a:pt x="103" y="78"/>
                    <a:pt x="132" y="46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49" y="38"/>
                    <a:pt x="20" y="84"/>
                    <a:pt x="0" y="134"/>
                  </a:cubicBezTo>
                  <a:lnTo>
                    <a:pt x="62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9" name="Freeform 10"/>
            <p:cNvSpPr>
              <a:spLocks/>
            </p:cNvSpPr>
            <p:nvPr/>
          </p:nvSpPr>
          <p:spPr bwMode="auto">
            <a:xfrm>
              <a:off x="2381250" y="2119313"/>
              <a:ext cx="230188" cy="209550"/>
            </a:xfrm>
            <a:custGeom>
              <a:avLst/>
              <a:gdLst>
                <a:gd name="T0" fmla="*/ 47 w 130"/>
                <a:gd name="T1" fmla="*/ 118 h 118"/>
                <a:gd name="T2" fmla="*/ 130 w 130"/>
                <a:gd name="T3" fmla="*/ 60 h 118"/>
                <a:gd name="T4" fmla="*/ 103 w 130"/>
                <a:gd name="T5" fmla="*/ 0 h 118"/>
                <a:gd name="T6" fmla="*/ 0 w 130"/>
                <a:gd name="T7" fmla="*/ 71 h 118"/>
                <a:gd name="T8" fmla="*/ 47 w 13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18">
                  <a:moveTo>
                    <a:pt x="47" y="118"/>
                  </a:moveTo>
                  <a:cubicBezTo>
                    <a:pt x="72" y="95"/>
                    <a:pt x="100" y="75"/>
                    <a:pt x="130" y="6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65" y="19"/>
                    <a:pt x="31" y="43"/>
                    <a:pt x="0" y="71"/>
                  </a:cubicBezTo>
                  <a:lnTo>
                    <a:pt x="47" y="1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auto">
            <a:xfrm>
              <a:off x="2144713" y="2557463"/>
              <a:ext cx="147638" cy="217488"/>
            </a:xfrm>
            <a:custGeom>
              <a:avLst/>
              <a:gdLst>
                <a:gd name="T0" fmla="*/ 66 w 83"/>
                <a:gd name="T1" fmla="*/ 123 h 123"/>
                <a:gd name="T2" fmla="*/ 83 w 83"/>
                <a:gd name="T3" fmla="*/ 23 h 123"/>
                <a:gd name="T4" fmla="*/ 22 w 83"/>
                <a:gd name="T5" fmla="*/ 0 h 123"/>
                <a:gd name="T6" fmla="*/ 0 w 83"/>
                <a:gd name="T7" fmla="*/ 123 h 123"/>
                <a:gd name="T8" fmla="*/ 66 w 83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3">
                  <a:moveTo>
                    <a:pt x="66" y="123"/>
                  </a:moveTo>
                  <a:cubicBezTo>
                    <a:pt x="67" y="88"/>
                    <a:pt x="73" y="54"/>
                    <a:pt x="83" y="2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39"/>
                    <a:pt x="1" y="80"/>
                    <a:pt x="0" y="123"/>
                  </a:cubicBezTo>
                  <a:lnTo>
                    <a:pt x="66" y="1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auto">
            <a:xfrm>
              <a:off x="2144713" y="2819401"/>
              <a:ext cx="166688" cy="276225"/>
            </a:xfrm>
            <a:custGeom>
              <a:avLst/>
              <a:gdLst>
                <a:gd name="T0" fmla="*/ 0 w 94"/>
                <a:gd name="T1" fmla="*/ 0 h 155"/>
                <a:gd name="T2" fmla="*/ 34 w 94"/>
                <a:gd name="T3" fmla="*/ 155 h 155"/>
                <a:gd name="T4" fmla="*/ 94 w 94"/>
                <a:gd name="T5" fmla="*/ 127 h 155"/>
                <a:gd name="T6" fmla="*/ 66 w 94"/>
                <a:gd name="T7" fmla="*/ 0 h 155"/>
                <a:gd name="T8" fmla="*/ 0 w 9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55">
                  <a:moveTo>
                    <a:pt x="0" y="0"/>
                  </a:moveTo>
                  <a:cubicBezTo>
                    <a:pt x="1" y="55"/>
                    <a:pt x="13" y="107"/>
                    <a:pt x="34" y="155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77" y="88"/>
                    <a:pt x="67" y="45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2" name="Freeform 13"/>
            <p:cNvSpPr>
              <a:spLocks/>
            </p:cNvSpPr>
            <p:nvPr/>
          </p:nvSpPr>
          <p:spPr bwMode="auto">
            <a:xfrm>
              <a:off x="3490913" y="2498726"/>
              <a:ext cx="165100" cy="276225"/>
            </a:xfrm>
            <a:custGeom>
              <a:avLst/>
              <a:gdLst>
                <a:gd name="T0" fmla="*/ 93 w 93"/>
                <a:gd name="T1" fmla="*/ 156 h 156"/>
                <a:gd name="T2" fmla="*/ 59 w 93"/>
                <a:gd name="T3" fmla="*/ 0 h 156"/>
                <a:gd name="T4" fmla="*/ 0 w 93"/>
                <a:gd name="T5" fmla="*/ 28 h 156"/>
                <a:gd name="T6" fmla="*/ 28 w 93"/>
                <a:gd name="T7" fmla="*/ 156 h 156"/>
                <a:gd name="T8" fmla="*/ 93 w 9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56">
                  <a:moveTo>
                    <a:pt x="93" y="156"/>
                  </a:moveTo>
                  <a:cubicBezTo>
                    <a:pt x="92" y="101"/>
                    <a:pt x="80" y="48"/>
                    <a:pt x="5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68"/>
                    <a:pt x="26" y="111"/>
                    <a:pt x="28" y="156"/>
                  </a:cubicBezTo>
                  <a:lnTo>
                    <a:pt x="93" y="1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3" name="Freeform 14"/>
            <p:cNvSpPr>
              <a:spLocks/>
            </p:cNvSpPr>
            <p:nvPr/>
          </p:nvSpPr>
          <p:spPr bwMode="auto">
            <a:xfrm>
              <a:off x="3508375" y="2819401"/>
              <a:ext cx="147638" cy="217488"/>
            </a:xfrm>
            <a:custGeom>
              <a:avLst/>
              <a:gdLst>
                <a:gd name="T0" fmla="*/ 18 w 83"/>
                <a:gd name="T1" fmla="*/ 0 h 122"/>
                <a:gd name="T2" fmla="*/ 0 w 83"/>
                <a:gd name="T3" fmla="*/ 100 h 122"/>
                <a:gd name="T4" fmla="*/ 62 w 83"/>
                <a:gd name="T5" fmla="*/ 122 h 122"/>
                <a:gd name="T6" fmla="*/ 83 w 83"/>
                <a:gd name="T7" fmla="*/ 0 h 122"/>
                <a:gd name="T8" fmla="*/ 18 w 83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2">
                  <a:moveTo>
                    <a:pt x="18" y="0"/>
                  </a:moveTo>
                  <a:cubicBezTo>
                    <a:pt x="17" y="34"/>
                    <a:pt x="10" y="68"/>
                    <a:pt x="0" y="100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75" y="84"/>
                    <a:pt x="82" y="42"/>
                    <a:pt x="83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67" name="Freeform 17"/>
          <p:cNvSpPr>
            <a:spLocks noEditPoints="1"/>
          </p:cNvSpPr>
          <p:nvPr/>
        </p:nvSpPr>
        <p:spPr bwMode="auto">
          <a:xfrm>
            <a:off x="8178951" y="1845981"/>
            <a:ext cx="1909763" cy="1909763"/>
          </a:xfrm>
          <a:custGeom>
            <a:avLst/>
            <a:gdLst>
              <a:gd name="T0" fmla="*/ 538 w 1075"/>
              <a:gd name="T1" fmla="*/ 0 h 1075"/>
              <a:gd name="T2" fmla="*/ 0 w 1075"/>
              <a:gd name="T3" fmla="*/ 538 h 1075"/>
              <a:gd name="T4" fmla="*/ 538 w 1075"/>
              <a:gd name="T5" fmla="*/ 1075 h 1075"/>
              <a:gd name="T6" fmla="*/ 1075 w 1075"/>
              <a:gd name="T7" fmla="*/ 538 h 1075"/>
              <a:gd name="T8" fmla="*/ 538 w 1075"/>
              <a:gd name="T9" fmla="*/ 0 h 1075"/>
              <a:gd name="T10" fmla="*/ 715 w 1075"/>
              <a:gd name="T11" fmla="*/ 882 h 1075"/>
              <a:gd name="T12" fmla="*/ 676 w 1075"/>
              <a:gd name="T13" fmla="*/ 922 h 1075"/>
              <a:gd name="T14" fmla="*/ 400 w 1075"/>
              <a:gd name="T15" fmla="*/ 922 h 1075"/>
              <a:gd name="T16" fmla="*/ 360 w 1075"/>
              <a:gd name="T17" fmla="*/ 882 h 1075"/>
              <a:gd name="T18" fmla="*/ 360 w 1075"/>
              <a:gd name="T19" fmla="*/ 787 h 1075"/>
              <a:gd name="T20" fmla="*/ 400 w 1075"/>
              <a:gd name="T21" fmla="*/ 748 h 1075"/>
              <a:gd name="T22" fmla="*/ 676 w 1075"/>
              <a:gd name="T23" fmla="*/ 748 h 1075"/>
              <a:gd name="T24" fmla="*/ 715 w 1075"/>
              <a:gd name="T25" fmla="*/ 787 h 1075"/>
              <a:gd name="T26" fmla="*/ 715 w 1075"/>
              <a:gd name="T27" fmla="*/ 882 h 1075"/>
              <a:gd name="T28" fmla="*/ 829 w 1075"/>
              <a:gd name="T29" fmla="*/ 887 h 1075"/>
              <a:gd name="T30" fmla="*/ 761 w 1075"/>
              <a:gd name="T31" fmla="*/ 719 h 1075"/>
              <a:gd name="T32" fmla="*/ 737 w 1075"/>
              <a:gd name="T33" fmla="*/ 696 h 1075"/>
              <a:gd name="T34" fmla="*/ 346 w 1075"/>
              <a:gd name="T35" fmla="*/ 696 h 1075"/>
              <a:gd name="T36" fmla="*/ 323 w 1075"/>
              <a:gd name="T37" fmla="*/ 719 h 1075"/>
              <a:gd name="T38" fmla="*/ 253 w 1075"/>
              <a:gd name="T39" fmla="*/ 892 h 1075"/>
              <a:gd name="T40" fmla="*/ 83 w 1075"/>
              <a:gd name="T41" fmla="*/ 538 h 1075"/>
              <a:gd name="T42" fmla="*/ 538 w 1075"/>
              <a:gd name="T43" fmla="*/ 83 h 1075"/>
              <a:gd name="T44" fmla="*/ 993 w 1075"/>
              <a:gd name="T45" fmla="*/ 538 h 1075"/>
              <a:gd name="T46" fmla="*/ 829 w 1075"/>
              <a:gd name="T47" fmla="*/ 887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75" h="1075">
                <a:moveTo>
                  <a:pt x="538" y="0"/>
                </a:moveTo>
                <a:cubicBezTo>
                  <a:pt x="241" y="0"/>
                  <a:pt x="0" y="241"/>
                  <a:pt x="0" y="538"/>
                </a:cubicBezTo>
                <a:cubicBezTo>
                  <a:pt x="0" y="835"/>
                  <a:pt x="241" y="1075"/>
                  <a:pt x="538" y="1075"/>
                </a:cubicBezTo>
                <a:cubicBezTo>
                  <a:pt x="835" y="1075"/>
                  <a:pt x="1075" y="835"/>
                  <a:pt x="1075" y="538"/>
                </a:cubicBezTo>
                <a:cubicBezTo>
                  <a:pt x="1075" y="241"/>
                  <a:pt x="835" y="0"/>
                  <a:pt x="538" y="0"/>
                </a:cubicBezTo>
                <a:close/>
                <a:moveTo>
                  <a:pt x="715" y="882"/>
                </a:moveTo>
                <a:cubicBezTo>
                  <a:pt x="715" y="904"/>
                  <a:pt x="698" y="922"/>
                  <a:pt x="676" y="922"/>
                </a:cubicBezTo>
                <a:cubicBezTo>
                  <a:pt x="400" y="922"/>
                  <a:pt x="400" y="922"/>
                  <a:pt x="400" y="922"/>
                </a:cubicBezTo>
                <a:cubicBezTo>
                  <a:pt x="378" y="922"/>
                  <a:pt x="360" y="904"/>
                  <a:pt x="360" y="882"/>
                </a:cubicBezTo>
                <a:cubicBezTo>
                  <a:pt x="360" y="787"/>
                  <a:pt x="360" y="787"/>
                  <a:pt x="360" y="787"/>
                </a:cubicBezTo>
                <a:cubicBezTo>
                  <a:pt x="360" y="765"/>
                  <a:pt x="378" y="748"/>
                  <a:pt x="400" y="748"/>
                </a:cubicBezTo>
                <a:cubicBezTo>
                  <a:pt x="676" y="748"/>
                  <a:pt x="676" y="748"/>
                  <a:pt x="676" y="748"/>
                </a:cubicBezTo>
                <a:cubicBezTo>
                  <a:pt x="698" y="748"/>
                  <a:pt x="715" y="765"/>
                  <a:pt x="715" y="787"/>
                </a:cubicBezTo>
                <a:lnTo>
                  <a:pt x="715" y="882"/>
                </a:lnTo>
                <a:close/>
                <a:moveTo>
                  <a:pt x="829" y="887"/>
                </a:moveTo>
                <a:cubicBezTo>
                  <a:pt x="761" y="719"/>
                  <a:pt x="761" y="719"/>
                  <a:pt x="761" y="719"/>
                </a:cubicBezTo>
                <a:cubicBezTo>
                  <a:pt x="756" y="707"/>
                  <a:pt x="750" y="696"/>
                  <a:pt x="737" y="696"/>
                </a:cubicBezTo>
                <a:cubicBezTo>
                  <a:pt x="346" y="696"/>
                  <a:pt x="346" y="696"/>
                  <a:pt x="346" y="696"/>
                </a:cubicBezTo>
                <a:cubicBezTo>
                  <a:pt x="333" y="696"/>
                  <a:pt x="328" y="707"/>
                  <a:pt x="323" y="719"/>
                </a:cubicBezTo>
                <a:cubicBezTo>
                  <a:pt x="253" y="892"/>
                  <a:pt x="253" y="892"/>
                  <a:pt x="253" y="892"/>
                </a:cubicBezTo>
                <a:cubicBezTo>
                  <a:pt x="149" y="809"/>
                  <a:pt x="83" y="681"/>
                  <a:pt x="83" y="538"/>
                </a:cubicBezTo>
                <a:cubicBezTo>
                  <a:pt x="83" y="287"/>
                  <a:pt x="287" y="83"/>
                  <a:pt x="538" y="83"/>
                </a:cubicBezTo>
                <a:cubicBezTo>
                  <a:pt x="789" y="83"/>
                  <a:pt x="993" y="287"/>
                  <a:pt x="993" y="538"/>
                </a:cubicBezTo>
                <a:cubicBezTo>
                  <a:pt x="993" y="678"/>
                  <a:pt x="929" y="804"/>
                  <a:pt x="829" y="88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8" name="文本框 70"/>
          <p:cNvSpPr txBox="1"/>
          <p:nvPr/>
        </p:nvSpPr>
        <p:spPr>
          <a:xfrm>
            <a:off x="2469054" y="2256126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zh-CN" altLang="en-US" sz="4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文本框 70"/>
          <p:cNvSpPr txBox="1"/>
          <p:nvPr/>
        </p:nvSpPr>
        <p:spPr>
          <a:xfrm>
            <a:off x="5589738" y="2324119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  <a:cs typeface="+mn-ea"/>
                <a:sym typeface="+mn-lt"/>
              </a:rPr>
              <a:t>02</a:t>
            </a:r>
            <a:endParaRPr lang="zh-CN" altLang="en-US" sz="4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文本框 70"/>
          <p:cNvSpPr txBox="1"/>
          <p:nvPr/>
        </p:nvSpPr>
        <p:spPr>
          <a:xfrm>
            <a:off x="8682285" y="2279571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  <a:cs typeface="+mn-ea"/>
                <a:sym typeface="+mn-lt"/>
              </a:rPr>
              <a:t>03</a:t>
            </a:r>
            <a:endParaRPr lang="zh-CN" altLang="en-US" sz="4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1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214883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5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5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50"/>
                            </p:stCondLst>
                            <p:childTnLst>
                              <p:par>
                                <p:cTn id="5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45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9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  <p:bldP spid="115" grpId="0"/>
      <p:bldP spid="116" grpId="0"/>
      <p:bldP spid="118" grpId="0"/>
      <p:bldP spid="119" grpId="0"/>
      <p:bldP spid="135" grpId="0" animBg="1"/>
      <p:bldP spid="151" grpId="0" animBg="1"/>
      <p:bldP spid="167" grpId="0" animBg="1"/>
      <p:bldP spid="58" grpId="0"/>
      <p:bldP spid="59" grpId="0"/>
      <p:bldP spid="60" grpId="0"/>
      <p:bldP spid="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28772" y="1294228"/>
            <a:ext cx="6982846" cy="4688407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5"/>
              <a:ext cx="4808538" cy="3309938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011488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44629" y="1551880"/>
            <a:ext cx="2574922" cy="416816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10818" y="2424576"/>
            <a:ext cx="595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00B050"/>
                </a:solidFill>
              </a:rPr>
              <a:t>下月工作计划</a:t>
            </a:r>
          </a:p>
        </p:txBody>
      </p:sp>
    </p:spTree>
    <p:extLst>
      <p:ext uri="{BB962C8B-B14F-4D97-AF65-F5344CB8AC3E}">
        <p14:creationId xmlns:p14="http://schemas.microsoft.com/office/powerpoint/2010/main" val="342330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  <p:sp>
        <p:nvSpPr>
          <p:cNvPr id="3" name="Shape 44"/>
          <p:cNvSpPr/>
          <p:nvPr/>
        </p:nvSpPr>
        <p:spPr>
          <a:xfrm>
            <a:off x="3661492" y="6213331"/>
            <a:ext cx="460322" cy="460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>
              <a:cs typeface="+mn-ea"/>
              <a:sym typeface="+mn-lt"/>
            </a:endParaRPr>
          </a:p>
        </p:txBody>
      </p:sp>
      <p:sp>
        <p:nvSpPr>
          <p:cNvPr id="4" name="Shape 6"/>
          <p:cNvSpPr/>
          <p:nvPr/>
        </p:nvSpPr>
        <p:spPr>
          <a:xfrm>
            <a:off x="2312777" y="4773619"/>
            <a:ext cx="923113" cy="92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5" name="Shape 7"/>
          <p:cNvSpPr/>
          <p:nvPr/>
        </p:nvSpPr>
        <p:spPr>
          <a:xfrm>
            <a:off x="4776474" y="2793582"/>
            <a:ext cx="923113" cy="92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6" name="Shape 8"/>
          <p:cNvSpPr/>
          <p:nvPr/>
        </p:nvSpPr>
        <p:spPr>
          <a:xfrm>
            <a:off x="2538551" y="2345997"/>
            <a:ext cx="923113" cy="92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7" name="Shape 9"/>
          <p:cNvSpPr/>
          <p:nvPr/>
        </p:nvSpPr>
        <p:spPr>
          <a:xfrm>
            <a:off x="2090965" y="2894288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8" name="Shape 10"/>
          <p:cNvSpPr/>
          <p:nvPr/>
        </p:nvSpPr>
        <p:spPr>
          <a:xfrm>
            <a:off x="1727304" y="2933452"/>
            <a:ext cx="283837" cy="283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9" name="Shape 11"/>
          <p:cNvSpPr/>
          <p:nvPr/>
        </p:nvSpPr>
        <p:spPr>
          <a:xfrm>
            <a:off x="4994671" y="2312428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0" name="Shape 12"/>
          <p:cNvSpPr/>
          <p:nvPr/>
        </p:nvSpPr>
        <p:spPr>
          <a:xfrm>
            <a:off x="3618348" y="2815960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1" name="Shape 14"/>
          <p:cNvSpPr/>
          <p:nvPr/>
        </p:nvSpPr>
        <p:spPr>
          <a:xfrm>
            <a:off x="6283546" y="4561540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2" name="Shape 15"/>
          <p:cNvSpPr/>
          <p:nvPr/>
        </p:nvSpPr>
        <p:spPr>
          <a:xfrm>
            <a:off x="1967880" y="5451115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3" name="Shape 16"/>
          <p:cNvSpPr/>
          <p:nvPr/>
        </p:nvSpPr>
        <p:spPr>
          <a:xfrm>
            <a:off x="1408400" y="4712600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4" name="Shape 17"/>
          <p:cNvSpPr/>
          <p:nvPr/>
        </p:nvSpPr>
        <p:spPr>
          <a:xfrm>
            <a:off x="1755277" y="4684626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5" name="Shape 18"/>
          <p:cNvSpPr/>
          <p:nvPr/>
        </p:nvSpPr>
        <p:spPr>
          <a:xfrm>
            <a:off x="1828010" y="3560070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6" name="Shape 19"/>
          <p:cNvSpPr/>
          <p:nvPr/>
        </p:nvSpPr>
        <p:spPr>
          <a:xfrm>
            <a:off x="3567996" y="2452299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7" name="Shape 20"/>
          <p:cNvSpPr/>
          <p:nvPr/>
        </p:nvSpPr>
        <p:spPr>
          <a:xfrm>
            <a:off x="4457570" y="2994995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8" name="Shape 21"/>
          <p:cNvSpPr/>
          <p:nvPr/>
        </p:nvSpPr>
        <p:spPr>
          <a:xfrm>
            <a:off x="4384837" y="4013250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19" name="Shape 22"/>
          <p:cNvSpPr/>
          <p:nvPr/>
        </p:nvSpPr>
        <p:spPr>
          <a:xfrm>
            <a:off x="5576532" y="2491462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0" name="Shape 23"/>
          <p:cNvSpPr/>
          <p:nvPr/>
        </p:nvSpPr>
        <p:spPr>
          <a:xfrm>
            <a:off x="2963756" y="2032687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1" name="Shape 24"/>
          <p:cNvSpPr/>
          <p:nvPr/>
        </p:nvSpPr>
        <p:spPr>
          <a:xfrm>
            <a:off x="3288256" y="4013250"/>
            <a:ext cx="265767" cy="265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2" name="Shape 25"/>
          <p:cNvSpPr/>
          <p:nvPr/>
        </p:nvSpPr>
        <p:spPr>
          <a:xfrm>
            <a:off x="1441968" y="3666372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3" name="Shape 26"/>
          <p:cNvSpPr/>
          <p:nvPr/>
        </p:nvSpPr>
        <p:spPr>
          <a:xfrm>
            <a:off x="1878363" y="3257950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4" name="Shape 27"/>
          <p:cNvSpPr/>
          <p:nvPr/>
        </p:nvSpPr>
        <p:spPr>
          <a:xfrm>
            <a:off x="1593028" y="3313899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5" name="Shape 28"/>
          <p:cNvSpPr/>
          <p:nvPr/>
        </p:nvSpPr>
        <p:spPr>
          <a:xfrm>
            <a:off x="2230837" y="2508246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6" name="Shape 29"/>
          <p:cNvSpPr/>
          <p:nvPr/>
        </p:nvSpPr>
        <p:spPr>
          <a:xfrm>
            <a:off x="4961103" y="2049473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7" name="Shape 30"/>
          <p:cNvSpPr/>
          <p:nvPr/>
        </p:nvSpPr>
        <p:spPr>
          <a:xfrm>
            <a:off x="2628067" y="4527972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8" name="Shape 31"/>
          <p:cNvSpPr/>
          <p:nvPr/>
        </p:nvSpPr>
        <p:spPr>
          <a:xfrm>
            <a:off x="4569466" y="3397820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29" name="Shape 32"/>
          <p:cNvSpPr/>
          <p:nvPr/>
        </p:nvSpPr>
        <p:spPr>
          <a:xfrm>
            <a:off x="5380713" y="4997936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0" name="Shape 33"/>
          <p:cNvSpPr/>
          <p:nvPr/>
        </p:nvSpPr>
        <p:spPr>
          <a:xfrm>
            <a:off x="6281477" y="3259406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1" name="Shape 34"/>
          <p:cNvSpPr/>
          <p:nvPr/>
        </p:nvSpPr>
        <p:spPr>
          <a:xfrm>
            <a:off x="2051803" y="4947583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2" name="Shape 35"/>
          <p:cNvSpPr/>
          <p:nvPr/>
        </p:nvSpPr>
        <p:spPr>
          <a:xfrm>
            <a:off x="3730246" y="3297114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3" name="Shape 36"/>
          <p:cNvSpPr/>
          <p:nvPr/>
        </p:nvSpPr>
        <p:spPr>
          <a:xfrm>
            <a:off x="1990260" y="2698470"/>
            <a:ext cx="197509" cy="19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4" name="Shape 37"/>
          <p:cNvSpPr/>
          <p:nvPr/>
        </p:nvSpPr>
        <p:spPr>
          <a:xfrm>
            <a:off x="4714930" y="3755888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5" name="Shape 38"/>
          <p:cNvSpPr/>
          <p:nvPr/>
        </p:nvSpPr>
        <p:spPr>
          <a:xfrm>
            <a:off x="2057396" y="4444049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6" name="Shape 39"/>
          <p:cNvSpPr/>
          <p:nvPr/>
        </p:nvSpPr>
        <p:spPr>
          <a:xfrm>
            <a:off x="1565053" y="5014719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7" name="Shape 40"/>
          <p:cNvSpPr/>
          <p:nvPr/>
        </p:nvSpPr>
        <p:spPr>
          <a:xfrm>
            <a:off x="5867461" y="2922262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38" name="Shape 41"/>
          <p:cNvSpPr/>
          <p:nvPr/>
        </p:nvSpPr>
        <p:spPr>
          <a:xfrm>
            <a:off x="5598909" y="4734979"/>
            <a:ext cx="702436" cy="702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0" name="Shape 42"/>
          <p:cNvSpPr/>
          <p:nvPr/>
        </p:nvSpPr>
        <p:spPr>
          <a:xfrm>
            <a:off x="3416935" y="1904006"/>
            <a:ext cx="423284" cy="423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1" name="Shape 43"/>
          <p:cNvSpPr/>
          <p:nvPr/>
        </p:nvSpPr>
        <p:spPr>
          <a:xfrm>
            <a:off x="1335667" y="3890163"/>
            <a:ext cx="771451" cy="771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2" name="Shape 44"/>
          <p:cNvSpPr/>
          <p:nvPr/>
        </p:nvSpPr>
        <p:spPr>
          <a:xfrm>
            <a:off x="5498203" y="3453768"/>
            <a:ext cx="1154844" cy="1154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>
              <a:cs typeface="+mn-ea"/>
              <a:sym typeface="+mn-lt"/>
            </a:endParaRPr>
          </a:p>
        </p:txBody>
      </p:sp>
      <p:sp>
        <p:nvSpPr>
          <p:cNvPr id="43" name="Shape 45"/>
          <p:cNvSpPr/>
          <p:nvPr/>
        </p:nvSpPr>
        <p:spPr>
          <a:xfrm>
            <a:off x="3993201" y="1881628"/>
            <a:ext cx="939971" cy="939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4" name="Shape 46"/>
          <p:cNvSpPr/>
          <p:nvPr/>
        </p:nvSpPr>
        <p:spPr>
          <a:xfrm>
            <a:off x="2092745" y="3271352"/>
            <a:ext cx="1154844" cy="1154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5" name="Shape 47"/>
          <p:cNvSpPr/>
          <p:nvPr/>
        </p:nvSpPr>
        <p:spPr>
          <a:xfrm>
            <a:off x="3070057" y="2849529"/>
            <a:ext cx="2557193" cy="4391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409" extrusionOk="0">
                <a:moveTo>
                  <a:pt x="0" y="7374"/>
                </a:moveTo>
                <a:lnTo>
                  <a:pt x="504" y="7155"/>
                </a:lnTo>
                <a:cubicBezTo>
                  <a:pt x="504" y="7155"/>
                  <a:pt x="7494" y="10518"/>
                  <a:pt x="9383" y="11578"/>
                </a:cubicBezTo>
                <a:cubicBezTo>
                  <a:pt x="9005" y="9238"/>
                  <a:pt x="8124" y="8434"/>
                  <a:pt x="8124" y="8434"/>
                </a:cubicBezTo>
                <a:cubicBezTo>
                  <a:pt x="4282" y="5511"/>
                  <a:pt x="2771" y="4195"/>
                  <a:pt x="2015" y="2258"/>
                </a:cubicBezTo>
                <a:cubicBezTo>
                  <a:pt x="1763" y="1819"/>
                  <a:pt x="2204" y="1746"/>
                  <a:pt x="2771" y="2550"/>
                </a:cubicBezTo>
                <a:cubicBezTo>
                  <a:pt x="3338" y="3354"/>
                  <a:pt x="6171" y="5401"/>
                  <a:pt x="8061" y="6899"/>
                </a:cubicBezTo>
                <a:cubicBezTo>
                  <a:pt x="7998" y="2843"/>
                  <a:pt x="10139" y="1161"/>
                  <a:pt x="10769" y="138"/>
                </a:cubicBezTo>
                <a:cubicBezTo>
                  <a:pt x="11209" y="-191"/>
                  <a:pt x="11146" y="101"/>
                  <a:pt x="10957" y="650"/>
                </a:cubicBezTo>
                <a:cubicBezTo>
                  <a:pt x="10769" y="1198"/>
                  <a:pt x="9383" y="2806"/>
                  <a:pt x="10076" y="6826"/>
                </a:cubicBezTo>
                <a:cubicBezTo>
                  <a:pt x="12028" y="9933"/>
                  <a:pt x="12406" y="10737"/>
                  <a:pt x="12406" y="10737"/>
                </a:cubicBezTo>
                <a:cubicBezTo>
                  <a:pt x="14736" y="8763"/>
                  <a:pt x="18199" y="8105"/>
                  <a:pt x="18766" y="4889"/>
                </a:cubicBezTo>
                <a:cubicBezTo>
                  <a:pt x="18829" y="4597"/>
                  <a:pt x="19711" y="6570"/>
                  <a:pt x="17255" y="9019"/>
                </a:cubicBezTo>
                <a:cubicBezTo>
                  <a:pt x="19774" y="8654"/>
                  <a:pt x="21285" y="8142"/>
                  <a:pt x="21474" y="8179"/>
                </a:cubicBezTo>
                <a:cubicBezTo>
                  <a:pt x="21600" y="8398"/>
                  <a:pt x="19207" y="9312"/>
                  <a:pt x="16310" y="10371"/>
                </a:cubicBezTo>
                <a:cubicBezTo>
                  <a:pt x="13917" y="11504"/>
                  <a:pt x="13602" y="12528"/>
                  <a:pt x="13791" y="13844"/>
                </a:cubicBezTo>
                <a:cubicBezTo>
                  <a:pt x="14547" y="16110"/>
                  <a:pt x="15177" y="19180"/>
                  <a:pt x="13287" y="21080"/>
                </a:cubicBezTo>
                <a:cubicBezTo>
                  <a:pt x="13287" y="21080"/>
                  <a:pt x="12658" y="21117"/>
                  <a:pt x="12217" y="21117"/>
                </a:cubicBezTo>
                <a:cubicBezTo>
                  <a:pt x="12154" y="20678"/>
                  <a:pt x="12217" y="20459"/>
                  <a:pt x="12217" y="20459"/>
                </a:cubicBezTo>
                <a:cubicBezTo>
                  <a:pt x="11083" y="21263"/>
                  <a:pt x="9887" y="21336"/>
                  <a:pt x="9383" y="21336"/>
                </a:cubicBezTo>
                <a:cubicBezTo>
                  <a:pt x="7494" y="21409"/>
                  <a:pt x="5731" y="21409"/>
                  <a:pt x="5731" y="21409"/>
                </a:cubicBezTo>
                <a:cubicBezTo>
                  <a:pt x="7494" y="20715"/>
                  <a:pt x="9761" y="19618"/>
                  <a:pt x="9887" y="17279"/>
                </a:cubicBezTo>
                <a:cubicBezTo>
                  <a:pt x="10139" y="14319"/>
                  <a:pt x="8438" y="12308"/>
                  <a:pt x="5290" y="11102"/>
                </a:cubicBezTo>
                <a:cubicBezTo>
                  <a:pt x="3275" y="10664"/>
                  <a:pt x="1637" y="10664"/>
                  <a:pt x="1448" y="10627"/>
                </a:cubicBezTo>
                <a:cubicBezTo>
                  <a:pt x="1134" y="10371"/>
                  <a:pt x="4345" y="10298"/>
                  <a:pt x="4345" y="10298"/>
                </a:cubicBezTo>
                <a:cubicBezTo>
                  <a:pt x="1448" y="8398"/>
                  <a:pt x="1008" y="8142"/>
                  <a:pt x="0" y="737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6" name="Shape 48"/>
          <p:cNvSpPr/>
          <p:nvPr/>
        </p:nvSpPr>
        <p:spPr>
          <a:xfrm>
            <a:off x="4155449" y="2849529"/>
            <a:ext cx="1471780" cy="4333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7" h="21450" extrusionOk="0">
                <a:moveTo>
                  <a:pt x="21139" y="8304"/>
                </a:moveTo>
                <a:cubicBezTo>
                  <a:pt x="20815" y="8267"/>
                  <a:pt x="18230" y="8787"/>
                  <a:pt x="13921" y="9158"/>
                </a:cubicBezTo>
                <a:cubicBezTo>
                  <a:pt x="18122" y="6672"/>
                  <a:pt x="16614" y="4668"/>
                  <a:pt x="16506" y="4964"/>
                </a:cubicBezTo>
                <a:cubicBezTo>
                  <a:pt x="15537" y="8230"/>
                  <a:pt x="9612" y="8898"/>
                  <a:pt x="5626" y="10902"/>
                </a:cubicBezTo>
                <a:cubicBezTo>
                  <a:pt x="5626" y="10902"/>
                  <a:pt x="4980" y="10086"/>
                  <a:pt x="1640" y="6931"/>
                </a:cubicBezTo>
                <a:cubicBezTo>
                  <a:pt x="455" y="2849"/>
                  <a:pt x="2825" y="1216"/>
                  <a:pt x="3148" y="660"/>
                </a:cubicBezTo>
                <a:cubicBezTo>
                  <a:pt x="3449" y="142"/>
                  <a:pt x="3562" y="-150"/>
                  <a:pt x="2971" y="80"/>
                </a:cubicBezTo>
                <a:cubicBezTo>
                  <a:pt x="1774" y="1691"/>
                  <a:pt x="-246" y="3524"/>
                  <a:pt x="24" y="5620"/>
                </a:cubicBezTo>
                <a:cubicBezTo>
                  <a:pt x="312" y="7847"/>
                  <a:pt x="2035" y="9925"/>
                  <a:pt x="3184" y="12745"/>
                </a:cubicBezTo>
                <a:cubicBezTo>
                  <a:pt x="4277" y="15427"/>
                  <a:pt x="6664" y="18825"/>
                  <a:pt x="2942" y="21450"/>
                </a:cubicBezTo>
                <a:cubicBezTo>
                  <a:pt x="3687" y="21319"/>
                  <a:pt x="4504" y="21110"/>
                  <a:pt x="5303" y="20773"/>
                </a:cubicBezTo>
                <a:cubicBezTo>
                  <a:pt x="5303" y="20773"/>
                  <a:pt x="5195" y="20996"/>
                  <a:pt x="5303" y="21441"/>
                </a:cubicBezTo>
                <a:cubicBezTo>
                  <a:pt x="6057" y="21441"/>
                  <a:pt x="7134" y="21404"/>
                  <a:pt x="7134" y="21404"/>
                </a:cubicBezTo>
                <a:cubicBezTo>
                  <a:pt x="10366" y="19474"/>
                  <a:pt x="9289" y="16357"/>
                  <a:pt x="7996" y="14056"/>
                </a:cubicBezTo>
                <a:cubicBezTo>
                  <a:pt x="7673" y="12720"/>
                  <a:pt x="8212" y="11681"/>
                  <a:pt x="12305" y="10531"/>
                </a:cubicBezTo>
                <a:cubicBezTo>
                  <a:pt x="17260" y="9455"/>
                  <a:pt x="21354" y="8527"/>
                  <a:pt x="21139" y="8304"/>
                </a:cubicBezTo>
                <a:close/>
              </a:path>
            </a:pathLst>
          </a:custGeom>
          <a:solidFill>
            <a:srgbClr val="010101">
              <a:alpha val="1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3000">
              <a:cs typeface="+mn-ea"/>
              <a:sym typeface="+mn-lt"/>
            </a:endParaRPr>
          </a:p>
        </p:txBody>
      </p:sp>
      <p:sp>
        <p:nvSpPr>
          <p:cNvPr id="47" name="Freeform 55"/>
          <p:cNvSpPr/>
          <p:nvPr/>
        </p:nvSpPr>
        <p:spPr>
          <a:xfrm>
            <a:off x="620375" y="6586586"/>
            <a:ext cx="2864675" cy="287185"/>
          </a:xfrm>
          <a:custGeom>
            <a:avLst/>
            <a:gdLst>
              <a:gd name="connsiteX0" fmla="*/ 1612702 w 2864675"/>
              <a:gd name="connsiteY0" fmla="*/ 816 h 287185"/>
              <a:gd name="connsiteX1" fmla="*/ 2768113 w 2864675"/>
              <a:gd name="connsiteY1" fmla="*/ 229327 h 287185"/>
              <a:gd name="connsiteX2" fmla="*/ 2864675 w 2864675"/>
              <a:gd name="connsiteY2" fmla="*/ 272204 h 287185"/>
              <a:gd name="connsiteX3" fmla="*/ 2798307 w 2864675"/>
              <a:gd name="connsiteY3" fmla="*/ 287185 h 287185"/>
              <a:gd name="connsiteX4" fmla="*/ 0 w 2864675"/>
              <a:gd name="connsiteY4" fmla="*/ 287185 h 287185"/>
              <a:gd name="connsiteX5" fmla="*/ 146780 w 2864675"/>
              <a:gd name="connsiteY5" fmla="*/ 234985 h 287185"/>
              <a:gd name="connsiteX6" fmla="*/ 1612702 w 2864675"/>
              <a:gd name="connsiteY6" fmla="*/ 816 h 28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4675" h="287185">
                <a:moveTo>
                  <a:pt x="1612702" y="816"/>
                </a:moveTo>
                <a:cubicBezTo>
                  <a:pt x="2024856" y="9382"/>
                  <a:pt x="2416309" y="85391"/>
                  <a:pt x="2768113" y="229327"/>
                </a:cubicBezTo>
                <a:lnTo>
                  <a:pt x="2864675" y="272204"/>
                </a:lnTo>
                <a:lnTo>
                  <a:pt x="2798307" y="287185"/>
                </a:lnTo>
                <a:lnTo>
                  <a:pt x="0" y="287185"/>
                </a:lnTo>
                <a:lnTo>
                  <a:pt x="146780" y="234985"/>
                </a:lnTo>
                <a:cubicBezTo>
                  <a:pt x="643600" y="69324"/>
                  <a:pt x="1141670" y="-8974"/>
                  <a:pt x="1612702" y="816"/>
                </a:cubicBezTo>
                <a:close/>
              </a:path>
            </a:pathLst>
          </a:cu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8" name="Freeform 54"/>
          <p:cNvSpPr/>
          <p:nvPr/>
        </p:nvSpPr>
        <p:spPr>
          <a:xfrm>
            <a:off x="2507006" y="6606794"/>
            <a:ext cx="4584758" cy="266976"/>
          </a:xfrm>
          <a:custGeom>
            <a:avLst/>
            <a:gdLst>
              <a:gd name="connsiteX0" fmla="*/ 2259195 w 4584758"/>
              <a:gd name="connsiteY0" fmla="*/ 0 h 266976"/>
              <a:gd name="connsiteX1" fmla="*/ 4325049 w 4584758"/>
              <a:gd name="connsiteY1" fmla="*/ 208354 h 266976"/>
              <a:gd name="connsiteX2" fmla="*/ 4584758 w 4584758"/>
              <a:gd name="connsiteY2" fmla="*/ 266976 h 266976"/>
              <a:gd name="connsiteX3" fmla="*/ 33737 w 4584758"/>
              <a:gd name="connsiteY3" fmla="*/ 266976 h 266976"/>
              <a:gd name="connsiteX4" fmla="*/ 0 w 4584758"/>
              <a:gd name="connsiteY4" fmla="*/ 251995 h 266976"/>
              <a:gd name="connsiteX5" fmla="*/ 193341 w 4584758"/>
              <a:gd name="connsiteY5" fmla="*/ 208354 h 266976"/>
              <a:gd name="connsiteX6" fmla="*/ 2259195 w 4584758"/>
              <a:gd name="connsiteY6" fmla="*/ 0 h 26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84758" h="266976">
                <a:moveTo>
                  <a:pt x="2259195" y="0"/>
                </a:moveTo>
                <a:cubicBezTo>
                  <a:pt x="2978591" y="0"/>
                  <a:pt x="3672447" y="72945"/>
                  <a:pt x="4325049" y="208354"/>
                </a:cubicBezTo>
                <a:lnTo>
                  <a:pt x="4584758" y="266976"/>
                </a:lnTo>
                <a:lnTo>
                  <a:pt x="33737" y="266976"/>
                </a:lnTo>
                <a:lnTo>
                  <a:pt x="0" y="251995"/>
                </a:lnTo>
                <a:lnTo>
                  <a:pt x="193341" y="208354"/>
                </a:lnTo>
                <a:cubicBezTo>
                  <a:pt x="845944" y="72945"/>
                  <a:pt x="1539800" y="0"/>
                  <a:pt x="225919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49" name="Group 67"/>
          <p:cNvGrpSpPr/>
          <p:nvPr/>
        </p:nvGrpSpPr>
        <p:grpSpPr>
          <a:xfrm>
            <a:off x="5936101" y="5756020"/>
            <a:ext cx="746204" cy="966258"/>
            <a:chOff x="7677013" y="3118370"/>
            <a:chExt cx="1395918" cy="1807571"/>
          </a:xfrm>
        </p:grpSpPr>
        <p:sp>
          <p:nvSpPr>
            <p:cNvPr id="50" name="Shape 44"/>
            <p:cNvSpPr/>
            <p:nvPr/>
          </p:nvSpPr>
          <p:spPr>
            <a:xfrm>
              <a:off x="7677013" y="3118370"/>
              <a:ext cx="1395918" cy="139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51" name="Shape 44"/>
            <p:cNvSpPr/>
            <p:nvPr/>
          </p:nvSpPr>
          <p:spPr>
            <a:xfrm>
              <a:off x="7751363" y="3304008"/>
              <a:ext cx="1100406" cy="110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52" name="Shape 47"/>
            <p:cNvSpPr/>
            <p:nvPr/>
          </p:nvSpPr>
          <p:spPr>
            <a:xfrm>
              <a:off x="7886770" y="3501147"/>
              <a:ext cx="829592" cy="1424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9" extrusionOk="0">
                  <a:moveTo>
                    <a:pt x="0" y="7374"/>
                  </a:moveTo>
                  <a:lnTo>
                    <a:pt x="504" y="7155"/>
                  </a:lnTo>
                  <a:cubicBezTo>
                    <a:pt x="504" y="7155"/>
                    <a:pt x="7494" y="10518"/>
                    <a:pt x="9383" y="11578"/>
                  </a:cubicBezTo>
                  <a:cubicBezTo>
                    <a:pt x="9005" y="9238"/>
                    <a:pt x="8124" y="8434"/>
                    <a:pt x="8124" y="8434"/>
                  </a:cubicBezTo>
                  <a:cubicBezTo>
                    <a:pt x="4282" y="5511"/>
                    <a:pt x="2771" y="4195"/>
                    <a:pt x="2015" y="2258"/>
                  </a:cubicBezTo>
                  <a:cubicBezTo>
                    <a:pt x="1763" y="1819"/>
                    <a:pt x="2204" y="1746"/>
                    <a:pt x="2771" y="2550"/>
                  </a:cubicBezTo>
                  <a:cubicBezTo>
                    <a:pt x="3338" y="3354"/>
                    <a:pt x="6171" y="5401"/>
                    <a:pt x="8061" y="6899"/>
                  </a:cubicBezTo>
                  <a:cubicBezTo>
                    <a:pt x="7998" y="2843"/>
                    <a:pt x="10139" y="1161"/>
                    <a:pt x="10769" y="138"/>
                  </a:cubicBezTo>
                  <a:cubicBezTo>
                    <a:pt x="11209" y="-191"/>
                    <a:pt x="11146" y="101"/>
                    <a:pt x="10957" y="650"/>
                  </a:cubicBezTo>
                  <a:cubicBezTo>
                    <a:pt x="10769" y="1198"/>
                    <a:pt x="9383" y="2806"/>
                    <a:pt x="10076" y="6826"/>
                  </a:cubicBezTo>
                  <a:cubicBezTo>
                    <a:pt x="12028" y="9933"/>
                    <a:pt x="12406" y="10737"/>
                    <a:pt x="12406" y="10737"/>
                  </a:cubicBezTo>
                  <a:cubicBezTo>
                    <a:pt x="14736" y="8763"/>
                    <a:pt x="18199" y="8105"/>
                    <a:pt x="18766" y="4889"/>
                  </a:cubicBezTo>
                  <a:cubicBezTo>
                    <a:pt x="18829" y="4597"/>
                    <a:pt x="19711" y="6570"/>
                    <a:pt x="17255" y="9019"/>
                  </a:cubicBezTo>
                  <a:cubicBezTo>
                    <a:pt x="19774" y="8654"/>
                    <a:pt x="21285" y="8142"/>
                    <a:pt x="21474" y="8179"/>
                  </a:cubicBezTo>
                  <a:cubicBezTo>
                    <a:pt x="21600" y="8398"/>
                    <a:pt x="19207" y="9312"/>
                    <a:pt x="16310" y="10371"/>
                  </a:cubicBezTo>
                  <a:cubicBezTo>
                    <a:pt x="13917" y="11504"/>
                    <a:pt x="13602" y="12528"/>
                    <a:pt x="13791" y="13844"/>
                  </a:cubicBezTo>
                  <a:cubicBezTo>
                    <a:pt x="14547" y="16110"/>
                    <a:pt x="15177" y="19180"/>
                    <a:pt x="13287" y="21080"/>
                  </a:cubicBezTo>
                  <a:cubicBezTo>
                    <a:pt x="13287" y="21080"/>
                    <a:pt x="12658" y="21117"/>
                    <a:pt x="12217" y="21117"/>
                  </a:cubicBezTo>
                  <a:cubicBezTo>
                    <a:pt x="12154" y="20678"/>
                    <a:pt x="12217" y="20459"/>
                    <a:pt x="12217" y="20459"/>
                  </a:cubicBezTo>
                  <a:cubicBezTo>
                    <a:pt x="11083" y="21263"/>
                    <a:pt x="9887" y="21336"/>
                    <a:pt x="9383" y="21336"/>
                  </a:cubicBezTo>
                  <a:cubicBezTo>
                    <a:pt x="7494" y="21409"/>
                    <a:pt x="5731" y="21409"/>
                    <a:pt x="5731" y="21409"/>
                  </a:cubicBezTo>
                  <a:cubicBezTo>
                    <a:pt x="7494" y="20715"/>
                    <a:pt x="9761" y="19618"/>
                    <a:pt x="9887" y="17279"/>
                  </a:cubicBezTo>
                  <a:cubicBezTo>
                    <a:pt x="10139" y="14319"/>
                    <a:pt x="8438" y="12308"/>
                    <a:pt x="5290" y="11102"/>
                  </a:cubicBezTo>
                  <a:cubicBezTo>
                    <a:pt x="3275" y="10664"/>
                    <a:pt x="1637" y="10664"/>
                    <a:pt x="1448" y="10627"/>
                  </a:cubicBezTo>
                  <a:cubicBezTo>
                    <a:pt x="1134" y="10371"/>
                    <a:pt x="4345" y="10298"/>
                    <a:pt x="4345" y="10298"/>
                  </a:cubicBezTo>
                  <a:cubicBezTo>
                    <a:pt x="1448" y="8398"/>
                    <a:pt x="1008" y="8142"/>
                    <a:pt x="0" y="737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000">
                <a:cs typeface="+mn-ea"/>
                <a:sym typeface="+mn-lt"/>
              </a:endParaRPr>
            </a:p>
          </p:txBody>
        </p:sp>
      </p:grpSp>
      <p:grpSp>
        <p:nvGrpSpPr>
          <p:cNvPr id="53" name="Group 68"/>
          <p:cNvGrpSpPr/>
          <p:nvPr/>
        </p:nvGrpSpPr>
        <p:grpSpPr>
          <a:xfrm>
            <a:off x="5212832" y="6168173"/>
            <a:ext cx="418624" cy="617024"/>
            <a:chOff x="7751363" y="3304008"/>
            <a:chExt cx="1100406" cy="1621933"/>
          </a:xfrm>
        </p:grpSpPr>
        <p:sp>
          <p:nvSpPr>
            <p:cNvPr id="54" name="Shape 44"/>
            <p:cNvSpPr/>
            <p:nvPr/>
          </p:nvSpPr>
          <p:spPr>
            <a:xfrm>
              <a:off x="7751363" y="3304008"/>
              <a:ext cx="1100406" cy="110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55" name="Shape 47"/>
            <p:cNvSpPr/>
            <p:nvPr/>
          </p:nvSpPr>
          <p:spPr>
            <a:xfrm>
              <a:off x="7886770" y="3501147"/>
              <a:ext cx="829592" cy="1424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9" extrusionOk="0">
                  <a:moveTo>
                    <a:pt x="0" y="7374"/>
                  </a:moveTo>
                  <a:lnTo>
                    <a:pt x="504" y="7155"/>
                  </a:lnTo>
                  <a:cubicBezTo>
                    <a:pt x="504" y="7155"/>
                    <a:pt x="7494" y="10518"/>
                    <a:pt x="9383" y="11578"/>
                  </a:cubicBezTo>
                  <a:cubicBezTo>
                    <a:pt x="9005" y="9238"/>
                    <a:pt x="8124" y="8434"/>
                    <a:pt x="8124" y="8434"/>
                  </a:cubicBezTo>
                  <a:cubicBezTo>
                    <a:pt x="4282" y="5511"/>
                    <a:pt x="2771" y="4195"/>
                    <a:pt x="2015" y="2258"/>
                  </a:cubicBezTo>
                  <a:cubicBezTo>
                    <a:pt x="1763" y="1819"/>
                    <a:pt x="2204" y="1746"/>
                    <a:pt x="2771" y="2550"/>
                  </a:cubicBezTo>
                  <a:cubicBezTo>
                    <a:pt x="3338" y="3354"/>
                    <a:pt x="6171" y="5401"/>
                    <a:pt x="8061" y="6899"/>
                  </a:cubicBezTo>
                  <a:cubicBezTo>
                    <a:pt x="7998" y="2843"/>
                    <a:pt x="10139" y="1161"/>
                    <a:pt x="10769" y="138"/>
                  </a:cubicBezTo>
                  <a:cubicBezTo>
                    <a:pt x="11209" y="-191"/>
                    <a:pt x="11146" y="101"/>
                    <a:pt x="10957" y="650"/>
                  </a:cubicBezTo>
                  <a:cubicBezTo>
                    <a:pt x="10769" y="1198"/>
                    <a:pt x="9383" y="2806"/>
                    <a:pt x="10076" y="6826"/>
                  </a:cubicBezTo>
                  <a:cubicBezTo>
                    <a:pt x="12028" y="9933"/>
                    <a:pt x="12406" y="10737"/>
                    <a:pt x="12406" y="10737"/>
                  </a:cubicBezTo>
                  <a:cubicBezTo>
                    <a:pt x="14736" y="8763"/>
                    <a:pt x="18199" y="8105"/>
                    <a:pt x="18766" y="4889"/>
                  </a:cubicBezTo>
                  <a:cubicBezTo>
                    <a:pt x="18829" y="4597"/>
                    <a:pt x="19711" y="6570"/>
                    <a:pt x="17255" y="9019"/>
                  </a:cubicBezTo>
                  <a:cubicBezTo>
                    <a:pt x="19774" y="8654"/>
                    <a:pt x="21285" y="8142"/>
                    <a:pt x="21474" y="8179"/>
                  </a:cubicBezTo>
                  <a:cubicBezTo>
                    <a:pt x="21600" y="8398"/>
                    <a:pt x="19207" y="9312"/>
                    <a:pt x="16310" y="10371"/>
                  </a:cubicBezTo>
                  <a:cubicBezTo>
                    <a:pt x="13917" y="11504"/>
                    <a:pt x="13602" y="12528"/>
                    <a:pt x="13791" y="13844"/>
                  </a:cubicBezTo>
                  <a:cubicBezTo>
                    <a:pt x="14547" y="16110"/>
                    <a:pt x="15177" y="19180"/>
                    <a:pt x="13287" y="21080"/>
                  </a:cubicBezTo>
                  <a:cubicBezTo>
                    <a:pt x="13287" y="21080"/>
                    <a:pt x="12658" y="21117"/>
                    <a:pt x="12217" y="21117"/>
                  </a:cubicBezTo>
                  <a:cubicBezTo>
                    <a:pt x="12154" y="20678"/>
                    <a:pt x="12217" y="20459"/>
                    <a:pt x="12217" y="20459"/>
                  </a:cubicBezTo>
                  <a:cubicBezTo>
                    <a:pt x="11083" y="21263"/>
                    <a:pt x="9887" y="21336"/>
                    <a:pt x="9383" y="21336"/>
                  </a:cubicBezTo>
                  <a:cubicBezTo>
                    <a:pt x="7494" y="21409"/>
                    <a:pt x="5731" y="21409"/>
                    <a:pt x="5731" y="21409"/>
                  </a:cubicBezTo>
                  <a:cubicBezTo>
                    <a:pt x="7494" y="20715"/>
                    <a:pt x="9761" y="19618"/>
                    <a:pt x="9887" y="17279"/>
                  </a:cubicBezTo>
                  <a:cubicBezTo>
                    <a:pt x="10139" y="14319"/>
                    <a:pt x="8438" y="12308"/>
                    <a:pt x="5290" y="11102"/>
                  </a:cubicBezTo>
                  <a:cubicBezTo>
                    <a:pt x="3275" y="10664"/>
                    <a:pt x="1637" y="10664"/>
                    <a:pt x="1448" y="10627"/>
                  </a:cubicBezTo>
                  <a:cubicBezTo>
                    <a:pt x="1134" y="10371"/>
                    <a:pt x="4345" y="10298"/>
                    <a:pt x="4345" y="10298"/>
                  </a:cubicBezTo>
                  <a:cubicBezTo>
                    <a:pt x="1448" y="8398"/>
                    <a:pt x="1008" y="8142"/>
                    <a:pt x="0" y="737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000">
                <a:cs typeface="+mn-ea"/>
                <a:sym typeface="+mn-lt"/>
              </a:endParaRPr>
            </a:p>
          </p:txBody>
        </p:sp>
      </p:grpSp>
      <p:grpSp>
        <p:nvGrpSpPr>
          <p:cNvPr id="56" name="Group 72"/>
          <p:cNvGrpSpPr/>
          <p:nvPr/>
        </p:nvGrpSpPr>
        <p:grpSpPr>
          <a:xfrm>
            <a:off x="2219034" y="6269503"/>
            <a:ext cx="319517" cy="470947"/>
            <a:chOff x="7751363" y="3304008"/>
            <a:chExt cx="1100406" cy="1621933"/>
          </a:xfrm>
        </p:grpSpPr>
        <p:sp>
          <p:nvSpPr>
            <p:cNvPr id="57" name="Shape 44"/>
            <p:cNvSpPr/>
            <p:nvPr/>
          </p:nvSpPr>
          <p:spPr>
            <a:xfrm>
              <a:off x="7751363" y="3304008"/>
              <a:ext cx="1100406" cy="110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>
                <a:cs typeface="+mn-ea"/>
                <a:sym typeface="+mn-lt"/>
              </a:endParaRPr>
            </a:p>
          </p:txBody>
        </p:sp>
        <p:sp>
          <p:nvSpPr>
            <p:cNvPr id="58" name="Shape 47"/>
            <p:cNvSpPr/>
            <p:nvPr/>
          </p:nvSpPr>
          <p:spPr>
            <a:xfrm>
              <a:off x="7886770" y="3501147"/>
              <a:ext cx="829592" cy="1424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09" extrusionOk="0">
                  <a:moveTo>
                    <a:pt x="0" y="7374"/>
                  </a:moveTo>
                  <a:lnTo>
                    <a:pt x="504" y="7155"/>
                  </a:lnTo>
                  <a:cubicBezTo>
                    <a:pt x="504" y="7155"/>
                    <a:pt x="7494" y="10518"/>
                    <a:pt x="9383" y="11578"/>
                  </a:cubicBezTo>
                  <a:cubicBezTo>
                    <a:pt x="9005" y="9238"/>
                    <a:pt x="8124" y="8434"/>
                    <a:pt x="8124" y="8434"/>
                  </a:cubicBezTo>
                  <a:cubicBezTo>
                    <a:pt x="4282" y="5511"/>
                    <a:pt x="2771" y="4195"/>
                    <a:pt x="2015" y="2258"/>
                  </a:cubicBezTo>
                  <a:cubicBezTo>
                    <a:pt x="1763" y="1819"/>
                    <a:pt x="2204" y="1746"/>
                    <a:pt x="2771" y="2550"/>
                  </a:cubicBezTo>
                  <a:cubicBezTo>
                    <a:pt x="3338" y="3354"/>
                    <a:pt x="6171" y="5401"/>
                    <a:pt x="8061" y="6899"/>
                  </a:cubicBezTo>
                  <a:cubicBezTo>
                    <a:pt x="7998" y="2843"/>
                    <a:pt x="10139" y="1161"/>
                    <a:pt x="10769" y="138"/>
                  </a:cubicBezTo>
                  <a:cubicBezTo>
                    <a:pt x="11209" y="-191"/>
                    <a:pt x="11146" y="101"/>
                    <a:pt x="10957" y="650"/>
                  </a:cubicBezTo>
                  <a:cubicBezTo>
                    <a:pt x="10769" y="1198"/>
                    <a:pt x="9383" y="2806"/>
                    <a:pt x="10076" y="6826"/>
                  </a:cubicBezTo>
                  <a:cubicBezTo>
                    <a:pt x="12028" y="9933"/>
                    <a:pt x="12406" y="10737"/>
                    <a:pt x="12406" y="10737"/>
                  </a:cubicBezTo>
                  <a:cubicBezTo>
                    <a:pt x="14736" y="8763"/>
                    <a:pt x="18199" y="8105"/>
                    <a:pt x="18766" y="4889"/>
                  </a:cubicBezTo>
                  <a:cubicBezTo>
                    <a:pt x="18829" y="4597"/>
                    <a:pt x="19711" y="6570"/>
                    <a:pt x="17255" y="9019"/>
                  </a:cubicBezTo>
                  <a:cubicBezTo>
                    <a:pt x="19774" y="8654"/>
                    <a:pt x="21285" y="8142"/>
                    <a:pt x="21474" y="8179"/>
                  </a:cubicBezTo>
                  <a:cubicBezTo>
                    <a:pt x="21600" y="8398"/>
                    <a:pt x="19207" y="9312"/>
                    <a:pt x="16310" y="10371"/>
                  </a:cubicBezTo>
                  <a:cubicBezTo>
                    <a:pt x="13917" y="11504"/>
                    <a:pt x="13602" y="12528"/>
                    <a:pt x="13791" y="13844"/>
                  </a:cubicBezTo>
                  <a:cubicBezTo>
                    <a:pt x="14547" y="16110"/>
                    <a:pt x="15177" y="19180"/>
                    <a:pt x="13287" y="21080"/>
                  </a:cubicBezTo>
                  <a:cubicBezTo>
                    <a:pt x="13287" y="21080"/>
                    <a:pt x="12658" y="21117"/>
                    <a:pt x="12217" y="21117"/>
                  </a:cubicBezTo>
                  <a:cubicBezTo>
                    <a:pt x="12154" y="20678"/>
                    <a:pt x="12217" y="20459"/>
                    <a:pt x="12217" y="20459"/>
                  </a:cubicBezTo>
                  <a:cubicBezTo>
                    <a:pt x="11083" y="21263"/>
                    <a:pt x="9887" y="21336"/>
                    <a:pt x="9383" y="21336"/>
                  </a:cubicBezTo>
                  <a:cubicBezTo>
                    <a:pt x="7494" y="21409"/>
                    <a:pt x="5731" y="21409"/>
                    <a:pt x="5731" y="21409"/>
                  </a:cubicBezTo>
                  <a:cubicBezTo>
                    <a:pt x="7494" y="20715"/>
                    <a:pt x="9761" y="19618"/>
                    <a:pt x="9887" y="17279"/>
                  </a:cubicBezTo>
                  <a:cubicBezTo>
                    <a:pt x="10139" y="14319"/>
                    <a:pt x="8438" y="12308"/>
                    <a:pt x="5290" y="11102"/>
                  </a:cubicBezTo>
                  <a:cubicBezTo>
                    <a:pt x="3275" y="10664"/>
                    <a:pt x="1637" y="10664"/>
                    <a:pt x="1448" y="10627"/>
                  </a:cubicBezTo>
                  <a:cubicBezTo>
                    <a:pt x="1134" y="10371"/>
                    <a:pt x="4345" y="10298"/>
                    <a:pt x="4345" y="10298"/>
                  </a:cubicBezTo>
                  <a:cubicBezTo>
                    <a:pt x="1448" y="8398"/>
                    <a:pt x="1008" y="8142"/>
                    <a:pt x="0" y="73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000"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422749" y="3482808"/>
            <a:ext cx="481094" cy="675118"/>
            <a:chOff x="5486980" y="2400088"/>
            <a:chExt cx="481094" cy="675118"/>
          </a:xfrm>
          <a:solidFill>
            <a:schemeClr val="bg1"/>
          </a:solidFill>
        </p:grpSpPr>
        <p:sp>
          <p:nvSpPr>
            <p:cNvPr id="60" name="Freeform 263"/>
            <p:cNvSpPr>
              <a:spLocks noEditPoints="1"/>
            </p:cNvSpPr>
            <p:nvPr/>
          </p:nvSpPr>
          <p:spPr bwMode="auto">
            <a:xfrm>
              <a:off x="5486980" y="2480150"/>
              <a:ext cx="481094" cy="595056"/>
            </a:xfrm>
            <a:custGeom>
              <a:avLst/>
              <a:gdLst>
                <a:gd name="T0" fmla="*/ 262 w 282"/>
                <a:gd name="T1" fmla="*/ 0 h 349"/>
                <a:gd name="T2" fmla="*/ 164 w 282"/>
                <a:gd name="T3" fmla="*/ 0 h 349"/>
                <a:gd name="T4" fmla="*/ 118 w 282"/>
                <a:gd name="T5" fmla="*/ 0 h 349"/>
                <a:gd name="T6" fmla="*/ 20 w 282"/>
                <a:gd name="T7" fmla="*/ 0 h 349"/>
                <a:gd name="T8" fmla="*/ 0 w 282"/>
                <a:gd name="T9" fmla="*/ 19 h 349"/>
                <a:gd name="T10" fmla="*/ 0 w 282"/>
                <a:gd name="T11" fmla="*/ 329 h 349"/>
                <a:gd name="T12" fmla="*/ 20 w 282"/>
                <a:gd name="T13" fmla="*/ 349 h 349"/>
                <a:gd name="T14" fmla="*/ 262 w 282"/>
                <a:gd name="T15" fmla="*/ 349 h 349"/>
                <a:gd name="T16" fmla="*/ 282 w 282"/>
                <a:gd name="T17" fmla="*/ 329 h 349"/>
                <a:gd name="T18" fmla="*/ 282 w 282"/>
                <a:gd name="T19" fmla="*/ 19 h 349"/>
                <a:gd name="T20" fmla="*/ 262 w 282"/>
                <a:gd name="T21" fmla="*/ 0 h 349"/>
                <a:gd name="T22" fmla="*/ 265 w 282"/>
                <a:gd name="T23" fmla="*/ 312 h 349"/>
                <a:gd name="T24" fmla="*/ 248 w 282"/>
                <a:gd name="T25" fmla="*/ 329 h 349"/>
                <a:gd name="T26" fmla="*/ 34 w 282"/>
                <a:gd name="T27" fmla="*/ 329 h 349"/>
                <a:gd name="T28" fmla="*/ 16 w 282"/>
                <a:gd name="T29" fmla="*/ 312 h 349"/>
                <a:gd name="T30" fmla="*/ 16 w 282"/>
                <a:gd name="T31" fmla="*/ 33 h 349"/>
                <a:gd name="T32" fmla="*/ 34 w 282"/>
                <a:gd name="T33" fmla="*/ 16 h 349"/>
                <a:gd name="T34" fmla="*/ 248 w 282"/>
                <a:gd name="T35" fmla="*/ 16 h 349"/>
                <a:gd name="T36" fmla="*/ 265 w 282"/>
                <a:gd name="T37" fmla="*/ 33 h 349"/>
                <a:gd name="T38" fmla="*/ 265 w 282"/>
                <a:gd name="T39" fmla="*/ 31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2" h="349">
                  <a:moveTo>
                    <a:pt x="262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40"/>
                    <a:pt x="9" y="349"/>
                    <a:pt x="20" y="349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73" y="349"/>
                    <a:pt x="282" y="340"/>
                    <a:pt x="282" y="329"/>
                  </a:cubicBezTo>
                  <a:cubicBezTo>
                    <a:pt x="282" y="19"/>
                    <a:pt x="282" y="19"/>
                    <a:pt x="282" y="19"/>
                  </a:cubicBezTo>
                  <a:cubicBezTo>
                    <a:pt x="282" y="8"/>
                    <a:pt x="273" y="0"/>
                    <a:pt x="262" y="0"/>
                  </a:cubicBezTo>
                  <a:close/>
                  <a:moveTo>
                    <a:pt x="265" y="312"/>
                  </a:moveTo>
                  <a:cubicBezTo>
                    <a:pt x="265" y="321"/>
                    <a:pt x="258" y="329"/>
                    <a:pt x="248" y="329"/>
                  </a:cubicBezTo>
                  <a:cubicBezTo>
                    <a:pt x="34" y="329"/>
                    <a:pt x="34" y="329"/>
                    <a:pt x="34" y="329"/>
                  </a:cubicBezTo>
                  <a:cubicBezTo>
                    <a:pt x="24" y="329"/>
                    <a:pt x="16" y="321"/>
                    <a:pt x="16" y="31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24"/>
                    <a:pt x="24" y="16"/>
                    <a:pt x="34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8" y="16"/>
                    <a:pt x="265" y="24"/>
                    <a:pt x="265" y="33"/>
                  </a:cubicBezTo>
                  <a:lnTo>
                    <a:pt x="265" y="31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264"/>
            <p:cNvSpPr>
              <a:spLocks/>
            </p:cNvSpPr>
            <p:nvPr/>
          </p:nvSpPr>
          <p:spPr bwMode="auto">
            <a:xfrm>
              <a:off x="5719232" y="2877574"/>
              <a:ext cx="113962" cy="92324"/>
            </a:xfrm>
            <a:custGeom>
              <a:avLst/>
              <a:gdLst>
                <a:gd name="T0" fmla="*/ 0 w 158"/>
                <a:gd name="T1" fmla="*/ 43 h 128"/>
                <a:gd name="T2" fmla="*/ 35 w 158"/>
                <a:gd name="T3" fmla="*/ 128 h 128"/>
                <a:gd name="T4" fmla="*/ 158 w 158"/>
                <a:gd name="T5" fmla="*/ 0 h 128"/>
                <a:gd name="T6" fmla="*/ 40 w 158"/>
                <a:gd name="T7" fmla="*/ 85 h 128"/>
                <a:gd name="T8" fmla="*/ 0 w 158"/>
                <a:gd name="T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8">
                  <a:moveTo>
                    <a:pt x="0" y="43"/>
                  </a:moveTo>
                  <a:lnTo>
                    <a:pt x="35" y="128"/>
                  </a:lnTo>
                  <a:lnTo>
                    <a:pt x="158" y="0"/>
                  </a:lnTo>
                  <a:lnTo>
                    <a:pt x="40" y="85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265"/>
            <p:cNvSpPr>
              <a:spLocks/>
            </p:cNvSpPr>
            <p:nvPr/>
          </p:nvSpPr>
          <p:spPr bwMode="auto">
            <a:xfrm>
              <a:off x="5714183" y="2572474"/>
              <a:ext cx="113962" cy="93766"/>
            </a:xfrm>
            <a:custGeom>
              <a:avLst/>
              <a:gdLst>
                <a:gd name="T0" fmla="*/ 158 w 158"/>
                <a:gd name="T1" fmla="*/ 0 h 130"/>
                <a:gd name="T2" fmla="*/ 40 w 158"/>
                <a:gd name="T3" fmla="*/ 85 h 130"/>
                <a:gd name="T4" fmla="*/ 0 w 158"/>
                <a:gd name="T5" fmla="*/ 43 h 130"/>
                <a:gd name="T6" fmla="*/ 35 w 158"/>
                <a:gd name="T7" fmla="*/ 130 h 130"/>
                <a:gd name="T8" fmla="*/ 158 w 158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30">
                  <a:moveTo>
                    <a:pt x="158" y="0"/>
                  </a:moveTo>
                  <a:lnTo>
                    <a:pt x="40" y="85"/>
                  </a:lnTo>
                  <a:lnTo>
                    <a:pt x="0" y="43"/>
                  </a:lnTo>
                  <a:lnTo>
                    <a:pt x="35" y="130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266"/>
            <p:cNvSpPr>
              <a:spLocks/>
            </p:cNvSpPr>
            <p:nvPr/>
          </p:nvSpPr>
          <p:spPr bwMode="auto">
            <a:xfrm>
              <a:off x="5710577" y="2721057"/>
              <a:ext cx="113962" cy="91603"/>
            </a:xfrm>
            <a:custGeom>
              <a:avLst/>
              <a:gdLst>
                <a:gd name="T0" fmla="*/ 158 w 158"/>
                <a:gd name="T1" fmla="*/ 0 h 127"/>
                <a:gd name="T2" fmla="*/ 40 w 158"/>
                <a:gd name="T3" fmla="*/ 85 h 127"/>
                <a:gd name="T4" fmla="*/ 0 w 158"/>
                <a:gd name="T5" fmla="*/ 42 h 127"/>
                <a:gd name="T6" fmla="*/ 35 w 158"/>
                <a:gd name="T7" fmla="*/ 127 h 127"/>
                <a:gd name="T8" fmla="*/ 158 w 158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27">
                  <a:moveTo>
                    <a:pt x="158" y="0"/>
                  </a:moveTo>
                  <a:lnTo>
                    <a:pt x="40" y="85"/>
                  </a:lnTo>
                  <a:lnTo>
                    <a:pt x="0" y="42"/>
                  </a:lnTo>
                  <a:lnTo>
                    <a:pt x="35" y="127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267"/>
            <p:cNvSpPr>
              <a:spLocks/>
            </p:cNvSpPr>
            <p:nvPr/>
          </p:nvSpPr>
          <p:spPr bwMode="auto">
            <a:xfrm>
              <a:off x="5678119" y="2400088"/>
              <a:ext cx="98816" cy="68522"/>
            </a:xfrm>
            <a:custGeom>
              <a:avLst/>
              <a:gdLst>
                <a:gd name="T0" fmla="*/ 3 w 58"/>
                <a:gd name="T1" fmla="*/ 40 h 40"/>
                <a:gd name="T2" fmla="*/ 21 w 58"/>
                <a:gd name="T3" fmla="*/ 40 h 40"/>
                <a:gd name="T4" fmla="*/ 17 w 58"/>
                <a:gd name="T5" fmla="*/ 30 h 40"/>
                <a:gd name="T6" fmla="*/ 29 w 58"/>
                <a:gd name="T7" fmla="*/ 18 h 40"/>
                <a:gd name="T8" fmla="*/ 41 w 58"/>
                <a:gd name="T9" fmla="*/ 30 h 40"/>
                <a:gd name="T10" fmla="*/ 36 w 58"/>
                <a:gd name="T11" fmla="*/ 40 h 40"/>
                <a:gd name="T12" fmla="*/ 56 w 58"/>
                <a:gd name="T13" fmla="*/ 40 h 40"/>
                <a:gd name="T14" fmla="*/ 58 w 58"/>
                <a:gd name="T15" fmla="*/ 29 h 40"/>
                <a:gd name="T16" fmla="*/ 29 w 58"/>
                <a:gd name="T17" fmla="*/ 0 h 40"/>
                <a:gd name="T18" fmla="*/ 0 w 58"/>
                <a:gd name="T19" fmla="*/ 29 h 40"/>
                <a:gd name="T20" fmla="*/ 2 w 58"/>
                <a:gd name="T21" fmla="*/ 40 h 40"/>
                <a:gd name="T22" fmla="*/ 3 w 58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0">
                  <a:moveTo>
                    <a:pt x="3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19" y="38"/>
                    <a:pt x="17" y="34"/>
                    <a:pt x="17" y="30"/>
                  </a:cubicBezTo>
                  <a:cubicBezTo>
                    <a:pt x="17" y="24"/>
                    <a:pt x="22" y="18"/>
                    <a:pt x="29" y="18"/>
                  </a:cubicBezTo>
                  <a:cubicBezTo>
                    <a:pt x="36" y="18"/>
                    <a:pt x="41" y="24"/>
                    <a:pt x="41" y="30"/>
                  </a:cubicBezTo>
                  <a:cubicBezTo>
                    <a:pt x="41" y="34"/>
                    <a:pt x="39" y="38"/>
                    <a:pt x="36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37"/>
                    <a:pt x="58" y="33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33"/>
                    <a:pt x="1" y="37"/>
                    <a:pt x="2" y="40"/>
                  </a:cubicBezTo>
                  <a:lnTo>
                    <a:pt x="3" y="4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268"/>
            <p:cNvSpPr>
              <a:spLocks noEditPoints="1"/>
            </p:cNvSpPr>
            <p:nvPr/>
          </p:nvSpPr>
          <p:spPr bwMode="auto">
            <a:xfrm>
              <a:off x="5550453" y="2877574"/>
              <a:ext cx="113962" cy="107471"/>
            </a:xfrm>
            <a:custGeom>
              <a:avLst/>
              <a:gdLst>
                <a:gd name="T0" fmla="*/ 0 w 158"/>
                <a:gd name="T1" fmla="*/ 149 h 149"/>
                <a:gd name="T2" fmla="*/ 158 w 158"/>
                <a:gd name="T3" fmla="*/ 149 h 149"/>
                <a:gd name="T4" fmla="*/ 158 w 158"/>
                <a:gd name="T5" fmla="*/ 0 h 149"/>
                <a:gd name="T6" fmla="*/ 0 w 158"/>
                <a:gd name="T7" fmla="*/ 0 h 149"/>
                <a:gd name="T8" fmla="*/ 0 w 158"/>
                <a:gd name="T9" fmla="*/ 149 h 149"/>
                <a:gd name="T10" fmla="*/ 19 w 158"/>
                <a:gd name="T11" fmla="*/ 19 h 149"/>
                <a:gd name="T12" fmla="*/ 139 w 158"/>
                <a:gd name="T13" fmla="*/ 19 h 149"/>
                <a:gd name="T14" fmla="*/ 139 w 158"/>
                <a:gd name="T15" fmla="*/ 128 h 149"/>
                <a:gd name="T16" fmla="*/ 19 w 158"/>
                <a:gd name="T17" fmla="*/ 128 h 149"/>
                <a:gd name="T18" fmla="*/ 19 w 158"/>
                <a:gd name="T1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149">
                  <a:moveTo>
                    <a:pt x="0" y="149"/>
                  </a:moveTo>
                  <a:lnTo>
                    <a:pt x="158" y="149"/>
                  </a:lnTo>
                  <a:lnTo>
                    <a:pt x="158" y="0"/>
                  </a:lnTo>
                  <a:lnTo>
                    <a:pt x="0" y="0"/>
                  </a:lnTo>
                  <a:lnTo>
                    <a:pt x="0" y="149"/>
                  </a:lnTo>
                  <a:close/>
                  <a:moveTo>
                    <a:pt x="19" y="19"/>
                  </a:moveTo>
                  <a:lnTo>
                    <a:pt x="139" y="19"/>
                  </a:lnTo>
                  <a:lnTo>
                    <a:pt x="139" y="128"/>
                  </a:lnTo>
                  <a:lnTo>
                    <a:pt x="19" y="128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269"/>
            <p:cNvSpPr>
              <a:spLocks noEditPoints="1"/>
            </p:cNvSpPr>
            <p:nvPr/>
          </p:nvSpPr>
          <p:spPr bwMode="auto">
            <a:xfrm>
              <a:off x="5550453" y="2721057"/>
              <a:ext cx="113962" cy="107471"/>
            </a:xfrm>
            <a:custGeom>
              <a:avLst/>
              <a:gdLst>
                <a:gd name="T0" fmla="*/ 0 w 158"/>
                <a:gd name="T1" fmla="*/ 149 h 149"/>
                <a:gd name="T2" fmla="*/ 158 w 158"/>
                <a:gd name="T3" fmla="*/ 149 h 149"/>
                <a:gd name="T4" fmla="*/ 158 w 158"/>
                <a:gd name="T5" fmla="*/ 0 h 149"/>
                <a:gd name="T6" fmla="*/ 0 w 158"/>
                <a:gd name="T7" fmla="*/ 0 h 149"/>
                <a:gd name="T8" fmla="*/ 0 w 158"/>
                <a:gd name="T9" fmla="*/ 149 h 149"/>
                <a:gd name="T10" fmla="*/ 19 w 158"/>
                <a:gd name="T11" fmla="*/ 19 h 149"/>
                <a:gd name="T12" fmla="*/ 139 w 158"/>
                <a:gd name="T13" fmla="*/ 19 h 149"/>
                <a:gd name="T14" fmla="*/ 139 w 158"/>
                <a:gd name="T15" fmla="*/ 127 h 149"/>
                <a:gd name="T16" fmla="*/ 19 w 158"/>
                <a:gd name="T17" fmla="*/ 127 h 149"/>
                <a:gd name="T18" fmla="*/ 19 w 158"/>
                <a:gd name="T1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149">
                  <a:moveTo>
                    <a:pt x="0" y="149"/>
                  </a:moveTo>
                  <a:lnTo>
                    <a:pt x="158" y="149"/>
                  </a:lnTo>
                  <a:lnTo>
                    <a:pt x="158" y="0"/>
                  </a:lnTo>
                  <a:lnTo>
                    <a:pt x="0" y="0"/>
                  </a:lnTo>
                  <a:lnTo>
                    <a:pt x="0" y="149"/>
                  </a:lnTo>
                  <a:close/>
                  <a:moveTo>
                    <a:pt x="19" y="19"/>
                  </a:moveTo>
                  <a:lnTo>
                    <a:pt x="139" y="19"/>
                  </a:lnTo>
                  <a:lnTo>
                    <a:pt x="139" y="127"/>
                  </a:lnTo>
                  <a:lnTo>
                    <a:pt x="19" y="127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270"/>
            <p:cNvSpPr>
              <a:spLocks noEditPoints="1"/>
            </p:cNvSpPr>
            <p:nvPr/>
          </p:nvSpPr>
          <p:spPr bwMode="auto">
            <a:xfrm>
              <a:off x="5550453" y="2567424"/>
              <a:ext cx="113962" cy="107471"/>
            </a:xfrm>
            <a:custGeom>
              <a:avLst/>
              <a:gdLst>
                <a:gd name="T0" fmla="*/ 0 w 158"/>
                <a:gd name="T1" fmla="*/ 149 h 149"/>
                <a:gd name="T2" fmla="*/ 158 w 158"/>
                <a:gd name="T3" fmla="*/ 149 h 149"/>
                <a:gd name="T4" fmla="*/ 158 w 158"/>
                <a:gd name="T5" fmla="*/ 0 h 149"/>
                <a:gd name="T6" fmla="*/ 0 w 158"/>
                <a:gd name="T7" fmla="*/ 0 h 149"/>
                <a:gd name="T8" fmla="*/ 0 w 158"/>
                <a:gd name="T9" fmla="*/ 149 h 149"/>
                <a:gd name="T10" fmla="*/ 19 w 158"/>
                <a:gd name="T11" fmla="*/ 19 h 149"/>
                <a:gd name="T12" fmla="*/ 139 w 158"/>
                <a:gd name="T13" fmla="*/ 19 h 149"/>
                <a:gd name="T14" fmla="*/ 139 w 158"/>
                <a:gd name="T15" fmla="*/ 128 h 149"/>
                <a:gd name="T16" fmla="*/ 19 w 158"/>
                <a:gd name="T17" fmla="*/ 128 h 149"/>
                <a:gd name="T18" fmla="*/ 19 w 158"/>
                <a:gd name="T1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8" h="149">
                  <a:moveTo>
                    <a:pt x="0" y="149"/>
                  </a:moveTo>
                  <a:lnTo>
                    <a:pt x="158" y="149"/>
                  </a:lnTo>
                  <a:lnTo>
                    <a:pt x="158" y="0"/>
                  </a:lnTo>
                  <a:lnTo>
                    <a:pt x="0" y="0"/>
                  </a:lnTo>
                  <a:lnTo>
                    <a:pt x="0" y="149"/>
                  </a:lnTo>
                  <a:close/>
                  <a:moveTo>
                    <a:pt x="19" y="19"/>
                  </a:moveTo>
                  <a:lnTo>
                    <a:pt x="139" y="19"/>
                  </a:lnTo>
                  <a:lnTo>
                    <a:pt x="139" y="128"/>
                  </a:lnTo>
                  <a:lnTo>
                    <a:pt x="19" y="128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829420" y="3658462"/>
            <a:ext cx="491191" cy="618137"/>
            <a:chOff x="10735730" y="3353619"/>
            <a:chExt cx="491191" cy="618137"/>
          </a:xfrm>
          <a:solidFill>
            <a:schemeClr val="bg1"/>
          </a:solidFill>
        </p:grpSpPr>
        <p:sp>
          <p:nvSpPr>
            <p:cNvPr id="69" name="Freeform 206"/>
            <p:cNvSpPr>
              <a:spLocks/>
            </p:cNvSpPr>
            <p:nvPr/>
          </p:nvSpPr>
          <p:spPr bwMode="auto">
            <a:xfrm>
              <a:off x="11095649" y="3487777"/>
              <a:ext cx="121175" cy="58424"/>
            </a:xfrm>
            <a:custGeom>
              <a:avLst/>
              <a:gdLst>
                <a:gd name="T0" fmla="*/ 137 w 168"/>
                <a:gd name="T1" fmla="*/ 81 h 81"/>
                <a:gd name="T2" fmla="*/ 168 w 168"/>
                <a:gd name="T3" fmla="*/ 24 h 81"/>
                <a:gd name="T4" fmla="*/ 0 w 168"/>
                <a:gd name="T5" fmla="*/ 0 h 81"/>
                <a:gd name="T6" fmla="*/ 137 w 168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81">
                  <a:moveTo>
                    <a:pt x="137" y="81"/>
                  </a:moveTo>
                  <a:lnTo>
                    <a:pt x="168" y="24"/>
                  </a:lnTo>
                  <a:lnTo>
                    <a:pt x="0" y="0"/>
                  </a:lnTo>
                  <a:lnTo>
                    <a:pt x="137" y="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207"/>
            <p:cNvSpPr>
              <a:spLocks noEditPoints="1"/>
            </p:cNvSpPr>
            <p:nvPr/>
          </p:nvSpPr>
          <p:spPr bwMode="auto">
            <a:xfrm>
              <a:off x="10735730" y="3505088"/>
              <a:ext cx="491191" cy="466668"/>
            </a:xfrm>
            <a:custGeom>
              <a:avLst/>
              <a:gdLst>
                <a:gd name="T0" fmla="*/ 281 w 288"/>
                <a:gd name="T1" fmla="*/ 120 h 274"/>
                <a:gd name="T2" fmla="*/ 191 w 288"/>
                <a:gd name="T3" fmla="*/ 0 h 274"/>
                <a:gd name="T4" fmla="*/ 144 w 288"/>
                <a:gd name="T5" fmla="*/ 9 h 274"/>
                <a:gd name="T6" fmla="*/ 96 w 288"/>
                <a:gd name="T7" fmla="*/ 0 h 274"/>
                <a:gd name="T8" fmla="*/ 7 w 288"/>
                <a:gd name="T9" fmla="*/ 120 h 274"/>
                <a:gd name="T10" fmla="*/ 7 w 288"/>
                <a:gd name="T11" fmla="*/ 240 h 274"/>
                <a:gd name="T12" fmla="*/ 39 w 288"/>
                <a:gd name="T13" fmla="*/ 274 h 274"/>
                <a:gd name="T14" fmla="*/ 132 w 288"/>
                <a:gd name="T15" fmla="*/ 274 h 274"/>
                <a:gd name="T16" fmla="*/ 155 w 288"/>
                <a:gd name="T17" fmla="*/ 274 h 274"/>
                <a:gd name="T18" fmla="*/ 249 w 288"/>
                <a:gd name="T19" fmla="*/ 274 h 274"/>
                <a:gd name="T20" fmla="*/ 281 w 288"/>
                <a:gd name="T21" fmla="*/ 240 h 274"/>
                <a:gd name="T22" fmla="*/ 281 w 288"/>
                <a:gd name="T23" fmla="*/ 120 h 274"/>
                <a:gd name="T24" fmla="*/ 220 w 288"/>
                <a:gd name="T25" fmla="*/ 250 h 274"/>
                <a:gd name="T26" fmla="*/ 56 w 288"/>
                <a:gd name="T27" fmla="*/ 250 h 274"/>
                <a:gd name="T28" fmla="*/ 31 w 288"/>
                <a:gd name="T29" fmla="*/ 221 h 274"/>
                <a:gd name="T30" fmla="*/ 31 w 288"/>
                <a:gd name="T31" fmla="*/ 118 h 274"/>
                <a:gd name="T32" fmla="*/ 98 w 288"/>
                <a:gd name="T33" fmla="*/ 24 h 274"/>
                <a:gd name="T34" fmla="*/ 144 w 288"/>
                <a:gd name="T35" fmla="*/ 36 h 274"/>
                <a:gd name="T36" fmla="*/ 191 w 288"/>
                <a:gd name="T37" fmla="*/ 24 h 274"/>
                <a:gd name="T38" fmla="*/ 256 w 288"/>
                <a:gd name="T39" fmla="*/ 106 h 274"/>
                <a:gd name="T40" fmla="*/ 256 w 288"/>
                <a:gd name="T41" fmla="*/ 221 h 274"/>
                <a:gd name="T42" fmla="*/ 220 w 288"/>
                <a:gd name="T43" fmla="*/ 25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74">
                  <a:moveTo>
                    <a:pt x="281" y="120"/>
                  </a:moveTo>
                  <a:cubicBezTo>
                    <a:pt x="281" y="53"/>
                    <a:pt x="191" y="0"/>
                    <a:pt x="191" y="0"/>
                  </a:cubicBezTo>
                  <a:cubicBezTo>
                    <a:pt x="191" y="0"/>
                    <a:pt x="165" y="9"/>
                    <a:pt x="144" y="9"/>
                  </a:cubicBezTo>
                  <a:cubicBezTo>
                    <a:pt x="123" y="9"/>
                    <a:pt x="96" y="0"/>
                    <a:pt x="96" y="0"/>
                  </a:cubicBezTo>
                  <a:cubicBezTo>
                    <a:pt x="96" y="0"/>
                    <a:pt x="7" y="53"/>
                    <a:pt x="7" y="120"/>
                  </a:cubicBezTo>
                  <a:cubicBezTo>
                    <a:pt x="7" y="187"/>
                    <a:pt x="7" y="240"/>
                    <a:pt x="7" y="240"/>
                  </a:cubicBezTo>
                  <a:cubicBezTo>
                    <a:pt x="7" y="240"/>
                    <a:pt x="0" y="274"/>
                    <a:pt x="39" y="274"/>
                  </a:cubicBezTo>
                  <a:cubicBezTo>
                    <a:pt x="77" y="274"/>
                    <a:pt x="132" y="274"/>
                    <a:pt x="132" y="274"/>
                  </a:cubicBezTo>
                  <a:cubicBezTo>
                    <a:pt x="155" y="274"/>
                    <a:pt x="155" y="274"/>
                    <a:pt x="155" y="274"/>
                  </a:cubicBezTo>
                  <a:cubicBezTo>
                    <a:pt x="155" y="274"/>
                    <a:pt x="211" y="274"/>
                    <a:pt x="249" y="274"/>
                  </a:cubicBezTo>
                  <a:cubicBezTo>
                    <a:pt x="288" y="274"/>
                    <a:pt x="281" y="240"/>
                    <a:pt x="281" y="240"/>
                  </a:cubicBezTo>
                  <a:cubicBezTo>
                    <a:pt x="281" y="240"/>
                    <a:pt x="281" y="187"/>
                    <a:pt x="281" y="120"/>
                  </a:cubicBezTo>
                  <a:close/>
                  <a:moveTo>
                    <a:pt x="220" y="250"/>
                  </a:moveTo>
                  <a:cubicBezTo>
                    <a:pt x="177" y="250"/>
                    <a:pt x="56" y="250"/>
                    <a:pt x="56" y="250"/>
                  </a:cubicBezTo>
                  <a:cubicBezTo>
                    <a:pt x="56" y="250"/>
                    <a:pt x="31" y="257"/>
                    <a:pt x="31" y="221"/>
                  </a:cubicBezTo>
                  <a:cubicBezTo>
                    <a:pt x="31" y="185"/>
                    <a:pt x="31" y="118"/>
                    <a:pt x="31" y="118"/>
                  </a:cubicBezTo>
                  <a:cubicBezTo>
                    <a:pt x="31" y="74"/>
                    <a:pt x="98" y="24"/>
                    <a:pt x="98" y="24"/>
                  </a:cubicBezTo>
                  <a:cubicBezTo>
                    <a:pt x="98" y="24"/>
                    <a:pt x="120" y="36"/>
                    <a:pt x="144" y="36"/>
                  </a:cubicBezTo>
                  <a:cubicBezTo>
                    <a:pt x="167" y="36"/>
                    <a:pt x="191" y="24"/>
                    <a:pt x="191" y="24"/>
                  </a:cubicBezTo>
                  <a:cubicBezTo>
                    <a:pt x="191" y="24"/>
                    <a:pt x="256" y="62"/>
                    <a:pt x="256" y="106"/>
                  </a:cubicBezTo>
                  <a:cubicBezTo>
                    <a:pt x="256" y="149"/>
                    <a:pt x="256" y="221"/>
                    <a:pt x="256" y="221"/>
                  </a:cubicBezTo>
                  <a:cubicBezTo>
                    <a:pt x="256" y="221"/>
                    <a:pt x="264" y="250"/>
                    <a:pt x="220" y="25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208"/>
            <p:cNvSpPr>
              <a:spLocks/>
            </p:cNvSpPr>
            <p:nvPr/>
          </p:nvSpPr>
          <p:spPr bwMode="auto">
            <a:xfrm>
              <a:off x="10865561" y="3353619"/>
              <a:ext cx="245235" cy="134158"/>
            </a:xfrm>
            <a:custGeom>
              <a:avLst/>
              <a:gdLst>
                <a:gd name="T0" fmla="*/ 68 w 144"/>
                <a:gd name="T1" fmla="*/ 79 h 79"/>
                <a:gd name="T2" fmla="*/ 111 w 144"/>
                <a:gd name="T3" fmla="*/ 69 h 79"/>
                <a:gd name="T4" fmla="*/ 144 w 144"/>
                <a:gd name="T5" fmla="*/ 26 h 79"/>
                <a:gd name="T6" fmla="*/ 68 w 144"/>
                <a:gd name="T7" fmla="*/ 0 h 79"/>
                <a:gd name="T8" fmla="*/ 0 w 144"/>
                <a:gd name="T9" fmla="*/ 33 h 79"/>
                <a:gd name="T10" fmla="*/ 34 w 144"/>
                <a:gd name="T11" fmla="*/ 69 h 79"/>
                <a:gd name="T12" fmla="*/ 68 w 144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79">
                  <a:moveTo>
                    <a:pt x="68" y="79"/>
                  </a:moveTo>
                  <a:cubicBezTo>
                    <a:pt x="94" y="79"/>
                    <a:pt x="111" y="69"/>
                    <a:pt x="111" y="69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14" y="0"/>
                    <a:pt x="68" y="0"/>
                  </a:cubicBezTo>
                  <a:cubicBezTo>
                    <a:pt x="22" y="0"/>
                    <a:pt x="0" y="33"/>
                    <a:pt x="0" y="33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69"/>
                    <a:pt x="42" y="79"/>
                    <a:pt x="68" y="7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209"/>
            <p:cNvSpPr>
              <a:spLocks noEditPoints="1"/>
            </p:cNvSpPr>
            <p:nvPr/>
          </p:nvSpPr>
          <p:spPr bwMode="auto">
            <a:xfrm>
              <a:off x="10913165" y="3619050"/>
              <a:ext cx="150026" cy="238744"/>
            </a:xfrm>
            <a:custGeom>
              <a:avLst/>
              <a:gdLst>
                <a:gd name="T0" fmla="*/ 77 w 88"/>
                <a:gd name="T1" fmla="*/ 65 h 140"/>
                <a:gd name="T2" fmla="*/ 66 w 88"/>
                <a:gd name="T3" fmla="*/ 59 h 140"/>
                <a:gd name="T4" fmla="*/ 50 w 88"/>
                <a:gd name="T5" fmla="*/ 55 h 140"/>
                <a:gd name="T6" fmla="*/ 50 w 88"/>
                <a:gd name="T7" fmla="*/ 26 h 140"/>
                <a:gd name="T8" fmla="*/ 63 w 88"/>
                <a:gd name="T9" fmla="*/ 38 h 140"/>
                <a:gd name="T10" fmla="*/ 73 w 88"/>
                <a:gd name="T11" fmla="*/ 45 h 140"/>
                <a:gd name="T12" fmla="*/ 81 w 88"/>
                <a:gd name="T13" fmla="*/ 43 h 140"/>
                <a:gd name="T14" fmla="*/ 84 w 88"/>
                <a:gd name="T15" fmla="*/ 37 h 140"/>
                <a:gd name="T16" fmla="*/ 82 w 88"/>
                <a:gd name="T17" fmla="*/ 30 h 140"/>
                <a:gd name="T18" fmla="*/ 76 w 88"/>
                <a:gd name="T19" fmla="*/ 23 h 140"/>
                <a:gd name="T20" fmla="*/ 65 w 88"/>
                <a:gd name="T21" fmla="*/ 16 h 140"/>
                <a:gd name="T22" fmla="*/ 50 w 88"/>
                <a:gd name="T23" fmla="*/ 13 h 140"/>
                <a:gd name="T24" fmla="*/ 50 w 88"/>
                <a:gd name="T25" fmla="*/ 6 h 140"/>
                <a:gd name="T26" fmla="*/ 44 w 88"/>
                <a:gd name="T27" fmla="*/ 0 h 140"/>
                <a:gd name="T28" fmla="*/ 39 w 88"/>
                <a:gd name="T29" fmla="*/ 6 h 140"/>
                <a:gd name="T30" fmla="*/ 39 w 88"/>
                <a:gd name="T31" fmla="*/ 13 h 140"/>
                <a:gd name="T32" fmla="*/ 13 w 88"/>
                <a:gd name="T33" fmla="*/ 22 h 140"/>
                <a:gd name="T34" fmla="*/ 4 w 88"/>
                <a:gd name="T35" fmla="*/ 41 h 140"/>
                <a:gd name="T36" fmla="*/ 8 w 88"/>
                <a:gd name="T37" fmla="*/ 56 h 140"/>
                <a:gd name="T38" fmla="*/ 20 w 88"/>
                <a:gd name="T39" fmla="*/ 64 h 140"/>
                <a:gd name="T40" fmla="*/ 39 w 88"/>
                <a:gd name="T41" fmla="*/ 70 h 140"/>
                <a:gd name="T42" fmla="*/ 39 w 88"/>
                <a:gd name="T43" fmla="*/ 102 h 140"/>
                <a:gd name="T44" fmla="*/ 30 w 88"/>
                <a:gd name="T45" fmla="*/ 98 h 140"/>
                <a:gd name="T46" fmla="*/ 25 w 88"/>
                <a:gd name="T47" fmla="*/ 93 h 140"/>
                <a:gd name="T48" fmla="*/ 21 w 88"/>
                <a:gd name="T49" fmla="*/ 84 h 140"/>
                <a:gd name="T50" fmla="*/ 18 w 88"/>
                <a:gd name="T51" fmla="*/ 80 h 140"/>
                <a:gd name="T52" fmla="*/ 11 w 88"/>
                <a:gd name="T53" fmla="*/ 79 h 140"/>
                <a:gd name="T54" fmla="*/ 4 w 88"/>
                <a:gd name="T55" fmla="*/ 81 h 140"/>
                <a:gd name="T56" fmla="*/ 0 w 88"/>
                <a:gd name="T57" fmla="*/ 87 h 140"/>
                <a:gd name="T58" fmla="*/ 3 w 88"/>
                <a:gd name="T59" fmla="*/ 96 h 140"/>
                <a:gd name="T60" fmla="*/ 10 w 88"/>
                <a:gd name="T61" fmla="*/ 105 h 140"/>
                <a:gd name="T62" fmla="*/ 22 w 88"/>
                <a:gd name="T63" fmla="*/ 112 h 140"/>
                <a:gd name="T64" fmla="*/ 39 w 88"/>
                <a:gd name="T65" fmla="*/ 116 h 140"/>
                <a:gd name="T66" fmla="*/ 39 w 88"/>
                <a:gd name="T67" fmla="*/ 134 h 140"/>
                <a:gd name="T68" fmla="*/ 40 w 88"/>
                <a:gd name="T69" fmla="*/ 139 h 140"/>
                <a:gd name="T70" fmla="*/ 44 w 88"/>
                <a:gd name="T71" fmla="*/ 140 h 140"/>
                <a:gd name="T72" fmla="*/ 49 w 88"/>
                <a:gd name="T73" fmla="*/ 139 h 140"/>
                <a:gd name="T74" fmla="*/ 50 w 88"/>
                <a:gd name="T75" fmla="*/ 133 h 140"/>
                <a:gd name="T76" fmla="*/ 50 w 88"/>
                <a:gd name="T77" fmla="*/ 116 h 140"/>
                <a:gd name="T78" fmla="*/ 70 w 88"/>
                <a:gd name="T79" fmla="*/ 111 h 140"/>
                <a:gd name="T80" fmla="*/ 83 w 88"/>
                <a:gd name="T81" fmla="*/ 100 h 140"/>
                <a:gd name="T82" fmla="*/ 88 w 88"/>
                <a:gd name="T83" fmla="*/ 85 h 140"/>
                <a:gd name="T84" fmla="*/ 85 w 88"/>
                <a:gd name="T85" fmla="*/ 74 h 140"/>
                <a:gd name="T86" fmla="*/ 77 w 88"/>
                <a:gd name="T87" fmla="*/ 65 h 140"/>
                <a:gd name="T88" fmla="*/ 39 w 88"/>
                <a:gd name="T89" fmla="*/ 52 h 140"/>
                <a:gd name="T90" fmla="*/ 28 w 88"/>
                <a:gd name="T91" fmla="*/ 47 h 140"/>
                <a:gd name="T92" fmla="*/ 24 w 88"/>
                <a:gd name="T93" fmla="*/ 39 h 140"/>
                <a:gd name="T94" fmla="*/ 28 w 88"/>
                <a:gd name="T95" fmla="*/ 31 h 140"/>
                <a:gd name="T96" fmla="*/ 39 w 88"/>
                <a:gd name="T97" fmla="*/ 26 h 140"/>
                <a:gd name="T98" fmla="*/ 39 w 88"/>
                <a:gd name="T99" fmla="*/ 52 h 140"/>
                <a:gd name="T100" fmla="*/ 63 w 88"/>
                <a:gd name="T101" fmla="*/ 97 h 140"/>
                <a:gd name="T102" fmla="*/ 50 w 88"/>
                <a:gd name="T103" fmla="*/ 102 h 140"/>
                <a:gd name="T104" fmla="*/ 50 w 88"/>
                <a:gd name="T105" fmla="*/ 73 h 140"/>
                <a:gd name="T106" fmla="*/ 63 w 88"/>
                <a:gd name="T107" fmla="*/ 78 h 140"/>
                <a:gd name="T108" fmla="*/ 67 w 88"/>
                <a:gd name="T109" fmla="*/ 87 h 140"/>
                <a:gd name="T110" fmla="*/ 63 w 88"/>
                <a:gd name="T111" fmla="*/ 9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8" h="140">
                  <a:moveTo>
                    <a:pt x="77" y="65"/>
                  </a:moveTo>
                  <a:cubicBezTo>
                    <a:pt x="74" y="62"/>
                    <a:pt x="70" y="60"/>
                    <a:pt x="66" y="59"/>
                  </a:cubicBezTo>
                  <a:cubicBezTo>
                    <a:pt x="62" y="58"/>
                    <a:pt x="57" y="56"/>
                    <a:pt x="50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7" y="28"/>
                    <a:pt x="61" y="32"/>
                    <a:pt x="63" y="38"/>
                  </a:cubicBezTo>
                  <a:cubicBezTo>
                    <a:pt x="65" y="43"/>
                    <a:pt x="68" y="45"/>
                    <a:pt x="73" y="45"/>
                  </a:cubicBezTo>
                  <a:cubicBezTo>
                    <a:pt x="76" y="45"/>
                    <a:pt x="79" y="44"/>
                    <a:pt x="81" y="43"/>
                  </a:cubicBezTo>
                  <a:cubicBezTo>
                    <a:pt x="83" y="41"/>
                    <a:pt x="84" y="39"/>
                    <a:pt x="84" y="37"/>
                  </a:cubicBezTo>
                  <a:cubicBezTo>
                    <a:pt x="84" y="35"/>
                    <a:pt x="83" y="32"/>
                    <a:pt x="82" y="30"/>
                  </a:cubicBezTo>
                  <a:cubicBezTo>
                    <a:pt x="80" y="27"/>
                    <a:pt x="79" y="25"/>
                    <a:pt x="76" y="23"/>
                  </a:cubicBezTo>
                  <a:cubicBezTo>
                    <a:pt x="73" y="20"/>
                    <a:pt x="69" y="17"/>
                    <a:pt x="65" y="16"/>
                  </a:cubicBezTo>
                  <a:cubicBezTo>
                    <a:pt x="61" y="14"/>
                    <a:pt x="56" y="13"/>
                    <a:pt x="50" y="13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2"/>
                    <a:pt x="48" y="0"/>
                    <a:pt x="44" y="0"/>
                  </a:cubicBezTo>
                  <a:cubicBezTo>
                    <a:pt x="41" y="0"/>
                    <a:pt x="39" y="2"/>
                    <a:pt x="39" y="6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8" y="14"/>
                    <a:pt x="19" y="17"/>
                    <a:pt x="13" y="22"/>
                  </a:cubicBezTo>
                  <a:cubicBezTo>
                    <a:pt x="7" y="27"/>
                    <a:pt x="4" y="33"/>
                    <a:pt x="4" y="41"/>
                  </a:cubicBezTo>
                  <a:cubicBezTo>
                    <a:pt x="4" y="47"/>
                    <a:pt x="5" y="52"/>
                    <a:pt x="8" y="56"/>
                  </a:cubicBezTo>
                  <a:cubicBezTo>
                    <a:pt x="11" y="59"/>
                    <a:pt x="15" y="62"/>
                    <a:pt x="20" y="64"/>
                  </a:cubicBezTo>
                  <a:cubicBezTo>
                    <a:pt x="25" y="67"/>
                    <a:pt x="32" y="68"/>
                    <a:pt x="39" y="70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35" y="101"/>
                    <a:pt x="32" y="100"/>
                    <a:pt x="30" y="98"/>
                  </a:cubicBezTo>
                  <a:cubicBezTo>
                    <a:pt x="28" y="96"/>
                    <a:pt x="26" y="95"/>
                    <a:pt x="25" y="93"/>
                  </a:cubicBezTo>
                  <a:cubicBezTo>
                    <a:pt x="24" y="91"/>
                    <a:pt x="23" y="88"/>
                    <a:pt x="21" y="84"/>
                  </a:cubicBezTo>
                  <a:cubicBezTo>
                    <a:pt x="21" y="82"/>
                    <a:pt x="19" y="81"/>
                    <a:pt x="18" y="80"/>
                  </a:cubicBezTo>
                  <a:cubicBezTo>
                    <a:pt x="16" y="79"/>
                    <a:pt x="14" y="79"/>
                    <a:pt x="11" y="79"/>
                  </a:cubicBezTo>
                  <a:cubicBezTo>
                    <a:pt x="8" y="79"/>
                    <a:pt x="6" y="79"/>
                    <a:pt x="4" y="81"/>
                  </a:cubicBezTo>
                  <a:cubicBezTo>
                    <a:pt x="1" y="83"/>
                    <a:pt x="0" y="85"/>
                    <a:pt x="0" y="87"/>
                  </a:cubicBezTo>
                  <a:cubicBezTo>
                    <a:pt x="0" y="90"/>
                    <a:pt x="1" y="93"/>
                    <a:pt x="3" y="96"/>
                  </a:cubicBezTo>
                  <a:cubicBezTo>
                    <a:pt x="4" y="99"/>
                    <a:pt x="7" y="102"/>
                    <a:pt x="10" y="105"/>
                  </a:cubicBezTo>
                  <a:cubicBezTo>
                    <a:pt x="13" y="108"/>
                    <a:pt x="17" y="110"/>
                    <a:pt x="22" y="112"/>
                  </a:cubicBezTo>
                  <a:cubicBezTo>
                    <a:pt x="27" y="114"/>
                    <a:pt x="33" y="115"/>
                    <a:pt x="39" y="116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9" y="136"/>
                    <a:pt x="39" y="138"/>
                    <a:pt x="40" y="139"/>
                  </a:cubicBezTo>
                  <a:cubicBezTo>
                    <a:pt x="41" y="140"/>
                    <a:pt x="42" y="140"/>
                    <a:pt x="44" y="140"/>
                  </a:cubicBezTo>
                  <a:cubicBezTo>
                    <a:pt x="47" y="140"/>
                    <a:pt x="48" y="140"/>
                    <a:pt x="49" y="139"/>
                  </a:cubicBezTo>
                  <a:cubicBezTo>
                    <a:pt x="49" y="137"/>
                    <a:pt x="50" y="135"/>
                    <a:pt x="50" y="133"/>
                  </a:cubicBezTo>
                  <a:cubicBezTo>
                    <a:pt x="50" y="116"/>
                    <a:pt x="50" y="116"/>
                    <a:pt x="50" y="116"/>
                  </a:cubicBezTo>
                  <a:cubicBezTo>
                    <a:pt x="58" y="115"/>
                    <a:pt x="64" y="113"/>
                    <a:pt x="70" y="111"/>
                  </a:cubicBezTo>
                  <a:cubicBezTo>
                    <a:pt x="76" y="108"/>
                    <a:pt x="80" y="104"/>
                    <a:pt x="83" y="100"/>
                  </a:cubicBezTo>
                  <a:cubicBezTo>
                    <a:pt x="86" y="95"/>
                    <a:pt x="88" y="90"/>
                    <a:pt x="88" y="85"/>
                  </a:cubicBezTo>
                  <a:cubicBezTo>
                    <a:pt x="88" y="81"/>
                    <a:pt x="87" y="77"/>
                    <a:pt x="85" y="74"/>
                  </a:cubicBezTo>
                  <a:cubicBezTo>
                    <a:pt x="83" y="70"/>
                    <a:pt x="80" y="67"/>
                    <a:pt x="77" y="65"/>
                  </a:cubicBezTo>
                  <a:close/>
                  <a:moveTo>
                    <a:pt x="39" y="52"/>
                  </a:moveTo>
                  <a:cubicBezTo>
                    <a:pt x="34" y="51"/>
                    <a:pt x="30" y="49"/>
                    <a:pt x="28" y="47"/>
                  </a:cubicBezTo>
                  <a:cubicBezTo>
                    <a:pt x="25" y="45"/>
                    <a:pt x="24" y="43"/>
                    <a:pt x="24" y="39"/>
                  </a:cubicBezTo>
                  <a:cubicBezTo>
                    <a:pt x="24" y="35"/>
                    <a:pt x="26" y="33"/>
                    <a:pt x="28" y="31"/>
                  </a:cubicBezTo>
                  <a:cubicBezTo>
                    <a:pt x="31" y="29"/>
                    <a:pt x="34" y="27"/>
                    <a:pt x="39" y="26"/>
                  </a:cubicBezTo>
                  <a:lnTo>
                    <a:pt x="39" y="52"/>
                  </a:lnTo>
                  <a:close/>
                  <a:moveTo>
                    <a:pt x="63" y="97"/>
                  </a:moveTo>
                  <a:cubicBezTo>
                    <a:pt x="60" y="100"/>
                    <a:pt x="55" y="101"/>
                    <a:pt x="50" y="10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55" y="74"/>
                    <a:pt x="60" y="76"/>
                    <a:pt x="63" y="78"/>
                  </a:cubicBezTo>
                  <a:cubicBezTo>
                    <a:pt x="66" y="80"/>
                    <a:pt x="67" y="83"/>
                    <a:pt x="67" y="87"/>
                  </a:cubicBezTo>
                  <a:cubicBezTo>
                    <a:pt x="67" y="91"/>
                    <a:pt x="66" y="94"/>
                    <a:pt x="63" y="9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508309" y="5010173"/>
            <a:ext cx="511211" cy="436970"/>
            <a:chOff x="1179499" y="5206586"/>
            <a:chExt cx="695313" cy="594335"/>
          </a:xfrm>
          <a:solidFill>
            <a:schemeClr val="bg1"/>
          </a:solidFill>
        </p:grpSpPr>
        <p:sp>
          <p:nvSpPr>
            <p:cNvPr id="74" name="Freeform 131"/>
            <p:cNvSpPr>
              <a:spLocks/>
            </p:cNvSpPr>
            <p:nvPr/>
          </p:nvSpPr>
          <p:spPr bwMode="auto">
            <a:xfrm>
              <a:off x="1179499" y="5712203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Rectangle 132"/>
            <p:cNvSpPr>
              <a:spLocks noChangeArrowheads="1"/>
            </p:cNvSpPr>
            <p:nvPr/>
          </p:nvSpPr>
          <p:spPr bwMode="auto">
            <a:xfrm>
              <a:off x="1662036" y="5206586"/>
              <a:ext cx="136322" cy="50561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Rectangle 133"/>
            <p:cNvSpPr>
              <a:spLocks noChangeArrowheads="1"/>
            </p:cNvSpPr>
            <p:nvPr/>
          </p:nvSpPr>
          <p:spPr bwMode="auto">
            <a:xfrm>
              <a:off x="1449258" y="5354448"/>
              <a:ext cx="136322" cy="35775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Rectangle 134"/>
            <p:cNvSpPr>
              <a:spLocks noChangeArrowheads="1"/>
            </p:cNvSpPr>
            <p:nvPr/>
          </p:nvSpPr>
          <p:spPr bwMode="auto">
            <a:xfrm>
              <a:off x="1239366" y="5480672"/>
              <a:ext cx="136322" cy="23153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289642" y="2097637"/>
            <a:ext cx="456155" cy="412642"/>
            <a:chOff x="3307274" y="3365159"/>
            <a:chExt cx="672954" cy="608761"/>
          </a:xfrm>
          <a:solidFill>
            <a:schemeClr val="bg1"/>
          </a:solidFill>
        </p:grpSpPr>
        <p:sp>
          <p:nvSpPr>
            <p:cNvPr id="79" name="Freeform 345"/>
            <p:cNvSpPr>
              <a:spLocks/>
            </p:cNvSpPr>
            <p:nvPr/>
          </p:nvSpPr>
          <p:spPr bwMode="auto">
            <a:xfrm>
              <a:off x="3907378" y="3655114"/>
              <a:ext cx="72849" cy="30294"/>
            </a:xfrm>
            <a:custGeom>
              <a:avLst/>
              <a:gdLst>
                <a:gd name="T0" fmla="*/ 9 w 43"/>
                <a:gd name="T1" fmla="*/ 18 h 18"/>
                <a:gd name="T2" fmla="*/ 34 w 43"/>
                <a:gd name="T3" fmla="*/ 17 h 18"/>
                <a:gd name="T4" fmla="*/ 42 w 43"/>
                <a:gd name="T5" fmla="*/ 8 h 18"/>
                <a:gd name="T6" fmla="*/ 34 w 43"/>
                <a:gd name="T7" fmla="*/ 0 h 18"/>
                <a:gd name="T8" fmla="*/ 8 w 43"/>
                <a:gd name="T9" fmla="*/ 1 h 18"/>
                <a:gd name="T10" fmla="*/ 0 w 43"/>
                <a:gd name="T11" fmla="*/ 9 h 18"/>
                <a:gd name="T12" fmla="*/ 0 w 43"/>
                <a:gd name="T13" fmla="*/ 9 h 18"/>
                <a:gd name="T14" fmla="*/ 9 w 4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8">
                  <a:moveTo>
                    <a:pt x="9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9" y="17"/>
                    <a:pt x="43" y="13"/>
                    <a:pt x="42" y="8"/>
                  </a:cubicBezTo>
                  <a:cubicBezTo>
                    <a:pt x="42" y="3"/>
                    <a:pt x="38" y="0"/>
                    <a:pt x="34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1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346"/>
            <p:cNvSpPr>
              <a:spLocks/>
            </p:cNvSpPr>
            <p:nvPr/>
          </p:nvSpPr>
          <p:spPr bwMode="auto">
            <a:xfrm>
              <a:off x="3908821" y="3455319"/>
              <a:ext cx="71407" cy="49769"/>
            </a:xfrm>
            <a:custGeom>
              <a:avLst/>
              <a:gdLst>
                <a:gd name="T0" fmla="*/ 11 w 42"/>
                <a:gd name="T1" fmla="*/ 27 h 29"/>
                <a:gd name="T2" fmla="*/ 35 w 42"/>
                <a:gd name="T3" fmla="*/ 18 h 29"/>
                <a:gd name="T4" fmla="*/ 40 w 42"/>
                <a:gd name="T5" fmla="*/ 7 h 29"/>
                <a:gd name="T6" fmla="*/ 29 w 42"/>
                <a:gd name="T7" fmla="*/ 2 h 29"/>
                <a:gd name="T8" fmla="*/ 5 w 42"/>
                <a:gd name="T9" fmla="*/ 12 h 29"/>
                <a:gd name="T10" fmla="*/ 0 w 42"/>
                <a:gd name="T11" fmla="*/ 19 h 29"/>
                <a:gd name="T12" fmla="*/ 0 w 42"/>
                <a:gd name="T13" fmla="*/ 23 h 29"/>
                <a:gd name="T14" fmla="*/ 11 w 42"/>
                <a:gd name="T15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9">
                  <a:moveTo>
                    <a:pt x="11" y="27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9" y="16"/>
                    <a:pt x="42" y="11"/>
                    <a:pt x="40" y="7"/>
                  </a:cubicBezTo>
                  <a:cubicBezTo>
                    <a:pt x="38" y="2"/>
                    <a:pt x="33" y="0"/>
                    <a:pt x="29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0" y="22"/>
                    <a:pt x="0" y="23"/>
                  </a:cubicBezTo>
                  <a:cubicBezTo>
                    <a:pt x="2" y="27"/>
                    <a:pt x="7" y="29"/>
                    <a:pt x="11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347"/>
            <p:cNvSpPr>
              <a:spLocks/>
            </p:cNvSpPr>
            <p:nvPr/>
          </p:nvSpPr>
          <p:spPr bwMode="auto">
            <a:xfrm>
              <a:off x="3908821" y="3818844"/>
              <a:ext cx="71407" cy="49047"/>
            </a:xfrm>
            <a:custGeom>
              <a:avLst/>
              <a:gdLst>
                <a:gd name="T0" fmla="*/ 35 w 42"/>
                <a:gd name="T1" fmla="*/ 11 h 29"/>
                <a:gd name="T2" fmla="*/ 11 w 42"/>
                <a:gd name="T3" fmla="*/ 2 h 29"/>
                <a:gd name="T4" fmla="*/ 0 w 42"/>
                <a:gd name="T5" fmla="*/ 6 h 29"/>
                <a:gd name="T6" fmla="*/ 0 w 42"/>
                <a:gd name="T7" fmla="*/ 10 h 29"/>
                <a:gd name="T8" fmla="*/ 5 w 42"/>
                <a:gd name="T9" fmla="*/ 17 h 29"/>
                <a:gd name="T10" fmla="*/ 29 w 42"/>
                <a:gd name="T11" fmla="*/ 27 h 29"/>
                <a:gd name="T12" fmla="*/ 40 w 42"/>
                <a:gd name="T13" fmla="*/ 22 h 29"/>
                <a:gd name="T14" fmla="*/ 35 w 42"/>
                <a:gd name="T15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9">
                  <a:moveTo>
                    <a:pt x="35" y="11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7" y="0"/>
                    <a:pt x="2" y="2"/>
                    <a:pt x="0" y="6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3"/>
                    <a:pt x="2" y="16"/>
                    <a:pt x="5" y="1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3" y="29"/>
                    <a:pt x="38" y="27"/>
                    <a:pt x="40" y="22"/>
                  </a:cubicBezTo>
                  <a:cubicBezTo>
                    <a:pt x="42" y="18"/>
                    <a:pt x="39" y="13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348"/>
            <p:cNvSpPr>
              <a:spLocks/>
            </p:cNvSpPr>
            <p:nvPr/>
          </p:nvSpPr>
          <p:spPr bwMode="auto">
            <a:xfrm>
              <a:off x="3784039" y="3365159"/>
              <a:ext cx="69964" cy="608760"/>
            </a:xfrm>
            <a:custGeom>
              <a:avLst/>
              <a:gdLst>
                <a:gd name="T0" fmla="*/ 20 w 41"/>
                <a:gd name="T1" fmla="*/ 0 h 357"/>
                <a:gd name="T2" fmla="*/ 0 w 41"/>
                <a:gd name="T3" fmla="*/ 23 h 357"/>
                <a:gd name="T4" fmla="*/ 0 w 41"/>
                <a:gd name="T5" fmla="*/ 335 h 357"/>
                <a:gd name="T6" fmla="*/ 6 w 41"/>
                <a:gd name="T7" fmla="*/ 351 h 357"/>
                <a:gd name="T8" fmla="*/ 20 w 41"/>
                <a:gd name="T9" fmla="*/ 357 h 357"/>
                <a:gd name="T10" fmla="*/ 41 w 41"/>
                <a:gd name="T11" fmla="*/ 335 h 357"/>
                <a:gd name="T12" fmla="*/ 41 w 41"/>
                <a:gd name="T13" fmla="*/ 23 h 357"/>
                <a:gd name="T14" fmla="*/ 35 w 41"/>
                <a:gd name="T15" fmla="*/ 7 h 357"/>
                <a:gd name="T16" fmla="*/ 20 w 41"/>
                <a:gd name="T1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57">
                  <a:moveTo>
                    <a:pt x="20" y="0"/>
                  </a:moveTo>
                  <a:cubicBezTo>
                    <a:pt x="9" y="0"/>
                    <a:pt x="0" y="10"/>
                    <a:pt x="0" y="23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0" y="341"/>
                    <a:pt x="2" y="347"/>
                    <a:pt x="6" y="351"/>
                  </a:cubicBezTo>
                  <a:cubicBezTo>
                    <a:pt x="10" y="355"/>
                    <a:pt x="15" y="357"/>
                    <a:pt x="20" y="357"/>
                  </a:cubicBezTo>
                  <a:cubicBezTo>
                    <a:pt x="31" y="357"/>
                    <a:pt x="41" y="347"/>
                    <a:pt x="41" y="335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16"/>
                    <a:pt x="38" y="11"/>
                    <a:pt x="35" y="7"/>
                  </a:cubicBezTo>
                  <a:cubicBezTo>
                    <a:pt x="31" y="3"/>
                    <a:pt x="26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349"/>
            <p:cNvSpPr>
              <a:spLocks/>
            </p:cNvSpPr>
            <p:nvPr/>
          </p:nvSpPr>
          <p:spPr bwMode="auto">
            <a:xfrm>
              <a:off x="3471004" y="3394011"/>
              <a:ext cx="280578" cy="547451"/>
            </a:xfrm>
            <a:custGeom>
              <a:avLst/>
              <a:gdLst>
                <a:gd name="T0" fmla="*/ 0 w 165"/>
                <a:gd name="T1" fmla="*/ 224 h 321"/>
                <a:gd name="T2" fmla="*/ 165 w 165"/>
                <a:gd name="T3" fmla="*/ 321 h 321"/>
                <a:gd name="T4" fmla="*/ 165 w 165"/>
                <a:gd name="T5" fmla="*/ 43 h 321"/>
                <a:gd name="T6" fmla="*/ 165 w 165"/>
                <a:gd name="T7" fmla="*/ 0 h 321"/>
                <a:gd name="T8" fmla="*/ 0 w 165"/>
                <a:gd name="T9" fmla="*/ 57 h 321"/>
                <a:gd name="T10" fmla="*/ 0 w 165"/>
                <a:gd name="T11" fmla="*/ 22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321">
                  <a:moveTo>
                    <a:pt x="0" y="224"/>
                  </a:moveTo>
                  <a:cubicBezTo>
                    <a:pt x="69" y="239"/>
                    <a:pt x="165" y="321"/>
                    <a:pt x="165" y="321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24" y="41"/>
                    <a:pt x="0" y="57"/>
                    <a:pt x="0" y="57"/>
                  </a:cubicBezTo>
                  <a:lnTo>
                    <a:pt x="0" y="22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350"/>
            <p:cNvSpPr>
              <a:spLocks/>
            </p:cNvSpPr>
            <p:nvPr/>
          </p:nvSpPr>
          <p:spPr bwMode="auto">
            <a:xfrm>
              <a:off x="3359927" y="3800091"/>
              <a:ext cx="155075" cy="173829"/>
            </a:xfrm>
            <a:custGeom>
              <a:avLst/>
              <a:gdLst>
                <a:gd name="T0" fmla="*/ 45 w 91"/>
                <a:gd name="T1" fmla="*/ 0 h 102"/>
                <a:gd name="T2" fmla="*/ 0 w 91"/>
                <a:gd name="T3" fmla="*/ 0 h 102"/>
                <a:gd name="T4" fmla="*/ 45 w 91"/>
                <a:gd name="T5" fmla="*/ 57 h 102"/>
                <a:gd name="T6" fmla="*/ 45 w 91"/>
                <a:gd name="T7" fmla="*/ 77 h 102"/>
                <a:gd name="T8" fmla="*/ 65 w 91"/>
                <a:gd name="T9" fmla="*/ 102 h 102"/>
                <a:gd name="T10" fmla="*/ 88 w 91"/>
                <a:gd name="T11" fmla="*/ 102 h 102"/>
                <a:gd name="T12" fmla="*/ 88 w 91"/>
                <a:gd name="T13" fmla="*/ 51 h 102"/>
                <a:gd name="T14" fmla="*/ 45 w 91"/>
                <a:gd name="T1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102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5" y="37"/>
                    <a:pt x="45" y="5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77"/>
                    <a:pt x="42" y="102"/>
                    <a:pt x="65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8" y="51"/>
                    <a:pt x="91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351"/>
            <p:cNvSpPr>
              <a:spLocks/>
            </p:cNvSpPr>
            <p:nvPr/>
          </p:nvSpPr>
          <p:spPr bwMode="auto">
            <a:xfrm>
              <a:off x="3307274" y="3491383"/>
              <a:ext cx="129109" cy="279856"/>
            </a:xfrm>
            <a:custGeom>
              <a:avLst/>
              <a:gdLst>
                <a:gd name="T0" fmla="*/ 76 w 76"/>
                <a:gd name="T1" fmla="*/ 164 h 164"/>
                <a:gd name="T2" fmla="*/ 76 w 76"/>
                <a:gd name="T3" fmla="*/ 0 h 164"/>
                <a:gd name="T4" fmla="*/ 42 w 76"/>
                <a:gd name="T5" fmla="*/ 0 h 164"/>
                <a:gd name="T6" fmla="*/ 0 w 76"/>
                <a:gd name="T7" fmla="*/ 31 h 164"/>
                <a:gd name="T8" fmla="*/ 0 w 76"/>
                <a:gd name="T9" fmla="*/ 122 h 164"/>
                <a:gd name="T10" fmla="*/ 31 w 76"/>
                <a:gd name="T11" fmla="*/ 164 h 164"/>
                <a:gd name="T12" fmla="*/ 76 w 76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64">
                  <a:moveTo>
                    <a:pt x="76" y="164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68" y="0"/>
                    <a:pt x="57" y="0"/>
                    <a:pt x="42" y="0"/>
                  </a:cubicBezTo>
                  <a:cubicBezTo>
                    <a:pt x="0" y="0"/>
                    <a:pt x="0" y="30"/>
                    <a:pt x="0" y="31"/>
                  </a:cubicBezTo>
                  <a:cubicBezTo>
                    <a:pt x="0" y="31"/>
                    <a:pt x="0" y="82"/>
                    <a:pt x="0" y="122"/>
                  </a:cubicBezTo>
                  <a:cubicBezTo>
                    <a:pt x="0" y="162"/>
                    <a:pt x="31" y="164"/>
                    <a:pt x="31" y="164"/>
                  </a:cubicBezTo>
                  <a:cubicBezTo>
                    <a:pt x="36" y="164"/>
                    <a:pt x="49" y="164"/>
                    <a:pt x="76" y="16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808856" y="2577439"/>
            <a:ext cx="452022" cy="486703"/>
            <a:chOff x="5460292" y="4285512"/>
            <a:chExt cx="564041" cy="607317"/>
          </a:xfrm>
          <a:solidFill>
            <a:schemeClr val="bg1"/>
          </a:solidFill>
        </p:grpSpPr>
        <p:sp>
          <p:nvSpPr>
            <p:cNvPr id="87" name="Freeform 325"/>
            <p:cNvSpPr>
              <a:spLocks/>
            </p:cNvSpPr>
            <p:nvPr/>
          </p:nvSpPr>
          <p:spPr bwMode="auto">
            <a:xfrm>
              <a:off x="5758181" y="4311478"/>
              <a:ext cx="266152" cy="241629"/>
            </a:xfrm>
            <a:custGeom>
              <a:avLst/>
              <a:gdLst>
                <a:gd name="T0" fmla="*/ 0 w 156"/>
                <a:gd name="T1" fmla="*/ 0 h 142"/>
                <a:gd name="T2" fmla="*/ 77 w 156"/>
                <a:gd name="T3" fmla="*/ 142 h 142"/>
                <a:gd name="T4" fmla="*/ 156 w 156"/>
                <a:gd name="T5" fmla="*/ 142 h 142"/>
                <a:gd name="T6" fmla="*/ 0 w 156"/>
                <a:gd name="T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42">
                  <a:moveTo>
                    <a:pt x="0" y="0"/>
                  </a:moveTo>
                  <a:cubicBezTo>
                    <a:pt x="63" y="27"/>
                    <a:pt x="77" y="142"/>
                    <a:pt x="77" y="142"/>
                  </a:cubicBezTo>
                  <a:cubicBezTo>
                    <a:pt x="116" y="111"/>
                    <a:pt x="156" y="142"/>
                    <a:pt x="156" y="142"/>
                  </a:cubicBezTo>
                  <a:cubicBezTo>
                    <a:pt x="134" y="31"/>
                    <a:pt x="2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326"/>
            <p:cNvSpPr>
              <a:spLocks/>
            </p:cNvSpPr>
            <p:nvPr/>
          </p:nvSpPr>
          <p:spPr bwMode="auto">
            <a:xfrm>
              <a:off x="5611761" y="4285512"/>
              <a:ext cx="261103" cy="261103"/>
            </a:xfrm>
            <a:custGeom>
              <a:avLst/>
              <a:gdLst>
                <a:gd name="T0" fmla="*/ 84 w 153"/>
                <a:gd name="T1" fmla="*/ 3 h 153"/>
                <a:gd name="T2" fmla="*/ 78 w 153"/>
                <a:gd name="T3" fmla="*/ 0 h 153"/>
                <a:gd name="T4" fmla="*/ 70 w 153"/>
                <a:gd name="T5" fmla="*/ 10 h 153"/>
                <a:gd name="T6" fmla="*/ 70 w 153"/>
                <a:gd name="T7" fmla="*/ 14 h 153"/>
                <a:gd name="T8" fmla="*/ 70 w 153"/>
                <a:gd name="T9" fmla="*/ 20 h 153"/>
                <a:gd name="T10" fmla="*/ 15 w 153"/>
                <a:gd name="T11" fmla="*/ 97 h 153"/>
                <a:gd name="T12" fmla="*/ 0 w 153"/>
                <a:gd name="T13" fmla="*/ 153 h 153"/>
                <a:gd name="T14" fmla="*/ 70 w 153"/>
                <a:gd name="T15" fmla="*/ 138 h 153"/>
                <a:gd name="T16" fmla="*/ 70 w 153"/>
                <a:gd name="T17" fmla="*/ 138 h 153"/>
                <a:gd name="T18" fmla="*/ 83 w 153"/>
                <a:gd name="T19" fmla="*/ 138 h 153"/>
                <a:gd name="T20" fmla="*/ 86 w 153"/>
                <a:gd name="T21" fmla="*/ 138 h 153"/>
                <a:gd name="T22" fmla="*/ 153 w 153"/>
                <a:gd name="T23" fmla="*/ 153 h 153"/>
                <a:gd name="T24" fmla="*/ 86 w 153"/>
                <a:gd name="T25" fmla="*/ 20 h 153"/>
                <a:gd name="T26" fmla="*/ 86 w 153"/>
                <a:gd name="T27" fmla="*/ 15 h 153"/>
                <a:gd name="T28" fmla="*/ 86 w 153"/>
                <a:gd name="T29" fmla="*/ 10 h 153"/>
                <a:gd name="T30" fmla="*/ 84 w 153"/>
                <a:gd name="T31" fmla="*/ 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" h="153">
                  <a:moveTo>
                    <a:pt x="84" y="3"/>
                  </a:moveTo>
                  <a:cubicBezTo>
                    <a:pt x="82" y="1"/>
                    <a:pt x="80" y="0"/>
                    <a:pt x="78" y="0"/>
                  </a:cubicBezTo>
                  <a:cubicBezTo>
                    <a:pt x="74" y="0"/>
                    <a:pt x="70" y="4"/>
                    <a:pt x="70" y="10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44" y="34"/>
                    <a:pt x="26" y="67"/>
                    <a:pt x="15" y="97"/>
                  </a:cubicBezTo>
                  <a:cubicBezTo>
                    <a:pt x="4" y="127"/>
                    <a:pt x="0" y="153"/>
                    <a:pt x="0" y="153"/>
                  </a:cubicBezTo>
                  <a:cubicBezTo>
                    <a:pt x="14" y="148"/>
                    <a:pt x="41" y="138"/>
                    <a:pt x="70" y="138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4" y="138"/>
                    <a:pt x="85" y="138"/>
                    <a:pt x="86" y="138"/>
                  </a:cubicBezTo>
                  <a:cubicBezTo>
                    <a:pt x="113" y="139"/>
                    <a:pt x="140" y="148"/>
                    <a:pt x="153" y="153"/>
                  </a:cubicBezTo>
                  <a:cubicBezTo>
                    <a:pt x="153" y="153"/>
                    <a:pt x="136" y="52"/>
                    <a:pt x="86" y="20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7"/>
                    <a:pt x="85" y="5"/>
                    <a:pt x="8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327"/>
            <p:cNvSpPr>
              <a:spLocks/>
            </p:cNvSpPr>
            <p:nvPr/>
          </p:nvSpPr>
          <p:spPr bwMode="auto">
            <a:xfrm>
              <a:off x="5730772" y="4531468"/>
              <a:ext cx="27409" cy="361361"/>
            </a:xfrm>
            <a:custGeom>
              <a:avLst/>
              <a:gdLst>
                <a:gd name="T0" fmla="*/ 0 w 16"/>
                <a:gd name="T1" fmla="*/ 5 h 212"/>
                <a:gd name="T2" fmla="*/ 0 w 16"/>
                <a:gd name="T3" fmla="*/ 203 h 212"/>
                <a:gd name="T4" fmla="*/ 3 w 16"/>
                <a:gd name="T5" fmla="*/ 210 h 212"/>
                <a:gd name="T6" fmla="*/ 8 w 16"/>
                <a:gd name="T7" fmla="*/ 212 h 212"/>
                <a:gd name="T8" fmla="*/ 16 w 16"/>
                <a:gd name="T9" fmla="*/ 203 h 212"/>
                <a:gd name="T10" fmla="*/ 16 w 16"/>
                <a:gd name="T11" fmla="*/ 5 h 212"/>
                <a:gd name="T12" fmla="*/ 0 w 16"/>
                <a:gd name="T13" fmla="*/ 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12">
                  <a:moveTo>
                    <a:pt x="0" y="5"/>
                  </a:moveTo>
                  <a:cubicBezTo>
                    <a:pt x="0" y="203"/>
                    <a:pt x="0" y="203"/>
                    <a:pt x="0" y="203"/>
                  </a:cubicBezTo>
                  <a:cubicBezTo>
                    <a:pt x="0" y="206"/>
                    <a:pt x="1" y="208"/>
                    <a:pt x="3" y="210"/>
                  </a:cubicBezTo>
                  <a:cubicBezTo>
                    <a:pt x="4" y="211"/>
                    <a:pt x="6" y="212"/>
                    <a:pt x="8" y="212"/>
                  </a:cubicBezTo>
                  <a:cubicBezTo>
                    <a:pt x="13" y="212"/>
                    <a:pt x="16" y="208"/>
                    <a:pt x="16" y="20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9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328"/>
            <p:cNvSpPr>
              <a:spLocks/>
            </p:cNvSpPr>
            <p:nvPr/>
          </p:nvSpPr>
          <p:spPr bwMode="auto">
            <a:xfrm>
              <a:off x="5460292" y="4309314"/>
              <a:ext cx="270480" cy="243792"/>
            </a:xfrm>
            <a:custGeom>
              <a:avLst/>
              <a:gdLst>
                <a:gd name="T0" fmla="*/ 0 w 159"/>
                <a:gd name="T1" fmla="*/ 143 h 143"/>
                <a:gd name="T2" fmla="*/ 79 w 159"/>
                <a:gd name="T3" fmla="*/ 143 h 143"/>
                <a:gd name="T4" fmla="*/ 159 w 159"/>
                <a:gd name="T5" fmla="*/ 0 h 143"/>
                <a:gd name="T6" fmla="*/ 159 w 159"/>
                <a:gd name="T7" fmla="*/ 0 h 143"/>
                <a:gd name="T8" fmla="*/ 0 w 159"/>
                <a:gd name="T9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43">
                  <a:moveTo>
                    <a:pt x="0" y="143"/>
                  </a:moveTo>
                  <a:cubicBezTo>
                    <a:pt x="0" y="143"/>
                    <a:pt x="40" y="112"/>
                    <a:pt x="79" y="143"/>
                  </a:cubicBezTo>
                  <a:cubicBezTo>
                    <a:pt x="79" y="143"/>
                    <a:pt x="90" y="31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24" y="21"/>
                    <a:pt x="0" y="14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047928" y="3116615"/>
            <a:ext cx="431539" cy="329975"/>
            <a:chOff x="7479875" y="5221733"/>
            <a:chExt cx="726329" cy="555385"/>
          </a:xfrm>
          <a:solidFill>
            <a:schemeClr val="bg1"/>
          </a:solidFill>
        </p:grpSpPr>
        <p:sp>
          <p:nvSpPr>
            <p:cNvPr id="92" name="Freeform 144"/>
            <p:cNvSpPr>
              <a:spLocks/>
            </p:cNvSpPr>
            <p:nvPr/>
          </p:nvSpPr>
          <p:spPr bwMode="auto">
            <a:xfrm>
              <a:off x="8108831" y="5315499"/>
              <a:ext cx="97373" cy="461619"/>
            </a:xfrm>
            <a:custGeom>
              <a:avLst/>
              <a:gdLst>
                <a:gd name="T0" fmla="*/ 19 w 57"/>
                <a:gd name="T1" fmla="*/ 0 h 271"/>
                <a:gd name="T2" fmla="*/ 0 w 57"/>
                <a:gd name="T3" fmla="*/ 0 h 271"/>
                <a:gd name="T4" fmla="*/ 0 w 57"/>
                <a:gd name="T5" fmla="*/ 271 h 271"/>
                <a:gd name="T6" fmla="*/ 19 w 57"/>
                <a:gd name="T7" fmla="*/ 271 h 271"/>
                <a:gd name="T8" fmla="*/ 57 w 57"/>
                <a:gd name="T9" fmla="*/ 234 h 271"/>
                <a:gd name="T10" fmla="*/ 57 w 57"/>
                <a:gd name="T11" fmla="*/ 38 h 271"/>
                <a:gd name="T12" fmla="*/ 19 w 57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1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9" y="271"/>
                    <a:pt x="19" y="271"/>
                    <a:pt x="19" y="271"/>
                  </a:cubicBezTo>
                  <a:cubicBezTo>
                    <a:pt x="40" y="271"/>
                    <a:pt x="57" y="254"/>
                    <a:pt x="57" y="234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17"/>
                    <a:pt x="4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145"/>
            <p:cNvSpPr>
              <a:spLocks/>
            </p:cNvSpPr>
            <p:nvPr/>
          </p:nvSpPr>
          <p:spPr bwMode="auto">
            <a:xfrm>
              <a:off x="7718618" y="5221733"/>
              <a:ext cx="252448" cy="57702"/>
            </a:xfrm>
            <a:custGeom>
              <a:avLst/>
              <a:gdLst>
                <a:gd name="T0" fmla="*/ 16 w 148"/>
                <a:gd name="T1" fmla="*/ 34 h 34"/>
                <a:gd name="T2" fmla="*/ 131 w 148"/>
                <a:gd name="T3" fmla="*/ 34 h 34"/>
                <a:gd name="T4" fmla="*/ 148 w 148"/>
                <a:gd name="T5" fmla="*/ 17 h 34"/>
                <a:gd name="T6" fmla="*/ 131 w 148"/>
                <a:gd name="T7" fmla="*/ 0 h 34"/>
                <a:gd name="T8" fmla="*/ 16 w 148"/>
                <a:gd name="T9" fmla="*/ 0 h 34"/>
                <a:gd name="T10" fmla="*/ 0 w 148"/>
                <a:gd name="T11" fmla="*/ 17 h 34"/>
                <a:gd name="T12" fmla="*/ 5 w 148"/>
                <a:gd name="T13" fmla="*/ 29 h 34"/>
                <a:gd name="T14" fmla="*/ 16 w 148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4">
                  <a:moveTo>
                    <a:pt x="16" y="34"/>
                  </a:moveTo>
                  <a:cubicBezTo>
                    <a:pt x="131" y="34"/>
                    <a:pt x="131" y="34"/>
                    <a:pt x="131" y="34"/>
                  </a:cubicBezTo>
                  <a:cubicBezTo>
                    <a:pt x="140" y="34"/>
                    <a:pt x="148" y="26"/>
                    <a:pt x="148" y="17"/>
                  </a:cubicBezTo>
                  <a:cubicBezTo>
                    <a:pt x="148" y="8"/>
                    <a:pt x="140" y="0"/>
                    <a:pt x="13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2"/>
                    <a:pt x="2" y="26"/>
                    <a:pt x="5" y="29"/>
                  </a:cubicBezTo>
                  <a:cubicBezTo>
                    <a:pt x="8" y="32"/>
                    <a:pt x="12" y="34"/>
                    <a:pt x="16" y="3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Rectangle 146"/>
            <p:cNvSpPr>
              <a:spLocks noChangeArrowheads="1"/>
            </p:cNvSpPr>
            <p:nvPr/>
          </p:nvSpPr>
          <p:spPr bwMode="auto">
            <a:xfrm>
              <a:off x="7632065" y="5315499"/>
              <a:ext cx="420506" cy="461619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147"/>
            <p:cNvSpPr>
              <a:spLocks/>
            </p:cNvSpPr>
            <p:nvPr/>
          </p:nvSpPr>
          <p:spPr bwMode="auto">
            <a:xfrm>
              <a:off x="7479875" y="5315499"/>
              <a:ext cx="97373" cy="461619"/>
            </a:xfrm>
            <a:custGeom>
              <a:avLst/>
              <a:gdLst>
                <a:gd name="T0" fmla="*/ 0 w 57"/>
                <a:gd name="T1" fmla="*/ 38 h 271"/>
                <a:gd name="T2" fmla="*/ 0 w 57"/>
                <a:gd name="T3" fmla="*/ 234 h 271"/>
                <a:gd name="T4" fmla="*/ 38 w 57"/>
                <a:gd name="T5" fmla="*/ 271 h 271"/>
                <a:gd name="T6" fmla="*/ 57 w 57"/>
                <a:gd name="T7" fmla="*/ 271 h 271"/>
                <a:gd name="T8" fmla="*/ 57 w 57"/>
                <a:gd name="T9" fmla="*/ 0 h 271"/>
                <a:gd name="T10" fmla="*/ 38 w 57"/>
                <a:gd name="T11" fmla="*/ 0 h 271"/>
                <a:gd name="T12" fmla="*/ 0 w 57"/>
                <a:gd name="T13" fmla="*/ 3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1">
                  <a:moveTo>
                    <a:pt x="0" y="38"/>
                  </a:moveTo>
                  <a:cubicBezTo>
                    <a:pt x="0" y="234"/>
                    <a:pt x="0" y="234"/>
                    <a:pt x="0" y="234"/>
                  </a:cubicBezTo>
                  <a:cubicBezTo>
                    <a:pt x="0" y="254"/>
                    <a:pt x="17" y="271"/>
                    <a:pt x="38" y="271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6" name="MH_Text_1"/>
          <p:cNvSpPr/>
          <p:nvPr>
            <p:custDataLst>
              <p:tags r:id="rId1"/>
            </p:custDataLst>
          </p:nvPr>
        </p:nvSpPr>
        <p:spPr>
          <a:xfrm>
            <a:off x="7744805" y="1859513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97" name="MH_Text_1"/>
          <p:cNvSpPr/>
          <p:nvPr>
            <p:custDataLst>
              <p:tags r:id="rId2"/>
            </p:custDataLst>
          </p:nvPr>
        </p:nvSpPr>
        <p:spPr>
          <a:xfrm>
            <a:off x="7471326" y="2266612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8" name="MH_Text_1"/>
          <p:cNvSpPr/>
          <p:nvPr>
            <p:custDataLst>
              <p:tags r:id="rId3"/>
            </p:custDataLst>
          </p:nvPr>
        </p:nvSpPr>
        <p:spPr>
          <a:xfrm>
            <a:off x="7783004" y="3341974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99" name="MH_Text_1"/>
          <p:cNvSpPr/>
          <p:nvPr>
            <p:custDataLst>
              <p:tags r:id="rId4"/>
            </p:custDataLst>
          </p:nvPr>
        </p:nvSpPr>
        <p:spPr>
          <a:xfrm>
            <a:off x="7509525" y="3749073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00" name="MH_Text_1"/>
          <p:cNvSpPr/>
          <p:nvPr>
            <p:custDataLst>
              <p:tags r:id="rId5"/>
            </p:custDataLst>
          </p:nvPr>
        </p:nvSpPr>
        <p:spPr>
          <a:xfrm>
            <a:off x="7747672" y="4877301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101" name="MH_Text_1"/>
          <p:cNvSpPr/>
          <p:nvPr>
            <p:custDataLst>
              <p:tags r:id="rId6"/>
            </p:custDataLst>
          </p:nvPr>
        </p:nvSpPr>
        <p:spPr>
          <a:xfrm>
            <a:off x="7474193" y="5284400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</p:spTree>
    <p:extLst>
      <p:ext uri="{BB962C8B-B14F-4D97-AF65-F5344CB8AC3E}">
        <p14:creationId xmlns:p14="http://schemas.microsoft.com/office/powerpoint/2010/main" val="36316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500"/>
                            </p:stCondLst>
                            <p:childTnLst>
                              <p:par>
                                <p:cTn id="2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000"/>
                            </p:stCondLst>
                            <p:childTnLst>
                              <p:par>
                                <p:cTn id="2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1500"/>
                            </p:stCondLst>
                            <p:childTnLst>
                              <p:par>
                                <p:cTn id="28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2000"/>
                            </p:stCondLst>
                            <p:childTnLst>
                              <p:par>
                                <p:cTn id="2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3000"/>
                            </p:stCondLst>
                            <p:childTnLst>
                              <p:par>
                                <p:cTn id="2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3500"/>
                            </p:stCondLst>
                            <p:childTnLst>
                              <p:par>
                                <p:cTn id="29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/>
          </p:cNvSpPr>
          <p:nvPr/>
        </p:nvSpPr>
        <p:spPr bwMode="auto">
          <a:xfrm>
            <a:off x="7131849" y="5071316"/>
            <a:ext cx="549526" cy="6343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597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24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AutoShape 4"/>
          <p:cNvSpPr>
            <a:spLocks/>
          </p:cNvSpPr>
          <p:nvPr/>
        </p:nvSpPr>
        <p:spPr bwMode="auto">
          <a:xfrm>
            <a:off x="4519024" y="3058767"/>
            <a:ext cx="549526" cy="6343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59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AutoShape 6"/>
          <p:cNvSpPr>
            <a:spLocks/>
          </p:cNvSpPr>
          <p:nvPr/>
        </p:nvSpPr>
        <p:spPr bwMode="auto">
          <a:xfrm>
            <a:off x="7119161" y="3582918"/>
            <a:ext cx="549526" cy="6343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59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8"/>
          <p:cNvSpPr>
            <a:spLocks/>
          </p:cNvSpPr>
          <p:nvPr/>
        </p:nvSpPr>
        <p:spPr bwMode="auto">
          <a:xfrm>
            <a:off x="4506336" y="1739271"/>
            <a:ext cx="549526" cy="63437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597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24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10"/>
          <p:cNvSpPr>
            <a:spLocks/>
          </p:cNvSpPr>
          <p:nvPr/>
        </p:nvSpPr>
        <p:spPr bwMode="auto">
          <a:xfrm>
            <a:off x="4538848" y="4536857"/>
            <a:ext cx="549526" cy="6343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597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12"/>
          <p:cNvSpPr>
            <a:spLocks/>
          </p:cNvSpPr>
          <p:nvPr/>
        </p:nvSpPr>
        <p:spPr bwMode="auto">
          <a:xfrm>
            <a:off x="7114403" y="2263422"/>
            <a:ext cx="549526" cy="63437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 sz="179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5325471" y="4881797"/>
            <a:ext cx="1569280" cy="469436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353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V="1">
            <a:off x="5327850" y="3904861"/>
            <a:ext cx="1537561" cy="963455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353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323883" y="3383884"/>
            <a:ext cx="1539941" cy="518600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353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 flipV="1">
            <a:off x="5327055" y="2599640"/>
            <a:ext cx="1506636" cy="787416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353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950" y="2054871"/>
            <a:ext cx="1491570" cy="532873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353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21"/>
          <p:cNvSpPr>
            <a:spLocks/>
          </p:cNvSpPr>
          <p:nvPr/>
        </p:nvSpPr>
        <p:spPr bwMode="auto">
          <a:xfrm>
            <a:off x="6721884" y="2475938"/>
            <a:ext cx="215688" cy="21568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91784">
              <a:lnSpc>
                <a:spcPct val="120000"/>
              </a:lnSpc>
              <a:defRPr/>
            </a:pPr>
            <a:endParaRPr lang="es-ES" sz="199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22"/>
          <p:cNvSpPr>
            <a:spLocks/>
          </p:cNvSpPr>
          <p:nvPr/>
        </p:nvSpPr>
        <p:spPr bwMode="auto">
          <a:xfrm>
            <a:off x="6755188" y="3786711"/>
            <a:ext cx="215688" cy="21568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91784">
              <a:lnSpc>
                <a:spcPct val="120000"/>
              </a:lnSpc>
              <a:defRPr/>
            </a:pPr>
            <a:endParaRPr lang="es-ES" sz="199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23"/>
          <p:cNvSpPr>
            <a:spLocks/>
          </p:cNvSpPr>
          <p:nvPr/>
        </p:nvSpPr>
        <p:spPr bwMode="auto">
          <a:xfrm>
            <a:off x="6798008" y="5258456"/>
            <a:ext cx="215688" cy="21568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91784">
              <a:lnSpc>
                <a:spcPct val="120000"/>
              </a:lnSpc>
              <a:defRPr/>
            </a:pPr>
            <a:endParaRPr lang="es-ES" sz="199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24"/>
          <p:cNvSpPr>
            <a:spLocks/>
          </p:cNvSpPr>
          <p:nvPr/>
        </p:nvSpPr>
        <p:spPr bwMode="auto">
          <a:xfrm>
            <a:off x="5246967" y="1943063"/>
            <a:ext cx="215688" cy="21568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291784">
              <a:lnSpc>
                <a:spcPct val="120000"/>
              </a:lnSpc>
              <a:defRPr/>
            </a:pPr>
            <a:endParaRPr lang="es-ES" sz="199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25"/>
          <p:cNvSpPr>
            <a:spLocks/>
          </p:cNvSpPr>
          <p:nvPr/>
        </p:nvSpPr>
        <p:spPr bwMode="auto">
          <a:xfrm>
            <a:off x="5229521" y="3262560"/>
            <a:ext cx="215688" cy="21568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291784">
              <a:lnSpc>
                <a:spcPct val="120000"/>
              </a:lnSpc>
              <a:defRPr/>
            </a:pPr>
            <a:endParaRPr lang="es-ES" sz="199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26"/>
          <p:cNvSpPr>
            <a:spLocks/>
          </p:cNvSpPr>
          <p:nvPr/>
        </p:nvSpPr>
        <p:spPr bwMode="auto">
          <a:xfrm>
            <a:off x="5221591" y="4750957"/>
            <a:ext cx="215688" cy="21568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291784">
              <a:lnSpc>
                <a:spcPct val="120000"/>
              </a:lnSpc>
              <a:defRPr/>
            </a:pPr>
            <a:endParaRPr lang="es-ES" sz="199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1716258" y="2121850"/>
            <a:ext cx="244188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0" name="TextBox 24"/>
          <p:cNvSpPr txBox="1"/>
          <p:nvPr/>
        </p:nvSpPr>
        <p:spPr>
          <a:xfrm>
            <a:off x="2104291" y="1624822"/>
            <a:ext cx="1723549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1699846" y="3540341"/>
            <a:ext cx="244188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32" name="TextBox 24"/>
          <p:cNvSpPr txBox="1"/>
          <p:nvPr/>
        </p:nvSpPr>
        <p:spPr>
          <a:xfrm>
            <a:off x="2087879" y="3043313"/>
            <a:ext cx="1723549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1725637" y="5015104"/>
            <a:ext cx="244188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2113670" y="4518076"/>
            <a:ext cx="1723549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7552003" y="2654077"/>
            <a:ext cx="244188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7940036" y="2157049"/>
            <a:ext cx="1723550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7535591" y="4072568"/>
            <a:ext cx="244188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923624" y="3575540"/>
            <a:ext cx="1723550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7561382" y="5547331"/>
            <a:ext cx="244188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49415" y="5050303"/>
            <a:ext cx="1723549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00B050"/>
              </a:buClr>
            </a:pPr>
            <a:r>
              <a:rPr lang="zh-CN" altLang="en-US" sz="2400" dirty="0">
                <a:solidFill>
                  <a:srgbClr val="6A6666"/>
                </a:solidFill>
                <a:cs typeface="+mn-ea"/>
                <a:sym typeface="+mn-lt"/>
              </a:rPr>
              <a:t>输入小标题</a:t>
            </a:r>
            <a:endParaRPr lang="en-US" altLang="zh-CN" sz="2400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41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333256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5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5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35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950"/>
                            </p:stCondLst>
                            <p:childTnLst>
                              <p:par>
                                <p:cTn id="9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5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5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5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5" grpId="0" animBg="1" autoUpdateAnimBg="0"/>
      <p:bldP spid="7" grpId="0" animBg="1"/>
      <p:bldP spid="19" grpId="0"/>
      <p:bldP spid="2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106242" y="3668594"/>
            <a:ext cx="2080410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1948717" y="3668595"/>
            <a:ext cx="1155675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128751" y="3668595"/>
            <a:ext cx="1974062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148730" y="3668595"/>
            <a:ext cx="1974062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168710" y="3668595"/>
            <a:ext cx="1974062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188691" y="3668595"/>
            <a:ext cx="1061970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35934" y="3673477"/>
            <a:ext cx="1940441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38" tIns="22038" rIns="22038" bIns="22038" anchor="ctr"/>
          <a:lstStyle/>
          <a:p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295056" y="2881424"/>
            <a:ext cx="1608114" cy="158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288833" y="2881424"/>
            <a:ext cx="1608114" cy="158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7B7B7B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798">
              <a:solidFill>
                <a:srgbClr val="6A666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282608" y="2881424"/>
            <a:ext cx="1608114" cy="158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301281" y="2881424"/>
            <a:ext cx="1608114" cy="158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7B7B7B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798">
              <a:solidFill>
                <a:srgbClr val="6A666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341342" y="3924289"/>
            <a:ext cx="482978" cy="48297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6527" tIns="16527" rIns="16527" bIns="16527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55974" y="2933623"/>
            <a:ext cx="482978" cy="48297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6527" tIns="16527" rIns="16527" bIns="16527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318278" y="3924289"/>
            <a:ext cx="482978" cy="48297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6527" tIns="16527" rIns="16527" bIns="16527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731620" y="3486330"/>
            <a:ext cx="364522" cy="364522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6527" tIns="16527" rIns="16527" bIns="16527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066889" y="3486330"/>
            <a:ext cx="364522" cy="364522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6527" tIns="16527" rIns="16527" bIns="1652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798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281363"/>
            <a:ext cx="754063" cy="7381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prstClr val="white"/>
                </a:solidFill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1702195" y="1644650"/>
            <a:ext cx="2614613" cy="84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0" indent="0" algn="ctr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4771762" y="3299263"/>
            <a:ext cx="753927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latin typeface="Arial" panose="020F0502020204030204"/>
              <a:ea typeface="方正尚酷简体"/>
              <a:cs typeface="+mn-ea"/>
              <a:sym typeface="+mn-lt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8751905" y="3299262"/>
            <a:ext cx="753927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latin typeface="Arial" panose="020F0502020204030204"/>
              <a:ea typeface="方正尚酷简体"/>
              <a:cs typeface="+mn-ea"/>
              <a:sym typeface="+mn-lt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6755454" y="3299262"/>
            <a:ext cx="753927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latin typeface="Arial" panose="020F0502020204030204"/>
              <a:ea typeface="方正尚酷简体"/>
              <a:cs typeface="+mn-ea"/>
              <a:sym typeface="+mn-lt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288831" y="2906984"/>
            <a:ext cx="482978" cy="482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6527" tIns="16527" rIns="16527" bIns="16527" anchor="ctr"/>
          <a:lstStyle/>
          <a:p>
            <a:pPr>
              <a:lnSpc>
                <a:spcPct val="120000"/>
              </a:lnSpc>
            </a:pPr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466024" y="3066733"/>
            <a:ext cx="216747" cy="216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798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4"/>
          <p:cNvSpPr txBox="1">
            <a:spLocks/>
          </p:cNvSpPr>
          <p:nvPr/>
        </p:nvSpPr>
        <p:spPr>
          <a:xfrm>
            <a:off x="3853495" y="4695611"/>
            <a:ext cx="2614560" cy="840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7" name="Text Placeholder 4"/>
          <p:cNvSpPr txBox="1">
            <a:spLocks/>
          </p:cNvSpPr>
          <p:nvPr/>
        </p:nvSpPr>
        <p:spPr>
          <a:xfrm>
            <a:off x="5668230" y="1642920"/>
            <a:ext cx="2614560" cy="840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7888581" y="4735469"/>
            <a:ext cx="2614560" cy="840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9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  <p:sp>
        <p:nvSpPr>
          <p:cNvPr id="60" name="Text Placeholder 3"/>
          <p:cNvSpPr txBox="1">
            <a:spLocks/>
          </p:cNvSpPr>
          <p:nvPr/>
        </p:nvSpPr>
        <p:spPr>
          <a:xfrm>
            <a:off x="2785872" y="3296916"/>
            <a:ext cx="753927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solidFill>
                  <a:prstClr val="white"/>
                </a:solidFill>
                <a:latin typeface="Arial" panose="020F0502020204030204"/>
                <a:ea typeface="方正尚酷简体"/>
                <a:cs typeface="+mn-ea"/>
                <a:sym typeface="+mn-lt"/>
              </a:rPr>
              <a:t>文本标题</a:t>
            </a:r>
            <a:endParaRPr lang="en-US" altLang="zh-CN" sz="2400" b="1" dirty="0">
              <a:solidFill>
                <a:prstClr val="white"/>
              </a:solidFill>
              <a:latin typeface="Arial" panose="020F0502020204030204"/>
              <a:ea typeface="方正尚酷简体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975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50"/>
                            </p:stCondLst>
                            <p:childTnLst>
                              <p:par>
                                <p:cTn id="3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4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4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5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4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5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4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950"/>
                            </p:stCondLst>
                            <p:childTnLst>
                              <p:par>
                                <p:cTn id="8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95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95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4" grpId="0" build="p"/>
      <p:bldP spid="5" grpId="0" build="p"/>
      <p:bldP spid="43" grpId="0"/>
      <p:bldP spid="46" grpId="0"/>
      <p:bldP spid="44" grpId="0"/>
      <p:bldP spid="55" grpId="0" animBg="1"/>
      <p:bldP spid="27" grpId="0" animBg="1"/>
      <p:bldP spid="40" grpId="0" build="p"/>
      <p:bldP spid="57" grpId="0" build="p"/>
      <p:bldP spid="58" grpId="0" build="p"/>
      <p:bldP spid="59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5"/>
          <p:cNvSpPr>
            <a:spLocks/>
          </p:cNvSpPr>
          <p:nvPr/>
        </p:nvSpPr>
        <p:spPr bwMode="auto">
          <a:xfrm>
            <a:off x="4456966" y="2072223"/>
            <a:ext cx="2642358" cy="2627196"/>
          </a:xfrm>
          <a:custGeom>
            <a:avLst/>
            <a:gdLst>
              <a:gd name="T0" fmla="*/ 2100 w 2100"/>
              <a:gd name="T1" fmla="*/ 630 h 2147"/>
              <a:gd name="T2" fmla="*/ 634 w 2100"/>
              <a:gd name="T3" fmla="*/ 510 h 2147"/>
              <a:gd name="T4" fmla="*/ 1574 w 2100"/>
              <a:gd name="T5" fmla="*/ 1621 h 2147"/>
              <a:gd name="T6" fmla="*/ 991 w 2100"/>
              <a:gd name="T7" fmla="*/ 1572 h 2147"/>
              <a:gd name="T8" fmla="*/ 2100 w 2100"/>
              <a:gd name="T9" fmla="*/ 630 h 2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2147">
                <a:moveTo>
                  <a:pt x="2100" y="630"/>
                </a:moveTo>
                <a:cubicBezTo>
                  <a:pt x="1728" y="193"/>
                  <a:pt x="1072" y="139"/>
                  <a:pt x="634" y="510"/>
                </a:cubicBezTo>
                <a:cubicBezTo>
                  <a:pt x="0" y="1047"/>
                  <a:pt x="953" y="2147"/>
                  <a:pt x="1574" y="1621"/>
                </a:cubicBezTo>
                <a:cubicBezTo>
                  <a:pt x="1400" y="1768"/>
                  <a:pt x="1139" y="1747"/>
                  <a:pt x="991" y="1572"/>
                </a:cubicBezTo>
                <a:cubicBezTo>
                  <a:pt x="466" y="952"/>
                  <a:pt x="1563" y="0"/>
                  <a:pt x="2100" y="6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6"/>
          <p:cNvSpPr>
            <a:spLocks/>
          </p:cNvSpPr>
          <p:nvPr/>
        </p:nvSpPr>
        <p:spPr bwMode="auto">
          <a:xfrm>
            <a:off x="5100716" y="2132929"/>
            <a:ext cx="2694881" cy="2566490"/>
          </a:xfrm>
          <a:custGeom>
            <a:avLst/>
            <a:gdLst>
              <a:gd name="T0" fmla="*/ 1521 w 2142"/>
              <a:gd name="T1" fmla="*/ 2097 h 2097"/>
              <a:gd name="T2" fmla="*/ 1637 w 2142"/>
              <a:gd name="T3" fmla="*/ 634 h 2097"/>
              <a:gd name="T4" fmla="*/ 526 w 2142"/>
              <a:gd name="T5" fmla="*/ 1574 h 2097"/>
              <a:gd name="T6" fmla="*/ 575 w 2142"/>
              <a:gd name="T7" fmla="*/ 991 h 2097"/>
              <a:gd name="T8" fmla="*/ 1521 w 2142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2" h="2097">
                <a:moveTo>
                  <a:pt x="1521" y="2097"/>
                </a:moveTo>
                <a:cubicBezTo>
                  <a:pt x="1954" y="1724"/>
                  <a:pt x="2007" y="1071"/>
                  <a:pt x="1637" y="634"/>
                </a:cubicBezTo>
                <a:cubicBezTo>
                  <a:pt x="1100" y="0"/>
                  <a:pt x="0" y="953"/>
                  <a:pt x="526" y="1574"/>
                </a:cubicBezTo>
                <a:cubicBezTo>
                  <a:pt x="379" y="1400"/>
                  <a:pt x="400" y="1139"/>
                  <a:pt x="575" y="991"/>
                </a:cubicBezTo>
                <a:cubicBezTo>
                  <a:pt x="1194" y="467"/>
                  <a:pt x="2142" y="1558"/>
                  <a:pt x="1521" y="20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"/>
          <p:cNvSpPr>
            <a:spLocks/>
          </p:cNvSpPr>
          <p:nvPr/>
        </p:nvSpPr>
        <p:spPr bwMode="auto">
          <a:xfrm>
            <a:off x="4396406" y="2783418"/>
            <a:ext cx="2702915" cy="2571299"/>
          </a:xfrm>
          <a:custGeom>
            <a:avLst/>
            <a:gdLst>
              <a:gd name="T0" fmla="*/ 633 w 2148"/>
              <a:gd name="T1" fmla="*/ 0 h 2101"/>
              <a:gd name="T2" fmla="*/ 512 w 2148"/>
              <a:gd name="T3" fmla="*/ 1467 h 2101"/>
              <a:gd name="T4" fmla="*/ 1623 w 2148"/>
              <a:gd name="T5" fmla="*/ 527 h 2101"/>
              <a:gd name="T6" fmla="*/ 1574 w 2148"/>
              <a:gd name="T7" fmla="*/ 1110 h 2101"/>
              <a:gd name="T8" fmla="*/ 633 w 2148"/>
              <a:gd name="T9" fmla="*/ 0 h 2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8" h="2101">
                <a:moveTo>
                  <a:pt x="633" y="0"/>
                </a:moveTo>
                <a:cubicBezTo>
                  <a:pt x="195" y="371"/>
                  <a:pt x="140" y="1028"/>
                  <a:pt x="512" y="1467"/>
                </a:cubicBezTo>
                <a:cubicBezTo>
                  <a:pt x="1048" y="2101"/>
                  <a:pt x="2148" y="1148"/>
                  <a:pt x="1623" y="527"/>
                </a:cubicBezTo>
                <a:cubicBezTo>
                  <a:pt x="1770" y="701"/>
                  <a:pt x="1748" y="962"/>
                  <a:pt x="1574" y="1110"/>
                </a:cubicBezTo>
                <a:cubicBezTo>
                  <a:pt x="953" y="1636"/>
                  <a:pt x="0" y="536"/>
                  <a:pt x="633" y="0"/>
                </a:cubicBezTo>
                <a:close/>
              </a:path>
            </a:pathLst>
          </a:custGeom>
          <a:solidFill>
            <a:srgbClr val="7B7B7B"/>
          </a:solidFill>
          <a:ln>
            <a:noFill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8"/>
          <p:cNvSpPr>
            <a:spLocks/>
          </p:cNvSpPr>
          <p:nvPr/>
        </p:nvSpPr>
        <p:spPr bwMode="auto">
          <a:xfrm>
            <a:off x="5092681" y="2768691"/>
            <a:ext cx="2638648" cy="2621787"/>
          </a:xfrm>
          <a:custGeom>
            <a:avLst/>
            <a:gdLst>
              <a:gd name="T0" fmla="*/ 0 w 2097"/>
              <a:gd name="T1" fmla="*/ 1520 h 2142"/>
              <a:gd name="T2" fmla="*/ 1463 w 2097"/>
              <a:gd name="T3" fmla="*/ 1636 h 2142"/>
              <a:gd name="T4" fmla="*/ 523 w 2097"/>
              <a:gd name="T5" fmla="*/ 525 h 2142"/>
              <a:gd name="T6" fmla="*/ 1106 w 2097"/>
              <a:gd name="T7" fmla="*/ 574 h 2142"/>
              <a:gd name="T8" fmla="*/ 0 w 2097"/>
              <a:gd name="T9" fmla="*/ 1520 h 2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7" h="2142">
                <a:moveTo>
                  <a:pt x="0" y="1520"/>
                </a:moveTo>
                <a:cubicBezTo>
                  <a:pt x="373" y="1954"/>
                  <a:pt x="1026" y="2006"/>
                  <a:pt x="1463" y="1636"/>
                </a:cubicBezTo>
                <a:cubicBezTo>
                  <a:pt x="2097" y="1100"/>
                  <a:pt x="1144" y="0"/>
                  <a:pt x="523" y="525"/>
                </a:cubicBezTo>
                <a:cubicBezTo>
                  <a:pt x="697" y="378"/>
                  <a:pt x="958" y="400"/>
                  <a:pt x="1106" y="574"/>
                </a:cubicBezTo>
                <a:cubicBezTo>
                  <a:pt x="1630" y="1193"/>
                  <a:pt x="539" y="2142"/>
                  <a:pt x="0" y="152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Details 1"/>
          <p:cNvSpPr txBox="1"/>
          <p:nvPr/>
        </p:nvSpPr>
        <p:spPr>
          <a:xfrm>
            <a:off x="990998" y="2538529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5" name="Details 1"/>
          <p:cNvSpPr txBox="1"/>
          <p:nvPr/>
        </p:nvSpPr>
        <p:spPr>
          <a:xfrm>
            <a:off x="8135042" y="2704997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4" name="Details 1"/>
          <p:cNvSpPr txBox="1"/>
          <p:nvPr/>
        </p:nvSpPr>
        <p:spPr>
          <a:xfrm>
            <a:off x="988654" y="4393120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5" name="Details 1"/>
          <p:cNvSpPr txBox="1"/>
          <p:nvPr/>
        </p:nvSpPr>
        <p:spPr>
          <a:xfrm>
            <a:off x="8104564" y="4404843"/>
            <a:ext cx="3004941" cy="9325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26" name="MH_Text_1"/>
          <p:cNvSpPr/>
          <p:nvPr>
            <p:custDataLst>
              <p:tags r:id="rId1"/>
            </p:custDataLst>
          </p:nvPr>
        </p:nvSpPr>
        <p:spPr>
          <a:xfrm>
            <a:off x="1082875" y="2142259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2"/>
            </p:custDataLst>
          </p:nvPr>
        </p:nvSpPr>
        <p:spPr>
          <a:xfrm>
            <a:off x="8261795" y="2269193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3"/>
            </p:custDataLst>
          </p:nvPr>
        </p:nvSpPr>
        <p:spPr>
          <a:xfrm>
            <a:off x="1038326" y="4039052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4"/>
            </p:custDataLst>
          </p:nvPr>
        </p:nvSpPr>
        <p:spPr>
          <a:xfrm>
            <a:off x="8245383" y="4053445"/>
            <a:ext cx="2687541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algn="ct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2400" b="1" dirty="0">
                <a:solidFill>
                  <a:schemeClr val="accent2"/>
                </a:solidFill>
                <a:cs typeface="+mn-ea"/>
                <a:sym typeface="+mn-lt"/>
              </a:rPr>
              <a:t>输入小标题</a:t>
            </a:r>
            <a:endParaRPr lang="en-US" altLang="zh-CN" sz="24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5942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  <p:bldP spid="14" grpId="0"/>
      <p:bldP spid="15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2701964" y="2904636"/>
            <a:ext cx="1526916" cy="3953364"/>
          </a:xfrm>
          <a:custGeom>
            <a:avLst/>
            <a:gdLst>
              <a:gd name="T0" fmla="*/ 376 w 376"/>
              <a:gd name="T1" fmla="*/ 145 h 979"/>
              <a:gd name="T2" fmla="*/ 227 w 376"/>
              <a:gd name="T3" fmla="*/ 385 h 979"/>
              <a:gd name="T4" fmla="*/ 189 w 376"/>
              <a:gd name="T5" fmla="*/ 0 h 979"/>
              <a:gd name="T6" fmla="*/ 198 w 376"/>
              <a:gd name="T7" fmla="*/ 104 h 979"/>
              <a:gd name="T8" fmla="*/ 188 w 376"/>
              <a:gd name="T9" fmla="*/ 513 h 979"/>
              <a:gd name="T10" fmla="*/ 0 w 376"/>
              <a:gd name="T11" fmla="*/ 272 h 979"/>
              <a:gd name="T12" fmla="*/ 184 w 376"/>
              <a:gd name="T13" fmla="*/ 548 h 979"/>
              <a:gd name="T14" fmla="*/ 90 w 376"/>
              <a:gd name="T15" fmla="*/ 979 h 979"/>
              <a:gd name="T16" fmla="*/ 161 w 376"/>
              <a:gd name="T17" fmla="*/ 979 h 979"/>
              <a:gd name="T18" fmla="*/ 227 w 376"/>
              <a:gd name="T19" fmla="*/ 415 h 979"/>
              <a:gd name="T20" fmla="*/ 376 w 376"/>
              <a:gd name="T21" fmla="*/ 145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6" h="979">
                <a:moveTo>
                  <a:pt x="376" y="145"/>
                </a:moveTo>
                <a:cubicBezTo>
                  <a:pt x="227" y="385"/>
                  <a:pt x="227" y="385"/>
                  <a:pt x="227" y="385"/>
                </a:cubicBezTo>
                <a:cubicBezTo>
                  <a:pt x="222" y="156"/>
                  <a:pt x="189" y="0"/>
                  <a:pt x="189" y="0"/>
                </a:cubicBezTo>
                <a:cubicBezTo>
                  <a:pt x="189" y="0"/>
                  <a:pt x="189" y="0"/>
                  <a:pt x="198" y="104"/>
                </a:cubicBezTo>
                <a:cubicBezTo>
                  <a:pt x="205" y="198"/>
                  <a:pt x="204" y="350"/>
                  <a:pt x="188" y="513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272"/>
                  <a:pt x="132" y="479"/>
                  <a:pt x="184" y="548"/>
                </a:cubicBezTo>
                <a:cubicBezTo>
                  <a:pt x="167" y="696"/>
                  <a:pt x="137" y="851"/>
                  <a:pt x="90" y="979"/>
                </a:cubicBezTo>
                <a:cubicBezTo>
                  <a:pt x="161" y="979"/>
                  <a:pt x="161" y="979"/>
                  <a:pt x="161" y="979"/>
                </a:cubicBezTo>
                <a:cubicBezTo>
                  <a:pt x="213" y="777"/>
                  <a:pt x="228" y="579"/>
                  <a:pt x="227" y="415"/>
                </a:cubicBezTo>
                <a:cubicBezTo>
                  <a:pt x="259" y="366"/>
                  <a:pt x="376" y="145"/>
                  <a:pt x="376" y="14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" name="Oval 5"/>
          <p:cNvSpPr/>
          <p:nvPr/>
        </p:nvSpPr>
        <p:spPr>
          <a:xfrm>
            <a:off x="2192912" y="2694127"/>
            <a:ext cx="678575" cy="678575"/>
          </a:xfrm>
          <a:prstGeom prst="ellipse">
            <a:avLst/>
          </a:prstGeom>
          <a:solidFill>
            <a:schemeClr val="accent3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2923341" y="3839132"/>
            <a:ext cx="559944" cy="559944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807465" y="4747184"/>
            <a:ext cx="504714" cy="504714"/>
          </a:xfrm>
          <a:prstGeom prst="ellipse">
            <a:avLst/>
          </a:prstGeom>
          <a:solidFill>
            <a:schemeClr val="accent3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Oval 8"/>
          <p:cNvSpPr/>
          <p:nvPr/>
        </p:nvSpPr>
        <p:spPr>
          <a:xfrm>
            <a:off x="5121818" y="4419400"/>
            <a:ext cx="504714" cy="504714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5130719" y="3885467"/>
            <a:ext cx="645976" cy="645976"/>
          </a:xfrm>
          <a:prstGeom prst="ellipse">
            <a:avLst/>
          </a:prstGeom>
          <a:solidFill>
            <a:schemeClr val="accent3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Oval 10"/>
          <p:cNvSpPr/>
          <p:nvPr/>
        </p:nvSpPr>
        <p:spPr>
          <a:xfrm>
            <a:off x="3617387" y="3741581"/>
            <a:ext cx="299884" cy="2998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Oval 11"/>
          <p:cNvSpPr/>
          <p:nvPr/>
        </p:nvSpPr>
        <p:spPr>
          <a:xfrm>
            <a:off x="1849413" y="4591664"/>
            <a:ext cx="362909" cy="362909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/>
          <p:cNvSpPr/>
          <p:nvPr/>
        </p:nvSpPr>
        <p:spPr>
          <a:xfrm>
            <a:off x="3753212" y="2022672"/>
            <a:ext cx="233044" cy="2330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/>
          <p:cNvSpPr/>
          <p:nvPr/>
        </p:nvSpPr>
        <p:spPr>
          <a:xfrm>
            <a:off x="1487267" y="3961406"/>
            <a:ext cx="233044" cy="2330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Oval 14"/>
          <p:cNvSpPr/>
          <p:nvPr/>
        </p:nvSpPr>
        <p:spPr>
          <a:xfrm>
            <a:off x="4562472" y="3835733"/>
            <a:ext cx="678575" cy="678575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Oval 15"/>
          <p:cNvSpPr/>
          <p:nvPr/>
        </p:nvSpPr>
        <p:spPr>
          <a:xfrm>
            <a:off x="1611412" y="3229283"/>
            <a:ext cx="436115" cy="43611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Oval 16"/>
          <p:cNvSpPr/>
          <p:nvPr/>
        </p:nvSpPr>
        <p:spPr>
          <a:xfrm>
            <a:off x="2586121" y="4606533"/>
            <a:ext cx="383103" cy="383103"/>
          </a:xfrm>
          <a:prstGeom prst="ellipse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Oval 17"/>
          <p:cNvSpPr/>
          <p:nvPr/>
        </p:nvSpPr>
        <p:spPr>
          <a:xfrm>
            <a:off x="2012165" y="2975768"/>
            <a:ext cx="173078" cy="173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Oval 18"/>
          <p:cNvSpPr/>
          <p:nvPr/>
        </p:nvSpPr>
        <p:spPr>
          <a:xfrm>
            <a:off x="3194363" y="3471248"/>
            <a:ext cx="285071" cy="285071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Oval 19"/>
          <p:cNvSpPr/>
          <p:nvPr/>
        </p:nvSpPr>
        <p:spPr>
          <a:xfrm>
            <a:off x="5014995" y="3408805"/>
            <a:ext cx="516976" cy="516976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Oval 20"/>
          <p:cNvSpPr/>
          <p:nvPr/>
        </p:nvSpPr>
        <p:spPr>
          <a:xfrm>
            <a:off x="1430324" y="4221858"/>
            <a:ext cx="516976" cy="516976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Oval 21"/>
          <p:cNvSpPr/>
          <p:nvPr/>
        </p:nvSpPr>
        <p:spPr>
          <a:xfrm>
            <a:off x="3969408" y="2237199"/>
            <a:ext cx="456928" cy="456928"/>
          </a:xfrm>
          <a:prstGeom prst="ellipse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Oval 22"/>
          <p:cNvSpPr/>
          <p:nvPr/>
        </p:nvSpPr>
        <p:spPr>
          <a:xfrm>
            <a:off x="5396085" y="3519822"/>
            <a:ext cx="452688" cy="452688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Oval 23"/>
          <p:cNvSpPr/>
          <p:nvPr/>
        </p:nvSpPr>
        <p:spPr>
          <a:xfrm>
            <a:off x="5053731" y="2825264"/>
            <a:ext cx="536812" cy="536812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5" name="Oval 24"/>
          <p:cNvSpPr/>
          <p:nvPr/>
        </p:nvSpPr>
        <p:spPr>
          <a:xfrm>
            <a:off x="1236903" y="3425358"/>
            <a:ext cx="452688" cy="452688"/>
          </a:xfrm>
          <a:prstGeom prst="ellipse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Oval 25"/>
          <p:cNvSpPr/>
          <p:nvPr/>
        </p:nvSpPr>
        <p:spPr>
          <a:xfrm>
            <a:off x="2400234" y="4810983"/>
            <a:ext cx="504714" cy="504714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27" name="Oval 26"/>
          <p:cNvSpPr/>
          <p:nvPr/>
        </p:nvSpPr>
        <p:spPr>
          <a:xfrm>
            <a:off x="2040244" y="4694086"/>
            <a:ext cx="507644" cy="507644"/>
          </a:xfrm>
          <a:prstGeom prst="ellipse">
            <a:avLst/>
          </a:prstGeom>
          <a:solidFill>
            <a:schemeClr val="accent4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Oval 27"/>
          <p:cNvSpPr/>
          <p:nvPr/>
        </p:nvSpPr>
        <p:spPr>
          <a:xfrm>
            <a:off x="5744100" y="4077324"/>
            <a:ext cx="536812" cy="536812"/>
          </a:xfrm>
          <a:prstGeom prst="ellipse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Oval 28"/>
          <p:cNvSpPr/>
          <p:nvPr/>
        </p:nvSpPr>
        <p:spPr>
          <a:xfrm>
            <a:off x="838200" y="3884111"/>
            <a:ext cx="536812" cy="536812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Oval 29"/>
          <p:cNvSpPr/>
          <p:nvPr/>
        </p:nvSpPr>
        <p:spPr>
          <a:xfrm>
            <a:off x="4463201" y="2392268"/>
            <a:ext cx="309557" cy="309557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Oval 30"/>
          <p:cNvSpPr/>
          <p:nvPr/>
        </p:nvSpPr>
        <p:spPr>
          <a:xfrm>
            <a:off x="4814821" y="2435767"/>
            <a:ext cx="452688" cy="452688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Oval 32"/>
          <p:cNvSpPr/>
          <p:nvPr/>
        </p:nvSpPr>
        <p:spPr>
          <a:xfrm>
            <a:off x="2582194" y="1827207"/>
            <a:ext cx="1408977" cy="1408977"/>
          </a:xfrm>
          <a:prstGeom prst="ellips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endParaRPr lang="id-ID" sz="2400" dirty="0"/>
          </a:p>
        </p:txBody>
      </p:sp>
      <p:sp>
        <p:nvSpPr>
          <p:cNvPr id="38" name="Oval 37"/>
          <p:cNvSpPr/>
          <p:nvPr/>
        </p:nvSpPr>
        <p:spPr>
          <a:xfrm>
            <a:off x="1730696" y="3274811"/>
            <a:ext cx="1408977" cy="1408977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86163" y="4058095"/>
            <a:ext cx="1408977" cy="1408977"/>
          </a:xfrm>
          <a:prstGeom prst="ellips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836732" y="2563533"/>
            <a:ext cx="1408977" cy="1408977"/>
          </a:xfrm>
          <a:prstGeom prst="ellipse">
            <a:avLst/>
          </a:prstGeom>
          <a:solidFill>
            <a:schemeClr val="accent3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endParaRPr lang="id-ID" sz="2000" dirty="0"/>
          </a:p>
        </p:txBody>
      </p:sp>
      <p:sp>
        <p:nvSpPr>
          <p:cNvPr id="48" name="Oval 47"/>
          <p:cNvSpPr/>
          <p:nvPr/>
        </p:nvSpPr>
        <p:spPr>
          <a:xfrm>
            <a:off x="3559146" y="3245685"/>
            <a:ext cx="285071" cy="285071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TextBox 48"/>
          <p:cNvSpPr txBox="1"/>
          <p:nvPr/>
        </p:nvSpPr>
        <p:spPr>
          <a:xfrm>
            <a:off x="1708895" y="3744014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60393" y="2288243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14931" y="2959370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664362" y="4503406"/>
            <a:ext cx="14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关键字</a:t>
            </a:r>
            <a:endParaRPr lang="id-ID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6" name="MH_Text_1"/>
          <p:cNvSpPr/>
          <p:nvPr>
            <p:custDataLst>
              <p:tags r:id="rId1"/>
            </p:custDataLst>
          </p:nvPr>
        </p:nvSpPr>
        <p:spPr>
          <a:xfrm>
            <a:off x="7280571" y="1986122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57" name="MH_Text_1"/>
          <p:cNvSpPr/>
          <p:nvPr>
            <p:custDataLst>
              <p:tags r:id="rId2"/>
            </p:custDataLst>
          </p:nvPr>
        </p:nvSpPr>
        <p:spPr>
          <a:xfrm>
            <a:off x="7007092" y="2393221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8" name="MH_Text_1"/>
          <p:cNvSpPr/>
          <p:nvPr>
            <p:custDataLst>
              <p:tags r:id="rId3"/>
            </p:custDataLst>
          </p:nvPr>
        </p:nvSpPr>
        <p:spPr>
          <a:xfrm>
            <a:off x="7290634" y="3018418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59" name="MH_Text_1"/>
          <p:cNvSpPr/>
          <p:nvPr>
            <p:custDataLst>
              <p:tags r:id="rId4"/>
            </p:custDataLst>
          </p:nvPr>
        </p:nvSpPr>
        <p:spPr>
          <a:xfrm>
            <a:off x="7017155" y="3425517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0" name="MH_Text_1"/>
          <p:cNvSpPr/>
          <p:nvPr>
            <p:custDataLst>
              <p:tags r:id="rId5"/>
            </p:custDataLst>
          </p:nvPr>
        </p:nvSpPr>
        <p:spPr>
          <a:xfrm>
            <a:off x="7283438" y="4075443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61" name="MH_Text_1"/>
          <p:cNvSpPr/>
          <p:nvPr>
            <p:custDataLst>
              <p:tags r:id="rId6"/>
            </p:custDataLst>
          </p:nvPr>
        </p:nvSpPr>
        <p:spPr>
          <a:xfrm>
            <a:off x="7009959" y="4482542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2" name="MH_Text_1"/>
          <p:cNvSpPr/>
          <p:nvPr>
            <p:custDataLst>
              <p:tags r:id="rId7"/>
            </p:custDataLst>
          </p:nvPr>
        </p:nvSpPr>
        <p:spPr>
          <a:xfrm>
            <a:off x="7288289" y="5196565"/>
            <a:ext cx="3421406" cy="387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marL="380990" indent="-38099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zh-CN" altLang="en-US" sz="1900" b="1" dirty="0">
                <a:solidFill>
                  <a:srgbClr val="6A6666"/>
                </a:solidFill>
                <a:cs typeface="+mn-ea"/>
                <a:sym typeface="+mn-lt"/>
              </a:rPr>
              <a:t>点击输入小标题</a:t>
            </a:r>
            <a:endParaRPr lang="en-US" altLang="zh-CN" sz="1900" b="1" dirty="0">
              <a:solidFill>
                <a:srgbClr val="6A6666"/>
              </a:solidFill>
              <a:cs typeface="+mn-ea"/>
              <a:sym typeface="+mn-lt"/>
            </a:endParaRPr>
          </a:p>
        </p:txBody>
      </p:sp>
      <p:sp>
        <p:nvSpPr>
          <p:cNvPr id="63" name="MH_Text_1"/>
          <p:cNvSpPr/>
          <p:nvPr>
            <p:custDataLst>
              <p:tags r:id="rId8"/>
            </p:custDataLst>
          </p:nvPr>
        </p:nvSpPr>
        <p:spPr>
          <a:xfrm>
            <a:off x="7014810" y="5603664"/>
            <a:ext cx="3960440" cy="748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1" tIns="0" rIns="159981" bIns="0" rtlCol="0" anchor="t">
            <a:no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rgbClr val="6A6666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47" name="标题 1"/>
          <p:cNvSpPr txBox="1">
            <a:spLocks/>
          </p:cNvSpPr>
          <p:nvPr/>
        </p:nvSpPr>
        <p:spPr>
          <a:xfrm>
            <a:off x="860631" y="208980"/>
            <a:ext cx="3597001" cy="339700"/>
          </a:xfrm>
          <a:prstGeom prst="rect">
            <a:avLst/>
          </a:prstGeom>
        </p:spPr>
        <p:txBody>
          <a:bodyPr vert="horz" lIns="65016" tIns="32508" rIns="65016" bIns="325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2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654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单击此处添加文本标题</a:t>
            </a:r>
          </a:p>
        </p:txBody>
      </p:sp>
    </p:spTree>
    <p:extLst>
      <p:ext uri="{BB962C8B-B14F-4D97-AF65-F5344CB8AC3E}">
        <p14:creationId xmlns:p14="http://schemas.microsoft.com/office/powerpoint/2010/main" val="220214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500"/>
                            </p:stCondLst>
                            <p:childTnLst>
                              <p:par>
                                <p:cTn id="1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000"/>
                            </p:stCondLst>
                            <p:childTnLst>
                              <p:par>
                                <p:cTn id="1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500"/>
                            </p:stCondLst>
                            <p:childTnLst>
                              <p:par>
                                <p:cTn id="1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000"/>
                            </p:stCondLst>
                            <p:childTnLst>
                              <p:par>
                                <p:cTn id="19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000"/>
                            </p:stCondLst>
                            <p:childTnLst>
                              <p:par>
                                <p:cTn id="20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500"/>
                            </p:stCondLst>
                            <p:childTnLst>
                              <p:par>
                                <p:cTn id="2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8" grpId="0" animBg="1"/>
      <p:bldP spid="43" grpId="0" animBg="1"/>
      <p:bldP spid="46" grpId="0" animBg="1"/>
      <p:bldP spid="48" grpId="0" animBg="1"/>
      <p:bldP spid="49" grpId="0"/>
      <p:bldP spid="50" grpId="0"/>
      <p:bldP spid="51" grpId="0"/>
      <p:bldP spid="52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60789" y="823312"/>
            <a:ext cx="8334669" cy="5430129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4"/>
              <a:ext cx="4808538" cy="3967335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61016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7251" y="1386539"/>
            <a:ext cx="2972816" cy="475847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aphicFrame>
        <p:nvGraphicFramePr>
          <p:cNvPr id="9" name="图表 8"/>
          <p:cNvGraphicFramePr/>
          <p:nvPr>
            <p:extLst/>
          </p:nvPr>
        </p:nvGraphicFramePr>
        <p:xfrm>
          <a:off x="3016917" y="1414675"/>
          <a:ext cx="7360797" cy="340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>
            <p:extLst/>
          </p:nvPr>
        </p:nvGraphicFramePr>
        <p:xfrm>
          <a:off x="3203849" y="1414673"/>
          <a:ext cx="6984284" cy="3186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图表 14"/>
          <p:cNvGraphicFramePr/>
          <p:nvPr>
            <p:extLst/>
          </p:nvPr>
        </p:nvGraphicFramePr>
        <p:xfrm>
          <a:off x="3203849" y="1437017"/>
          <a:ext cx="6984284" cy="329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3629463" y="2477500"/>
            <a:ext cx="5950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00B050"/>
                </a:solidFill>
              </a:rPr>
              <a:t>谢谢大家</a:t>
            </a:r>
            <a:endParaRPr lang="en-US" altLang="zh-CN" sz="4800" dirty="0">
              <a:solidFill>
                <a:srgbClr val="00B05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838136" y="3389555"/>
            <a:ext cx="5530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00B050"/>
                </a:solidFill>
              </a:rPr>
              <a:t>汇报人：千库网</a:t>
            </a:r>
            <a:endParaRPr lang="en-US" altLang="zh-CN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9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9" grpId="1">
        <p:bldAsOne/>
      </p:bldGraphic>
      <p:bldGraphic spid="12" grpId="0">
        <p:bldAsOne/>
      </p:bldGraphic>
      <p:bldGraphic spid="12" grpId="1">
        <p:bldAsOne/>
      </p:bldGraphic>
      <p:bldGraphic spid="15" grpId="0">
        <p:bldAsOne/>
      </p:bldGraphic>
      <p:bldGraphic spid="15" grpId="1">
        <p:bldAsOne/>
      </p:bldGraphic>
      <p:bldP spid="48" grpId="0"/>
      <p:bldP spid="4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60789" y="823312"/>
            <a:ext cx="8334669" cy="5430129"/>
            <a:chOff x="1454151" y="914400"/>
            <a:chExt cx="4808538" cy="5141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454151" y="1196974"/>
              <a:ext cx="4808538" cy="3967335"/>
            </a:xfrm>
            <a:custGeom>
              <a:avLst/>
              <a:gdLst>
                <a:gd name="T0" fmla="*/ 233 w 15146"/>
                <a:gd name="T1" fmla="*/ 466 h 10425"/>
                <a:gd name="T2" fmla="*/ 186 w 15146"/>
                <a:gd name="T3" fmla="*/ 460 h 10425"/>
                <a:gd name="T4" fmla="*/ 142 w 15146"/>
                <a:gd name="T5" fmla="*/ 447 h 10425"/>
                <a:gd name="T6" fmla="*/ 68 w 15146"/>
                <a:gd name="T7" fmla="*/ 397 h 10425"/>
                <a:gd name="T8" fmla="*/ 19 w 15146"/>
                <a:gd name="T9" fmla="*/ 323 h 10425"/>
                <a:gd name="T10" fmla="*/ 5 w 15146"/>
                <a:gd name="T11" fmla="*/ 279 h 10425"/>
                <a:gd name="T12" fmla="*/ 0 w 15146"/>
                <a:gd name="T13" fmla="*/ 233 h 10425"/>
                <a:gd name="T14" fmla="*/ 3 w 15146"/>
                <a:gd name="T15" fmla="*/ 197 h 10425"/>
                <a:gd name="T16" fmla="*/ 15 w 15146"/>
                <a:gd name="T17" fmla="*/ 154 h 10425"/>
                <a:gd name="T18" fmla="*/ 54 w 15146"/>
                <a:gd name="T19" fmla="*/ 85 h 10425"/>
                <a:gd name="T20" fmla="*/ 123 w 15146"/>
                <a:gd name="T21" fmla="*/ 28 h 10425"/>
                <a:gd name="T22" fmla="*/ 175 w 15146"/>
                <a:gd name="T23" fmla="*/ 8 h 10425"/>
                <a:gd name="T24" fmla="*/ 221 w 15146"/>
                <a:gd name="T25" fmla="*/ 1 h 10425"/>
                <a:gd name="T26" fmla="*/ 14938 w 15146"/>
                <a:gd name="T27" fmla="*/ 2 h 10425"/>
                <a:gd name="T28" fmla="*/ 14983 w 15146"/>
                <a:gd name="T29" fmla="*/ 11 h 10425"/>
                <a:gd name="T30" fmla="*/ 15044 w 15146"/>
                <a:gd name="T31" fmla="*/ 40 h 10425"/>
                <a:gd name="T32" fmla="*/ 15106 w 15146"/>
                <a:gd name="T33" fmla="*/ 104 h 10425"/>
                <a:gd name="T34" fmla="*/ 15135 w 15146"/>
                <a:gd name="T35" fmla="*/ 164 h 10425"/>
                <a:gd name="T36" fmla="*/ 15145 w 15146"/>
                <a:gd name="T37" fmla="*/ 209 h 10425"/>
                <a:gd name="T38" fmla="*/ 15146 w 15146"/>
                <a:gd name="T39" fmla="*/ 245 h 10425"/>
                <a:gd name="T40" fmla="*/ 15138 w 15146"/>
                <a:gd name="T41" fmla="*/ 291 h 10425"/>
                <a:gd name="T42" fmla="*/ 15118 w 15146"/>
                <a:gd name="T43" fmla="*/ 343 h 10425"/>
                <a:gd name="T44" fmla="*/ 15061 w 15146"/>
                <a:gd name="T45" fmla="*/ 412 h 10425"/>
                <a:gd name="T46" fmla="*/ 14993 w 15146"/>
                <a:gd name="T47" fmla="*/ 451 h 10425"/>
                <a:gd name="T48" fmla="*/ 14949 w 15146"/>
                <a:gd name="T49" fmla="*/ 462 h 10425"/>
                <a:gd name="T50" fmla="*/ 14729 w 15146"/>
                <a:gd name="T51" fmla="*/ 466 h 10425"/>
                <a:gd name="T52" fmla="*/ 14938 w 15146"/>
                <a:gd name="T53" fmla="*/ 9960 h 10425"/>
                <a:gd name="T54" fmla="*/ 14983 w 15146"/>
                <a:gd name="T55" fmla="*/ 9970 h 10425"/>
                <a:gd name="T56" fmla="*/ 15044 w 15146"/>
                <a:gd name="T57" fmla="*/ 9999 h 10425"/>
                <a:gd name="T58" fmla="*/ 15106 w 15146"/>
                <a:gd name="T59" fmla="*/ 10062 h 10425"/>
                <a:gd name="T60" fmla="*/ 15135 w 15146"/>
                <a:gd name="T61" fmla="*/ 10123 h 10425"/>
                <a:gd name="T62" fmla="*/ 15145 w 15146"/>
                <a:gd name="T63" fmla="*/ 10168 h 10425"/>
                <a:gd name="T64" fmla="*/ 15146 w 15146"/>
                <a:gd name="T65" fmla="*/ 10203 h 10425"/>
                <a:gd name="T66" fmla="*/ 15138 w 15146"/>
                <a:gd name="T67" fmla="*/ 10249 h 10425"/>
                <a:gd name="T68" fmla="*/ 15118 w 15146"/>
                <a:gd name="T69" fmla="*/ 10303 h 10425"/>
                <a:gd name="T70" fmla="*/ 15061 w 15146"/>
                <a:gd name="T71" fmla="*/ 10371 h 10425"/>
                <a:gd name="T72" fmla="*/ 14993 w 15146"/>
                <a:gd name="T73" fmla="*/ 10410 h 10425"/>
                <a:gd name="T74" fmla="*/ 14949 w 15146"/>
                <a:gd name="T75" fmla="*/ 10421 h 10425"/>
                <a:gd name="T76" fmla="*/ 233 w 15146"/>
                <a:gd name="T77" fmla="*/ 10425 h 10425"/>
                <a:gd name="T78" fmla="*/ 186 w 15146"/>
                <a:gd name="T79" fmla="*/ 10419 h 10425"/>
                <a:gd name="T80" fmla="*/ 142 w 15146"/>
                <a:gd name="T81" fmla="*/ 10406 h 10425"/>
                <a:gd name="T82" fmla="*/ 68 w 15146"/>
                <a:gd name="T83" fmla="*/ 10356 h 10425"/>
                <a:gd name="T84" fmla="*/ 19 w 15146"/>
                <a:gd name="T85" fmla="*/ 10282 h 10425"/>
                <a:gd name="T86" fmla="*/ 5 w 15146"/>
                <a:gd name="T87" fmla="*/ 10238 h 10425"/>
                <a:gd name="T88" fmla="*/ 0 w 15146"/>
                <a:gd name="T89" fmla="*/ 10191 h 10425"/>
                <a:gd name="T90" fmla="*/ 3 w 15146"/>
                <a:gd name="T91" fmla="*/ 10156 h 10425"/>
                <a:gd name="T92" fmla="*/ 15 w 15146"/>
                <a:gd name="T93" fmla="*/ 10112 h 10425"/>
                <a:gd name="T94" fmla="*/ 54 w 15146"/>
                <a:gd name="T95" fmla="*/ 10044 h 10425"/>
                <a:gd name="T96" fmla="*/ 123 w 15146"/>
                <a:gd name="T97" fmla="*/ 9987 h 10425"/>
                <a:gd name="T98" fmla="*/ 175 w 15146"/>
                <a:gd name="T99" fmla="*/ 9967 h 10425"/>
                <a:gd name="T100" fmla="*/ 221 w 15146"/>
                <a:gd name="T101" fmla="*/ 9959 h 10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46" h="10425">
                  <a:moveTo>
                    <a:pt x="233" y="9959"/>
                  </a:moveTo>
                  <a:lnTo>
                    <a:pt x="418" y="9959"/>
                  </a:lnTo>
                  <a:lnTo>
                    <a:pt x="418" y="466"/>
                  </a:lnTo>
                  <a:lnTo>
                    <a:pt x="233" y="466"/>
                  </a:lnTo>
                  <a:lnTo>
                    <a:pt x="221" y="466"/>
                  </a:lnTo>
                  <a:lnTo>
                    <a:pt x="209" y="465"/>
                  </a:lnTo>
                  <a:lnTo>
                    <a:pt x="198" y="462"/>
                  </a:lnTo>
                  <a:lnTo>
                    <a:pt x="186" y="460"/>
                  </a:lnTo>
                  <a:lnTo>
                    <a:pt x="175" y="458"/>
                  </a:lnTo>
                  <a:lnTo>
                    <a:pt x="164" y="455"/>
                  </a:lnTo>
                  <a:lnTo>
                    <a:pt x="153" y="451"/>
                  </a:lnTo>
                  <a:lnTo>
                    <a:pt x="142" y="447"/>
                  </a:lnTo>
                  <a:lnTo>
                    <a:pt x="123" y="437"/>
                  </a:lnTo>
                  <a:lnTo>
                    <a:pt x="103" y="425"/>
                  </a:lnTo>
                  <a:lnTo>
                    <a:pt x="85" y="412"/>
                  </a:lnTo>
                  <a:lnTo>
                    <a:pt x="68" y="397"/>
                  </a:lnTo>
                  <a:lnTo>
                    <a:pt x="54" y="381"/>
                  </a:lnTo>
                  <a:lnTo>
                    <a:pt x="40" y="363"/>
                  </a:lnTo>
                  <a:lnTo>
                    <a:pt x="29" y="343"/>
                  </a:lnTo>
                  <a:lnTo>
                    <a:pt x="19" y="323"/>
                  </a:lnTo>
                  <a:lnTo>
                    <a:pt x="15" y="313"/>
                  </a:lnTo>
                  <a:lnTo>
                    <a:pt x="10" y="302"/>
                  </a:lnTo>
                  <a:lnTo>
                    <a:pt x="8" y="291"/>
                  </a:lnTo>
                  <a:lnTo>
                    <a:pt x="5" y="279"/>
                  </a:lnTo>
                  <a:lnTo>
                    <a:pt x="3" y="268"/>
                  </a:lnTo>
                  <a:lnTo>
                    <a:pt x="2" y="256"/>
                  </a:lnTo>
                  <a:lnTo>
                    <a:pt x="0" y="245"/>
                  </a:lnTo>
                  <a:lnTo>
                    <a:pt x="0" y="233"/>
                  </a:lnTo>
                  <a:lnTo>
                    <a:pt x="0" y="233"/>
                  </a:lnTo>
                  <a:lnTo>
                    <a:pt x="0" y="221"/>
                  </a:lnTo>
                  <a:lnTo>
                    <a:pt x="2" y="209"/>
                  </a:lnTo>
                  <a:lnTo>
                    <a:pt x="3" y="197"/>
                  </a:lnTo>
                  <a:lnTo>
                    <a:pt x="5" y="186"/>
                  </a:lnTo>
                  <a:lnTo>
                    <a:pt x="8" y="174"/>
                  </a:lnTo>
                  <a:lnTo>
                    <a:pt x="10" y="164"/>
                  </a:lnTo>
                  <a:lnTo>
                    <a:pt x="15" y="154"/>
                  </a:lnTo>
                  <a:lnTo>
                    <a:pt x="19" y="143"/>
                  </a:lnTo>
                  <a:lnTo>
                    <a:pt x="29" y="122"/>
                  </a:lnTo>
                  <a:lnTo>
                    <a:pt x="40" y="104"/>
                  </a:lnTo>
                  <a:lnTo>
                    <a:pt x="54" y="85"/>
                  </a:lnTo>
                  <a:lnTo>
                    <a:pt x="68" y="69"/>
                  </a:lnTo>
                  <a:lnTo>
                    <a:pt x="85" y="53"/>
                  </a:lnTo>
                  <a:lnTo>
                    <a:pt x="103" y="40"/>
                  </a:lnTo>
                  <a:lnTo>
                    <a:pt x="123" y="28"/>
                  </a:lnTo>
                  <a:lnTo>
                    <a:pt x="142" y="19"/>
                  </a:lnTo>
                  <a:lnTo>
                    <a:pt x="153" y="14"/>
                  </a:lnTo>
                  <a:lnTo>
                    <a:pt x="164" y="11"/>
                  </a:lnTo>
                  <a:lnTo>
                    <a:pt x="175" y="8"/>
                  </a:lnTo>
                  <a:lnTo>
                    <a:pt x="186" y="5"/>
                  </a:lnTo>
                  <a:lnTo>
                    <a:pt x="198" y="3"/>
                  </a:lnTo>
                  <a:lnTo>
                    <a:pt x="209" y="2"/>
                  </a:lnTo>
                  <a:lnTo>
                    <a:pt x="221" y="1"/>
                  </a:lnTo>
                  <a:lnTo>
                    <a:pt x="233" y="0"/>
                  </a:lnTo>
                  <a:lnTo>
                    <a:pt x="14914" y="0"/>
                  </a:lnTo>
                  <a:lnTo>
                    <a:pt x="14926" y="1"/>
                  </a:lnTo>
                  <a:lnTo>
                    <a:pt x="14938" y="2"/>
                  </a:lnTo>
                  <a:lnTo>
                    <a:pt x="14949" y="3"/>
                  </a:lnTo>
                  <a:lnTo>
                    <a:pt x="14961" y="5"/>
                  </a:lnTo>
                  <a:lnTo>
                    <a:pt x="14972" y="8"/>
                  </a:lnTo>
                  <a:lnTo>
                    <a:pt x="14983" y="11"/>
                  </a:lnTo>
                  <a:lnTo>
                    <a:pt x="14993" y="14"/>
                  </a:lnTo>
                  <a:lnTo>
                    <a:pt x="15004" y="19"/>
                  </a:lnTo>
                  <a:lnTo>
                    <a:pt x="15024" y="28"/>
                  </a:lnTo>
                  <a:lnTo>
                    <a:pt x="15044" y="40"/>
                  </a:lnTo>
                  <a:lnTo>
                    <a:pt x="15061" y="53"/>
                  </a:lnTo>
                  <a:lnTo>
                    <a:pt x="15077" y="69"/>
                  </a:lnTo>
                  <a:lnTo>
                    <a:pt x="15093" y="85"/>
                  </a:lnTo>
                  <a:lnTo>
                    <a:pt x="15106" y="104"/>
                  </a:lnTo>
                  <a:lnTo>
                    <a:pt x="15118" y="122"/>
                  </a:lnTo>
                  <a:lnTo>
                    <a:pt x="15127" y="143"/>
                  </a:lnTo>
                  <a:lnTo>
                    <a:pt x="15132" y="154"/>
                  </a:lnTo>
                  <a:lnTo>
                    <a:pt x="15135" y="164"/>
                  </a:lnTo>
                  <a:lnTo>
                    <a:pt x="15138" y="174"/>
                  </a:lnTo>
                  <a:lnTo>
                    <a:pt x="15142" y="186"/>
                  </a:lnTo>
                  <a:lnTo>
                    <a:pt x="15144" y="197"/>
                  </a:lnTo>
                  <a:lnTo>
                    <a:pt x="15145" y="209"/>
                  </a:lnTo>
                  <a:lnTo>
                    <a:pt x="15146" y="221"/>
                  </a:lnTo>
                  <a:lnTo>
                    <a:pt x="15146" y="233"/>
                  </a:lnTo>
                  <a:lnTo>
                    <a:pt x="15146" y="233"/>
                  </a:lnTo>
                  <a:lnTo>
                    <a:pt x="15146" y="245"/>
                  </a:lnTo>
                  <a:lnTo>
                    <a:pt x="15145" y="256"/>
                  </a:lnTo>
                  <a:lnTo>
                    <a:pt x="15144" y="268"/>
                  </a:lnTo>
                  <a:lnTo>
                    <a:pt x="15142" y="279"/>
                  </a:lnTo>
                  <a:lnTo>
                    <a:pt x="15138" y="291"/>
                  </a:lnTo>
                  <a:lnTo>
                    <a:pt x="15135" y="302"/>
                  </a:lnTo>
                  <a:lnTo>
                    <a:pt x="15132" y="313"/>
                  </a:lnTo>
                  <a:lnTo>
                    <a:pt x="15127" y="323"/>
                  </a:lnTo>
                  <a:lnTo>
                    <a:pt x="15118" y="343"/>
                  </a:lnTo>
                  <a:lnTo>
                    <a:pt x="15106" y="363"/>
                  </a:lnTo>
                  <a:lnTo>
                    <a:pt x="15093" y="381"/>
                  </a:lnTo>
                  <a:lnTo>
                    <a:pt x="15077" y="397"/>
                  </a:lnTo>
                  <a:lnTo>
                    <a:pt x="15061" y="412"/>
                  </a:lnTo>
                  <a:lnTo>
                    <a:pt x="15044" y="425"/>
                  </a:lnTo>
                  <a:lnTo>
                    <a:pt x="15024" y="437"/>
                  </a:lnTo>
                  <a:lnTo>
                    <a:pt x="15004" y="447"/>
                  </a:lnTo>
                  <a:lnTo>
                    <a:pt x="14993" y="451"/>
                  </a:lnTo>
                  <a:lnTo>
                    <a:pt x="14983" y="455"/>
                  </a:lnTo>
                  <a:lnTo>
                    <a:pt x="14972" y="458"/>
                  </a:lnTo>
                  <a:lnTo>
                    <a:pt x="14961" y="460"/>
                  </a:lnTo>
                  <a:lnTo>
                    <a:pt x="14949" y="462"/>
                  </a:lnTo>
                  <a:lnTo>
                    <a:pt x="14938" y="465"/>
                  </a:lnTo>
                  <a:lnTo>
                    <a:pt x="14926" y="466"/>
                  </a:lnTo>
                  <a:lnTo>
                    <a:pt x="14914" y="466"/>
                  </a:lnTo>
                  <a:lnTo>
                    <a:pt x="14729" y="466"/>
                  </a:lnTo>
                  <a:lnTo>
                    <a:pt x="14729" y="9959"/>
                  </a:lnTo>
                  <a:lnTo>
                    <a:pt x="14914" y="9959"/>
                  </a:lnTo>
                  <a:lnTo>
                    <a:pt x="14926" y="9959"/>
                  </a:lnTo>
                  <a:lnTo>
                    <a:pt x="14938" y="9960"/>
                  </a:lnTo>
                  <a:lnTo>
                    <a:pt x="14949" y="9962"/>
                  </a:lnTo>
                  <a:lnTo>
                    <a:pt x="14961" y="9964"/>
                  </a:lnTo>
                  <a:lnTo>
                    <a:pt x="14972" y="9967"/>
                  </a:lnTo>
                  <a:lnTo>
                    <a:pt x="14983" y="9970"/>
                  </a:lnTo>
                  <a:lnTo>
                    <a:pt x="14993" y="9973"/>
                  </a:lnTo>
                  <a:lnTo>
                    <a:pt x="15004" y="9978"/>
                  </a:lnTo>
                  <a:lnTo>
                    <a:pt x="15024" y="9987"/>
                  </a:lnTo>
                  <a:lnTo>
                    <a:pt x="15044" y="9999"/>
                  </a:lnTo>
                  <a:lnTo>
                    <a:pt x="15061" y="10012"/>
                  </a:lnTo>
                  <a:lnTo>
                    <a:pt x="15077" y="10028"/>
                  </a:lnTo>
                  <a:lnTo>
                    <a:pt x="15093" y="10044"/>
                  </a:lnTo>
                  <a:lnTo>
                    <a:pt x="15106" y="10062"/>
                  </a:lnTo>
                  <a:lnTo>
                    <a:pt x="15118" y="10081"/>
                  </a:lnTo>
                  <a:lnTo>
                    <a:pt x="15127" y="10102"/>
                  </a:lnTo>
                  <a:lnTo>
                    <a:pt x="15132" y="10112"/>
                  </a:lnTo>
                  <a:lnTo>
                    <a:pt x="15135" y="10123"/>
                  </a:lnTo>
                  <a:lnTo>
                    <a:pt x="15138" y="10133"/>
                  </a:lnTo>
                  <a:lnTo>
                    <a:pt x="15142" y="10145"/>
                  </a:lnTo>
                  <a:lnTo>
                    <a:pt x="15144" y="10156"/>
                  </a:lnTo>
                  <a:lnTo>
                    <a:pt x="15145" y="10168"/>
                  </a:lnTo>
                  <a:lnTo>
                    <a:pt x="15146" y="10179"/>
                  </a:lnTo>
                  <a:lnTo>
                    <a:pt x="15146" y="10191"/>
                  </a:lnTo>
                  <a:lnTo>
                    <a:pt x="15146" y="10191"/>
                  </a:lnTo>
                  <a:lnTo>
                    <a:pt x="15146" y="10203"/>
                  </a:lnTo>
                  <a:lnTo>
                    <a:pt x="15145" y="10215"/>
                  </a:lnTo>
                  <a:lnTo>
                    <a:pt x="15144" y="10227"/>
                  </a:lnTo>
                  <a:lnTo>
                    <a:pt x="15142" y="10238"/>
                  </a:lnTo>
                  <a:lnTo>
                    <a:pt x="15138" y="10249"/>
                  </a:lnTo>
                  <a:lnTo>
                    <a:pt x="15135" y="10261"/>
                  </a:lnTo>
                  <a:lnTo>
                    <a:pt x="15132" y="10271"/>
                  </a:lnTo>
                  <a:lnTo>
                    <a:pt x="15127" y="10282"/>
                  </a:lnTo>
                  <a:lnTo>
                    <a:pt x="15118" y="10303"/>
                  </a:lnTo>
                  <a:lnTo>
                    <a:pt x="15106" y="10321"/>
                  </a:lnTo>
                  <a:lnTo>
                    <a:pt x="15093" y="10340"/>
                  </a:lnTo>
                  <a:lnTo>
                    <a:pt x="15077" y="10356"/>
                  </a:lnTo>
                  <a:lnTo>
                    <a:pt x="15061" y="10371"/>
                  </a:lnTo>
                  <a:lnTo>
                    <a:pt x="15044" y="10384"/>
                  </a:lnTo>
                  <a:lnTo>
                    <a:pt x="15024" y="10396"/>
                  </a:lnTo>
                  <a:lnTo>
                    <a:pt x="15004" y="10406"/>
                  </a:lnTo>
                  <a:lnTo>
                    <a:pt x="14993" y="10410"/>
                  </a:lnTo>
                  <a:lnTo>
                    <a:pt x="14983" y="10414"/>
                  </a:lnTo>
                  <a:lnTo>
                    <a:pt x="14972" y="10417"/>
                  </a:lnTo>
                  <a:lnTo>
                    <a:pt x="14961" y="10419"/>
                  </a:lnTo>
                  <a:lnTo>
                    <a:pt x="14949" y="10421"/>
                  </a:lnTo>
                  <a:lnTo>
                    <a:pt x="14938" y="10422"/>
                  </a:lnTo>
                  <a:lnTo>
                    <a:pt x="14926" y="10424"/>
                  </a:lnTo>
                  <a:lnTo>
                    <a:pt x="14914" y="10425"/>
                  </a:lnTo>
                  <a:lnTo>
                    <a:pt x="233" y="10425"/>
                  </a:lnTo>
                  <a:lnTo>
                    <a:pt x="221" y="10424"/>
                  </a:lnTo>
                  <a:lnTo>
                    <a:pt x="209" y="10422"/>
                  </a:lnTo>
                  <a:lnTo>
                    <a:pt x="198" y="10421"/>
                  </a:lnTo>
                  <a:lnTo>
                    <a:pt x="186" y="10419"/>
                  </a:lnTo>
                  <a:lnTo>
                    <a:pt x="175" y="10417"/>
                  </a:lnTo>
                  <a:lnTo>
                    <a:pt x="164" y="10414"/>
                  </a:lnTo>
                  <a:lnTo>
                    <a:pt x="153" y="10410"/>
                  </a:lnTo>
                  <a:lnTo>
                    <a:pt x="142" y="10406"/>
                  </a:lnTo>
                  <a:lnTo>
                    <a:pt x="123" y="10396"/>
                  </a:lnTo>
                  <a:lnTo>
                    <a:pt x="103" y="10384"/>
                  </a:lnTo>
                  <a:lnTo>
                    <a:pt x="85" y="10371"/>
                  </a:lnTo>
                  <a:lnTo>
                    <a:pt x="68" y="10356"/>
                  </a:lnTo>
                  <a:lnTo>
                    <a:pt x="54" y="10340"/>
                  </a:lnTo>
                  <a:lnTo>
                    <a:pt x="40" y="10321"/>
                  </a:lnTo>
                  <a:lnTo>
                    <a:pt x="29" y="10303"/>
                  </a:lnTo>
                  <a:lnTo>
                    <a:pt x="19" y="10282"/>
                  </a:lnTo>
                  <a:lnTo>
                    <a:pt x="15" y="10271"/>
                  </a:lnTo>
                  <a:lnTo>
                    <a:pt x="10" y="10261"/>
                  </a:lnTo>
                  <a:lnTo>
                    <a:pt x="8" y="10249"/>
                  </a:lnTo>
                  <a:lnTo>
                    <a:pt x="5" y="10238"/>
                  </a:lnTo>
                  <a:lnTo>
                    <a:pt x="3" y="10227"/>
                  </a:lnTo>
                  <a:lnTo>
                    <a:pt x="2" y="10215"/>
                  </a:lnTo>
                  <a:lnTo>
                    <a:pt x="0" y="10203"/>
                  </a:lnTo>
                  <a:lnTo>
                    <a:pt x="0" y="10191"/>
                  </a:lnTo>
                  <a:lnTo>
                    <a:pt x="0" y="10191"/>
                  </a:lnTo>
                  <a:lnTo>
                    <a:pt x="0" y="10179"/>
                  </a:lnTo>
                  <a:lnTo>
                    <a:pt x="2" y="10168"/>
                  </a:lnTo>
                  <a:lnTo>
                    <a:pt x="3" y="10156"/>
                  </a:lnTo>
                  <a:lnTo>
                    <a:pt x="5" y="10145"/>
                  </a:lnTo>
                  <a:lnTo>
                    <a:pt x="8" y="10133"/>
                  </a:lnTo>
                  <a:lnTo>
                    <a:pt x="10" y="10123"/>
                  </a:lnTo>
                  <a:lnTo>
                    <a:pt x="15" y="10112"/>
                  </a:lnTo>
                  <a:lnTo>
                    <a:pt x="19" y="10102"/>
                  </a:lnTo>
                  <a:lnTo>
                    <a:pt x="29" y="10081"/>
                  </a:lnTo>
                  <a:lnTo>
                    <a:pt x="40" y="10062"/>
                  </a:lnTo>
                  <a:lnTo>
                    <a:pt x="54" y="10044"/>
                  </a:lnTo>
                  <a:lnTo>
                    <a:pt x="68" y="10028"/>
                  </a:lnTo>
                  <a:lnTo>
                    <a:pt x="85" y="10012"/>
                  </a:lnTo>
                  <a:lnTo>
                    <a:pt x="103" y="9999"/>
                  </a:lnTo>
                  <a:lnTo>
                    <a:pt x="123" y="9987"/>
                  </a:lnTo>
                  <a:lnTo>
                    <a:pt x="142" y="9978"/>
                  </a:lnTo>
                  <a:lnTo>
                    <a:pt x="153" y="9973"/>
                  </a:lnTo>
                  <a:lnTo>
                    <a:pt x="164" y="9970"/>
                  </a:lnTo>
                  <a:lnTo>
                    <a:pt x="175" y="9967"/>
                  </a:lnTo>
                  <a:lnTo>
                    <a:pt x="186" y="9964"/>
                  </a:lnTo>
                  <a:lnTo>
                    <a:pt x="198" y="9962"/>
                  </a:lnTo>
                  <a:lnTo>
                    <a:pt x="209" y="9960"/>
                  </a:lnTo>
                  <a:lnTo>
                    <a:pt x="221" y="9959"/>
                  </a:lnTo>
                  <a:lnTo>
                    <a:pt x="233" y="99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6713" y="1346200"/>
              <a:ext cx="4443413" cy="361016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3121026" y="914400"/>
              <a:ext cx="1285875" cy="5141913"/>
            </a:xfrm>
            <a:custGeom>
              <a:avLst/>
              <a:gdLst>
                <a:gd name="T0" fmla="*/ 1764 w 4053"/>
                <a:gd name="T1" fmla="*/ 0 h 16197"/>
                <a:gd name="T2" fmla="*/ 2323 w 4053"/>
                <a:gd name="T3" fmla="*/ 0 h 16197"/>
                <a:gd name="T4" fmla="*/ 2323 w 4053"/>
                <a:gd name="T5" fmla="*/ 892 h 16197"/>
                <a:gd name="T6" fmla="*/ 1764 w 4053"/>
                <a:gd name="T7" fmla="*/ 892 h 16197"/>
                <a:gd name="T8" fmla="*/ 1764 w 4053"/>
                <a:gd name="T9" fmla="*/ 0 h 16197"/>
                <a:gd name="T10" fmla="*/ 1831 w 4053"/>
                <a:gd name="T11" fmla="*/ 11317 h 16197"/>
                <a:gd name="T12" fmla="*/ 2256 w 4053"/>
                <a:gd name="T13" fmla="*/ 11317 h 16197"/>
                <a:gd name="T14" fmla="*/ 2256 w 4053"/>
                <a:gd name="T15" fmla="*/ 13709 h 16197"/>
                <a:gd name="T16" fmla="*/ 4053 w 4053"/>
                <a:gd name="T17" fmla="*/ 15988 h 16197"/>
                <a:gd name="T18" fmla="*/ 3787 w 4053"/>
                <a:gd name="T19" fmla="*/ 16197 h 16197"/>
                <a:gd name="T20" fmla="*/ 2256 w 4053"/>
                <a:gd name="T21" fmla="*/ 14256 h 16197"/>
                <a:gd name="T22" fmla="*/ 2256 w 4053"/>
                <a:gd name="T23" fmla="*/ 16151 h 16197"/>
                <a:gd name="T24" fmla="*/ 1831 w 4053"/>
                <a:gd name="T25" fmla="*/ 16151 h 16197"/>
                <a:gd name="T26" fmla="*/ 1831 w 4053"/>
                <a:gd name="T27" fmla="*/ 14215 h 16197"/>
                <a:gd name="T28" fmla="*/ 266 w 4053"/>
                <a:gd name="T29" fmla="*/ 16197 h 16197"/>
                <a:gd name="T30" fmla="*/ 0 w 4053"/>
                <a:gd name="T31" fmla="*/ 15988 h 16197"/>
                <a:gd name="T32" fmla="*/ 1831 w 4053"/>
                <a:gd name="T33" fmla="*/ 13668 h 16197"/>
                <a:gd name="T34" fmla="*/ 1831 w 4053"/>
                <a:gd name="T35" fmla="*/ 11317 h 16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3" h="16197">
                  <a:moveTo>
                    <a:pt x="1764" y="0"/>
                  </a:moveTo>
                  <a:lnTo>
                    <a:pt x="2323" y="0"/>
                  </a:lnTo>
                  <a:lnTo>
                    <a:pt x="2323" y="892"/>
                  </a:lnTo>
                  <a:lnTo>
                    <a:pt x="1764" y="892"/>
                  </a:lnTo>
                  <a:lnTo>
                    <a:pt x="1764" y="0"/>
                  </a:lnTo>
                  <a:close/>
                  <a:moveTo>
                    <a:pt x="1831" y="11317"/>
                  </a:moveTo>
                  <a:lnTo>
                    <a:pt x="2256" y="11317"/>
                  </a:lnTo>
                  <a:lnTo>
                    <a:pt x="2256" y="13709"/>
                  </a:lnTo>
                  <a:lnTo>
                    <a:pt x="4053" y="15988"/>
                  </a:lnTo>
                  <a:lnTo>
                    <a:pt x="3787" y="16197"/>
                  </a:lnTo>
                  <a:lnTo>
                    <a:pt x="2256" y="14256"/>
                  </a:lnTo>
                  <a:lnTo>
                    <a:pt x="2256" y="16151"/>
                  </a:lnTo>
                  <a:lnTo>
                    <a:pt x="1831" y="16151"/>
                  </a:lnTo>
                  <a:lnTo>
                    <a:pt x="1831" y="14215"/>
                  </a:lnTo>
                  <a:lnTo>
                    <a:pt x="266" y="16197"/>
                  </a:lnTo>
                  <a:lnTo>
                    <a:pt x="0" y="15988"/>
                  </a:lnTo>
                  <a:lnTo>
                    <a:pt x="1831" y="13668"/>
                  </a:lnTo>
                  <a:lnTo>
                    <a:pt x="1831" y="1131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7251" y="1386539"/>
            <a:ext cx="2972816" cy="4758471"/>
            <a:chOff x="725488" y="1565275"/>
            <a:chExt cx="2733675" cy="4700588"/>
          </a:xfrm>
        </p:grpSpPr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12863" y="4327525"/>
              <a:ext cx="989013" cy="1736725"/>
            </a:xfrm>
            <a:custGeom>
              <a:avLst/>
              <a:gdLst>
                <a:gd name="T0" fmla="*/ 0 w 3117"/>
                <a:gd name="T1" fmla="*/ 0 h 5469"/>
                <a:gd name="T2" fmla="*/ 3117 w 3117"/>
                <a:gd name="T3" fmla="*/ 0 h 5469"/>
                <a:gd name="T4" fmla="*/ 2488 w 3117"/>
                <a:gd name="T5" fmla="*/ 5469 h 5469"/>
                <a:gd name="T6" fmla="*/ 1859 w 3117"/>
                <a:gd name="T7" fmla="*/ 5469 h 5469"/>
                <a:gd name="T8" fmla="*/ 1339 w 3117"/>
                <a:gd name="T9" fmla="*/ 1313 h 5469"/>
                <a:gd name="T10" fmla="*/ 957 w 3117"/>
                <a:gd name="T11" fmla="*/ 5333 h 5469"/>
                <a:gd name="T12" fmla="*/ 246 w 3117"/>
                <a:gd name="T13" fmla="*/ 5333 h 5469"/>
                <a:gd name="T14" fmla="*/ 0 w 3117"/>
                <a:gd name="T15" fmla="*/ 0 h 5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7" h="5469">
                  <a:moveTo>
                    <a:pt x="0" y="0"/>
                  </a:moveTo>
                  <a:lnTo>
                    <a:pt x="3117" y="0"/>
                  </a:lnTo>
                  <a:lnTo>
                    <a:pt x="2488" y="5469"/>
                  </a:lnTo>
                  <a:lnTo>
                    <a:pt x="1859" y="5469"/>
                  </a:lnTo>
                  <a:lnTo>
                    <a:pt x="1339" y="1313"/>
                  </a:lnTo>
                  <a:lnTo>
                    <a:pt x="957" y="5333"/>
                  </a:lnTo>
                  <a:lnTo>
                    <a:pt x="246" y="533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116263" y="2554288"/>
              <a:ext cx="342900" cy="468313"/>
            </a:xfrm>
            <a:custGeom>
              <a:avLst/>
              <a:gdLst>
                <a:gd name="T0" fmla="*/ 14 w 1078"/>
                <a:gd name="T1" fmla="*/ 965 h 1477"/>
                <a:gd name="T2" fmla="*/ 106 w 1078"/>
                <a:gd name="T3" fmla="*/ 882 h 1477"/>
                <a:gd name="T4" fmla="*/ 244 w 1078"/>
                <a:gd name="T5" fmla="*/ 759 h 1477"/>
                <a:gd name="T6" fmla="*/ 351 w 1078"/>
                <a:gd name="T7" fmla="*/ 672 h 1477"/>
                <a:gd name="T8" fmla="*/ 413 w 1078"/>
                <a:gd name="T9" fmla="*/ 627 h 1477"/>
                <a:gd name="T10" fmla="*/ 463 w 1078"/>
                <a:gd name="T11" fmla="*/ 598 h 1477"/>
                <a:gd name="T12" fmla="*/ 509 w 1078"/>
                <a:gd name="T13" fmla="*/ 569 h 1477"/>
                <a:gd name="T14" fmla="*/ 551 w 1078"/>
                <a:gd name="T15" fmla="*/ 538 h 1477"/>
                <a:gd name="T16" fmla="*/ 593 w 1078"/>
                <a:gd name="T17" fmla="*/ 506 h 1477"/>
                <a:gd name="T18" fmla="*/ 653 w 1078"/>
                <a:gd name="T19" fmla="*/ 455 h 1477"/>
                <a:gd name="T20" fmla="*/ 730 w 1078"/>
                <a:gd name="T21" fmla="*/ 382 h 1477"/>
                <a:gd name="T22" fmla="*/ 788 w 1078"/>
                <a:gd name="T23" fmla="*/ 320 h 1477"/>
                <a:gd name="T24" fmla="*/ 826 w 1078"/>
                <a:gd name="T25" fmla="*/ 267 h 1477"/>
                <a:gd name="T26" fmla="*/ 884 w 1078"/>
                <a:gd name="T27" fmla="*/ 173 h 1477"/>
                <a:gd name="T28" fmla="*/ 939 w 1078"/>
                <a:gd name="T29" fmla="*/ 83 h 1477"/>
                <a:gd name="T30" fmla="*/ 966 w 1078"/>
                <a:gd name="T31" fmla="*/ 47 h 1477"/>
                <a:gd name="T32" fmla="*/ 983 w 1078"/>
                <a:gd name="T33" fmla="*/ 28 h 1477"/>
                <a:gd name="T34" fmla="*/ 999 w 1078"/>
                <a:gd name="T35" fmla="*/ 12 h 1477"/>
                <a:gd name="T36" fmla="*/ 1016 w 1078"/>
                <a:gd name="T37" fmla="*/ 4 h 1477"/>
                <a:gd name="T38" fmla="*/ 1032 w 1078"/>
                <a:gd name="T39" fmla="*/ 0 h 1477"/>
                <a:gd name="T40" fmla="*/ 1047 w 1078"/>
                <a:gd name="T41" fmla="*/ 5 h 1477"/>
                <a:gd name="T42" fmla="*/ 1060 w 1078"/>
                <a:gd name="T43" fmla="*/ 16 h 1477"/>
                <a:gd name="T44" fmla="*/ 1070 w 1078"/>
                <a:gd name="T45" fmla="*/ 34 h 1477"/>
                <a:gd name="T46" fmla="*/ 1076 w 1078"/>
                <a:gd name="T47" fmla="*/ 59 h 1477"/>
                <a:gd name="T48" fmla="*/ 1078 w 1078"/>
                <a:gd name="T49" fmla="*/ 88 h 1477"/>
                <a:gd name="T50" fmla="*/ 1076 w 1078"/>
                <a:gd name="T51" fmla="*/ 121 h 1477"/>
                <a:gd name="T52" fmla="*/ 1070 w 1078"/>
                <a:gd name="T53" fmla="*/ 157 h 1477"/>
                <a:gd name="T54" fmla="*/ 1058 w 1078"/>
                <a:gd name="T55" fmla="*/ 216 h 1477"/>
                <a:gd name="T56" fmla="*/ 1033 w 1078"/>
                <a:gd name="T57" fmla="*/ 298 h 1477"/>
                <a:gd name="T58" fmla="*/ 1002 w 1078"/>
                <a:gd name="T59" fmla="*/ 379 h 1477"/>
                <a:gd name="T60" fmla="*/ 967 w 1078"/>
                <a:gd name="T61" fmla="*/ 451 h 1477"/>
                <a:gd name="T62" fmla="*/ 939 w 1078"/>
                <a:gd name="T63" fmla="*/ 497 h 1477"/>
                <a:gd name="T64" fmla="*/ 922 w 1078"/>
                <a:gd name="T65" fmla="*/ 521 h 1477"/>
                <a:gd name="T66" fmla="*/ 905 w 1078"/>
                <a:gd name="T67" fmla="*/ 540 h 1477"/>
                <a:gd name="T68" fmla="*/ 888 w 1078"/>
                <a:gd name="T69" fmla="*/ 563 h 1477"/>
                <a:gd name="T70" fmla="*/ 864 w 1078"/>
                <a:gd name="T71" fmla="*/ 603 h 1477"/>
                <a:gd name="T72" fmla="*/ 834 w 1078"/>
                <a:gd name="T73" fmla="*/ 668 h 1477"/>
                <a:gd name="T74" fmla="*/ 803 w 1078"/>
                <a:gd name="T75" fmla="*/ 740 h 1477"/>
                <a:gd name="T76" fmla="*/ 760 w 1078"/>
                <a:gd name="T77" fmla="*/ 855 h 1477"/>
                <a:gd name="T78" fmla="*/ 717 w 1078"/>
                <a:gd name="T79" fmla="*/ 968 h 1477"/>
                <a:gd name="T80" fmla="*/ 689 w 1078"/>
                <a:gd name="T81" fmla="*/ 1034 h 1477"/>
                <a:gd name="T82" fmla="*/ 658 w 1078"/>
                <a:gd name="T83" fmla="*/ 1093 h 1477"/>
                <a:gd name="T84" fmla="*/ 619 w 1078"/>
                <a:gd name="T85" fmla="*/ 1154 h 1477"/>
                <a:gd name="T86" fmla="*/ 571 w 1078"/>
                <a:gd name="T87" fmla="*/ 1217 h 1477"/>
                <a:gd name="T88" fmla="*/ 520 w 1078"/>
                <a:gd name="T89" fmla="*/ 1280 h 1477"/>
                <a:gd name="T90" fmla="*/ 444 w 1078"/>
                <a:gd name="T91" fmla="*/ 1365 h 1477"/>
                <a:gd name="T92" fmla="*/ 359 w 1078"/>
                <a:gd name="T93" fmla="*/ 1451 h 1477"/>
                <a:gd name="T94" fmla="*/ 327 w 1078"/>
                <a:gd name="T95" fmla="*/ 1477 h 1477"/>
                <a:gd name="T96" fmla="*/ 313 w 1078"/>
                <a:gd name="T97" fmla="*/ 1471 h 1477"/>
                <a:gd name="T98" fmla="*/ 294 w 1078"/>
                <a:gd name="T99" fmla="*/ 1456 h 1477"/>
                <a:gd name="T100" fmla="*/ 271 w 1078"/>
                <a:gd name="T101" fmla="*/ 1430 h 1477"/>
                <a:gd name="T102" fmla="*/ 233 w 1078"/>
                <a:gd name="T103" fmla="*/ 1378 h 1477"/>
                <a:gd name="T104" fmla="*/ 176 w 1078"/>
                <a:gd name="T105" fmla="*/ 1290 h 1477"/>
                <a:gd name="T106" fmla="*/ 91 w 1078"/>
                <a:gd name="T107" fmla="*/ 1146 h 1477"/>
                <a:gd name="T108" fmla="*/ 12 w 1078"/>
                <a:gd name="T109" fmla="*/ 1001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8" h="1477">
                  <a:moveTo>
                    <a:pt x="0" y="979"/>
                  </a:moveTo>
                  <a:lnTo>
                    <a:pt x="14" y="965"/>
                  </a:lnTo>
                  <a:lnTo>
                    <a:pt x="51" y="931"/>
                  </a:lnTo>
                  <a:lnTo>
                    <a:pt x="106" y="882"/>
                  </a:lnTo>
                  <a:lnTo>
                    <a:pt x="172" y="822"/>
                  </a:lnTo>
                  <a:lnTo>
                    <a:pt x="244" y="759"/>
                  </a:lnTo>
                  <a:lnTo>
                    <a:pt x="317" y="699"/>
                  </a:lnTo>
                  <a:lnTo>
                    <a:pt x="351" y="672"/>
                  </a:lnTo>
                  <a:lnTo>
                    <a:pt x="384" y="648"/>
                  </a:lnTo>
                  <a:lnTo>
                    <a:pt x="413" y="627"/>
                  </a:lnTo>
                  <a:lnTo>
                    <a:pt x="439" y="611"/>
                  </a:lnTo>
                  <a:lnTo>
                    <a:pt x="463" y="598"/>
                  </a:lnTo>
                  <a:lnTo>
                    <a:pt x="486" y="584"/>
                  </a:lnTo>
                  <a:lnTo>
                    <a:pt x="509" y="569"/>
                  </a:lnTo>
                  <a:lnTo>
                    <a:pt x="531" y="553"/>
                  </a:lnTo>
                  <a:lnTo>
                    <a:pt x="551" y="538"/>
                  </a:lnTo>
                  <a:lnTo>
                    <a:pt x="573" y="523"/>
                  </a:lnTo>
                  <a:lnTo>
                    <a:pt x="593" y="506"/>
                  </a:lnTo>
                  <a:lnTo>
                    <a:pt x="614" y="490"/>
                  </a:lnTo>
                  <a:lnTo>
                    <a:pt x="653" y="455"/>
                  </a:lnTo>
                  <a:lnTo>
                    <a:pt x="692" y="419"/>
                  </a:lnTo>
                  <a:lnTo>
                    <a:pt x="730" y="382"/>
                  </a:lnTo>
                  <a:lnTo>
                    <a:pt x="768" y="343"/>
                  </a:lnTo>
                  <a:lnTo>
                    <a:pt x="788" y="320"/>
                  </a:lnTo>
                  <a:lnTo>
                    <a:pt x="807" y="295"/>
                  </a:lnTo>
                  <a:lnTo>
                    <a:pt x="826" y="267"/>
                  </a:lnTo>
                  <a:lnTo>
                    <a:pt x="846" y="236"/>
                  </a:lnTo>
                  <a:lnTo>
                    <a:pt x="884" y="173"/>
                  </a:lnTo>
                  <a:lnTo>
                    <a:pt x="921" y="112"/>
                  </a:lnTo>
                  <a:lnTo>
                    <a:pt x="939" y="83"/>
                  </a:lnTo>
                  <a:lnTo>
                    <a:pt x="957" y="58"/>
                  </a:lnTo>
                  <a:lnTo>
                    <a:pt x="966" y="47"/>
                  </a:lnTo>
                  <a:lnTo>
                    <a:pt x="974" y="36"/>
                  </a:lnTo>
                  <a:lnTo>
                    <a:pt x="983" y="28"/>
                  </a:lnTo>
                  <a:lnTo>
                    <a:pt x="992" y="19"/>
                  </a:lnTo>
                  <a:lnTo>
                    <a:pt x="999" y="12"/>
                  </a:lnTo>
                  <a:lnTo>
                    <a:pt x="1008" y="7"/>
                  </a:lnTo>
                  <a:lnTo>
                    <a:pt x="1016" y="4"/>
                  </a:lnTo>
                  <a:lnTo>
                    <a:pt x="1025" y="0"/>
                  </a:lnTo>
                  <a:lnTo>
                    <a:pt x="1032" y="0"/>
                  </a:lnTo>
                  <a:lnTo>
                    <a:pt x="1040" y="2"/>
                  </a:lnTo>
                  <a:lnTo>
                    <a:pt x="1047" y="5"/>
                  </a:lnTo>
                  <a:lnTo>
                    <a:pt x="1054" y="9"/>
                  </a:lnTo>
                  <a:lnTo>
                    <a:pt x="1060" y="16"/>
                  </a:lnTo>
                  <a:lnTo>
                    <a:pt x="1066" y="24"/>
                  </a:lnTo>
                  <a:lnTo>
                    <a:pt x="1070" y="34"/>
                  </a:lnTo>
                  <a:lnTo>
                    <a:pt x="1074" y="46"/>
                  </a:lnTo>
                  <a:lnTo>
                    <a:pt x="1076" y="59"/>
                  </a:lnTo>
                  <a:lnTo>
                    <a:pt x="1078" y="72"/>
                  </a:lnTo>
                  <a:lnTo>
                    <a:pt x="1078" y="88"/>
                  </a:lnTo>
                  <a:lnTo>
                    <a:pt x="1077" y="104"/>
                  </a:lnTo>
                  <a:lnTo>
                    <a:pt x="1076" y="121"/>
                  </a:lnTo>
                  <a:lnTo>
                    <a:pt x="1074" y="139"/>
                  </a:lnTo>
                  <a:lnTo>
                    <a:pt x="1070" y="157"/>
                  </a:lnTo>
                  <a:lnTo>
                    <a:pt x="1067" y="176"/>
                  </a:lnTo>
                  <a:lnTo>
                    <a:pt x="1058" y="216"/>
                  </a:lnTo>
                  <a:lnTo>
                    <a:pt x="1046" y="257"/>
                  </a:lnTo>
                  <a:lnTo>
                    <a:pt x="1033" y="298"/>
                  </a:lnTo>
                  <a:lnTo>
                    <a:pt x="1018" y="340"/>
                  </a:lnTo>
                  <a:lnTo>
                    <a:pt x="1002" y="379"/>
                  </a:lnTo>
                  <a:lnTo>
                    <a:pt x="984" y="417"/>
                  </a:lnTo>
                  <a:lnTo>
                    <a:pt x="967" y="451"/>
                  </a:lnTo>
                  <a:lnTo>
                    <a:pt x="948" y="482"/>
                  </a:lnTo>
                  <a:lnTo>
                    <a:pt x="939" y="497"/>
                  </a:lnTo>
                  <a:lnTo>
                    <a:pt x="931" y="509"/>
                  </a:lnTo>
                  <a:lnTo>
                    <a:pt x="922" y="521"/>
                  </a:lnTo>
                  <a:lnTo>
                    <a:pt x="913" y="530"/>
                  </a:lnTo>
                  <a:lnTo>
                    <a:pt x="905" y="540"/>
                  </a:lnTo>
                  <a:lnTo>
                    <a:pt x="897" y="551"/>
                  </a:lnTo>
                  <a:lnTo>
                    <a:pt x="888" y="563"/>
                  </a:lnTo>
                  <a:lnTo>
                    <a:pt x="881" y="575"/>
                  </a:lnTo>
                  <a:lnTo>
                    <a:pt x="864" y="603"/>
                  </a:lnTo>
                  <a:lnTo>
                    <a:pt x="849" y="634"/>
                  </a:lnTo>
                  <a:lnTo>
                    <a:pt x="834" y="668"/>
                  </a:lnTo>
                  <a:lnTo>
                    <a:pt x="818" y="703"/>
                  </a:lnTo>
                  <a:lnTo>
                    <a:pt x="803" y="740"/>
                  </a:lnTo>
                  <a:lnTo>
                    <a:pt x="789" y="778"/>
                  </a:lnTo>
                  <a:lnTo>
                    <a:pt x="760" y="855"/>
                  </a:lnTo>
                  <a:lnTo>
                    <a:pt x="731" y="932"/>
                  </a:lnTo>
                  <a:lnTo>
                    <a:pt x="717" y="968"/>
                  </a:lnTo>
                  <a:lnTo>
                    <a:pt x="703" y="1003"/>
                  </a:lnTo>
                  <a:lnTo>
                    <a:pt x="689" y="1034"/>
                  </a:lnTo>
                  <a:lnTo>
                    <a:pt x="675" y="1065"/>
                  </a:lnTo>
                  <a:lnTo>
                    <a:pt x="658" y="1093"/>
                  </a:lnTo>
                  <a:lnTo>
                    <a:pt x="640" y="1123"/>
                  </a:lnTo>
                  <a:lnTo>
                    <a:pt x="619" y="1154"/>
                  </a:lnTo>
                  <a:lnTo>
                    <a:pt x="596" y="1186"/>
                  </a:lnTo>
                  <a:lnTo>
                    <a:pt x="571" y="1217"/>
                  </a:lnTo>
                  <a:lnTo>
                    <a:pt x="546" y="1248"/>
                  </a:lnTo>
                  <a:lnTo>
                    <a:pt x="520" y="1280"/>
                  </a:lnTo>
                  <a:lnTo>
                    <a:pt x="494" y="1309"/>
                  </a:lnTo>
                  <a:lnTo>
                    <a:pt x="444" y="1365"/>
                  </a:lnTo>
                  <a:lnTo>
                    <a:pt x="397" y="1414"/>
                  </a:lnTo>
                  <a:lnTo>
                    <a:pt x="359" y="1451"/>
                  </a:lnTo>
                  <a:lnTo>
                    <a:pt x="332" y="1475"/>
                  </a:lnTo>
                  <a:lnTo>
                    <a:pt x="327" y="1477"/>
                  </a:lnTo>
                  <a:lnTo>
                    <a:pt x="320" y="1476"/>
                  </a:lnTo>
                  <a:lnTo>
                    <a:pt x="313" y="1471"/>
                  </a:lnTo>
                  <a:lnTo>
                    <a:pt x="304" y="1465"/>
                  </a:lnTo>
                  <a:lnTo>
                    <a:pt x="294" y="1456"/>
                  </a:lnTo>
                  <a:lnTo>
                    <a:pt x="283" y="1444"/>
                  </a:lnTo>
                  <a:lnTo>
                    <a:pt x="271" y="1430"/>
                  </a:lnTo>
                  <a:lnTo>
                    <a:pt x="259" y="1415"/>
                  </a:lnTo>
                  <a:lnTo>
                    <a:pt x="233" y="1378"/>
                  </a:lnTo>
                  <a:lnTo>
                    <a:pt x="205" y="1336"/>
                  </a:lnTo>
                  <a:lnTo>
                    <a:pt x="176" y="1290"/>
                  </a:lnTo>
                  <a:lnTo>
                    <a:pt x="147" y="1242"/>
                  </a:lnTo>
                  <a:lnTo>
                    <a:pt x="91" y="1146"/>
                  </a:lnTo>
                  <a:lnTo>
                    <a:pt x="45" y="1061"/>
                  </a:lnTo>
                  <a:lnTo>
                    <a:pt x="12" y="1001"/>
                  </a:lnTo>
                  <a:lnTo>
                    <a:pt x="0" y="97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230313" y="6018213"/>
              <a:ext cx="385763" cy="201613"/>
            </a:xfrm>
            <a:custGeom>
              <a:avLst/>
              <a:gdLst>
                <a:gd name="T0" fmla="*/ 612 w 1214"/>
                <a:gd name="T1" fmla="*/ 7 h 637"/>
                <a:gd name="T2" fmla="*/ 555 w 1214"/>
                <a:gd name="T3" fmla="*/ 50 h 637"/>
                <a:gd name="T4" fmla="*/ 468 w 1214"/>
                <a:gd name="T5" fmla="*/ 116 h 637"/>
                <a:gd name="T6" fmla="*/ 379 w 1214"/>
                <a:gd name="T7" fmla="*/ 180 h 637"/>
                <a:gd name="T8" fmla="*/ 334 w 1214"/>
                <a:gd name="T9" fmla="*/ 210 h 637"/>
                <a:gd name="T10" fmla="*/ 313 w 1214"/>
                <a:gd name="T11" fmla="*/ 219 h 637"/>
                <a:gd name="T12" fmla="*/ 275 w 1214"/>
                <a:gd name="T13" fmla="*/ 230 h 637"/>
                <a:gd name="T14" fmla="*/ 215 w 1214"/>
                <a:gd name="T15" fmla="*/ 246 h 637"/>
                <a:gd name="T16" fmla="*/ 151 w 1214"/>
                <a:gd name="T17" fmla="*/ 264 h 637"/>
                <a:gd name="T18" fmla="*/ 105 w 1214"/>
                <a:gd name="T19" fmla="*/ 284 h 637"/>
                <a:gd name="T20" fmla="*/ 78 w 1214"/>
                <a:gd name="T21" fmla="*/ 299 h 637"/>
                <a:gd name="T22" fmla="*/ 53 w 1214"/>
                <a:gd name="T23" fmla="*/ 318 h 637"/>
                <a:gd name="T24" fmla="*/ 31 w 1214"/>
                <a:gd name="T25" fmla="*/ 340 h 637"/>
                <a:gd name="T26" fmla="*/ 15 w 1214"/>
                <a:gd name="T27" fmla="*/ 368 h 637"/>
                <a:gd name="T28" fmla="*/ 4 w 1214"/>
                <a:gd name="T29" fmla="*/ 400 h 637"/>
                <a:gd name="T30" fmla="*/ 0 w 1214"/>
                <a:gd name="T31" fmla="*/ 438 h 637"/>
                <a:gd name="T32" fmla="*/ 4 w 1214"/>
                <a:gd name="T33" fmla="*/ 481 h 637"/>
                <a:gd name="T34" fmla="*/ 16 w 1214"/>
                <a:gd name="T35" fmla="*/ 529 h 637"/>
                <a:gd name="T36" fmla="*/ 40 w 1214"/>
                <a:gd name="T37" fmla="*/ 568 h 637"/>
                <a:gd name="T38" fmla="*/ 75 w 1214"/>
                <a:gd name="T39" fmla="*/ 598 h 637"/>
                <a:gd name="T40" fmla="*/ 118 w 1214"/>
                <a:gd name="T41" fmla="*/ 619 h 637"/>
                <a:gd name="T42" fmla="*/ 170 w 1214"/>
                <a:gd name="T43" fmla="*/ 631 h 637"/>
                <a:gd name="T44" fmla="*/ 229 w 1214"/>
                <a:gd name="T45" fmla="*/ 637 h 637"/>
                <a:gd name="T46" fmla="*/ 294 w 1214"/>
                <a:gd name="T47" fmla="*/ 637 h 637"/>
                <a:gd name="T48" fmla="*/ 360 w 1214"/>
                <a:gd name="T49" fmla="*/ 632 h 637"/>
                <a:gd name="T50" fmla="*/ 430 w 1214"/>
                <a:gd name="T51" fmla="*/ 623 h 637"/>
                <a:gd name="T52" fmla="*/ 501 w 1214"/>
                <a:gd name="T53" fmla="*/ 612 h 637"/>
                <a:gd name="T54" fmla="*/ 604 w 1214"/>
                <a:gd name="T55" fmla="*/ 591 h 637"/>
                <a:gd name="T56" fmla="*/ 732 w 1214"/>
                <a:gd name="T57" fmla="*/ 562 h 637"/>
                <a:gd name="T58" fmla="*/ 835 w 1214"/>
                <a:gd name="T59" fmla="*/ 540 h 637"/>
                <a:gd name="T60" fmla="*/ 911 w 1214"/>
                <a:gd name="T61" fmla="*/ 529 h 637"/>
                <a:gd name="T62" fmla="*/ 980 w 1214"/>
                <a:gd name="T63" fmla="*/ 516 h 637"/>
                <a:gd name="T64" fmla="*/ 1030 w 1214"/>
                <a:gd name="T65" fmla="*/ 503 h 637"/>
                <a:gd name="T66" fmla="*/ 1061 w 1214"/>
                <a:gd name="T67" fmla="*/ 491 h 637"/>
                <a:gd name="T68" fmla="*/ 1091 w 1214"/>
                <a:gd name="T69" fmla="*/ 477 h 637"/>
                <a:gd name="T70" fmla="*/ 1119 w 1214"/>
                <a:gd name="T71" fmla="*/ 460 h 637"/>
                <a:gd name="T72" fmla="*/ 1143 w 1214"/>
                <a:gd name="T73" fmla="*/ 441 h 637"/>
                <a:gd name="T74" fmla="*/ 1165 w 1214"/>
                <a:gd name="T75" fmla="*/ 417 h 637"/>
                <a:gd name="T76" fmla="*/ 1183 w 1214"/>
                <a:gd name="T77" fmla="*/ 390 h 637"/>
                <a:gd name="T78" fmla="*/ 1197 w 1214"/>
                <a:gd name="T79" fmla="*/ 359 h 637"/>
                <a:gd name="T80" fmla="*/ 1207 w 1214"/>
                <a:gd name="T81" fmla="*/ 323 h 637"/>
                <a:gd name="T82" fmla="*/ 1212 w 1214"/>
                <a:gd name="T83" fmla="*/ 283 h 637"/>
                <a:gd name="T84" fmla="*/ 1214 w 1214"/>
                <a:gd name="T85" fmla="*/ 238 h 637"/>
                <a:gd name="T86" fmla="*/ 1208 w 1214"/>
                <a:gd name="T87" fmla="*/ 187 h 637"/>
                <a:gd name="T88" fmla="*/ 1195 w 1214"/>
                <a:gd name="T89" fmla="*/ 115 h 637"/>
                <a:gd name="T90" fmla="*/ 1179 w 1214"/>
                <a:gd name="T91" fmla="*/ 35 h 637"/>
                <a:gd name="T92" fmla="*/ 621 w 1214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4" h="637">
                  <a:moveTo>
                    <a:pt x="621" y="0"/>
                  </a:moveTo>
                  <a:lnTo>
                    <a:pt x="612" y="7"/>
                  </a:lnTo>
                  <a:lnTo>
                    <a:pt x="589" y="24"/>
                  </a:lnTo>
                  <a:lnTo>
                    <a:pt x="555" y="50"/>
                  </a:lnTo>
                  <a:lnTo>
                    <a:pt x="514" y="82"/>
                  </a:lnTo>
                  <a:lnTo>
                    <a:pt x="468" y="116"/>
                  </a:lnTo>
                  <a:lnTo>
                    <a:pt x="422" y="149"/>
                  </a:lnTo>
                  <a:lnTo>
                    <a:pt x="379" y="180"/>
                  </a:lnTo>
                  <a:lnTo>
                    <a:pt x="343" y="205"/>
                  </a:lnTo>
                  <a:lnTo>
                    <a:pt x="334" y="210"/>
                  </a:lnTo>
                  <a:lnTo>
                    <a:pt x="324" y="215"/>
                  </a:lnTo>
                  <a:lnTo>
                    <a:pt x="313" y="219"/>
                  </a:lnTo>
                  <a:lnTo>
                    <a:pt x="301" y="223"/>
                  </a:lnTo>
                  <a:lnTo>
                    <a:pt x="275" y="230"/>
                  </a:lnTo>
                  <a:lnTo>
                    <a:pt x="246" y="238"/>
                  </a:lnTo>
                  <a:lnTo>
                    <a:pt x="215" y="246"/>
                  </a:lnTo>
                  <a:lnTo>
                    <a:pt x="184" y="254"/>
                  </a:lnTo>
                  <a:lnTo>
                    <a:pt x="151" y="264"/>
                  </a:lnTo>
                  <a:lnTo>
                    <a:pt x="120" y="276"/>
                  </a:lnTo>
                  <a:lnTo>
                    <a:pt x="105" y="284"/>
                  </a:lnTo>
                  <a:lnTo>
                    <a:pt x="91" y="290"/>
                  </a:lnTo>
                  <a:lnTo>
                    <a:pt x="78" y="299"/>
                  </a:lnTo>
                  <a:lnTo>
                    <a:pt x="65" y="308"/>
                  </a:lnTo>
                  <a:lnTo>
                    <a:pt x="53" y="318"/>
                  </a:lnTo>
                  <a:lnTo>
                    <a:pt x="41" y="328"/>
                  </a:lnTo>
                  <a:lnTo>
                    <a:pt x="31" y="340"/>
                  </a:lnTo>
                  <a:lnTo>
                    <a:pt x="22" y="354"/>
                  </a:lnTo>
                  <a:lnTo>
                    <a:pt x="15" y="368"/>
                  </a:lnTo>
                  <a:lnTo>
                    <a:pt x="9" y="384"/>
                  </a:lnTo>
                  <a:lnTo>
                    <a:pt x="4" y="400"/>
                  </a:lnTo>
                  <a:lnTo>
                    <a:pt x="1" y="418"/>
                  </a:lnTo>
                  <a:lnTo>
                    <a:pt x="0" y="438"/>
                  </a:lnTo>
                  <a:lnTo>
                    <a:pt x="0" y="458"/>
                  </a:lnTo>
                  <a:lnTo>
                    <a:pt x="4" y="481"/>
                  </a:lnTo>
                  <a:lnTo>
                    <a:pt x="8" y="505"/>
                  </a:lnTo>
                  <a:lnTo>
                    <a:pt x="16" y="529"/>
                  </a:lnTo>
                  <a:lnTo>
                    <a:pt x="27" y="550"/>
                  </a:lnTo>
                  <a:lnTo>
                    <a:pt x="40" y="568"/>
                  </a:lnTo>
                  <a:lnTo>
                    <a:pt x="56" y="584"/>
                  </a:lnTo>
                  <a:lnTo>
                    <a:pt x="75" y="598"/>
                  </a:lnTo>
                  <a:lnTo>
                    <a:pt x="95" y="609"/>
                  </a:lnTo>
                  <a:lnTo>
                    <a:pt x="118" y="619"/>
                  </a:lnTo>
                  <a:lnTo>
                    <a:pt x="144" y="625"/>
                  </a:lnTo>
                  <a:lnTo>
                    <a:pt x="170" y="631"/>
                  </a:lnTo>
                  <a:lnTo>
                    <a:pt x="200" y="635"/>
                  </a:lnTo>
                  <a:lnTo>
                    <a:pt x="229" y="637"/>
                  </a:lnTo>
                  <a:lnTo>
                    <a:pt x="261" y="637"/>
                  </a:lnTo>
                  <a:lnTo>
                    <a:pt x="294" y="637"/>
                  </a:lnTo>
                  <a:lnTo>
                    <a:pt x="326" y="635"/>
                  </a:lnTo>
                  <a:lnTo>
                    <a:pt x="360" y="632"/>
                  </a:lnTo>
                  <a:lnTo>
                    <a:pt x="395" y="628"/>
                  </a:lnTo>
                  <a:lnTo>
                    <a:pt x="430" y="623"/>
                  </a:lnTo>
                  <a:lnTo>
                    <a:pt x="465" y="617"/>
                  </a:lnTo>
                  <a:lnTo>
                    <a:pt x="501" y="612"/>
                  </a:lnTo>
                  <a:lnTo>
                    <a:pt x="536" y="605"/>
                  </a:lnTo>
                  <a:lnTo>
                    <a:pt x="604" y="591"/>
                  </a:lnTo>
                  <a:lnTo>
                    <a:pt x="670" y="576"/>
                  </a:lnTo>
                  <a:lnTo>
                    <a:pt x="732" y="562"/>
                  </a:lnTo>
                  <a:lnTo>
                    <a:pt x="787" y="550"/>
                  </a:lnTo>
                  <a:lnTo>
                    <a:pt x="835" y="540"/>
                  </a:lnTo>
                  <a:lnTo>
                    <a:pt x="876" y="533"/>
                  </a:lnTo>
                  <a:lnTo>
                    <a:pt x="911" y="529"/>
                  </a:lnTo>
                  <a:lnTo>
                    <a:pt x="945" y="524"/>
                  </a:lnTo>
                  <a:lnTo>
                    <a:pt x="980" y="516"/>
                  </a:lnTo>
                  <a:lnTo>
                    <a:pt x="1014" y="508"/>
                  </a:lnTo>
                  <a:lnTo>
                    <a:pt x="1030" y="503"/>
                  </a:lnTo>
                  <a:lnTo>
                    <a:pt x="1046" y="497"/>
                  </a:lnTo>
                  <a:lnTo>
                    <a:pt x="1061" y="491"/>
                  </a:lnTo>
                  <a:lnTo>
                    <a:pt x="1076" y="484"/>
                  </a:lnTo>
                  <a:lnTo>
                    <a:pt x="1091" y="477"/>
                  </a:lnTo>
                  <a:lnTo>
                    <a:pt x="1105" y="469"/>
                  </a:lnTo>
                  <a:lnTo>
                    <a:pt x="1119" y="460"/>
                  </a:lnTo>
                  <a:lnTo>
                    <a:pt x="1131" y="451"/>
                  </a:lnTo>
                  <a:lnTo>
                    <a:pt x="1143" y="441"/>
                  </a:lnTo>
                  <a:lnTo>
                    <a:pt x="1155" y="429"/>
                  </a:lnTo>
                  <a:lnTo>
                    <a:pt x="1165" y="417"/>
                  </a:lnTo>
                  <a:lnTo>
                    <a:pt x="1174" y="404"/>
                  </a:lnTo>
                  <a:lnTo>
                    <a:pt x="1183" y="390"/>
                  </a:lnTo>
                  <a:lnTo>
                    <a:pt x="1191" y="375"/>
                  </a:lnTo>
                  <a:lnTo>
                    <a:pt x="1197" y="359"/>
                  </a:lnTo>
                  <a:lnTo>
                    <a:pt x="1203" y="342"/>
                  </a:lnTo>
                  <a:lnTo>
                    <a:pt x="1207" y="323"/>
                  </a:lnTo>
                  <a:lnTo>
                    <a:pt x="1210" y="303"/>
                  </a:lnTo>
                  <a:lnTo>
                    <a:pt x="1212" y="283"/>
                  </a:lnTo>
                  <a:lnTo>
                    <a:pt x="1214" y="261"/>
                  </a:lnTo>
                  <a:lnTo>
                    <a:pt x="1214" y="238"/>
                  </a:lnTo>
                  <a:lnTo>
                    <a:pt x="1211" y="213"/>
                  </a:lnTo>
                  <a:lnTo>
                    <a:pt x="1208" y="187"/>
                  </a:lnTo>
                  <a:lnTo>
                    <a:pt x="1204" y="159"/>
                  </a:lnTo>
                  <a:lnTo>
                    <a:pt x="1195" y="115"/>
                  </a:lnTo>
                  <a:lnTo>
                    <a:pt x="1187" y="73"/>
                  </a:lnTo>
                  <a:lnTo>
                    <a:pt x="1179" y="35"/>
                  </a:lnTo>
                  <a:lnTo>
                    <a:pt x="1171" y="0"/>
                  </a:lnTo>
                  <a:lnTo>
                    <a:pt x="6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898651" y="6064250"/>
              <a:ext cx="384175" cy="201613"/>
            </a:xfrm>
            <a:custGeom>
              <a:avLst/>
              <a:gdLst>
                <a:gd name="T0" fmla="*/ 602 w 1213"/>
                <a:gd name="T1" fmla="*/ 7 h 637"/>
                <a:gd name="T2" fmla="*/ 658 w 1213"/>
                <a:gd name="T3" fmla="*/ 50 h 637"/>
                <a:gd name="T4" fmla="*/ 745 w 1213"/>
                <a:gd name="T5" fmla="*/ 115 h 637"/>
                <a:gd name="T6" fmla="*/ 835 w 1213"/>
                <a:gd name="T7" fmla="*/ 179 h 637"/>
                <a:gd name="T8" fmla="*/ 880 w 1213"/>
                <a:gd name="T9" fmla="*/ 210 h 637"/>
                <a:gd name="T10" fmla="*/ 900 w 1213"/>
                <a:gd name="T11" fmla="*/ 218 h 637"/>
                <a:gd name="T12" fmla="*/ 938 w 1213"/>
                <a:gd name="T13" fmla="*/ 230 h 637"/>
                <a:gd name="T14" fmla="*/ 998 w 1213"/>
                <a:gd name="T15" fmla="*/ 246 h 637"/>
                <a:gd name="T16" fmla="*/ 1063 w 1213"/>
                <a:gd name="T17" fmla="*/ 264 h 637"/>
                <a:gd name="T18" fmla="*/ 1108 w 1213"/>
                <a:gd name="T19" fmla="*/ 283 h 637"/>
                <a:gd name="T20" fmla="*/ 1137 w 1213"/>
                <a:gd name="T21" fmla="*/ 299 h 637"/>
                <a:gd name="T22" fmla="*/ 1162 w 1213"/>
                <a:gd name="T23" fmla="*/ 317 h 637"/>
                <a:gd name="T24" fmla="*/ 1183 w 1213"/>
                <a:gd name="T25" fmla="*/ 340 h 637"/>
                <a:gd name="T26" fmla="*/ 1199 w 1213"/>
                <a:gd name="T27" fmla="*/ 368 h 637"/>
                <a:gd name="T28" fmla="*/ 1210 w 1213"/>
                <a:gd name="T29" fmla="*/ 400 h 637"/>
                <a:gd name="T30" fmla="*/ 1213 w 1213"/>
                <a:gd name="T31" fmla="*/ 437 h 637"/>
                <a:gd name="T32" fmla="*/ 1210 w 1213"/>
                <a:gd name="T33" fmla="*/ 481 h 637"/>
                <a:gd name="T34" fmla="*/ 1198 w 1213"/>
                <a:gd name="T35" fmla="*/ 529 h 637"/>
                <a:gd name="T36" fmla="*/ 1174 w 1213"/>
                <a:gd name="T37" fmla="*/ 567 h 637"/>
                <a:gd name="T38" fmla="*/ 1139 w 1213"/>
                <a:gd name="T39" fmla="*/ 597 h 637"/>
                <a:gd name="T40" fmla="*/ 1095 w 1213"/>
                <a:gd name="T41" fmla="*/ 617 h 637"/>
                <a:gd name="T42" fmla="*/ 1043 w 1213"/>
                <a:gd name="T43" fmla="*/ 630 h 637"/>
                <a:gd name="T44" fmla="*/ 984 w 1213"/>
                <a:gd name="T45" fmla="*/ 636 h 637"/>
                <a:gd name="T46" fmla="*/ 921 w 1213"/>
                <a:gd name="T47" fmla="*/ 636 h 637"/>
                <a:gd name="T48" fmla="*/ 853 w 1213"/>
                <a:gd name="T49" fmla="*/ 632 h 637"/>
                <a:gd name="T50" fmla="*/ 784 w 1213"/>
                <a:gd name="T51" fmla="*/ 623 h 637"/>
                <a:gd name="T52" fmla="*/ 714 w 1213"/>
                <a:gd name="T53" fmla="*/ 611 h 637"/>
                <a:gd name="T54" fmla="*/ 609 w 1213"/>
                <a:gd name="T55" fmla="*/ 590 h 637"/>
                <a:gd name="T56" fmla="*/ 483 w 1213"/>
                <a:gd name="T57" fmla="*/ 562 h 637"/>
                <a:gd name="T58" fmla="*/ 378 w 1213"/>
                <a:gd name="T59" fmla="*/ 540 h 637"/>
                <a:gd name="T60" fmla="*/ 303 w 1213"/>
                <a:gd name="T61" fmla="*/ 529 h 637"/>
                <a:gd name="T62" fmla="*/ 234 w 1213"/>
                <a:gd name="T63" fmla="*/ 516 h 637"/>
                <a:gd name="T64" fmla="*/ 184 w 1213"/>
                <a:gd name="T65" fmla="*/ 503 h 637"/>
                <a:gd name="T66" fmla="*/ 153 w 1213"/>
                <a:gd name="T67" fmla="*/ 491 h 637"/>
                <a:gd name="T68" fmla="*/ 123 w 1213"/>
                <a:gd name="T69" fmla="*/ 477 h 637"/>
                <a:gd name="T70" fmla="*/ 96 w 1213"/>
                <a:gd name="T71" fmla="*/ 460 h 637"/>
                <a:gd name="T72" fmla="*/ 71 w 1213"/>
                <a:gd name="T73" fmla="*/ 440 h 637"/>
                <a:gd name="T74" fmla="*/ 49 w 1213"/>
                <a:gd name="T75" fmla="*/ 417 h 637"/>
                <a:gd name="T76" fmla="*/ 30 w 1213"/>
                <a:gd name="T77" fmla="*/ 389 h 637"/>
                <a:gd name="T78" fmla="*/ 16 w 1213"/>
                <a:gd name="T79" fmla="*/ 358 h 637"/>
                <a:gd name="T80" fmla="*/ 6 w 1213"/>
                <a:gd name="T81" fmla="*/ 323 h 637"/>
                <a:gd name="T82" fmla="*/ 1 w 1213"/>
                <a:gd name="T83" fmla="*/ 283 h 637"/>
                <a:gd name="T84" fmla="*/ 0 w 1213"/>
                <a:gd name="T85" fmla="*/ 237 h 637"/>
                <a:gd name="T86" fmla="*/ 5 w 1213"/>
                <a:gd name="T87" fmla="*/ 187 h 637"/>
                <a:gd name="T88" fmla="*/ 18 w 1213"/>
                <a:gd name="T89" fmla="*/ 114 h 637"/>
                <a:gd name="T90" fmla="*/ 35 w 1213"/>
                <a:gd name="T91" fmla="*/ 35 h 637"/>
                <a:gd name="T92" fmla="*/ 593 w 1213"/>
                <a:gd name="T93" fmla="*/ 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13" h="637">
                  <a:moveTo>
                    <a:pt x="593" y="0"/>
                  </a:moveTo>
                  <a:lnTo>
                    <a:pt x="602" y="7"/>
                  </a:lnTo>
                  <a:lnTo>
                    <a:pt x="624" y="24"/>
                  </a:lnTo>
                  <a:lnTo>
                    <a:pt x="658" y="50"/>
                  </a:lnTo>
                  <a:lnTo>
                    <a:pt x="701" y="81"/>
                  </a:lnTo>
                  <a:lnTo>
                    <a:pt x="745" y="115"/>
                  </a:lnTo>
                  <a:lnTo>
                    <a:pt x="791" y="148"/>
                  </a:lnTo>
                  <a:lnTo>
                    <a:pt x="835" y="179"/>
                  </a:lnTo>
                  <a:lnTo>
                    <a:pt x="871" y="204"/>
                  </a:lnTo>
                  <a:lnTo>
                    <a:pt x="880" y="210"/>
                  </a:lnTo>
                  <a:lnTo>
                    <a:pt x="889" y="214"/>
                  </a:lnTo>
                  <a:lnTo>
                    <a:pt x="900" y="218"/>
                  </a:lnTo>
                  <a:lnTo>
                    <a:pt x="912" y="223"/>
                  </a:lnTo>
                  <a:lnTo>
                    <a:pt x="938" y="230"/>
                  </a:lnTo>
                  <a:lnTo>
                    <a:pt x="968" y="238"/>
                  </a:lnTo>
                  <a:lnTo>
                    <a:pt x="998" y="246"/>
                  </a:lnTo>
                  <a:lnTo>
                    <a:pt x="1031" y="254"/>
                  </a:lnTo>
                  <a:lnTo>
                    <a:pt x="1063" y="264"/>
                  </a:lnTo>
                  <a:lnTo>
                    <a:pt x="1093" y="276"/>
                  </a:lnTo>
                  <a:lnTo>
                    <a:pt x="1108" y="283"/>
                  </a:lnTo>
                  <a:lnTo>
                    <a:pt x="1123" y="290"/>
                  </a:lnTo>
                  <a:lnTo>
                    <a:pt x="1137" y="299"/>
                  </a:lnTo>
                  <a:lnTo>
                    <a:pt x="1150" y="308"/>
                  </a:lnTo>
                  <a:lnTo>
                    <a:pt x="1162" y="317"/>
                  </a:lnTo>
                  <a:lnTo>
                    <a:pt x="1173" y="328"/>
                  </a:lnTo>
                  <a:lnTo>
                    <a:pt x="1183" y="340"/>
                  </a:lnTo>
                  <a:lnTo>
                    <a:pt x="1191" y="353"/>
                  </a:lnTo>
                  <a:lnTo>
                    <a:pt x="1199" y="368"/>
                  </a:lnTo>
                  <a:lnTo>
                    <a:pt x="1204" y="383"/>
                  </a:lnTo>
                  <a:lnTo>
                    <a:pt x="1210" y="400"/>
                  </a:lnTo>
                  <a:lnTo>
                    <a:pt x="1212" y="418"/>
                  </a:lnTo>
                  <a:lnTo>
                    <a:pt x="1213" y="437"/>
                  </a:lnTo>
                  <a:lnTo>
                    <a:pt x="1213" y="458"/>
                  </a:lnTo>
                  <a:lnTo>
                    <a:pt x="1210" y="481"/>
                  </a:lnTo>
                  <a:lnTo>
                    <a:pt x="1205" y="505"/>
                  </a:lnTo>
                  <a:lnTo>
                    <a:pt x="1198" y="529"/>
                  </a:lnTo>
                  <a:lnTo>
                    <a:pt x="1187" y="550"/>
                  </a:lnTo>
                  <a:lnTo>
                    <a:pt x="1174" y="567"/>
                  </a:lnTo>
                  <a:lnTo>
                    <a:pt x="1158" y="584"/>
                  </a:lnTo>
                  <a:lnTo>
                    <a:pt x="1139" y="597"/>
                  </a:lnTo>
                  <a:lnTo>
                    <a:pt x="1118" y="609"/>
                  </a:lnTo>
                  <a:lnTo>
                    <a:pt x="1095" y="617"/>
                  </a:lnTo>
                  <a:lnTo>
                    <a:pt x="1070" y="625"/>
                  </a:lnTo>
                  <a:lnTo>
                    <a:pt x="1043" y="630"/>
                  </a:lnTo>
                  <a:lnTo>
                    <a:pt x="1015" y="634"/>
                  </a:lnTo>
                  <a:lnTo>
                    <a:pt x="984" y="636"/>
                  </a:lnTo>
                  <a:lnTo>
                    <a:pt x="953" y="637"/>
                  </a:lnTo>
                  <a:lnTo>
                    <a:pt x="921" y="636"/>
                  </a:lnTo>
                  <a:lnTo>
                    <a:pt x="887" y="635"/>
                  </a:lnTo>
                  <a:lnTo>
                    <a:pt x="853" y="632"/>
                  </a:lnTo>
                  <a:lnTo>
                    <a:pt x="819" y="627"/>
                  </a:lnTo>
                  <a:lnTo>
                    <a:pt x="784" y="623"/>
                  </a:lnTo>
                  <a:lnTo>
                    <a:pt x="749" y="617"/>
                  </a:lnTo>
                  <a:lnTo>
                    <a:pt x="714" y="611"/>
                  </a:lnTo>
                  <a:lnTo>
                    <a:pt x="678" y="604"/>
                  </a:lnTo>
                  <a:lnTo>
                    <a:pt x="609" y="590"/>
                  </a:lnTo>
                  <a:lnTo>
                    <a:pt x="544" y="576"/>
                  </a:lnTo>
                  <a:lnTo>
                    <a:pt x="483" y="562"/>
                  </a:lnTo>
                  <a:lnTo>
                    <a:pt x="427" y="550"/>
                  </a:lnTo>
                  <a:lnTo>
                    <a:pt x="378" y="540"/>
                  </a:lnTo>
                  <a:lnTo>
                    <a:pt x="339" y="533"/>
                  </a:lnTo>
                  <a:lnTo>
                    <a:pt x="303" y="529"/>
                  </a:lnTo>
                  <a:lnTo>
                    <a:pt x="268" y="523"/>
                  </a:lnTo>
                  <a:lnTo>
                    <a:pt x="234" y="516"/>
                  </a:lnTo>
                  <a:lnTo>
                    <a:pt x="200" y="507"/>
                  </a:lnTo>
                  <a:lnTo>
                    <a:pt x="184" y="503"/>
                  </a:lnTo>
                  <a:lnTo>
                    <a:pt x="168" y="497"/>
                  </a:lnTo>
                  <a:lnTo>
                    <a:pt x="153" y="491"/>
                  </a:lnTo>
                  <a:lnTo>
                    <a:pt x="137" y="484"/>
                  </a:lnTo>
                  <a:lnTo>
                    <a:pt x="123" y="477"/>
                  </a:lnTo>
                  <a:lnTo>
                    <a:pt x="109" y="469"/>
                  </a:lnTo>
                  <a:lnTo>
                    <a:pt x="96" y="460"/>
                  </a:lnTo>
                  <a:lnTo>
                    <a:pt x="83" y="451"/>
                  </a:lnTo>
                  <a:lnTo>
                    <a:pt x="71" y="440"/>
                  </a:lnTo>
                  <a:lnTo>
                    <a:pt x="60" y="429"/>
                  </a:lnTo>
                  <a:lnTo>
                    <a:pt x="49" y="417"/>
                  </a:lnTo>
                  <a:lnTo>
                    <a:pt x="39" y="404"/>
                  </a:lnTo>
                  <a:lnTo>
                    <a:pt x="30" y="389"/>
                  </a:lnTo>
                  <a:lnTo>
                    <a:pt x="23" y="374"/>
                  </a:lnTo>
                  <a:lnTo>
                    <a:pt x="16" y="358"/>
                  </a:lnTo>
                  <a:lnTo>
                    <a:pt x="11" y="341"/>
                  </a:lnTo>
                  <a:lnTo>
                    <a:pt x="6" y="323"/>
                  </a:lnTo>
                  <a:lnTo>
                    <a:pt x="3" y="303"/>
                  </a:lnTo>
                  <a:lnTo>
                    <a:pt x="1" y="283"/>
                  </a:lnTo>
                  <a:lnTo>
                    <a:pt x="0" y="261"/>
                  </a:lnTo>
                  <a:lnTo>
                    <a:pt x="0" y="237"/>
                  </a:lnTo>
                  <a:lnTo>
                    <a:pt x="2" y="213"/>
                  </a:lnTo>
                  <a:lnTo>
                    <a:pt x="5" y="187"/>
                  </a:lnTo>
                  <a:lnTo>
                    <a:pt x="10" y="159"/>
                  </a:lnTo>
                  <a:lnTo>
                    <a:pt x="18" y="114"/>
                  </a:lnTo>
                  <a:lnTo>
                    <a:pt x="27" y="72"/>
                  </a:lnTo>
                  <a:lnTo>
                    <a:pt x="35" y="35"/>
                  </a:lnTo>
                  <a:lnTo>
                    <a:pt x="42" y="0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725488" y="2849563"/>
              <a:ext cx="2544763" cy="1682750"/>
            </a:xfrm>
            <a:custGeom>
              <a:avLst/>
              <a:gdLst>
                <a:gd name="T0" fmla="*/ 2284 w 8015"/>
                <a:gd name="T1" fmla="*/ 1089 h 5302"/>
                <a:gd name="T2" fmla="*/ 1553 w 8015"/>
                <a:gd name="T3" fmla="*/ 1499 h 5302"/>
                <a:gd name="T4" fmla="*/ 1115 w 8015"/>
                <a:gd name="T5" fmla="*/ 1763 h 5302"/>
                <a:gd name="T6" fmla="*/ 692 w 8015"/>
                <a:gd name="T7" fmla="*/ 2036 h 5302"/>
                <a:gd name="T8" fmla="*/ 334 w 8015"/>
                <a:gd name="T9" fmla="*/ 2301 h 5302"/>
                <a:gd name="T10" fmla="*/ 87 w 8015"/>
                <a:gd name="T11" fmla="*/ 2535 h 5302"/>
                <a:gd name="T12" fmla="*/ 0 w 8015"/>
                <a:gd name="T13" fmla="*/ 2715 h 5302"/>
                <a:gd name="T14" fmla="*/ 62 w 8015"/>
                <a:gd name="T15" fmla="*/ 2915 h 5302"/>
                <a:gd name="T16" fmla="*/ 208 w 8015"/>
                <a:gd name="T17" fmla="*/ 3178 h 5302"/>
                <a:gd name="T18" fmla="*/ 410 w 8015"/>
                <a:gd name="T19" fmla="*/ 3477 h 5302"/>
                <a:gd name="T20" fmla="*/ 639 w 8015"/>
                <a:gd name="T21" fmla="*/ 3783 h 5302"/>
                <a:gd name="T22" fmla="*/ 868 w 8015"/>
                <a:gd name="T23" fmla="*/ 4070 h 5302"/>
                <a:gd name="T24" fmla="*/ 1204 w 8015"/>
                <a:gd name="T25" fmla="*/ 4473 h 5302"/>
                <a:gd name="T26" fmla="*/ 1631 w 8015"/>
                <a:gd name="T27" fmla="*/ 3882 h 5302"/>
                <a:gd name="T28" fmla="*/ 1442 w 8015"/>
                <a:gd name="T29" fmla="*/ 3705 h 5302"/>
                <a:gd name="T30" fmla="*/ 1174 w 8015"/>
                <a:gd name="T31" fmla="*/ 3429 h 5302"/>
                <a:gd name="T32" fmla="*/ 1022 w 8015"/>
                <a:gd name="T33" fmla="*/ 3253 h 5302"/>
                <a:gd name="T34" fmla="*/ 898 w 8015"/>
                <a:gd name="T35" fmla="*/ 3082 h 5302"/>
                <a:gd name="T36" fmla="*/ 821 w 8015"/>
                <a:gd name="T37" fmla="*/ 2930 h 5302"/>
                <a:gd name="T38" fmla="*/ 812 w 8015"/>
                <a:gd name="T39" fmla="*/ 2813 h 5302"/>
                <a:gd name="T40" fmla="*/ 899 w 8015"/>
                <a:gd name="T41" fmla="*/ 2691 h 5302"/>
                <a:gd name="T42" fmla="*/ 1069 w 8015"/>
                <a:gd name="T43" fmla="*/ 2544 h 5302"/>
                <a:gd name="T44" fmla="*/ 1295 w 8015"/>
                <a:gd name="T45" fmla="*/ 2385 h 5302"/>
                <a:gd name="T46" fmla="*/ 1616 w 8015"/>
                <a:gd name="T47" fmla="*/ 2186 h 5302"/>
                <a:gd name="T48" fmla="*/ 2098 w 8015"/>
                <a:gd name="T49" fmla="*/ 1912 h 5302"/>
                <a:gd name="T50" fmla="*/ 1759 w 8015"/>
                <a:gd name="T51" fmla="*/ 4761 h 5302"/>
                <a:gd name="T52" fmla="*/ 1869 w 8015"/>
                <a:gd name="T53" fmla="*/ 4856 h 5302"/>
                <a:gd name="T54" fmla="*/ 2005 w 8015"/>
                <a:gd name="T55" fmla="*/ 4951 h 5302"/>
                <a:gd name="T56" fmla="*/ 2190 w 8015"/>
                <a:gd name="T57" fmla="*/ 5059 h 5302"/>
                <a:gd name="T58" fmla="*/ 2424 w 8015"/>
                <a:gd name="T59" fmla="*/ 5161 h 5302"/>
                <a:gd name="T60" fmla="*/ 2705 w 8015"/>
                <a:gd name="T61" fmla="*/ 5245 h 5302"/>
                <a:gd name="T62" fmla="*/ 3031 w 8015"/>
                <a:gd name="T63" fmla="*/ 5295 h 5302"/>
                <a:gd name="T64" fmla="*/ 3400 w 8015"/>
                <a:gd name="T65" fmla="*/ 5295 h 5302"/>
                <a:gd name="T66" fmla="*/ 3770 w 8015"/>
                <a:gd name="T67" fmla="*/ 5241 h 5302"/>
                <a:gd name="T68" fmla="*/ 4101 w 8015"/>
                <a:gd name="T69" fmla="*/ 5151 h 5302"/>
                <a:gd name="T70" fmla="*/ 4388 w 8015"/>
                <a:gd name="T71" fmla="*/ 5037 h 5302"/>
                <a:gd name="T72" fmla="*/ 4630 w 8015"/>
                <a:gd name="T73" fmla="*/ 4915 h 5302"/>
                <a:gd name="T74" fmla="*/ 4823 w 8015"/>
                <a:gd name="T75" fmla="*/ 4796 h 5302"/>
                <a:gd name="T76" fmla="*/ 4965 w 8015"/>
                <a:gd name="T77" fmla="*/ 4695 h 5302"/>
                <a:gd name="T78" fmla="*/ 5082 w 8015"/>
                <a:gd name="T79" fmla="*/ 4597 h 5302"/>
                <a:gd name="T80" fmla="*/ 4659 w 8015"/>
                <a:gd name="T81" fmla="*/ 1594 h 5302"/>
                <a:gd name="T82" fmla="*/ 5004 w 8015"/>
                <a:gd name="T83" fmla="*/ 1598 h 5302"/>
                <a:gd name="T84" fmla="*/ 5300 w 8015"/>
                <a:gd name="T85" fmla="*/ 1583 h 5302"/>
                <a:gd name="T86" fmla="*/ 5509 w 8015"/>
                <a:gd name="T87" fmla="*/ 1561 h 5302"/>
                <a:gd name="T88" fmla="*/ 5723 w 8015"/>
                <a:gd name="T89" fmla="*/ 1527 h 5302"/>
                <a:gd name="T90" fmla="*/ 5938 w 8015"/>
                <a:gd name="T91" fmla="*/ 1479 h 5302"/>
                <a:gd name="T92" fmla="*/ 6215 w 8015"/>
                <a:gd name="T93" fmla="*/ 1396 h 5302"/>
                <a:gd name="T94" fmla="*/ 6559 w 8015"/>
                <a:gd name="T95" fmla="*/ 1263 h 5302"/>
                <a:gd name="T96" fmla="*/ 6898 w 8015"/>
                <a:gd name="T97" fmla="*/ 1109 h 5302"/>
                <a:gd name="T98" fmla="*/ 7217 w 8015"/>
                <a:gd name="T99" fmla="*/ 947 h 5302"/>
                <a:gd name="T100" fmla="*/ 7627 w 8015"/>
                <a:gd name="T101" fmla="*/ 717 h 5302"/>
                <a:gd name="T102" fmla="*/ 7967 w 8015"/>
                <a:gd name="T103" fmla="*/ 510 h 5302"/>
                <a:gd name="T104" fmla="*/ 7542 w 8015"/>
                <a:gd name="T105" fmla="*/ 8 h 5302"/>
                <a:gd name="T106" fmla="*/ 7393 w 8015"/>
                <a:gd name="T107" fmla="*/ 152 h 5302"/>
                <a:gd name="T108" fmla="*/ 7235 w 8015"/>
                <a:gd name="T109" fmla="*/ 290 h 5302"/>
                <a:gd name="T110" fmla="*/ 7057 w 8015"/>
                <a:gd name="T111" fmla="*/ 431 h 5302"/>
                <a:gd name="T112" fmla="*/ 6900 w 8015"/>
                <a:gd name="T113" fmla="*/ 515 h 5302"/>
                <a:gd name="T114" fmla="*/ 6695 w 8015"/>
                <a:gd name="T115" fmla="*/ 600 h 5302"/>
                <a:gd name="T116" fmla="*/ 6405 w 8015"/>
                <a:gd name="T117" fmla="*/ 702 h 5302"/>
                <a:gd name="T118" fmla="*/ 5968 w 8015"/>
                <a:gd name="T119" fmla="*/ 832 h 5302"/>
                <a:gd name="T120" fmla="*/ 5717 w 8015"/>
                <a:gd name="T121" fmla="*/ 899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15" h="5302">
                  <a:moveTo>
                    <a:pt x="2484" y="959"/>
                  </a:moveTo>
                  <a:lnTo>
                    <a:pt x="2480" y="984"/>
                  </a:lnTo>
                  <a:lnTo>
                    <a:pt x="2400" y="1025"/>
                  </a:lnTo>
                  <a:lnTo>
                    <a:pt x="2284" y="1089"/>
                  </a:lnTo>
                  <a:lnTo>
                    <a:pt x="2134" y="1169"/>
                  </a:lnTo>
                  <a:lnTo>
                    <a:pt x="1959" y="1268"/>
                  </a:lnTo>
                  <a:lnTo>
                    <a:pt x="1764" y="1378"/>
                  </a:lnTo>
                  <a:lnTo>
                    <a:pt x="1553" y="1499"/>
                  </a:lnTo>
                  <a:lnTo>
                    <a:pt x="1445" y="1563"/>
                  </a:lnTo>
                  <a:lnTo>
                    <a:pt x="1335" y="1627"/>
                  </a:lnTo>
                  <a:lnTo>
                    <a:pt x="1225" y="1695"/>
                  </a:lnTo>
                  <a:lnTo>
                    <a:pt x="1115" y="1763"/>
                  </a:lnTo>
                  <a:lnTo>
                    <a:pt x="1006" y="1830"/>
                  </a:lnTo>
                  <a:lnTo>
                    <a:pt x="899" y="1900"/>
                  </a:lnTo>
                  <a:lnTo>
                    <a:pt x="794" y="1969"/>
                  </a:lnTo>
                  <a:lnTo>
                    <a:pt x="692" y="2036"/>
                  </a:lnTo>
                  <a:lnTo>
                    <a:pt x="595" y="2105"/>
                  </a:lnTo>
                  <a:lnTo>
                    <a:pt x="502" y="2171"/>
                  </a:lnTo>
                  <a:lnTo>
                    <a:pt x="414" y="2237"/>
                  </a:lnTo>
                  <a:lnTo>
                    <a:pt x="334" y="2301"/>
                  </a:lnTo>
                  <a:lnTo>
                    <a:pt x="259" y="2363"/>
                  </a:lnTo>
                  <a:lnTo>
                    <a:pt x="193" y="2422"/>
                  </a:lnTo>
                  <a:lnTo>
                    <a:pt x="135" y="2480"/>
                  </a:lnTo>
                  <a:lnTo>
                    <a:pt x="87" y="2535"/>
                  </a:lnTo>
                  <a:lnTo>
                    <a:pt x="48" y="2585"/>
                  </a:lnTo>
                  <a:lnTo>
                    <a:pt x="21" y="2633"/>
                  </a:lnTo>
                  <a:lnTo>
                    <a:pt x="4" y="2676"/>
                  </a:lnTo>
                  <a:lnTo>
                    <a:pt x="0" y="2715"/>
                  </a:lnTo>
                  <a:lnTo>
                    <a:pt x="7" y="2757"/>
                  </a:lnTo>
                  <a:lnTo>
                    <a:pt x="19" y="2805"/>
                  </a:lnTo>
                  <a:lnTo>
                    <a:pt x="38" y="2857"/>
                  </a:lnTo>
                  <a:lnTo>
                    <a:pt x="62" y="2915"/>
                  </a:lnTo>
                  <a:lnTo>
                    <a:pt x="92" y="2976"/>
                  </a:lnTo>
                  <a:lnTo>
                    <a:pt x="126" y="3041"/>
                  </a:lnTo>
                  <a:lnTo>
                    <a:pt x="166" y="3108"/>
                  </a:lnTo>
                  <a:lnTo>
                    <a:pt x="208" y="3178"/>
                  </a:lnTo>
                  <a:lnTo>
                    <a:pt x="255" y="3251"/>
                  </a:lnTo>
                  <a:lnTo>
                    <a:pt x="304" y="3325"/>
                  </a:lnTo>
                  <a:lnTo>
                    <a:pt x="356" y="3400"/>
                  </a:lnTo>
                  <a:lnTo>
                    <a:pt x="410" y="3477"/>
                  </a:lnTo>
                  <a:lnTo>
                    <a:pt x="467" y="3554"/>
                  </a:lnTo>
                  <a:lnTo>
                    <a:pt x="523" y="3630"/>
                  </a:lnTo>
                  <a:lnTo>
                    <a:pt x="581" y="3708"/>
                  </a:lnTo>
                  <a:lnTo>
                    <a:pt x="639" y="3783"/>
                  </a:lnTo>
                  <a:lnTo>
                    <a:pt x="698" y="3858"/>
                  </a:lnTo>
                  <a:lnTo>
                    <a:pt x="755" y="3931"/>
                  </a:lnTo>
                  <a:lnTo>
                    <a:pt x="812" y="4002"/>
                  </a:lnTo>
                  <a:lnTo>
                    <a:pt x="868" y="4070"/>
                  </a:lnTo>
                  <a:lnTo>
                    <a:pt x="971" y="4198"/>
                  </a:lnTo>
                  <a:lnTo>
                    <a:pt x="1065" y="4309"/>
                  </a:lnTo>
                  <a:lnTo>
                    <a:pt x="1145" y="4403"/>
                  </a:lnTo>
                  <a:lnTo>
                    <a:pt x="1204" y="4473"/>
                  </a:lnTo>
                  <a:lnTo>
                    <a:pt x="1244" y="4518"/>
                  </a:lnTo>
                  <a:lnTo>
                    <a:pt x="1258" y="4533"/>
                  </a:lnTo>
                  <a:lnTo>
                    <a:pt x="1640" y="3891"/>
                  </a:lnTo>
                  <a:lnTo>
                    <a:pt x="1631" y="3882"/>
                  </a:lnTo>
                  <a:lnTo>
                    <a:pt x="1603" y="3857"/>
                  </a:lnTo>
                  <a:lnTo>
                    <a:pt x="1561" y="3818"/>
                  </a:lnTo>
                  <a:lnTo>
                    <a:pt x="1506" y="3767"/>
                  </a:lnTo>
                  <a:lnTo>
                    <a:pt x="1442" y="3705"/>
                  </a:lnTo>
                  <a:lnTo>
                    <a:pt x="1369" y="3634"/>
                  </a:lnTo>
                  <a:lnTo>
                    <a:pt x="1293" y="3555"/>
                  </a:lnTo>
                  <a:lnTo>
                    <a:pt x="1213" y="3472"/>
                  </a:lnTo>
                  <a:lnTo>
                    <a:pt x="1174" y="3429"/>
                  </a:lnTo>
                  <a:lnTo>
                    <a:pt x="1135" y="3385"/>
                  </a:lnTo>
                  <a:lnTo>
                    <a:pt x="1095" y="3342"/>
                  </a:lnTo>
                  <a:lnTo>
                    <a:pt x="1058" y="3298"/>
                  </a:lnTo>
                  <a:lnTo>
                    <a:pt x="1022" y="3253"/>
                  </a:lnTo>
                  <a:lnTo>
                    <a:pt x="988" y="3210"/>
                  </a:lnTo>
                  <a:lnTo>
                    <a:pt x="956" y="3166"/>
                  </a:lnTo>
                  <a:lnTo>
                    <a:pt x="925" y="3123"/>
                  </a:lnTo>
                  <a:lnTo>
                    <a:pt x="898" y="3082"/>
                  </a:lnTo>
                  <a:lnTo>
                    <a:pt x="873" y="3042"/>
                  </a:lnTo>
                  <a:lnTo>
                    <a:pt x="852" y="3003"/>
                  </a:lnTo>
                  <a:lnTo>
                    <a:pt x="835" y="2965"/>
                  </a:lnTo>
                  <a:lnTo>
                    <a:pt x="821" y="2930"/>
                  </a:lnTo>
                  <a:lnTo>
                    <a:pt x="812" y="2898"/>
                  </a:lnTo>
                  <a:lnTo>
                    <a:pt x="807" y="2866"/>
                  </a:lnTo>
                  <a:lnTo>
                    <a:pt x="807" y="2838"/>
                  </a:lnTo>
                  <a:lnTo>
                    <a:pt x="812" y="2813"/>
                  </a:lnTo>
                  <a:lnTo>
                    <a:pt x="825" y="2785"/>
                  </a:lnTo>
                  <a:lnTo>
                    <a:pt x="845" y="2755"/>
                  </a:lnTo>
                  <a:lnTo>
                    <a:pt x="869" y="2723"/>
                  </a:lnTo>
                  <a:lnTo>
                    <a:pt x="899" y="2691"/>
                  </a:lnTo>
                  <a:lnTo>
                    <a:pt x="935" y="2656"/>
                  </a:lnTo>
                  <a:lnTo>
                    <a:pt x="976" y="2620"/>
                  </a:lnTo>
                  <a:lnTo>
                    <a:pt x="1020" y="2583"/>
                  </a:lnTo>
                  <a:lnTo>
                    <a:pt x="1069" y="2544"/>
                  </a:lnTo>
                  <a:lnTo>
                    <a:pt x="1122" y="2505"/>
                  </a:lnTo>
                  <a:lnTo>
                    <a:pt x="1177" y="2466"/>
                  </a:lnTo>
                  <a:lnTo>
                    <a:pt x="1235" y="2426"/>
                  </a:lnTo>
                  <a:lnTo>
                    <a:pt x="1295" y="2385"/>
                  </a:lnTo>
                  <a:lnTo>
                    <a:pt x="1357" y="2345"/>
                  </a:lnTo>
                  <a:lnTo>
                    <a:pt x="1420" y="2305"/>
                  </a:lnTo>
                  <a:lnTo>
                    <a:pt x="1486" y="2264"/>
                  </a:lnTo>
                  <a:lnTo>
                    <a:pt x="1616" y="2186"/>
                  </a:lnTo>
                  <a:lnTo>
                    <a:pt x="1746" y="2109"/>
                  </a:lnTo>
                  <a:lnTo>
                    <a:pt x="1872" y="2037"/>
                  </a:lnTo>
                  <a:lnTo>
                    <a:pt x="1990" y="1971"/>
                  </a:lnTo>
                  <a:lnTo>
                    <a:pt x="2098" y="1912"/>
                  </a:lnTo>
                  <a:lnTo>
                    <a:pt x="2192" y="1862"/>
                  </a:lnTo>
                  <a:lnTo>
                    <a:pt x="2269" y="1821"/>
                  </a:lnTo>
                  <a:lnTo>
                    <a:pt x="2325" y="1792"/>
                  </a:lnTo>
                  <a:lnTo>
                    <a:pt x="1759" y="4761"/>
                  </a:lnTo>
                  <a:lnTo>
                    <a:pt x="1767" y="4768"/>
                  </a:lnTo>
                  <a:lnTo>
                    <a:pt x="1788" y="4787"/>
                  </a:lnTo>
                  <a:lnTo>
                    <a:pt x="1821" y="4817"/>
                  </a:lnTo>
                  <a:lnTo>
                    <a:pt x="1869" y="4856"/>
                  </a:lnTo>
                  <a:lnTo>
                    <a:pt x="1899" y="4878"/>
                  </a:lnTo>
                  <a:lnTo>
                    <a:pt x="1930" y="4901"/>
                  </a:lnTo>
                  <a:lnTo>
                    <a:pt x="1966" y="4926"/>
                  </a:lnTo>
                  <a:lnTo>
                    <a:pt x="2005" y="4951"/>
                  </a:lnTo>
                  <a:lnTo>
                    <a:pt x="2046" y="4977"/>
                  </a:lnTo>
                  <a:lnTo>
                    <a:pt x="2092" y="5004"/>
                  </a:lnTo>
                  <a:lnTo>
                    <a:pt x="2140" y="5032"/>
                  </a:lnTo>
                  <a:lnTo>
                    <a:pt x="2190" y="5059"/>
                  </a:lnTo>
                  <a:lnTo>
                    <a:pt x="2244" y="5085"/>
                  </a:lnTo>
                  <a:lnTo>
                    <a:pt x="2301" y="5111"/>
                  </a:lnTo>
                  <a:lnTo>
                    <a:pt x="2361" y="5137"/>
                  </a:lnTo>
                  <a:lnTo>
                    <a:pt x="2424" y="5161"/>
                  </a:lnTo>
                  <a:lnTo>
                    <a:pt x="2491" y="5185"/>
                  </a:lnTo>
                  <a:lnTo>
                    <a:pt x="2559" y="5207"/>
                  </a:lnTo>
                  <a:lnTo>
                    <a:pt x="2631" y="5227"/>
                  </a:lnTo>
                  <a:lnTo>
                    <a:pt x="2705" y="5245"/>
                  </a:lnTo>
                  <a:lnTo>
                    <a:pt x="2783" y="5262"/>
                  </a:lnTo>
                  <a:lnTo>
                    <a:pt x="2862" y="5276"/>
                  </a:lnTo>
                  <a:lnTo>
                    <a:pt x="2945" y="5287"/>
                  </a:lnTo>
                  <a:lnTo>
                    <a:pt x="3031" y="5295"/>
                  </a:lnTo>
                  <a:lnTo>
                    <a:pt x="3120" y="5300"/>
                  </a:lnTo>
                  <a:lnTo>
                    <a:pt x="3210" y="5302"/>
                  </a:lnTo>
                  <a:lnTo>
                    <a:pt x="3304" y="5300"/>
                  </a:lnTo>
                  <a:lnTo>
                    <a:pt x="3400" y="5295"/>
                  </a:lnTo>
                  <a:lnTo>
                    <a:pt x="3496" y="5285"/>
                  </a:lnTo>
                  <a:lnTo>
                    <a:pt x="3590" y="5273"/>
                  </a:lnTo>
                  <a:lnTo>
                    <a:pt x="3681" y="5259"/>
                  </a:lnTo>
                  <a:lnTo>
                    <a:pt x="3770" y="5241"/>
                  </a:lnTo>
                  <a:lnTo>
                    <a:pt x="3856" y="5221"/>
                  </a:lnTo>
                  <a:lnTo>
                    <a:pt x="3940" y="5200"/>
                  </a:lnTo>
                  <a:lnTo>
                    <a:pt x="4022" y="5176"/>
                  </a:lnTo>
                  <a:lnTo>
                    <a:pt x="4101" y="5151"/>
                  </a:lnTo>
                  <a:lnTo>
                    <a:pt x="4177" y="5124"/>
                  </a:lnTo>
                  <a:lnTo>
                    <a:pt x="4250" y="5096"/>
                  </a:lnTo>
                  <a:lnTo>
                    <a:pt x="4321" y="5068"/>
                  </a:lnTo>
                  <a:lnTo>
                    <a:pt x="4388" y="5037"/>
                  </a:lnTo>
                  <a:lnTo>
                    <a:pt x="4454" y="5008"/>
                  </a:lnTo>
                  <a:lnTo>
                    <a:pt x="4515" y="4976"/>
                  </a:lnTo>
                  <a:lnTo>
                    <a:pt x="4574" y="4946"/>
                  </a:lnTo>
                  <a:lnTo>
                    <a:pt x="4630" y="4915"/>
                  </a:lnTo>
                  <a:lnTo>
                    <a:pt x="4683" y="4885"/>
                  </a:lnTo>
                  <a:lnTo>
                    <a:pt x="4733" y="4854"/>
                  </a:lnTo>
                  <a:lnTo>
                    <a:pt x="4780" y="4825"/>
                  </a:lnTo>
                  <a:lnTo>
                    <a:pt x="4823" y="4796"/>
                  </a:lnTo>
                  <a:lnTo>
                    <a:pt x="4864" y="4769"/>
                  </a:lnTo>
                  <a:lnTo>
                    <a:pt x="4901" y="4742"/>
                  </a:lnTo>
                  <a:lnTo>
                    <a:pt x="4934" y="4718"/>
                  </a:lnTo>
                  <a:lnTo>
                    <a:pt x="4965" y="4695"/>
                  </a:lnTo>
                  <a:lnTo>
                    <a:pt x="5015" y="4654"/>
                  </a:lnTo>
                  <a:lnTo>
                    <a:pt x="5051" y="4624"/>
                  </a:lnTo>
                  <a:lnTo>
                    <a:pt x="5074" y="4604"/>
                  </a:lnTo>
                  <a:lnTo>
                    <a:pt x="5082" y="4597"/>
                  </a:lnTo>
                  <a:lnTo>
                    <a:pt x="4515" y="1586"/>
                  </a:lnTo>
                  <a:lnTo>
                    <a:pt x="4515" y="1586"/>
                  </a:lnTo>
                  <a:lnTo>
                    <a:pt x="4585" y="1590"/>
                  </a:lnTo>
                  <a:lnTo>
                    <a:pt x="4659" y="1594"/>
                  </a:lnTo>
                  <a:lnTo>
                    <a:pt x="4739" y="1597"/>
                  </a:lnTo>
                  <a:lnTo>
                    <a:pt x="4823" y="1599"/>
                  </a:lnTo>
                  <a:lnTo>
                    <a:pt x="4912" y="1599"/>
                  </a:lnTo>
                  <a:lnTo>
                    <a:pt x="5004" y="1598"/>
                  </a:lnTo>
                  <a:lnTo>
                    <a:pt x="5100" y="1595"/>
                  </a:lnTo>
                  <a:lnTo>
                    <a:pt x="5198" y="1590"/>
                  </a:lnTo>
                  <a:lnTo>
                    <a:pt x="5248" y="1587"/>
                  </a:lnTo>
                  <a:lnTo>
                    <a:pt x="5300" y="1583"/>
                  </a:lnTo>
                  <a:lnTo>
                    <a:pt x="5351" y="1578"/>
                  </a:lnTo>
                  <a:lnTo>
                    <a:pt x="5403" y="1573"/>
                  </a:lnTo>
                  <a:lnTo>
                    <a:pt x="5455" y="1567"/>
                  </a:lnTo>
                  <a:lnTo>
                    <a:pt x="5509" y="1561"/>
                  </a:lnTo>
                  <a:lnTo>
                    <a:pt x="5561" y="1553"/>
                  </a:lnTo>
                  <a:lnTo>
                    <a:pt x="5615" y="1546"/>
                  </a:lnTo>
                  <a:lnTo>
                    <a:pt x="5669" y="1536"/>
                  </a:lnTo>
                  <a:lnTo>
                    <a:pt x="5723" y="1527"/>
                  </a:lnTo>
                  <a:lnTo>
                    <a:pt x="5777" y="1516"/>
                  </a:lnTo>
                  <a:lnTo>
                    <a:pt x="5830" y="1504"/>
                  </a:lnTo>
                  <a:lnTo>
                    <a:pt x="5885" y="1492"/>
                  </a:lnTo>
                  <a:lnTo>
                    <a:pt x="5938" y="1479"/>
                  </a:lnTo>
                  <a:lnTo>
                    <a:pt x="5993" y="1465"/>
                  </a:lnTo>
                  <a:lnTo>
                    <a:pt x="6047" y="1450"/>
                  </a:lnTo>
                  <a:lnTo>
                    <a:pt x="6130" y="1423"/>
                  </a:lnTo>
                  <a:lnTo>
                    <a:pt x="6215" y="1396"/>
                  </a:lnTo>
                  <a:lnTo>
                    <a:pt x="6300" y="1366"/>
                  </a:lnTo>
                  <a:lnTo>
                    <a:pt x="6386" y="1333"/>
                  </a:lnTo>
                  <a:lnTo>
                    <a:pt x="6472" y="1299"/>
                  </a:lnTo>
                  <a:lnTo>
                    <a:pt x="6559" y="1263"/>
                  </a:lnTo>
                  <a:lnTo>
                    <a:pt x="6644" y="1226"/>
                  </a:lnTo>
                  <a:lnTo>
                    <a:pt x="6730" y="1188"/>
                  </a:lnTo>
                  <a:lnTo>
                    <a:pt x="6814" y="1149"/>
                  </a:lnTo>
                  <a:lnTo>
                    <a:pt x="6898" y="1109"/>
                  </a:lnTo>
                  <a:lnTo>
                    <a:pt x="6979" y="1069"/>
                  </a:lnTo>
                  <a:lnTo>
                    <a:pt x="7060" y="1028"/>
                  </a:lnTo>
                  <a:lnTo>
                    <a:pt x="7140" y="987"/>
                  </a:lnTo>
                  <a:lnTo>
                    <a:pt x="7217" y="947"/>
                  </a:lnTo>
                  <a:lnTo>
                    <a:pt x="7291" y="907"/>
                  </a:lnTo>
                  <a:lnTo>
                    <a:pt x="7364" y="866"/>
                  </a:lnTo>
                  <a:lnTo>
                    <a:pt x="7501" y="790"/>
                  </a:lnTo>
                  <a:lnTo>
                    <a:pt x="7627" y="717"/>
                  </a:lnTo>
                  <a:lnTo>
                    <a:pt x="7738" y="651"/>
                  </a:lnTo>
                  <a:lnTo>
                    <a:pt x="7833" y="594"/>
                  </a:lnTo>
                  <a:lnTo>
                    <a:pt x="7910" y="546"/>
                  </a:lnTo>
                  <a:lnTo>
                    <a:pt x="7967" y="510"/>
                  </a:lnTo>
                  <a:lnTo>
                    <a:pt x="8003" y="487"/>
                  </a:lnTo>
                  <a:lnTo>
                    <a:pt x="8015" y="478"/>
                  </a:lnTo>
                  <a:lnTo>
                    <a:pt x="7550" y="0"/>
                  </a:lnTo>
                  <a:lnTo>
                    <a:pt x="7542" y="8"/>
                  </a:lnTo>
                  <a:lnTo>
                    <a:pt x="7518" y="33"/>
                  </a:lnTo>
                  <a:lnTo>
                    <a:pt x="7480" y="72"/>
                  </a:lnTo>
                  <a:lnTo>
                    <a:pt x="7426" y="123"/>
                  </a:lnTo>
                  <a:lnTo>
                    <a:pt x="7393" y="152"/>
                  </a:lnTo>
                  <a:lnTo>
                    <a:pt x="7359" y="185"/>
                  </a:lnTo>
                  <a:lnTo>
                    <a:pt x="7320" y="218"/>
                  </a:lnTo>
                  <a:lnTo>
                    <a:pt x="7279" y="253"/>
                  </a:lnTo>
                  <a:lnTo>
                    <a:pt x="7235" y="290"/>
                  </a:lnTo>
                  <a:lnTo>
                    <a:pt x="7189" y="330"/>
                  </a:lnTo>
                  <a:lnTo>
                    <a:pt x="7138" y="369"/>
                  </a:lnTo>
                  <a:lnTo>
                    <a:pt x="7086" y="410"/>
                  </a:lnTo>
                  <a:lnTo>
                    <a:pt x="7057" y="431"/>
                  </a:lnTo>
                  <a:lnTo>
                    <a:pt x="7023" y="452"/>
                  </a:lnTo>
                  <a:lnTo>
                    <a:pt x="6985" y="473"/>
                  </a:lnTo>
                  <a:lnTo>
                    <a:pt x="6944" y="494"/>
                  </a:lnTo>
                  <a:lnTo>
                    <a:pt x="6900" y="515"/>
                  </a:lnTo>
                  <a:lnTo>
                    <a:pt x="6852" y="537"/>
                  </a:lnTo>
                  <a:lnTo>
                    <a:pt x="6802" y="558"/>
                  </a:lnTo>
                  <a:lnTo>
                    <a:pt x="6749" y="579"/>
                  </a:lnTo>
                  <a:lnTo>
                    <a:pt x="6695" y="600"/>
                  </a:lnTo>
                  <a:lnTo>
                    <a:pt x="6638" y="621"/>
                  </a:lnTo>
                  <a:lnTo>
                    <a:pt x="6581" y="642"/>
                  </a:lnTo>
                  <a:lnTo>
                    <a:pt x="6523" y="662"/>
                  </a:lnTo>
                  <a:lnTo>
                    <a:pt x="6405" y="702"/>
                  </a:lnTo>
                  <a:lnTo>
                    <a:pt x="6288" y="739"/>
                  </a:lnTo>
                  <a:lnTo>
                    <a:pt x="6174" y="772"/>
                  </a:lnTo>
                  <a:lnTo>
                    <a:pt x="6066" y="804"/>
                  </a:lnTo>
                  <a:lnTo>
                    <a:pt x="5968" y="832"/>
                  </a:lnTo>
                  <a:lnTo>
                    <a:pt x="5881" y="856"/>
                  </a:lnTo>
                  <a:lnTo>
                    <a:pt x="5808" y="876"/>
                  </a:lnTo>
                  <a:lnTo>
                    <a:pt x="5753" y="890"/>
                  </a:lnTo>
                  <a:lnTo>
                    <a:pt x="5717" y="899"/>
                  </a:lnTo>
                  <a:lnTo>
                    <a:pt x="5705" y="902"/>
                  </a:lnTo>
                  <a:lnTo>
                    <a:pt x="4206" y="973"/>
                  </a:lnTo>
                  <a:lnTo>
                    <a:pt x="2484" y="959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1689101" y="3154363"/>
              <a:ext cx="280988" cy="104775"/>
            </a:xfrm>
            <a:custGeom>
              <a:avLst/>
              <a:gdLst>
                <a:gd name="T0" fmla="*/ 886 w 886"/>
                <a:gd name="T1" fmla="*/ 8 h 327"/>
                <a:gd name="T2" fmla="*/ 0 w 886"/>
                <a:gd name="T3" fmla="*/ 0 h 327"/>
                <a:gd name="T4" fmla="*/ 414 w 886"/>
                <a:gd name="T5" fmla="*/ 327 h 327"/>
                <a:gd name="T6" fmla="*/ 886 w 886"/>
                <a:gd name="T7" fmla="*/ 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327">
                  <a:moveTo>
                    <a:pt x="886" y="8"/>
                  </a:moveTo>
                  <a:lnTo>
                    <a:pt x="0" y="0"/>
                  </a:lnTo>
                  <a:lnTo>
                    <a:pt x="414" y="327"/>
                  </a:lnTo>
                  <a:lnTo>
                    <a:pt x="886" y="8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1125538" y="4065588"/>
              <a:ext cx="265113" cy="304800"/>
            </a:xfrm>
            <a:custGeom>
              <a:avLst/>
              <a:gdLst>
                <a:gd name="T0" fmla="*/ 388 w 835"/>
                <a:gd name="T1" fmla="*/ 57 h 958"/>
                <a:gd name="T2" fmla="*/ 429 w 835"/>
                <a:gd name="T3" fmla="*/ 43 h 958"/>
                <a:gd name="T4" fmla="*/ 500 w 835"/>
                <a:gd name="T5" fmla="*/ 22 h 958"/>
                <a:gd name="T6" fmla="*/ 569 w 835"/>
                <a:gd name="T7" fmla="*/ 8 h 958"/>
                <a:gd name="T8" fmla="*/ 618 w 835"/>
                <a:gd name="T9" fmla="*/ 2 h 958"/>
                <a:gd name="T10" fmla="*/ 668 w 835"/>
                <a:gd name="T11" fmla="*/ 0 h 958"/>
                <a:gd name="T12" fmla="*/ 715 w 835"/>
                <a:gd name="T13" fmla="*/ 3 h 958"/>
                <a:gd name="T14" fmla="*/ 756 w 835"/>
                <a:gd name="T15" fmla="*/ 14 h 958"/>
                <a:gd name="T16" fmla="*/ 790 w 835"/>
                <a:gd name="T17" fmla="*/ 29 h 958"/>
                <a:gd name="T18" fmla="*/ 810 w 835"/>
                <a:gd name="T19" fmla="*/ 44 h 958"/>
                <a:gd name="T20" fmla="*/ 820 w 835"/>
                <a:gd name="T21" fmla="*/ 54 h 958"/>
                <a:gd name="T22" fmla="*/ 827 w 835"/>
                <a:gd name="T23" fmla="*/ 66 h 958"/>
                <a:gd name="T24" fmla="*/ 833 w 835"/>
                <a:gd name="T25" fmla="*/ 78 h 958"/>
                <a:gd name="T26" fmla="*/ 835 w 835"/>
                <a:gd name="T27" fmla="*/ 91 h 958"/>
                <a:gd name="T28" fmla="*/ 834 w 835"/>
                <a:gd name="T29" fmla="*/ 105 h 958"/>
                <a:gd name="T30" fmla="*/ 829 w 835"/>
                <a:gd name="T31" fmla="*/ 119 h 958"/>
                <a:gd name="T32" fmla="*/ 823 w 835"/>
                <a:gd name="T33" fmla="*/ 133 h 958"/>
                <a:gd name="T34" fmla="*/ 791 w 835"/>
                <a:gd name="T35" fmla="*/ 176 h 958"/>
                <a:gd name="T36" fmla="*/ 743 w 835"/>
                <a:gd name="T37" fmla="*/ 249 h 958"/>
                <a:gd name="T38" fmla="*/ 709 w 835"/>
                <a:gd name="T39" fmla="*/ 306 h 958"/>
                <a:gd name="T40" fmla="*/ 678 w 835"/>
                <a:gd name="T41" fmla="*/ 368 h 958"/>
                <a:gd name="T42" fmla="*/ 658 w 835"/>
                <a:gd name="T43" fmla="*/ 415 h 958"/>
                <a:gd name="T44" fmla="*/ 647 w 835"/>
                <a:gd name="T45" fmla="*/ 446 h 958"/>
                <a:gd name="T46" fmla="*/ 640 w 835"/>
                <a:gd name="T47" fmla="*/ 477 h 958"/>
                <a:gd name="T48" fmla="*/ 635 w 835"/>
                <a:gd name="T49" fmla="*/ 507 h 958"/>
                <a:gd name="T50" fmla="*/ 634 w 835"/>
                <a:gd name="T51" fmla="*/ 537 h 958"/>
                <a:gd name="T52" fmla="*/ 636 w 835"/>
                <a:gd name="T53" fmla="*/ 565 h 958"/>
                <a:gd name="T54" fmla="*/ 646 w 835"/>
                <a:gd name="T55" fmla="*/ 605 h 958"/>
                <a:gd name="T56" fmla="*/ 654 w 835"/>
                <a:gd name="T57" fmla="*/ 665 h 958"/>
                <a:gd name="T58" fmla="*/ 655 w 835"/>
                <a:gd name="T59" fmla="*/ 713 h 958"/>
                <a:gd name="T60" fmla="*/ 653 w 835"/>
                <a:gd name="T61" fmla="*/ 746 h 958"/>
                <a:gd name="T62" fmla="*/ 647 w 835"/>
                <a:gd name="T63" fmla="*/ 778 h 958"/>
                <a:gd name="T64" fmla="*/ 640 w 835"/>
                <a:gd name="T65" fmla="*/ 808 h 958"/>
                <a:gd name="T66" fmla="*/ 629 w 835"/>
                <a:gd name="T67" fmla="*/ 838 h 958"/>
                <a:gd name="T68" fmla="*/ 615 w 835"/>
                <a:gd name="T69" fmla="*/ 865 h 958"/>
                <a:gd name="T70" fmla="*/ 597 w 835"/>
                <a:gd name="T71" fmla="*/ 890 h 958"/>
                <a:gd name="T72" fmla="*/ 575 w 835"/>
                <a:gd name="T73" fmla="*/ 911 h 958"/>
                <a:gd name="T74" fmla="*/ 549 w 835"/>
                <a:gd name="T75" fmla="*/ 929 h 958"/>
                <a:gd name="T76" fmla="*/ 520 w 835"/>
                <a:gd name="T77" fmla="*/ 943 h 958"/>
                <a:gd name="T78" fmla="*/ 485 w 835"/>
                <a:gd name="T79" fmla="*/ 953 h 958"/>
                <a:gd name="T80" fmla="*/ 446 w 835"/>
                <a:gd name="T81" fmla="*/ 958 h 958"/>
                <a:gd name="T82" fmla="*/ 402 w 835"/>
                <a:gd name="T83" fmla="*/ 957 h 958"/>
                <a:gd name="T84" fmla="*/ 360 w 835"/>
                <a:gd name="T85" fmla="*/ 950 h 958"/>
                <a:gd name="T86" fmla="*/ 318 w 835"/>
                <a:gd name="T87" fmla="*/ 938 h 958"/>
                <a:gd name="T88" fmla="*/ 278 w 835"/>
                <a:gd name="T89" fmla="*/ 924 h 958"/>
                <a:gd name="T90" fmla="*/ 240 w 835"/>
                <a:gd name="T91" fmla="*/ 905 h 958"/>
                <a:gd name="T92" fmla="*/ 204 w 835"/>
                <a:gd name="T93" fmla="*/ 885 h 958"/>
                <a:gd name="T94" fmla="*/ 154 w 835"/>
                <a:gd name="T95" fmla="*/ 851 h 958"/>
                <a:gd name="T96" fmla="*/ 97 w 835"/>
                <a:gd name="T97" fmla="*/ 804 h 958"/>
                <a:gd name="T98" fmla="*/ 51 w 835"/>
                <a:gd name="T99" fmla="*/ 760 h 958"/>
                <a:gd name="T100" fmla="*/ 9 w 835"/>
                <a:gd name="T101" fmla="*/ 712 h 958"/>
                <a:gd name="T102" fmla="*/ 382 w 835"/>
                <a:gd name="T103" fmla="*/ 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5" h="958">
                  <a:moveTo>
                    <a:pt x="382" y="59"/>
                  </a:moveTo>
                  <a:lnTo>
                    <a:pt x="388" y="57"/>
                  </a:lnTo>
                  <a:lnTo>
                    <a:pt x="404" y="50"/>
                  </a:lnTo>
                  <a:lnTo>
                    <a:pt x="429" y="43"/>
                  </a:lnTo>
                  <a:lnTo>
                    <a:pt x="462" y="32"/>
                  </a:lnTo>
                  <a:lnTo>
                    <a:pt x="500" y="22"/>
                  </a:lnTo>
                  <a:lnTo>
                    <a:pt x="545" y="12"/>
                  </a:lnTo>
                  <a:lnTo>
                    <a:pt x="569" y="8"/>
                  </a:lnTo>
                  <a:lnTo>
                    <a:pt x="593" y="5"/>
                  </a:lnTo>
                  <a:lnTo>
                    <a:pt x="618" y="2"/>
                  </a:lnTo>
                  <a:lnTo>
                    <a:pt x="643" y="0"/>
                  </a:lnTo>
                  <a:lnTo>
                    <a:pt x="668" y="0"/>
                  </a:lnTo>
                  <a:lnTo>
                    <a:pt x="692" y="1"/>
                  </a:lnTo>
                  <a:lnTo>
                    <a:pt x="715" y="3"/>
                  </a:lnTo>
                  <a:lnTo>
                    <a:pt x="737" y="8"/>
                  </a:lnTo>
                  <a:lnTo>
                    <a:pt x="756" y="14"/>
                  </a:lnTo>
                  <a:lnTo>
                    <a:pt x="774" y="21"/>
                  </a:lnTo>
                  <a:lnTo>
                    <a:pt x="790" y="29"/>
                  </a:lnTo>
                  <a:lnTo>
                    <a:pt x="803" y="38"/>
                  </a:lnTo>
                  <a:lnTo>
                    <a:pt x="810" y="44"/>
                  </a:lnTo>
                  <a:lnTo>
                    <a:pt x="815" y="48"/>
                  </a:lnTo>
                  <a:lnTo>
                    <a:pt x="820" y="54"/>
                  </a:lnTo>
                  <a:lnTo>
                    <a:pt x="824" y="60"/>
                  </a:lnTo>
                  <a:lnTo>
                    <a:pt x="827" y="66"/>
                  </a:lnTo>
                  <a:lnTo>
                    <a:pt x="830" y="72"/>
                  </a:lnTo>
                  <a:lnTo>
                    <a:pt x="833" y="78"/>
                  </a:lnTo>
                  <a:lnTo>
                    <a:pt x="834" y="84"/>
                  </a:lnTo>
                  <a:lnTo>
                    <a:pt x="835" y="91"/>
                  </a:lnTo>
                  <a:lnTo>
                    <a:pt x="835" y="97"/>
                  </a:lnTo>
                  <a:lnTo>
                    <a:pt x="834" y="105"/>
                  </a:lnTo>
                  <a:lnTo>
                    <a:pt x="833" y="111"/>
                  </a:lnTo>
                  <a:lnTo>
                    <a:pt x="829" y="119"/>
                  </a:lnTo>
                  <a:lnTo>
                    <a:pt x="826" y="126"/>
                  </a:lnTo>
                  <a:lnTo>
                    <a:pt x="823" y="133"/>
                  </a:lnTo>
                  <a:lnTo>
                    <a:pt x="817" y="141"/>
                  </a:lnTo>
                  <a:lnTo>
                    <a:pt x="791" y="176"/>
                  </a:lnTo>
                  <a:lnTo>
                    <a:pt x="760" y="223"/>
                  </a:lnTo>
                  <a:lnTo>
                    <a:pt x="743" y="249"/>
                  </a:lnTo>
                  <a:lnTo>
                    <a:pt x="726" y="276"/>
                  </a:lnTo>
                  <a:lnTo>
                    <a:pt x="709" y="306"/>
                  </a:lnTo>
                  <a:lnTo>
                    <a:pt x="693" y="336"/>
                  </a:lnTo>
                  <a:lnTo>
                    <a:pt x="678" y="368"/>
                  </a:lnTo>
                  <a:lnTo>
                    <a:pt x="664" y="398"/>
                  </a:lnTo>
                  <a:lnTo>
                    <a:pt x="658" y="415"/>
                  </a:lnTo>
                  <a:lnTo>
                    <a:pt x="653" y="430"/>
                  </a:lnTo>
                  <a:lnTo>
                    <a:pt x="647" y="446"/>
                  </a:lnTo>
                  <a:lnTo>
                    <a:pt x="644" y="461"/>
                  </a:lnTo>
                  <a:lnTo>
                    <a:pt x="640" y="477"/>
                  </a:lnTo>
                  <a:lnTo>
                    <a:pt x="638" y="492"/>
                  </a:lnTo>
                  <a:lnTo>
                    <a:pt x="635" y="507"/>
                  </a:lnTo>
                  <a:lnTo>
                    <a:pt x="634" y="523"/>
                  </a:lnTo>
                  <a:lnTo>
                    <a:pt x="634" y="537"/>
                  </a:lnTo>
                  <a:lnTo>
                    <a:pt x="635" y="551"/>
                  </a:lnTo>
                  <a:lnTo>
                    <a:pt x="636" y="565"/>
                  </a:lnTo>
                  <a:lnTo>
                    <a:pt x="640" y="578"/>
                  </a:lnTo>
                  <a:lnTo>
                    <a:pt x="646" y="605"/>
                  </a:lnTo>
                  <a:lnTo>
                    <a:pt x="651" y="635"/>
                  </a:lnTo>
                  <a:lnTo>
                    <a:pt x="654" y="665"/>
                  </a:lnTo>
                  <a:lnTo>
                    <a:pt x="655" y="697"/>
                  </a:lnTo>
                  <a:lnTo>
                    <a:pt x="655" y="713"/>
                  </a:lnTo>
                  <a:lnTo>
                    <a:pt x="654" y="730"/>
                  </a:lnTo>
                  <a:lnTo>
                    <a:pt x="653" y="746"/>
                  </a:lnTo>
                  <a:lnTo>
                    <a:pt x="651" y="761"/>
                  </a:lnTo>
                  <a:lnTo>
                    <a:pt x="647" y="778"/>
                  </a:lnTo>
                  <a:lnTo>
                    <a:pt x="644" y="793"/>
                  </a:lnTo>
                  <a:lnTo>
                    <a:pt x="640" y="808"/>
                  </a:lnTo>
                  <a:lnTo>
                    <a:pt x="634" y="822"/>
                  </a:lnTo>
                  <a:lnTo>
                    <a:pt x="629" y="838"/>
                  </a:lnTo>
                  <a:lnTo>
                    <a:pt x="622" y="851"/>
                  </a:lnTo>
                  <a:lnTo>
                    <a:pt x="615" y="865"/>
                  </a:lnTo>
                  <a:lnTo>
                    <a:pt x="606" y="877"/>
                  </a:lnTo>
                  <a:lnTo>
                    <a:pt x="597" y="890"/>
                  </a:lnTo>
                  <a:lnTo>
                    <a:pt x="586" y="901"/>
                  </a:lnTo>
                  <a:lnTo>
                    <a:pt x="575" y="911"/>
                  </a:lnTo>
                  <a:lnTo>
                    <a:pt x="563" y="921"/>
                  </a:lnTo>
                  <a:lnTo>
                    <a:pt x="549" y="929"/>
                  </a:lnTo>
                  <a:lnTo>
                    <a:pt x="535" y="937"/>
                  </a:lnTo>
                  <a:lnTo>
                    <a:pt x="520" y="943"/>
                  </a:lnTo>
                  <a:lnTo>
                    <a:pt x="503" y="949"/>
                  </a:lnTo>
                  <a:lnTo>
                    <a:pt x="485" y="953"/>
                  </a:lnTo>
                  <a:lnTo>
                    <a:pt x="466" y="955"/>
                  </a:lnTo>
                  <a:lnTo>
                    <a:pt x="446" y="958"/>
                  </a:lnTo>
                  <a:lnTo>
                    <a:pt x="425" y="958"/>
                  </a:lnTo>
                  <a:lnTo>
                    <a:pt x="402" y="957"/>
                  </a:lnTo>
                  <a:lnTo>
                    <a:pt x="381" y="953"/>
                  </a:lnTo>
                  <a:lnTo>
                    <a:pt x="360" y="950"/>
                  </a:lnTo>
                  <a:lnTo>
                    <a:pt x="339" y="945"/>
                  </a:lnTo>
                  <a:lnTo>
                    <a:pt x="318" y="938"/>
                  </a:lnTo>
                  <a:lnTo>
                    <a:pt x="297" y="931"/>
                  </a:lnTo>
                  <a:lnTo>
                    <a:pt x="278" y="924"/>
                  </a:lnTo>
                  <a:lnTo>
                    <a:pt x="258" y="915"/>
                  </a:lnTo>
                  <a:lnTo>
                    <a:pt x="240" y="905"/>
                  </a:lnTo>
                  <a:lnTo>
                    <a:pt x="221" y="895"/>
                  </a:lnTo>
                  <a:lnTo>
                    <a:pt x="204" y="885"/>
                  </a:lnTo>
                  <a:lnTo>
                    <a:pt x="186" y="874"/>
                  </a:lnTo>
                  <a:lnTo>
                    <a:pt x="154" y="851"/>
                  </a:lnTo>
                  <a:lnTo>
                    <a:pt x="124" y="827"/>
                  </a:lnTo>
                  <a:lnTo>
                    <a:pt x="97" y="804"/>
                  </a:lnTo>
                  <a:lnTo>
                    <a:pt x="72" y="781"/>
                  </a:lnTo>
                  <a:lnTo>
                    <a:pt x="51" y="760"/>
                  </a:lnTo>
                  <a:lnTo>
                    <a:pt x="33" y="741"/>
                  </a:lnTo>
                  <a:lnTo>
                    <a:pt x="9" y="712"/>
                  </a:lnTo>
                  <a:lnTo>
                    <a:pt x="0" y="701"/>
                  </a:lnTo>
                  <a:lnTo>
                    <a:pt x="382" y="59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1725613" y="3113088"/>
              <a:ext cx="203200" cy="44450"/>
            </a:xfrm>
            <a:custGeom>
              <a:avLst/>
              <a:gdLst>
                <a:gd name="T0" fmla="*/ 641 w 641"/>
                <a:gd name="T1" fmla="*/ 0 h 138"/>
                <a:gd name="T2" fmla="*/ 638 w 641"/>
                <a:gd name="T3" fmla="*/ 19 h 138"/>
                <a:gd name="T4" fmla="*/ 633 w 641"/>
                <a:gd name="T5" fmla="*/ 37 h 138"/>
                <a:gd name="T6" fmla="*/ 628 w 641"/>
                <a:gd name="T7" fmla="*/ 55 h 138"/>
                <a:gd name="T8" fmla="*/ 621 w 641"/>
                <a:gd name="T9" fmla="*/ 72 h 138"/>
                <a:gd name="T10" fmla="*/ 614 w 641"/>
                <a:gd name="T11" fmla="*/ 90 h 138"/>
                <a:gd name="T12" fmla="*/ 606 w 641"/>
                <a:gd name="T13" fmla="*/ 106 h 138"/>
                <a:gd name="T14" fmla="*/ 598 w 641"/>
                <a:gd name="T15" fmla="*/ 121 h 138"/>
                <a:gd name="T16" fmla="*/ 588 w 641"/>
                <a:gd name="T17" fmla="*/ 138 h 138"/>
                <a:gd name="T18" fmla="*/ 47 w 641"/>
                <a:gd name="T19" fmla="*/ 133 h 138"/>
                <a:gd name="T20" fmla="*/ 38 w 641"/>
                <a:gd name="T21" fmla="*/ 120 h 138"/>
                <a:gd name="T22" fmla="*/ 32 w 641"/>
                <a:gd name="T23" fmla="*/ 107 h 138"/>
                <a:gd name="T24" fmla="*/ 24 w 641"/>
                <a:gd name="T25" fmla="*/ 94 h 138"/>
                <a:gd name="T26" fmla="*/ 19 w 641"/>
                <a:gd name="T27" fmla="*/ 80 h 138"/>
                <a:gd name="T28" fmla="*/ 13 w 641"/>
                <a:gd name="T29" fmla="*/ 67 h 138"/>
                <a:gd name="T30" fmla="*/ 8 w 641"/>
                <a:gd name="T31" fmla="*/ 52 h 138"/>
                <a:gd name="T32" fmla="*/ 3 w 641"/>
                <a:gd name="T33" fmla="*/ 37 h 138"/>
                <a:gd name="T34" fmla="*/ 0 w 641"/>
                <a:gd name="T35" fmla="*/ 22 h 138"/>
                <a:gd name="T36" fmla="*/ 33 w 641"/>
                <a:gd name="T37" fmla="*/ 29 h 138"/>
                <a:gd name="T38" fmla="*/ 66 w 641"/>
                <a:gd name="T39" fmla="*/ 33 h 138"/>
                <a:gd name="T40" fmla="*/ 99 w 641"/>
                <a:gd name="T41" fmla="*/ 37 h 138"/>
                <a:gd name="T42" fmla="*/ 133 w 641"/>
                <a:gd name="T43" fmla="*/ 41 h 138"/>
                <a:gd name="T44" fmla="*/ 167 w 641"/>
                <a:gd name="T45" fmla="*/ 44 h 138"/>
                <a:gd name="T46" fmla="*/ 201 w 641"/>
                <a:gd name="T47" fmla="*/ 46 h 138"/>
                <a:gd name="T48" fmla="*/ 236 w 641"/>
                <a:gd name="T49" fmla="*/ 47 h 138"/>
                <a:gd name="T50" fmla="*/ 269 w 641"/>
                <a:gd name="T51" fmla="*/ 47 h 138"/>
                <a:gd name="T52" fmla="*/ 269 w 641"/>
                <a:gd name="T53" fmla="*/ 47 h 138"/>
                <a:gd name="T54" fmla="*/ 317 w 641"/>
                <a:gd name="T55" fmla="*/ 47 h 138"/>
                <a:gd name="T56" fmla="*/ 365 w 641"/>
                <a:gd name="T57" fmla="*/ 44 h 138"/>
                <a:gd name="T58" fmla="*/ 412 w 641"/>
                <a:gd name="T59" fmla="*/ 41 h 138"/>
                <a:gd name="T60" fmla="*/ 459 w 641"/>
                <a:gd name="T61" fmla="*/ 35 h 138"/>
                <a:gd name="T62" fmla="*/ 505 w 641"/>
                <a:gd name="T63" fmla="*/ 29 h 138"/>
                <a:gd name="T64" fmla="*/ 551 w 641"/>
                <a:gd name="T65" fmla="*/ 20 h 138"/>
                <a:gd name="T66" fmla="*/ 596 w 641"/>
                <a:gd name="T67" fmla="*/ 11 h 138"/>
                <a:gd name="T68" fmla="*/ 641 w 641"/>
                <a:gd name="T6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1" h="138">
                  <a:moveTo>
                    <a:pt x="641" y="0"/>
                  </a:moveTo>
                  <a:lnTo>
                    <a:pt x="638" y="19"/>
                  </a:lnTo>
                  <a:lnTo>
                    <a:pt x="633" y="37"/>
                  </a:lnTo>
                  <a:lnTo>
                    <a:pt x="628" y="55"/>
                  </a:lnTo>
                  <a:lnTo>
                    <a:pt x="621" y="72"/>
                  </a:lnTo>
                  <a:lnTo>
                    <a:pt x="614" y="90"/>
                  </a:lnTo>
                  <a:lnTo>
                    <a:pt x="606" y="106"/>
                  </a:lnTo>
                  <a:lnTo>
                    <a:pt x="598" y="121"/>
                  </a:lnTo>
                  <a:lnTo>
                    <a:pt x="588" y="138"/>
                  </a:lnTo>
                  <a:lnTo>
                    <a:pt x="47" y="133"/>
                  </a:lnTo>
                  <a:lnTo>
                    <a:pt x="38" y="120"/>
                  </a:lnTo>
                  <a:lnTo>
                    <a:pt x="32" y="107"/>
                  </a:lnTo>
                  <a:lnTo>
                    <a:pt x="24" y="94"/>
                  </a:lnTo>
                  <a:lnTo>
                    <a:pt x="19" y="80"/>
                  </a:lnTo>
                  <a:lnTo>
                    <a:pt x="13" y="67"/>
                  </a:lnTo>
                  <a:lnTo>
                    <a:pt x="8" y="52"/>
                  </a:lnTo>
                  <a:lnTo>
                    <a:pt x="3" y="37"/>
                  </a:lnTo>
                  <a:lnTo>
                    <a:pt x="0" y="22"/>
                  </a:lnTo>
                  <a:lnTo>
                    <a:pt x="33" y="29"/>
                  </a:lnTo>
                  <a:lnTo>
                    <a:pt x="66" y="33"/>
                  </a:lnTo>
                  <a:lnTo>
                    <a:pt x="99" y="37"/>
                  </a:lnTo>
                  <a:lnTo>
                    <a:pt x="133" y="41"/>
                  </a:lnTo>
                  <a:lnTo>
                    <a:pt x="167" y="44"/>
                  </a:lnTo>
                  <a:lnTo>
                    <a:pt x="201" y="46"/>
                  </a:lnTo>
                  <a:lnTo>
                    <a:pt x="236" y="47"/>
                  </a:lnTo>
                  <a:lnTo>
                    <a:pt x="269" y="47"/>
                  </a:lnTo>
                  <a:lnTo>
                    <a:pt x="269" y="47"/>
                  </a:lnTo>
                  <a:lnTo>
                    <a:pt x="317" y="47"/>
                  </a:lnTo>
                  <a:lnTo>
                    <a:pt x="365" y="44"/>
                  </a:lnTo>
                  <a:lnTo>
                    <a:pt x="412" y="41"/>
                  </a:lnTo>
                  <a:lnTo>
                    <a:pt x="459" y="35"/>
                  </a:lnTo>
                  <a:lnTo>
                    <a:pt x="505" y="29"/>
                  </a:lnTo>
                  <a:lnTo>
                    <a:pt x="551" y="20"/>
                  </a:lnTo>
                  <a:lnTo>
                    <a:pt x="596" y="11"/>
                  </a:lnTo>
                  <a:lnTo>
                    <a:pt x="641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168526" y="2203450"/>
              <a:ext cx="161925" cy="349250"/>
            </a:xfrm>
            <a:custGeom>
              <a:avLst/>
              <a:gdLst>
                <a:gd name="T0" fmla="*/ 264 w 512"/>
                <a:gd name="T1" fmla="*/ 1 h 1101"/>
                <a:gd name="T2" fmla="*/ 317 w 512"/>
                <a:gd name="T3" fmla="*/ 11 h 1101"/>
                <a:gd name="T4" fmla="*/ 353 w 512"/>
                <a:gd name="T5" fmla="*/ 25 h 1101"/>
                <a:gd name="T6" fmla="*/ 378 w 512"/>
                <a:gd name="T7" fmla="*/ 38 h 1101"/>
                <a:gd name="T8" fmla="*/ 405 w 512"/>
                <a:gd name="T9" fmla="*/ 55 h 1101"/>
                <a:gd name="T10" fmla="*/ 430 w 512"/>
                <a:gd name="T11" fmla="*/ 78 h 1101"/>
                <a:gd name="T12" fmla="*/ 452 w 512"/>
                <a:gd name="T13" fmla="*/ 106 h 1101"/>
                <a:gd name="T14" fmla="*/ 473 w 512"/>
                <a:gd name="T15" fmla="*/ 140 h 1101"/>
                <a:gd name="T16" fmla="*/ 491 w 512"/>
                <a:gd name="T17" fmla="*/ 181 h 1101"/>
                <a:gd name="T18" fmla="*/ 504 w 512"/>
                <a:gd name="T19" fmla="*/ 229 h 1101"/>
                <a:gd name="T20" fmla="*/ 511 w 512"/>
                <a:gd name="T21" fmla="*/ 284 h 1101"/>
                <a:gd name="T22" fmla="*/ 512 w 512"/>
                <a:gd name="T23" fmla="*/ 349 h 1101"/>
                <a:gd name="T24" fmla="*/ 507 w 512"/>
                <a:gd name="T25" fmla="*/ 419 h 1101"/>
                <a:gd name="T26" fmla="*/ 491 w 512"/>
                <a:gd name="T27" fmla="*/ 490 h 1101"/>
                <a:gd name="T28" fmla="*/ 466 w 512"/>
                <a:gd name="T29" fmla="*/ 559 h 1101"/>
                <a:gd name="T30" fmla="*/ 433 w 512"/>
                <a:gd name="T31" fmla="*/ 624 h 1101"/>
                <a:gd name="T32" fmla="*/ 394 w 512"/>
                <a:gd name="T33" fmla="*/ 688 h 1101"/>
                <a:gd name="T34" fmla="*/ 349 w 512"/>
                <a:gd name="T35" fmla="*/ 747 h 1101"/>
                <a:gd name="T36" fmla="*/ 302 w 512"/>
                <a:gd name="T37" fmla="*/ 803 h 1101"/>
                <a:gd name="T38" fmla="*/ 253 w 512"/>
                <a:gd name="T39" fmla="*/ 855 h 1101"/>
                <a:gd name="T40" fmla="*/ 181 w 512"/>
                <a:gd name="T41" fmla="*/ 925 h 1101"/>
                <a:gd name="T42" fmla="*/ 94 w 512"/>
                <a:gd name="T43" fmla="*/ 1003 h 1101"/>
                <a:gd name="T44" fmla="*/ 30 w 512"/>
                <a:gd name="T45" fmla="*/ 1060 h 1101"/>
                <a:gd name="T46" fmla="*/ 3 w 512"/>
                <a:gd name="T47" fmla="*/ 1087 h 1101"/>
                <a:gd name="T48" fmla="*/ 0 w 512"/>
                <a:gd name="T49" fmla="*/ 1098 h 1101"/>
                <a:gd name="T50" fmla="*/ 7 w 512"/>
                <a:gd name="T51" fmla="*/ 1100 h 1101"/>
                <a:gd name="T52" fmla="*/ 18 w 512"/>
                <a:gd name="T53" fmla="*/ 1080 h 1101"/>
                <a:gd name="T54" fmla="*/ 30 w 512"/>
                <a:gd name="T55" fmla="*/ 1039 h 1101"/>
                <a:gd name="T56" fmla="*/ 43 w 512"/>
                <a:gd name="T57" fmla="*/ 981 h 1101"/>
                <a:gd name="T58" fmla="*/ 63 w 512"/>
                <a:gd name="T59" fmla="*/ 867 h 1101"/>
                <a:gd name="T60" fmla="*/ 93 w 512"/>
                <a:gd name="T61" fmla="*/ 682 h 1101"/>
                <a:gd name="T62" fmla="*/ 122 w 512"/>
                <a:gd name="T63" fmla="*/ 484 h 1101"/>
                <a:gd name="T64" fmla="*/ 149 w 512"/>
                <a:gd name="T65" fmla="*/ 296 h 1101"/>
                <a:gd name="T66" fmla="*/ 171 w 512"/>
                <a:gd name="T67" fmla="*/ 146 h 1101"/>
                <a:gd name="T68" fmla="*/ 183 w 512"/>
                <a:gd name="T69" fmla="*/ 72 h 1101"/>
                <a:gd name="T70" fmla="*/ 189 w 512"/>
                <a:gd name="T71" fmla="*/ 48 h 1101"/>
                <a:gd name="T72" fmla="*/ 199 w 512"/>
                <a:gd name="T73" fmla="*/ 41 h 1101"/>
                <a:gd name="T74" fmla="*/ 217 w 512"/>
                <a:gd name="T75" fmla="*/ 28 h 1101"/>
                <a:gd name="T76" fmla="*/ 244 w 512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2" h="1101">
                  <a:moveTo>
                    <a:pt x="252" y="0"/>
                  </a:moveTo>
                  <a:lnTo>
                    <a:pt x="264" y="1"/>
                  </a:lnTo>
                  <a:lnTo>
                    <a:pt x="296" y="5"/>
                  </a:lnTo>
                  <a:lnTo>
                    <a:pt x="317" y="11"/>
                  </a:lnTo>
                  <a:lnTo>
                    <a:pt x="341" y="19"/>
                  </a:lnTo>
                  <a:lnTo>
                    <a:pt x="353" y="25"/>
                  </a:lnTo>
                  <a:lnTo>
                    <a:pt x="366" y="30"/>
                  </a:lnTo>
                  <a:lnTo>
                    <a:pt x="378" y="38"/>
                  </a:lnTo>
                  <a:lnTo>
                    <a:pt x="391" y="47"/>
                  </a:lnTo>
                  <a:lnTo>
                    <a:pt x="405" y="55"/>
                  </a:lnTo>
                  <a:lnTo>
                    <a:pt x="417" y="66"/>
                  </a:lnTo>
                  <a:lnTo>
                    <a:pt x="430" y="78"/>
                  </a:lnTo>
                  <a:lnTo>
                    <a:pt x="440" y="91"/>
                  </a:lnTo>
                  <a:lnTo>
                    <a:pt x="452" y="106"/>
                  </a:lnTo>
                  <a:lnTo>
                    <a:pt x="463" y="123"/>
                  </a:lnTo>
                  <a:lnTo>
                    <a:pt x="473" y="140"/>
                  </a:lnTo>
                  <a:lnTo>
                    <a:pt x="482" y="160"/>
                  </a:lnTo>
                  <a:lnTo>
                    <a:pt x="491" y="181"/>
                  </a:lnTo>
                  <a:lnTo>
                    <a:pt x="497" y="204"/>
                  </a:lnTo>
                  <a:lnTo>
                    <a:pt x="504" y="229"/>
                  </a:lnTo>
                  <a:lnTo>
                    <a:pt x="508" y="256"/>
                  </a:lnTo>
                  <a:lnTo>
                    <a:pt x="511" y="284"/>
                  </a:lnTo>
                  <a:lnTo>
                    <a:pt x="512" y="316"/>
                  </a:lnTo>
                  <a:lnTo>
                    <a:pt x="512" y="349"/>
                  </a:lnTo>
                  <a:lnTo>
                    <a:pt x="511" y="383"/>
                  </a:lnTo>
                  <a:lnTo>
                    <a:pt x="507" y="419"/>
                  </a:lnTo>
                  <a:lnTo>
                    <a:pt x="500" y="455"/>
                  </a:lnTo>
                  <a:lnTo>
                    <a:pt x="491" y="490"/>
                  </a:lnTo>
                  <a:lnTo>
                    <a:pt x="480" y="525"/>
                  </a:lnTo>
                  <a:lnTo>
                    <a:pt x="466" y="559"/>
                  </a:lnTo>
                  <a:lnTo>
                    <a:pt x="450" y="592"/>
                  </a:lnTo>
                  <a:lnTo>
                    <a:pt x="433" y="624"/>
                  </a:lnTo>
                  <a:lnTo>
                    <a:pt x="413" y="656"/>
                  </a:lnTo>
                  <a:lnTo>
                    <a:pt x="394" y="688"/>
                  </a:lnTo>
                  <a:lnTo>
                    <a:pt x="372" y="717"/>
                  </a:lnTo>
                  <a:lnTo>
                    <a:pt x="349" y="747"/>
                  </a:lnTo>
                  <a:lnTo>
                    <a:pt x="326" y="775"/>
                  </a:lnTo>
                  <a:lnTo>
                    <a:pt x="302" y="803"/>
                  </a:lnTo>
                  <a:lnTo>
                    <a:pt x="278" y="829"/>
                  </a:lnTo>
                  <a:lnTo>
                    <a:pt x="253" y="855"/>
                  </a:lnTo>
                  <a:lnTo>
                    <a:pt x="229" y="880"/>
                  </a:lnTo>
                  <a:lnTo>
                    <a:pt x="181" y="925"/>
                  </a:lnTo>
                  <a:lnTo>
                    <a:pt x="135" y="966"/>
                  </a:lnTo>
                  <a:lnTo>
                    <a:pt x="94" y="1003"/>
                  </a:lnTo>
                  <a:lnTo>
                    <a:pt x="58" y="1033"/>
                  </a:lnTo>
                  <a:lnTo>
                    <a:pt x="30" y="1060"/>
                  </a:lnTo>
                  <a:lnTo>
                    <a:pt x="10" y="1079"/>
                  </a:lnTo>
                  <a:lnTo>
                    <a:pt x="3" y="1087"/>
                  </a:lnTo>
                  <a:lnTo>
                    <a:pt x="0" y="1093"/>
                  </a:lnTo>
                  <a:lnTo>
                    <a:pt x="0" y="1098"/>
                  </a:lnTo>
                  <a:lnTo>
                    <a:pt x="2" y="1101"/>
                  </a:lnTo>
                  <a:lnTo>
                    <a:pt x="7" y="1100"/>
                  </a:lnTo>
                  <a:lnTo>
                    <a:pt x="12" y="1092"/>
                  </a:lnTo>
                  <a:lnTo>
                    <a:pt x="18" y="1080"/>
                  </a:lnTo>
                  <a:lnTo>
                    <a:pt x="23" y="1062"/>
                  </a:lnTo>
                  <a:lnTo>
                    <a:pt x="30" y="1039"/>
                  </a:lnTo>
                  <a:lnTo>
                    <a:pt x="36" y="1013"/>
                  </a:lnTo>
                  <a:lnTo>
                    <a:pt x="43" y="981"/>
                  </a:lnTo>
                  <a:lnTo>
                    <a:pt x="49" y="946"/>
                  </a:lnTo>
                  <a:lnTo>
                    <a:pt x="63" y="867"/>
                  </a:lnTo>
                  <a:lnTo>
                    <a:pt x="79" y="778"/>
                  </a:lnTo>
                  <a:lnTo>
                    <a:pt x="93" y="682"/>
                  </a:lnTo>
                  <a:lnTo>
                    <a:pt x="108" y="583"/>
                  </a:lnTo>
                  <a:lnTo>
                    <a:pt x="122" y="484"/>
                  </a:lnTo>
                  <a:lnTo>
                    <a:pt x="136" y="387"/>
                  </a:lnTo>
                  <a:lnTo>
                    <a:pt x="149" y="296"/>
                  </a:lnTo>
                  <a:lnTo>
                    <a:pt x="161" y="214"/>
                  </a:lnTo>
                  <a:lnTo>
                    <a:pt x="171" y="146"/>
                  </a:lnTo>
                  <a:lnTo>
                    <a:pt x="180" y="92"/>
                  </a:lnTo>
                  <a:lnTo>
                    <a:pt x="183" y="72"/>
                  </a:lnTo>
                  <a:lnTo>
                    <a:pt x="187" y="57"/>
                  </a:lnTo>
                  <a:lnTo>
                    <a:pt x="189" y="48"/>
                  </a:lnTo>
                  <a:lnTo>
                    <a:pt x="191" y="44"/>
                  </a:lnTo>
                  <a:lnTo>
                    <a:pt x="199" y="41"/>
                  </a:lnTo>
                  <a:lnTo>
                    <a:pt x="207" y="36"/>
                  </a:lnTo>
                  <a:lnTo>
                    <a:pt x="217" y="28"/>
                  </a:lnTo>
                  <a:lnTo>
                    <a:pt x="228" y="20"/>
                  </a:lnTo>
                  <a:lnTo>
                    <a:pt x="244" y="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1239838" y="2200275"/>
              <a:ext cx="161925" cy="349250"/>
            </a:xfrm>
            <a:custGeom>
              <a:avLst/>
              <a:gdLst>
                <a:gd name="T0" fmla="*/ 248 w 513"/>
                <a:gd name="T1" fmla="*/ 1 h 1101"/>
                <a:gd name="T2" fmla="*/ 195 w 513"/>
                <a:gd name="T3" fmla="*/ 11 h 1101"/>
                <a:gd name="T4" fmla="*/ 159 w 513"/>
                <a:gd name="T5" fmla="*/ 25 h 1101"/>
                <a:gd name="T6" fmla="*/ 134 w 513"/>
                <a:gd name="T7" fmla="*/ 38 h 1101"/>
                <a:gd name="T8" fmla="*/ 107 w 513"/>
                <a:gd name="T9" fmla="*/ 55 h 1101"/>
                <a:gd name="T10" fmla="*/ 83 w 513"/>
                <a:gd name="T11" fmla="*/ 78 h 1101"/>
                <a:gd name="T12" fmla="*/ 60 w 513"/>
                <a:gd name="T13" fmla="*/ 107 h 1101"/>
                <a:gd name="T14" fmla="*/ 39 w 513"/>
                <a:gd name="T15" fmla="*/ 140 h 1101"/>
                <a:gd name="T16" fmla="*/ 22 w 513"/>
                <a:gd name="T17" fmla="*/ 181 h 1101"/>
                <a:gd name="T18" fmla="*/ 9 w 513"/>
                <a:gd name="T19" fmla="*/ 229 h 1101"/>
                <a:gd name="T20" fmla="*/ 2 w 513"/>
                <a:gd name="T21" fmla="*/ 284 h 1101"/>
                <a:gd name="T22" fmla="*/ 0 w 513"/>
                <a:gd name="T23" fmla="*/ 349 h 1101"/>
                <a:gd name="T24" fmla="*/ 5 w 513"/>
                <a:gd name="T25" fmla="*/ 420 h 1101"/>
                <a:gd name="T26" fmla="*/ 21 w 513"/>
                <a:gd name="T27" fmla="*/ 490 h 1101"/>
                <a:gd name="T28" fmla="*/ 46 w 513"/>
                <a:gd name="T29" fmla="*/ 559 h 1101"/>
                <a:gd name="T30" fmla="*/ 80 w 513"/>
                <a:gd name="T31" fmla="*/ 625 h 1101"/>
                <a:gd name="T32" fmla="*/ 119 w 513"/>
                <a:gd name="T33" fmla="*/ 688 h 1101"/>
                <a:gd name="T34" fmla="*/ 163 w 513"/>
                <a:gd name="T35" fmla="*/ 747 h 1101"/>
                <a:gd name="T36" fmla="*/ 210 w 513"/>
                <a:gd name="T37" fmla="*/ 803 h 1101"/>
                <a:gd name="T38" fmla="*/ 259 w 513"/>
                <a:gd name="T39" fmla="*/ 855 h 1101"/>
                <a:gd name="T40" fmla="*/ 331 w 513"/>
                <a:gd name="T41" fmla="*/ 926 h 1101"/>
                <a:gd name="T42" fmla="*/ 418 w 513"/>
                <a:gd name="T43" fmla="*/ 1003 h 1101"/>
                <a:gd name="T44" fmla="*/ 482 w 513"/>
                <a:gd name="T45" fmla="*/ 1060 h 1101"/>
                <a:gd name="T46" fmla="*/ 509 w 513"/>
                <a:gd name="T47" fmla="*/ 1087 h 1101"/>
                <a:gd name="T48" fmla="*/ 513 w 513"/>
                <a:gd name="T49" fmla="*/ 1098 h 1101"/>
                <a:gd name="T50" fmla="*/ 505 w 513"/>
                <a:gd name="T51" fmla="*/ 1100 h 1101"/>
                <a:gd name="T52" fmla="*/ 494 w 513"/>
                <a:gd name="T53" fmla="*/ 1080 h 1101"/>
                <a:gd name="T54" fmla="*/ 482 w 513"/>
                <a:gd name="T55" fmla="*/ 1039 h 1101"/>
                <a:gd name="T56" fmla="*/ 470 w 513"/>
                <a:gd name="T57" fmla="*/ 981 h 1101"/>
                <a:gd name="T58" fmla="*/ 449 w 513"/>
                <a:gd name="T59" fmla="*/ 867 h 1101"/>
                <a:gd name="T60" fmla="*/ 419 w 513"/>
                <a:gd name="T61" fmla="*/ 682 h 1101"/>
                <a:gd name="T62" fmla="*/ 390 w 513"/>
                <a:gd name="T63" fmla="*/ 484 h 1101"/>
                <a:gd name="T64" fmla="*/ 363 w 513"/>
                <a:gd name="T65" fmla="*/ 296 h 1101"/>
                <a:gd name="T66" fmla="*/ 341 w 513"/>
                <a:gd name="T67" fmla="*/ 146 h 1101"/>
                <a:gd name="T68" fmla="*/ 329 w 513"/>
                <a:gd name="T69" fmla="*/ 72 h 1101"/>
                <a:gd name="T70" fmla="*/ 323 w 513"/>
                <a:gd name="T71" fmla="*/ 48 h 1101"/>
                <a:gd name="T72" fmla="*/ 313 w 513"/>
                <a:gd name="T73" fmla="*/ 41 h 1101"/>
                <a:gd name="T74" fmla="*/ 295 w 513"/>
                <a:gd name="T75" fmla="*/ 28 h 1101"/>
                <a:gd name="T76" fmla="*/ 268 w 513"/>
                <a:gd name="T77" fmla="*/ 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3" h="1101">
                  <a:moveTo>
                    <a:pt x="261" y="0"/>
                  </a:moveTo>
                  <a:lnTo>
                    <a:pt x="248" y="1"/>
                  </a:lnTo>
                  <a:lnTo>
                    <a:pt x="216" y="5"/>
                  </a:lnTo>
                  <a:lnTo>
                    <a:pt x="195" y="11"/>
                  </a:lnTo>
                  <a:lnTo>
                    <a:pt x="172" y="19"/>
                  </a:lnTo>
                  <a:lnTo>
                    <a:pt x="159" y="25"/>
                  </a:lnTo>
                  <a:lnTo>
                    <a:pt x="147" y="30"/>
                  </a:lnTo>
                  <a:lnTo>
                    <a:pt x="134" y="38"/>
                  </a:lnTo>
                  <a:lnTo>
                    <a:pt x="121" y="47"/>
                  </a:lnTo>
                  <a:lnTo>
                    <a:pt x="107" y="55"/>
                  </a:lnTo>
                  <a:lnTo>
                    <a:pt x="95" y="66"/>
                  </a:lnTo>
                  <a:lnTo>
                    <a:pt x="83" y="78"/>
                  </a:lnTo>
                  <a:lnTo>
                    <a:pt x="72" y="91"/>
                  </a:lnTo>
                  <a:lnTo>
                    <a:pt x="60" y="107"/>
                  </a:lnTo>
                  <a:lnTo>
                    <a:pt x="50" y="123"/>
                  </a:lnTo>
                  <a:lnTo>
                    <a:pt x="39" y="140"/>
                  </a:lnTo>
                  <a:lnTo>
                    <a:pt x="30" y="160"/>
                  </a:lnTo>
                  <a:lnTo>
                    <a:pt x="22" y="181"/>
                  </a:lnTo>
                  <a:lnTo>
                    <a:pt x="15" y="204"/>
                  </a:lnTo>
                  <a:lnTo>
                    <a:pt x="9" y="229"/>
                  </a:lnTo>
                  <a:lnTo>
                    <a:pt x="4" y="256"/>
                  </a:lnTo>
                  <a:lnTo>
                    <a:pt x="2" y="284"/>
                  </a:lnTo>
                  <a:lnTo>
                    <a:pt x="0" y="316"/>
                  </a:lnTo>
                  <a:lnTo>
                    <a:pt x="0" y="349"/>
                  </a:lnTo>
                  <a:lnTo>
                    <a:pt x="1" y="384"/>
                  </a:lnTo>
                  <a:lnTo>
                    <a:pt x="5" y="420"/>
                  </a:lnTo>
                  <a:lnTo>
                    <a:pt x="12" y="456"/>
                  </a:lnTo>
                  <a:lnTo>
                    <a:pt x="21" y="490"/>
                  </a:lnTo>
                  <a:lnTo>
                    <a:pt x="32" y="525"/>
                  </a:lnTo>
                  <a:lnTo>
                    <a:pt x="46" y="559"/>
                  </a:lnTo>
                  <a:lnTo>
                    <a:pt x="63" y="592"/>
                  </a:lnTo>
                  <a:lnTo>
                    <a:pt x="80" y="625"/>
                  </a:lnTo>
                  <a:lnTo>
                    <a:pt x="99" y="656"/>
                  </a:lnTo>
                  <a:lnTo>
                    <a:pt x="119" y="688"/>
                  </a:lnTo>
                  <a:lnTo>
                    <a:pt x="141" y="717"/>
                  </a:lnTo>
                  <a:lnTo>
                    <a:pt x="163" y="747"/>
                  </a:lnTo>
                  <a:lnTo>
                    <a:pt x="187" y="775"/>
                  </a:lnTo>
                  <a:lnTo>
                    <a:pt x="210" y="803"/>
                  </a:lnTo>
                  <a:lnTo>
                    <a:pt x="235" y="830"/>
                  </a:lnTo>
                  <a:lnTo>
                    <a:pt x="259" y="855"/>
                  </a:lnTo>
                  <a:lnTo>
                    <a:pt x="283" y="880"/>
                  </a:lnTo>
                  <a:lnTo>
                    <a:pt x="331" y="926"/>
                  </a:lnTo>
                  <a:lnTo>
                    <a:pt x="377" y="966"/>
                  </a:lnTo>
                  <a:lnTo>
                    <a:pt x="418" y="1003"/>
                  </a:lnTo>
                  <a:lnTo>
                    <a:pt x="454" y="1033"/>
                  </a:lnTo>
                  <a:lnTo>
                    <a:pt x="482" y="1060"/>
                  </a:lnTo>
                  <a:lnTo>
                    <a:pt x="503" y="1079"/>
                  </a:lnTo>
                  <a:lnTo>
                    <a:pt x="509" y="1087"/>
                  </a:lnTo>
                  <a:lnTo>
                    <a:pt x="512" y="1093"/>
                  </a:lnTo>
                  <a:lnTo>
                    <a:pt x="513" y="1098"/>
                  </a:lnTo>
                  <a:lnTo>
                    <a:pt x="510" y="1101"/>
                  </a:lnTo>
                  <a:lnTo>
                    <a:pt x="505" y="1100"/>
                  </a:lnTo>
                  <a:lnTo>
                    <a:pt x="500" y="1092"/>
                  </a:lnTo>
                  <a:lnTo>
                    <a:pt x="494" y="1080"/>
                  </a:lnTo>
                  <a:lnTo>
                    <a:pt x="489" y="1062"/>
                  </a:lnTo>
                  <a:lnTo>
                    <a:pt x="482" y="1039"/>
                  </a:lnTo>
                  <a:lnTo>
                    <a:pt x="477" y="1013"/>
                  </a:lnTo>
                  <a:lnTo>
                    <a:pt x="470" y="981"/>
                  </a:lnTo>
                  <a:lnTo>
                    <a:pt x="463" y="946"/>
                  </a:lnTo>
                  <a:lnTo>
                    <a:pt x="449" y="867"/>
                  </a:lnTo>
                  <a:lnTo>
                    <a:pt x="434" y="778"/>
                  </a:lnTo>
                  <a:lnTo>
                    <a:pt x="419" y="682"/>
                  </a:lnTo>
                  <a:lnTo>
                    <a:pt x="404" y="583"/>
                  </a:lnTo>
                  <a:lnTo>
                    <a:pt x="390" y="484"/>
                  </a:lnTo>
                  <a:lnTo>
                    <a:pt x="376" y="387"/>
                  </a:lnTo>
                  <a:lnTo>
                    <a:pt x="363" y="296"/>
                  </a:lnTo>
                  <a:lnTo>
                    <a:pt x="352" y="215"/>
                  </a:lnTo>
                  <a:lnTo>
                    <a:pt x="341" y="146"/>
                  </a:lnTo>
                  <a:lnTo>
                    <a:pt x="332" y="92"/>
                  </a:lnTo>
                  <a:lnTo>
                    <a:pt x="329" y="72"/>
                  </a:lnTo>
                  <a:lnTo>
                    <a:pt x="325" y="58"/>
                  </a:lnTo>
                  <a:lnTo>
                    <a:pt x="323" y="48"/>
                  </a:lnTo>
                  <a:lnTo>
                    <a:pt x="321" y="44"/>
                  </a:lnTo>
                  <a:lnTo>
                    <a:pt x="313" y="41"/>
                  </a:lnTo>
                  <a:lnTo>
                    <a:pt x="305" y="36"/>
                  </a:lnTo>
                  <a:lnTo>
                    <a:pt x="295" y="28"/>
                  </a:lnTo>
                  <a:lnTo>
                    <a:pt x="285" y="20"/>
                  </a:lnTo>
                  <a:lnTo>
                    <a:pt x="268" y="6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D1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1336676" y="2428875"/>
              <a:ext cx="904875" cy="755650"/>
            </a:xfrm>
            <a:custGeom>
              <a:avLst/>
              <a:gdLst>
                <a:gd name="T0" fmla="*/ 1 w 2850"/>
                <a:gd name="T1" fmla="*/ 20 h 2377"/>
                <a:gd name="T2" fmla="*/ 16 w 2850"/>
                <a:gd name="T3" fmla="*/ 119 h 2377"/>
                <a:gd name="T4" fmla="*/ 42 w 2850"/>
                <a:gd name="T5" fmla="*/ 293 h 2377"/>
                <a:gd name="T6" fmla="*/ 75 w 2850"/>
                <a:gd name="T7" fmla="*/ 522 h 2377"/>
                <a:gd name="T8" fmla="*/ 113 w 2850"/>
                <a:gd name="T9" fmla="*/ 784 h 2377"/>
                <a:gd name="T10" fmla="*/ 152 w 2850"/>
                <a:gd name="T11" fmla="*/ 1056 h 2377"/>
                <a:gd name="T12" fmla="*/ 188 w 2850"/>
                <a:gd name="T13" fmla="*/ 1317 h 2377"/>
                <a:gd name="T14" fmla="*/ 218 w 2850"/>
                <a:gd name="T15" fmla="*/ 1544 h 2377"/>
                <a:gd name="T16" fmla="*/ 236 w 2850"/>
                <a:gd name="T17" fmla="*/ 1680 h 2377"/>
                <a:gd name="T18" fmla="*/ 256 w 2850"/>
                <a:gd name="T19" fmla="*/ 1759 h 2377"/>
                <a:gd name="T20" fmla="*/ 287 w 2850"/>
                <a:gd name="T21" fmla="*/ 1831 h 2377"/>
                <a:gd name="T22" fmla="*/ 325 w 2850"/>
                <a:gd name="T23" fmla="*/ 1896 h 2377"/>
                <a:gd name="T24" fmla="*/ 370 w 2850"/>
                <a:gd name="T25" fmla="*/ 1956 h 2377"/>
                <a:gd name="T26" fmla="*/ 422 w 2850"/>
                <a:gd name="T27" fmla="*/ 2009 h 2377"/>
                <a:gd name="T28" fmla="*/ 480 w 2850"/>
                <a:gd name="T29" fmla="*/ 2057 h 2377"/>
                <a:gd name="T30" fmla="*/ 541 w 2850"/>
                <a:gd name="T31" fmla="*/ 2101 h 2377"/>
                <a:gd name="T32" fmla="*/ 606 w 2850"/>
                <a:gd name="T33" fmla="*/ 2140 h 2377"/>
                <a:gd name="T34" fmla="*/ 675 w 2850"/>
                <a:gd name="T35" fmla="*/ 2175 h 2377"/>
                <a:gd name="T36" fmla="*/ 744 w 2850"/>
                <a:gd name="T37" fmla="*/ 2207 h 2377"/>
                <a:gd name="T38" fmla="*/ 814 w 2850"/>
                <a:gd name="T39" fmla="*/ 2235 h 2377"/>
                <a:gd name="T40" fmla="*/ 918 w 2850"/>
                <a:gd name="T41" fmla="*/ 2272 h 2377"/>
                <a:gd name="T42" fmla="*/ 1050 w 2850"/>
                <a:gd name="T43" fmla="*/ 2314 h 2377"/>
                <a:gd name="T44" fmla="*/ 1141 w 2850"/>
                <a:gd name="T45" fmla="*/ 2342 h 2377"/>
                <a:gd name="T46" fmla="*/ 1215 w 2850"/>
                <a:gd name="T47" fmla="*/ 2357 h 2377"/>
                <a:gd name="T48" fmla="*/ 1302 w 2850"/>
                <a:gd name="T49" fmla="*/ 2369 h 2377"/>
                <a:gd name="T50" fmla="*/ 1399 w 2850"/>
                <a:gd name="T51" fmla="*/ 2376 h 2377"/>
                <a:gd name="T52" fmla="*/ 1504 w 2850"/>
                <a:gd name="T53" fmla="*/ 2377 h 2377"/>
                <a:gd name="T54" fmla="*/ 1617 w 2850"/>
                <a:gd name="T55" fmla="*/ 2369 h 2377"/>
                <a:gd name="T56" fmla="*/ 1733 w 2850"/>
                <a:gd name="T57" fmla="*/ 2354 h 2377"/>
                <a:gd name="T58" fmla="*/ 1851 w 2850"/>
                <a:gd name="T59" fmla="*/ 2329 h 2377"/>
                <a:gd name="T60" fmla="*/ 1970 w 2850"/>
                <a:gd name="T61" fmla="*/ 2293 h 2377"/>
                <a:gd name="T62" fmla="*/ 2084 w 2850"/>
                <a:gd name="T63" fmla="*/ 2245 h 2377"/>
                <a:gd name="T64" fmla="*/ 2195 w 2850"/>
                <a:gd name="T65" fmla="*/ 2184 h 2377"/>
                <a:gd name="T66" fmla="*/ 2299 w 2850"/>
                <a:gd name="T67" fmla="*/ 2109 h 2377"/>
                <a:gd name="T68" fmla="*/ 2394 w 2850"/>
                <a:gd name="T69" fmla="*/ 2018 h 2377"/>
                <a:gd name="T70" fmla="*/ 2477 w 2850"/>
                <a:gd name="T71" fmla="*/ 1910 h 2377"/>
                <a:gd name="T72" fmla="*/ 2546 w 2850"/>
                <a:gd name="T73" fmla="*/ 1785 h 2377"/>
                <a:gd name="T74" fmla="*/ 2600 w 2850"/>
                <a:gd name="T75" fmla="*/ 1641 h 2377"/>
                <a:gd name="T76" fmla="*/ 2638 w 2850"/>
                <a:gd name="T77" fmla="*/ 1479 h 2377"/>
                <a:gd name="T78" fmla="*/ 2671 w 2850"/>
                <a:gd name="T79" fmla="*/ 1320 h 2377"/>
                <a:gd name="T80" fmla="*/ 2713 w 2850"/>
                <a:gd name="T81" fmla="*/ 1092 h 2377"/>
                <a:gd name="T82" fmla="*/ 2759 w 2850"/>
                <a:gd name="T83" fmla="*/ 811 h 2377"/>
                <a:gd name="T84" fmla="*/ 2794 w 2850"/>
                <a:gd name="T85" fmla="*/ 562 h 2377"/>
                <a:gd name="T86" fmla="*/ 2819 w 2850"/>
                <a:gd name="T87" fmla="*/ 352 h 2377"/>
                <a:gd name="T88" fmla="*/ 2835 w 2850"/>
                <a:gd name="T89" fmla="*/ 186 h 2377"/>
                <a:gd name="T90" fmla="*/ 2845 w 2850"/>
                <a:gd name="T91" fmla="*/ 69 h 2377"/>
                <a:gd name="T92" fmla="*/ 2849 w 2850"/>
                <a:gd name="T93" fmla="*/ 8 h 2377"/>
                <a:gd name="T94" fmla="*/ 0 w 2850"/>
                <a:gd name="T95" fmla="*/ 7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50" h="2377">
                  <a:moveTo>
                    <a:pt x="0" y="7"/>
                  </a:moveTo>
                  <a:lnTo>
                    <a:pt x="1" y="20"/>
                  </a:lnTo>
                  <a:lnTo>
                    <a:pt x="8" y="59"/>
                  </a:lnTo>
                  <a:lnTo>
                    <a:pt x="16" y="119"/>
                  </a:lnTo>
                  <a:lnTo>
                    <a:pt x="27" y="197"/>
                  </a:lnTo>
                  <a:lnTo>
                    <a:pt x="42" y="293"/>
                  </a:lnTo>
                  <a:lnTo>
                    <a:pt x="58" y="402"/>
                  </a:lnTo>
                  <a:lnTo>
                    <a:pt x="75" y="522"/>
                  </a:lnTo>
                  <a:lnTo>
                    <a:pt x="94" y="650"/>
                  </a:lnTo>
                  <a:lnTo>
                    <a:pt x="113" y="784"/>
                  </a:lnTo>
                  <a:lnTo>
                    <a:pt x="133" y="920"/>
                  </a:lnTo>
                  <a:lnTo>
                    <a:pt x="152" y="1056"/>
                  </a:lnTo>
                  <a:lnTo>
                    <a:pt x="170" y="1189"/>
                  </a:lnTo>
                  <a:lnTo>
                    <a:pt x="188" y="1317"/>
                  </a:lnTo>
                  <a:lnTo>
                    <a:pt x="204" y="1436"/>
                  </a:lnTo>
                  <a:lnTo>
                    <a:pt x="218" y="1544"/>
                  </a:lnTo>
                  <a:lnTo>
                    <a:pt x="229" y="1638"/>
                  </a:lnTo>
                  <a:lnTo>
                    <a:pt x="236" y="1680"/>
                  </a:lnTo>
                  <a:lnTo>
                    <a:pt x="245" y="1720"/>
                  </a:lnTo>
                  <a:lnTo>
                    <a:pt x="256" y="1759"/>
                  </a:lnTo>
                  <a:lnTo>
                    <a:pt x="270" y="1796"/>
                  </a:lnTo>
                  <a:lnTo>
                    <a:pt x="287" y="1831"/>
                  </a:lnTo>
                  <a:lnTo>
                    <a:pt x="304" y="1864"/>
                  </a:lnTo>
                  <a:lnTo>
                    <a:pt x="325" y="1896"/>
                  </a:lnTo>
                  <a:lnTo>
                    <a:pt x="347" y="1927"/>
                  </a:lnTo>
                  <a:lnTo>
                    <a:pt x="370" y="1956"/>
                  </a:lnTo>
                  <a:lnTo>
                    <a:pt x="396" y="1983"/>
                  </a:lnTo>
                  <a:lnTo>
                    <a:pt x="422" y="2009"/>
                  </a:lnTo>
                  <a:lnTo>
                    <a:pt x="450" y="2034"/>
                  </a:lnTo>
                  <a:lnTo>
                    <a:pt x="480" y="2057"/>
                  </a:lnTo>
                  <a:lnTo>
                    <a:pt x="510" y="2080"/>
                  </a:lnTo>
                  <a:lnTo>
                    <a:pt x="541" y="2101"/>
                  </a:lnTo>
                  <a:lnTo>
                    <a:pt x="573" y="2121"/>
                  </a:lnTo>
                  <a:lnTo>
                    <a:pt x="606" y="2140"/>
                  </a:lnTo>
                  <a:lnTo>
                    <a:pt x="640" y="2158"/>
                  </a:lnTo>
                  <a:lnTo>
                    <a:pt x="675" y="2175"/>
                  </a:lnTo>
                  <a:lnTo>
                    <a:pt x="709" y="2191"/>
                  </a:lnTo>
                  <a:lnTo>
                    <a:pt x="744" y="2207"/>
                  </a:lnTo>
                  <a:lnTo>
                    <a:pt x="779" y="2221"/>
                  </a:lnTo>
                  <a:lnTo>
                    <a:pt x="814" y="2235"/>
                  </a:lnTo>
                  <a:lnTo>
                    <a:pt x="849" y="2248"/>
                  </a:lnTo>
                  <a:lnTo>
                    <a:pt x="918" y="2272"/>
                  </a:lnTo>
                  <a:lnTo>
                    <a:pt x="985" y="2294"/>
                  </a:lnTo>
                  <a:lnTo>
                    <a:pt x="1050" y="2314"/>
                  </a:lnTo>
                  <a:lnTo>
                    <a:pt x="1111" y="2333"/>
                  </a:lnTo>
                  <a:lnTo>
                    <a:pt x="1141" y="2342"/>
                  </a:lnTo>
                  <a:lnTo>
                    <a:pt x="1176" y="2351"/>
                  </a:lnTo>
                  <a:lnTo>
                    <a:pt x="1215" y="2357"/>
                  </a:lnTo>
                  <a:lnTo>
                    <a:pt x="1257" y="2364"/>
                  </a:lnTo>
                  <a:lnTo>
                    <a:pt x="1302" y="2369"/>
                  </a:lnTo>
                  <a:lnTo>
                    <a:pt x="1350" y="2374"/>
                  </a:lnTo>
                  <a:lnTo>
                    <a:pt x="1399" y="2376"/>
                  </a:lnTo>
                  <a:lnTo>
                    <a:pt x="1451" y="2377"/>
                  </a:lnTo>
                  <a:lnTo>
                    <a:pt x="1504" y="2377"/>
                  </a:lnTo>
                  <a:lnTo>
                    <a:pt x="1560" y="2375"/>
                  </a:lnTo>
                  <a:lnTo>
                    <a:pt x="1617" y="2369"/>
                  </a:lnTo>
                  <a:lnTo>
                    <a:pt x="1674" y="2363"/>
                  </a:lnTo>
                  <a:lnTo>
                    <a:pt x="1733" y="2354"/>
                  </a:lnTo>
                  <a:lnTo>
                    <a:pt x="1792" y="2343"/>
                  </a:lnTo>
                  <a:lnTo>
                    <a:pt x="1851" y="2329"/>
                  </a:lnTo>
                  <a:lnTo>
                    <a:pt x="1911" y="2313"/>
                  </a:lnTo>
                  <a:lnTo>
                    <a:pt x="1970" y="2293"/>
                  </a:lnTo>
                  <a:lnTo>
                    <a:pt x="2028" y="2271"/>
                  </a:lnTo>
                  <a:lnTo>
                    <a:pt x="2084" y="2245"/>
                  </a:lnTo>
                  <a:lnTo>
                    <a:pt x="2141" y="2217"/>
                  </a:lnTo>
                  <a:lnTo>
                    <a:pt x="2195" y="2184"/>
                  </a:lnTo>
                  <a:lnTo>
                    <a:pt x="2248" y="2148"/>
                  </a:lnTo>
                  <a:lnTo>
                    <a:pt x="2299" y="2109"/>
                  </a:lnTo>
                  <a:lnTo>
                    <a:pt x="2348" y="2065"/>
                  </a:lnTo>
                  <a:lnTo>
                    <a:pt x="2394" y="2018"/>
                  </a:lnTo>
                  <a:lnTo>
                    <a:pt x="2436" y="1966"/>
                  </a:lnTo>
                  <a:lnTo>
                    <a:pt x="2477" y="1910"/>
                  </a:lnTo>
                  <a:lnTo>
                    <a:pt x="2514" y="1850"/>
                  </a:lnTo>
                  <a:lnTo>
                    <a:pt x="2546" y="1785"/>
                  </a:lnTo>
                  <a:lnTo>
                    <a:pt x="2576" y="1715"/>
                  </a:lnTo>
                  <a:lnTo>
                    <a:pt x="2600" y="1641"/>
                  </a:lnTo>
                  <a:lnTo>
                    <a:pt x="2620" y="1561"/>
                  </a:lnTo>
                  <a:lnTo>
                    <a:pt x="2638" y="1479"/>
                  </a:lnTo>
                  <a:lnTo>
                    <a:pt x="2654" y="1400"/>
                  </a:lnTo>
                  <a:lnTo>
                    <a:pt x="2671" y="1320"/>
                  </a:lnTo>
                  <a:lnTo>
                    <a:pt x="2685" y="1243"/>
                  </a:lnTo>
                  <a:lnTo>
                    <a:pt x="2713" y="1092"/>
                  </a:lnTo>
                  <a:lnTo>
                    <a:pt x="2737" y="948"/>
                  </a:lnTo>
                  <a:lnTo>
                    <a:pt x="2759" y="811"/>
                  </a:lnTo>
                  <a:lnTo>
                    <a:pt x="2777" y="682"/>
                  </a:lnTo>
                  <a:lnTo>
                    <a:pt x="2794" y="562"/>
                  </a:lnTo>
                  <a:lnTo>
                    <a:pt x="2807" y="452"/>
                  </a:lnTo>
                  <a:lnTo>
                    <a:pt x="2819" y="352"/>
                  </a:lnTo>
                  <a:lnTo>
                    <a:pt x="2828" y="264"/>
                  </a:lnTo>
                  <a:lnTo>
                    <a:pt x="2835" y="186"/>
                  </a:lnTo>
                  <a:lnTo>
                    <a:pt x="2842" y="121"/>
                  </a:lnTo>
                  <a:lnTo>
                    <a:pt x="2845" y="69"/>
                  </a:lnTo>
                  <a:lnTo>
                    <a:pt x="2848" y="31"/>
                  </a:lnTo>
                  <a:lnTo>
                    <a:pt x="2849" y="8"/>
                  </a:lnTo>
                  <a:lnTo>
                    <a:pt x="285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331913" y="1819275"/>
              <a:ext cx="909638" cy="873125"/>
            </a:xfrm>
            <a:custGeom>
              <a:avLst/>
              <a:gdLst>
                <a:gd name="T0" fmla="*/ 2 w 2865"/>
                <a:gd name="T1" fmla="*/ 1462 h 2749"/>
                <a:gd name="T2" fmla="*/ 13 w 2865"/>
                <a:gd name="T3" fmla="*/ 1871 h 2749"/>
                <a:gd name="T4" fmla="*/ 21 w 2865"/>
                <a:gd name="T5" fmla="*/ 1964 h 2749"/>
                <a:gd name="T6" fmla="*/ 63 w 2865"/>
                <a:gd name="T7" fmla="*/ 2089 h 2749"/>
                <a:gd name="T8" fmla="*/ 156 w 2865"/>
                <a:gd name="T9" fmla="*/ 2294 h 2749"/>
                <a:gd name="T10" fmla="*/ 822 w 2865"/>
                <a:gd name="T11" fmla="*/ 2713 h 2749"/>
                <a:gd name="T12" fmla="*/ 830 w 2865"/>
                <a:gd name="T13" fmla="*/ 2659 h 2749"/>
                <a:gd name="T14" fmla="*/ 852 w 2865"/>
                <a:gd name="T15" fmla="*/ 2610 h 2749"/>
                <a:gd name="T16" fmla="*/ 879 w 2865"/>
                <a:gd name="T17" fmla="*/ 2578 h 2749"/>
                <a:gd name="T18" fmla="*/ 920 w 2865"/>
                <a:gd name="T19" fmla="*/ 2552 h 2749"/>
                <a:gd name="T20" fmla="*/ 974 w 2865"/>
                <a:gd name="T21" fmla="*/ 2536 h 2749"/>
                <a:gd name="T22" fmla="*/ 1102 w 2865"/>
                <a:gd name="T23" fmla="*/ 2530 h 2749"/>
                <a:gd name="T24" fmla="*/ 1378 w 2865"/>
                <a:gd name="T25" fmla="*/ 2527 h 2749"/>
                <a:gd name="T26" fmla="*/ 1675 w 2865"/>
                <a:gd name="T27" fmla="*/ 2525 h 2749"/>
                <a:gd name="T28" fmla="*/ 1879 w 2865"/>
                <a:gd name="T29" fmla="*/ 2525 h 2749"/>
                <a:gd name="T30" fmla="*/ 1950 w 2865"/>
                <a:gd name="T31" fmla="*/ 2543 h 2749"/>
                <a:gd name="T32" fmla="*/ 1985 w 2865"/>
                <a:gd name="T33" fmla="*/ 2571 h 2749"/>
                <a:gd name="T34" fmla="*/ 2014 w 2865"/>
                <a:gd name="T35" fmla="*/ 2612 h 2749"/>
                <a:gd name="T36" fmla="*/ 2046 w 2865"/>
                <a:gd name="T37" fmla="*/ 2705 h 2749"/>
                <a:gd name="T38" fmla="*/ 2137 w 2865"/>
                <a:gd name="T39" fmla="*/ 2689 h 2749"/>
                <a:gd name="T40" fmla="*/ 2534 w 2865"/>
                <a:gd name="T41" fmla="*/ 2411 h 2749"/>
                <a:gd name="T42" fmla="*/ 2675 w 2865"/>
                <a:gd name="T43" fmla="*/ 2315 h 2749"/>
                <a:gd name="T44" fmla="*/ 2723 w 2865"/>
                <a:gd name="T45" fmla="*/ 2246 h 2749"/>
                <a:gd name="T46" fmla="*/ 2790 w 2865"/>
                <a:gd name="T47" fmla="*/ 2108 h 2749"/>
                <a:gd name="T48" fmla="*/ 2865 w 2865"/>
                <a:gd name="T49" fmla="*/ 1921 h 2749"/>
                <a:gd name="T50" fmla="*/ 2844 w 2865"/>
                <a:gd name="T51" fmla="*/ 1157 h 2749"/>
                <a:gd name="T52" fmla="*/ 2791 w 2865"/>
                <a:gd name="T53" fmla="*/ 929 h 2749"/>
                <a:gd name="T54" fmla="*/ 2714 w 2865"/>
                <a:gd name="T55" fmla="*/ 642 h 2749"/>
                <a:gd name="T56" fmla="*/ 2661 w 2865"/>
                <a:gd name="T57" fmla="*/ 480 h 2749"/>
                <a:gd name="T58" fmla="*/ 2618 w 2865"/>
                <a:gd name="T59" fmla="*/ 385 h 2749"/>
                <a:gd name="T60" fmla="*/ 2549 w 2865"/>
                <a:gd name="T61" fmla="*/ 319 h 2749"/>
                <a:gd name="T62" fmla="*/ 2398 w 2865"/>
                <a:gd name="T63" fmla="*/ 250 h 2749"/>
                <a:gd name="T64" fmla="*/ 2183 w 2865"/>
                <a:gd name="T65" fmla="*/ 183 h 2749"/>
                <a:gd name="T66" fmla="*/ 1926 w 2865"/>
                <a:gd name="T67" fmla="*/ 119 h 2749"/>
                <a:gd name="T68" fmla="*/ 1649 w 2865"/>
                <a:gd name="T69" fmla="*/ 66 h 2749"/>
                <a:gd name="T70" fmla="*/ 1374 w 2865"/>
                <a:gd name="T71" fmla="*/ 27 h 2749"/>
                <a:gd name="T72" fmla="*/ 1126 w 2865"/>
                <a:gd name="T73" fmla="*/ 4 h 2749"/>
                <a:gd name="T74" fmla="*/ 925 w 2865"/>
                <a:gd name="T75" fmla="*/ 3 h 2749"/>
                <a:gd name="T76" fmla="*/ 671 w 2865"/>
                <a:gd name="T77" fmla="*/ 34 h 2749"/>
                <a:gd name="T78" fmla="*/ 463 w 2865"/>
                <a:gd name="T79" fmla="*/ 73 h 2749"/>
                <a:gd name="T80" fmla="*/ 365 w 2865"/>
                <a:gd name="T81" fmla="*/ 103 h 2749"/>
                <a:gd name="T82" fmla="*/ 285 w 2865"/>
                <a:gd name="T83" fmla="*/ 141 h 2749"/>
                <a:gd name="T84" fmla="*/ 223 w 2865"/>
                <a:gd name="T85" fmla="*/ 188 h 2749"/>
                <a:gd name="T86" fmla="*/ 181 w 2865"/>
                <a:gd name="T87" fmla="*/ 248 h 2749"/>
                <a:gd name="T88" fmla="*/ 154 w 2865"/>
                <a:gd name="T89" fmla="*/ 347 h 2749"/>
                <a:gd name="T90" fmla="*/ 106 w 2865"/>
                <a:gd name="T91" fmla="*/ 620 h 2749"/>
                <a:gd name="T92" fmla="*/ 52 w 2865"/>
                <a:gd name="T93" fmla="*/ 945 h 2749"/>
                <a:gd name="T94" fmla="*/ 12 w 2865"/>
                <a:gd name="T95" fmla="*/ 1200 h 2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65" h="2749">
                  <a:moveTo>
                    <a:pt x="1" y="1272"/>
                  </a:moveTo>
                  <a:lnTo>
                    <a:pt x="0" y="1302"/>
                  </a:lnTo>
                  <a:lnTo>
                    <a:pt x="1" y="1369"/>
                  </a:lnTo>
                  <a:lnTo>
                    <a:pt x="2" y="1462"/>
                  </a:lnTo>
                  <a:lnTo>
                    <a:pt x="4" y="1568"/>
                  </a:lnTo>
                  <a:lnTo>
                    <a:pt x="7" y="1681"/>
                  </a:lnTo>
                  <a:lnTo>
                    <a:pt x="11" y="1784"/>
                  </a:lnTo>
                  <a:lnTo>
                    <a:pt x="13" y="1871"/>
                  </a:lnTo>
                  <a:lnTo>
                    <a:pt x="15" y="1928"/>
                  </a:lnTo>
                  <a:lnTo>
                    <a:pt x="15" y="1938"/>
                  </a:lnTo>
                  <a:lnTo>
                    <a:pt x="17" y="1951"/>
                  </a:lnTo>
                  <a:lnTo>
                    <a:pt x="21" y="1964"/>
                  </a:lnTo>
                  <a:lnTo>
                    <a:pt x="24" y="1980"/>
                  </a:lnTo>
                  <a:lnTo>
                    <a:pt x="35" y="2012"/>
                  </a:lnTo>
                  <a:lnTo>
                    <a:pt x="48" y="2049"/>
                  </a:lnTo>
                  <a:lnTo>
                    <a:pt x="63" y="2089"/>
                  </a:lnTo>
                  <a:lnTo>
                    <a:pt x="81" y="2130"/>
                  </a:lnTo>
                  <a:lnTo>
                    <a:pt x="99" y="2173"/>
                  </a:lnTo>
                  <a:lnTo>
                    <a:pt x="119" y="2215"/>
                  </a:lnTo>
                  <a:lnTo>
                    <a:pt x="156" y="2294"/>
                  </a:lnTo>
                  <a:lnTo>
                    <a:pt x="188" y="2360"/>
                  </a:lnTo>
                  <a:lnTo>
                    <a:pt x="211" y="2406"/>
                  </a:lnTo>
                  <a:lnTo>
                    <a:pt x="220" y="2423"/>
                  </a:lnTo>
                  <a:lnTo>
                    <a:pt x="822" y="2713"/>
                  </a:lnTo>
                  <a:lnTo>
                    <a:pt x="822" y="2706"/>
                  </a:lnTo>
                  <a:lnTo>
                    <a:pt x="824" y="2686"/>
                  </a:lnTo>
                  <a:lnTo>
                    <a:pt x="826" y="2673"/>
                  </a:lnTo>
                  <a:lnTo>
                    <a:pt x="830" y="2659"/>
                  </a:lnTo>
                  <a:lnTo>
                    <a:pt x="836" y="2643"/>
                  </a:lnTo>
                  <a:lnTo>
                    <a:pt x="842" y="2626"/>
                  </a:lnTo>
                  <a:lnTo>
                    <a:pt x="848" y="2617"/>
                  </a:lnTo>
                  <a:lnTo>
                    <a:pt x="852" y="2610"/>
                  </a:lnTo>
                  <a:lnTo>
                    <a:pt x="859" y="2601"/>
                  </a:lnTo>
                  <a:lnTo>
                    <a:pt x="864" y="2593"/>
                  </a:lnTo>
                  <a:lnTo>
                    <a:pt x="872" y="2586"/>
                  </a:lnTo>
                  <a:lnTo>
                    <a:pt x="879" y="2578"/>
                  </a:lnTo>
                  <a:lnTo>
                    <a:pt x="888" y="2572"/>
                  </a:lnTo>
                  <a:lnTo>
                    <a:pt x="898" y="2564"/>
                  </a:lnTo>
                  <a:lnTo>
                    <a:pt x="908" y="2559"/>
                  </a:lnTo>
                  <a:lnTo>
                    <a:pt x="920" y="2552"/>
                  </a:lnTo>
                  <a:lnTo>
                    <a:pt x="932" y="2548"/>
                  </a:lnTo>
                  <a:lnTo>
                    <a:pt x="945" y="2543"/>
                  </a:lnTo>
                  <a:lnTo>
                    <a:pt x="959" y="2539"/>
                  </a:lnTo>
                  <a:lnTo>
                    <a:pt x="974" y="2536"/>
                  </a:lnTo>
                  <a:lnTo>
                    <a:pt x="991" y="2534"/>
                  </a:lnTo>
                  <a:lnTo>
                    <a:pt x="1008" y="2532"/>
                  </a:lnTo>
                  <a:lnTo>
                    <a:pt x="1050" y="2531"/>
                  </a:lnTo>
                  <a:lnTo>
                    <a:pt x="1102" y="2530"/>
                  </a:lnTo>
                  <a:lnTo>
                    <a:pt x="1162" y="2529"/>
                  </a:lnTo>
                  <a:lnTo>
                    <a:pt x="1229" y="2528"/>
                  </a:lnTo>
                  <a:lnTo>
                    <a:pt x="1302" y="2527"/>
                  </a:lnTo>
                  <a:lnTo>
                    <a:pt x="1378" y="2527"/>
                  </a:lnTo>
                  <a:lnTo>
                    <a:pt x="1454" y="2526"/>
                  </a:lnTo>
                  <a:lnTo>
                    <a:pt x="1531" y="2526"/>
                  </a:lnTo>
                  <a:lnTo>
                    <a:pt x="1605" y="2525"/>
                  </a:lnTo>
                  <a:lnTo>
                    <a:pt x="1675" y="2525"/>
                  </a:lnTo>
                  <a:lnTo>
                    <a:pt x="1740" y="2525"/>
                  </a:lnTo>
                  <a:lnTo>
                    <a:pt x="1796" y="2525"/>
                  </a:lnTo>
                  <a:lnTo>
                    <a:pt x="1843" y="2525"/>
                  </a:lnTo>
                  <a:lnTo>
                    <a:pt x="1879" y="2525"/>
                  </a:lnTo>
                  <a:lnTo>
                    <a:pt x="1902" y="2525"/>
                  </a:lnTo>
                  <a:lnTo>
                    <a:pt x="1911" y="2525"/>
                  </a:lnTo>
                  <a:lnTo>
                    <a:pt x="1922" y="2529"/>
                  </a:lnTo>
                  <a:lnTo>
                    <a:pt x="1950" y="2543"/>
                  </a:lnTo>
                  <a:lnTo>
                    <a:pt x="1959" y="2549"/>
                  </a:lnTo>
                  <a:lnTo>
                    <a:pt x="1967" y="2555"/>
                  </a:lnTo>
                  <a:lnTo>
                    <a:pt x="1976" y="2563"/>
                  </a:lnTo>
                  <a:lnTo>
                    <a:pt x="1985" y="2571"/>
                  </a:lnTo>
                  <a:lnTo>
                    <a:pt x="1992" y="2579"/>
                  </a:lnTo>
                  <a:lnTo>
                    <a:pt x="2000" y="2589"/>
                  </a:lnTo>
                  <a:lnTo>
                    <a:pt x="2008" y="2600"/>
                  </a:lnTo>
                  <a:lnTo>
                    <a:pt x="2014" y="2612"/>
                  </a:lnTo>
                  <a:lnTo>
                    <a:pt x="2025" y="2637"/>
                  </a:lnTo>
                  <a:lnTo>
                    <a:pt x="2034" y="2661"/>
                  </a:lnTo>
                  <a:lnTo>
                    <a:pt x="2041" y="2684"/>
                  </a:lnTo>
                  <a:lnTo>
                    <a:pt x="2046" y="2705"/>
                  </a:lnTo>
                  <a:lnTo>
                    <a:pt x="2051" y="2736"/>
                  </a:lnTo>
                  <a:lnTo>
                    <a:pt x="2052" y="2749"/>
                  </a:lnTo>
                  <a:lnTo>
                    <a:pt x="2075" y="2733"/>
                  </a:lnTo>
                  <a:lnTo>
                    <a:pt x="2137" y="2689"/>
                  </a:lnTo>
                  <a:lnTo>
                    <a:pt x="2226" y="2627"/>
                  </a:lnTo>
                  <a:lnTo>
                    <a:pt x="2328" y="2554"/>
                  </a:lnTo>
                  <a:lnTo>
                    <a:pt x="2435" y="2480"/>
                  </a:lnTo>
                  <a:lnTo>
                    <a:pt x="2534" y="2411"/>
                  </a:lnTo>
                  <a:lnTo>
                    <a:pt x="2613" y="2358"/>
                  </a:lnTo>
                  <a:lnTo>
                    <a:pt x="2659" y="2327"/>
                  </a:lnTo>
                  <a:lnTo>
                    <a:pt x="2667" y="2323"/>
                  </a:lnTo>
                  <a:lnTo>
                    <a:pt x="2675" y="2315"/>
                  </a:lnTo>
                  <a:lnTo>
                    <a:pt x="2682" y="2308"/>
                  </a:lnTo>
                  <a:lnTo>
                    <a:pt x="2690" y="2298"/>
                  </a:lnTo>
                  <a:lnTo>
                    <a:pt x="2706" y="2274"/>
                  </a:lnTo>
                  <a:lnTo>
                    <a:pt x="2723" y="2246"/>
                  </a:lnTo>
                  <a:lnTo>
                    <a:pt x="2740" y="2214"/>
                  </a:lnTo>
                  <a:lnTo>
                    <a:pt x="2758" y="2180"/>
                  </a:lnTo>
                  <a:lnTo>
                    <a:pt x="2774" y="2144"/>
                  </a:lnTo>
                  <a:lnTo>
                    <a:pt x="2790" y="2108"/>
                  </a:lnTo>
                  <a:lnTo>
                    <a:pt x="2820" y="2038"/>
                  </a:lnTo>
                  <a:lnTo>
                    <a:pt x="2844" y="1978"/>
                  </a:lnTo>
                  <a:lnTo>
                    <a:pt x="2859" y="1937"/>
                  </a:lnTo>
                  <a:lnTo>
                    <a:pt x="2865" y="1921"/>
                  </a:lnTo>
                  <a:lnTo>
                    <a:pt x="2857" y="1222"/>
                  </a:lnTo>
                  <a:lnTo>
                    <a:pt x="2856" y="1214"/>
                  </a:lnTo>
                  <a:lnTo>
                    <a:pt x="2850" y="1192"/>
                  </a:lnTo>
                  <a:lnTo>
                    <a:pt x="2844" y="1157"/>
                  </a:lnTo>
                  <a:lnTo>
                    <a:pt x="2834" y="1113"/>
                  </a:lnTo>
                  <a:lnTo>
                    <a:pt x="2821" y="1058"/>
                  </a:lnTo>
                  <a:lnTo>
                    <a:pt x="2807" y="996"/>
                  </a:lnTo>
                  <a:lnTo>
                    <a:pt x="2791" y="929"/>
                  </a:lnTo>
                  <a:lnTo>
                    <a:pt x="2774" y="859"/>
                  </a:lnTo>
                  <a:lnTo>
                    <a:pt x="2754" y="786"/>
                  </a:lnTo>
                  <a:lnTo>
                    <a:pt x="2735" y="712"/>
                  </a:lnTo>
                  <a:lnTo>
                    <a:pt x="2714" y="642"/>
                  </a:lnTo>
                  <a:lnTo>
                    <a:pt x="2693" y="573"/>
                  </a:lnTo>
                  <a:lnTo>
                    <a:pt x="2682" y="541"/>
                  </a:lnTo>
                  <a:lnTo>
                    <a:pt x="2671" y="510"/>
                  </a:lnTo>
                  <a:lnTo>
                    <a:pt x="2661" y="480"/>
                  </a:lnTo>
                  <a:lnTo>
                    <a:pt x="2650" y="453"/>
                  </a:lnTo>
                  <a:lnTo>
                    <a:pt x="2640" y="428"/>
                  </a:lnTo>
                  <a:lnTo>
                    <a:pt x="2629" y="406"/>
                  </a:lnTo>
                  <a:lnTo>
                    <a:pt x="2618" y="385"/>
                  </a:lnTo>
                  <a:lnTo>
                    <a:pt x="2608" y="368"/>
                  </a:lnTo>
                  <a:lnTo>
                    <a:pt x="2595" y="352"/>
                  </a:lnTo>
                  <a:lnTo>
                    <a:pt x="2576" y="335"/>
                  </a:lnTo>
                  <a:lnTo>
                    <a:pt x="2549" y="319"/>
                  </a:lnTo>
                  <a:lnTo>
                    <a:pt x="2519" y="301"/>
                  </a:lnTo>
                  <a:lnTo>
                    <a:pt x="2484" y="285"/>
                  </a:lnTo>
                  <a:lnTo>
                    <a:pt x="2443" y="268"/>
                  </a:lnTo>
                  <a:lnTo>
                    <a:pt x="2398" y="250"/>
                  </a:lnTo>
                  <a:lnTo>
                    <a:pt x="2350" y="233"/>
                  </a:lnTo>
                  <a:lnTo>
                    <a:pt x="2298" y="216"/>
                  </a:lnTo>
                  <a:lnTo>
                    <a:pt x="2241" y="199"/>
                  </a:lnTo>
                  <a:lnTo>
                    <a:pt x="2183" y="183"/>
                  </a:lnTo>
                  <a:lnTo>
                    <a:pt x="2121" y="166"/>
                  </a:lnTo>
                  <a:lnTo>
                    <a:pt x="2058" y="150"/>
                  </a:lnTo>
                  <a:lnTo>
                    <a:pt x="1992" y="135"/>
                  </a:lnTo>
                  <a:lnTo>
                    <a:pt x="1926" y="119"/>
                  </a:lnTo>
                  <a:lnTo>
                    <a:pt x="1857" y="105"/>
                  </a:lnTo>
                  <a:lnTo>
                    <a:pt x="1789" y="92"/>
                  </a:lnTo>
                  <a:lnTo>
                    <a:pt x="1719" y="79"/>
                  </a:lnTo>
                  <a:lnTo>
                    <a:pt x="1649" y="66"/>
                  </a:lnTo>
                  <a:lnTo>
                    <a:pt x="1579" y="55"/>
                  </a:lnTo>
                  <a:lnTo>
                    <a:pt x="1510" y="44"/>
                  </a:lnTo>
                  <a:lnTo>
                    <a:pt x="1442" y="34"/>
                  </a:lnTo>
                  <a:lnTo>
                    <a:pt x="1374" y="27"/>
                  </a:lnTo>
                  <a:lnTo>
                    <a:pt x="1309" y="19"/>
                  </a:lnTo>
                  <a:lnTo>
                    <a:pt x="1246" y="12"/>
                  </a:lnTo>
                  <a:lnTo>
                    <a:pt x="1185" y="7"/>
                  </a:lnTo>
                  <a:lnTo>
                    <a:pt x="1126" y="4"/>
                  </a:lnTo>
                  <a:lnTo>
                    <a:pt x="1070" y="2"/>
                  </a:lnTo>
                  <a:lnTo>
                    <a:pt x="1018" y="0"/>
                  </a:lnTo>
                  <a:lnTo>
                    <a:pt x="970" y="0"/>
                  </a:lnTo>
                  <a:lnTo>
                    <a:pt x="925" y="3"/>
                  </a:lnTo>
                  <a:lnTo>
                    <a:pt x="885" y="7"/>
                  </a:lnTo>
                  <a:lnTo>
                    <a:pt x="811" y="16"/>
                  </a:lnTo>
                  <a:lnTo>
                    <a:pt x="739" y="26"/>
                  </a:lnTo>
                  <a:lnTo>
                    <a:pt x="671" y="34"/>
                  </a:lnTo>
                  <a:lnTo>
                    <a:pt x="607" y="44"/>
                  </a:lnTo>
                  <a:lnTo>
                    <a:pt x="547" y="55"/>
                  </a:lnTo>
                  <a:lnTo>
                    <a:pt x="489" y="67"/>
                  </a:lnTo>
                  <a:lnTo>
                    <a:pt x="463" y="73"/>
                  </a:lnTo>
                  <a:lnTo>
                    <a:pt x="437" y="80"/>
                  </a:lnTo>
                  <a:lnTo>
                    <a:pt x="412" y="88"/>
                  </a:lnTo>
                  <a:lnTo>
                    <a:pt x="388" y="95"/>
                  </a:lnTo>
                  <a:lnTo>
                    <a:pt x="365" y="103"/>
                  </a:lnTo>
                  <a:lnTo>
                    <a:pt x="343" y="112"/>
                  </a:lnTo>
                  <a:lnTo>
                    <a:pt x="323" y="120"/>
                  </a:lnTo>
                  <a:lnTo>
                    <a:pt x="304" y="130"/>
                  </a:lnTo>
                  <a:lnTo>
                    <a:pt x="285" y="141"/>
                  </a:lnTo>
                  <a:lnTo>
                    <a:pt x="268" y="152"/>
                  </a:lnTo>
                  <a:lnTo>
                    <a:pt x="252" y="163"/>
                  </a:lnTo>
                  <a:lnTo>
                    <a:pt x="236" y="175"/>
                  </a:lnTo>
                  <a:lnTo>
                    <a:pt x="223" y="188"/>
                  </a:lnTo>
                  <a:lnTo>
                    <a:pt x="210" y="202"/>
                  </a:lnTo>
                  <a:lnTo>
                    <a:pt x="199" y="216"/>
                  </a:lnTo>
                  <a:lnTo>
                    <a:pt x="190" y="232"/>
                  </a:lnTo>
                  <a:lnTo>
                    <a:pt x="181" y="248"/>
                  </a:lnTo>
                  <a:lnTo>
                    <a:pt x="173" y="265"/>
                  </a:lnTo>
                  <a:lnTo>
                    <a:pt x="168" y="283"/>
                  </a:lnTo>
                  <a:lnTo>
                    <a:pt x="162" y="302"/>
                  </a:lnTo>
                  <a:lnTo>
                    <a:pt x="154" y="347"/>
                  </a:lnTo>
                  <a:lnTo>
                    <a:pt x="143" y="404"/>
                  </a:lnTo>
                  <a:lnTo>
                    <a:pt x="132" y="469"/>
                  </a:lnTo>
                  <a:lnTo>
                    <a:pt x="119" y="541"/>
                  </a:lnTo>
                  <a:lnTo>
                    <a:pt x="106" y="620"/>
                  </a:lnTo>
                  <a:lnTo>
                    <a:pt x="93" y="700"/>
                  </a:lnTo>
                  <a:lnTo>
                    <a:pt x="78" y="783"/>
                  </a:lnTo>
                  <a:lnTo>
                    <a:pt x="65" y="865"/>
                  </a:lnTo>
                  <a:lnTo>
                    <a:pt x="52" y="945"/>
                  </a:lnTo>
                  <a:lnTo>
                    <a:pt x="40" y="1020"/>
                  </a:lnTo>
                  <a:lnTo>
                    <a:pt x="29" y="1089"/>
                  </a:lnTo>
                  <a:lnTo>
                    <a:pt x="21" y="1150"/>
                  </a:lnTo>
                  <a:lnTo>
                    <a:pt x="12" y="1200"/>
                  </a:lnTo>
                  <a:lnTo>
                    <a:pt x="6" y="1239"/>
                  </a:lnTo>
                  <a:lnTo>
                    <a:pt x="2" y="1263"/>
                  </a:lnTo>
                  <a:lnTo>
                    <a:pt x="1" y="1272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1282701" y="1565275"/>
              <a:ext cx="1027113" cy="665163"/>
            </a:xfrm>
            <a:custGeom>
              <a:avLst/>
              <a:gdLst>
                <a:gd name="T0" fmla="*/ 194 w 3233"/>
                <a:gd name="T1" fmla="*/ 1942 h 2091"/>
                <a:gd name="T2" fmla="*/ 279 w 3233"/>
                <a:gd name="T3" fmla="*/ 1672 h 2091"/>
                <a:gd name="T4" fmla="*/ 369 w 3233"/>
                <a:gd name="T5" fmla="*/ 1431 h 2091"/>
                <a:gd name="T6" fmla="*/ 522 w 3233"/>
                <a:gd name="T7" fmla="*/ 1098 h 2091"/>
                <a:gd name="T8" fmla="*/ 614 w 3233"/>
                <a:gd name="T9" fmla="*/ 922 h 2091"/>
                <a:gd name="T10" fmla="*/ 662 w 3233"/>
                <a:gd name="T11" fmla="*/ 966 h 2091"/>
                <a:gd name="T12" fmla="*/ 732 w 3233"/>
                <a:gd name="T13" fmla="*/ 1020 h 2091"/>
                <a:gd name="T14" fmla="*/ 822 w 3233"/>
                <a:gd name="T15" fmla="*/ 1070 h 2091"/>
                <a:gd name="T16" fmla="*/ 945 w 3233"/>
                <a:gd name="T17" fmla="*/ 1123 h 2091"/>
                <a:gd name="T18" fmla="*/ 1110 w 3233"/>
                <a:gd name="T19" fmla="*/ 1175 h 2091"/>
                <a:gd name="T20" fmla="*/ 1318 w 3233"/>
                <a:gd name="T21" fmla="*/ 1222 h 2091"/>
                <a:gd name="T22" fmla="*/ 1559 w 3233"/>
                <a:gd name="T23" fmla="*/ 1253 h 2091"/>
                <a:gd name="T24" fmla="*/ 1782 w 3233"/>
                <a:gd name="T25" fmla="*/ 1255 h 2091"/>
                <a:gd name="T26" fmla="*/ 1985 w 3233"/>
                <a:gd name="T27" fmla="*/ 1234 h 2091"/>
                <a:gd name="T28" fmla="*/ 2161 w 3233"/>
                <a:gd name="T29" fmla="*/ 1199 h 2091"/>
                <a:gd name="T30" fmla="*/ 2309 w 3233"/>
                <a:gd name="T31" fmla="*/ 1156 h 2091"/>
                <a:gd name="T32" fmla="*/ 2482 w 3233"/>
                <a:gd name="T33" fmla="*/ 1087 h 2091"/>
                <a:gd name="T34" fmla="*/ 2542 w 3233"/>
                <a:gd name="T35" fmla="*/ 1075 h 2091"/>
                <a:gd name="T36" fmla="*/ 2679 w 3233"/>
                <a:gd name="T37" fmla="*/ 1277 h 2091"/>
                <a:gd name="T38" fmla="*/ 2780 w 3233"/>
                <a:gd name="T39" fmla="*/ 1451 h 2091"/>
                <a:gd name="T40" fmla="*/ 2879 w 3233"/>
                <a:gd name="T41" fmla="*/ 1665 h 2091"/>
                <a:gd name="T42" fmla="*/ 2984 w 3233"/>
                <a:gd name="T43" fmla="*/ 1940 h 2091"/>
                <a:gd name="T44" fmla="*/ 3017 w 3233"/>
                <a:gd name="T45" fmla="*/ 2008 h 2091"/>
                <a:gd name="T46" fmla="*/ 3074 w 3233"/>
                <a:gd name="T47" fmla="*/ 1769 h 2091"/>
                <a:gd name="T48" fmla="*/ 3161 w 3233"/>
                <a:gd name="T49" fmla="*/ 1364 h 2091"/>
                <a:gd name="T50" fmla="*/ 3221 w 3233"/>
                <a:gd name="T51" fmla="*/ 1023 h 2091"/>
                <a:gd name="T52" fmla="*/ 3233 w 3233"/>
                <a:gd name="T53" fmla="*/ 886 h 2091"/>
                <a:gd name="T54" fmla="*/ 3218 w 3233"/>
                <a:gd name="T55" fmla="*/ 804 h 2091"/>
                <a:gd name="T56" fmla="*/ 3167 w 3233"/>
                <a:gd name="T57" fmla="*/ 734 h 2091"/>
                <a:gd name="T58" fmla="*/ 3114 w 3233"/>
                <a:gd name="T59" fmla="*/ 692 h 2091"/>
                <a:gd name="T60" fmla="*/ 3068 w 3233"/>
                <a:gd name="T61" fmla="*/ 670 h 2091"/>
                <a:gd name="T62" fmla="*/ 3041 w 3233"/>
                <a:gd name="T63" fmla="*/ 624 h 2091"/>
                <a:gd name="T64" fmla="*/ 2988 w 3233"/>
                <a:gd name="T65" fmla="*/ 538 h 2091"/>
                <a:gd name="T66" fmla="*/ 2897 w 3233"/>
                <a:gd name="T67" fmla="*/ 423 h 2091"/>
                <a:gd name="T68" fmla="*/ 2764 w 3233"/>
                <a:gd name="T69" fmla="*/ 299 h 2091"/>
                <a:gd name="T70" fmla="*/ 2585 w 3233"/>
                <a:gd name="T71" fmla="*/ 178 h 2091"/>
                <a:gd name="T72" fmla="*/ 2354 w 3233"/>
                <a:gd name="T73" fmla="*/ 78 h 2091"/>
                <a:gd name="T74" fmla="*/ 2067 w 3233"/>
                <a:gd name="T75" fmla="*/ 14 h 2091"/>
                <a:gd name="T76" fmla="*/ 1721 w 3233"/>
                <a:gd name="T77" fmla="*/ 1 h 2091"/>
                <a:gd name="T78" fmla="*/ 1398 w 3233"/>
                <a:gd name="T79" fmla="*/ 13 h 2091"/>
                <a:gd name="T80" fmla="*/ 1130 w 3233"/>
                <a:gd name="T81" fmla="*/ 34 h 2091"/>
                <a:gd name="T82" fmla="*/ 916 w 3233"/>
                <a:gd name="T83" fmla="*/ 66 h 2091"/>
                <a:gd name="T84" fmla="*/ 750 w 3233"/>
                <a:gd name="T85" fmla="*/ 107 h 2091"/>
                <a:gd name="T86" fmla="*/ 631 w 3233"/>
                <a:gd name="T87" fmla="*/ 157 h 2091"/>
                <a:gd name="T88" fmla="*/ 558 w 3233"/>
                <a:gd name="T89" fmla="*/ 219 h 2091"/>
                <a:gd name="T90" fmla="*/ 527 w 3233"/>
                <a:gd name="T91" fmla="*/ 290 h 2091"/>
                <a:gd name="T92" fmla="*/ 546 w 3233"/>
                <a:gd name="T93" fmla="*/ 429 h 2091"/>
                <a:gd name="T94" fmla="*/ 577 w 3233"/>
                <a:gd name="T95" fmla="*/ 623 h 2091"/>
                <a:gd name="T96" fmla="*/ 573 w 3233"/>
                <a:gd name="T97" fmla="*/ 658 h 2091"/>
                <a:gd name="T98" fmla="*/ 475 w 3233"/>
                <a:gd name="T99" fmla="*/ 601 h 2091"/>
                <a:gd name="T100" fmla="*/ 384 w 3233"/>
                <a:gd name="T101" fmla="*/ 563 h 2091"/>
                <a:gd name="T102" fmla="*/ 280 w 3233"/>
                <a:gd name="T103" fmla="*/ 543 h 2091"/>
                <a:gd name="T104" fmla="*/ 179 w 3233"/>
                <a:gd name="T105" fmla="*/ 557 h 2091"/>
                <a:gd name="T106" fmla="*/ 90 w 3233"/>
                <a:gd name="T107" fmla="*/ 622 h 2091"/>
                <a:gd name="T108" fmla="*/ 28 w 3233"/>
                <a:gd name="T109" fmla="*/ 755 h 2091"/>
                <a:gd name="T110" fmla="*/ 2 w 3233"/>
                <a:gd name="T111" fmla="*/ 969 h 2091"/>
                <a:gd name="T112" fmla="*/ 2 w 3233"/>
                <a:gd name="T113" fmla="*/ 1200 h 2091"/>
                <a:gd name="T114" fmla="*/ 16 w 3233"/>
                <a:gd name="T115" fmla="*/ 1416 h 2091"/>
                <a:gd name="T116" fmla="*/ 49 w 3233"/>
                <a:gd name="T117" fmla="*/ 1656 h 2091"/>
                <a:gd name="T118" fmla="*/ 110 w 3233"/>
                <a:gd name="T119" fmla="*/ 1946 h 2091"/>
                <a:gd name="T120" fmla="*/ 150 w 3233"/>
                <a:gd name="T121" fmla="*/ 2085 h 2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3" h="2091">
                  <a:moveTo>
                    <a:pt x="153" y="2091"/>
                  </a:moveTo>
                  <a:lnTo>
                    <a:pt x="158" y="2072"/>
                  </a:lnTo>
                  <a:lnTo>
                    <a:pt x="172" y="2021"/>
                  </a:lnTo>
                  <a:lnTo>
                    <a:pt x="194" y="1942"/>
                  </a:lnTo>
                  <a:lnTo>
                    <a:pt x="223" y="1843"/>
                  </a:lnTo>
                  <a:lnTo>
                    <a:pt x="241" y="1789"/>
                  </a:lnTo>
                  <a:lnTo>
                    <a:pt x="259" y="1731"/>
                  </a:lnTo>
                  <a:lnTo>
                    <a:pt x="279" y="1672"/>
                  </a:lnTo>
                  <a:lnTo>
                    <a:pt x="300" y="1611"/>
                  </a:lnTo>
                  <a:lnTo>
                    <a:pt x="323" y="1550"/>
                  </a:lnTo>
                  <a:lnTo>
                    <a:pt x="345" y="1490"/>
                  </a:lnTo>
                  <a:lnTo>
                    <a:pt x="369" y="1431"/>
                  </a:lnTo>
                  <a:lnTo>
                    <a:pt x="393" y="1374"/>
                  </a:lnTo>
                  <a:lnTo>
                    <a:pt x="440" y="1269"/>
                  </a:lnTo>
                  <a:lnTo>
                    <a:pt x="484" y="1178"/>
                  </a:lnTo>
                  <a:lnTo>
                    <a:pt x="522" y="1098"/>
                  </a:lnTo>
                  <a:lnTo>
                    <a:pt x="555" y="1033"/>
                  </a:lnTo>
                  <a:lnTo>
                    <a:pt x="581" y="982"/>
                  </a:lnTo>
                  <a:lnTo>
                    <a:pt x="600" y="945"/>
                  </a:lnTo>
                  <a:lnTo>
                    <a:pt x="614" y="922"/>
                  </a:lnTo>
                  <a:lnTo>
                    <a:pt x="618" y="914"/>
                  </a:lnTo>
                  <a:lnTo>
                    <a:pt x="623" y="924"/>
                  </a:lnTo>
                  <a:lnTo>
                    <a:pt x="644" y="949"/>
                  </a:lnTo>
                  <a:lnTo>
                    <a:pt x="662" y="966"/>
                  </a:lnTo>
                  <a:lnTo>
                    <a:pt x="686" y="986"/>
                  </a:lnTo>
                  <a:lnTo>
                    <a:pt x="699" y="997"/>
                  </a:lnTo>
                  <a:lnTo>
                    <a:pt x="715" y="1008"/>
                  </a:lnTo>
                  <a:lnTo>
                    <a:pt x="732" y="1020"/>
                  </a:lnTo>
                  <a:lnTo>
                    <a:pt x="752" y="1032"/>
                  </a:lnTo>
                  <a:lnTo>
                    <a:pt x="773" y="1045"/>
                  </a:lnTo>
                  <a:lnTo>
                    <a:pt x="796" y="1057"/>
                  </a:lnTo>
                  <a:lnTo>
                    <a:pt x="822" y="1070"/>
                  </a:lnTo>
                  <a:lnTo>
                    <a:pt x="849" y="1083"/>
                  </a:lnTo>
                  <a:lnTo>
                    <a:pt x="878" y="1096"/>
                  </a:lnTo>
                  <a:lnTo>
                    <a:pt x="911" y="1109"/>
                  </a:lnTo>
                  <a:lnTo>
                    <a:pt x="945" y="1123"/>
                  </a:lnTo>
                  <a:lnTo>
                    <a:pt x="982" y="1136"/>
                  </a:lnTo>
                  <a:lnTo>
                    <a:pt x="1022" y="1148"/>
                  </a:lnTo>
                  <a:lnTo>
                    <a:pt x="1064" y="1162"/>
                  </a:lnTo>
                  <a:lnTo>
                    <a:pt x="1110" y="1175"/>
                  </a:lnTo>
                  <a:lnTo>
                    <a:pt x="1156" y="1187"/>
                  </a:lnTo>
                  <a:lnTo>
                    <a:pt x="1208" y="1199"/>
                  </a:lnTo>
                  <a:lnTo>
                    <a:pt x="1261" y="1211"/>
                  </a:lnTo>
                  <a:lnTo>
                    <a:pt x="1318" y="1222"/>
                  </a:lnTo>
                  <a:lnTo>
                    <a:pt x="1378" y="1231"/>
                  </a:lnTo>
                  <a:lnTo>
                    <a:pt x="1439" y="1241"/>
                  </a:lnTo>
                  <a:lnTo>
                    <a:pt x="1500" y="1248"/>
                  </a:lnTo>
                  <a:lnTo>
                    <a:pt x="1559" y="1253"/>
                  </a:lnTo>
                  <a:lnTo>
                    <a:pt x="1616" y="1256"/>
                  </a:lnTo>
                  <a:lnTo>
                    <a:pt x="1673" y="1257"/>
                  </a:lnTo>
                  <a:lnTo>
                    <a:pt x="1729" y="1256"/>
                  </a:lnTo>
                  <a:lnTo>
                    <a:pt x="1782" y="1255"/>
                  </a:lnTo>
                  <a:lnTo>
                    <a:pt x="1835" y="1251"/>
                  </a:lnTo>
                  <a:lnTo>
                    <a:pt x="1887" y="1247"/>
                  </a:lnTo>
                  <a:lnTo>
                    <a:pt x="1937" y="1241"/>
                  </a:lnTo>
                  <a:lnTo>
                    <a:pt x="1985" y="1234"/>
                  </a:lnTo>
                  <a:lnTo>
                    <a:pt x="2032" y="1226"/>
                  </a:lnTo>
                  <a:lnTo>
                    <a:pt x="2076" y="1217"/>
                  </a:lnTo>
                  <a:lnTo>
                    <a:pt x="2120" y="1208"/>
                  </a:lnTo>
                  <a:lnTo>
                    <a:pt x="2161" y="1199"/>
                  </a:lnTo>
                  <a:lnTo>
                    <a:pt x="2202" y="1188"/>
                  </a:lnTo>
                  <a:lnTo>
                    <a:pt x="2239" y="1177"/>
                  </a:lnTo>
                  <a:lnTo>
                    <a:pt x="2275" y="1167"/>
                  </a:lnTo>
                  <a:lnTo>
                    <a:pt x="2309" y="1156"/>
                  </a:lnTo>
                  <a:lnTo>
                    <a:pt x="2340" y="1145"/>
                  </a:lnTo>
                  <a:lnTo>
                    <a:pt x="2397" y="1123"/>
                  </a:lnTo>
                  <a:lnTo>
                    <a:pt x="2445" y="1104"/>
                  </a:lnTo>
                  <a:lnTo>
                    <a:pt x="2482" y="1087"/>
                  </a:lnTo>
                  <a:lnTo>
                    <a:pt x="2510" y="1074"/>
                  </a:lnTo>
                  <a:lnTo>
                    <a:pt x="2527" y="1066"/>
                  </a:lnTo>
                  <a:lnTo>
                    <a:pt x="2532" y="1062"/>
                  </a:lnTo>
                  <a:lnTo>
                    <a:pt x="2542" y="1075"/>
                  </a:lnTo>
                  <a:lnTo>
                    <a:pt x="2568" y="1111"/>
                  </a:lnTo>
                  <a:lnTo>
                    <a:pt x="2606" y="1167"/>
                  </a:lnTo>
                  <a:lnTo>
                    <a:pt x="2653" y="1238"/>
                  </a:lnTo>
                  <a:lnTo>
                    <a:pt x="2679" y="1277"/>
                  </a:lnTo>
                  <a:lnTo>
                    <a:pt x="2705" y="1319"/>
                  </a:lnTo>
                  <a:lnTo>
                    <a:pt x="2730" y="1362"/>
                  </a:lnTo>
                  <a:lnTo>
                    <a:pt x="2757" y="1406"/>
                  </a:lnTo>
                  <a:lnTo>
                    <a:pt x="2780" y="1451"/>
                  </a:lnTo>
                  <a:lnTo>
                    <a:pt x="2804" y="1495"/>
                  </a:lnTo>
                  <a:lnTo>
                    <a:pt x="2825" y="1539"/>
                  </a:lnTo>
                  <a:lnTo>
                    <a:pt x="2845" y="1582"/>
                  </a:lnTo>
                  <a:lnTo>
                    <a:pt x="2879" y="1665"/>
                  </a:lnTo>
                  <a:lnTo>
                    <a:pt x="2910" y="1745"/>
                  </a:lnTo>
                  <a:lnTo>
                    <a:pt x="2939" y="1819"/>
                  </a:lnTo>
                  <a:lnTo>
                    <a:pt x="2964" y="1886"/>
                  </a:lnTo>
                  <a:lnTo>
                    <a:pt x="2984" y="1940"/>
                  </a:lnTo>
                  <a:lnTo>
                    <a:pt x="3001" y="1983"/>
                  </a:lnTo>
                  <a:lnTo>
                    <a:pt x="3010" y="2010"/>
                  </a:lnTo>
                  <a:lnTo>
                    <a:pt x="3014" y="2020"/>
                  </a:lnTo>
                  <a:lnTo>
                    <a:pt x="3017" y="2008"/>
                  </a:lnTo>
                  <a:lnTo>
                    <a:pt x="3025" y="1974"/>
                  </a:lnTo>
                  <a:lnTo>
                    <a:pt x="3038" y="1920"/>
                  </a:lnTo>
                  <a:lnTo>
                    <a:pt x="3054" y="1851"/>
                  </a:lnTo>
                  <a:lnTo>
                    <a:pt x="3074" y="1769"/>
                  </a:lnTo>
                  <a:lnTo>
                    <a:pt x="3094" y="1675"/>
                  </a:lnTo>
                  <a:lnTo>
                    <a:pt x="3116" y="1575"/>
                  </a:lnTo>
                  <a:lnTo>
                    <a:pt x="3139" y="1470"/>
                  </a:lnTo>
                  <a:lnTo>
                    <a:pt x="3161" y="1364"/>
                  </a:lnTo>
                  <a:lnTo>
                    <a:pt x="3182" y="1260"/>
                  </a:lnTo>
                  <a:lnTo>
                    <a:pt x="3200" y="1159"/>
                  </a:lnTo>
                  <a:lnTo>
                    <a:pt x="3214" y="1067"/>
                  </a:lnTo>
                  <a:lnTo>
                    <a:pt x="3221" y="1023"/>
                  </a:lnTo>
                  <a:lnTo>
                    <a:pt x="3226" y="984"/>
                  </a:lnTo>
                  <a:lnTo>
                    <a:pt x="3230" y="947"/>
                  </a:lnTo>
                  <a:lnTo>
                    <a:pt x="3232" y="914"/>
                  </a:lnTo>
                  <a:lnTo>
                    <a:pt x="3233" y="886"/>
                  </a:lnTo>
                  <a:lnTo>
                    <a:pt x="3233" y="861"/>
                  </a:lnTo>
                  <a:lnTo>
                    <a:pt x="3231" y="841"/>
                  </a:lnTo>
                  <a:lnTo>
                    <a:pt x="3227" y="827"/>
                  </a:lnTo>
                  <a:lnTo>
                    <a:pt x="3218" y="804"/>
                  </a:lnTo>
                  <a:lnTo>
                    <a:pt x="3206" y="784"/>
                  </a:lnTo>
                  <a:lnTo>
                    <a:pt x="3194" y="766"/>
                  </a:lnTo>
                  <a:lnTo>
                    <a:pt x="3181" y="749"/>
                  </a:lnTo>
                  <a:lnTo>
                    <a:pt x="3167" y="734"/>
                  </a:lnTo>
                  <a:lnTo>
                    <a:pt x="3153" y="721"/>
                  </a:lnTo>
                  <a:lnTo>
                    <a:pt x="3140" y="710"/>
                  </a:lnTo>
                  <a:lnTo>
                    <a:pt x="3127" y="700"/>
                  </a:lnTo>
                  <a:lnTo>
                    <a:pt x="3114" y="692"/>
                  </a:lnTo>
                  <a:lnTo>
                    <a:pt x="3102" y="685"/>
                  </a:lnTo>
                  <a:lnTo>
                    <a:pt x="3091" y="680"/>
                  </a:lnTo>
                  <a:lnTo>
                    <a:pt x="3081" y="675"/>
                  </a:lnTo>
                  <a:lnTo>
                    <a:pt x="3068" y="670"/>
                  </a:lnTo>
                  <a:lnTo>
                    <a:pt x="3063" y="668"/>
                  </a:lnTo>
                  <a:lnTo>
                    <a:pt x="3060" y="660"/>
                  </a:lnTo>
                  <a:lnTo>
                    <a:pt x="3050" y="639"/>
                  </a:lnTo>
                  <a:lnTo>
                    <a:pt x="3041" y="624"/>
                  </a:lnTo>
                  <a:lnTo>
                    <a:pt x="3031" y="605"/>
                  </a:lnTo>
                  <a:lnTo>
                    <a:pt x="3019" y="585"/>
                  </a:lnTo>
                  <a:lnTo>
                    <a:pt x="3004" y="562"/>
                  </a:lnTo>
                  <a:lnTo>
                    <a:pt x="2988" y="538"/>
                  </a:lnTo>
                  <a:lnTo>
                    <a:pt x="2969" y="511"/>
                  </a:lnTo>
                  <a:lnTo>
                    <a:pt x="2947" y="483"/>
                  </a:lnTo>
                  <a:lnTo>
                    <a:pt x="2923" y="454"/>
                  </a:lnTo>
                  <a:lnTo>
                    <a:pt x="2897" y="423"/>
                  </a:lnTo>
                  <a:lnTo>
                    <a:pt x="2868" y="393"/>
                  </a:lnTo>
                  <a:lnTo>
                    <a:pt x="2836" y="361"/>
                  </a:lnTo>
                  <a:lnTo>
                    <a:pt x="2802" y="330"/>
                  </a:lnTo>
                  <a:lnTo>
                    <a:pt x="2764" y="299"/>
                  </a:lnTo>
                  <a:lnTo>
                    <a:pt x="2724" y="267"/>
                  </a:lnTo>
                  <a:lnTo>
                    <a:pt x="2681" y="237"/>
                  </a:lnTo>
                  <a:lnTo>
                    <a:pt x="2634" y="206"/>
                  </a:lnTo>
                  <a:lnTo>
                    <a:pt x="2585" y="178"/>
                  </a:lnTo>
                  <a:lnTo>
                    <a:pt x="2532" y="151"/>
                  </a:lnTo>
                  <a:lnTo>
                    <a:pt x="2476" y="125"/>
                  </a:lnTo>
                  <a:lnTo>
                    <a:pt x="2416" y="99"/>
                  </a:lnTo>
                  <a:lnTo>
                    <a:pt x="2354" y="78"/>
                  </a:lnTo>
                  <a:lnTo>
                    <a:pt x="2288" y="58"/>
                  </a:lnTo>
                  <a:lnTo>
                    <a:pt x="2217" y="41"/>
                  </a:lnTo>
                  <a:lnTo>
                    <a:pt x="2144" y="25"/>
                  </a:lnTo>
                  <a:lnTo>
                    <a:pt x="2067" y="14"/>
                  </a:lnTo>
                  <a:lnTo>
                    <a:pt x="1985" y="6"/>
                  </a:lnTo>
                  <a:lnTo>
                    <a:pt x="1900" y="1"/>
                  </a:lnTo>
                  <a:lnTo>
                    <a:pt x="1810" y="0"/>
                  </a:lnTo>
                  <a:lnTo>
                    <a:pt x="1721" y="1"/>
                  </a:lnTo>
                  <a:lnTo>
                    <a:pt x="1635" y="3"/>
                  </a:lnTo>
                  <a:lnTo>
                    <a:pt x="1552" y="6"/>
                  </a:lnTo>
                  <a:lnTo>
                    <a:pt x="1474" y="9"/>
                  </a:lnTo>
                  <a:lnTo>
                    <a:pt x="1398" y="13"/>
                  </a:lnTo>
                  <a:lnTo>
                    <a:pt x="1326" y="18"/>
                  </a:lnTo>
                  <a:lnTo>
                    <a:pt x="1258" y="22"/>
                  </a:lnTo>
                  <a:lnTo>
                    <a:pt x="1192" y="29"/>
                  </a:lnTo>
                  <a:lnTo>
                    <a:pt x="1130" y="34"/>
                  </a:lnTo>
                  <a:lnTo>
                    <a:pt x="1071" y="42"/>
                  </a:lnTo>
                  <a:lnTo>
                    <a:pt x="1017" y="48"/>
                  </a:lnTo>
                  <a:lnTo>
                    <a:pt x="965" y="57"/>
                  </a:lnTo>
                  <a:lnTo>
                    <a:pt x="916" y="66"/>
                  </a:lnTo>
                  <a:lnTo>
                    <a:pt x="870" y="74"/>
                  </a:lnTo>
                  <a:lnTo>
                    <a:pt x="826" y="85"/>
                  </a:lnTo>
                  <a:lnTo>
                    <a:pt x="787" y="95"/>
                  </a:lnTo>
                  <a:lnTo>
                    <a:pt x="750" y="107"/>
                  </a:lnTo>
                  <a:lnTo>
                    <a:pt x="716" y="118"/>
                  </a:lnTo>
                  <a:lnTo>
                    <a:pt x="684" y="131"/>
                  </a:lnTo>
                  <a:lnTo>
                    <a:pt x="657" y="144"/>
                  </a:lnTo>
                  <a:lnTo>
                    <a:pt x="631" y="157"/>
                  </a:lnTo>
                  <a:lnTo>
                    <a:pt x="609" y="173"/>
                  </a:lnTo>
                  <a:lnTo>
                    <a:pt x="590" y="187"/>
                  </a:lnTo>
                  <a:lnTo>
                    <a:pt x="572" y="203"/>
                  </a:lnTo>
                  <a:lnTo>
                    <a:pt x="558" y="219"/>
                  </a:lnTo>
                  <a:lnTo>
                    <a:pt x="546" y="236"/>
                  </a:lnTo>
                  <a:lnTo>
                    <a:pt x="537" y="253"/>
                  </a:lnTo>
                  <a:lnTo>
                    <a:pt x="531" y="272"/>
                  </a:lnTo>
                  <a:lnTo>
                    <a:pt x="527" y="290"/>
                  </a:lnTo>
                  <a:lnTo>
                    <a:pt x="525" y="310"/>
                  </a:lnTo>
                  <a:lnTo>
                    <a:pt x="526" y="330"/>
                  </a:lnTo>
                  <a:lnTo>
                    <a:pt x="530" y="350"/>
                  </a:lnTo>
                  <a:lnTo>
                    <a:pt x="546" y="429"/>
                  </a:lnTo>
                  <a:lnTo>
                    <a:pt x="558" y="494"/>
                  </a:lnTo>
                  <a:lnTo>
                    <a:pt x="567" y="548"/>
                  </a:lnTo>
                  <a:lnTo>
                    <a:pt x="573" y="591"/>
                  </a:lnTo>
                  <a:lnTo>
                    <a:pt x="577" y="623"/>
                  </a:lnTo>
                  <a:lnTo>
                    <a:pt x="579" y="646"/>
                  </a:lnTo>
                  <a:lnTo>
                    <a:pt x="579" y="659"/>
                  </a:lnTo>
                  <a:lnTo>
                    <a:pt x="580" y="662"/>
                  </a:lnTo>
                  <a:lnTo>
                    <a:pt x="573" y="658"/>
                  </a:lnTo>
                  <a:lnTo>
                    <a:pt x="556" y="647"/>
                  </a:lnTo>
                  <a:lnTo>
                    <a:pt x="530" y="630"/>
                  </a:lnTo>
                  <a:lnTo>
                    <a:pt x="495" y="611"/>
                  </a:lnTo>
                  <a:lnTo>
                    <a:pt x="475" y="601"/>
                  </a:lnTo>
                  <a:lnTo>
                    <a:pt x="453" y="590"/>
                  </a:lnTo>
                  <a:lnTo>
                    <a:pt x="432" y="580"/>
                  </a:lnTo>
                  <a:lnTo>
                    <a:pt x="408" y="572"/>
                  </a:lnTo>
                  <a:lnTo>
                    <a:pt x="384" y="563"/>
                  </a:lnTo>
                  <a:lnTo>
                    <a:pt x="357" y="556"/>
                  </a:lnTo>
                  <a:lnTo>
                    <a:pt x="332" y="550"/>
                  </a:lnTo>
                  <a:lnTo>
                    <a:pt x="306" y="545"/>
                  </a:lnTo>
                  <a:lnTo>
                    <a:pt x="280" y="543"/>
                  </a:lnTo>
                  <a:lnTo>
                    <a:pt x="254" y="543"/>
                  </a:lnTo>
                  <a:lnTo>
                    <a:pt x="229" y="544"/>
                  </a:lnTo>
                  <a:lnTo>
                    <a:pt x="204" y="550"/>
                  </a:lnTo>
                  <a:lnTo>
                    <a:pt x="179" y="557"/>
                  </a:lnTo>
                  <a:lnTo>
                    <a:pt x="155" y="568"/>
                  </a:lnTo>
                  <a:lnTo>
                    <a:pt x="132" y="583"/>
                  </a:lnTo>
                  <a:lnTo>
                    <a:pt x="111" y="600"/>
                  </a:lnTo>
                  <a:lnTo>
                    <a:pt x="90" y="622"/>
                  </a:lnTo>
                  <a:lnTo>
                    <a:pt x="72" y="648"/>
                  </a:lnTo>
                  <a:lnTo>
                    <a:pt x="55" y="678"/>
                  </a:lnTo>
                  <a:lnTo>
                    <a:pt x="40" y="714"/>
                  </a:lnTo>
                  <a:lnTo>
                    <a:pt x="28" y="755"/>
                  </a:lnTo>
                  <a:lnTo>
                    <a:pt x="17" y="801"/>
                  </a:lnTo>
                  <a:lnTo>
                    <a:pt x="10" y="852"/>
                  </a:lnTo>
                  <a:lnTo>
                    <a:pt x="4" y="909"/>
                  </a:lnTo>
                  <a:lnTo>
                    <a:pt x="2" y="969"/>
                  </a:lnTo>
                  <a:lnTo>
                    <a:pt x="0" y="1027"/>
                  </a:lnTo>
                  <a:lnTo>
                    <a:pt x="0" y="1086"/>
                  </a:lnTo>
                  <a:lnTo>
                    <a:pt x="0" y="1143"/>
                  </a:lnTo>
                  <a:lnTo>
                    <a:pt x="2" y="1200"/>
                  </a:lnTo>
                  <a:lnTo>
                    <a:pt x="4" y="1255"/>
                  </a:lnTo>
                  <a:lnTo>
                    <a:pt x="8" y="1310"/>
                  </a:lnTo>
                  <a:lnTo>
                    <a:pt x="12" y="1363"/>
                  </a:lnTo>
                  <a:lnTo>
                    <a:pt x="16" y="1416"/>
                  </a:lnTo>
                  <a:lnTo>
                    <a:pt x="22" y="1467"/>
                  </a:lnTo>
                  <a:lnTo>
                    <a:pt x="28" y="1516"/>
                  </a:lnTo>
                  <a:lnTo>
                    <a:pt x="35" y="1564"/>
                  </a:lnTo>
                  <a:lnTo>
                    <a:pt x="49" y="1656"/>
                  </a:lnTo>
                  <a:lnTo>
                    <a:pt x="64" y="1741"/>
                  </a:lnTo>
                  <a:lnTo>
                    <a:pt x="81" y="1817"/>
                  </a:lnTo>
                  <a:lnTo>
                    <a:pt x="96" y="1886"/>
                  </a:lnTo>
                  <a:lnTo>
                    <a:pt x="110" y="1946"/>
                  </a:lnTo>
                  <a:lnTo>
                    <a:pt x="124" y="1997"/>
                  </a:lnTo>
                  <a:lnTo>
                    <a:pt x="135" y="2037"/>
                  </a:lnTo>
                  <a:lnTo>
                    <a:pt x="145" y="2067"/>
                  </a:lnTo>
                  <a:lnTo>
                    <a:pt x="150" y="2085"/>
                  </a:lnTo>
                  <a:lnTo>
                    <a:pt x="153" y="20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1619251" y="2690813"/>
              <a:ext cx="344488" cy="263525"/>
            </a:xfrm>
            <a:custGeom>
              <a:avLst/>
              <a:gdLst>
                <a:gd name="T0" fmla="*/ 1087 w 1087"/>
                <a:gd name="T1" fmla="*/ 0 h 829"/>
                <a:gd name="T2" fmla="*/ 1086 w 1087"/>
                <a:gd name="T3" fmla="*/ 435 h 829"/>
                <a:gd name="T4" fmla="*/ 1082 w 1087"/>
                <a:gd name="T5" fmla="*/ 478 h 829"/>
                <a:gd name="T6" fmla="*/ 1074 w 1087"/>
                <a:gd name="T7" fmla="*/ 518 h 829"/>
                <a:gd name="T8" fmla="*/ 1062 w 1087"/>
                <a:gd name="T9" fmla="*/ 556 h 829"/>
                <a:gd name="T10" fmla="*/ 1046 w 1087"/>
                <a:gd name="T11" fmla="*/ 593 h 829"/>
                <a:gd name="T12" fmla="*/ 1026 w 1087"/>
                <a:gd name="T13" fmla="*/ 629 h 829"/>
                <a:gd name="T14" fmla="*/ 1004 w 1087"/>
                <a:gd name="T15" fmla="*/ 662 h 829"/>
                <a:gd name="T16" fmla="*/ 979 w 1087"/>
                <a:gd name="T17" fmla="*/ 692 h 829"/>
                <a:gd name="T18" fmla="*/ 951 w 1087"/>
                <a:gd name="T19" fmla="*/ 721 h 829"/>
                <a:gd name="T20" fmla="*/ 920 w 1087"/>
                <a:gd name="T21" fmla="*/ 746 h 829"/>
                <a:gd name="T22" fmla="*/ 887 w 1087"/>
                <a:gd name="T23" fmla="*/ 769 h 829"/>
                <a:gd name="T24" fmla="*/ 852 w 1087"/>
                <a:gd name="T25" fmla="*/ 787 h 829"/>
                <a:gd name="T26" fmla="*/ 815 w 1087"/>
                <a:gd name="T27" fmla="*/ 804 h 829"/>
                <a:gd name="T28" fmla="*/ 775 w 1087"/>
                <a:gd name="T29" fmla="*/ 816 h 829"/>
                <a:gd name="T30" fmla="*/ 735 w 1087"/>
                <a:gd name="T31" fmla="*/ 824 h 829"/>
                <a:gd name="T32" fmla="*/ 694 w 1087"/>
                <a:gd name="T33" fmla="*/ 829 h 829"/>
                <a:gd name="T34" fmla="*/ 614 w 1087"/>
                <a:gd name="T35" fmla="*/ 829 h 829"/>
                <a:gd name="T36" fmla="*/ 663 w 1087"/>
                <a:gd name="T37" fmla="*/ 574 h 829"/>
                <a:gd name="T38" fmla="*/ 675 w 1087"/>
                <a:gd name="T39" fmla="*/ 571 h 829"/>
                <a:gd name="T40" fmla="*/ 685 w 1087"/>
                <a:gd name="T41" fmla="*/ 565 h 829"/>
                <a:gd name="T42" fmla="*/ 693 w 1087"/>
                <a:gd name="T43" fmla="*/ 554 h 829"/>
                <a:gd name="T44" fmla="*/ 695 w 1087"/>
                <a:gd name="T45" fmla="*/ 542 h 829"/>
                <a:gd name="T46" fmla="*/ 694 w 1087"/>
                <a:gd name="T47" fmla="*/ 535 h 829"/>
                <a:gd name="T48" fmla="*/ 689 w 1087"/>
                <a:gd name="T49" fmla="*/ 524 h 829"/>
                <a:gd name="T50" fmla="*/ 681 w 1087"/>
                <a:gd name="T51" fmla="*/ 516 h 829"/>
                <a:gd name="T52" fmla="*/ 669 w 1087"/>
                <a:gd name="T53" fmla="*/ 510 h 829"/>
                <a:gd name="T54" fmla="*/ 409 w 1087"/>
                <a:gd name="T55" fmla="*/ 510 h 829"/>
                <a:gd name="T56" fmla="*/ 396 w 1087"/>
                <a:gd name="T57" fmla="*/ 512 h 829"/>
                <a:gd name="T58" fmla="*/ 386 w 1087"/>
                <a:gd name="T59" fmla="*/ 519 h 829"/>
                <a:gd name="T60" fmla="*/ 380 w 1087"/>
                <a:gd name="T61" fmla="*/ 530 h 829"/>
                <a:gd name="T62" fmla="*/ 377 w 1087"/>
                <a:gd name="T63" fmla="*/ 542 h 829"/>
                <a:gd name="T64" fmla="*/ 378 w 1087"/>
                <a:gd name="T65" fmla="*/ 548 h 829"/>
                <a:gd name="T66" fmla="*/ 382 w 1087"/>
                <a:gd name="T67" fmla="*/ 559 h 829"/>
                <a:gd name="T68" fmla="*/ 391 w 1087"/>
                <a:gd name="T69" fmla="*/ 568 h 829"/>
                <a:gd name="T70" fmla="*/ 403 w 1087"/>
                <a:gd name="T71" fmla="*/ 574 h 829"/>
                <a:gd name="T72" fmla="*/ 468 w 1087"/>
                <a:gd name="T73" fmla="*/ 574 h 829"/>
                <a:gd name="T74" fmla="*/ 416 w 1087"/>
                <a:gd name="T75" fmla="*/ 829 h 829"/>
                <a:gd name="T76" fmla="*/ 373 w 1087"/>
                <a:gd name="T77" fmla="*/ 827 h 829"/>
                <a:gd name="T78" fmla="*/ 332 w 1087"/>
                <a:gd name="T79" fmla="*/ 820 h 829"/>
                <a:gd name="T80" fmla="*/ 293 w 1087"/>
                <a:gd name="T81" fmla="*/ 810 h 829"/>
                <a:gd name="T82" fmla="*/ 254 w 1087"/>
                <a:gd name="T83" fmla="*/ 796 h 829"/>
                <a:gd name="T84" fmla="*/ 218 w 1087"/>
                <a:gd name="T85" fmla="*/ 779 h 829"/>
                <a:gd name="T86" fmla="*/ 184 w 1087"/>
                <a:gd name="T87" fmla="*/ 758 h 829"/>
                <a:gd name="T88" fmla="*/ 152 w 1087"/>
                <a:gd name="T89" fmla="*/ 734 h 829"/>
                <a:gd name="T90" fmla="*/ 123 w 1087"/>
                <a:gd name="T91" fmla="*/ 707 h 829"/>
                <a:gd name="T92" fmla="*/ 95 w 1087"/>
                <a:gd name="T93" fmla="*/ 677 h 829"/>
                <a:gd name="T94" fmla="*/ 71 w 1087"/>
                <a:gd name="T95" fmla="*/ 646 h 829"/>
                <a:gd name="T96" fmla="*/ 51 w 1087"/>
                <a:gd name="T97" fmla="*/ 612 h 829"/>
                <a:gd name="T98" fmla="*/ 33 w 1087"/>
                <a:gd name="T99" fmla="*/ 575 h 829"/>
                <a:gd name="T100" fmla="*/ 20 w 1087"/>
                <a:gd name="T101" fmla="*/ 538 h 829"/>
                <a:gd name="T102" fmla="*/ 9 w 1087"/>
                <a:gd name="T103" fmla="*/ 497 h 829"/>
                <a:gd name="T104" fmla="*/ 3 w 1087"/>
                <a:gd name="T105" fmla="*/ 457 h 829"/>
                <a:gd name="T106" fmla="*/ 0 w 1087"/>
                <a:gd name="T107" fmla="*/ 41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7" h="829">
                  <a:moveTo>
                    <a:pt x="0" y="0"/>
                  </a:moveTo>
                  <a:lnTo>
                    <a:pt x="1087" y="0"/>
                  </a:lnTo>
                  <a:lnTo>
                    <a:pt x="1087" y="414"/>
                  </a:lnTo>
                  <a:lnTo>
                    <a:pt x="1086" y="435"/>
                  </a:lnTo>
                  <a:lnTo>
                    <a:pt x="1085" y="457"/>
                  </a:lnTo>
                  <a:lnTo>
                    <a:pt x="1082" y="478"/>
                  </a:lnTo>
                  <a:lnTo>
                    <a:pt x="1078" y="497"/>
                  </a:lnTo>
                  <a:lnTo>
                    <a:pt x="1074" y="518"/>
                  </a:lnTo>
                  <a:lnTo>
                    <a:pt x="1069" y="538"/>
                  </a:lnTo>
                  <a:lnTo>
                    <a:pt x="1062" y="556"/>
                  </a:lnTo>
                  <a:lnTo>
                    <a:pt x="1055" y="575"/>
                  </a:lnTo>
                  <a:lnTo>
                    <a:pt x="1046" y="593"/>
                  </a:lnTo>
                  <a:lnTo>
                    <a:pt x="1037" y="612"/>
                  </a:lnTo>
                  <a:lnTo>
                    <a:pt x="1026" y="629"/>
                  </a:lnTo>
                  <a:lnTo>
                    <a:pt x="1016" y="646"/>
                  </a:lnTo>
                  <a:lnTo>
                    <a:pt x="1004" y="662"/>
                  </a:lnTo>
                  <a:lnTo>
                    <a:pt x="992" y="677"/>
                  </a:lnTo>
                  <a:lnTo>
                    <a:pt x="979" y="692"/>
                  </a:lnTo>
                  <a:lnTo>
                    <a:pt x="965" y="707"/>
                  </a:lnTo>
                  <a:lnTo>
                    <a:pt x="951" y="721"/>
                  </a:lnTo>
                  <a:lnTo>
                    <a:pt x="936" y="734"/>
                  </a:lnTo>
                  <a:lnTo>
                    <a:pt x="920" y="746"/>
                  </a:lnTo>
                  <a:lnTo>
                    <a:pt x="904" y="758"/>
                  </a:lnTo>
                  <a:lnTo>
                    <a:pt x="887" y="769"/>
                  </a:lnTo>
                  <a:lnTo>
                    <a:pt x="869" y="779"/>
                  </a:lnTo>
                  <a:lnTo>
                    <a:pt x="852" y="787"/>
                  </a:lnTo>
                  <a:lnTo>
                    <a:pt x="833" y="796"/>
                  </a:lnTo>
                  <a:lnTo>
                    <a:pt x="815" y="804"/>
                  </a:lnTo>
                  <a:lnTo>
                    <a:pt x="795" y="810"/>
                  </a:lnTo>
                  <a:lnTo>
                    <a:pt x="775" y="816"/>
                  </a:lnTo>
                  <a:lnTo>
                    <a:pt x="756" y="820"/>
                  </a:lnTo>
                  <a:lnTo>
                    <a:pt x="735" y="824"/>
                  </a:lnTo>
                  <a:lnTo>
                    <a:pt x="714" y="827"/>
                  </a:lnTo>
                  <a:lnTo>
                    <a:pt x="694" y="829"/>
                  </a:lnTo>
                  <a:lnTo>
                    <a:pt x="672" y="829"/>
                  </a:lnTo>
                  <a:lnTo>
                    <a:pt x="614" y="829"/>
                  </a:lnTo>
                  <a:lnTo>
                    <a:pt x="614" y="574"/>
                  </a:lnTo>
                  <a:lnTo>
                    <a:pt x="663" y="574"/>
                  </a:lnTo>
                  <a:lnTo>
                    <a:pt x="669" y="574"/>
                  </a:lnTo>
                  <a:lnTo>
                    <a:pt x="675" y="571"/>
                  </a:lnTo>
                  <a:lnTo>
                    <a:pt x="681" y="568"/>
                  </a:lnTo>
                  <a:lnTo>
                    <a:pt x="685" y="565"/>
                  </a:lnTo>
                  <a:lnTo>
                    <a:pt x="689" y="559"/>
                  </a:lnTo>
                  <a:lnTo>
                    <a:pt x="693" y="554"/>
                  </a:lnTo>
                  <a:lnTo>
                    <a:pt x="694" y="548"/>
                  </a:lnTo>
                  <a:lnTo>
                    <a:pt x="695" y="542"/>
                  </a:lnTo>
                  <a:lnTo>
                    <a:pt x="695" y="542"/>
                  </a:lnTo>
                  <a:lnTo>
                    <a:pt x="694" y="535"/>
                  </a:lnTo>
                  <a:lnTo>
                    <a:pt x="693" y="530"/>
                  </a:lnTo>
                  <a:lnTo>
                    <a:pt x="689" y="524"/>
                  </a:lnTo>
                  <a:lnTo>
                    <a:pt x="685" y="519"/>
                  </a:lnTo>
                  <a:lnTo>
                    <a:pt x="681" y="516"/>
                  </a:lnTo>
                  <a:lnTo>
                    <a:pt x="675" y="512"/>
                  </a:lnTo>
                  <a:lnTo>
                    <a:pt x="669" y="510"/>
                  </a:lnTo>
                  <a:lnTo>
                    <a:pt x="663" y="510"/>
                  </a:lnTo>
                  <a:lnTo>
                    <a:pt x="409" y="510"/>
                  </a:lnTo>
                  <a:lnTo>
                    <a:pt x="403" y="510"/>
                  </a:lnTo>
                  <a:lnTo>
                    <a:pt x="396" y="512"/>
                  </a:lnTo>
                  <a:lnTo>
                    <a:pt x="391" y="516"/>
                  </a:lnTo>
                  <a:lnTo>
                    <a:pt x="386" y="519"/>
                  </a:lnTo>
                  <a:lnTo>
                    <a:pt x="382" y="524"/>
                  </a:lnTo>
                  <a:lnTo>
                    <a:pt x="380" y="530"/>
                  </a:lnTo>
                  <a:lnTo>
                    <a:pt x="378" y="535"/>
                  </a:lnTo>
                  <a:lnTo>
                    <a:pt x="377" y="542"/>
                  </a:lnTo>
                  <a:lnTo>
                    <a:pt x="377" y="542"/>
                  </a:lnTo>
                  <a:lnTo>
                    <a:pt x="378" y="548"/>
                  </a:lnTo>
                  <a:lnTo>
                    <a:pt x="380" y="554"/>
                  </a:lnTo>
                  <a:lnTo>
                    <a:pt x="382" y="559"/>
                  </a:lnTo>
                  <a:lnTo>
                    <a:pt x="386" y="565"/>
                  </a:lnTo>
                  <a:lnTo>
                    <a:pt x="391" y="568"/>
                  </a:lnTo>
                  <a:lnTo>
                    <a:pt x="396" y="571"/>
                  </a:lnTo>
                  <a:lnTo>
                    <a:pt x="403" y="574"/>
                  </a:lnTo>
                  <a:lnTo>
                    <a:pt x="409" y="574"/>
                  </a:lnTo>
                  <a:lnTo>
                    <a:pt x="468" y="574"/>
                  </a:lnTo>
                  <a:lnTo>
                    <a:pt x="468" y="829"/>
                  </a:lnTo>
                  <a:lnTo>
                    <a:pt x="416" y="829"/>
                  </a:lnTo>
                  <a:lnTo>
                    <a:pt x="394" y="829"/>
                  </a:lnTo>
                  <a:lnTo>
                    <a:pt x="373" y="827"/>
                  </a:lnTo>
                  <a:lnTo>
                    <a:pt x="353" y="824"/>
                  </a:lnTo>
                  <a:lnTo>
                    <a:pt x="332" y="820"/>
                  </a:lnTo>
                  <a:lnTo>
                    <a:pt x="312" y="816"/>
                  </a:lnTo>
                  <a:lnTo>
                    <a:pt x="293" y="810"/>
                  </a:lnTo>
                  <a:lnTo>
                    <a:pt x="273" y="804"/>
                  </a:lnTo>
                  <a:lnTo>
                    <a:pt x="254" y="796"/>
                  </a:lnTo>
                  <a:lnTo>
                    <a:pt x="236" y="787"/>
                  </a:lnTo>
                  <a:lnTo>
                    <a:pt x="218" y="779"/>
                  </a:lnTo>
                  <a:lnTo>
                    <a:pt x="201" y="769"/>
                  </a:lnTo>
                  <a:lnTo>
                    <a:pt x="184" y="758"/>
                  </a:lnTo>
                  <a:lnTo>
                    <a:pt x="167" y="746"/>
                  </a:lnTo>
                  <a:lnTo>
                    <a:pt x="152" y="734"/>
                  </a:lnTo>
                  <a:lnTo>
                    <a:pt x="137" y="721"/>
                  </a:lnTo>
                  <a:lnTo>
                    <a:pt x="123" y="707"/>
                  </a:lnTo>
                  <a:lnTo>
                    <a:pt x="108" y="692"/>
                  </a:lnTo>
                  <a:lnTo>
                    <a:pt x="95" y="677"/>
                  </a:lnTo>
                  <a:lnTo>
                    <a:pt x="83" y="662"/>
                  </a:lnTo>
                  <a:lnTo>
                    <a:pt x="71" y="646"/>
                  </a:lnTo>
                  <a:lnTo>
                    <a:pt x="62" y="629"/>
                  </a:lnTo>
                  <a:lnTo>
                    <a:pt x="51" y="612"/>
                  </a:lnTo>
                  <a:lnTo>
                    <a:pt x="42" y="593"/>
                  </a:lnTo>
                  <a:lnTo>
                    <a:pt x="33" y="575"/>
                  </a:lnTo>
                  <a:lnTo>
                    <a:pt x="26" y="556"/>
                  </a:lnTo>
                  <a:lnTo>
                    <a:pt x="20" y="538"/>
                  </a:lnTo>
                  <a:lnTo>
                    <a:pt x="14" y="518"/>
                  </a:lnTo>
                  <a:lnTo>
                    <a:pt x="9" y="497"/>
                  </a:lnTo>
                  <a:lnTo>
                    <a:pt x="6" y="478"/>
                  </a:lnTo>
                  <a:lnTo>
                    <a:pt x="3" y="457"/>
                  </a:lnTo>
                  <a:lnTo>
                    <a:pt x="2" y="435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BD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460501" y="2095500"/>
              <a:ext cx="225425" cy="101600"/>
            </a:xfrm>
            <a:custGeom>
              <a:avLst/>
              <a:gdLst>
                <a:gd name="T0" fmla="*/ 711 w 711"/>
                <a:gd name="T1" fmla="*/ 0 h 323"/>
                <a:gd name="T2" fmla="*/ 711 w 711"/>
                <a:gd name="T3" fmla="*/ 160 h 323"/>
                <a:gd name="T4" fmla="*/ 0 w 711"/>
                <a:gd name="T5" fmla="*/ 323 h 323"/>
                <a:gd name="T6" fmla="*/ 711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711" y="0"/>
                  </a:moveTo>
                  <a:lnTo>
                    <a:pt x="711" y="160"/>
                  </a:lnTo>
                  <a:lnTo>
                    <a:pt x="0" y="323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631951" y="2700338"/>
              <a:ext cx="312738" cy="142875"/>
            </a:xfrm>
            <a:custGeom>
              <a:avLst/>
              <a:gdLst>
                <a:gd name="T0" fmla="*/ 988 w 988"/>
                <a:gd name="T1" fmla="*/ 0 h 453"/>
                <a:gd name="T2" fmla="*/ 988 w 988"/>
                <a:gd name="T3" fmla="*/ 48 h 453"/>
                <a:gd name="T4" fmla="*/ 984 w 988"/>
                <a:gd name="T5" fmla="*/ 100 h 453"/>
                <a:gd name="T6" fmla="*/ 974 w 988"/>
                <a:gd name="T7" fmla="*/ 161 h 453"/>
                <a:gd name="T8" fmla="*/ 965 w 988"/>
                <a:gd name="T9" fmla="*/ 193 h 453"/>
                <a:gd name="T10" fmla="*/ 954 w 988"/>
                <a:gd name="T11" fmla="*/ 226 h 453"/>
                <a:gd name="T12" fmla="*/ 940 w 988"/>
                <a:gd name="T13" fmla="*/ 259 h 453"/>
                <a:gd name="T14" fmla="*/ 924 w 988"/>
                <a:gd name="T15" fmla="*/ 289 h 453"/>
                <a:gd name="T16" fmla="*/ 903 w 988"/>
                <a:gd name="T17" fmla="*/ 319 h 453"/>
                <a:gd name="T18" fmla="*/ 878 w 988"/>
                <a:gd name="T19" fmla="*/ 346 h 453"/>
                <a:gd name="T20" fmla="*/ 849 w 988"/>
                <a:gd name="T21" fmla="*/ 370 h 453"/>
                <a:gd name="T22" fmla="*/ 816 w 988"/>
                <a:gd name="T23" fmla="*/ 390 h 453"/>
                <a:gd name="T24" fmla="*/ 778 w 988"/>
                <a:gd name="T25" fmla="*/ 405 h 453"/>
                <a:gd name="T26" fmla="*/ 736 w 988"/>
                <a:gd name="T27" fmla="*/ 419 h 453"/>
                <a:gd name="T28" fmla="*/ 693 w 988"/>
                <a:gd name="T29" fmla="*/ 430 h 453"/>
                <a:gd name="T30" fmla="*/ 648 w 988"/>
                <a:gd name="T31" fmla="*/ 439 h 453"/>
                <a:gd name="T32" fmla="*/ 600 w 988"/>
                <a:gd name="T33" fmla="*/ 446 h 453"/>
                <a:gd name="T34" fmla="*/ 552 w 988"/>
                <a:gd name="T35" fmla="*/ 451 h 453"/>
                <a:gd name="T36" fmla="*/ 503 w 988"/>
                <a:gd name="T37" fmla="*/ 453 h 453"/>
                <a:gd name="T38" fmla="*/ 454 w 988"/>
                <a:gd name="T39" fmla="*/ 452 h 453"/>
                <a:gd name="T40" fmla="*/ 406 w 988"/>
                <a:gd name="T41" fmla="*/ 450 h 453"/>
                <a:gd name="T42" fmla="*/ 359 w 988"/>
                <a:gd name="T43" fmla="*/ 445 h 453"/>
                <a:gd name="T44" fmla="*/ 314 w 988"/>
                <a:gd name="T45" fmla="*/ 439 h 453"/>
                <a:gd name="T46" fmla="*/ 270 w 988"/>
                <a:gd name="T47" fmla="*/ 430 h 453"/>
                <a:gd name="T48" fmla="*/ 230 w 988"/>
                <a:gd name="T49" fmla="*/ 419 h 453"/>
                <a:gd name="T50" fmla="*/ 193 w 988"/>
                <a:gd name="T51" fmla="*/ 405 h 453"/>
                <a:gd name="T52" fmla="*/ 159 w 988"/>
                <a:gd name="T53" fmla="*/ 390 h 453"/>
                <a:gd name="T54" fmla="*/ 129 w 988"/>
                <a:gd name="T55" fmla="*/ 372 h 453"/>
                <a:gd name="T56" fmla="*/ 103 w 988"/>
                <a:gd name="T57" fmla="*/ 353 h 453"/>
                <a:gd name="T58" fmla="*/ 81 w 988"/>
                <a:gd name="T59" fmla="*/ 329 h 453"/>
                <a:gd name="T60" fmla="*/ 63 w 988"/>
                <a:gd name="T61" fmla="*/ 301 h 453"/>
                <a:gd name="T62" fmla="*/ 48 w 988"/>
                <a:gd name="T63" fmla="*/ 273 h 453"/>
                <a:gd name="T64" fmla="*/ 35 w 988"/>
                <a:gd name="T65" fmla="*/ 243 h 453"/>
                <a:gd name="T66" fmla="*/ 25 w 988"/>
                <a:gd name="T67" fmla="*/ 212 h 453"/>
                <a:gd name="T68" fmla="*/ 11 w 988"/>
                <a:gd name="T69" fmla="*/ 150 h 453"/>
                <a:gd name="T70" fmla="*/ 3 w 988"/>
                <a:gd name="T71" fmla="*/ 92 h 453"/>
                <a:gd name="T72" fmla="*/ 0 w 988"/>
                <a:gd name="T73" fmla="*/ 45 h 453"/>
                <a:gd name="T74" fmla="*/ 1 w 988"/>
                <a:gd name="T7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8" h="453">
                  <a:moveTo>
                    <a:pt x="1" y="0"/>
                  </a:moveTo>
                  <a:lnTo>
                    <a:pt x="988" y="0"/>
                  </a:lnTo>
                  <a:lnTo>
                    <a:pt x="988" y="14"/>
                  </a:lnTo>
                  <a:lnTo>
                    <a:pt x="988" y="48"/>
                  </a:lnTo>
                  <a:lnTo>
                    <a:pt x="986" y="72"/>
                  </a:lnTo>
                  <a:lnTo>
                    <a:pt x="984" y="100"/>
                  </a:lnTo>
                  <a:lnTo>
                    <a:pt x="980" y="129"/>
                  </a:lnTo>
                  <a:lnTo>
                    <a:pt x="974" y="161"/>
                  </a:lnTo>
                  <a:lnTo>
                    <a:pt x="970" y="177"/>
                  </a:lnTo>
                  <a:lnTo>
                    <a:pt x="965" y="193"/>
                  </a:lnTo>
                  <a:lnTo>
                    <a:pt x="960" y="210"/>
                  </a:lnTo>
                  <a:lnTo>
                    <a:pt x="954" y="226"/>
                  </a:lnTo>
                  <a:lnTo>
                    <a:pt x="948" y="243"/>
                  </a:lnTo>
                  <a:lnTo>
                    <a:pt x="940" y="259"/>
                  </a:lnTo>
                  <a:lnTo>
                    <a:pt x="933" y="274"/>
                  </a:lnTo>
                  <a:lnTo>
                    <a:pt x="924" y="289"/>
                  </a:lnTo>
                  <a:lnTo>
                    <a:pt x="913" y="305"/>
                  </a:lnTo>
                  <a:lnTo>
                    <a:pt x="903" y="319"/>
                  </a:lnTo>
                  <a:lnTo>
                    <a:pt x="891" y="333"/>
                  </a:lnTo>
                  <a:lnTo>
                    <a:pt x="878" y="346"/>
                  </a:lnTo>
                  <a:lnTo>
                    <a:pt x="864" y="358"/>
                  </a:lnTo>
                  <a:lnTo>
                    <a:pt x="849" y="370"/>
                  </a:lnTo>
                  <a:lnTo>
                    <a:pt x="833" y="380"/>
                  </a:lnTo>
                  <a:lnTo>
                    <a:pt x="816" y="390"/>
                  </a:lnTo>
                  <a:lnTo>
                    <a:pt x="798" y="397"/>
                  </a:lnTo>
                  <a:lnTo>
                    <a:pt x="778" y="405"/>
                  </a:lnTo>
                  <a:lnTo>
                    <a:pt x="758" y="413"/>
                  </a:lnTo>
                  <a:lnTo>
                    <a:pt x="736" y="419"/>
                  </a:lnTo>
                  <a:lnTo>
                    <a:pt x="716" y="425"/>
                  </a:lnTo>
                  <a:lnTo>
                    <a:pt x="693" y="430"/>
                  </a:lnTo>
                  <a:lnTo>
                    <a:pt x="671" y="434"/>
                  </a:lnTo>
                  <a:lnTo>
                    <a:pt x="648" y="439"/>
                  </a:lnTo>
                  <a:lnTo>
                    <a:pt x="624" y="443"/>
                  </a:lnTo>
                  <a:lnTo>
                    <a:pt x="600" y="446"/>
                  </a:lnTo>
                  <a:lnTo>
                    <a:pt x="576" y="449"/>
                  </a:lnTo>
                  <a:lnTo>
                    <a:pt x="552" y="451"/>
                  </a:lnTo>
                  <a:lnTo>
                    <a:pt x="528" y="452"/>
                  </a:lnTo>
                  <a:lnTo>
                    <a:pt x="503" y="453"/>
                  </a:lnTo>
                  <a:lnTo>
                    <a:pt x="479" y="453"/>
                  </a:lnTo>
                  <a:lnTo>
                    <a:pt x="454" y="452"/>
                  </a:lnTo>
                  <a:lnTo>
                    <a:pt x="430" y="452"/>
                  </a:lnTo>
                  <a:lnTo>
                    <a:pt x="406" y="450"/>
                  </a:lnTo>
                  <a:lnTo>
                    <a:pt x="382" y="448"/>
                  </a:lnTo>
                  <a:lnTo>
                    <a:pt x="359" y="445"/>
                  </a:lnTo>
                  <a:lnTo>
                    <a:pt x="336" y="442"/>
                  </a:lnTo>
                  <a:lnTo>
                    <a:pt x="314" y="439"/>
                  </a:lnTo>
                  <a:lnTo>
                    <a:pt x="292" y="434"/>
                  </a:lnTo>
                  <a:lnTo>
                    <a:pt x="270" y="430"/>
                  </a:lnTo>
                  <a:lnTo>
                    <a:pt x="249" y="425"/>
                  </a:lnTo>
                  <a:lnTo>
                    <a:pt x="230" y="419"/>
                  </a:lnTo>
                  <a:lnTo>
                    <a:pt x="210" y="413"/>
                  </a:lnTo>
                  <a:lnTo>
                    <a:pt x="193" y="405"/>
                  </a:lnTo>
                  <a:lnTo>
                    <a:pt x="175" y="398"/>
                  </a:lnTo>
                  <a:lnTo>
                    <a:pt x="159" y="390"/>
                  </a:lnTo>
                  <a:lnTo>
                    <a:pt x="144" y="382"/>
                  </a:lnTo>
                  <a:lnTo>
                    <a:pt x="129" y="372"/>
                  </a:lnTo>
                  <a:lnTo>
                    <a:pt x="116" y="364"/>
                  </a:lnTo>
                  <a:lnTo>
                    <a:pt x="103" y="353"/>
                  </a:lnTo>
                  <a:lnTo>
                    <a:pt x="92" y="341"/>
                  </a:lnTo>
                  <a:lnTo>
                    <a:pt x="81" y="329"/>
                  </a:lnTo>
                  <a:lnTo>
                    <a:pt x="73" y="316"/>
                  </a:lnTo>
                  <a:lnTo>
                    <a:pt x="63" y="301"/>
                  </a:lnTo>
                  <a:lnTo>
                    <a:pt x="55" y="287"/>
                  </a:lnTo>
                  <a:lnTo>
                    <a:pt x="48" y="273"/>
                  </a:lnTo>
                  <a:lnTo>
                    <a:pt x="41" y="258"/>
                  </a:lnTo>
                  <a:lnTo>
                    <a:pt x="35" y="243"/>
                  </a:lnTo>
                  <a:lnTo>
                    <a:pt x="29" y="227"/>
                  </a:lnTo>
                  <a:lnTo>
                    <a:pt x="25" y="212"/>
                  </a:lnTo>
                  <a:lnTo>
                    <a:pt x="16" y="180"/>
                  </a:lnTo>
                  <a:lnTo>
                    <a:pt x="11" y="150"/>
                  </a:lnTo>
                  <a:lnTo>
                    <a:pt x="6" y="120"/>
                  </a:lnTo>
                  <a:lnTo>
                    <a:pt x="3" y="92"/>
                  </a:lnTo>
                  <a:lnTo>
                    <a:pt x="1" y="67"/>
                  </a:lnTo>
                  <a:lnTo>
                    <a:pt x="0" y="45"/>
                  </a:lnTo>
                  <a:lnTo>
                    <a:pt x="0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1493838" y="2246313"/>
              <a:ext cx="177800" cy="176213"/>
            </a:xfrm>
            <a:custGeom>
              <a:avLst/>
              <a:gdLst>
                <a:gd name="T0" fmla="*/ 307 w 558"/>
                <a:gd name="T1" fmla="*/ 1 h 558"/>
                <a:gd name="T2" fmla="*/ 349 w 558"/>
                <a:gd name="T3" fmla="*/ 8 h 558"/>
                <a:gd name="T4" fmla="*/ 387 w 558"/>
                <a:gd name="T5" fmla="*/ 22 h 558"/>
                <a:gd name="T6" fmla="*/ 423 w 558"/>
                <a:gd name="T7" fmla="*/ 40 h 558"/>
                <a:gd name="T8" fmla="*/ 455 w 558"/>
                <a:gd name="T9" fmla="*/ 63 h 558"/>
                <a:gd name="T10" fmla="*/ 485 w 558"/>
                <a:gd name="T11" fmla="*/ 90 h 558"/>
                <a:gd name="T12" fmla="*/ 510 w 558"/>
                <a:gd name="T13" fmla="*/ 122 h 558"/>
                <a:gd name="T14" fmla="*/ 530 w 558"/>
                <a:gd name="T15" fmla="*/ 158 h 558"/>
                <a:gd name="T16" fmla="*/ 545 w 558"/>
                <a:gd name="T17" fmla="*/ 195 h 558"/>
                <a:gd name="T18" fmla="*/ 555 w 558"/>
                <a:gd name="T19" fmla="*/ 236 h 558"/>
                <a:gd name="T20" fmla="*/ 558 w 558"/>
                <a:gd name="T21" fmla="*/ 279 h 558"/>
                <a:gd name="T22" fmla="*/ 555 w 558"/>
                <a:gd name="T23" fmla="*/ 321 h 558"/>
                <a:gd name="T24" fmla="*/ 545 w 558"/>
                <a:gd name="T25" fmla="*/ 362 h 558"/>
                <a:gd name="T26" fmla="*/ 530 w 558"/>
                <a:gd name="T27" fmla="*/ 400 h 558"/>
                <a:gd name="T28" fmla="*/ 510 w 558"/>
                <a:gd name="T29" fmla="*/ 435 h 558"/>
                <a:gd name="T30" fmla="*/ 485 w 558"/>
                <a:gd name="T31" fmla="*/ 466 h 558"/>
                <a:gd name="T32" fmla="*/ 455 w 558"/>
                <a:gd name="T33" fmla="*/ 494 h 558"/>
                <a:gd name="T34" fmla="*/ 423 w 558"/>
                <a:gd name="T35" fmla="*/ 517 h 558"/>
                <a:gd name="T36" fmla="*/ 387 w 558"/>
                <a:gd name="T37" fmla="*/ 535 h 558"/>
                <a:gd name="T38" fmla="*/ 349 w 558"/>
                <a:gd name="T39" fmla="*/ 548 h 558"/>
                <a:gd name="T40" fmla="*/ 307 w 558"/>
                <a:gd name="T41" fmla="*/ 556 h 558"/>
                <a:gd name="T42" fmla="*/ 264 w 558"/>
                <a:gd name="T43" fmla="*/ 557 h 558"/>
                <a:gd name="T44" fmla="*/ 222 w 558"/>
                <a:gd name="T45" fmla="*/ 552 h 558"/>
                <a:gd name="T46" fmla="*/ 183 w 558"/>
                <a:gd name="T47" fmla="*/ 541 h 558"/>
                <a:gd name="T48" fmla="*/ 146 w 558"/>
                <a:gd name="T49" fmla="*/ 524 h 558"/>
                <a:gd name="T50" fmla="*/ 111 w 558"/>
                <a:gd name="T51" fmla="*/ 502 h 558"/>
                <a:gd name="T52" fmla="*/ 82 w 558"/>
                <a:gd name="T53" fmla="*/ 476 h 558"/>
                <a:gd name="T54" fmla="*/ 54 w 558"/>
                <a:gd name="T55" fmla="*/ 446 h 558"/>
                <a:gd name="T56" fmla="*/ 33 w 558"/>
                <a:gd name="T57" fmla="*/ 412 h 558"/>
                <a:gd name="T58" fmla="*/ 16 w 558"/>
                <a:gd name="T59" fmla="*/ 375 h 558"/>
                <a:gd name="T60" fmla="*/ 5 w 558"/>
                <a:gd name="T61" fmla="*/ 335 h 558"/>
                <a:gd name="T62" fmla="*/ 0 w 558"/>
                <a:gd name="T63" fmla="*/ 293 h 558"/>
                <a:gd name="T64" fmla="*/ 1 w 558"/>
                <a:gd name="T65" fmla="*/ 249 h 558"/>
                <a:gd name="T66" fmla="*/ 9 w 558"/>
                <a:gd name="T67" fmla="*/ 209 h 558"/>
                <a:gd name="T68" fmla="*/ 22 w 558"/>
                <a:gd name="T69" fmla="*/ 170 h 558"/>
                <a:gd name="T70" fmla="*/ 40 w 558"/>
                <a:gd name="T71" fmla="*/ 134 h 558"/>
                <a:gd name="T72" fmla="*/ 63 w 558"/>
                <a:gd name="T73" fmla="*/ 101 h 558"/>
                <a:gd name="T74" fmla="*/ 90 w 558"/>
                <a:gd name="T75" fmla="*/ 72 h 558"/>
                <a:gd name="T76" fmla="*/ 122 w 558"/>
                <a:gd name="T77" fmla="*/ 47 h 558"/>
                <a:gd name="T78" fmla="*/ 158 w 558"/>
                <a:gd name="T79" fmla="*/ 27 h 558"/>
                <a:gd name="T80" fmla="*/ 195 w 558"/>
                <a:gd name="T81" fmla="*/ 12 h 558"/>
                <a:gd name="T82" fmla="*/ 236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93" y="0"/>
                  </a:lnTo>
                  <a:lnTo>
                    <a:pt x="307" y="1"/>
                  </a:lnTo>
                  <a:lnTo>
                    <a:pt x="321" y="3"/>
                  </a:lnTo>
                  <a:lnTo>
                    <a:pt x="334" y="5"/>
                  </a:lnTo>
                  <a:lnTo>
                    <a:pt x="349" y="8"/>
                  </a:lnTo>
                  <a:lnTo>
                    <a:pt x="362" y="12"/>
                  </a:lnTo>
                  <a:lnTo>
                    <a:pt x="375" y="16"/>
                  </a:lnTo>
                  <a:lnTo>
                    <a:pt x="387" y="22"/>
                  </a:lnTo>
                  <a:lnTo>
                    <a:pt x="400" y="27"/>
                  </a:lnTo>
                  <a:lnTo>
                    <a:pt x="412" y="32"/>
                  </a:lnTo>
                  <a:lnTo>
                    <a:pt x="423" y="40"/>
                  </a:lnTo>
                  <a:lnTo>
                    <a:pt x="435" y="47"/>
                  </a:lnTo>
                  <a:lnTo>
                    <a:pt x="446" y="54"/>
                  </a:lnTo>
                  <a:lnTo>
                    <a:pt x="455" y="63"/>
                  </a:lnTo>
                  <a:lnTo>
                    <a:pt x="466" y="72"/>
                  </a:lnTo>
                  <a:lnTo>
                    <a:pt x="476" y="82"/>
                  </a:lnTo>
                  <a:lnTo>
                    <a:pt x="485" y="90"/>
                  </a:lnTo>
                  <a:lnTo>
                    <a:pt x="494" y="101"/>
                  </a:lnTo>
                  <a:lnTo>
                    <a:pt x="502" y="111"/>
                  </a:lnTo>
                  <a:lnTo>
                    <a:pt x="510" y="122"/>
                  </a:lnTo>
                  <a:lnTo>
                    <a:pt x="516" y="134"/>
                  </a:lnTo>
                  <a:lnTo>
                    <a:pt x="524" y="146"/>
                  </a:lnTo>
                  <a:lnTo>
                    <a:pt x="530" y="158"/>
                  </a:lnTo>
                  <a:lnTo>
                    <a:pt x="535" y="170"/>
                  </a:lnTo>
                  <a:lnTo>
                    <a:pt x="540" y="183"/>
                  </a:lnTo>
                  <a:lnTo>
                    <a:pt x="545" y="195"/>
                  </a:lnTo>
                  <a:lnTo>
                    <a:pt x="548" y="209"/>
                  </a:lnTo>
                  <a:lnTo>
                    <a:pt x="551" y="222"/>
                  </a:lnTo>
                  <a:lnTo>
                    <a:pt x="555" y="236"/>
                  </a:lnTo>
                  <a:lnTo>
                    <a:pt x="556" y="249"/>
                  </a:lnTo>
                  <a:lnTo>
                    <a:pt x="557" y="264"/>
                  </a:lnTo>
                  <a:lnTo>
                    <a:pt x="558" y="279"/>
                  </a:lnTo>
                  <a:lnTo>
                    <a:pt x="557" y="293"/>
                  </a:lnTo>
                  <a:lnTo>
                    <a:pt x="556" y="307"/>
                  </a:lnTo>
                  <a:lnTo>
                    <a:pt x="555" y="321"/>
                  </a:lnTo>
                  <a:lnTo>
                    <a:pt x="551" y="335"/>
                  </a:lnTo>
                  <a:lnTo>
                    <a:pt x="548" y="349"/>
                  </a:lnTo>
                  <a:lnTo>
                    <a:pt x="545" y="362"/>
                  </a:lnTo>
                  <a:lnTo>
                    <a:pt x="540" y="375"/>
                  </a:lnTo>
                  <a:lnTo>
                    <a:pt x="535" y="387"/>
                  </a:lnTo>
                  <a:lnTo>
                    <a:pt x="530" y="400"/>
                  </a:lnTo>
                  <a:lnTo>
                    <a:pt x="524" y="412"/>
                  </a:lnTo>
                  <a:lnTo>
                    <a:pt x="516" y="423"/>
                  </a:lnTo>
                  <a:lnTo>
                    <a:pt x="510" y="435"/>
                  </a:lnTo>
                  <a:lnTo>
                    <a:pt x="502" y="446"/>
                  </a:lnTo>
                  <a:lnTo>
                    <a:pt x="494" y="456"/>
                  </a:lnTo>
                  <a:lnTo>
                    <a:pt x="485" y="466"/>
                  </a:lnTo>
                  <a:lnTo>
                    <a:pt x="476" y="476"/>
                  </a:lnTo>
                  <a:lnTo>
                    <a:pt x="466" y="485"/>
                  </a:lnTo>
                  <a:lnTo>
                    <a:pt x="455" y="494"/>
                  </a:lnTo>
                  <a:lnTo>
                    <a:pt x="446" y="502"/>
                  </a:lnTo>
                  <a:lnTo>
                    <a:pt x="435" y="510"/>
                  </a:lnTo>
                  <a:lnTo>
                    <a:pt x="423" y="517"/>
                  </a:lnTo>
                  <a:lnTo>
                    <a:pt x="412" y="524"/>
                  </a:lnTo>
                  <a:lnTo>
                    <a:pt x="400" y="530"/>
                  </a:lnTo>
                  <a:lnTo>
                    <a:pt x="387" y="535"/>
                  </a:lnTo>
                  <a:lnTo>
                    <a:pt x="375" y="541"/>
                  </a:lnTo>
                  <a:lnTo>
                    <a:pt x="362" y="545"/>
                  </a:lnTo>
                  <a:lnTo>
                    <a:pt x="349" y="548"/>
                  </a:lnTo>
                  <a:lnTo>
                    <a:pt x="334" y="552"/>
                  </a:lnTo>
                  <a:lnTo>
                    <a:pt x="321" y="555"/>
                  </a:lnTo>
                  <a:lnTo>
                    <a:pt x="307" y="556"/>
                  </a:lnTo>
                  <a:lnTo>
                    <a:pt x="293" y="557"/>
                  </a:lnTo>
                  <a:lnTo>
                    <a:pt x="279" y="558"/>
                  </a:lnTo>
                  <a:lnTo>
                    <a:pt x="264" y="557"/>
                  </a:lnTo>
                  <a:lnTo>
                    <a:pt x="249" y="556"/>
                  </a:lnTo>
                  <a:lnTo>
                    <a:pt x="236" y="555"/>
                  </a:lnTo>
                  <a:lnTo>
                    <a:pt x="222" y="552"/>
                  </a:lnTo>
                  <a:lnTo>
                    <a:pt x="209" y="548"/>
                  </a:lnTo>
                  <a:lnTo>
                    <a:pt x="195" y="545"/>
                  </a:lnTo>
                  <a:lnTo>
                    <a:pt x="183" y="541"/>
                  </a:lnTo>
                  <a:lnTo>
                    <a:pt x="170" y="535"/>
                  </a:lnTo>
                  <a:lnTo>
                    <a:pt x="158" y="530"/>
                  </a:lnTo>
                  <a:lnTo>
                    <a:pt x="146" y="524"/>
                  </a:lnTo>
                  <a:lnTo>
                    <a:pt x="134" y="517"/>
                  </a:lnTo>
                  <a:lnTo>
                    <a:pt x="122" y="510"/>
                  </a:lnTo>
                  <a:lnTo>
                    <a:pt x="111" y="502"/>
                  </a:lnTo>
                  <a:lnTo>
                    <a:pt x="101" y="494"/>
                  </a:lnTo>
                  <a:lnTo>
                    <a:pt x="90" y="485"/>
                  </a:lnTo>
                  <a:lnTo>
                    <a:pt x="82" y="476"/>
                  </a:lnTo>
                  <a:lnTo>
                    <a:pt x="72" y="466"/>
                  </a:lnTo>
                  <a:lnTo>
                    <a:pt x="63" y="456"/>
                  </a:lnTo>
                  <a:lnTo>
                    <a:pt x="54" y="446"/>
                  </a:lnTo>
                  <a:lnTo>
                    <a:pt x="47" y="435"/>
                  </a:lnTo>
                  <a:lnTo>
                    <a:pt x="40" y="423"/>
                  </a:lnTo>
                  <a:lnTo>
                    <a:pt x="33" y="412"/>
                  </a:lnTo>
                  <a:lnTo>
                    <a:pt x="27" y="400"/>
                  </a:lnTo>
                  <a:lnTo>
                    <a:pt x="22" y="387"/>
                  </a:lnTo>
                  <a:lnTo>
                    <a:pt x="16" y="375"/>
                  </a:lnTo>
                  <a:lnTo>
                    <a:pt x="12" y="362"/>
                  </a:lnTo>
                  <a:lnTo>
                    <a:pt x="9" y="349"/>
                  </a:lnTo>
                  <a:lnTo>
                    <a:pt x="5" y="335"/>
                  </a:lnTo>
                  <a:lnTo>
                    <a:pt x="3" y="321"/>
                  </a:lnTo>
                  <a:lnTo>
                    <a:pt x="1" y="307"/>
                  </a:lnTo>
                  <a:lnTo>
                    <a:pt x="0" y="293"/>
                  </a:lnTo>
                  <a:lnTo>
                    <a:pt x="0" y="279"/>
                  </a:lnTo>
                  <a:lnTo>
                    <a:pt x="0" y="264"/>
                  </a:lnTo>
                  <a:lnTo>
                    <a:pt x="1" y="249"/>
                  </a:lnTo>
                  <a:lnTo>
                    <a:pt x="3" y="236"/>
                  </a:lnTo>
                  <a:lnTo>
                    <a:pt x="5" y="222"/>
                  </a:lnTo>
                  <a:lnTo>
                    <a:pt x="9" y="209"/>
                  </a:lnTo>
                  <a:lnTo>
                    <a:pt x="12" y="195"/>
                  </a:lnTo>
                  <a:lnTo>
                    <a:pt x="16" y="183"/>
                  </a:lnTo>
                  <a:lnTo>
                    <a:pt x="22" y="170"/>
                  </a:lnTo>
                  <a:lnTo>
                    <a:pt x="27" y="158"/>
                  </a:lnTo>
                  <a:lnTo>
                    <a:pt x="33" y="146"/>
                  </a:lnTo>
                  <a:lnTo>
                    <a:pt x="40" y="134"/>
                  </a:lnTo>
                  <a:lnTo>
                    <a:pt x="47" y="122"/>
                  </a:lnTo>
                  <a:lnTo>
                    <a:pt x="54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2" y="82"/>
                  </a:lnTo>
                  <a:lnTo>
                    <a:pt x="90" y="72"/>
                  </a:lnTo>
                  <a:lnTo>
                    <a:pt x="101" y="63"/>
                  </a:lnTo>
                  <a:lnTo>
                    <a:pt x="111" y="54"/>
                  </a:lnTo>
                  <a:lnTo>
                    <a:pt x="122" y="47"/>
                  </a:lnTo>
                  <a:lnTo>
                    <a:pt x="134" y="40"/>
                  </a:lnTo>
                  <a:lnTo>
                    <a:pt x="146" y="32"/>
                  </a:lnTo>
                  <a:lnTo>
                    <a:pt x="158" y="27"/>
                  </a:lnTo>
                  <a:lnTo>
                    <a:pt x="170" y="22"/>
                  </a:lnTo>
                  <a:lnTo>
                    <a:pt x="183" y="16"/>
                  </a:lnTo>
                  <a:lnTo>
                    <a:pt x="195" y="12"/>
                  </a:lnTo>
                  <a:lnTo>
                    <a:pt x="209" y="8"/>
                  </a:lnTo>
                  <a:lnTo>
                    <a:pt x="222" y="5"/>
                  </a:lnTo>
                  <a:lnTo>
                    <a:pt x="236" y="3"/>
                  </a:lnTo>
                  <a:lnTo>
                    <a:pt x="249" y="1"/>
                  </a:lnTo>
                  <a:lnTo>
                    <a:pt x="26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1531938" y="2284413"/>
              <a:ext cx="100013" cy="100013"/>
            </a:xfrm>
            <a:custGeom>
              <a:avLst/>
              <a:gdLst>
                <a:gd name="T0" fmla="*/ 172 w 313"/>
                <a:gd name="T1" fmla="*/ 1 h 313"/>
                <a:gd name="T2" fmla="*/ 203 w 313"/>
                <a:gd name="T3" fmla="*/ 6 h 313"/>
                <a:gd name="T4" fmla="*/ 231 w 313"/>
                <a:gd name="T5" fmla="*/ 18 h 313"/>
                <a:gd name="T6" fmla="*/ 256 w 313"/>
                <a:gd name="T7" fmla="*/ 36 h 313"/>
                <a:gd name="T8" fmla="*/ 277 w 313"/>
                <a:gd name="T9" fmla="*/ 57 h 313"/>
                <a:gd name="T10" fmla="*/ 294 w 313"/>
                <a:gd name="T11" fmla="*/ 82 h 313"/>
                <a:gd name="T12" fmla="*/ 306 w 313"/>
                <a:gd name="T13" fmla="*/ 110 h 313"/>
                <a:gd name="T14" fmla="*/ 312 w 313"/>
                <a:gd name="T15" fmla="*/ 141 h 313"/>
                <a:gd name="T16" fmla="*/ 312 w 313"/>
                <a:gd name="T17" fmla="*/ 172 h 313"/>
                <a:gd name="T18" fmla="*/ 306 w 313"/>
                <a:gd name="T19" fmla="*/ 203 h 313"/>
                <a:gd name="T20" fmla="*/ 294 w 313"/>
                <a:gd name="T21" fmla="*/ 231 h 313"/>
                <a:gd name="T22" fmla="*/ 277 w 313"/>
                <a:gd name="T23" fmla="*/ 256 h 313"/>
                <a:gd name="T24" fmla="*/ 256 w 313"/>
                <a:gd name="T25" fmla="*/ 277 h 313"/>
                <a:gd name="T26" fmla="*/ 231 w 313"/>
                <a:gd name="T27" fmla="*/ 294 h 313"/>
                <a:gd name="T28" fmla="*/ 203 w 313"/>
                <a:gd name="T29" fmla="*/ 306 h 313"/>
                <a:gd name="T30" fmla="*/ 172 w 313"/>
                <a:gd name="T31" fmla="*/ 312 h 313"/>
                <a:gd name="T32" fmla="*/ 140 w 313"/>
                <a:gd name="T33" fmla="*/ 312 h 313"/>
                <a:gd name="T34" fmla="*/ 110 w 313"/>
                <a:gd name="T35" fmla="*/ 306 h 313"/>
                <a:gd name="T36" fmla="*/ 82 w 313"/>
                <a:gd name="T37" fmla="*/ 294 h 313"/>
                <a:gd name="T38" fmla="*/ 57 w 313"/>
                <a:gd name="T39" fmla="*/ 277 h 313"/>
                <a:gd name="T40" fmla="*/ 36 w 313"/>
                <a:gd name="T41" fmla="*/ 256 h 313"/>
                <a:gd name="T42" fmla="*/ 18 w 313"/>
                <a:gd name="T43" fmla="*/ 231 h 313"/>
                <a:gd name="T44" fmla="*/ 6 w 313"/>
                <a:gd name="T45" fmla="*/ 203 h 313"/>
                <a:gd name="T46" fmla="*/ 1 w 313"/>
                <a:gd name="T47" fmla="*/ 172 h 313"/>
                <a:gd name="T48" fmla="*/ 1 w 313"/>
                <a:gd name="T49" fmla="*/ 141 h 313"/>
                <a:gd name="T50" fmla="*/ 6 w 313"/>
                <a:gd name="T51" fmla="*/ 110 h 313"/>
                <a:gd name="T52" fmla="*/ 18 w 313"/>
                <a:gd name="T53" fmla="*/ 82 h 313"/>
                <a:gd name="T54" fmla="*/ 36 w 313"/>
                <a:gd name="T55" fmla="*/ 57 h 313"/>
                <a:gd name="T56" fmla="*/ 57 w 313"/>
                <a:gd name="T57" fmla="*/ 36 h 313"/>
                <a:gd name="T58" fmla="*/ 82 w 313"/>
                <a:gd name="T59" fmla="*/ 18 h 313"/>
                <a:gd name="T60" fmla="*/ 110 w 313"/>
                <a:gd name="T61" fmla="*/ 6 h 313"/>
                <a:gd name="T62" fmla="*/ 140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7" y="0"/>
                  </a:moveTo>
                  <a:lnTo>
                    <a:pt x="172" y="1"/>
                  </a:lnTo>
                  <a:lnTo>
                    <a:pt x="187" y="3"/>
                  </a:lnTo>
                  <a:lnTo>
                    <a:pt x="203" y="6"/>
                  </a:lnTo>
                  <a:lnTo>
                    <a:pt x="217" y="12"/>
                  </a:lnTo>
                  <a:lnTo>
                    <a:pt x="231" y="18"/>
                  </a:lnTo>
                  <a:lnTo>
                    <a:pt x="244" y="26"/>
                  </a:lnTo>
                  <a:lnTo>
                    <a:pt x="256" y="36"/>
                  </a:lnTo>
                  <a:lnTo>
                    <a:pt x="267" y="46"/>
                  </a:lnTo>
                  <a:lnTo>
                    <a:pt x="277" y="57"/>
                  </a:lnTo>
                  <a:lnTo>
                    <a:pt x="287" y="69"/>
                  </a:lnTo>
                  <a:lnTo>
                    <a:pt x="294" y="82"/>
                  </a:lnTo>
                  <a:lnTo>
                    <a:pt x="301" y="96"/>
                  </a:lnTo>
                  <a:lnTo>
                    <a:pt x="306" y="110"/>
                  </a:lnTo>
                  <a:lnTo>
                    <a:pt x="309" y="125"/>
                  </a:lnTo>
                  <a:lnTo>
                    <a:pt x="312" y="141"/>
                  </a:lnTo>
                  <a:lnTo>
                    <a:pt x="313" y="157"/>
                  </a:lnTo>
                  <a:lnTo>
                    <a:pt x="312" y="172"/>
                  </a:lnTo>
                  <a:lnTo>
                    <a:pt x="309" y="187"/>
                  </a:lnTo>
                  <a:lnTo>
                    <a:pt x="306" y="203"/>
                  </a:lnTo>
                  <a:lnTo>
                    <a:pt x="301" y="217"/>
                  </a:lnTo>
                  <a:lnTo>
                    <a:pt x="294" y="231"/>
                  </a:lnTo>
                  <a:lnTo>
                    <a:pt x="287" y="244"/>
                  </a:lnTo>
                  <a:lnTo>
                    <a:pt x="277" y="256"/>
                  </a:lnTo>
                  <a:lnTo>
                    <a:pt x="267" y="267"/>
                  </a:lnTo>
                  <a:lnTo>
                    <a:pt x="256" y="277"/>
                  </a:lnTo>
                  <a:lnTo>
                    <a:pt x="244" y="287"/>
                  </a:lnTo>
                  <a:lnTo>
                    <a:pt x="231" y="294"/>
                  </a:lnTo>
                  <a:lnTo>
                    <a:pt x="217" y="301"/>
                  </a:lnTo>
                  <a:lnTo>
                    <a:pt x="203" y="306"/>
                  </a:lnTo>
                  <a:lnTo>
                    <a:pt x="187" y="310"/>
                  </a:lnTo>
                  <a:lnTo>
                    <a:pt x="172" y="312"/>
                  </a:lnTo>
                  <a:lnTo>
                    <a:pt x="157" y="313"/>
                  </a:lnTo>
                  <a:lnTo>
                    <a:pt x="140" y="312"/>
                  </a:lnTo>
                  <a:lnTo>
                    <a:pt x="125" y="310"/>
                  </a:lnTo>
                  <a:lnTo>
                    <a:pt x="110" y="306"/>
                  </a:lnTo>
                  <a:lnTo>
                    <a:pt x="96" y="301"/>
                  </a:lnTo>
                  <a:lnTo>
                    <a:pt x="82" y="294"/>
                  </a:lnTo>
                  <a:lnTo>
                    <a:pt x="69" y="287"/>
                  </a:lnTo>
                  <a:lnTo>
                    <a:pt x="57" y="277"/>
                  </a:lnTo>
                  <a:lnTo>
                    <a:pt x="46" y="267"/>
                  </a:lnTo>
                  <a:lnTo>
                    <a:pt x="36" y="256"/>
                  </a:lnTo>
                  <a:lnTo>
                    <a:pt x="26" y="244"/>
                  </a:lnTo>
                  <a:lnTo>
                    <a:pt x="18" y="231"/>
                  </a:lnTo>
                  <a:lnTo>
                    <a:pt x="12" y="217"/>
                  </a:lnTo>
                  <a:lnTo>
                    <a:pt x="6" y="203"/>
                  </a:lnTo>
                  <a:lnTo>
                    <a:pt x="3" y="187"/>
                  </a:lnTo>
                  <a:lnTo>
                    <a:pt x="1" y="172"/>
                  </a:lnTo>
                  <a:lnTo>
                    <a:pt x="0" y="157"/>
                  </a:lnTo>
                  <a:lnTo>
                    <a:pt x="1" y="141"/>
                  </a:lnTo>
                  <a:lnTo>
                    <a:pt x="3" y="125"/>
                  </a:lnTo>
                  <a:lnTo>
                    <a:pt x="6" y="110"/>
                  </a:lnTo>
                  <a:lnTo>
                    <a:pt x="12" y="96"/>
                  </a:lnTo>
                  <a:lnTo>
                    <a:pt x="18" y="82"/>
                  </a:lnTo>
                  <a:lnTo>
                    <a:pt x="26" y="69"/>
                  </a:lnTo>
                  <a:lnTo>
                    <a:pt x="36" y="57"/>
                  </a:lnTo>
                  <a:lnTo>
                    <a:pt x="46" y="46"/>
                  </a:lnTo>
                  <a:lnTo>
                    <a:pt x="57" y="36"/>
                  </a:lnTo>
                  <a:lnTo>
                    <a:pt x="69" y="26"/>
                  </a:lnTo>
                  <a:lnTo>
                    <a:pt x="82" y="18"/>
                  </a:lnTo>
                  <a:lnTo>
                    <a:pt x="96" y="12"/>
                  </a:lnTo>
                  <a:lnTo>
                    <a:pt x="110" y="6"/>
                  </a:lnTo>
                  <a:lnTo>
                    <a:pt x="125" y="3"/>
                  </a:lnTo>
                  <a:lnTo>
                    <a:pt x="140" y="1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1585913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36 w 60"/>
                <a:gd name="T3" fmla="*/ 0 h 60"/>
                <a:gd name="T4" fmla="*/ 41 w 60"/>
                <a:gd name="T5" fmla="*/ 2 h 60"/>
                <a:gd name="T6" fmla="*/ 47 w 60"/>
                <a:gd name="T7" fmla="*/ 4 h 60"/>
                <a:gd name="T8" fmla="*/ 51 w 60"/>
                <a:gd name="T9" fmla="*/ 9 h 60"/>
                <a:gd name="T10" fmla="*/ 56 w 60"/>
                <a:gd name="T11" fmla="*/ 13 h 60"/>
                <a:gd name="T12" fmla="*/ 58 w 60"/>
                <a:gd name="T13" fmla="*/ 19 h 60"/>
                <a:gd name="T14" fmla="*/ 60 w 60"/>
                <a:gd name="T15" fmla="*/ 24 h 60"/>
                <a:gd name="T16" fmla="*/ 60 w 60"/>
                <a:gd name="T17" fmla="*/ 29 h 60"/>
                <a:gd name="T18" fmla="*/ 60 w 60"/>
                <a:gd name="T19" fmla="*/ 36 h 60"/>
                <a:gd name="T20" fmla="*/ 58 w 60"/>
                <a:gd name="T21" fmla="*/ 41 h 60"/>
                <a:gd name="T22" fmla="*/ 56 w 60"/>
                <a:gd name="T23" fmla="*/ 47 h 60"/>
                <a:gd name="T24" fmla="*/ 51 w 60"/>
                <a:gd name="T25" fmla="*/ 51 h 60"/>
                <a:gd name="T26" fmla="*/ 47 w 60"/>
                <a:gd name="T27" fmla="*/ 55 h 60"/>
                <a:gd name="T28" fmla="*/ 41 w 60"/>
                <a:gd name="T29" fmla="*/ 58 h 60"/>
                <a:gd name="T30" fmla="*/ 36 w 60"/>
                <a:gd name="T31" fmla="*/ 59 h 60"/>
                <a:gd name="T32" fmla="*/ 30 w 60"/>
                <a:gd name="T33" fmla="*/ 60 h 60"/>
                <a:gd name="T34" fmla="*/ 24 w 60"/>
                <a:gd name="T35" fmla="*/ 59 h 60"/>
                <a:gd name="T36" fmla="*/ 18 w 60"/>
                <a:gd name="T37" fmla="*/ 58 h 60"/>
                <a:gd name="T38" fmla="*/ 13 w 60"/>
                <a:gd name="T39" fmla="*/ 55 h 60"/>
                <a:gd name="T40" fmla="*/ 9 w 60"/>
                <a:gd name="T41" fmla="*/ 51 h 60"/>
                <a:gd name="T42" fmla="*/ 5 w 60"/>
                <a:gd name="T43" fmla="*/ 47 h 60"/>
                <a:gd name="T44" fmla="*/ 2 w 60"/>
                <a:gd name="T45" fmla="*/ 41 h 60"/>
                <a:gd name="T46" fmla="*/ 1 w 60"/>
                <a:gd name="T47" fmla="*/ 36 h 60"/>
                <a:gd name="T48" fmla="*/ 0 w 60"/>
                <a:gd name="T49" fmla="*/ 29 h 60"/>
                <a:gd name="T50" fmla="*/ 1 w 60"/>
                <a:gd name="T51" fmla="*/ 24 h 60"/>
                <a:gd name="T52" fmla="*/ 2 w 60"/>
                <a:gd name="T53" fmla="*/ 19 h 60"/>
                <a:gd name="T54" fmla="*/ 5 w 60"/>
                <a:gd name="T55" fmla="*/ 13 h 60"/>
                <a:gd name="T56" fmla="*/ 9 w 60"/>
                <a:gd name="T57" fmla="*/ 9 h 60"/>
                <a:gd name="T58" fmla="*/ 13 w 60"/>
                <a:gd name="T59" fmla="*/ 4 h 60"/>
                <a:gd name="T60" fmla="*/ 18 w 60"/>
                <a:gd name="T61" fmla="*/ 2 h 60"/>
                <a:gd name="T62" fmla="*/ 24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6" y="0"/>
                  </a:lnTo>
                  <a:lnTo>
                    <a:pt x="41" y="2"/>
                  </a:lnTo>
                  <a:lnTo>
                    <a:pt x="47" y="4"/>
                  </a:lnTo>
                  <a:lnTo>
                    <a:pt x="51" y="9"/>
                  </a:lnTo>
                  <a:lnTo>
                    <a:pt x="56" y="13"/>
                  </a:lnTo>
                  <a:lnTo>
                    <a:pt x="58" y="19"/>
                  </a:lnTo>
                  <a:lnTo>
                    <a:pt x="60" y="24"/>
                  </a:lnTo>
                  <a:lnTo>
                    <a:pt x="60" y="29"/>
                  </a:lnTo>
                  <a:lnTo>
                    <a:pt x="60" y="36"/>
                  </a:lnTo>
                  <a:lnTo>
                    <a:pt x="58" y="41"/>
                  </a:lnTo>
                  <a:lnTo>
                    <a:pt x="56" y="47"/>
                  </a:lnTo>
                  <a:lnTo>
                    <a:pt x="51" y="51"/>
                  </a:lnTo>
                  <a:lnTo>
                    <a:pt x="47" y="55"/>
                  </a:lnTo>
                  <a:lnTo>
                    <a:pt x="41" y="58"/>
                  </a:lnTo>
                  <a:lnTo>
                    <a:pt x="36" y="59"/>
                  </a:lnTo>
                  <a:lnTo>
                    <a:pt x="30" y="60"/>
                  </a:lnTo>
                  <a:lnTo>
                    <a:pt x="24" y="59"/>
                  </a:lnTo>
                  <a:lnTo>
                    <a:pt x="18" y="58"/>
                  </a:lnTo>
                  <a:lnTo>
                    <a:pt x="13" y="55"/>
                  </a:lnTo>
                  <a:lnTo>
                    <a:pt x="9" y="51"/>
                  </a:lnTo>
                  <a:lnTo>
                    <a:pt x="5" y="47"/>
                  </a:lnTo>
                  <a:lnTo>
                    <a:pt x="2" y="41"/>
                  </a:lnTo>
                  <a:lnTo>
                    <a:pt x="1" y="36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3" y="4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903413" y="2095500"/>
              <a:ext cx="225425" cy="101600"/>
            </a:xfrm>
            <a:custGeom>
              <a:avLst/>
              <a:gdLst>
                <a:gd name="T0" fmla="*/ 0 w 711"/>
                <a:gd name="T1" fmla="*/ 0 h 323"/>
                <a:gd name="T2" fmla="*/ 0 w 711"/>
                <a:gd name="T3" fmla="*/ 160 h 323"/>
                <a:gd name="T4" fmla="*/ 711 w 711"/>
                <a:gd name="T5" fmla="*/ 323 h 323"/>
                <a:gd name="T6" fmla="*/ 0 w 711"/>
                <a:gd name="T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1" h="323">
                  <a:moveTo>
                    <a:pt x="0" y="0"/>
                  </a:moveTo>
                  <a:lnTo>
                    <a:pt x="0" y="160"/>
                  </a:lnTo>
                  <a:lnTo>
                    <a:pt x="711" y="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1890713" y="2246313"/>
              <a:ext cx="177800" cy="176213"/>
            </a:xfrm>
            <a:custGeom>
              <a:avLst/>
              <a:gdLst>
                <a:gd name="T0" fmla="*/ 251 w 558"/>
                <a:gd name="T1" fmla="*/ 1 h 558"/>
                <a:gd name="T2" fmla="*/ 210 w 558"/>
                <a:gd name="T3" fmla="*/ 8 h 558"/>
                <a:gd name="T4" fmla="*/ 171 w 558"/>
                <a:gd name="T5" fmla="*/ 22 h 558"/>
                <a:gd name="T6" fmla="*/ 135 w 558"/>
                <a:gd name="T7" fmla="*/ 40 h 558"/>
                <a:gd name="T8" fmla="*/ 103 w 558"/>
                <a:gd name="T9" fmla="*/ 63 h 558"/>
                <a:gd name="T10" fmla="*/ 73 w 558"/>
                <a:gd name="T11" fmla="*/ 90 h 558"/>
                <a:gd name="T12" fmla="*/ 48 w 558"/>
                <a:gd name="T13" fmla="*/ 122 h 558"/>
                <a:gd name="T14" fmla="*/ 28 w 558"/>
                <a:gd name="T15" fmla="*/ 158 h 558"/>
                <a:gd name="T16" fmla="*/ 13 w 558"/>
                <a:gd name="T17" fmla="*/ 195 h 558"/>
                <a:gd name="T18" fmla="*/ 3 w 558"/>
                <a:gd name="T19" fmla="*/ 236 h 558"/>
                <a:gd name="T20" fmla="*/ 0 w 558"/>
                <a:gd name="T21" fmla="*/ 279 h 558"/>
                <a:gd name="T22" fmla="*/ 3 w 558"/>
                <a:gd name="T23" fmla="*/ 321 h 558"/>
                <a:gd name="T24" fmla="*/ 13 w 558"/>
                <a:gd name="T25" fmla="*/ 362 h 558"/>
                <a:gd name="T26" fmla="*/ 28 w 558"/>
                <a:gd name="T27" fmla="*/ 400 h 558"/>
                <a:gd name="T28" fmla="*/ 48 w 558"/>
                <a:gd name="T29" fmla="*/ 435 h 558"/>
                <a:gd name="T30" fmla="*/ 73 w 558"/>
                <a:gd name="T31" fmla="*/ 466 h 558"/>
                <a:gd name="T32" fmla="*/ 103 w 558"/>
                <a:gd name="T33" fmla="*/ 494 h 558"/>
                <a:gd name="T34" fmla="*/ 135 w 558"/>
                <a:gd name="T35" fmla="*/ 517 h 558"/>
                <a:gd name="T36" fmla="*/ 171 w 558"/>
                <a:gd name="T37" fmla="*/ 535 h 558"/>
                <a:gd name="T38" fmla="*/ 210 w 558"/>
                <a:gd name="T39" fmla="*/ 548 h 558"/>
                <a:gd name="T40" fmla="*/ 251 w 558"/>
                <a:gd name="T41" fmla="*/ 556 h 558"/>
                <a:gd name="T42" fmla="*/ 294 w 558"/>
                <a:gd name="T43" fmla="*/ 557 h 558"/>
                <a:gd name="T44" fmla="*/ 336 w 558"/>
                <a:gd name="T45" fmla="*/ 552 h 558"/>
                <a:gd name="T46" fmla="*/ 375 w 558"/>
                <a:gd name="T47" fmla="*/ 541 h 558"/>
                <a:gd name="T48" fmla="*/ 413 w 558"/>
                <a:gd name="T49" fmla="*/ 524 h 558"/>
                <a:gd name="T50" fmla="*/ 447 w 558"/>
                <a:gd name="T51" fmla="*/ 502 h 558"/>
                <a:gd name="T52" fmla="*/ 476 w 558"/>
                <a:gd name="T53" fmla="*/ 476 h 558"/>
                <a:gd name="T54" fmla="*/ 504 w 558"/>
                <a:gd name="T55" fmla="*/ 446 h 558"/>
                <a:gd name="T56" fmla="*/ 526 w 558"/>
                <a:gd name="T57" fmla="*/ 412 h 558"/>
                <a:gd name="T58" fmla="*/ 542 w 558"/>
                <a:gd name="T59" fmla="*/ 375 h 558"/>
                <a:gd name="T60" fmla="*/ 553 w 558"/>
                <a:gd name="T61" fmla="*/ 335 h 558"/>
                <a:gd name="T62" fmla="*/ 558 w 558"/>
                <a:gd name="T63" fmla="*/ 293 h 558"/>
                <a:gd name="T64" fmla="*/ 557 w 558"/>
                <a:gd name="T65" fmla="*/ 249 h 558"/>
                <a:gd name="T66" fmla="*/ 549 w 558"/>
                <a:gd name="T67" fmla="*/ 209 h 558"/>
                <a:gd name="T68" fmla="*/ 536 w 558"/>
                <a:gd name="T69" fmla="*/ 170 h 558"/>
                <a:gd name="T70" fmla="*/ 518 w 558"/>
                <a:gd name="T71" fmla="*/ 134 h 558"/>
                <a:gd name="T72" fmla="*/ 495 w 558"/>
                <a:gd name="T73" fmla="*/ 101 h 558"/>
                <a:gd name="T74" fmla="*/ 468 w 558"/>
                <a:gd name="T75" fmla="*/ 72 h 558"/>
                <a:gd name="T76" fmla="*/ 436 w 558"/>
                <a:gd name="T77" fmla="*/ 47 h 558"/>
                <a:gd name="T78" fmla="*/ 400 w 558"/>
                <a:gd name="T79" fmla="*/ 27 h 558"/>
                <a:gd name="T80" fmla="*/ 363 w 558"/>
                <a:gd name="T81" fmla="*/ 12 h 558"/>
                <a:gd name="T82" fmla="*/ 322 w 558"/>
                <a:gd name="T83" fmla="*/ 3 h 558"/>
                <a:gd name="T84" fmla="*/ 279 w 558"/>
                <a:gd name="T85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8" h="558">
                  <a:moveTo>
                    <a:pt x="279" y="0"/>
                  </a:moveTo>
                  <a:lnTo>
                    <a:pt x="265" y="0"/>
                  </a:lnTo>
                  <a:lnTo>
                    <a:pt x="251" y="1"/>
                  </a:lnTo>
                  <a:lnTo>
                    <a:pt x="238" y="3"/>
                  </a:lnTo>
                  <a:lnTo>
                    <a:pt x="224" y="5"/>
                  </a:lnTo>
                  <a:lnTo>
                    <a:pt x="210" y="8"/>
                  </a:lnTo>
                  <a:lnTo>
                    <a:pt x="196" y="12"/>
                  </a:lnTo>
                  <a:lnTo>
                    <a:pt x="183" y="16"/>
                  </a:lnTo>
                  <a:lnTo>
                    <a:pt x="171" y="22"/>
                  </a:lnTo>
                  <a:lnTo>
                    <a:pt x="158" y="27"/>
                  </a:lnTo>
                  <a:lnTo>
                    <a:pt x="146" y="32"/>
                  </a:lnTo>
                  <a:lnTo>
                    <a:pt x="135" y="40"/>
                  </a:lnTo>
                  <a:lnTo>
                    <a:pt x="123" y="47"/>
                  </a:lnTo>
                  <a:lnTo>
                    <a:pt x="112" y="54"/>
                  </a:lnTo>
                  <a:lnTo>
                    <a:pt x="103" y="63"/>
                  </a:lnTo>
                  <a:lnTo>
                    <a:pt x="92" y="72"/>
                  </a:lnTo>
                  <a:lnTo>
                    <a:pt x="82" y="82"/>
                  </a:lnTo>
                  <a:lnTo>
                    <a:pt x="73" y="90"/>
                  </a:lnTo>
                  <a:lnTo>
                    <a:pt x="64" y="101"/>
                  </a:lnTo>
                  <a:lnTo>
                    <a:pt x="56" y="111"/>
                  </a:lnTo>
                  <a:lnTo>
                    <a:pt x="48" y="122"/>
                  </a:lnTo>
                  <a:lnTo>
                    <a:pt x="42" y="134"/>
                  </a:lnTo>
                  <a:lnTo>
                    <a:pt x="34" y="146"/>
                  </a:lnTo>
                  <a:lnTo>
                    <a:pt x="28" y="158"/>
                  </a:lnTo>
                  <a:lnTo>
                    <a:pt x="23" y="170"/>
                  </a:lnTo>
                  <a:lnTo>
                    <a:pt x="18" y="183"/>
                  </a:lnTo>
                  <a:lnTo>
                    <a:pt x="13" y="195"/>
                  </a:lnTo>
                  <a:lnTo>
                    <a:pt x="10" y="209"/>
                  </a:lnTo>
                  <a:lnTo>
                    <a:pt x="7" y="222"/>
                  </a:lnTo>
                  <a:lnTo>
                    <a:pt x="3" y="236"/>
                  </a:lnTo>
                  <a:lnTo>
                    <a:pt x="2" y="249"/>
                  </a:lnTo>
                  <a:lnTo>
                    <a:pt x="1" y="264"/>
                  </a:lnTo>
                  <a:lnTo>
                    <a:pt x="0" y="279"/>
                  </a:lnTo>
                  <a:lnTo>
                    <a:pt x="1" y="293"/>
                  </a:lnTo>
                  <a:lnTo>
                    <a:pt x="2" y="307"/>
                  </a:lnTo>
                  <a:lnTo>
                    <a:pt x="3" y="321"/>
                  </a:lnTo>
                  <a:lnTo>
                    <a:pt x="7" y="335"/>
                  </a:lnTo>
                  <a:lnTo>
                    <a:pt x="10" y="349"/>
                  </a:lnTo>
                  <a:lnTo>
                    <a:pt x="13" y="362"/>
                  </a:lnTo>
                  <a:lnTo>
                    <a:pt x="18" y="375"/>
                  </a:lnTo>
                  <a:lnTo>
                    <a:pt x="23" y="387"/>
                  </a:lnTo>
                  <a:lnTo>
                    <a:pt x="28" y="400"/>
                  </a:lnTo>
                  <a:lnTo>
                    <a:pt x="34" y="412"/>
                  </a:lnTo>
                  <a:lnTo>
                    <a:pt x="42" y="423"/>
                  </a:lnTo>
                  <a:lnTo>
                    <a:pt x="48" y="435"/>
                  </a:lnTo>
                  <a:lnTo>
                    <a:pt x="56" y="446"/>
                  </a:lnTo>
                  <a:lnTo>
                    <a:pt x="64" y="456"/>
                  </a:lnTo>
                  <a:lnTo>
                    <a:pt x="73" y="466"/>
                  </a:lnTo>
                  <a:lnTo>
                    <a:pt x="82" y="476"/>
                  </a:lnTo>
                  <a:lnTo>
                    <a:pt x="92" y="485"/>
                  </a:lnTo>
                  <a:lnTo>
                    <a:pt x="103" y="494"/>
                  </a:lnTo>
                  <a:lnTo>
                    <a:pt x="112" y="502"/>
                  </a:lnTo>
                  <a:lnTo>
                    <a:pt x="123" y="510"/>
                  </a:lnTo>
                  <a:lnTo>
                    <a:pt x="135" y="517"/>
                  </a:lnTo>
                  <a:lnTo>
                    <a:pt x="146" y="524"/>
                  </a:lnTo>
                  <a:lnTo>
                    <a:pt x="158" y="530"/>
                  </a:lnTo>
                  <a:lnTo>
                    <a:pt x="171" y="535"/>
                  </a:lnTo>
                  <a:lnTo>
                    <a:pt x="183" y="541"/>
                  </a:lnTo>
                  <a:lnTo>
                    <a:pt x="196" y="545"/>
                  </a:lnTo>
                  <a:lnTo>
                    <a:pt x="210" y="548"/>
                  </a:lnTo>
                  <a:lnTo>
                    <a:pt x="224" y="552"/>
                  </a:lnTo>
                  <a:lnTo>
                    <a:pt x="238" y="555"/>
                  </a:lnTo>
                  <a:lnTo>
                    <a:pt x="251" y="556"/>
                  </a:lnTo>
                  <a:lnTo>
                    <a:pt x="265" y="557"/>
                  </a:lnTo>
                  <a:lnTo>
                    <a:pt x="279" y="558"/>
                  </a:lnTo>
                  <a:lnTo>
                    <a:pt x="294" y="557"/>
                  </a:lnTo>
                  <a:lnTo>
                    <a:pt x="309" y="556"/>
                  </a:lnTo>
                  <a:lnTo>
                    <a:pt x="322" y="555"/>
                  </a:lnTo>
                  <a:lnTo>
                    <a:pt x="336" y="552"/>
                  </a:lnTo>
                  <a:lnTo>
                    <a:pt x="349" y="548"/>
                  </a:lnTo>
                  <a:lnTo>
                    <a:pt x="363" y="545"/>
                  </a:lnTo>
                  <a:lnTo>
                    <a:pt x="375" y="541"/>
                  </a:lnTo>
                  <a:lnTo>
                    <a:pt x="388" y="535"/>
                  </a:lnTo>
                  <a:lnTo>
                    <a:pt x="400" y="530"/>
                  </a:lnTo>
                  <a:lnTo>
                    <a:pt x="413" y="524"/>
                  </a:lnTo>
                  <a:lnTo>
                    <a:pt x="424" y="517"/>
                  </a:lnTo>
                  <a:lnTo>
                    <a:pt x="436" y="510"/>
                  </a:lnTo>
                  <a:lnTo>
                    <a:pt x="447" y="502"/>
                  </a:lnTo>
                  <a:lnTo>
                    <a:pt x="457" y="494"/>
                  </a:lnTo>
                  <a:lnTo>
                    <a:pt x="468" y="485"/>
                  </a:lnTo>
                  <a:lnTo>
                    <a:pt x="476" y="476"/>
                  </a:lnTo>
                  <a:lnTo>
                    <a:pt x="486" y="466"/>
                  </a:lnTo>
                  <a:lnTo>
                    <a:pt x="495" y="456"/>
                  </a:lnTo>
                  <a:lnTo>
                    <a:pt x="504" y="446"/>
                  </a:lnTo>
                  <a:lnTo>
                    <a:pt x="511" y="435"/>
                  </a:lnTo>
                  <a:lnTo>
                    <a:pt x="518" y="423"/>
                  </a:lnTo>
                  <a:lnTo>
                    <a:pt x="526" y="412"/>
                  </a:lnTo>
                  <a:lnTo>
                    <a:pt x="531" y="400"/>
                  </a:lnTo>
                  <a:lnTo>
                    <a:pt x="536" y="387"/>
                  </a:lnTo>
                  <a:lnTo>
                    <a:pt x="542" y="375"/>
                  </a:lnTo>
                  <a:lnTo>
                    <a:pt x="546" y="362"/>
                  </a:lnTo>
                  <a:lnTo>
                    <a:pt x="549" y="349"/>
                  </a:lnTo>
                  <a:lnTo>
                    <a:pt x="553" y="335"/>
                  </a:lnTo>
                  <a:lnTo>
                    <a:pt x="556" y="321"/>
                  </a:lnTo>
                  <a:lnTo>
                    <a:pt x="557" y="307"/>
                  </a:lnTo>
                  <a:lnTo>
                    <a:pt x="558" y="293"/>
                  </a:lnTo>
                  <a:lnTo>
                    <a:pt x="558" y="279"/>
                  </a:lnTo>
                  <a:lnTo>
                    <a:pt x="558" y="264"/>
                  </a:lnTo>
                  <a:lnTo>
                    <a:pt x="557" y="249"/>
                  </a:lnTo>
                  <a:lnTo>
                    <a:pt x="556" y="236"/>
                  </a:lnTo>
                  <a:lnTo>
                    <a:pt x="553" y="222"/>
                  </a:lnTo>
                  <a:lnTo>
                    <a:pt x="549" y="209"/>
                  </a:lnTo>
                  <a:lnTo>
                    <a:pt x="546" y="195"/>
                  </a:lnTo>
                  <a:lnTo>
                    <a:pt x="542" y="183"/>
                  </a:lnTo>
                  <a:lnTo>
                    <a:pt x="536" y="170"/>
                  </a:lnTo>
                  <a:lnTo>
                    <a:pt x="531" y="158"/>
                  </a:lnTo>
                  <a:lnTo>
                    <a:pt x="526" y="146"/>
                  </a:lnTo>
                  <a:lnTo>
                    <a:pt x="518" y="134"/>
                  </a:lnTo>
                  <a:lnTo>
                    <a:pt x="511" y="122"/>
                  </a:lnTo>
                  <a:lnTo>
                    <a:pt x="504" y="111"/>
                  </a:lnTo>
                  <a:lnTo>
                    <a:pt x="495" y="101"/>
                  </a:lnTo>
                  <a:lnTo>
                    <a:pt x="486" y="90"/>
                  </a:lnTo>
                  <a:lnTo>
                    <a:pt x="476" y="82"/>
                  </a:lnTo>
                  <a:lnTo>
                    <a:pt x="468" y="72"/>
                  </a:lnTo>
                  <a:lnTo>
                    <a:pt x="457" y="63"/>
                  </a:lnTo>
                  <a:lnTo>
                    <a:pt x="447" y="54"/>
                  </a:lnTo>
                  <a:lnTo>
                    <a:pt x="436" y="47"/>
                  </a:lnTo>
                  <a:lnTo>
                    <a:pt x="424" y="40"/>
                  </a:lnTo>
                  <a:lnTo>
                    <a:pt x="413" y="32"/>
                  </a:lnTo>
                  <a:lnTo>
                    <a:pt x="400" y="27"/>
                  </a:lnTo>
                  <a:lnTo>
                    <a:pt x="388" y="22"/>
                  </a:lnTo>
                  <a:lnTo>
                    <a:pt x="375" y="16"/>
                  </a:lnTo>
                  <a:lnTo>
                    <a:pt x="363" y="12"/>
                  </a:lnTo>
                  <a:lnTo>
                    <a:pt x="349" y="8"/>
                  </a:lnTo>
                  <a:lnTo>
                    <a:pt x="336" y="5"/>
                  </a:lnTo>
                  <a:lnTo>
                    <a:pt x="322" y="3"/>
                  </a:lnTo>
                  <a:lnTo>
                    <a:pt x="309" y="1"/>
                  </a:lnTo>
                  <a:lnTo>
                    <a:pt x="294" y="0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930401" y="2284413"/>
              <a:ext cx="98425" cy="100013"/>
            </a:xfrm>
            <a:custGeom>
              <a:avLst/>
              <a:gdLst>
                <a:gd name="T0" fmla="*/ 141 w 313"/>
                <a:gd name="T1" fmla="*/ 1 h 313"/>
                <a:gd name="T2" fmla="*/ 110 w 313"/>
                <a:gd name="T3" fmla="*/ 6 h 313"/>
                <a:gd name="T4" fmla="*/ 82 w 313"/>
                <a:gd name="T5" fmla="*/ 18 h 313"/>
                <a:gd name="T6" fmla="*/ 57 w 313"/>
                <a:gd name="T7" fmla="*/ 36 h 313"/>
                <a:gd name="T8" fmla="*/ 36 w 313"/>
                <a:gd name="T9" fmla="*/ 57 h 313"/>
                <a:gd name="T10" fmla="*/ 19 w 313"/>
                <a:gd name="T11" fmla="*/ 82 h 313"/>
                <a:gd name="T12" fmla="*/ 7 w 313"/>
                <a:gd name="T13" fmla="*/ 110 h 313"/>
                <a:gd name="T14" fmla="*/ 1 w 313"/>
                <a:gd name="T15" fmla="*/ 141 h 313"/>
                <a:gd name="T16" fmla="*/ 1 w 313"/>
                <a:gd name="T17" fmla="*/ 172 h 313"/>
                <a:gd name="T18" fmla="*/ 7 w 313"/>
                <a:gd name="T19" fmla="*/ 203 h 313"/>
                <a:gd name="T20" fmla="*/ 19 w 313"/>
                <a:gd name="T21" fmla="*/ 231 h 313"/>
                <a:gd name="T22" fmla="*/ 36 w 313"/>
                <a:gd name="T23" fmla="*/ 256 h 313"/>
                <a:gd name="T24" fmla="*/ 57 w 313"/>
                <a:gd name="T25" fmla="*/ 277 h 313"/>
                <a:gd name="T26" fmla="*/ 82 w 313"/>
                <a:gd name="T27" fmla="*/ 294 h 313"/>
                <a:gd name="T28" fmla="*/ 110 w 313"/>
                <a:gd name="T29" fmla="*/ 306 h 313"/>
                <a:gd name="T30" fmla="*/ 141 w 313"/>
                <a:gd name="T31" fmla="*/ 312 h 313"/>
                <a:gd name="T32" fmla="*/ 173 w 313"/>
                <a:gd name="T33" fmla="*/ 312 h 313"/>
                <a:gd name="T34" fmla="*/ 203 w 313"/>
                <a:gd name="T35" fmla="*/ 306 h 313"/>
                <a:gd name="T36" fmla="*/ 231 w 313"/>
                <a:gd name="T37" fmla="*/ 294 h 313"/>
                <a:gd name="T38" fmla="*/ 256 w 313"/>
                <a:gd name="T39" fmla="*/ 277 h 313"/>
                <a:gd name="T40" fmla="*/ 277 w 313"/>
                <a:gd name="T41" fmla="*/ 256 h 313"/>
                <a:gd name="T42" fmla="*/ 295 w 313"/>
                <a:gd name="T43" fmla="*/ 231 h 313"/>
                <a:gd name="T44" fmla="*/ 307 w 313"/>
                <a:gd name="T45" fmla="*/ 203 h 313"/>
                <a:gd name="T46" fmla="*/ 312 w 313"/>
                <a:gd name="T47" fmla="*/ 172 h 313"/>
                <a:gd name="T48" fmla="*/ 312 w 313"/>
                <a:gd name="T49" fmla="*/ 141 h 313"/>
                <a:gd name="T50" fmla="*/ 307 w 313"/>
                <a:gd name="T51" fmla="*/ 110 h 313"/>
                <a:gd name="T52" fmla="*/ 295 w 313"/>
                <a:gd name="T53" fmla="*/ 82 h 313"/>
                <a:gd name="T54" fmla="*/ 277 w 313"/>
                <a:gd name="T55" fmla="*/ 57 h 313"/>
                <a:gd name="T56" fmla="*/ 256 w 313"/>
                <a:gd name="T57" fmla="*/ 36 h 313"/>
                <a:gd name="T58" fmla="*/ 231 w 313"/>
                <a:gd name="T59" fmla="*/ 18 h 313"/>
                <a:gd name="T60" fmla="*/ 203 w 313"/>
                <a:gd name="T61" fmla="*/ 6 h 313"/>
                <a:gd name="T62" fmla="*/ 173 w 313"/>
                <a:gd name="T63" fmla="*/ 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13">
                  <a:moveTo>
                    <a:pt x="156" y="0"/>
                  </a:moveTo>
                  <a:lnTo>
                    <a:pt x="141" y="1"/>
                  </a:lnTo>
                  <a:lnTo>
                    <a:pt x="126" y="3"/>
                  </a:lnTo>
                  <a:lnTo>
                    <a:pt x="110" y="6"/>
                  </a:lnTo>
                  <a:lnTo>
                    <a:pt x="96" y="12"/>
                  </a:lnTo>
                  <a:lnTo>
                    <a:pt x="82" y="18"/>
                  </a:lnTo>
                  <a:lnTo>
                    <a:pt x="69" y="26"/>
                  </a:lnTo>
                  <a:lnTo>
                    <a:pt x="57" y="36"/>
                  </a:lnTo>
                  <a:lnTo>
                    <a:pt x="46" y="46"/>
                  </a:lnTo>
                  <a:lnTo>
                    <a:pt x="36" y="57"/>
                  </a:lnTo>
                  <a:lnTo>
                    <a:pt x="26" y="69"/>
                  </a:lnTo>
                  <a:lnTo>
                    <a:pt x="19" y="82"/>
                  </a:lnTo>
                  <a:lnTo>
                    <a:pt x="12" y="96"/>
                  </a:lnTo>
                  <a:lnTo>
                    <a:pt x="7" y="110"/>
                  </a:lnTo>
                  <a:lnTo>
                    <a:pt x="4" y="125"/>
                  </a:lnTo>
                  <a:lnTo>
                    <a:pt x="1" y="141"/>
                  </a:lnTo>
                  <a:lnTo>
                    <a:pt x="0" y="157"/>
                  </a:lnTo>
                  <a:lnTo>
                    <a:pt x="1" y="172"/>
                  </a:lnTo>
                  <a:lnTo>
                    <a:pt x="4" y="187"/>
                  </a:lnTo>
                  <a:lnTo>
                    <a:pt x="7" y="203"/>
                  </a:lnTo>
                  <a:lnTo>
                    <a:pt x="12" y="217"/>
                  </a:lnTo>
                  <a:lnTo>
                    <a:pt x="19" y="231"/>
                  </a:lnTo>
                  <a:lnTo>
                    <a:pt x="26" y="244"/>
                  </a:lnTo>
                  <a:lnTo>
                    <a:pt x="36" y="256"/>
                  </a:lnTo>
                  <a:lnTo>
                    <a:pt x="46" y="267"/>
                  </a:lnTo>
                  <a:lnTo>
                    <a:pt x="57" y="277"/>
                  </a:lnTo>
                  <a:lnTo>
                    <a:pt x="69" y="287"/>
                  </a:lnTo>
                  <a:lnTo>
                    <a:pt x="82" y="294"/>
                  </a:lnTo>
                  <a:lnTo>
                    <a:pt x="96" y="301"/>
                  </a:lnTo>
                  <a:lnTo>
                    <a:pt x="110" y="306"/>
                  </a:lnTo>
                  <a:lnTo>
                    <a:pt x="126" y="310"/>
                  </a:lnTo>
                  <a:lnTo>
                    <a:pt x="141" y="312"/>
                  </a:lnTo>
                  <a:lnTo>
                    <a:pt x="156" y="313"/>
                  </a:lnTo>
                  <a:lnTo>
                    <a:pt x="173" y="312"/>
                  </a:lnTo>
                  <a:lnTo>
                    <a:pt x="188" y="310"/>
                  </a:lnTo>
                  <a:lnTo>
                    <a:pt x="203" y="306"/>
                  </a:lnTo>
                  <a:lnTo>
                    <a:pt x="217" y="301"/>
                  </a:lnTo>
                  <a:lnTo>
                    <a:pt x="231" y="294"/>
                  </a:lnTo>
                  <a:lnTo>
                    <a:pt x="244" y="287"/>
                  </a:lnTo>
                  <a:lnTo>
                    <a:pt x="256" y="277"/>
                  </a:lnTo>
                  <a:lnTo>
                    <a:pt x="267" y="267"/>
                  </a:lnTo>
                  <a:lnTo>
                    <a:pt x="277" y="256"/>
                  </a:lnTo>
                  <a:lnTo>
                    <a:pt x="287" y="244"/>
                  </a:lnTo>
                  <a:lnTo>
                    <a:pt x="295" y="231"/>
                  </a:lnTo>
                  <a:lnTo>
                    <a:pt x="301" y="217"/>
                  </a:lnTo>
                  <a:lnTo>
                    <a:pt x="307" y="203"/>
                  </a:lnTo>
                  <a:lnTo>
                    <a:pt x="310" y="187"/>
                  </a:lnTo>
                  <a:lnTo>
                    <a:pt x="312" y="172"/>
                  </a:lnTo>
                  <a:lnTo>
                    <a:pt x="313" y="157"/>
                  </a:lnTo>
                  <a:lnTo>
                    <a:pt x="312" y="141"/>
                  </a:lnTo>
                  <a:lnTo>
                    <a:pt x="310" y="125"/>
                  </a:lnTo>
                  <a:lnTo>
                    <a:pt x="307" y="110"/>
                  </a:lnTo>
                  <a:lnTo>
                    <a:pt x="301" y="96"/>
                  </a:lnTo>
                  <a:lnTo>
                    <a:pt x="295" y="82"/>
                  </a:lnTo>
                  <a:lnTo>
                    <a:pt x="287" y="69"/>
                  </a:lnTo>
                  <a:lnTo>
                    <a:pt x="277" y="57"/>
                  </a:lnTo>
                  <a:lnTo>
                    <a:pt x="267" y="46"/>
                  </a:lnTo>
                  <a:lnTo>
                    <a:pt x="256" y="36"/>
                  </a:lnTo>
                  <a:lnTo>
                    <a:pt x="244" y="26"/>
                  </a:lnTo>
                  <a:lnTo>
                    <a:pt x="231" y="18"/>
                  </a:lnTo>
                  <a:lnTo>
                    <a:pt x="217" y="12"/>
                  </a:lnTo>
                  <a:lnTo>
                    <a:pt x="203" y="6"/>
                  </a:lnTo>
                  <a:lnTo>
                    <a:pt x="188" y="3"/>
                  </a:lnTo>
                  <a:lnTo>
                    <a:pt x="173" y="1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1955801" y="2300288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4 h 60"/>
                <a:gd name="T8" fmla="*/ 9 w 60"/>
                <a:gd name="T9" fmla="*/ 9 h 60"/>
                <a:gd name="T10" fmla="*/ 4 w 60"/>
                <a:gd name="T11" fmla="*/ 13 h 60"/>
                <a:gd name="T12" fmla="*/ 2 w 60"/>
                <a:gd name="T13" fmla="*/ 19 h 60"/>
                <a:gd name="T14" fmla="*/ 0 w 60"/>
                <a:gd name="T15" fmla="*/ 24 h 60"/>
                <a:gd name="T16" fmla="*/ 0 w 60"/>
                <a:gd name="T17" fmla="*/ 29 h 60"/>
                <a:gd name="T18" fmla="*/ 0 w 60"/>
                <a:gd name="T19" fmla="*/ 36 h 60"/>
                <a:gd name="T20" fmla="*/ 2 w 60"/>
                <a:gd name="T21" fmla="*/ 41 h 60"/>
                <a:gd name="T22" fmla="*/ 4 w 60"/>
                <a:gd name="T23" fmla="*/ 47 h 60"/>
                <a:gd name="T24" fmla="*/ 9 w 60"/>
                <a:gd name="T25" fmla="*/ 51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1 w 60"/>
                <a:gd name="T41" fmla="*/ 51 h 60"/>
                <a:gd name="T42" fmla="*/ 55 w 60"/>
                <a:gd name="T43" fmla="*/ 47 h 60"/>
                <a:gd name="T44" fmla="*/ 58 w 60"/>
                <a:gd name="T45" fmla="*/ 41 h 60"/>
                <a:gd name="T46" fmla="*/ 59 w 60"/>
                <a:gd name="T47" fmla="*/ 36 h 60"/>
                <a:gd name="T48" fmla="*/ 60 w 60"/>
                <a:gd name="T49" fmla="*/ 29 h 60"/>
                <a:gd name="T50" fmla="*/ 59 w 60"/>
                <a:gd name="T51" fmla="*/ 24 h 60"/>
                <a:gd name="T52" fmla="*/ 58 w 60"/>
                <a:gd name="T53" fmla="*/ 19 h 60"/>
                <a:gd name="T54" fmla="*/ 55 w 60"/>
                <a:gd name="T55" fmla="*/ 13 h 60"/>
                <a:gd name="T56" fmla="*/ 51 w 60"/>
                <a:gd name="T57" fmla="*/ 9 h 60"/>
                <a:gd name="T58" fmla="*/ 47 w 60"/>
                <a:gd name="T59" fmla="*/ 4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9" y="9"/>
                  </a:lnTo>
                  <a:lnTo>
                    <a:pt x="4" y="13"/>
                  </a:lnTo>
                  <a:lnTo>
                    <a:pt x="2" y="19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2" y="41"/>
                  </a:lnTo>
                  <a:lnTo>
                    <a:pt x="4" y="47"/>
                  </a:lnTo>
                  <a:lnTo>
                    <a:pt x="9" y="51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1" y="51"/>
                  </a:lnTo>
                  <a:lnTo>
                    <a:pt x="55" y="47"/>
                  </a:lnTo>
                  <a:lnTo>
                    <a:pt x="58" y="41"/>
                  </a:lnTo>
                  <a:lnTo>
                    <a:pt x="59" y="36"/>
                  </a:lnTo>
                  <a:lnTo>
                    <a:pt x="60" y="29"/>
                  </a:lnTo>
                  <a:lnTo>
                    <a:pt x="59" y="24"/>
                  </a:lnTo>
                  <a:lnTo>
                    <a:pt x="58" y="19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1687513" y="2447925"/>
              <a:ext cx="61913" cy="104775"/>
            </a:xfrm>
            <a:custGeom>
              <a:avLst/>
              <a:gdLst>
                <a:gd name="T0" fmla="*/ 132 w 195"/>
                <a:gd name="T1" fmla="*/ 0 h 329"/>
                <a:gd name="T2" fmla="*/ 126 w 195"/>
                <a:gd name="T3" fmla="*/ 10 h 329"/>
                <a:gd name="T4" fmla="*/ 108 w 195"/>
                <a:gd name="T5" fmla="*/ 39 h 329"/>
                <a:gd name="T6" fmla="*/ 84 w 195"/>
                <a:gd name="T7" fmla="*/ 80 h 329"/>
                <a:gd name="T8" fmla="*/ 58 w 195"/>
                <a:gd name="T9" fmla="*/ 129 h 329"/>
                <a:gd name="T10" fmla="*/ 45 w 195"/>
                <a:gd name="T11" fmla="*/ 156 h 329"/>
                <a:gd name="T12" fmla="*/ 33 w 195"/>
                <a:gd name="T13" fmla="*/ 182 h 329"/>
                <a:gd name="T14" fmla="*/ 22 w 195"/>
                <a:gd name="T15" fmla="*/ 207 h 329"/>
                <a:gd name="T16" fmla="*/ 12 w 195"/>
                <a:gd name="T17" fmla="*/ 231 h 329"/>
                <a:gd name="T18" fmla="*/ 6 w 195"/>
                <a:gd name="T19" fmla="*/ 253 h 329"/>
                <a:gd name="T20" fmla="*/ 1 w 195"/>
                <a:gd name="T21" fmla="*/ 272 h 329"/>
                <a:gd name="T22" fmla="*/ 0 w 195"/>
                <a:gd name="T23" fmla="*/ 281 h 329"/>
                <a:gd name="T24" fmla="*/ 1 w 195"/>
                <a:gd name="T25" fmla="*/ 289 h 329"/>
                <a:gd name="T26" fmla="*/ 1 w 195"/>
                <a:gd name="T27" fmla="*/ 295 h 329"/>
                <a:gd name="T28" fmla="*/ 4 w 195"/>
                <a:gd name="T29" fmla="*/ 301 h 329"/>
                <a:gd name="T30" fmla="*/ 7 w 195"/>
                <a:gd name="T31" fmla="*/ 306 h 329"/>
                <a:gd name="T32" fmla="*/ 10 w 195"/>
                <a:gd name="T33" fmla="*/ 310 h 329"/>
                <a:gd name="T34" fmla="*/ 16 w 195"/>
                <a:gd name="T35" fmla="*/ 314 h 329"/>
                <a:gd name="T36" fmla="*/ 20 w 195"/>
                <a:gd name="T37" fmla="*/ 317 h 329"/>
                <a:gd name="T38" fmla="*/ 25 w 195"/>
                <a:gd name="T39" fmla="*/ 320 h 329"/>
                <a:gd name="T40" fmla="*/ 32 w 195"/>
                <a:gd name="T41" fmla="*/ 322 h 329"/>
                <a:gd name="T42" fmla="*/ 38 w 195"/>
                <a:gd name="T43" fmla="*/ 325 h 329"/>
                <a:gd name="T44" fmla="*/ 45 w 195"/>
                <a:gd name="T45" fmla="*/ 326 h 329"/>
                <a:gd name="T46" fmla="*/ 60 w 195"/>
                <a:gd name="T47" fmla="*/ 328 h 329"/>
                <a:gd name="T48" fmla="*/ 77 w 195"/>
                <a:gd name="T49" fmla="*/ 329 h 329"/>
                <a:gd name="T50" fmla="*/ 93 w 195"/>
                <a:gd name="T51" fmla="*/ 328 h 329"/>
                <a:gd name="T52" fmla="*/ 110 w 195"/>
                <a:gd name="T53" fmla="*/ 327 h 329"/>
                <a:gd name="T54" fmla="*/ 142 w 195"/>
                <a:gd name="T55" fmla="*/ 322 h 329"/>
                <a:gd name="T56" fmla="*/ 169 w 195"/>
                <a:gd name="T57" fmla="*/ 318 h 329"/>
                <a:gd name="T58" fmla="*/ 189 w 195"/>
                <a:gd name="T59" fmla="*/ 314 h 329"/>
                <a:gd name="T60" fmla="*/ 195 w 195"/>
                <a:gd name="T61" fmla="*/ 311 h 329"/>
                <a:gd name="T62" fmla="*/ 192 w 195"/>
                <a:gd name="T63" fmla="*/ 311 h 329"/>
                <a:gd name="T64" fmla="*/ 182 w 195"/>
                <a:gd name="T65" fmla="*/ 310 h 329"/>
                <a:gd name="T66" fmla="*/ 169 w 195"/>
                <a:gd name="T67" fmla="*/ 307 h 329"/>
                <a:gd name="T68" fmla="*/ 153 w 195"/>
                <a:gd name="T69" fmla="*/ 303 h 329"/>
                <a:gd name="T70" fmla="*/ 144 w 195"/>
                <a:gd name="T71" fmla="*/ 298 h 329"/>
                <a:gd name="T72" fmla="*/ 135 w 195"/>
                <a:gd name="T73" fmla="*/ 295 h 329"/>
                <a:gd name="T74" fmla="*/ 127 w 195"/>
                <a:gd name="T75" fmla="*/ 290 h 329"/>
                <a:gd name="T76" fmla="*/ 118 w 195"/>
                <a:gd name="T77" fmla="*/ 284 h 329"/>
                <a:gd name="T78" fmla="*/ 110 w 195"/>
                <a:gd name="T79" fmla="*/ 278 h 329"/>
                <a:gd name="T80" fmla="*/ 103 w 195"/>
                <a:gd name="T81" fmla="*/ 270 h 329"/>
                <a:gd name="T82" fmla="*/ 96 w 195"/>
                <a:gd name="T83" fmla="*/ 261 h 329"/>
                <a:gd name="T84" fmla="*/ 92 w 195"/>
                <a:gd name="T85" fmla="*/ 251 h 329"/>
                <a:gd name="T86" fmla="*/ 90 w 195"/>
                <a:gd name="T87" fmla="*/ 246 h 329"/>
                <a:gd name="T88" fmla="*/ 87 w 195"/>
                <a:gd name="T89" fmla="*/ 239 h 329"/>
                <a:gd name="T90" fmla="*/ 86 w 195"/>
                <a:gd name="T91" fmla="*/ 233 h 329"/>
                <a:gd name="T92" fmla="*/ 86 w 195"/>
                <a:gd name="T93" fmla="*/ 225 h 329"/>
                <a:gd name="T94" fmla="*/ 86 w 195"/>
                <a:gd name="T95" fmla="*/ 208 h 329"/>
                <a:gd name="T96" fmla="*/ 87 w 195"/>
                <a:gd name="T97" fmla="*/ 189 h 329"/>
                <a:gd name="T98" fmla="*/ 90 w 195"/>
                <a:gd name="T99" fmla="*/ 169 h 329"/>
                <a:gd name="T100" fmla="*/ 94 w 195"/>
                <a:gd name="T101" fmla="*/ 148 h 329"/>
                <a:gd name="T102" fmla="*/ 98 w 195"/>
                <a:gd name="T103" fmla="*/ 126 h 329"/>
                <a:gd name="T104" fmla="*/ 103 w 195"/>
                <a:gd name="T105" fmla="*/ 105 h 329"/>
                <a:gd name="T106" fmla="*/ 113 w 195"/>
                <a:gd name="T107" fmla="*/ 65 h 329"/>
                <a:gd name="T108" fmla="*/ 122 w 195"/>
                <a:gd name="T109" fmla="*/ 31 h 329"/>
                <a:gd name="T110" fmla="*/ 130 w 195"/>
                <a:gd name="T111" fmla="*/ 8 h 329"/>
                <a:gd name="T112" fmla="*/ 132 w 195"/>
                <a:gd name="T11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" h="329">
                  <a:moveTo>
                    <a:pt x="132" y="0"/>
                  </a:moveTo>
                  <a:lnTo>
                    <a:pt x="126" y="10"/>
                  </a:lnTo>
                  <a:lnTo>
                    <a:pt x="108" y="39"/>
                  </a:lnTo>
                  <a:lnTo>
                    <a:pt x="84" y="80"/>
                  </a:lnTo>
                  <a:lnTo>
                    <a:pt x="58" y="129"/>
                  </a:lnTo>
                  <a:lnTo>
                    <a:pt x="45" y="156"/>
                  </a:lnTo>
                  <a:lnTo>
                    <a:pt x="33" y="182"/>
                  </a:lnTo>
                  <a:lnTo>
                    <a:pt x="22" y="207"/>
                  </a:lnTo>
                  <a:lnTo>
                    <a:pt x="12" y="231"/>
                  </a:lnTo>
                  <a:lnTo>
                    <a:pt x="6" y="253"/>
                  </a:lnTo>
                  <a:lnTo>
                    <a:pt x="1" y="272"/>
                  </a:lnTo>
                  <a:lnTo>
                    <a:pt x="0" y="281"/>
                  </a:lnTo>
                  <a:lnTo>
                    <a:pt x="1" y="289"/>
                  </a:lnTo>
                  <a:lnTo>
                    <a:pt x="1" y="295"/>
                  </a:lnTo>
                  <a:lnTo>
                    <a:pt x="4" y="301"/>
                  </a:lnTo>
                  <a:lnTo>
                    <a:pt x="7" y="306"/>
                  </a:lnTo>
                  <a:lnTo>
                    <a:pt x="10" y="310"/>
                  </a:lnTo>
                  <a:lnTo>
                    <a:pt x="16" y="314"/>
                  </a:lnTo>
                  <a:lnTo>
                    <a:pt x="20" y="317"/>
                  </a:lnTo>
                  <a:lnTo>
                    <a:pt x="25" y="320"/>
                  </a:lnTo>
                  <a:lnTo>
                    <a:pt x="32" y="322"/>
                  </a:lnTo>
                  <a:lnTo>
                    <a:pt x="38" y="325"/>
                  </a:lnTo>
                  <a:lnTo>
                    <a:pt x="45" y="326"/>
                  </a:lnTo>
                  <a:lnTo>
                    <a:pt x="60" y="328"/>
                  </a:lnTo>
                  <a:lnTo>
                    <a:pt x="77" y="329"/>
                  </a:lnTo>
                  <a:lnTo>
                    <a:pt x="93" y="328"/>
                  </a:lnTo>
                  <a:lnTo>
                    <a:pt x="110" y="327"/>
                  </a:lnTo>
                  <a:lnTo>
                    <a:pt x="142" y="322"/>
                  </a:lnTo>
                  <a:lnTo>
                    <a:pt x="169" y="318"/>
                  </a:lnTo>
                  <a:lnTo>
                    <a:pt x="189" y="314"/>
                  </a:lnTo>
                  <a:lnTo>
                    <a:pt x="195" y="311"/>
                  </a:lnTo>
                  <a:lnTo>
                    <a:pt x="192" y="311"/>
                  </a:lnTo>
                  <a:lnTo>
                    <a:pt x="182" y="310"/>
                  </a:lnTo>
                  <a:lnTo>
                    <a:pt x="169" y="307"/>
                  </a:lnTo>
                  <a:lnTo>
                    <a:pt x="153" y="303"/>
                  </a:lnTo>
                  <a:lnTo>
                    <a:pt x="144" y="298"/>
                  </a:lnTo>
                  <a:lnTo>
                    <a:pt x="135" y="295"/>
                  </a:lnTo>
                  <a:lnTo>
                    <a:pt x="127" y="290"/>
                  </a:lnTo>
                  <a:lnTo>
                    <a:pt x="118" y="284"/>
                  </a:lnTo>
                  <a:lnTo>
                    <a:pt x="110" y="278"/>
                  </a:lnTo>
                  <a:lnTo>
                    <a:pt x="103" y="270"/>
                  </a:lnTo>
                  <a:lnTo>
                    <a:pt x="96" y="261"/>
                  </a:lnTo>
                  <a:lnTo>
                    <a:pt x="92" y="251"/>
                  </a:lnTo>
                  <a:lnTo>
                    <a:pt x="90" y="246"/>
                  </a:lnTo>
                  <a:lnTo>
                    <a:pt x="87" y="239"/>
                  </a:lnTo>
                  <a:lnTo>
                    <a:pt x="86" y="233"/>
                  </a:lnTo>
                  <a:lnTo>
                    <a:pt x="86" y="225"/>
                  </a:lnTo>
                  <a:lnTo>
                    <a:pt x="86" y="208"/>
                  </a:lnTo>
                  <a:lnTo>
                    <a:pt x="87" y="189"/>
                  </a:lnTo>
                  <a:lnTo>
                    <a:pt x="90" y="169"/>
                  </a:lnTo>
                  <a:lnTo>
                    <a:pt x="94" y="148"/>
                  </a:lnTo>
                  <a:lnTo>
                    <a:pt x="98" y="126"/>
                  </a:lnTo>
                  <a:lnTo>
                    <a:pt x="103" y="105"/>
                  </a:lnTo>
                  <a:lnTo>
                    <a:pt x="113" y="65"/>
                  </a:lnTo>
                  <a:lnTo>
                    <a:pt x="122" y="31"/>
                  </a:lnTo>
                  <a:lnTo>
                    <a:pt x="130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9C6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1447801" y="2200275"/>
              <a:ext cx="269875" cy="269875"/>
            </a:xfrm>
            <a:custGeom>
              <a:avLst/>
              <a:gdLst>
                <a:gd name="T0" fmla="*/ 734 w 851"/>
                <a:gd name="T1" fmla="*/ 0 h 851"/>
                <a:gd name="T2" fmla="*/ 773 w 851"/>
                <a:gd name="T3" fmla="*/ 10 h 851"/>
                <a:gd name="T4" fmla="*/ 804 w 851"/>
                <a:gd name="T5" fmla="*/ 29 h 851"/>
                <a:gd name="T6" fmla="*/ 829 w 851"/>
                <a:gd name="T7" fmla="*/ 57 h 851"/>
                <a:gd name="T8" fmla="*/ 846 w 851"/>
                <a:gd name="T9" fmla="*/ 90 h 851"/>
                <a:gd name="T10" fmla="*/ 851 w 851"/>
                <a:gd name="T11" fmla="*/ 130 h 851"/>
                <a:gd name="T12" fmla="*/ 849 w 851"/>
                <a:gd name="T13" fmla="*/ 748 h 851"/>
                <a:gd name="T14" fmla="*/ 836 w 851"/>
                <a:gd name="T15" fmla="*/ 784 h 851"/>
                <a:gd name="T16" fmla="*/ 813 w 851"/>
                <a:gd name="T17" fmla="*/ 814 h 851"/>
                <a:gd name="T18" fmla="*/ 783 w 851"/>
                <a:gd name="T19" fmla="*/ 836 h 851"/>
                <a:gd name="T20" fmla="*/ 747 w 851"/>
                <a:gd name="T21" fmla="*/ 849 h 851"/>
                <a:gd name="T22" fmla="*/ 128 w 851"/>
                <a:gd name="T23" fmla="*/ 851 h 851"/>
                <a:gd name="T24" fmla="*/ 90 w 851"/>
                <a:gd name="T25" fmla="*/ 846 h 851"/>
                <a:gd name="T26" fmla="*/ 56 w 851"/>
                <a:gd name="T27" fmla="*/ 830 h 851"/>
                <a:gd name="T28" fmla="*/ 29 w 851"/>
                <a:gd name="T29" fmla="*/ 805 h 851"/>
                <a:gd name="T30" fmla="*/ 10 w 851"/>
                <a:gd name="T31" fmla="*/ 773 h 851"/>
                <a:gd name="T32" fmla="*/ 0 w 851"/>
                <a:gd name="T33" fmla="*/ 736 h 851"/>
                <a:gd name="T34" fmla="*/ 0 w 851"/>
                <a:gd name="T35" fmla="*/ 116 h 851"/>
                <a:gd name="T36" fmla="*/ 10 w 851"/>
                <a:gd name="T37" fmla="*/ 79 h 851"/>
                <a:gd name="T38" fmla="*/ 29 w 851"/>
                <a:gd name="T39" fmla="*/ 47 h 851"/>
                <a:gd name="T40" fmla="*/ 56 w 851"/>
                <a:gd name="T41" fmla="*/ 22 h 851"/>
                <a:gd name="T42" fmla="*/ 90 w 851"/>
                <a:gd name="T43" fmla="*/ 5 h 851"/>
                <a:gd name="T44" fmla="*/ 128 w 851"/>
                <a:gd name="T45" fmla="*/ 0 h 851"/>
                <a:gd name="T46" fmla="*/ 674 w 851"/>
                <a:gd name="T47" fmla="*/ 83 h 851"/>
                <a:gd name="T48" fmla="*/ 705 w 851"/>
                <a:gd name="T49" fmla="*/ 91 h 851"/>
                <a:gd name="T50" fmla="*/ 730 w 851"/>
                <a:gd name="T51" fmla="*/ 107 h 851"/>
                <a:gd name="T52" fmla="*/ 751 w 851"/>
                <a:gd name="T53" fmla="*/ 128 h 851"/>
                <a:gd name="T54" fmla="*/ 764 w 851"/>
                <a:gd name="T55" fmla="*/ 156 h 851"/>
                <a:gd name="T56" fmla="*/ 768 w 851"/>
                <a:gd name="T57" fmla="*/ 187 h 851"/>
                <a:gd name="T58" fmla="*/ 766 w 851"/>
                <a:gd name="T59" fmla="*/ 686 h 851"/>
                <a:gd name="T60" fmla="*/ 755 w 851"/>
                <a:gd name="T61" fmla="*/ 714 h 851"/>
                <a:gd name="T62" fmla="*/ 738 w 851"/>
                <a:gd name="T63" fmla="*/ 738 h 851"/>
                <a:gd name="T64" fmla="*/ 714 w 851"/>
                <a:gd name="T65" fmla="*/ 757 h 851"/>
                <a:gd name="T66" fmla="*/ 685 w 851"/>
                <a:gd name="T67" fmla="*/ 766 h 851"/>
                <a:gd name="T68" fmla="*/ 186 w 851"/>
                <a:gd name="T69" fmla="*/ 769 h 851"/>
                <a:gd name="T70" fmla="*/ 156 w 851"/>
                <a:gd name="T71" fmla="*/ 764 h 851"/>
                <a:gd name="T72" fmla="*/ 128 w 851"/>
                <a:gd name="T73" fmla="*/ 751 h 851"/>
                <a:gd name="T74" fmla="*/ 107 w 851"/>
                <a:gd name="T75" fmla="*/ 730 h 851"/>
                <a:gd name="T76" fmla="*/ 90 w 851"/>
                <a:gd name="T77" fmla="*/ 705 h 851"/>
                <a:gd name="T78" fmla="*/ 83 w 851"/>
                <a:gd name="T79" fmla="*/ 675 h 851"/>
                <a:gd name="T80" fmla="*/ 83 w 851"/>
                <a:gd name="T81" fmla="*/ 176 h 851"/>
                <a:gd name="T82" fmla="*/ 90 w 851"/>
                <a:gd name="T83" fmla="*/ 147 h 851"/>
                <a:gd name="T84" fmla="*/ 107 w 851"/>
                <a:gd name="T85" fmla="*/ 121 h 851"/>
                <a:gd name="T86" fmla="*/ 128 w 851"/>
                <a:gd name="T87" fmla="*/ 100 h 851"/>
                <a:gd name="T88" fmla="*/ 156 w 851"/>
                <a:gd name="T89" fmla="*/ 87 h 851"/>
                <a:gd name="T90" fmla="*/ 186 w 851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1" h="851">
                  <a:moveTo>
                    <a:pt x="128" y="0"/>
                  </a:moveTo>
                  <a:lnTo>
                    <a:pt x="721" y="0"/>
                  </a:lnTo>
                  <a:lnTo>
                    <a:pt x="734" y="0"/>
                  </a:lnTo>
                  <a:lnTo>
                    <a:pt x="747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3" y="15"/>
                  </a:lnTo>
                  <a:lnTo>
                    <a:pt x="794" y="22"/>
                  </a:lnTo>
                  <a:lnTo>
                    <a:pt x="804" y="29"/>
                  </a:lnTo>
                  <a:lnTo>
                    <a:pt x="813" y="38"/>
                  </a:lnTo>
                  <a:lnTo>
                    <a:pt x="822" y="47"/>
                  </a:lnTo>
                  <a:lnTo>
                    <a:pt x="829" y="57"/>
                  </a:lnTo>
                  <a:lnTo>
                    <a:pt x="836" y="67"/>
                  </a:lnTo>
                  <a:lnTo>
                    <a:pt x="841" y="79"/>
                  </a:lnTo>
                  <a:lnTo>
                    <a:pt x="846" y="90"/>
                  </a:lnTo>
                  <a:lnTo>
                    <a:pt x="849" y="103"/>
                  </a:lnTo>
                  <a:lnTo>
                    <a:pt x="851" y="116"/>
                  </a:lnTo>
                  <a:lnTo>
                    <a:pt x="851" y="130"/>
                  </a:lnTo>
                  <a:lnTo>
                    <a:pt x="851" y="723"/>
                  </a:lnTo>
                  <a:lnTo>
                    <a:pt x="851" y="736"/>
                  </a:lnTo>
                  <a:lnTo>
                    <a:pt x="849" y="748"/>
                  </a:lnTo>
                  <a:lnTo>
                    <a:pt x="846" y="761"/>
                  </a:lnTo>
                  <a:lnTo>
                    <a:pt x="841" y="773"/>
                  </a:lnTo>
                  <a:lnTo>
                    <a:pt x="836" y="784"/>
                  </a:lnTo>
                  <a:lnTo>
                    <a:pt x="829" y="795"/>
                  </a:lnTo>
                  <a:lnTo>
                    <a:pt x="822" y="805"/>
                  </a:lnTo>
                  <a:lnTo>
                    <a:pt x="813" y="814"/>
                  </a:lnTo>
                  <a:lnTo>
                    <a:pt x="804" y="822"/>
                  </a:lnTo>
                  <a:lnTo>
                    <a:pt x="794" y="830"/>
                  </a:lnTo>
                  <a:lnTo>
                    <a:pt x="783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7" y="849"/>
                  </a:lnTo>
                  <a:lnTo>
                    <a:pt x="734" y="851"/>
                  </a:lnTo>
                  <a:lnTo>
                    <a:pt x="721" y="851"/>
                  </a:lnTo>
                  <a:lnTo>
                    <a:pt x="128" y="851"/>
                  </a:lnTo>
                  <a:lnTo>
                    <a:pt x="115" y="851"/>
                  </a:lnTo>
                  <a:lnTo>
                    <a:pt x="103" y="849"/>
                  </a:lnTo>
                  <a:lnTo>
                    <a:pt x="90" y="846"/>
                  </a:lnTo>
                  <a:lnTo>
                    <a:pt x="78" y="842"/>
                  </a:lnTo>
                  <a:lnTo>
                    <a:pt x="67" y="836"/>
                  </a:lnTo>
                  <a:lnTo>
                    <a:pt x="56" y="830"/>
                  </a:lnTo>
                  <a:lnTo>
                    <a:pt x="47" y="822"/>
                  </a:lnTo>
                  <a:lnTo>
                    <a:pt x="37" y="814"/>
                  </a:lnTo>
                  <a:lnTo>
                    <a:pt x="29" y="805"/>
                  </a:lnTo>
                  <a:lnTo>
                    <a:pt x="22" y="795"/>
                  </a:lnTo>
                  <a:lnTo>
                    <a:pt x="15" y="784"/>
                  </a:lnTo>
                  <a:lnTo>
                    <a:pt x="10" y="773"/>
                  </a:lnTo>
                  <a:lnTo>
                    <a:pt x="5" y="761"/>
                  </a:lnTo>
                  <a:lnTo>
                    <a:pt x="2" y="748"/>
                  </a:lnTo>
                  <a:lnTo>
                    <a:pt x="0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2" y="103"/>
                  </a:lnTo>
                  <a:lnTo>
                    <a:pt x="5" y="90"/>
                  </a:lnTo>
                  <a:lnTo>
                    <a:pt x="10" y="79"/>
                  </a:lnTo>
                  <a:lnTo>
                    <a:pt x="15" y="67"/>
                  </a:lnTo>
                  <a:lnTo>
                    <a:pt x="22" y="57"/>
                  </a:lnTo>
                  <a:lnTo>
                    <a:pt x="29" y="47"/>
                  </a:lnTo>
                  <a:lnTo>
                    <a:pt x="37" y="38"/>
                  </a:lnTo>
                  <a:lnTo>
                    <a:pt x="47" y="29"/>
                  </a:lnTo>
                  <a:lnTo>
                    <a:pt x="56" y="22"/>
                  </a:lnTo>
                  <a:lnTo>
                    <a:pt x="67" y="15"/>
                  </a:lnTo>
                  <a:lnTo>
                    <a:pt x="78" y="10"/>
                  </a:lnTo>
                  <a:lnTo>
                    <a:pt x="90" y="5"/>
                  </a:lnTo>
                  <a:lnTo>
                    <a:pt x="103" y="2"/>
                  </a:lnTo>
                  <a:lnTo>
                    <a:pt x="115" y="0"/>
                  </a:lnTo>
                  <a:lnTo>
                    <a:pt x="128" y="0"/>
                  </a:lnTo>
                  <a:close/>
                  <a:moveTo>
                    <a:pt x="186" y="83"/>
                  </a:moveTo>
                  <a:lnTo>
                    <a:pt x="664" y="83"/>
                  </a:lnTo>
                  <a:lnTo>
                    <a:pt x="674" y="83"/>
                  </a:lnTo>
                  <a:lnTo>
                    <a:pt x="685" y="85"/>
                  </a:lnTo>
                  <a:lnTo>
                    <a:pt x="695" y="87"/>
                  </a:lnTo>
                  <a:lnTo>
                    <a:pt x="705" y="91"/>
                  </a:lnTo>
                  <a:lnTo>
                    <a:pt x="714" y="96"/>
                  </a:lnTo>
                  <a:lnTo>
                    <a:pt x="722" y="100"/>
                  </a:lnTo>
                  <a:lnTo>
                    <a:pt x="730" y="107"/>
                  </a:lnTo>
                  <a:lnTo>
                    <a:pt x="738" y="113"/>
                  </a:lnTo>
                  <a:lnTo>
                    <a:pt x="744" y="121"/>
                  </a:lnTo>
                  <a:lnTo>
                    <a:pt x="751" y="128"/>
                  </a:lnTo>
                  <a:lnTo>
                    <a:pt x="755" y="137"/>
                  </a:lnTo>
                  <a:lnTo>
                    <a:pt x="761" y="147"/>
                  </a:lnTo>
                  <a:lnTo>
                    <a:pt x="764" y="156"/>
                  </a:lnTo>
                  <a:lnTo>
                    <a:pt x="766" y="166"/>
                  </a:lnTo>
                  <a:lnTo>
                    <a:pt x="768" y="176"/>
                  </a:lnTo>
                  <a:lnTo>
                    <a:pt x="768" y="187"/>
                  </a:lnTo>
                  <a:lnTo>
                    <a:pt x="768" y="665"/>
                  </a:lnTo>
                  <a:lnTo>
                    <a:pt x="768" y="675"/>
                  </a:lnTo>
                  <a:lnTo>
                    <a:pt x="766" y="686"/>
                  </a:lnTo>
                  <a:lnTo>
                    <a:pt x="764" y="696"/>
                  </a:lnTo>
                  <a:lnTo>
                    <a:pt x="761" y="705"/>
                  </a:lnTo>
                  <a:lnTo>
                    <a:pt x="755" y="714"/>
                  </a:lnTo>
                  <a:lnTo>
                    <a:pt x="751" y="723"/>
                  </a:lnTo>
                  <a:lnTo>
                    <a:pt x="744" y="730"/>
                  </a:lnTo>
                  <a:lnTo>
                    <a:pt x="738" y="738"/>
                  </a:lnTo>
                  <a:lnTo>
                    <a:pt x="730" y="745"/>
                  </a:lnTo>
                  <a:lnTo>
                    <a:pt x="722" y="751"/>
                  </a:lnTo>
                  <a:lnTo>
                    <a:pt x="714" y="757"/>
                  </a:lnTo>
                  <a:lnTo>
                    <a:pt x="705" y="761"/>
                  </a:lnTo>
                  <a:lnTo>
                    <a:pt x="695" y="764"/>
                  </a:lnTo>
                  <a:lnTo>
                    <a:pt x="685" y="766"/>
                  </a:lnTo>
                  <a:lnTo>
                    <a:pt x="674" y="769"/>
                  </a:lnTo>
                  <a:lnTo>
                    <a:pt x="664" y="769"/>
                  </a:lnTo>
                  <a:lnTo>
                    <a:pt x="186" y="769"/>
                  </a:lnTo>
                  <a:lnTo>
                    <a:pt x="176" y="769"/>
                  </a:lnTo>
                  <a:lnTo>
                    <a:pt x="165" y="766"/>
                  </a:lnTo>
                  <a:lnTo>
                    <a:pt x="156" y="764"/>
                  </a:lnTo>
                  <a:lnTo>
                    <a:pt x="146" y="761"/>
                  </a:lnTo>
                  <a:lnTo>
                    <a:pt x="137" y="757"/>
                  </a:lnTo>
                  <a:lnTo>
                    <a:pt x="128" y="751"/>
                  </a:lnTo>
                  <a:lnTo>
                    <a:pt x="121" y="745"/>
                  </a:lnTo>
                  <a:lnTo>
                    <a:pt x="113" y="738"/>
                  </a:lnTo>
                  <a:lnTo>
                    <a:pt x="107" y="730"/>
                  </a:lnTo>
                  <a:lnTo>
                    <a:pt x="100" y="723"/>
                  </a:lnTo>
                  <a:lnTo>
                    <a:pt x="95" y="714"/>
                  </a:lnTo>
                  <a:lnTo>
                    <a:pt x="90" y="705"/>
                  </a:lnTo>
                  <a:lnTo>
                    <a:pt x="87" y="696"/>
                  </a:lnTo>
                  <a:lnTo>
                    <a:pt x="85" y="686"/>
                  </a:lnTo>
                  <a:lnTo>
                    <a:pt x="83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3" y="176"/>
                  </a:lnTo>
                  <a:lnTo>
                    <a:pt x="85" y="166"/>
                  </a:lnTo>
                  <a:lnTo>
                    <a:pt x="87" y="156"/>
                  </a:lnTo>
                  <a:lnTo>
                    <a:pt x="90" y="147"/>
                  </a:lnTo>
                  <a:lnTo>
                    <a:pt x="95" y="137"/>
                  </a:lnTo>
                  <a:lnTo>
                    <a:pt x="100" y="128"/>
                  </a:lnTo>
                  <a:lnTo>
                    <a:pt x="107" y="121"/>
                  </a:lnTo>
                  <a:lnTo>
                    <a:pt x="113" y="113"/>
                  </a:lnTo>
                  <a:lnTo>
                    <a:pt x="121" y="107"/>
                  </a:lnTo>
                  <a:lnTo>
                    <a:pt x="128" y="100"/>
                  </a:lnTo>
                  <a:lnTo>
                    <a:pt x="137" y="96"/>
                  </a:lnTo>
                  <a:lnTo>
                    <a:pt x="146" y="91"/>
                  </a:lnTo>
                  <a:lnTo>
                    <a:pt x="156" y="87"/>
                  </a:lnTo>
                  <a:lnTo>
                    <a:pt x="165" y="85"/>
                  </a:lnTo>
                  <a:lnTo>
                    <a:pt x="176" y="83"/>
                  </a:lnTo>
                  <a:lnTo>
                    <a:pt x="186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846263" y="2200275"/>
              <a:ext cx="269875" cy="269875"/>
            </a:xfrm>
            <a:custGeom>
              <a:avLst/>
              <a:gdLst>
                <a:gd name="T0" fmla="*/ 736 w 853"/>
                <a:gd name="T1" fmla="*/ 0 h 851"/>
                <a:gd name="T2" fmla="*/ 773 w 853"/>
                <a:gd name="T3" fmla="*/ 10 h 851"/>
                <a:gd name="T4" fmla="*/ 805 w 853"/>
                <a:gd name="T5" fmla="*/ 29 h 851"/>
                <a:gd name="T6" fmla="*/ 830 w 853"/>
                <a:gd name="T7" fmla="*/ 57 h 851"/>
                <a:gd name="T8" fmla="*/ 846 w 853"/>
                <a:gd name="T9" fmla="*/ 90 h 851"/>
                <a:gd name="T10" fmla="*/ 853 w 853"/>
                <a:gd name="T11" fmla="*/ 130 h 851"/>
                <a:gd name="T12" fmla="*/ 850 w 853"/>
                <a:gd name="T13" fmla="*/ 748 h 851"/>
                <a:gd name="T14" fmla="*/ 836 w 853"/>
                <a:gd name="T15" fmla="*/ 784 h 851"/>
                <a:gd name="T16" fmla="*/ 815 w 853"/>
                <a:gd name="T17" fmla="*/ 814 h 851"/>
                <a:gd name="T18" fmla="*/ 784 w 853"/>
                <a:gd name="T19" fmla="*/ 836 h 851"/>
                <a:gd name="T20" fmla="*/ 749 w 853"/>
                <a:gd name="T21" fmla="*/ 849 h 851"/>
                <a:gd name="T22" fmla="*/ 130 w 853"/>
                <a:gd name="T23" fmla="*/ 851 h 851"/>
                <a:gd name="T24" fmla="*/ 92 w 853"/>
                <a:gd name="T25" fmla="*/ 846 h 851"/>
                <a:gd name="T26" fmla="*/ 57 w 853"/>
                <a:gd name="T27" fmla="*/ 830 h 851"/>
                <a:gd name="T28" fmla="*/ 30 w 853"/>
                <a:gd name="T29" fmla="*/ 805 h 851"/>
                <a:gd name="T30" fmla="*/ 10 w 853"/>
                <a:gd name="T31" fmla="*/ 773 h 851"/>
                <a:gd name="T32" fmla="*/ 2 w 853"/>
                <a:gd name="T33" fmla="*/ 736 h 851"/>
                <a:gd name="T34" fmla="*/ 2 w 853"/>
                <a:gd name="T35" fmla="*/ 116 h 851"/>
                <a:gd name="T36" fmla="*/ 10 w 853"/>
                <a:gd name="T37" fmla="*/ 79 h 851"/>
                <a:gd name="T38" fmla="*/ 30 w 853"/>
                <a:gd name="T39" fmla="*/ 47 h 851"/>
                <a:gd name="T40" fmla="*/ 57 w 853"/>
                <a:gd name="T41" fmla="*/ 22 h 851"/>
                <a:gd name="T42" fmla="*/ 92 w 853"/>
                <a:gd name="T43" fmla="*/ 5 h 851"/>
                <a:gd name="T44" fmla="*/ 130 w 853"/>
                <a:gd name="T45" fmla="*/ 0 h 851"/>
                <a:gd name="T46" fmla="*/ 675 w 853"/>
                <a:gd name="T47" fmla="*/ 83 h 851"/>
                <a:gd name="T48" fmla="*/ 706 w 853"/>
                <a:gd name="T49" fmla="*/ 91 h 851"/>
                <a:gd name="T50" fmla="*/ 732 w 853"/>
                <a:gd name="T51" fmla="*/ 107 h 851"/>
                <a:gd name="T52" fmla="*/ 751 w 853"/>
                <a:gd name="T53" fmla="*/ 128 h 851"/>
                <a:gd name="T54" fmla="*/ 765 w 853"/>
                <a:gd name="T55" fmla="*/ 156 h 851"/>
                <a:gd name="T56" fmla="*/ 769 w 853"/>
                <a:gd name="T57" fmla="*/ 187 h 851"/>
                <a:gd name="T58" fmla="*/ 767 w 853"/>
                <a:gd name="T59" fmla="*/ 686 h 851"/>
                <a:gd name="T60" fmla="*/ 757 w 853"/>
                <a:gd name="T61" fmla="*/ 714 h 851"/>
                <a:gd name="T62" fmla="*/ 738 w 853"/>
                <a:gd name="T63" fmla="*/ 738 h 851"/>
                <a:gd name="T64" fmla="*/ 714 w 853"/>
                <a:gd name="T65" fmla="*/ 757 h 851"/>
                <a:gd name="T66" fmla="*/ 686 w 853"/>
                <a:gd name="T67" fmla="*/ 766 h 851"/>
                <a:gd name="T68" fmla="*/ 188 w 853"/>
                <a:gd name="T69" fmla="*/ 769 h 851"/>
                <a:gd name="T70" fmla="*/ 156 w 853"/>
                <a:gd name="T71" fmla="*/ 764 h 851"/>
                <a:gd name="T72" fmla="*/ 129 w 853"/>
                <a:gd name="T73" fmla="*/ 751 h 851"/>
                <a:gd name="T74" fmla="*/ 107 w 853"/>
                <a:gd name="T75" fmla="*/ 730 h 851"/>
                <a:gd name="T76" fmla="*/ 92 w 853"/>
                <a:gd name="T77" fmla="*/ 705 h 851"/>
                <a:gd name="T78" fmla="*/ 84 w 853"/>
                <a:gd name="T79" fmla="*/ 675 h 851"/>
                <a:gd name="T80" fmla="*/ 84 w 853"/>
                <a:gd name="T81" fmla="*/ 176 h 851"/>
                <a:gd name="T82" fmla="*/ 92 w 853"/>
                <a:gd name="T83" fmla="*/ 147 h 851"/>
                <a:gd name="T84" fmla="*/ 107 w 853"/>
                <a:gd name="T85" fmla="*/ 121 h 851"/>
                <a:gd name="T86" fmla="*/ 129 w 853"/>
                <a:gd name="T87" fmla="*/ 100 h 851"/>
                <a:gd name="T88" fmla="*/ 156 w 853"/>
                <a:gd name="T89" fmla="*/ 87 h 851"/>
                <a:gd name="T90" fmla="*/ 188 w 853"/>
                <a:gd name="T91" fmla="*/ 83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3" h="851">
                  <a:moveTo>
                    <a:pt x="130" y="0"/>
                  </a:moveTo>
                  <a:lnTo>
                    <a:pt x="723" y="0"/>
                  </a:lnTo>
                  <a:lnTo>
                    <a:pt x="736" y="0"/>
                  </a:lnTo>
                  <a:lnTo>
                    <a:pt x="749" y="2"/>
                  </a:lnTo>
                  <a:lnTo>
                    <a:pt x="761" y="5"/>
                  </a:lnTo>
                  <a:lnTo>
                    <a:pt x="773" y="10"/>
                  </a:lnTo>
                  <a:lnTo>
                    <a:pt x="784" y="15"/>
                  </a:lnTo>
                  <a:lnTo>
                    <a:pt x="795" y="22"/>
                  </a:lnTo>
                  <a:lnTo>
                    <a:pt x="805" y="29"/>
                  </a:lnTo>
                  <a:lnTo>
                    <a:pt x="815" y="38"/>
                  </a:lnTo>
                  <a:lnTo>
                    <a:pt x="822" y="47"/>
                  </a:lnTo>
                  <a:lnTo>
                    <a:pt x="830" y="57"/>
                  </a:lnTo>
                  <a:lnTo>
                    <a:pt x="836" y="67"/>
                  </a:lnTo>
                  <a:lnTo>
                    <a:pt x="842" y="79"/>
                  </a:lnTo>
                  <a:lnTo>
                    <a:pt x="846" y="90"/>
                  </a:lnTo>
                  <a:lnTo>
                    <a:pt x="850" y="103"/>
                  </a:lnTo>
                  <a:lnTo>
                    <a:pt x="852" y="116"/>
                  </a:lnTo>
                  <a:lnTo>
                    <a:pt x="853" y="130"/>
                  </a:lnTo>
                  <a:lnTo>
                    <a:pt x="853" y="723"/>
                  </a:lnTo>
                  <a:lnTo>
                    <a:pt x="852" y="736"/>
                  </a:lnTo>
                  <a:lnTo>
                    <a:pt x="850" y="748"/>
                  </a:lnTo>
                  <a:lnTo>
                    <a:pt x="846" y="761"/>
                  </a:lnTo>
                  <a:lnTo>
                    <a:pt x="842" y="773"/>
                  </a:lnTo>
                  <a:lnTo>
                    <a:pt x="836" y="784"/>
                  </a:lnTo>
                  <a:lnTo>
                    <a:pt x="830" y="795"/>
                  </a:lnTo>
                  <a:lnTo>
                    <a:pt x="822" y="805"/>
                  </a:lnTo>
                  <a:lnTo>
                    <a:pt x="815" y="814"/>
                  </a:lnTo>
                  <a:lnTo>
                    <a:pt x="805" y="822"/>
                  </a:lnTo>
                  <a:lnTo>
                    <a:pt x="795" y="830"/>
                  </a:lnTo>
                  <a:lnTo>
                    <a:pt x="784" y="836"/>
                  </a:lnTo>
                  <a:lnTo>
                    <a:pt x="773" y="842"/>
                  </a:lnTo>
                  <a:lnTo>
                    <a:pt x="761" y="846"/>
                  </a:lnTo>
                  <a:lnTo>
                    <a:pt x="749" y="849"/>
                  </a:lnTo>
                  <a:lnTo>
                    <a:pt x="736" y="851"/>
                  </a:lnTo>
                  <a:lnTo>
                    <a:pt x="723" y="851"/>
                  </a:lnTo>
                  <a:lnTo>
                    <a:pt x="130" y="851"/>
                  </a:lnTo>
                  <a:lnTo>
                    <a:pt x="117" y="851"/>
                  </a:lnTo>
                  <a:lnTo>
                    <a:pt x="104" y="849"/>
                  </a:lnTo>
                  <a:lnTo>
                    <a:pt x="92" y="846"/>
                  </a:lnTo>
                  <a:lnTo>
                    <a:pt x="80" y="842"/>
                  </a:lnTo>
                  <a:lnTo>
                    <a:pt x="68" y="836"/>
                  </a:lnTo>
                  <a:lnTo>
                    <a:pt x="57" y="830"/>
                  </a:lnTo>
                  <a:lnTo>
                    <a:pt x="47" y="822"/>
                  </a:lnTo>
                  <a:lnTo>
                    <a:pt x="39" y="814"/>
                  </a:lnTo>
                  <a:lnTo>
                    <a:pt x="30" y="805"/>
                  </a:lnTo>
                  <a:lnTo>
                    <a:pt x="22" y="795"/>
                  </a:lnTo>
                  <a:lnTo>
                    <a:pt x="16" y="784"/>
                  </a:lnTo>
                  <a:lnTo>
                    <a:pt x="10" y="773"/>
                  </a:lnTo>
                  <a:lnTo>
                    <a:pt x="6" y="761"/>
                  </a:lnTo>
                  <a:lnTo>
                    <a:pt x="3" y="748"/>
                  </a:lnTo>
                  <a:lnTo>
                    <a:pt x="2" y="736"/>
                  </a:lnTo>
                  <a:lnTo>
                    <a:pt x="0" y="723"/>
                  </a:lnTo>
                  <a:lnTo>
                    <a:pt x="0" y="130"/>
                  </a:lnTo>
                  <a:lnTo>
                    <a:pt x="2" y="116"/>
                  </a:lnTo>
                  <a:lnTo>
                    <a:pt x="3" y="103"/>
                  </a:lnTo>
                  <a:lnTo>
                    <a:pt x="6" y="90"/>
                  </a:lnTo>
                  <a:lnTo>
                    <a:pt x="10" y="79"/>
                  </a:lnTo>
                  <a:lnTo>
                    <a:pt x="16" y="67"/>
                  </a:lnTo>
                  <a:lnTo>
                    <a:pt x="22" y="57"/>
                  </a:lnTo>
                  <a:lnTo>
                    <a:pt x="30" y="47"/>
                  </a:lnTo>
                  <a:lnTo>
                    <a:pt x="39" y="38"/>
                  </a:lnTo>
                  <a:lnTo>
                    <a:pt x="47" y="29"/>
                  </a:lnTo>
                  <a:lnTo>
                    <a:pt x="57" y="22"/>
                  </a:lnTo>
                  <a:lnTo>
                    <a:pt x="68" y="15"/>
                  </a:lnTo>
                  <a:lnTo>
                    <a:pt x="80" y="10"/>
                  </a:lnTo>
                  <a:lnTo>
                    <a:pt x="92" y="5"/>
                  </a:lnTo>
                  <a:lnTo>
                    <a:pt x="104" y="2"/>
                  </a:lnTo>
                  <a:lnTo>
                    <a:pt x="117" y="0"/>
                  </a:lnTo>
                  <a:lnTo>
                    <a:pt x="130" y="0"/>
                  </a:lnTo>
                  <a:close/>
                  <a:moveTo>
                    <a:pt x="188" y="83"/>
                  </a:moveTo>
                  <a:lnTo>
                    <a:pt x="665" y="83"/>
                  </a:lnTo>
                  <a:lnTo>
                    <a:pt x="675" y="83"/>
                  </a:lnTo>
                  <a:lnTo>
                    <a:pt x="686" y="85"/>
                  </a:lnTo>
                  <a:lnTo>
                    <a:pt x="696" y="87"/>
                  </a:lnTo>
                  <a:lnTo>
                    <a:pt x="706" y="91"/>
                  </a:lnTo>
                  <a:lnTo>
                    <a:pt x="714" y="96"/>
                  </a:lnTo>
                  <a:lnTo>
                    <a:pt x="723" y="100"/>
                  </a:lnTo>
                  <a:lnTo>
                    <a:pt x="732" y="107"/>
                  </a:lnTo>
                  <a:lnTo>
                    <a:pt x="738" y="113"/>
                  </a:lnTo>
                  <a:lnTo>
                    <a:pt x="745" y="121"/>
                  </a:lnTo>
                  <a:lnTo>
                    <a:pt x="751" y="128"/>
                  </a:lnTo>
                  <a:lnTo>
                    <a:pt x="757" y="137"/>
                  </a:lnTo>
                  <a:lnTo>
                    <a:pt x="761" y="147"/>
                  </a:lnTo>
                  <a:lnTo>
                    <a:pt x="765" y="156"/>
                  </a:lnTo>
                  <a:lnTo>
                    <a:pt x="767" y="166"/>
                  </a:lnTo>
                  <a:lnTo>
                    <a:pt x="769" y="176"/>
                  </a:lnTo>
                  <a:lnTo>
                    <a:pt x="769" y="187"/>
                  </a:lnTo>
                  <a:lnTo>
                    <a:pt x="769" y="665"/>
                  </a:lnTo>
                  <a:lnTo>
                    <a:pt x="769" y="675"/>
                  </a:lnTo>
                  <a:lnTo>
                    <a:pt x="767" y="686"/>
                  </a:lnTo>
                  <a:lnTo>
                    <a:pt x="765" y="696"/>
                  </a:lnTo>
                  <a:lnTo>
                    <a:pt x="761" y="705"/>
                  </a:lnTo>
                  <a:lnTo>
                    <a:pt x="757" y="714"/>
                  </a:lnTo>
                  <a:lnTo>
                    <a:pt x="751" y="723"/>
                  </a:lnTo>
                  <a:lnTo>
                    <a:pt x="745" y="730"/>
                  </a:lnTo>
                  <a:lnTo>
                    <a:pt x="738" y="738"/>
                  </a:lnTo>
                  <a:lnTo>
                    <a:pt x="732" y="745"/>
                  </a:lnTo>
                  <a:lnTo>
                    <a:pt x="723" y="751"/>
                  </a:lnTo>
                  <a:lnTo>
                    <a:pt x="714" y="757"/>
                  </a:lnTo>
                  <a:lnTo>
                    <a:pt x="706" y="761"/>
                  </a:lnTo>
                  <a:lnTo>
                    <a:pt x="696" y="764"/>
                  </a:lnTo>
                  <a:lnTo>
                    <a:pt x="686" y="766"/>
                  </a:lnTo>
                  <a:lnTo>
                    <a:pt x="675" y="769"/>
                  </a:lnTo>
                  <a:lnTo>
                    <a:pt x="665" y="769"/>
                  </a:lnTo>
                  <a:lnTo>
                    <a:pt x="188" y="769"/>
                  </a:lnTo>
                  <a:lnTo>
                    <a:pt x="177" y="769"/>
                  </a:lnTo>
                  <a:lnTo>
                    <a:pt x="167" y="766"/>
                  </a:lnTo>
                  <a:lnTo>
                    <a:pt x="156" y="764"/>
                  </a:lnTo>
                  <a:lnTo>
                    <a:pt x="148" y="761"/>
                  </a:lnTo>
                  <a:lnTo>
                    <a:pt x="138" y="757"/>
                  </a:lnTo>
                  <a:lnTo>
                    <a:pt x="129" y="751"/>
                  </a:lnTo>
                  <a:lnTo>
                    <a:pt x="121" y="745"/>
                  </a:lnTo>
                  <a:lnTo>
                    <a:pt x="114" y="738"/>
                  </a:lnTo>
                  <a:lnTo>
                    <a:pt x="107" y="730"/>
                  </a:lnTo>
                  <a:lnTo>
                    <a:pt x="102" y="723"/>
                  </a:lnTo>
                  <a:lnTo>
                    <a:pt x="96" y="714"/>
                  </a:lnTo>
                  <a:lnTo>
                    <a:pt x="92" y="705"/>
                  </a:lnTo>
                  <a:lnTo>
                    <a:pt x="88" y="696"/>
                  </a:lnTo>
                  <a:lnTo>
                    <a:pt x="85" y="686"/>
                  </a:lnTo>
                  <a:lnTo>
                    <a:pt x="84" y="675"/>
                  </a:lnTo>
                  <a:lnTo>
                    <a:pt x="83" y="665"/>
                  </a:lnTo>
                  <a:lnTo>
                    <a:pt x="83" y="187"/>
                  </a:lnTo>
                  <a:lnTo>
                    <a:pt x="84" y="176"/>
                  </a:lnTo>
                  <a:lnTo>
                    <a:pt x="85" y="166"/>
                  </a:lnTo>
                  <a:lnTo>
                    <a:pt x="88" y="156"/>
                  </a:lnTo>
                  <a:lnTo>
                    <a:pt x="92" y="147"/>
                  </a:lnTo>
                  <a:lnTo>
                    <a:pt x="96" y="137"/>
                  </a:lnTo>
                  <a:lnTo>
                    <a:pt x="102" y="128"/>
                  </a:lnTo>
                  <a:lnTo>
                    <a:pt x="107" y="121"/>
                  </a:lnTo>
                  <a:lnTo>
                    <a:pt x="114" y="113"/>
                  </a:lnTo>
                  <a:lnTo>
                    <a:pt x="121" y="107"/>
                  </a:lnTo>
                  <a:lnTo>
                    <a:pt x="129" y="100"/>
                  </a:lnTo>
                  <a:lnTo>
                    <a:pt x="138" y="96"/>
                  </a:lnTo>
                  <a:lnTo>
                    <a:pt x="148" y="91"/>
                  </a:lnTo>
                  <a:lnTo>
                    <a:pt x="156" y="87"/>
                  </a:lnTo>
                  <a:lnTo>
                    <a:pt x="167" y="85"/>
                  </a:lnTo>
                  <a:lnTo>
                    <a:pt x="177" y="83"/>
                  </a:lnTo>
                  <a:lnTo>
                    <a:pt x="188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712913" y="2286000"/>
              <a:ext cx="142875" cy="2857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39858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116138" y="2278063"/>
              <a:ext cx="49213" cy="31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aphicFrame>
        <p:nvGraphicFramePr>
          <p:cNvPr id="9" name="图表 8"/>
          <p:cNvGraphicFramePr/>
          <p:nvPr/>
        </p:nvGraphicFramePr>
        <p:xfrm>
          <a:off x="3016917" y="1414675"/>
          <a:ext cx="2559679" cy="133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/>
        </p:nvGraphicFramePr>
        <p:xfrm>
          <a:off x="5003439" y="1414674"/>
          <a:ext cx="3145925" cy="1595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7610539" y="1437017"/>
          <a:ext cx="2577594" cy="1351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3587260" y="3043556"/>
            <a:ext cx="5950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00B050"/>
                </a:solidFill>
              </a:rPr>
              <a:t>谢谢大家</a:t>
            </a:r>
            <a:endParaRPr lang="en-US" altLang="zh-CN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5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2" grpId="0">
        <p:bldAsOne/>
      </p:bldGraphic>
      <p:bldGraphic spid="15" grpId="0">
        <p:bldAsOne/>
      </p:bldGraphic>
      <p:bldP spid="4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.pptx"/>
  <p:tag name="ISPRING_SCORM_RATE_SLIDES" val="0"/>
  <p:tag name="ISPRING_SCORM_RATE_QUIZZES" val="0"/>
  <p:tag name="ISPRING_SCORM_PASSING_SCORE" val="0.000000"/>
  <p:tag name="ISPRING_ULTRA_SCORM_COURSE_ID" val="F746C952-7900-4E4C-95FA-CD38589959B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6102219260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50"/>
      </a:accent1>
      <a:accent2>
        <a:srgbClr val="BFBFBF"/>
      </a:accent2>
      <a:accent3>
        <a:srgbClr val="00B050"/>
      </a:accent3>
      <a:accent4>
        <a:srgbClr val="BFBFBF"/>
      </a:accent4>
      <a:accent5>
        <a:srgbClr val="00B050"/>
      </a:accent5>
      <a:accent6>
        <a:srgbClr val="BFBFBF"/>
      </a:accent6>
      <a:hlink>
        <a:srgbClr val="00B050"/>
      </a:hlink>
      <a:folHlink>
        <a:srgbClr val="BFBFBF"/>
      </a:folHlink>
    </a:clrScheme>
    <a:fontScheme name="Temp">
      <a:majorFont>
        <a:latin typeface="Arial" panose="020F0302020204030204"/>
        <a:ea typeface="方正尚酷简体"/>
        <a:cs typeface=""/>
      </a:majorFont>
      <a:minorFont>
        <a:latin typeface="Arial" panose="020F0502020204030204"/>
        <a:ea typeface="方正尚酷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2247</Words>
  <Application>Microsoft Office PowerPoint</Application>
  <PresentationFormat>宽屏</PresentationFormat>
  <Paragraphs>258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Adobe Naskh Medium</vt:lpstr>
      <vt:lpstr>Malgun Gothic</vt:lpstr>
      <vt:lpstr>Source Sans Pro Light</vt:lpstr>
      <vt:lpstr>等线</vt:lpstr>
      <vt:lpstr>方正尚酷简体</vt:lpstr>
      <vt:lpstr>微软雅黑</vt:lpstr>
      <vt:lpstr>Arial</vt:lpstr>
      <vt:lpstr>Impact</vt:lpstr>
      <vt:lpstr>Open Sans</vt:lpstr>
      <vt:lpstr>Roboto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10.pptx</dc:title>
  <dc:creator/>
  <cp:lastModifiedBy/>
  <cp:revision>1</cp:revision>
  <dcterms:created xsi:type="dcterms:W3CDTF">2017-04-11T03:57:19Z</dcterms:created>
  <dcterms:modified xsi:type="dcterms:W3CDTF">2018-07-21T02:27:24Z</dcterms:modified>
</cp:coreProperties>
</file>