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8" r:id="rId2"/>
    <p:sldId id="256" r:id="rId3"/>
    <p:sldId id="257" r:id="rId4"/>
    <p:sldId id="263" r:id="rId5"/>
    <p:sldId id="264" r:id="rId6"/>
    <p:sldId id="265" r:id="rId7"/>
    <p:sldId id="266" r:id="rId8"/>
    <p:sldId id="267" r:id="rId9"/>
    <p:sldId id="259" r:id="rId10"/>
    <p:sldId id="278" r:id="rId11"/>
    <p:sldId id="279" r:id="rId12"/>
    <p:sldId id="287" r:id="rId13"/>
    <p:sldId id="280" r:id="rId14"/>
    <p:sldId id="283" r:id="rId15"/>
    <p:sldId id="284" r:id="rId16"/>
    <p:sldId id="285" r:id="rId17"/>
    <p:sldId id="281" r:id="rId18"/>
    <p:sldId id="260" r:id="rId19"/>
    <p:sldId id="272" r:id="rId20"/>
    <p:sldId id="273" r:id="rId21"/>
    <p:sldId id="274" r:id="rId22"/>
    <p:sldId id="275" r:id="rId23"/>
    <p:sldId id="276" r:id="rId24"/>
    <p:sldId id="277" r:id="rId25"/>
    <p:sldId id="261" r:id="rId26"/>
    <p:sldId id="268" r:id="rId27"/>
    <p:sldId id="269" r:id="rId28"/>
    <p:sldId id="270" r:id="rId29"/>
    <p:sldId id="271" r:id="rId30"/>
    <p:sldId id="262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B98A93-21C3-46AF-AF3D-37E67A0F0970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4F7A3D8C-2ABE-4709-9FF3-DB9BE20A0895}">
      <dgm:prSet phldrT="[Text]" custT="1"/>
      <dgm:spPr>
        <a:solidFill>
          <a:schemeClr val="bg1"/>
        </a:solidFill>
        <a:ln w="28575">
          <a:noFill/>
        </a:ln>
      </dgm:spPr>
      <dgm:t>
        <a:bodyPr anchor="b"/>
        <a:lstStyle/>
        <a:p>
          <a:endParaRPr lang="th-TH" sz="1600" b="1" dirty="0">
            <a:solidFill>
              <a:schemeClr val="bg1"/>
            </a:solidFill>
          </a:endParaRPr>
        </a:p>
      </dgm:t>
    </dgm:pt>
    <dgm:pt modelId="{E5901950-4B18-4A04-AD71-71D73AB1AA8B}" type="parTrans" cxnId="{850EC51F-5BB8-48E9-9C26-D46EB02319E6}">
      <dgm:prSet/>
      <dgm:spPr/>
      <dgm:t>
        <a:bodyPr/>
        <a:lstStyle/>
        <a:p>
          <a:endParaRPr lang="th-TH"/>
        </a:p>
      </dgm:t>
    </dgm:pt>
    <dgm:pt modelId="{F8A1FA5C-49B7-4623-B79A-AA18F583D1B5}" type="sibTrans" cxnId="{850EC51F-5BB8-48E9-9C26-D46EB02319E6}">
      <dgm:prSet/>
      <dgm:spPr/>
      <dgm:t>
        <a:bodyPr/>
        <a:lstStyle/>
        <a:p>
          <a:endParaRPr lang="th-TH"/>
        </a:p>
      </dgm:t>
    </dgm:pt>
    <dgm:pt modelId="{7C25047C-CF91-4FDA-BAAE-4DCEC216C55C}">
      <dgm:prSet phldrT="[Text]" custT="1"/>
      <dgm:spPr>
        <a:solidFill>
          <a:schemeClr val="accent1">
            <a:lumMod val="40000"/>
            <a:lumOff val="60000"/>
          </a:schemeClr>
        </a:solidFill>
        <a:ln w="28575">
          <a:noFill/>
        </a:ln>
      </dgm:spPr>
      <dgm:t>
        <a:bodyPr anchor="b"/>
        <a:lstStyle/>
        <a:p>
          <a:endParaRPr lang="th-TH" sz="1600" b="1" dirty="0">
            <a:solidFill>
              <a:schemeClr val="bg1"/>
            </a:solidFill>
          </a:endParaRPr>
        </a:p>
      </dgm:t>
    </dgm:pt>
    <dgm:pt modelId="{AF5C8B10-E8F3-4BA0-8C8C-98E5CC6E0D1A}" type="parTrans" cxnId="{33DF6BE5-5ED5-44AB-BB78-AAC6E5796CB0}">
      <dgm:prSet/>
      <dgm:spPr/>
      <dgm:t>
        <a:bodyPr/>
        <a:lstStyle/>
        <a:p>
          <a:endParaRPr lang="th-TH"/>
        </a:p>
      </dgm:t>
    </dgm:pt>
    <dgm:pt modelId="{5FAC7B72-E583-4F62-AD55-22292DC3E783}" type="sibTrans" cxnId="{33DF6BE5-5ED5-44AB-BB78-AAC6E5796CB0}">
      <dgm:prSet/>
      <dgm:spPr/>
      <dgm:t>
        <a:bodyPr/>
        <a:lstStyle/>
        <a:p>
          <a:endParaRPr lang="th-TH"/>
        </a:p>
      </dgm:t>
    </dgm:pt>
    <dgm:pt modelId="{6646DE50-EBCD-4991-9D2F-034041C8567F}">
      <dgm:prSet custT="1"/>
      <dgm:spPr>
        <a:solidFill>
          <a:schemeClr val="accent1">
            <a:lumMod val="40000"/>
            <a:lumOff val="60000"/>
          </a:schemeClr>
        </a:solidFill>
        <a:ln w="28575">
          <a:noFill/>
        </a:ln>
      </dgm:spPr>
      <dgm:t>
        <a:bodyPr anchor="b"/>
        <a:lstStyle/>
        <a:p>
          <a:endParaRPr lang="th-TH" sz="1600" b="1" dirty="0">
            <a:solidFill>
              <a:schemeClr val="bg1"/>
            </a:solidFill>
          </a:endParaRPr>
        </a:p>
      </dgm:t>
    </dgm:pt>
    <dgm:pt modelId="{8A838BBD-7A4F-4F70-8321-30DCC6F23CF2}" type="parTrans" cxnId="{F60783E2-E2B4-452B-9076-B403C4FAE370}">
      <dgm:prSet/>
      <dgm:spPr/>
      <dgm:t>
        <a:bodyPr/>
        <a:lstStyle/>
        <a:p>
          <a:endParaRPr lang="th-TH"/>
        </a:p>
      </dgm:t>
    </dgm:pt>
    <dgm:pt modelId="{8C3D6A23-3775-43B4-9526-E949EECBAF35}" type="sibTrans" cxnId="{F60783E2-E2B4-452B-9076-B403C4FAE370}">
      <dgm:prSet/>
      <dgm:spPr/>
      <dgm:t>
        <a:bodyPr/>
        <a:lstStyle/>
        <a:p>
          <a:endParaRPr lang="th-TH"/>
        </a:p>
      </dgm:t>
    </dgm:pt>
    <dgm:pt modelId="{F02B389E-5B7E-48BD-84A8-4543E9006C5E}">
      <dgm:prSet custT="1"/>
      <dgm:spPr>
        <a:solidFill>
          <a:schemeClr val="bg1"/>
        </a:solidFill>
        <a:ln w="28575">
          <a:noFill/>
        </a:ln>
      </dgm:spPr>
      <dgm:t>
        <a:bodyPr anchor="b"/>
        <a:lstStyle/>
        <a:p>
          <a:endParaRPr lang="th-TH" sz="1600" b="1" dirty="0">
            <a:solidFill>
              <a:schemeClr val="bg1"/>
            </a:solidFill>
          </a:endParaRPr>
        </a:p>
      </dgm:t>
    </dgm:pt>
    <dgm:pt modelId="{3FDC2CA5-273C-476C-85B4-4F58EF174F41}" type="parTrans" cxnId="{9A0201E0-2DE7-475C-A6D3-18526D33E739}">
      <dgm:prSet/>
      <dgm:spPr/>
      <dgm:t>
        <a:bodyPr/>
        <a:lstStyle/>
        <a:p>
          <a:endParaRPr lang="th-TH"/>
        </a:p>
      </dgm:t>
    </dgm:pt>
    <dgm:pt modelId="{8543CCDC-EE2D-40F8-88E2-0ED3E4A1D6B4}" type="sibTrans" cxnId="{9A0201E0-2DE7-475C-A6D3-18526D33E739}">
      <dgm:prSet/>
      <dgm:spPr/>
      <dgm:t>
        <a:bodyPr/>
        <a:lstStyle/>
        <a:p>
          <a:endParaRPr lang="th-TH"/>
        </a:p>
      </dgm:t>
    </dgm:pt>
    <dgm:pt modelId="{DF40B860-DF84-4D2C-A01B-801C7EA8BFD8}" type="pres">
      <dgm:prSet presAssocID="{BFB98A93-21C3-46AF-AF3D-37E67A0F0970}" presName="Name0" presStyleCnt="0">
        <dgm:presLayoutVars>
          <dgm:dir/>
          <dgm:animLvl val="lvl"/>
          <dgm:resizeHandles val="exact"/>
        </dgm:presLayoutVars>
      </dgm:prSet>
      <dgm:spPr/>
    </dgm:pt>
    <dgm:pt modelId="{A2FFAFA7-A5DF-4D63-9A30-B25F50078A5B}" type="pres">
      <dgm:prSet presAssocID="{4F7A3D8C-2ABE-4709-9FF3-DB9BE20A0895}" presName="Name8" presStyleCnt="0"/>
      <dgm:spPr/>
    </dgm:pt>
    <dgm:pt modelId="{904848FB-A5ED-4970-8D17-47AC64E79A09}" type="pres">
      <dgm:prSet presAssocID="{4F7A3D8C-2ABE-4709-9FF3-DB9BE20A0895}" presName="level" presStyleLbl="node1" presStyleIdx="0" presStyleCnt="4" custLinFactNeighborX="65" custLinFactNeighborY="-863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2E47382-21CD-4411-BF8E-CB0A540C0F5C}" type="pres">
      <dgm:prSet presAssocID="{4F7A3D8C-2ABE-4709-9FF3-DB9BE20A089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3A4B9AF-7D3E-4EF7-8599-09FE0B801674}" type="pres">
      <dgm:prSet presAssocID="{6646DE50-EBCD-4991-9D2F-034041C8567F}" presName="Name8" presStyleCnt="0"/>
      <dgm:spPr/>
    </dgm:pt>
    <dgm:pt modelId="{86EDECF7-8C2B-42E7-8BE4-DB99253A9E9C}" type="pres">
      <dgm:prSet presAssocID="{6646DE50-EBCD-4991-9D2F-034041C8567F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7A82536-04E7-496C-A645-C6AE104CFE6A}" type="pres">
      <dgm:prSet presAssocID="{6646DE50-EBCD-4991-9D2F-034041C8567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7AFE94E-92F8-4E4F-AD07-E9A3023B725B}" type="pres">
      <dgm:prSet presAssocID="{F02B389E-5B7E-48BD-84A8-4543E9006C5E}" presName="Name8" presStyleCnt="0"/>
      <dgm:spPr/>
    </dgm:pt>
    <dgm:pt modelId="{265CC81A-68B2-46B8-A687-5EACDF263374}" type="pres">
      <dgm:prSet presAssocID="{F02B389E-5B7E-48BD-84A8-4543E9006C5E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51FBC17-164B-452B-89CB-588954E499F4}" type="pres">
      <dgm:prSet presAssocID="{F02B389E-5B7E-48BD-84A8-4543E9006C5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3958493-CF1F-4B8F-BD92-7E20050C5FF8}" type="pres">
      <dgm:prSet presAssocID="{7C25047C-CF91-4FDA-BAAE-4DCEC216C55C}" presName="Name8" presStyleCnt="0"/>
      <dgm:spPr/>
    </dgm:pt>
    <dgm:pt modelId="{85284294-4D67-476A-916A-A7001C17983A}" type="pres">
      <dgm:prSet presAssocID="{7C25047C-CF91-4FDA-BAAE-4DCEC216C55C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59BDC99-E20B-40E5-850E-BCDDB880DF08}" type="pres">
      <dgm:prSet presAssocID="{7C25047C-CF91-4FDA-BAAE-4DCEC216C55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F60783E2-E2B4-452B-9076-B403C4FAE370}" srcId="{BFB98A93-21C3-46AF-AF3D-37E67A0F0970}" destId="{6646DE50-EBCD-4991-9D2F-034041C8567F}" srcOrd="1" destOrd="0" parTransId="{8A838BBD-7A4F-4F70-8321-30DCC6F23CF2}" sibTransId="{8C3D6A23-3775-43B4-9526-E949EECBAF35}"/>
    <dgm:cxn modelId="{6A9B6254-682B-47B4-A363-3CA1F3AE153C}" type="presOf" srcId="{4F7A3D8C-2ABE-4709-9FF3-DB9BE20A0895}" destId="{02E47382-21CD-4411-BF8E-CB0A540C0F5C}" srcOrd="1" destOrd="0" presId="urn:microsoft.com/office/officeart/2005/8/layout/pyramid1"/>
    <dgm:cxn modelId="{850EC51F-5BB8-48E9-9C26-D46EB02319E6}" srcId="{BFB98A93-21C3-46AF-AF3D-37E67A0F0970}" destId="{4F7A3D8C-2ABE-4709-9FF3-DB9BE20A0895}" srcOrd="0" destOrd="0" parTransId="{E5901950-4B18-4A04-AD71-71D73AB1AA8B}" sibTransId="{F8A1FA5C-49B7-4623-B79A-AA18F583D1B5}"/>
    <dgm:cxn modelId="{4B10228C-4FAA-4F0A-ACCD-23994F9294F9}" type="presOf" srcId="{6646DE50-EBCD-4991-9D2F-034041C8567F}" destId="{86EDECF7-8C2B-42E7-8BE4-DB99253A9E9C}" srcOrd="0" destOrd="0" presId="urn:microsoft.com/office/officeart/2005/8/layout/pyramid1"/>
    <dgm:cxn modelId="{956A83DF-A7A0-496A-A7BD-006B3A4CC4CD}" type="presOf" srcId="{7C25047C-CF91-4FDA-BAAE-4DCEC216C55C}" destId="{059BDC99-E20B-40E5-850E-BCDDB880DF08}" srcOrd="1" destOrd="0" presId="urn:microsoft.com/office/officeart/2005/8/layout/pyramid1"/>
    <dgm:cxn modelId="{0E02CC39-6D63-46E5-B5D7-321F802E2C82}" type="presOf" srcId="{BFB98A93-21C3-46AF-AF3D-37E67A0F0970}" destId="{DF40B860-DF84-4D2C-A01B-801C7EA8BFD8}" srcOrd="0" destOrd="0" presId="urn:microsoft.com/office/officeart/2005/8/layout/pyramid1"/>
    <dgm:cxn modelId="{759C4F93-C31D-42FC-98DC-16057A66078D}" type="presOf" srcId="{6646DE50-EBCD-4991-9D2F-034041C8567F}" destId="{27A82536-04E7-496C-A645-C6AE104CFE6A}" srcOrd="1" destOrd="0" presId="urn:microsoft.com/office/officeart/2005/8/layout/pyramid1"/>
    <dgm:cxn modelId="{33DF6BE5-5ED5-44AB-BB78-AAC6E5796CB0}" srcId="{BFB98A93-21C3-46AF-AF3D-37E67A0F0970}" destId="{7C25047C-CF91-4FDA-BAAE-4DCEC216C55C}" srcOrd="3" destOrd="0" parTransId="{AF5C8B10-E8F3-4BA0-8C8C-98E5CC6E0D1A}" sibTransId="{5FAC7B72-E583-4F62-AD55-22292DC3E783}"/>
    <dgm:cxn modelId="{DD5615CC-0968-4A44-86B8-03A473ED43C5}" type="presOf" srcId="{4F7A3D8C-2ABE-4709-9FF3-DB9BE20A0895}" destId="{904848FB-A5ED-4970-8D17-47AC64E79A09}" srcOrd="0" destOrd="0" presId="urn:microsoft.com/office/officeart/2005/8/layout/pyramid1"/>
    <dgm:cxn modelId="{9A0201E0-2DE7-475C-A6D3-18526D33E739}" srcId="{BFB98A93-21C3-46AF-AF3D-37E67A0F0970}" destId="{F02B389E-5B7E-48BD-84A8-4543E9006C5E}" srcOrd="2" destOrd="0" parTransId="{3FDC2CA5-273C-476C-85B4-4F58EF174F41}" sibTransId="{8543CCDC-EE2D-40F8-88E2-0ED3E4A1D6B4}"/>
    <dgm:cxn modelId="{42B183F7-808C-47BF-B4D5-83FDCBAFAA77}" type="presOf" srcId="{7C25047C-CF91-4FDA-BAAE-4DCEC216C55C}" destId="{85284294-4D67-476A-916A-A7001C17983A}" srcOrd="0" destOrd="0" presId="urn:microsoft.com/office/officeart/2005/8/layout/pyramid1"/>
    <dgm:cxn modelId="{AF160444-5BD3-4153-AA63-7A0F2520B993}" type="presOf" srcId="{F02B389E-5B7E-48BD-84A8-4543E9006C5E}" destId="{351FBC17-164B-452B-89CB-588954E499F4}" srcOrd="1" destOrd="0" presId="urn:microsoft.com/office/officeart/2005/8/layout/pyramid1"/>
    <dgm:cxn modelId="{9C82DCDA-212B-4BD6-A749-0D4C16CE7674}" type="presOf" srcId="{F02B389E-5B7E-48BD-84A8-4543E9006C5E}" destId="{265CC81A-68B2-46B8-A687-5EACDF263374}" srcOrd="0" destOrd="0" presId="urn:microsoft.com/office/officeart/2005/8/layout/pyramid1"/>
    <dgm:cxn modelId="{0D9CD10F-0ECB-4051-B2DE-4C3BD250F3F4}" type="presParOf" srcId="{DF40B860-DF84-4D2C-A01B-801C7EA8BFD8}" destId="{A2FFAFA7-A5DF-4D63-9A30-B25F50078A5B}" srcOrd="0" destOrd="0" presId="urn:microsoft.com/office/officeart/2005/8/layout/pyramid1"/>
    <dgm:cxn modelId="{2A26A882-C01D-4DE7-8F14-E22AFFAFE404}" type="presParOf" srcId="{A2FFAFA7-A5DF-4D63-9A30-B25F50078A5B}" destId="{904848FB-A5ED-4970-8D17-47AC64E79A09}" srcOrd="0" destOrd="0" presId="urn:microsoft.com/office/officeart/2005/8/layout/pyramid1"/>
    <dgm:cxn modelId="{F5DDFFCA-F31D-40A6-A471-15819AF0D874}" type="presParOf" srcId="{A2FFAFA7-A5DF-4D63-9A30-B25F50078A5B}" destId="{02E47382-21CD-4411-BF8E-CB0A540C0F5C}" srcOrd="1" destOrd="0" presId="urn:microsoft.com/office/officeart/2005/8/layout/pyramid1"/>
    <dgm:cxn modelId="{33F582E7-F937-4B67-A616-64308836DC62}" type="presParOf" srcId="{DF40B860-DF84-4D2C-A01B-801C7EA8BFD8}" destId="{93A4B9AF-7D3E-4EF7-8599-09FE0B801674}" srcOrd="1" destOrd="0" presId="urn:microsoft.com/office/officeart/2005/8/layout/pyramid1"/>
    <dgm:cxn modelId="{10E0E64C-A792-41B9-A13F-A8D3CC886B65}" type="presParOf" srcId="{93A4B9AF-7D3E-4EF7-8599-09FE0B801674}" destId="{86EDECF7-8C2B-42E7-8BE4-DB99253A9E9C}" srcOrd="0" destOrd="0" presId="urn:microsoft.com/office/officeart/2005/8/layout/pyramid1"/>
    <dgm:cxn modelId="{5B7748A7-6D8C-4FB8-993C-12EF3BCCD5AF}" type="presParOf" srcId="{93A4B9AF-7D3E-4EF7-8599-09FE0B801674}" destId="{27A82536-04E7-496C-A645-C6AE104CFE6A}" srcOrd="1" destOrd="0" presId="urn:microsoft.com/office/officeart/2005/8/layout/pyramid1"/>
    <dgm:cxn modelId="{0DA2B768-FCEA-4534-865D-8D6F4CB25706}" type="presParOf" srcId="{DF40B860-DF84-4D2C-A01B-801C7EA8BFD8}" destId="{87AFE94E-92F8-4E4F-AD07-E9A3023B725B}" srcOrd="2" destOrd="0" presId="urn:microsoft.com/office/officeart/2005/8/layout/pyramid1"/>
    <dgm:cxn modelId="{73BBCAB0-B23A-41D7-BB94-E6CA36996199}" type="presParOf" srcId="{87AFE94E-92F8-4E4F-AD07-E9A3023B725B}" destId="{265CC81A-68B2-46B8-A687-5EACDF263374}" srcOrd="0" destOrd="0" presId="urn:microsoft.com/office/officeart/2005/8/layout/pyramid1"/>
    <dgm:cxn modelId="{D026D73F-D0D5-4B23-8C2A-69D68D799CEE}" type="presParOf" srcId="{87AFE94E-92F8-4E4F-AD07-E9A3023B725B}" destId="{351FBC17-164B-452B-89CB-588954E499F4}" srcOrd="1" destOrd="0" presId="urn:microsoft.com/office/officeart/2005/8/layout/pyramid1"/>
    <dgm:cxn modelId="{38DFCBC3-BB1C-4F6D-80FB-746DA8C3E707}" type="presParOf" srcId="{DF40B860-DF84-4D2C-A01B-801C7EA8BFD8}" destId="{93958493-CF1F-4B8F-BD92-7E20050C5FF8}" srcOrd="3" destOrd="0" presId="urn:microsoft.com/office/officeart/2005/8/layout/pyramid1"/>
    <dgm:cxn modelId="{A4570947-3CA5-45E3-8D9E-08C7D6F4FB87}" type="presParOf" srcId="{93958493-CF1F-4B8F-BD92-7E20050C5FF8}" destId="{85284294-4D67-476A-916A-A7001C17983A}" srcOrd="0" destOrd="0" presId="urn:microsoft.com/office/officeart/2005/8/layout/pyramid1"/>
    <dgm:cxn modelId="{3458159D-28EC-4EAD-9B35-0F49B175045C}" type="presParOf" srcId="{93958493-CF1F-4B8F-BD92-7E20050C5FF8}" destId="{059BDC99-E20B-40E5-850E-BCDDB880DF0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4848FB-A5ED-4970-8D17-47AC64E79A09}">
      <dsp:nvSpPr>
        <dsp:cNvPr id="0" name=""/>
        <dsp:cNvSpPr/>
      </dsp:nvSpPr>
      <dsp:spPr>
        <a:xfrm>
          <a:off x="1455428" y="0"/>
          <a:ext cx="969865" cy="883450"/>
        </a:xfrm>
        <a:prstGeom prst="trapezoid">
          <a:avLst>
            <a:gd name="adj" fmla="val 54891"/>
          </a:avLst>
        </a:prstGeom>
        <a:solidFill>
          <a:schemeClr val="bg1"/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b="1" kern="1200" dirty="0">
            <a:solidFill>
              <a:schemeClr val="bg1"/>
            </a:solidFill>
          </a:endParaRPr>
        </a:p>
      </dsp:txBody>
      <dsp:txXfrm>
        <a:off x="1455428" y="0"/>
        <a:ext cx="969865" cy="883450"/>
      </dsp:txXfrm>
    </dsp:sp>
    <dsp:sp modelId="{86EDECF7-8C2B-42E7-8BE4-DB99253A9E9C}">
      <dsp:nvSpPr>
        <dsp:cNvPr id="0" name=""/>
        <dsp:cNvSpPr/>
      </dsp:nvSpPr>
      <dsp:spPr>
        <a:xfrm>
          <a:off x="969865" y="883450"/>
          <a:ext cx="1939730" cy="883450"/>
        </a:xfrm>
        <a:prstGeom prst="trapezoid">
          <a:avLst>
            <a:gd name="adj" fmla="val 54891"/>
          </a:avLst>
        </a:prstGeom>
        <a:solidFill>
          <a:schemeClr val="accent1">
            <a:lumMod val="40000"/>
            <a:lumOff val="60000"/>
          </a:schemeClr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b="1" kern="1200" dirty="0">
            <a:solidFill>
              <a:schemeClr val="bg1"/>
            </a:solidFill>
          </a:endParaRPr>
        </a:p>
      </dsp:txBody>
      <dsp:txXfrm>
        <a:off x="1309318" y="883450"/>
        <a:ext cx="1260824" cy="883450"/>
      </dsp:txXfrm>
    </dsp:sp>
    <dsp:sp modelId="{265CC81A-68B2-46B8-A687-5EACDF263374}">
      <dsp:nvSpPr>
        <dsp:cNvPr id="0" name=""/>
        <dsp:cNvSpPr/>
      </dsp:nvSpPr>
      <dsp:spPr>
        <a:xfrm>
          <a:off x="484932" y="1766900"/>
          <a:ext cx="2909595" cy="883450"/>
        </a:xfrm>
        <a:prstGeom prst="trapezoid">
          <a:avLst>
            <a:gd name="adj" fmla="val 54891"/>
          </a:avLst>
        </a:prstGeom>
        <a:solidFill>
          <a:schemeClr val="bg1"/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b="1" kern="1200" dirty="0">
            <a:solidFill>
              <a:schemeClr val="bg1"/>
            </a:solidFill>
          </a:endParaRPr>
        </a:p>
      </dsp:txBody>
      <dsp:txXfrm>
        <a:off x="994111" y="1766900"/>
        <a:ext cx="1891237" cy="883450"/>
      </dsp:txXfrm>
    </dsp:sp>
    <dsp:sp modelId="{85284294-4D67-476A-916A-A7001C17983A}">
      <dsp:nvSpPr>
        <dsp:cNvPr id="0" name=""/>
        <dsp:cNvSpPr/>
      </dsp:nvSpPr>
      <dsp:spPr>
        <a:xfrm>
          <a:off x="0" y="2650349"/>
          <a:ext cx="3879460" cy="883450"/>
        </a:xfrm>
        <a:prstGeom prst="trapezoid">
          <a:avLst>
            <a:gd name="adj" fmla="val 54891"/>
          </a:avLst>
        </a:prstGeom>
        <a:solidFill>
          <a:schemeClr val="accent1">
            <a:lumMod val="40000"/>
            <a:lumOff val="60000"/>
          </a:schemeClr>
        </a:solidFill>
        <a:ln w="28575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600" b="1" kern="1200" dirty="0">
            <a:solidFill>
              <a:schemeClr val="bg1"/>
            </a:solidFill>
          </a:endParaRPr>
        </a:p>
      </dsp:txBody>
      <dsp:txXfrm>
        <a:off x="678905" y="2650349"/>
        <a:ext cx="2521649" cy="883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E1082-73C8-451D-96D5-5C26C57D257E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7DBAA-07E9-485F-8A70-01F18072C7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709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571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251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084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213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354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621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672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117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361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192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837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4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697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7596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1590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152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2807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1143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7506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6249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676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0689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6788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044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0997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9504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8935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9567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6708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67DBAA-07E9-485F-8A70-01F18072C71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0589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6C658-A329-43C9-8848-EF776E842A6E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AA0DD-BD6C-4F19-B353-93AE889286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97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6C658-A329-43C9-8848-EF776E842A6E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AA0DD-BD6C-4F19-B353-93AE889286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339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6C658-A329-43C9-8848-EF776E842A6E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AA0DD-BD6C-4F19-B353-93AE889286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217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6C658-A329-43C9-8848-EF776E842A6E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AA0DD-BD6C-4F19-B353-93AE889286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30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6C658-A329-43C9-8848-EF776E842A6E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AA0DD-BD6C-4F19-B353-93AE889286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780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6C658-A329-43C9-8848-EF776E842A6E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AA0DD-BD6C-4F19-B353-93AE889286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181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6C658-A329-43C9-8848-EF776E842A6E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AA0DD-BD6C-4F19-B353-93AE889286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797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6C658-A329-43C9-8848-EF776E842A6E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AA0DD-BD6C-4F19-B353-93AE889286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550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6C658-A329-43C9-8848-EF776E842A6E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AA0DD-BD6C-4F19-B353-93AE889286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33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6C658-A329-43C9-8848-EF776E842A6E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AA0DD-BD6C-4F19-B353-93AE889286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772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6C658-A329-43C9-8848-EF776E842A6E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AA0DD-BD6C-4F19-B353-93AE889286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251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6C658-A329-43C9-8848-EF776E842A6E}" type="datetimeFigureOut">
              <a:rPr lang="zh-CN" altLang="en-US" smtClean="0"/>
              <a:t>2018/5/8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AA0DD-BD6C-4F19-B353-93AE889286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80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2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4639125" y="-4383410"/>
            <a:ext cx="2913750" cy="1186875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4701000" y="-4119035"/>
            <a:ext cx="2790000" cy="1146375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639125" y="-655497"/>
            <a:ext cx="2913750" cy="118687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670013" y="-514872"/>
            <a:ext cx="2790000" cy="1146375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134465" y="1291535"/>
            <a:ext cx="3923069" cy="1330139"/>
            <a:chOff x="4134465" y="1074508"/>
            <a:chExt cx="3923069" cy="133013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34465" y="1074508"/>
              <a:ext cx="3923069" cy="1330139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5372083" y="1102440"/>
              <a:ext cx="14478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2018</a:t>
              </a:r>
              <a:endParaRPr lang="zh-CN" altLang="en-US" sz="4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803457" y="2621674"/>
            <a:ext cx="85231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spc="6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高校院长开学第一课</a:t>
            </a:r>
            <a:r>
              <a:rPr lang="en-US" altLang="zh-CN" sz="4400" b="1" spc="600" dirty="0" err="1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ppt</a:t>
            </a:r>
            <a:r>
              <a:rPr lang="zh-CN" altLang="en-US" sz="4400" b="1" spc="6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模板</a:t>
            </a:r>
            <a:endParaRPr lang="zh-CN" altLang="en-US" sz="4400" b="1" spc="600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06133" y="3830713"/>
            <a:ext cx="7179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title. Click to add your title.</a:t>
            </a:r>
            <a:endParaRPr lang="zh-CN" altLang="en-US" spc="3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211" y="577718"/>
            <a:ext cx="1462500" cy="10912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954288" y="577718"/>
            <a:ext cx="1462500" cy="1091250"/>
          </a:xfrm>
          <a:prstGeom prst="rect">
            <a:avLst/>
          </a:prstGeom>
        </p:spPr>
      </p:pic>
      <p:sp>
        <p:nvSpPr>
          <p:cNvPr id="14" name="Freeform 11"/>
          <p:cNvSpPr>
            <a:spLocks/>
          </p:cNvSpPr>
          <p:nvPr/>
        </p:nvSpPr>
        <p:spPr bwMode="auto">
          <a:xfrm>
            <a:off x="2420071" y="4485754"/>
            <a:ext cx="770386" cy="424026"/>
          </a:xfrm>
          <a:custGeom>
            <a:avLst/>
            <a:gdLst>
              <a:gd name="T0" fmla="*/ 7 w 683"/>
              <a:gd name="T1" fmla="*/ 118 h 376"/>
              <a:gd name="T2" fmla="*/ 334 w 683"/>
              <a:gd name="T3" fmla="*/ 1 h 376"/>
              <a:gd name="T4" fmla="*/ 341 w 683"/>
              <a:gd name="T5" fmla="*/ 1 h 376"/>
              <a:gd name="T6" fmla="*/ 675 w 683"/>
              <a:gd name="T7" fmla="*/ 118 h 376"/>
              <a:gd name="T8" fmla="*/ 683 w 683"/>
              <a:gd name="T9" fmla="*/ 129 h 376"/>
              <a:gd name="T10" fmla="*/ 675 w 683"/>
              <a:gd name="T11" fmla="*/ 139 h 376"/>
              <a:gd name="T12" fmla="*/ 561 w 683"/>
              <a:gd name="T13" fmla="*/ 172 h 376"/>
              <a:gd name="T14" fmla="*/ 338 w 683"/>
              <a:gd name="T15" fmla="*/ 119 h 376"/>
              <a:gd name="T16" fmla="*/ 328 w 683"/>
              <a:gd name="T17" fmla="*/ 130 h 376"/>
              <a:gd name="T18" fmla="*/ 338 w 683"/>
              <a:gd name="T19" fmla="*/ 140 h 376"/>
              <a:gd name="T20" fmla="*/ 545 w 683"/>
              <a:gd name="T21" fmla="*/ 185 h 376"/>
              <a:gd name="T22" fmla="*/ 545 w 683"/>
              <a:gd name="T23" fmla="*/ 255 h 376"/>
              <a:gd name="T24" fmla="*/ 545 w 683"/>
              <a:gd name="T25" fmla="*/ 256 h 376"/>
              <a:gd name="T26" fmla="*/ 337 w 683"/>
              <a:gd name="T27" fmla="*/ 305 h 376"/>
              <a:gd name="T28" fmla="*/ 130 w 683"/>
              <a:gd name="T29" fmla="*/ 256 h 376"/>
              <a:gd name="T30" fmla="*/ 130 w 683"/>
              <a:gd name="T31" fmla="*/ 255 h 376"/>
              <a:gd name="T32" fmla="*/ 130 w 683"/>
              <a:gd name="T33" fmla="*/ 174 h 376"/>
              <a:gd name="T34" fmla="*/ 71 w 683"/>
              <a:gd name="T35" fmla="*/ 157 h 376"/>
              <a:gd name="T36" fmla="*/ 71 w 683"/>
              <a:gd name="T37" fmla="*/ 249 h 376"/>
              <a:gd name="T38" fmla="*/ 92 w 683"/>
              <a:gd name="T39" fmla="*/ 277 h 376"/>
              <a:gd name="T40" fmla="*/ 75 w 683"/>
              <a:gd name="T41" fmla="*/ 303 h 376"/>
              <a:gd name="T42" fmla="*/ 82 w 683"/>
              <a:gd name="T43" fmla="*/ 338 h 376"/>
              <a:gd name="T44" fmla="*/ 28 w 683"/>
              <a:gd name="T45" fmla="*/ 361 h 376"/>
              <a:gd name="T46" fmla="*/ 39 w 683"/>
              <a:gd name="T47" fmla="*/ 301 h 376"/>
              <a:gd name="T48" fmla="*/ 26 w 683"/>
              <a:gd name="T49" fmla="*/ 277 h 376"/>
              <a:gd name="T50" fmla="*/ 46 w 683"/>
              <a:gd name="T51" fmla="*/ 249 h 376"/>
              <a:gd name="T52" fmla="*/ 46 w 683"/>
              <a:gd name="T53" fmla="*/ 150 h 376"/>
              <a:gd name="T54" fmla="*/ 8 w 683"/>
              <a:gd name="T55" fmla="*/ 139 h 376"/>
              <a:gd name="T56" fmla="*/ 0 w 683"/>
              <a:gd name="T57" fmla="*/ 129 h 376"/>
              <a:gd name="T58" fmla="*/ 7 w 683"/>
              <a:gd name="T59" fmla="*/ 118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83" h="376">
                <a:moveTo>
                  <a:pt x="7" y="118"/>
                </a:moveTo>
                <a:cubicBezTo>
                  <a:pt x="334" y="1"/>
                  <a:pt x="334" y="1"/>
                  <a:pt x="334" y="1"/>
                </a:cubicBezTo>
                <a:cubicBezTo>
                  <a:pt x="336" y="0"/>
                  <a:pt x="339" y="0"/>
                  <a:pt x="341" y="1"/>
                </a:cubicBezTo>
                <a:cubicBezTo>
                  <a:pt x="675" y="118"/>
                  <a:pt x="675" y="118"/>
                  <a:pt x="675" y="118"/>
                </a:cubicBezTo>
                <a:cubicBezTo>
                  <a:pt x="680" y="120"/>
                  <a:pt x="683" y="124"/>
                  <a:pt x="683" y="129"/>
                </a:cubicBezTo>
                <a:cubicBezTo>
                  <a:pt x="682" y="134"/>
                  <a:pt x="679" y="138"/>
                  <a:pt x="675" y="139"/>
                </a:cubicBezTo>
                <a:cubicBezTo>
                  <a:pt x="561" y="172"/>
                  <a:pt x="561" y="172"/>
                  <a:pt x="561" y="172"/>
                </a:cubicBezTo>
                <a:cubicBezTo>
                  <a:pt x="537" y="136"/>
                  <a:pt x="430" y="119"/>
                  <a:pt x="338" y="119"/>
                </a:cubicBezTo>
                <a:cubicBezTo>
                  <a:pt x="333" y="119"/>
                  <a:pt x="328" y="124"/>
                  <a:pt x="328" y="130"/>
                </a:cubicBezTo>
                <a:cubicBezTo>
                  <a:pt x="328" y="136"/>
                  <a:pt x="333" y="140"/>
                  <a:pt x="338" y="140"/>
                </a:cubicBezTo>
                <a:cubicBezTo>
                  <a:pt x="452" y="140"/>
                  <a:pt x="534" y="164"/>
                  <a:pt x="545" y="185"/>
                </a:cubicBezTo>
                <a:cubicBezTo>
                  <a:pt x="545" y="255"/>
                  <a:pt x="545" y="255"/>
                  <a:pt x="545" y="255"/>
                </a:cubicBezTo>
                <a:cubicBezTo>
                  <a:pt x="545" y="255"/>
                  <a:pt x="545" y="255"/>
                  <a:pt x="545" y="256"/>
                </a:cubicBezTo>
                <a:cubicBezTo>
                  <a:pt x="545" y="283"/>
                  <a:pt x="452" y="305"/>
                  <a:pt x="337" y="305"/>
                </a:cubicBezTo>
                <a:cubicBezTo>
                  <a:pt x="223" y="305"/>
                  <a:pt x="130" y="283"/>
                  <a:pt x="130" y="256"/>
                </a:cubicBezTo>
                <a:cubicBezTo>
                  <a:pt x="130" y="255"/>
                  <a:pt x="130" y="255"/>
                  <a:pt x="130" y="255"/>
                </a:cubicBezTo>
                <a:cubicBezTo>
                  <a:pt x="130" y="174"/>
                  <a:pt x="130" y="174"/>
                  <a:pt x="130" y="174"/>
                </a:cubicBezTo>
                <a:cubicBezTo>
                  <a:pt x="71" y="157"/>
                  <a:pt x="71" y="157"/>
                  <a:pt x="71" y="157"/>
                </a:cubicBezTo>
                <a:cubicBezTo>
                  <a:pt x="71" y="249"/>
                  <a:pt x="71" y="249"/>
                  <a:pt x="71" y="249"/>
                </a:cubicBezTo>
                <a:cubicBezTo>
                  <a:pt x="83" y="253"/>
                  <a:pt x="92" y="264"/>
                  <a:pt x="92" y="277"/>
                </a:cubicBezTo>
                <a:cubicBezTo>
                  <a:pt x="92" y="288"/>
                  <a:pt x="85" y="298"/>
                  <a:pt x="75" y="303"/>
                </a:cubicBezTo>
                <a:cubicBezTo>
                  <a:pt x="82" y="338"/>
                  <a:pt x="82" y="338"/>
                  <a:pt x="82" y="338"/>
                </a:cubicBezTo>
                <a:cubicBezTo>
                  <a:pt x="86" y="354"/>
                  <a:pt x="26" y="376"/>
                  <a:pt x="28" y="361"/>
                </a:cubicBezTo>
                <a:cubicBezTo>
                  <a:pt x="39" y="301"/>
                  <a:pt x="39" y="301"/>
                  <a:pt x="39" y="301"/>
                </a:cubicBezTo>
                <a:cubicBezTo>
                  <a:pt x="31" y="296"/>
                  <a:pt x="26" y="287"/>
                  <a:pt x="26" y="277"/>
                </a:cubicBezTo>
                <a:cubicBezTo>
                  <a:pt x="26" y="264"/>
                  <a:pt x="34" y="253"/>
                  <a:pt x="46" y="249"/>
                </a:cubicBezTo>
                <a:cubicBezTo>
                  <a:pt x="46" y="150"/>
                  <a:pt x="46" y="150"/>
                  <a:pt x="46" y="150"/>
                </a:cubicBezTo>
                <a:cubicBezTo>
                  <a:pt x="8" y="139"/>
                  <a:pt x="8" y="139"/>
                  <a:pt x="8" y="139"/>
                </a:cubicBezTo>
                <a:cubicBezTo>
                  <a:pt x="3" y="138"/>
                  <a:pt x="0" y="134"/>
                  <a:pt x="0" y="129"/>
                </a:cubicBezTo>
                <a:cubicBezTo>
                  <a:pt x="0" y="124"/>
                  <a:pt x="3" y="120"/>
                  <a:pt x="7" y="1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630613" y="4453630"/>
            <a:ext cx="820763" cy="512190"/>
            <a:chOff x="6512701" y="5298384"/>
            <a:chExt cx="820763" cy="512190"/>
          </a:xfrm>
        </p:grpSpPr>
        <p:sp>
          <p:nvSpPr>
            <p:cNvPr id="17" name="Freeform 29"/>
            <p:cNvSpPr>
              <a:spLocks noEditPoints="1"/>
            </p:cNvSpPr>
            <p:nvPr/>
          </p:nvSpPr>
          <p:spPr bwMode="auto">
            <a:xfrm>
              <a:off x="6512701" y="5716112"/>
              <a:ext cx="654932" cy="94462"/>
            </a:xfrm>
            <a:custGeom>
              <a:avLst/>
              <a:gdLst>
                <a:gd name="T0" fmla="*/ 232 w 250"/>
                <a:gd name="T1" fmla="*/ 0 h 36"/>
                <a:gd name="T2" fmla="*/ 18 w 250"/>
                <a:gd name="T3" fmla="*/ 0 h 36"/>
                <a:gd name="T4" fmla="*/ 0 w 250"/>
                <a:gd name="T5" fmla="*/ 18 h 36"/>
                <a:gd name="T6" fmla="*/ 18 w 250"/>
                <a:gd name="T7" fmla="*/ 36 h 36"/>
                <a:gd name="T8" fmla="*/ 232 w 250"/>
                <a:gd name="T9" fmla="*/ 36 h 36"/>
                <a:gd name="T10" fmla="*/ 250 w 250"/>
                <a:gd name="T11" fmla="*/ 18 h 36"/>
                <a:gd name="T12" fmla="*/ 232 w 250"/>
                <a:gd name="T13" fmla="*/ 0 h 36"/>
                <a:gd name="T14" fmla="*/ 65 w 250"/>
                <a:gd name="T15" fmla="*/ 21 h 36"/>
                <a:gd name="T16" fmla="*/ 18 w 250"/>
                <a:gd name="T17" fmla="*/ 21 h 36"/>
                <a:gd name="T18" fmla="*/ 15 w 250"/>
                <a:gd name="T19" fmla="*/ 18 h 36"/>
                <a:gd name="T20" fmla="*/ 18 w 250"/>
                <a:gd name="T21" fmla="*/ 15 h 36"/>
                <a:gd name="T22" fmla="*/ 65 w 250"/>
                <a:gd name="T23" fmla="*/ 15 h 36"/>
                <a:gd name="T24" fmla="*/ 65 w 250"/>
                <a:gd name="T25" fmla="*/ 21 h 36"/>
                <a:gd name="T26" fmla="*/ 100 w 250"/>
                <a:gd name="T27" fmla="*/ 21 h 36"/>
                <a:gd name="T28" fmla="*/ 78 w 250"/>
                <a:gd name="T29" fmla="*/ 21 h 36"/>
                <a:gd name="T30" fmla="*/ 78 w 250"/>
                <a:gd name="T31" fmla="*/ 15 h 36"/>
                <a:gd name="T32" fmla="*/ 100 w 250"/>
                <a:gd name="T33" fmla="*/ 15 h 36"/>
                <a:gd name="T34" fmla="*/ 100 w 250"/>
                <a:gd name="T35" fmla="*/ 21 h 36"/>
                <a:gd name="T36" fmla="*/ 232 w 250"/>
                <a:gd name="T37" fmla="*/ 21 h 36"/>
                <a:gd name="T38" fmla="*/ 209 w 250"/>
                <a:gd name="T39" fmla="*/ 21 h 36"/>
                <a:gd name="T40" fmla="*/ 209 w 250"/>
                <a:gd name="T41" fmla="*/ 15 h 36"/>
                <a:gd name="T42" fmla="*/ 232 w 250"/>
                <a:gd name="T43" fmla="*/ 15 h 36"/>
                <a:gd name="T44" fmla="*/ 235 w 250"/>
                <a:gd name="T45" fmla="*/ 18 h 36"/>
                <a:gd name="T46" fmla="*/ 232 w 250"/>
                <a:gd name="T47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0" h="36">
                  <a:moveTo>
                    <a:pt x="232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42" y="36"/>
                    <a:pt x="250" y="28"/>
                    <a:pt x="250" y="18"/>
                  </a:cubicBezTo>
                  <a:cubicBezTo>
                    <a:pt x="250" y="8"/>
                    <a:pt x="242" y="0"/>
                    <a:pt x="232" y="0"/>
                  </a:cubicBezTo>
                  <a:close/>
                  <a:moveTo>
                    <a:pt x="65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5" y="20"/>
                    <a:pt x="15" y="18"/>
                  </a:cubicBezTo>
                  <a:cubicBezTo>
                    <a:pt x="15" y="17"/>
                    <a:pt x="17" y="15"/>
                    <a:pt x="18" y="15"/>
                  </a:cubicBezTo>
                  <a:cubicBezTo>
                    <a:pt x="65" y="15"/>
                    <a:pt x="65" y="15"/>
                    <a:pt x="65" y="15"/>
                  </a:cubicBezTo>
                  <a:lnTo>
                    <a:pt x="65" y="21"/>
                  </a:lnTo>
                  <a:close/>
                  <a:moveTo>
                    <a:pt x="100" y="21"/>
                  </a:moveTo>
                  <a:cubicBezTo>
                    <a:pt x="78" y="21"/>
                    <a:pt x="78" y="21"/>
                    <a:pt x="78" y="21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100" y="15"/>
                    <a:pt x="100" y="15"/>
                    <a:pt x="100" y="15"/>
                  </a:cubicBezTo>
                  <a:lnTo>
                    <a:pt x="100" y="21"/>
                  </a:lnTo>
                  <a:close/>
                  <a:moveTo>
                    <a:pt x="232" y="21"/>
                  </a:moveTo>
                  <a:cubicBezTo>
                    <a:pt x="209" y="21"/>
                    <a:pt x="209" y="21"/>
                    <a:pt x="209" y="21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32" y="15"/>
                    <a:pt x="232" y="15"/>
                    <a:pt x="232" y="15"/>
                  </a:cubicBezTo>
                  <a:cubicBezTo>
                    <a:pt x="234" y="15"/>
                    <a:pt x="235" y="17"/>
                    <a:pt x="235" y="18"/>
                  </a:cubicBezTo>
                  <a:cubicBezTo>
                    <a:pt x="235" y="20"/>
                    <a:pt x="234" y="21"/>
                    <a:pt x="232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8" name="Freeform 30"/>
            <p:cNvSpPr>
              <a:spLocks/>
            </p:cNvSpPr>
            <p:nvPr/>
          </p:nvSpPr>
          <p:spPr bwMode="auto">
            <a:xfrm>
              <a:off x="6581972" y="5298384"/>
              <a:ext cx="512190" cy="407233"/>
            </a:xfrm>
            <a:custGeom>
              <a:avLst/>
              <a:gdLst>
                <a:gd name="T0" fmla="*/ 194 w 195"/>
                <a:gd name="T1" fmla="*/ 154 h 154"/>
                <a:gd name="T2" fmla="*/ 195 w 195"/>
                <a:gd name="T3" fmla="*/ 151 h 154"/>
                <a:gd name="T4" fmla="*/ 195 w 195"/>
                <a:gd name="T5" fmla="*/ 138 h 154"/>
                <a:gd name="T6" fmla="*/ 191 w 195"/>
                <a:gd name="T7" fmla="*/ 140 h 154"/>
                <a:gd name="T8" fmla="*/ 163 w 195"/>
                <a:gd name="T9" fmla="*/ 146 h 154"/>
                <a:gd name="T10" fmla="*/ 142 w 195"/>
                <a:gd name="T11" fmla="*/ 143 h 154"/>
                <a:gd name="T12" fmla="*/ 16 w 195"/>
                <a:gd name="T13" fmla="*/ 143 h 154"/>
                <a:gd name="T14" fmla="*/ 16 w 195"/>
                <a:gd name="T15" fmla="*/ 16 h 154"/>
                <a:gd name="T16" fmla="*/ 151 w 195"/>
                <a:gd name="T17" fmla="*/ 16 h 154"/>
                <a:gd name="T18" fmla="*/ 160 w 195"/>
                <a:gd name="T19" fmla="*/ 15 h 154"/>
                <a:gd name="T20" fmla="*/ 169 w 195"/>
                <a:gd name="T21" fmla="*/ 16 h 154"/>
                <a:gd name="T22" fmla="*/ 178 w 195"/>
                <a:gd name="T23" fmla="*/ 16 h 154"/>
                <a:gd name="T24" fmla="*/ 178 w 195"/>
                <a:gd name="T25" fmla="*/ 18 h 154"/>
                <a:gd name="T26" fmla="*/ 195 w 195"/>
                <a:gd name="T27" fmla="*/ 26 h 154"/>
                <a:gd name="T28" fmla="*/ 195 w 195"/>
                <a:gd name="T29" fmla="*/ 15 h 154"/>
                <a:gd name="T30" fmla="*/ 180 w 195"/>
                <a:gd name="T31" fmla="*/ 0 h 154"/>
                <a:gd name="T32" fmla="*/ 15 w 195"/>
                <a:gd name="T33" fmla="*/ 0 h 154"/>
                <a:gd name="T34" fmla="*/ 0 w 195"/>
                <a:gd name="T35" fmla="*/ 15 h 154"/>
                <a:gd name="T36" fmla="*/ 0 w 195"/>
                <a:gd name="T37" fmla="*/ 151 h 154"/>
                <a:gd name="T38" fmla="*/ 1 w 195"/>
                <a:gd name="T39" fmla="*/ 154 h 154"/>
                <a:gd name="T40" fmla="*/ 194 w 195"/>
                <a:gd name="T4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5" h="154">
                  <a:moveTo>
                    <a:pt x="194" y="154"/>
                  </a:moveTo>
                  <a:cubicBezTo>
                    <a:pt x="195" y="153"/>
                    <a:pt x="195" y="152"/>
                    <a:pt x="195" y="151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3" y="138"/>
                    <a:pt x="192" y="139"/>
                    <a:pt x="191" y="140"/>
                  </a:cubicBezTo>
                  <a:cubicBezTo>
                    <a:pt x="182" y="144"/>
                    <a:pt x="172" y="146"/>
                    <a:pt x="163" y="146"/>
                  </a:cubicBezTo>
                  <a:cubicBezTo>
                    <a:pt x="156" y="146"/>
                    <a:pt x="149" y="145"/>
                    <a:pt x="142" y="143"/>
                  </a:cubicBezTo>
                  <a:cubicBezTo>
                    <a:pt x="16" y="143"/>
                    <a:pt x="16" y="143"/>
                    <a:pt x="16" y="143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4" y="15"/>
                    <a:pt x="157" y="15"/>
                    <a:pt x="160" y="15"/>
                  </a:cubicBezTo>
                  <a:cubicBezTo>
                    <a:pt x="163" y="15"/>
                    <a:pt x="166" y="15"/>
                    <a:pt x="169" y="16"/>
                  </a:cubicBezTo>
                  <a:cubicBezTo>
                    <a:pt x="178" y="16"/>
                    <a:pt x="178" y="16"/>
                    <a:pt x="178" y="16"/>
                  </a:cubicBezTo>
                  <a:cubicBezTo>
                    <a:pt x="178" y="18"/>
                    <a:pt x="178" y="18"/>
                    <a:pt x="178" y="18"/>
                  </a:cubicBezTo>
                  <a:cubicBezTo>
                    <a:pt x="184" y="20"/>
                    <a:pt x="189" y="22"/>
                    <a:pt x="195" y="26"/>
                  </a:cubicBezTo>
                  <a:cubicBezTo>
                    <a:pt x="195" y="15"/>
                    <a:pt x="195" y="15"/>
                    <a:pt x="195" y="15"/>
                  </a:cubicBezTo>
                  <a:cubicBezTo>
                    <a:pt x="195" y="7"/>
                    <a:pt x="188" y="0"/>
                    <a:pt x="18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2"/>
                    <a:pt x="0" y="153"/>
                    <a:pt x="1" y="154"/>
                  </a:cubicBezTo>
                  <a:lnTo>
                    <a:pt x="194" y="1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9" name="Freeform 31"/>
            <p:cNvSpPr>
              <a:spLocks/>
            </p:cNvSpPr>
            <p:nvPr/>
          </p:nvSpPr>
          <p:spPr bwMode="auto">
            <a:xfrm>
              <a:off x="6693227" y="5390746"/>
              <a:ext cx="188922" cy="29388"/>
            </a:xfrm>
            <a:custGeom>
              <a:avLst/>
              <a:gdLst>
                <a:gd name="T0" fmla="*/ 72 w 72"/>
                <a:gd name="T1" fmla="*/ 0 h 11"/>
                <a:gd name="T2" fmla="*/ 0 w 72"/>
                <a:gd name="T3" fmla="*/ 0 h 11"/>
                <a:gd name="T4" fmla="*/ 0 w 72"/>
                <a:gd name="T5" fmla="*/ 11 h 11"/>
                <a:gd name="T6" fmla="*/ 64 w 72"/>
                <a:gd name="T7" fmla="*/ 11 h 11"/>
                <a:gd name="T8" fmla="*/ 72 w 72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">
                  <a:moveTo>
                    <a:pt x="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6" y="7"/>
                    <a:pt x="69" y="3"/>
                    <a:pt x="7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0" name="Freeform 32"/>
            <p:cNvSpPr>
              <a:spLocks/>
            </p:cNvSpPr>
            <p:nvPr/>
          </p:nvSpPr>
          <p:spPr bwMode="auto">
            <a:xfrm>
              <a:off x="6691127" y="5455819"/>
              <a:ext cx="151138" cy="31488"/>
            </a:xfrm>
            <a:custGeom>
              <a:avLst/>
              <a:gdLst>
                <a:gd name="T0" fmla="*/ 0 w 58"/>
                <a:gd name="T1" fmla="*/ 11 h 11"/>
                <a:gd name="T2" fmla="*/ 56 w 58"/>
                <a:gd name="T3" fmla="*/ 11 h 11"/>
                <a:gd name="T4" fmla="*/ 58 w 58"/>
                <a:gd name="T5" fmla="*/ 0 h 11"/>
                <a:gd name="T6" fmla="*/ 0 w 58"/>
                <a:gd name="T7" fmla="*/ 0 h 11"/>
                <a:gd name="T8" fmla="*/ 0 w 58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1">
                  <a:moveTo>
                    <a:pt x="0" y="11"/>
                  </a:moveTo>
                  <a:cubicBezTo>
                    <a:pt x="56" y="11"/>
                    <a:pt x="56" y="11"/>
                    <a:pt x="56" y="11"/>
                  </a:cubicBezTo>
                  <a:cubicBezTo>
                    <a:pt x="57" y="7"/>
                    <a:pt x="57" y="4"/>
                    <a:pt x="5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1" name="Freeform 33"/>
            <p:cNvSpPr>
              <a:spLocks/>
            </p:cNvSpPr>
            <p:nvPr/>
          </p:nvSpPr>
          <p:spPr bwMode="auto">
            <a:xfrm>
              <a:off x="6691127" y="5525091"/>
              <a:ext cx="151138" cy="29388"/>
            </a:xfrm>
            <a:custGeom>
              <a:avLst/>
              <a:gdLst>
                <a:gd name="T0" fmla="*/ 0 w 58"/>
                <a:gd name="T1" fmla="*/ 0 h 11"/>
                <a:gd name="T2" fmla="*/ 0 w 58"/>
                <a:gd name="T3" fmla="*/ 11 h 11"/>
                <a:gd name="T4" fmla="*/ 58 w 58"/>
                <a:gd name="T5" fmla="*/ 11 h 11"/>
                <a:gd name="T6" fmla="*/ 56 w 58"/>
                <a:gd name="T7" fmla="*/ 0 h 11"/>
                <a:gd name="T8" fmla="*/ 0 w 5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8"/>
                    <a:pt x="56" y="4"/>
                    <a:pt x="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2" name="Freeform 34"/>
            <p:cNvSpPr>
              <a:spLocks/>
            </p:cNvSpPr>
            <p:nvPr/>
          </p:nvSpPr>
          <p:spPr bwMode="auto">
            <a:xfrm>
              <a:off x="6686929" y="5594362"/>
              <a:ext cx="191022" cy="29388"/>
            </a:xfrm>
            <a:custGeom>
              <a:avLst/>
              <a:gdLst>
                <a:gd name="T0" fmla="*/ 0 w 73"/>
                <a:gd name="T1" fmla="*/ 11 h 11"/>
                <a:gd name="T2" fmla="*/ 73 w 73"/>
                <a:gd name="T3" fmla="*/ 11 h 11"/>
                <a:gd name="T4" fmla="*/ 65 w 73"/>
                <a:gd name="T5" fmla="*/ 0 h 11"/>
                <a:gd name="T6" fmla="*/ 0 w 73"/>
                <a:gd name="T7" fmla="*/ 0 h 11"/>
                <a:gd name="T8" fmla="*/ 0 w 73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1">
                  <a:moveTo>
                    <a:pt x="0" y="11"/>
                  </a:moveTo>
                  <a:cubicBezTo>
                    <a:pt x="73" y="11"/>
                    <a:pt x="73" y="11"/>
                    <a:pt x="73" y="11"/>
                  </a:cubicBezTo>
                  <a:cubicBezTo>
                    <a:pt x="70" y="8"/>
                    <a:pt x="67" y="4"/>
                    <a:pt x="6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3" name="Freeform 35"/>
            <p:cNvSpPr>
              <a:spLocks noEditPoints="1"/>
            </p:cNvSpPr>
            <p:nvPr/>
          </p:nvSpPr>
          <p:spPr bwMode="auto">
            <a:xfrm>
              <a:off x="6827572" y="5329870"/>
              <a:ext cx="505892" cy="436621"/>
            </a:xfrm>
            <a:custGeom>
              <a:avLst/>
              <a:gdLst>
                <a:gd name="T0" fmla="*/ 184 w 193"/>
                <a:gd name="T1" fmla="*/ 131 h 165"/>
                <a:gd name="T2" fmla="*/ 129 w 193"/>
                <a:gd name="T3" fmla="*/ 91 h 165"/>
                <a:gd name="T4" fmla="*/ 125 w 193"/>
                <a:gd name="T5" fmla="*/ 89 h 165"/>
                <a:gd name="T6" fmla="*/ 121 w 193"/>
                <a:gd name="T7" fmla="*/ 42 h 165"/>
                <a:gd name="T8" fmla="*/ 41 w 193"/>
                <a:gd name="T9" fmla="*/ 14 h 165"/>
                <a:gd name="T10" fmla="*/ 15 w 193"/>
                <a:gd name="T11" fmla="*/ 95 h 165"/>
                <a:gd name="T12" fmla="*/ 95 w 193"/>
                <a:gd name="T13" fmla="*/ 123 h 165"/>
                <a:gd name="T14" fmla="*/ 105 w 193"/>
                <a:gd name="T15" fmla="*/ 117 h 165"/>
                <a:gd name="T16" fmla="*/ 108 w 193"/>
                <a:gd name="T17" fmla="*/ 120 h 165"/>
                <a:gd name="T18" fmla="*/ 163 w 193"/>
                <a:gd name="T19" fmla="*/ 160 h 165"/>
                <a:gd name="T20" fmla="*/ 184 w 193"/>
                <a:gd name="T21" fmla="*/ 157 h 165"/>
                <a:gd name="T22" fmla="*/ 188 w 193"/>
                <a:gd name="T23" fmla="*/ 152 h 165"/>
                <a:gd name="T24" fmla="*/ 184 w 193"/>
                <a:gd name="T25" fmla="*/ 131 h 165"/>
                <a:gd name="T26" fmla="*/ 87 w 193"/>
                <a:gd name="T27" fmla="*/ 106 h 165"/>
                <a:gd name="T28" fmla="*/ 32 w 193"/>
                <a:gd name="T29" fmla="*/ 87 h 165"/>
                <a:gd name="T30" fmla="*/ 49 w 193"/>
                <a:gd name="T31" fmla="*/ 31 h 165"/>
                <a:gd name="T32" fmla="*/ 104 w 193"/>
                <a:gd name="T33" fmla="*/ 51 h 165"/>
                <a:gd name="T34" fmla="*/ 87 w 193"/>
                <a:gd name="T35" fmla="*/ 10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3" h="165">
                  <a:moveTo>
                    <a:pt x="184" y="131"/>
                  </a:moveTo>
                  <a:cubicBezTo>
                    <a:pt x="129" y="91"/>
                    <a:pt x="129" y="91"/>
                    <a:pt x="129" y="91"/>
                  </a:cubicBezTo>
                  <a:cubicBezTo>
                    <a:pt x="128" y="90"/>
                    <a:pt x="126" y="89"/>
                    <a:pt x="125" y="89"/>
                  </a:cubicBezTo>
                  <a:cubicBezTo>
                    <a:pt x="130" y="74"/>
                    <a:pt x="129" y="57"/>
                    <a:pt x="121" y="42"/>
                  </a:cubicBezTo>
                  <a:cubicBezTo>
                    <a:pt x="106" y="12"/>
                    <a:pt x="70" y="0"/>
                    <a:pt x="41" y="14"/>
                  </a:cubicBezTo>
                  <a:cubicBezTo>
                    <a:pt x="12" y="29"/>
                    <a:pt x="0" y="65"/>
                    <a:pt x="15" y="95"/>
                  </a:cubicBezTo>
                  <a:cubicBezTo>
                    <a:pt x="30" y="125"/>
                    <a:pt x="66" y="138"/>
                    <a:pt x="95" y="123"/>
                  </a:cubicBezTo>
                  <a:cubicBezTo>
                    <a:pt x="99" y="122"/>
                    <a:pt x="102" y="120"/>
                    <a:pt x="105" y="117"/>
                  </a:cubicBezTo>
                  <a:cubicBezTo>
                    <a:pt x="106" y="118"/>
                    <a:pt x="107" y="119"/>
                    <a:pt x="108" y="120"/>
                  </a:cubicBezTo>
                  <a:cubicBezTo>
                    <a:pt x="163" y="160"/>
                    <a:pt x="163" y="160"/>
                    <a:pt x="163" y="160"/>
                  </a:cubicBezTo>
                  <a:cubicBezTo>
                    <a:pt x="170" y="165"/>
                    <a:pt x="180" y="163"/>
                    <a:pt x="184" y="157"/>
                  </a:cubicBezTo>
                  <a:cubicBezTo>
                    <a:pt x="188" y="152"/>
                    <a:pt x="188" y="152"/>
                    <a:pt x="188" y="152"/>
                  </a:cubicBezTo>
                  <a:cubicBezTo>
                    <a:pt x="193" y="145"/>
                    <a:pt x="191" y="136"/>
                    <a:pt x="184" y="131"/>
                  </a:cubicBezTo>
                  <a:close/>
                  <a:moveTo>
                    <a:pt x="87" y="106"/>
                  </a:moveTo>
                  <a:cubicBezTo>
                    <a:pt x="67" y="116"/>
                    <a:pt x="42" y="108"/>
                    <a:pt x="32" y="87"/>
                  </a:cubicBezTo>
                  <a:cubicBezTo>
                    <a:pt x="22" y="66"/>
                    <a:pt x="29" y="41"/>
                    <a:pt x="49" y="31"/>
                  </a:cubicBezTo>
                  <a:cubicBezTo>
                    <a:pt x="69" y="21"/>
                    <a:pt x="94" y="30"/>
                    <a:pt x="104" y="51"/>
                  </a:cubicBezTo>
                  <a:cubicBezTo>
                    <a:pt x="115" y="72"/>
                    <a:pt x="107" y="97"/>
                    <a:pt x="87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</p:grpSp>
      <p:pic>
        <p:nvPicPr>
          <p:cNvPr id="26" name="0薛之谦 - 演员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193853" y="239824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7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10" grpId="0"/>
      <p:bldP spid="11" grpId="0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639125" y="-4383410"/>
            <a:ext cx="2913750" cy="118687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701000" y="-4119035"/>
            <a:ext cx="2790000" cy="114637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670013" y="-514872"/>
            <a:ext cx="2790000" cy="1146375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639125" y="-655497"/>
            <a:ext cx="2913750" cy="1186875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211" y="577718"/>
            <a:ext cx="1462500" cy="10912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954288" y="577718"/>
            <a:ext cx="1462500" cy="109125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308675" y="2091146"/>
            <a:ext cx="1924664" cy="1876851"/>
            <a:chOff x="7467599" y="747713"/>
            <a:chExt cx="3003550" cy="2928937"/>
          </a:xfrm>
        </p:grpSpPr>
        <p:sp>
          <p:nvSpPr>
            <p:cNvPr id="11" name="任意多边形 10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1</a:t>
              </a:r>
              <a:endParaRPr lang="zh-CN" altLang="en-US" sz="3200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58671" y="2091146"/>
            <a:ext cx="1924664" cy="1876851"/>
            <a:chOff x="7467599" y="747713"/>
            <a:chExt cx="3003550" cy="2928937"/>
          </a:xfrm>
        </p:grpSpPr>
        <p:sp>
          <p:nvSpPr>
            <p:cNvPr id="19" name="任意多边形 18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2</a:t>
              </a:r>
              <a:endParaRPr lang="zh-CN" altLang="en-US" sz="3200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408667" y="2091146"/>
            <a:ext cx="1924664" cy="1876851"/>
            <a:chOff x="7467599" y="747713"/>
            <a:chExt cx="3003550" cy="2928937"/>
          </a:xfrm>
        </p:grpSpPr>
        <p:sp>
          <p:nvSpPr>
            <p:cNvPr id="27" name="任意多边形 26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3</a:t>
              </a:r>
              <a:endParaRPr lang="zh-CN" altLang="en-US" sz="3200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958662" y="2091146"/>
            <a:ext cx="1924664" cy="1876851"/>
            <a:chOff x="7467599" y="747713"/>
            <a:chExt cx="3003550" cy="2928937"/>
          </a:xfrm>
        </p:grpSpPr>
        <p:sp>
          <p:nvSpPr>
            <p:cNvPr id="35" name="任意多边形 34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4</a:t>
              </a:r>
              <a:endParaRPr lang="zh-CN" altLang="en-US" sz="3200" dirty="0"/>
            </a:p>
          </p:txBody>
        </p:sp>
      </p:grpSp>
      <p:sp>
        <p:nvSpPr>
          <p:cNvPr id="42" name="文本框 41"/>
          <p:cNvSpPr txBox="1"/>
          <p:nvPr/>
        </p:nvSpPr>
        <p:spPr>
          <a:xfrm rot="21393869">
            <a:off x="1627920" y="2540820"/>
            <a:ext cx="1359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 rot="21393869">
            <a:off x="4201037" y="2531293"/>
            <a:ext cx="1359065" cy="400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 rot="21393869">
            <a:off x="6774155" y="2521683"/>
            <a:ext cx="1359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 rot="21393869">
            <a:off x="9347272" y="2512114"/>
            <a:ext cx="1359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433939" y="4243635"/>
            <a:ext cx="1772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904009" y="4243635"/>
            <a:ext cx="1772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6509463" y="4243635"/>
            <a:ext cx="1772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9073708" y="4243635"/>
            <a:ext cx="1772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</p:spTree>
    <p:extLst>
      <p:ext uri="{BB962C8B-B14F-4D97-AF65-F5344CB8AC3E}">
        <p14:creationId xmlns:p14="http://schemas.microsoft.com/office/powerpoint/2010/main" val="321016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639125" y="-4383410"/>
            <a:ext cx="2913750" cy="1186875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701000" y="-4119035"/>
            <a:ext cx="2790000" cy="1146375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670013" y="-514872"/>
            <a:ext cx="2790000" cy="114637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639125" y="-655497"/>
            <a:ext cx="2913750" cy="118687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clrChange>
              <a:clrFrom>
                <a:srgbClr val="254326"/>
              </a:clrFrom>
              <a:clrTo>
                <a:srgbClr val="254326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lum bright="-20000" contrast="-40000"/>
          </a:blip>
          <a:stretch>
            <a:fillRect/>
          </a:stretch>
        </p:blipFill>
        <p:spPr>
          <a:xfrm>
            <a:off x="1288268" y="334923"/>
            <a:ext cx="9615465" cy="383884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04950" y="1181100"/>
            <a:ext cx="29527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0" dirty="0" smtClean="0">
                <a:solidFill>
                  <a:schemeClr val="bg1"/>
                </a:solidFill>
                <a:latin typeface="Segoe Script" panose="020B0504020000000003" pitchFamily="34" charset="0"/>
              </a:rPr>
              <a:t>1</a:t>
            </a:r>
            <a:endParaRPr lang="zh-CN" altLang="en-US" sz="30000" dirty="0">
              <a:solidFill>
                <a:schemeClr val="bg1"/>
              </a:solidFill>
              <a:latin typeface="Segoe Script" panose="020B0504020000000003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05300" y="2669707"/>
            <a:ext cx="65984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点击此处添加标题</a:t>
            </a:r>
            <a:endParaRPr lang="en-US" altLang="zh-CN" sz="5400" b="1" dirty="0" smtClean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r>
              <a:rPr lang="en-US" altLang="zh-CN" sz="3600" b="1" dirty="0" smtClean="0">
                <a:solidFill>
                  <a:schemeClr val="bg1"/>
                </a:solidFill>
                <a:latin typeface="Segoe Script" panose="020B0504020000000003" pitchFamily="34" charset="0"/>
              </a:rPr>
              <a:t>ADD YOUR TITLE HERE</a:t>
            </a:r>
            <a:endParaRPr lang="zh-CN" altLang="en-US" sz="3600" b="1" dirty="0">
              <a:solidFill>
                <a:schemeClr val="bg1"/>
              </a:solidFill>
              <a:latin typeface="Segoe Script" panose="020B050402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55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Down Arrow Callout 55"/>
          <p:cNvSpPr/>
          <p:nvPr/>
        </p:nvSpPr>
        <p:spPr>
          <a:xfrm>
            <a:off x="1887240" y="1351957"/>
            <a:ext cx="2318464" cy="3703925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7480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Down Arrow Callout 55"/>
          <p:cNvSpPr/>
          <p:nvPr/>
        </p:nvSpPr>
        <p:spPr>
          <a:xfrm>
            <a:off x="4708228" y="1758357"/>
            <a:ext cx="2318464" cy="3703925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7480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own Arrow Callout 55"/>
          <p:cNvSpPr/>
          <p:nvPr/>
        </p:nvSpPr>
        <p:spPr>
          <a:xfrm>
            <a:off x="7529215" y="1351956"/>
            <a:ext cx="2318464" cy="3703925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7480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116"/>
          <p:cNvSpPr>
            <a:spLocks noEditPoints="1"/>
          </p:cNvSpPr>
          <p:nvPr/>
        </p:nvSpPr>
        <p:spPr bwMode="auto">
          <a:xfrm>
            <a:off x="8470034" y="1777407"/>
            <a:ext cx="436826" cy="352278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reeform 105"/>
          <p:cNvSpPr>
            <a:spLocks noEditPoints="1"/>
          </p:cNvSpPr>
          <p:nvPr/>
        </p:nvSpPr>
        <p:spPr bwMode="auto">
          <a:xfrm>
            <a:off x="2829831" y="1758357"/>
            <a:ext cx="433281" cy="427002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Freeform 62"/>
          <p:cNvSpPr>
            <a:spLocks noChangeAspect="1" noEditPoints="1"/>
          </p:cNvSpPr>
          <p:nvPr/>
        </p:nvSpPr>
        <p:spPr bwMode="auto">
          <a:xfrm>
            <a:off x="5655652" y="2224571"/>
            <a:ext cx="423615" cy="427002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cxnSp>
        <p:nvCxnSpPr>
          <p:cNvPr id="12" name="Straight Connector 43"/>
          <p:cNvCxnSpPr/>
          <p:nvPr/>
        </p:nvCxnSpPr>
        <p:spPr>
          <a:xfrm>
            <a:off x="1417950" y="5650281"/>
            <a:ext cx="9159739" cy="0"/>
          </a:xfrm>
          <a:prstGeom prst="line">
            <a:avLst/>
          </a:prstGeom>
          <a:ln w="22225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8"/>
          <p:cNvCxnSpPr/>
          <p:nvPr/>
        </p:nvCxnSpPr>
        <p:spPr>
          <a:xfrm>
            <a:off x="3046470" y="5055881"/>
            <a:ext cx="0" cy="594400"/>
          </a:xfrm>
          <a:prstGeom prst="line">
            <a:avLst/>
          </a:prstGeom>
          <a:ln w="19050" cap="rnd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8"/>
          <p:cNvCxnSpPr/>
          <p:nvPr/>
        </p:nvCxnSpPr>
        <p:spPr>
          <a:xfrm>
            <a:off x="8688446" y="5055881"/>
            <a:ext cx="0" cy="594400"/>
          </a:xfrm>
          <a:prstGeom prst="line">
            <a:avLst/>
          </a:prstGeom>
          <a:ln w="19050" cap="rnd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8"/>
          <p:cNvCxnSpPr>
            <a:stCxn id="6" idx="2"/>
          </p:cNvCxnSpPr>
          <p:nvPr/>
        </p:nvCxnSpPr>
        <p:spPr>
          <a:xfrm flipH="1">
            <a:off x="5867459" y="5462282"/>
            <a:ext cx="1" cy="187999"/>
          </a:xfrm>
          <a:prstGeom prst="line">
            <a:avLst/>
          </a:prstGeom>
          <a:ln w="19050" cap="rnd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稻壳儿小白白(http://dwz.cn/Wu2UP)"/>
          <p:cNvSpPr>
            <a:spLocks noChangeArrowheads="1"/>
          </p:cNvSpPr>
          <p:nvPr/>
        </p:nvSpPr>
        <p:spPr bwMode="auto">
          <a:xfrm>
            <a:off x="2049494" y="2779758"/>
            <a:ext cx="1993958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chemeClr val="bg1"/>
                </a:solidFill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9" name="稻壳儿小白白(http://dwz.cn/Wu2UP)"/>
          <p:cNvSpPr>
            <a:spLocks noChangeArrowheads="1"/>
          </p:cNvSpPr>
          <p:nvPr/>
        </p:nvSpPr>
        <p:spPr bwMode="auto">
          <a:xfrm>
            <a:off x="4870480" y="3410596"/>
            <a:ext cx="1993958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chemeClr val="bg1"/>
                </a:solidFill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0" name="稻壳儿小白白(http://dwz.cn/Wu2UP)"/>
          <p:cNvSpPr>
            <a:spLocks noChangeArrowheads="1"/>
          </p:cNvSpPr>
          <p:nvPr/>
        </p:nvSpPr>
        <p:spPr bwMode="auto">
          <a:xfrm>
            <a:off x="7691467" y="2764265"/>
            <a:ext cx="1993958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chemeClr val="bg1"/>
                </a:solidFill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66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小白白(http://dwz.cn/Wu2UP)"/>
          <p:cNvSpPr>
            <a:spLocks noChangeArrowheads="1"/>
          </p:cNvSpPr>
          <p:nvPr/>
        </p:nvSpPr>
        <p:spPr bwMode="auto">
          <a:xfrm>
            <a:off x="1266825" y="1579563"/>
            <a:ext cx="862013" cy="862012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" name="稻壳儿小白白(http://dwz.cn/Wu2UP)"/>
          <p:cNvSpPr>
            <a:spLocks noChangeArrowheads="1"/>
          </p:cNvSpPr>
          <p:nvPr/>
        </p:nvSpPr>
        <p:spPr bwMode="auto">
          <a:xfrm>
            <a:off x="4127500" y="1579563"/>
            <a:ext cx="862013" cy="862012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" name="稻壳儿小白白(http://dwz.cn/Wu2UP)"/>
          <p:cNvSpPr>
            <a:spLocks noChangeArrowheads="1"/>
          </p:cNvSpPr>
          <p:nvPr/>
        </p:nvSpPr>
        <p:spPr bwMode="auto">
          <a:xfrm>
            <a:off x="6988175" y="1579563"/>
            <a:ext cx="862013" cy="862012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" name="稻壳儿小白白(http://dwz.cn/Wu2UP)"/>
          <p:cNvSpPr>
            <a:spLocks noChangeArrowheads="1"/>
          </p:cNvSpPr>
          <p:nvPr/>
        </p:nvSpPr>
        <p:spPr bwMode="auto">
          <a:xfrm>
            <a:off x="9840913" y="1579563"/>
            <a:ext cx="860425" cy="862012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6" name="稻壳儿小白白(http://dwz.cn/Wu2UP)"/>
          <p:cNvSpPr>
            <a:spLocks noChangeArrowheads="1"/>
          </p:cNvSpPr>
          <p:nvPr/>
        </p:nvSpPr>
        <p:spPr bwMode="auto">
          <a:xfrm>
            <a:off x="1266825" y="3941763"/>
            <a:ext cx="862013" cy="862012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" name="稻壳儿小白白(http://dwz.cn/Wu2UP)"/>
          <p:cNvSpPr>
            <a:spLocks noChangeArrowheads="1"/>
          </p:cNvSpPr>
          <p:nvPr/>
        </p:nvSpPr>
        <p:spPr bwMode="auto">
          <a:xfrm>
            <a:off x="4127500" y="3941763"/>
            <a:ext cx="862013" cy="862012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8" name="稻壳儿小白白(http://dwz.cn/Wu2UP)"/>
          <p:cNvSpPr>
            <a:spLocks noChangeArrowheads="1"/>
          </p:cNvSpPr>
          <p:nvPr/>
        </p:nvSpPr>
        <p:spPr bwMode="auto">
          <a:xfrm>
            <a:off x="6988175" y="3941763"/>
            <a:ext cx="862013" cy="862012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" name="稻壳儿小白白(http://dwz.cn/Wu2UP)"/>
          <p:cNvSpPr>
            <a:spLocks noChangeArrowheads="1"/>
          </p:cNvSpPr>
          <p:nvPr/>
        </p:nvSpPr>
        <p:spPr bwMode="auto">
          <a:xfrm>
            <a:off x="9840913" y="3941763"/>
            <a:ext cx="860425" cy="862012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912813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ru-RU" altLang="en-US" sz="24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0" name="稻壳儿小白白(http://dwz.cn/Wu2UP)"/>
          <p:cNvSpPr>
            <a:spLocks/>
          </p:cNvSpPr>
          <p:nvPr/>
        </p:nvSpPr>
        <p:spPr bwMode="auto">
          <a:xfrm>
            <a:off x="1473200" y="4191000"/>
            <a:ext cx="384175" cy="355600"/>
          </a:xfrm>
          <a:custGeom>
            <a:avLst/>
            <a:gdLst>
              <a:gd name="T0" fmla="*/ 183931681 w 462"/>
              <a:gd name="T1" fmla="*/ 0 h 427"/>
              <a:gd name="T2" fmla="*/ 183931681 w 462"/>
              <a:gd name="T3" fmla="*/ 0 h 427"/>
              <a:gd name="T4" fmla="*/ 183931681 w 462"/>
              <a:gd name="T5" fmla="*/ 0 h 427"/>
              <a:gd name="T6" fmla="*/ 49094571 w 462"/>
              <a:gd name="T7" fmla="*/ 55482761 h 427"/>
              <a:gd name="T8" fmla="*/ 55317874 w 462"/>
              <a:gd name="T9" fmla="*/ 99175757 h 427"/>
              <a:gd name="T10" fmla="*/ 0 w 462"/>
              <a:gd name="T11" fmla="*/ 166448282 h 427"/>
              <a:gd name="T12" fmla="*/ 79519236 w 462"/>
              <a:gd name="T13" fmla="*/ 221237331 h 427"/>
              <a:gd name="T14" fmla="*/ 159730319 w 462"/>
              <a:gd name="T15" fmla="*/ 184479784 h 427"/>
              <a:gd name="T16" fmla="*/ 159730319 w 462"/>
              <a:gd name="T17" fmla="*/ 172690020 h 427"/>
              <a:gd name="T18" fmla="*/ 183931681 w 462"/>
              <a:gd name="T19" fmla="*/ 147723069 h 427"/>
              <a:gd name="T20" fmla="*/ 208824059 w 462"/>
              <a:gd name="T21" fmla="*/ 172690020 h 427"/>
              <a:gd name="T22" fmla="*/ 183931681 w 462"/>
              <a:gd name="T23" fmla="*/ 196963259 h 427"/>
              <a:gd name="T24" fmla="*/ 79519236 w 462"/>
              <a:gd name="T25" fmla="*/ 246204282 h 427"/>
              <a:gd name="T26" fmla="*/ 79519236 w 462"/>
              <a:gd name="T27" fmla="*/ 257994879 h 427"/>
              <a:gd name="T28" fmla="*/ 183931681 w 462"/>
              <a:gd name="T29" fmla="*/ 295445305 h 427"/>
              <a:gd name="T30" fmla="*/ 183931681 w 462"/>
              <a:gd name="T31" fmla="*/ 295445305 h 427"/>
              <a:gd name="T32" fmla="*/ 282119992 w 462"/>
              <a:gd name="T33" fmla="*/ 257994879 h 427"/>
              <a:gd name="T34" fmla="*/ 313236504 w 462"/>
              <a:gd name="T35" fmla="*/ 55482761 h 427"/>
              <a:gd name="T36" fmla="*/ 183931681 w 462"/>
              <a:gd name="T37" fmla="*/ 0 h 427"/>
              <a:gd name="T38" fmla="*/ 24893210 w 462"/>
              <a:gd name="T39" fmla="*/ 160206544 h 427"/>
              <a:gd name="T40" fmla="*/ 24893210 w 462"/>
              <a:gd name="T41" fmla="*/ 160206544 h 427"/>
              <a:gd name="T42" fmla="*/ 61541176 w 462"/>
              <a:gd name="T43" fmla="*/ 123448997 h 427"/>
              <a:gd name="T44" fmla="*/ 73295933 w 462"/>
              <a:gd name="T45" fmla="*/ 196963259 h 427"/>
              <a:gd name="T46" fmla="*/ 24893210 w 462"/>
              <a:gd name="T47" fmla="*/ 160206544 h 427"/>
              <a:gd name="T48" fmla="*/ 183931681 w 462"/>
              <a:gd name="T49" fmla="*/ 92240308 h 427"/>
              <a:gd name="T50" fmla="*/ 183931681 w 462"/>
              <a:gd name="T51" fmla="*/ 92240308 h 427"/>
              <a:gd name="T52" fmla="*/ 73295933 w 462"/>
              <a:gd name="T53" fmla="*/ 55482761 h 427"/>
              <a:gd name="T54" fmla="*/ 183931681 w 462"/>
              <a:gd name="T55" fmla="*/ 24966951 h 427"/>
              <a:gd name="T56" fmla="*/ 287652279 w 462"/>
              <a:gd name="T57" fmla="*/ 55482761 h 427"/>
              <a:gd name="T58" fmla="*/ 183931681 w 462"/>
              <a:gd name="T59" fmla="*/ 92240308 h 42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462" h="427">
                <a:moveTo>
                  <a:pt x="266" y="0"/>
                </a:moveTo>
                <a:lnTo>
                  <a:pt x="266" y="0"/>
                </a:lnTo>
                <a:cubicBezTo>
                  <a:pt x="142" y="0"/>
                  <a:pt x="62" y="45"/>
                  <a:pt x="71" y="80"/>
                </a:cubicBezTo>
                <a:cubicBezTo>
                  <a:pt x="71" y="89"/>
                  <a:pt x="71" y="116"/>
                  <a:pt x="80" y="143"/>
                </a:cubicBezTo>
                <a:cubicBezTo>
                  <a:pt x="18" y="169"/>
                  <a:pt x="0" y="205"/>
                  <a:pt x="0" y="240"/>
                </a:cubicBezTo>
                <a:cubicBezTo>
                  <a:pt x="9" y="275"/>
                  <a:pt x="36" y="311"/>
                  <a:pt x="115" y="319"/>
                </a:cubicBezTo>
                <a:cubicBezTo>
                  <a:pt x="151" y="319"/>
                  <a:pt x="204" y="302"/>
                  <a:pt x="231" y="266"/>
                </a:cubicBezTo>
                <a:cubicBezTo>
                  <a:pt x="231" y="258"/>
                  <a:pt x="231" y="249"/>
                  <a:pt x="231" y="249"/>
                </a:cubicBezTo>
                <a:cubicBezTo>
                  <a:pt x="231" y="222"/>
                  <a:pt x="249" y="213"/>
                  <a:pt x="266" y="213"/>
                </a:cubicBezTo>
                <a:cubicBezTo>
                  <a:pt x="284" y="213"/>
                  <a:pt x="302" y="222"/>
                  <a:pt x="302" y="249"/>
                </a:cubicBezTo>
                <a:cubicBezTo>
                  <a:pt x="302" y="266"/>
                  <a:pt x="284" y="284"/>
                  <a:pt x="266" y="284"/>
                </a:cubicBezTo>
                <a:cubicBezTo>
                  <a:pt x="222" y="328"/>
                  <a:pt x="169" y="355"/>
                  <a:pt x="115" y="355"/>
                </a:cubicBezTo>
                <a:cubicBezTo>
                  <a:pt x="115" y="364"/>
                  <a:pt x="115" y="364"/>
                  <a:pt x="115" y="372"/>
                </a:cubicBezTo>
                <a:cubicBezTo>
                  <a:pt x="115" y="381"/>
                  <a:pt x="178" y="426"/>
                  <a:pt x="266" y="426"/>
                </a:cubicBezTo>
                <a:cubicBezTo>
                  <a:pt x="355" y="426"/>
                  <a:pt x="408" y="381"/>
                  <a:pt x="408" y="372"/>
                </a:cubicBezTo>
                <a:cubicBezTo>
                  <a:pt x="416" y="355"/>
                  <a:pt x="453" y="116"/>
                  <a:pt x="453" y="80"/>
                </a:cubicBezTo>
                <a:cubicBezTo>
                  <a:pt x="461" y="45"/>
                  <a:pt x="381" y="0"/>
                  <a:pt x="266" y="0"/>
                </a:cubicBezTo>
                <a:close/>
                <a:moveTo>
                  <a:pt x="36" y="231"/>
                </a:moveTo>
                <a:lnTo>
                  <a:pt x="36" y="231"/>
                </a:lnTo>
                <a:cubicBezTo>
                  <a:pt x="36" y="222"/>
                  <a:pt x="53" y="196"/>
                  <a:pt x="89" y="178"/>
                </a:cubicBezTo>
                <a:cubicBezTo>
                  <a:pt x="89" y="213"/>
                  <a:pt x="98" y="249"/>
                  <a:pt x="106" y="284"/>
                </a:cubicBezTo>
                <a:cubicBezTo>
                  <a:pt x="62" y="275"/>
                  <a:pt x="44" y="258"/>
                  <a:pt x="36" y="231"/>
                </a:cubicBezTo>
                <a:close/>
                <a:moveTo>
                  <a:pt x="266" y="133"/>
                </a:moveTo>
                <a:lnTo>
                  <a:pt x="266" y="133"/>
                </a:lnTo>
                <a:cubicBezTo>
                  <a:pt x="178" y="133"/>
                  <a:pt x="106" y="98"/>
                  <a:pt x="106" y="80"/>
                </a:cubicBezTo>
                <a:cubicBezTo>
                  <a:pt x="106" y="71"/>
                  <a:pt x="178" y="36"/>
                  <a:pt x="266" y="36"/>
                </a:cubicBezTo>
                <a:cubicBezTo>
                  <a:pt x="355" y="36"/>
                  <a:pt x="416" y="71"/>
                  <a:pt x="416" y="80"/>
                </a:cubicBezTo>
                <a:cubicBezTo>
                  <a:pt x="416" y="98"/>
                  <a:pt x="355" y="133"/>
                  <a:pt x="266" y="13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稻壳儿小白白(http://dwz.cn/Wu2UP)"/>
          <p:cNvSpPr>
            <a:spLocks/>
          </p:cNvSpPr>
          <p:nvPr/>
        </p:nvSpPr>
        <p:spPr bwMode="auto">
          <a:xfrm>
            <a:off x="1527175" y="1825625"/>
            <a:ext cx="341313" cy="361950"/>
          </a:xfrm>
          <a:custGeom>
            <a:avLst/>
            <a:gdLst>
              <a:gd name="T0" fmla="*/ 178974857 w 409"/>
              <a:gd name="T1" fmla="*/ 281180359 h 436"/>
              <a:gd name="T2" fmla="*/ 178974857 w 409"/>
              <a:gd name="T3" fmla="*/ 281180359 h 436"/>
              <a:gd name="T4" fmla="*/ 191509973 w 409"/>
              <a:gd name="T5" fmla="*/ 293584618 h 436"/>
              <a:gd name="T6" fmla="*/ 259060740 w 409"/>
              <a:gd name="T7" fmla="*/ 299787578 h 436"/>
              <a:gd name="T8" fmla="*/ 272292668 w 409"/>
              <a:gd name="T9" fmla="*/ 287382489 h 436"/>
              <a:gd name="T10" fmla="*/ 272292668 w 409"/>
              <a:gd name="T11" fmla="*/ 232249036 h 436"/>
              <a:gd name="T12" fmla="*/ 185242832 w 409"/>
              <a:gd name="T13" fmla="*/ 226046907 h 436"/>
              <a:gd name="T14" fmla="*/ 178974857 w 409"/>
              <a:gd name="T15" fmla="*/ 281180359 h 436"/>
              <a:gd name="T16" fmla="*/ 12535116 w 409"/>
              <a:gd name="T17" fmla="*/ 232249036 h 436"/>
              <a:gd name="T18" fmla="*/ 12535116 w 409"/>
              <a:gd name="T19" fmla="*/ 232249036 h 436"/>
              <a:gd name="T20" fmla="*/ 12535116 w 409"/>
              <a:gd name="T21" fmla="*/ 287382489 h 436"/>
              <a:gd name="T22" fmla="*/ 24374255 w 409"/>
              <a:gd name="T23" fmla="*/ 299787578 h 436"/>
              <a:gd name="T24" fmla="*/ 92620999 w 409"/>
              <a:gd name="T25" fmla="*/ 293584618 h 436"/>
              <a:gd name="T26" fmla="*/ 105156115 w 409"/>
              <a:gd name="T27" fmla="*/ 281180359 h 436"/>
              <a:gd name="T28" fmla="*/ 98888974 w 409"/>
              <a:gd name="T29" fmla="*/ 226046907 h 436"/>
              <a:gd name="T30" fmla="*/ 12535116 w 409"/>
              <a:gd name="T31" fmla="*/ 232249036 h 436"/>
              <a:gd name="T32" fmla="*/ 0 w 409"/>
              <a:gd name="T33" fmla="*/ 141279213 h 436"/>
              <a:gd name="T34" fmla="*/ 0 w 409"/>
              <a:gd name="T35" fmla="*/ 141279213 h 436"/>
              <a:gd name="T36" fmla="*/ 6267975 w 409"/>
              <a:gd name="T37" fmla="*/ 201925762 h 436"/>
              <a:gd name="T38" fmla="*/ 92620999 w 409"/>
              <a:gd name="T39" fmla="*/ 189520673 h 436"/>
              <a:gd name="T40" fmla="*/ 92620999 w 409"/>
              <a:gd name="T41" fmla="*/ 135076253 h 436"/>
              <a:gd name="T42" fmla="*/ 92620999 w 409"/>
              <a:gd name="T43" fmla="*/ 128874124 h 436"/>
              <a:gd name="T44" fmla="*/ 142065486 w 409"/>
              <a:gd name="T45" fmla="*/ 79943631 h 436"/>
              <a:gd name="T46" fmla="*/ 191509973 w 409"/>
              <a:gd name="T47" fmla="*/ 128874124 h 436"/>
              <a:gd name="T48" fmla="*/ 191509973 w 409"/>
              <a:gd name="T49" fmla="*/ 135076253 h 436"/>
              <a:gd name="T50" fmla="*/ 185242832 w 409"/>
              <a:gd name="T51" fmla="*/ 189520673 h 436"/>
              <a:gd name="T52" fmla="*/ 277863831 w 409"/>
              <a:gd name="T53" fmla="*/ 201925762 h 436"/>
              <a:gd name="T54" fmla="*/ 284130972 w 409"/>
              <a:gd name="T55" fmla="*/ 141279213 h 436"/>
              <a:gd name="T56" fmla="*/ 284130972 w 409"/>
              <a:gd name="T57" fmla="*/ 128874124 h 436"/>
              <a:gd name="T58" fmla="*/ 142065486 w 409"/>
              <a:gd name="T59" fmla="*/ 0 h 436"/>
              <a:gd name="T60" fmla="*/ 0 w 409"/>
              <a:gd name="T61" fmla="*/ 128874124 h 436"/>
              <a:gd name="T62" fmla="*/ 0 w 409"/>
              <a:gd name="T63" fmla="*/ 141279213 h 4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09" h="436">
                <a:moveTo>
                  <a:pt x="257" y="408"/>
                </a:moveTo>
                <a:lnTo>
                  <a:pt x="257" y="408"/>
                </a:lnTo>
                <a:cubicBezTo>
                  <a:pt x="257" y="417"/>
                  <a:pt x="266" y="426"/>
                  <a:pt x="275" y="426"/>
                </a:cubicBezTo>
                <a:cubicBezTo>
                  <a:pt x="372" y="435"/>
                  <a:pt x="372" y="435"/>
                  <a:pt x="372" y="435"/>
                </a:cubicBezTo>
                <a:cubicBezTo>
                  <a:pt x="382" y="435"/>
                  <a:pt x="382" y="426"/>
                  <a:pt x="391" y="417"/>
                </a:cubicBezTo>
                <a:cubicBezTo>
                  <a:pt x="391" y="337"/>
                  <a:pt x="391" y="337"/>
                  <a:pt x="391" y="337"/>
                </a:cubicBezTo>
                <a:cubicBezTo>
                  <a:pt x="266" y="328"/>
                  <a:pt x="266" y="328"/>
                  <a:pt x="266" y="328"/>
                </a:cubicBezTo>
                <a:lnTo>
                  <a:pt x="257" y="408"/>
                </a:lnTo>
                <a:close/>
                <a:moveTo>
                  <a:pt x="18" y="337"/>
                </a:moveTo>
                <a:lnTo>
                  <a:pt x="18" y="337"/>
                </a:lnTo>
                <a:cubicBezTo>
                  <a:pt x="18" y="417"/>
                  <a:pt x="18" y="417"/>
                  <a:pt x="18" y="417"/>
                </a:cubicBezTo>
                <a:cubicBezTo>
                  <a:pt x="18" y="426"/>
                  <a:pt x="27" y="435"/>
                  <a:pt x="35" y="435"/>
                </a:cubicBezTo>
                <a:cubicBezTo>
                  <a:pt x="133" y="426"/>
                  <a:pt x="133" y="426"/>
                  <a:pt x="133" y="426"/>
                </a:cubicBezTo>
                <a:cubicBezTo>
                  <a:pt x="142" y="426"/>
                  <a:pt x="151" y="417"/>
                  <a:pt x="151" y="408"/>
                </a:cubicBezTo>
                <a:cubicBezTo>
                  <a:pt x="142" y="328"/>
                  <a:pt x="142" y="328"/>
                  <a:pt x="142" y="328"/>
                </a:cubicBezTo>
                <a:lnTo>
                  <a:pt x="18" y="337"/>
                </a:lnTo>
                <a:close/>
                <a:moveTo>
                  <a:pt x="0" y="205"/>
                </a:moveTo>
                <a:lnTo>
                  <a:pt x="0" y="205"/>
                </a:lnTo>
                <a:cubicBezTo>
                  <a:pt x="9" y="293"/>
                  <a:pt x="9" y="293"/>
                  <a:pt x="9" y="293"/>
                </a:cubicBezTo>
                <a:cubicBezTo>
                  <a:pt x="133" y="275"/>
                  <a:pt x="133" y="275"/>
                  <a:pt x="133" y="275"/>
                </a:cubicBezTo>
                <a:cubicBezTo>
                  <a:pt x="133" y="196"/>
                  <a:pt x="133" y="196"/>
                  <a:pt x="133" y="196"/>
                </a:cubicBezTo>
                <a:lnTo>
                  <a:pt x="133" y="187"/>
                </a:lnTo>
                <a:cubicBezTo>
                  <a:pt x="133" y="152"/>
                  <a:pt x="160" y="116"/>
                  <a:pt x="204" y="116"/>
                </a:cubicBezTo>
                <a:cubicBezTo>
                  <a:pt x="248" y="116"/>
                  <a:pt x="275" y="152"/>
                  <a:pt x="275" y="187"/>
                </a:cubicBezTo>
                <a:lnTo>
                  <a:pt x="275" y="196"/>
                </a:lnTo>
                <a:cubicBezTo>
                  <a:pt x="266" y="275"/>
                  <a:pt x="266" y="275"/>
                  <a:pt x="266" y="275"/>
                </a:cubicBezTo>
                <a:cubicBezTo>
                  <a:pt x="399" y="293"/>
                  <a:pt x="399" y="293"/>
                  <a:pt x="399" y="293"/>
                </a:cubicBezTo>
                <a:cubicBezTo>
                  <a:pt x="408" y="205"/>
                  <a:pt x="408" y="205"/>
                  <a:pt x="408" y="205"/>
                </a:cubicBezTo>
                <a:cubicBezTo>
                  <a:pt x="408" y="196"/>
                  <a:pt x="408" y="196"/>
                  <a:pt x="408" y="187"/>
                </a:cubicBezTo>
                <a:cubicBezTo>
                  <a:pt x="408" y="80"/>
                  <a:pt x="319" y="0"/>
                  <a:pt x="204" y="0"/>
                </a:cubicBezTo>
                <a:cubicBezTo>
                  <a:pt x="88" y="0"/>
                  <a:pt x="0" y="80"/>
                  <a:pt x="0" y="187"/>
                </a:cubicBezTo>
                <a:cubicBezTo>
                  <a:pt x="0" y="196"/>
                  <a:pt x="0" y="196"/>
                  <a:pt x="0" y="20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" name="稻壳儿小白白(http://dwz.cn/Wu2UP)"/>
          <p:cNvSpPr>
            <a:spLocks/>
          </p:cNvSpPr>
          <p:nvPr/>
        </p:nvSpPr>
        <p:spPr bwMode="auto">
          <a:xfrm>
            <a:off x="10064750" y="4175125"/>
            <a:ext cx="412750" cy="369888"/>
          </a:xfrm>
          <a:custGeom>
            <a:avLst/>
            <a:gdLst>
              <a:gd name="T0" fmla="*/ 305537980 w 497"/>
              <a:gd name="T1" fmla="*/ 48581956 h 444"/>
              <a:gd name="T2" fmla="*/ 305537980 w 497"/>
              <a:gd name="T3" fmla="*/ 48581956 h 444"/>
              <a:gd name="T4" fmla="*/ 293813222 w 497"/>
              <a:gd name="T5" fmla="*/ 48581956 h 444"/>
              <a:gd name="T6" fmla="*/ 293813222 w 497"/>
              <a:gd name="T7" fmla="*/ 307452738 h 444"/>
              <a:gd name="T8" fmla="*/ 305537980 w 497"/>
              <a:gd name="T9" fmla="*/ 307452738 h 444"/>
              <a:gd name="T10" fmla="*/ 342092515 w 497"/>
              <a:gd name="T11" fmla="*/ 276221362 h 444"/>
              <a:gd name="T12" fmla="*/ 342092515 w 497"/>
              <a:gd name="T13" fmla="*/ 86058942 h 444"/>
              <a:gd name="T14" fmla="*/ 305537980 w 497"/>
              <a:gd name="T15" fmla="*/ 48581956 h 444"/>
              <a:gd name="T16" fmla="*/ 0 w 497"/>
              <a:gd name="T17" fmla="*/ 86058942 h 444"/>
              <a:gd name="T18" fmla="*/ 0 w 497"/>
              <a:gd name="T19" fmla="*/ 86058942 h 444"/>
              <a:gd name="T20" fmla="*/ 0 w 497"/>
              <a:gd name="T21" fmla="*/ 276221362 h 444"/>
              <a:gd name="T22" fmla="*/ 36554535 w 497"/>
              <a:gd name="T23" fmla="*/ 307452738 h 444"/>
              <a:gd name="T24" fmla="*/ 48968594 w 497"/>
              <a:gd name="T25" fmla="*/ 307452738 h 444"/>
              <a:gd name="T26" fmla="*/ 48968594 w 497"/>
              <a:gd name="T27" fmla="*/ 48581956 h 444"/>
              <a:gd name="T28" fmla="*/ 36554535 w 497"/>
              <a:gd name="T29" fmla="*/ 48581956 h 444"/>
              <a:gd name="T30" fmla="*/ 0 w 497"/>
              <a:gd name="T31" fmla="*/ 86058942 h 444"/>
              <a:gd name="T32" fmla="*/ 232429740 w 497"/>
              <a:gd name="T33" fmla="*/ 18044536 h 444"/>
              <a:gd name="T34" fmla="*/ 232429740 w 497"/>
              <a:gd name="T35" fmla="*/ 18044536 h 444"/>
              <a:gd name="T36" fmla="*/ 171046258 w 497"/>
              <a:gd name="T37" fmla="*/ 0 h 444"/>
              <a:gd name="T38" fmla="*/ 110352076 w 497"/>
              <a:gd name="T39" fmla="*/ 18044536 h 444"/>
              <a:gd name="T40" fmla="*/ 110352076 w 497"/>
              <a:gd name="T41" fmla="*/ 48581956 h 444"/>
              <a:gd name="T42" fmla="*/ 73798371 w 497"/>
              <a:gd name="T43" fmla="*/ 48581956 h 444"/>
              <a:gd name="T44" fmla="*/ 73798371 w 497"/>
              <a:gd name="T45" fmla="*/ 307452738 h 444"/>
              <a:gd name="T46" fmla="*/ 268983445 w 497"/>
              <a:gd name="T47" fmla="*/ 307452738 h 444"/>
              <a:gd name="T48" fmla="*/ 268983445 w 497"/>
              <a:gd name="T49" fmla="*/ 48581956 h 444"/>
              <a:gd name="T50" fmla="*/ 232429740 w 497"/>
              <a:gd name="T51" fmla="*/ 48581956 h 444"/>
              <a:gd name="T52" fmla="*/ 232429740 w 497"/>
              <a:gd name="T53" fmla="*/ 18044536 h 444"/>
              <a:gd name="T54" fmla="*/ 207599962 w 497"/>
              <a:gd name="T55" fmla="*/ 48581956 h 444"/>
              <a:gd name="T56" fmla="*/ 207599962 w 497"/>
              <a:gd name="T57" fmla="*/ 48581956 h 444"/>
              <a:gd name="T58" fmla="*/ 134491722 w 497"/>
              <a:gd name="T59" fmla="*/ 48581956 h 444"/>
              <a:gd name="T60" fmla="*/ 134491722 w 497"/>
              <a:gd name="T61" fmla="*/ 30537420 h 444"/>
              <a:gd name="T62" fmla="*/ 171046258 w 497"/>
              <a:gd name="T63" fmla="*/ 18044536 h 444"/>
              <a:gd name="T64" fmla="*/ 207599962 w 497"/>
              <a:gd name="T65" fmla="*/ 30537420 h 444"/>
              <a:gd name="T66" fmla="*/ 207599962 w 497"/>
              <a:gd name="T67" fmla="*/ 48581956 h 4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稻壳儿小白白(http://dwz.cn/Wu2UP)"/>
          <p:cNvSpPr>
            <a:spLocks/>
          </p:cNvSpPr>
          <p:nvPr/>
        </p:nvSpPr>
        <p:spPr bwMode="auto">
          <a:xfrm>
            <a:off x="4373563" y="4233863"/>
            <a:ext cx="369887" cy="311150"/>
          </a:xfrm>
          <a:custGeom>
            <a:avLst/>
            <a:gdLst>
              <a:gd name="T0" fmla="*/ 301204649 w 444"/>
              <a:gd name="T1" fmla="*/ 148218346 h 373"/>
              <a:gd name="T2" fmla="*/ 301204649 w 444"/>
              <a:gd name="T3" fmla="*/ 148218346 h 373"/>
              <a:gd name="T4" fmla="*/ 245683277 w 444"/>
              <a:gd name="T5" fmla="*/ 18788288 h 373"/>
              <a:gd name="T6" fmla="*/ 221392365 w 444"/>
              <a:gd name="T7" fmla="*/ 0 h 373"/>
              <a:gd name="T8" fmla="*/ 86058709 w 444"/>
              <a:gd name="T9" fmla="*/ 0 h 373"/>
              <a:gd name="T10" fmla="*/ 55521372 w 444"/>
              <a:gd name="T11" fmla="*/ 18788288 h 373"/>
              <a:gd name="T12" fmla="*/ 6246425 w 444"/>
              <a:gd name="T13" fmla="*/ 148218346 h 373"/>
              <a:gd name="T14" fmla="*/ 0 w 444"/>
              <a:gd name="T15" fmla="*/ 178836174 h 373"/>
              <a:gd name="T16" fmla="*/ 12492017 w 444"/>
              <a:gd name="T17" fmla="*/ 240071828 h 373"/>
              <a:gd name="T18" fmla="*/ 31231292 w 444"/>
              <a:gd name="T19" fmla="*/ 258860116 h 373"/>
              <a:gd name="T20" fmla="*/ 276913737 w 444"/>
              <a:gd name="T21" fmla="*/ 258860116 h 373"/>
              <a:gd name="T22" fmla="*/ 294959057 w 444"/>
              <a:gd name="T23" fmla="*/ 240071828 h 373"/>
              <a:gd name="T24" fmla="*/ 307451074 w 444"/>
              <a:gd name="T25" fmla="*/ 178836174 h 373"/>
              <a:gd name="T26" fmla="*/ 301204649 w 444"/>
              <a:gd name="T27" fmla="*/ 148218346 h 373"/>
              <a:gd name="T28" fmla="*/ 276913737 w 444"/>
              <a:gd name="T29" fmla="*/ 191361421 h 373"/>
              <a:gd name="T30" fmla="*/ 276913737 w 444"/>
              <a:gd name="T31" fmla="*/ 191361421 h 373"/>
              <a:gd name="T32" fmla="*/ 276913737 w 444"/>
              <a:gd name="T33" fmla="*/ 215717042 h 373"/>
              <a:gd name="T34" fmla="*/ 258175294 w 444"/>
              <a:gd name="T35" fmla="*/ 234504496 h 373"/>
              <a:gd name="T36" fmla="*/ 49275780 w 444"/>
              <a:gd name="T37" fmla="*/ 234504496 h 373"/>
              <a:gd name="T38" fmla="*/ 31231292 w 444"/>
              <a:gd name="T39" fmla="*/ 215717042 h 373"/>
              <a:gd name="T40" fmla="*/ 24290912 w 444"/>
              <a:gd name="T41" fmla="*/ 191361421 h 373"/>
              <a:gd name="T42" fmla="*/ 43029355 w 444"/>
              <a:gd name="T43" fmla="*/ 172573133 h 373"/>
              <a:gd name="T44" fmla="*/ 264421720 w 444"/>
              <a:gd name="T45" fmla="*/ 172573133 h 373"/>
              <a:gd name="T46" fmla="*/ 276913737 w 444"/>
              <a:gd name="T47" fmla="*/ 191361421 h 37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44" h="373">
                <a:moveTo>
                  <a:pt x="434" y="213"/>
                </a:moveTo>
                <a:lnTo>
                  <a:pt x="434" y="213"/>
                </a:lnTo>
                <a:cubicBezTo>
                  <a:pt x="354" y="27"/>
                  <a:pt x="354" y="27"/>
                  <a:pt x="354" y="27"/>
                </a:cubicBezTo>
                <a:cubicBezTo>
                  <a:pt x="354" y="9"/>
                  <a:pt x="337" y="0"/>
                  <a:pt x="3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6" y="0"/>
                  <a:pt x="89" y="9"/>
                  <a:pt x="80" y="2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8"/>
                  <a:pt x="0" y="257"/>
                </a:cubicBezTo>
                <a:cubicBezTo>
                  <a:pt x="18" y="345"/>
                  <a:pt x="18" y="345"/>
                  <a:pt x="18" y="345"/>
                </a:cubicBezTo>
                <a:cubicBezTo>
                  <a:pt x="18" y="363"/>
                  <a:pt x="35" y="372"/>
                  <a:pt x="45" y="372"/>
                </a:cubicBezTo>
                <a:cubicBezTo>
                  <a:pt x="399" y="372"/>
                  <a:pt x="399" y="372"/>
                  <a:pt x="399" y="372"/>
                </a:cubicBezTo>
                <a:cubicBezTo>
                  <a:pt x="408" y="372"/>
                  <a:pt x="425" y="363"/>
                  <a:pt x="425" y="345"/>
                </a:cubicBezTo>
                <a:cubicBezTo>
                  <a:pt x="443" y="257"/>
                  <a:pt x="443" y="257"/>
                  <a:pt x="443" y="257"/>
                </a:cubicBezTo>
                <a:cubicBezTo>
                  <a:pt x="443" y="248"/>
                  <a:pt x="443" y="222"/>
                  <a:pt x="434" y="213"/>
                </a:cubicBezTo>
                <a:close/>
                <a:moveTo>
                  <a:pt x="399" y="275"/>
                </a:moveTo>
                <a:lnTo>
                  <a:pt x="399" y="275"/>
                </a:lnTo>
                <a:cubicBezTo>
                  <a:pt x="399" y="310"/>
                  <a:pt x="399" y="310"/>
                  <a:pt x="399" y="310"/>
                </a:cubicBezTo>
                <a:cubicBezTo>
                  <a:pt x="399" y="328"/>
                  <a:pt x="381" y="337"/>
                  <a:pt x="372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62" y="337"/>
                  <a:pt x="45" y="328"/>
                  <a:pt x="45" y="310"/>
                </a:cubicBezTo>
                <a:cubicBezTo>
                  <a:pt x="35" y="275"/>
                  <a:pt x="35" y="275"/>
                  <a:pt x="35" y="275"/>
                </a:cubicBezTo>
                <a:cubicBezTo>
                  <a:pt x="35" y="266"/>
                  <a:pt x="45" y="248"/>
                  <a:pt x="62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99" y="248"/>
                  <a:pt x="408" y="266"/>
                  <a:pt x="399" y="27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" name="稻壳儿小白白(http://dwz.cn/Wu2UP)"/>
          <p:cNvSpPr>
            <a:spLocks/>
          </p:cNvSpPr>
          <p:nvPr/>
        </p:nvSpPr>
        <p:spPr bwMode="auto">
          <a:xfrm>
            <a:off x="7205663" y="4214813"/>
            <a:ext cx="376237" cy="384175"/>
          </a:xfrm>
          <a:custGeom>
            <a:avLst/>
            <a:gdLst>
              <a:gd name="T0" fmla="*/ 190536572 w 452"/>
              <a:gd name="T1" fmla="*/ 208133043 h 462"/>
              <a:gd name="T2" fmla="*/ 190536572 w 452"/>
              <a:gd name="T3" fmla="*/ 208133043 h 462"/>
              <a:gd name="T4" fmla="*/ 300701596 w 452"/>
              <a:gd name="T5" fmla="*/ 17978060 h 462"/>
              <a:gd name="T6" fmla="*/ 300701596 w 452"/>
              <a:gd name="T7" fmla="*/ 12446605 h 462"/>
              <a:gd name="T8" fmla="*/ 294466216 w 452"/>
              <a:gd name="T9" fmla="*/ 12446605 h 462"/>
              <a:gd name="T10" fmla="*/ 110165024 w 452"/>
              <a:gd name="T11" fmla="*/ 123081521 h 462"/>
              <a:gd name="T12" fmla="*/ 6235379 w 452"/>
              <a:gd name="T13" fmla="*/ 208133043 h 462"/>
              <a:gd name="T14" fmla="*/ 24249806 w 452"/>
              <a:gd name="T15" fmla="*/ 226802950 h 462"/>
              <a:gd name="T16" fmla="*/ 60972036 w 452"/>
              <a:gd name="T17" fmla="*/ 214356345 h 462"/>
              <a:gd name="T18" fmla="*/ 104622187 w 452"/>
              <a:gd name="T19" fmla="*/ 257227614 h 462"/>
              <a:gd name="T20" fmla="*/ 92150596 w 452"/>
              <a:gd name="T21" fmla="*/ 293875581 h 462"/>
              <a:gd name="T22" fmla="*/ 104622187 w 452"/>
              <a:gd name="T23" fmla="*/ 312545488 h 462"/>
              <a:gd name="T24" fmla="*/ 190536572 w 452"/>
              <a:gd name="T25" fmla="*/ 208133043 h 462"/>
              <a:gd name="T26" fmla="*/ 208550999 w 452"/>
              <a:gd name="T27" fmla="*/ 103720598 h 462"/>
              <a:gd name="T28" fmla="*/ 208550999 w 452"/>
              <a:gd name="T29" fmla="*/ 103720598 h 462"/>
              <a:gd name="T30" fmla="*/ 208550999 w 452"/>
              <a:gd name="T31" fmla="*/ 67072631 h 462"/>
              <a:gd name="T32" fmla="*/ 245272396 w 452"/>
              <a:gd name="T33" fmla="*/ 67072631 h 462"/>
              <a:gd name="T34" fmla="*/ 245272396 w 452"/>
              <a:gd name="T35" fmla="*/ 103720598 h 462"/>
              <a:gd name="T36" fmla="*/ 208550999 w 452"/>
              <a:gd name="T37" fmla="*/ 103720598 h 46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稻壳儿小白白(http://dwz.cn/Wu2UP)"/>
          <p:cNvSpPr>
            <a:spLocks/>
          </p:cNvSpPr>
          <p:nvPr/>
        </p:nvSpPr>
        <p:spPr bwMode="auto">
          <a:xfrm>
            <a:off x="7205663" y="1798638"/>
            <a:ext cx="428625" cy="412750"/>
          </a:xfrm>
          <a:custGeom>
            <a:avLst/>
            <a:gdLst>
              <a:gd name="T0" fmla="*/ 54722512 w 515"/>
              <a:gd name="T1" fmla="*/ 231497219 h 498"/>
              <a:gd name="T2" fmla="*/ 54722512 w 515"/>
              <a:gd name="T3" fmla="*/ 231497219 h 498"/>
              <a:gd name="T4" fmla="*/ 12468410 w 515"/>
              <a:gd name="T5" fmla="*/ 322859183 h 498"/>
              <a:gd name="T6" fmla="*/ 117065394 w 515"/>
              <a:gd name="T7" fmla="*/ 298129822 h 498"/>
              <a:gd name="T8" fmla="*/ 110830773 w 515"/>
              <a:gd name="T9" fmla="*/ 237679352 h 498"/>
              <a:gd name="T10" fmla="*/ 54722512 w 515"/>
              <a:gd name="T11" fmla="*/ 231497219 h 498"/>
              <a:gd name="T12" fmla="*/ 343575813 w 515"/>
              <a:gd name="T13" fmla="*/ 12365095 h 498"/>
              <a:gd name="T14" fmla="*/ 343575813 w 515"/>
              <a:gd name="T15" fmla="*/ 12365095 h 498"/>
              <a:gd name="T16" fmla="*/ 135075135 w 515"/>
              <a:gd name="T17" fmla="*/ 158681655 h 498"/>
              <a:gd name="T18" fmla="*/ 97669905 w 515"/>
              <a:gd name="T19" fmla="*/ 201271984 h 498"/>
              <a:gd name="T20" fmla="*/ 103903694 w 515"/>
              <a:gd name="T21" fmla="*/ 206767030 h 498"/>
              <a:gd name="T22" fmla="*/ 128840514 w 515"/>
              <a:gd name="T23" fmla="*/ 225314258 h 498"/>
              <a:gd name="T24" fmla="*/ 141308924 w 515"/>
              <a:gd name="T25" fmla="*/ 243175226 h 498"/>
              <a:gd name="T26" fmla="*/ 147543545 w 515"/>
              <a:gd name="T27" fmla="*/ 249357359 h 498"/>
              <a:gd name="T28" fmla="*/ 190490105 w 515"/>
              <a:gd name="T29" fmla="*/ 212949991 h 498"/>
              <a:gd name="T30" fmla="*/ 343575813 w 515"/>
              <a:gd name="T31" fmla="*/ 12365095 h 49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15" h="498">
                <a:moveTo>
                  <a:pt x="79" y="337"/>
                </a:moveTo>
                <a:lnTo>
                  <a:pt x="79" y="337"/>
                </a:lnTo>
                <a:cubicBezTo>
                  <a:pt x="44" y="372"/>
                  <a:pt x="71" y="416"/>
                  <a:pt x="18" y="470"/>
                </a:cubicBezTo>
                <a:cubicBezTo>
                  <a:pt x="0" y="497"/>
                  <a:pt x="116" y="487"/>
                  <a:pt x="169" y="434"/>
                </a:cubicBezTo>
                <a:cubicBezTo>
                  <a:pt x="195" y="407"/>
                  <a:pt x="186" y="372"/>
                  <a:pt x="160" y="346"/>
                </a:cubicBezTo>
                <a:cubicBezTo>
                  <a:pt x="132" y="319"/>
                  <a:pt x="97" y="319"/>
                  <a:pt x="79" y="337"/>
                </a:cubicBezTo>
                <a:close/>
                <a:moveTo>
                  <a:pt x="496" y="18"/>
                </a:moveTo>
                <a:lnTo>
                  <a:pt x="496" y="18"/>
                </a:lnTo>
                <a:cubicBezTo>
                  <a:pt x="479" y="0"/>
                  <a:pt x="257" y="168"/>
                  <a:pt x="195" y="231"/>
                </a:cubicBezTo>
                <a:cubicBezTo>
                  <a:pt x="169" y="266"/>
                  <a:pt x="160" y="284"/>
                  <a:pt x="141" y="293"/>
                </a:cubicBezTo>
                <a:cubicBezTo>
                  <a:pt x="141" y="301"/>
                  <a:pt x="150" y="301"/>
                  <a:pt x="150" y="301"/>
                </a:cubicBezTo>
                <a:cubicBezTo>
                  <a:pt x="160" y="310"/>
                  <a:pt x="169" y="310"/>
                  <a:pt x="186" y="328"/>
                </a:cubicBezTo>
                <a:cubicBezTo>
                  <a:pt x="195" y="337"/>
                  <a:pt x="204" y="346"/>
                  <a:pt x="204" y="354"/>
                </a:cubicBezTo>
                <a:cubicBezTo>
                  <a:pt x="204" y="363"/>
                  <a:pt x="213" y="363"/>
                  <a:pt x="213" y="363"/>
                </a:cubicBezTo>
                <a:cubicBezTo>
                  <a:pt x="230" y="354"/>
                  <a:pt x="248" y="337"/>
                  <a:pt x="275" y="310"/>
                </a:cubicBezTo>
                <a:cubicBezTo>
                  <a:pt x="336" y="248"/>
                  <a:pt x="514" y="35"/>
                  <a:pt x="496" y="18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稻壳儿小白白(http://dwz.cn/Wu2UP)"/>
          <p:cNvSpPr>
            <a:spLocks/>
          </p:cNvSpPr>
          <p:nvPr/>
        </p:nvSpPr>
        <p:spPr bwMode="auto">
          <a:xfrm>
            <a:off x="10064750" y="1835150"/>
            <a:ext cx="412750" cy="376238"/>
          </a:xfrm>
          <a:custGeom>
            <a:avLst/>
            <a:gdLst>
              <a:gd name="T0" fmla="*/ 170356126 w 497"/>
              <a:gd name="T1" fmla="*/ 189844534 h 452"/>
              <a:gd name="T2" fmla="*/ 170356126 w 497"/>
              <a:gd name="T3" fmla="*/ 189844534 h 452"/>
              <a:gd name="T4" fmla="*/ 250361527 w 497"/>
              <a:gd name="T5" fmla="*/ 159359267 h 452"/>
              <a:gd name="T6" fmla="*/ 232429740 w 497"/>
              <a:gd name="T7" fmla="*/ 104622465 h 452"/>
              <a:gd name="T8" fmla="*/ 170356126 w 497"/>
              <a:gd name="T9" fmla="*/ 128873168 h 452"/>
              <a:gd name="T10" fmla="*/ 115869804 w 497"/>
              <a:gd name="T11" fmla="*/ 104622465 h 452"/>
              <a:gd name="T12" fmla="*/ 91730158 w 497"/>
              <a:gd name="T13" fmla="*/ 159359267 h 452"/>
              <a:gd name="T14" fmla="*/ 170356126 w 497"/>
              <a:gd name="T15" fmla="*/ 189844534 h 452"/>
              <a:gd name="T16" fmla="*/ 170356126 w 497"/>
              <a:gd name="T17" fmla="*/ 73443822 h 452"/>
              <a:gd name="T18" fmla="*/ 170356126 w 497"/>
              <a:gd name="T19" fmla="*/ 73443822 h 452"/>
              <a:gd name="T20" fmla="*/ 213117691 w 497"/>
              <a:gd name="T21" fmla="*/ 60972198 h 452"/>
              <a:gd name="T22" fmla="*/ 195875205 w 497"/>
              <a:gd name="T23" fmla="*/ 11779080 h 452"/>
              <a:gd name="T24" fmla="*/ 170356126 w 497"/>
              <a:gd name="T25" fmla="*/ 0 h 452"/>
              <a:gd name="T26" fmla="*/ 146216480 w 497"/>
              <a:gd name="T27" fmla="*/ 11779080 h 452"/>
              <a:gd name="T28" fmla="*/ 128284693 w 497"/>
              <a:gd name="T29" fmla="*/ 60972198 h 452"/>
              <a:gd name="T30" fmla="*/ 170356126 w 497"/>
              <a:gd name="T31" fmla="*/ 73443822 h 452"/>
              <a:gd name="T32" fmla="*/ 323469767 w 497"/>
              <a:gd name="T33" fmla="*/ 208552386 h 452"/>
              <a:gd name="T34" fmla="*/ 323469767 w 497"/>
              <a:gd name="T35" fmla="*/ 208552386 h 452"/>
              <a:gd name="T36" fmla="*/ 256569386 w 497"/>
              <a:gd name="T37" fmla="*/ 184301683 h 452"/>
              <a:gd name="T38" fmla="*/ 262776415 w 497"/>
              <a:gd name="T39" fmla="*/ 202316158 h 452"/>
              <a:gd name="T40" fmla="*/ 170356126 w 497"/>
              <a:gd name="T41" fmla="*/ 239038485 h 452"/>
              <a:gd name="T42" fmla="*/ 79316100 w 497"/>
              <a:gd name="T43" fmla="*/ 202316158 h 452"/>
              <a:gd name="T44" fmla="*/ 85523129 w 497"/>
              <a:gd name="T45" fmla="*/ 184301683 h 452"/>
              <a:gd name="T46" fmla="*/ 17932617 w 497"/>
              <a:gd name="T47" fmla="*/ 208552386 h 452"/>
              <a:gd name="T48" fmla="*/ 17932617 w 497"/>
              <a:gd name="T49" fmla="*/ 239038485 h 452"/>
              <a:gd name="T50" fmla="*/ 140009451 w 497"/>
              <a:gd name="T51" fmla="*/ 300703227 h 452"/>
              <a:gd name="T52" fmla="*/ 201392933 w 497"/>
              <a:gd name="T53" fmla="*/ 300703227 h 452"/>
              <a:gd name="T54" fmla="*/ 323469767 w 497"/>
              <a:gd name="T55" fmla="*/ 239038485 h 452"/>
              <a:gd name="T56" fmla="*/ 323469767 w 497"/>
              <a:gd name="T57" fmla="*/ 208552386 h 45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497" h="452">
                <a:moveTo>
                  <a:pt x="247" y="274"/>
                </a:moveTo>
                <a:lnTo>
                  <a:pt x="247" y="274"/>
                </a:lnTo>
                <a:cubicBezTo>
                  <a:pt x="309" y="274"/>
                  <a:pt x="354" y="257"/>
                  <a:pt x="363" y="230"/>
                </a:cubicBezTo>
                <a:cubicBezTo>
                  <a:pt x="354" y="204"/>
                  <a:pt x="345" y="177"/>
                  <a:pt x="337" y="151"/>
                </a:cubicBezTo>
                <a:cubicBezTo>
                  <a:pt x="328" y="168"/>
                  <a:pt x="292" y="186"/>
                  <a:pt x="247" y="186"/>
                </a:cubicBezTo>
                <a:cubicBezTo>
                  <a:pt x="203" y="186"/>
                  <a:pt x="168" y="168"/>
                  <a:pt x="168" y="151"/>
                </a:cubicBezTo>
                <a:cubicBezTo>
                  <a:pt x="150" y="177"/>
                  <a:pt x="141" y="204"/>
                  <a:pt x="133" y="230"/>
                </a:cubicBezTo>
                <a:cubicBezTo>
                  <a:pt x="141" y="257"/>
                  <a:pt x="186" y="274"/>
                  <a:pt x="247" y="274"/>
                </a:cubicBezTo>
                <a:close/>
                <a:moveTo>
                  <a:pt x="247" y="106"/>
                </a:moveTo>
                <a:lnTo>
                  <a:pt x="247" y="106"/>
                </a:lnTo>
                <a:cubicBezTo>
                  <a:pt x="274" y="106"/>
                  <a:pt x="300" y="97"/>
                  <a:pt x="309" y="88"/>
                </a:cubicBezTo>
                <a:cubicBezTo>
                  <a:pt x="300" y="62"/>
                  <a:pt x="292" y="35"/>
                  <a:pt x="284" y="17"/>
                </a:cubicBezTo>
                <a:cubicBezTo>
                  <a:pt x="284" y="8"/>
                  <a:pt x="265" y="0"/>
                  <a:pt x="247" y="0"/>
                </a:cubicBezTo>
                <a:cubicBezTo>
                  <a:pt x="230" y="0"/>
                  <a:pt x="212" y="8"/>
                  <a:pt x="212" y="17"/>
                </a:cubicBezTo>
                <a:cubicBezTo>
                  <a:pt x="203" y="35"/>
                  <a:pt x="194" y="62"/>
                  <a:pt x="186" y="88"/>
                </a:cubicBezTo>
                <a:cubicBezTo>
                  <a:pt x="194" y="97"/>
                  <a:pt x="221" y="106"/>
                  <a:pt x="247" y="106"/>
                </a:cubicBezTo>
                <a:close/>
                <a:moveTo>
                  <a:pt x="469" y="301"/>
                </a:moveTo>
                <a:lnTo>
                  <a:pt x="469" y="301"/>
                </a:lnTo>
                <a:cubicBezTo>
                  <a:pt x="372" y="266"/>
                  <a:pt x="372" y="266"/>
                  <a:pt x="372" y="266"/>
                </a:cubicBezTo>
                <a:cubicBezTo>
                  <a:pt x="381" y="292"/>
                  <a:pt x="381" y="292"/>
                  <a:pt x="381" y="292"/>
                </a:cubicBezTo>
                <a:cubicBezTo>
                  <a:pt x="381" y="327"/>
                  <a:pt x="319" y="345"/>
                  <a:pt x="247" y="345"/>
                </a:cubicBezTo>
                <a:cubicBezTo>
                  <a:pt x="177" y="345"/>
                  <a:pt x="115" y="327"/>
                  <a:pt x="115" y="292"/>
                </a:cubicBezTo>
                <a:cubicBezTo>
                  <a:pt x="124" y="266"/>
                  <a:pt x="124" y="266"/>
                  <a:pt x="124" y="266"/>
                </a:cubicBezTo>
                <a:cubicBezTo>
                  <a:pt x="26" y="301"/>
                  <a:pt x="26" y="301"/>
                  <a:pt x="26" y="301"/>
                </a:cubicBezTo>
                <a:cubicBezTo>
                  <a:pt x="0" y="310"/>
                  <a:pt x="0" y="327"/>
                  <a:pt x="26" y="345"/>
                </a:cubicBezTo>
                <a:cubicBezTo>
                  <a:pt x="203" y="434"/>
                  <a:pt x="203" y="434"/>
                  <a:pt x="203" y="434"/>
                </a:cubicBezTo>
                <a:cubicBezTo>
                  <a:pt x="230" y="451"/>
                  <a:pt x="265" y="451"/>
                  <a:pt x="292" y="434"/>
                </a:cubicBezTo>
                <a:cubicBezTo>
                  <a:pt x="469" y="345"/>
                  <a:pt x="469" y="345"/>
                  <a:pt x="469" y="345"/>
                </a:cubicBezTo>
                <a:cubicBezTo>
                  <a:pt x="496" y="327"/>
                  <a:pt x="496" y="310"/>
                  <a:pt x="469" y="30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稻壳儿小白白(http://dwz.cn/Wu2UP)"/>
          <p:cNvSpPr>
            <a:spLocks/>
          </p:cNvSpPr>
          <p:nvPr/>
        </p:nvSpPr>
        <p:spPr bwMode="auto">
          <a:xfrm>
            <a:off x="4410075" y="1835150"/>
            <a:ext cx="277813" cy="339725"/>
          </a:xfrm>
          <a:custGeom>
            <a:avLst/>
            <a:gdLst>
              <a:gd name="T0" fmla="*/ 114170426 w 337"/>
              <a:gd name="T1" fmla="*/ 0 h 409"/>
              <a:gd name="T2" fmla="*/ 114170426 w 337"/>
              <a:gd name="T3" fmla="*/ 0 h 409"/>
              <a:gd name="T4" fmla="*/ 0 w 337"/>
              <a:gd name="T5" fmla="*/ 42776278 h 409"/>
              <a:gd name="T6" fmla="*/ 23785574 w 337"/>
              <a:gd name="T7" fmla="*/ 250446267 h 409"/>
              <a:gd name="T8" fmla="*/ 114170426 w 337"/>
              <a:gd name="T9" fmla="*/ 281493311 h 409"/>
              <a:gd name="T10" fmla="*/ 204556103 w 337"/>
              <a:gd name="T11" fmla="*/ 250446267 h 409"/>
              <a:gd name="T12" fmla="*/ 228341677 w 337"/>
              <a:gd name="T13" fmla="*/ 42776278 h 409"/>
              <a:gd name="T14" fmla="*/ 114170426 w 337"/>
              <a:gd name="T15" fmla="*/ 0 h 409"/>
              <a:gd name="T16" fmla="*/ 114170426 w 337"/>
              <a:gd name="T17" fmla="*/ 73823322 h 409"/>
              <a:gd name="T18" fmla="*/ 114170426 w 337"/>
              <a:gd name="T19" fmla="*/ 73823322 h 409"/>
              <a:gd name="T20" fmla="*/ 23785574 w 337"/>
              <a:gd name="T21" fmla="*/ 48985189 h 409"/>
              <a:gd name="T22" fmla="*/ 114170426 w 337"/>
              <a:gd name="T23" fmla="*/ 24837303 h 409"/>
              <a:gd name="T24" fmla="*/ 204556103 w 337"/>
              <a:gd name="T25" fmla="*/ 48985189 h 409"/>
              <a:gd name="T26" fmla="*/ 114170426 w 337"/>
              <a:gd name="T27" fmla="*/ 73823322 h 40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37" h="409">
                <a:moveTo>
                  <a:pt x="168" y="0"/>
                </a:moveTo>
                <a:lnTo>
                  <a:pt x="168" y="0"/>
                </a:lnTo>
                <a:cubicBezTo>
                  <a:pt x="62" y="0"/>
                  <a:pt x="0" y="36"/>
                  <a:pt x="0" y="62"/>
                </a:cubicBezTo>
                <a:cubicBezTo>
                  <a:pt x="35" y="363"/>
                  <a:pt x="35" y="363"/>
                  <a:pt x="35" y="363"/>
                </a:cubicBezTo>
                <a:cubicBezTo>
                  <a:pt x="35" y="372"/>
                  <a:pt x="88" y="408"/>
                  <a:pt x="168" y="408"/>
                </a:cubicBezTo>
                <a:cubicBezTo>
                  <a:pt x="248" y="408"/>
                  <a:pt x="301" y="372"/>
                  <a:pt x="301" y="363"/>
                </a:cubicBezTo>
                <a:cubicBezTo>
                  <a:pt x="336" y="62"/>
                  <a:pt x="336" y="62"/>
                  <a:pt x="336" y="62"/>
                </a:cubicBezTo>
                <a:cubicBezTo>
                  <a:pt x="336" y="36"/>
                  <a:pt x="274" y="0"/>
                  <a:pt x="168" y="0"/>
                </a:cubicBezTo>
                <a:close/>
                <a:moveTo>
                  <a:pt x="168" y="107"/>
                </a:moveTo>
                <a:lnTo>
                  <a:pt x="168" y="107"/>
                </a:lnTo>
                <a:cubicBezTo>
                  <a:pt x="88" y="107"/>
                  <a:pt x="35" y="80"/>
                  <a:pt x="35" y="71"/>
                </a:cubicBezTo>
                <a:cubicBezTo>
                  <a:pt x="35" y="62"/>
                  <a:pt x="88" y="36"/>
                  <a:pt x="168" y="36"/>
                </a:cubicBezTo>
                <a:cubicBezTo>
                  <a:pt x="248" y="36"/>
                  <a:pt x="301" y="62"/>
                  <a:pt x="301" y="71"/>
                </a:cubicBezTo>
                <a:cubicBezTo>
                  <a:pt x="301" y="80"/>
                  <a:pt x="248" y="107"/>
                  <a:pt x="168" y="10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稻壳儿小白白(http://dwz.cn/Wu2UP)"/>
          <p:cNvSpPr txBox="1">
            <a:spLocks noChangeArrowheads="1"/>
          </p:cNvSpPr>
          <p:nvPr/>
        </p:nvSpPr>
        <p:spPr bwMode="auto">
          <a:xfrm>
            <a:off x="528638" y="265906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9" name="稻壳儿小白白(http://dwz.cn/Wu2UP)"/>
          <p:cNvSpPr txBox="1">
            <a:spLocks noChangeArrowheads="1"/>
          </p:cNvSpPr>
          <p:nvPr/>
        </p:nvSpPr>
        <p:spPr bwMode="auto">
          <a:xfrm>
            <a:off x="1079500" y="30099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0" name="稻壳儿小白白(http://dwz.cn/Wu2UP)"/>
          <p:cNvSpPr txBox="1">
            <a:spLocks noChangeArrowheads="1"/>
          </p:cNvSpPr>
          <p:nvPr/>
        </p:nvSpPr>
        <p:spPr bwMode="auto">
          <a:xfrm>
            <a:off x="3389313" y="265906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1" name="稻壳儿小白白(http://dwz.cn/Wu2UP)"/>
          <p:cNvSpPr txBox="1">
            <a:spLocks noChangeArrowheads="1"/>
          </p:cNvSpPr>
          <p:nvPr/>
        </p:nvSpPr>
        <p:spPr bwMode="auto">
          <a:xfrm>
            <a:off x="3940175" y="30099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2" name="稻壳儿小白白(http://dwz.cn/Wu2UP)"/>
          <p:cNvSpPr txBox="1">
            <a:spLocks noChangeArrowheads="1"/>
          </p:cNvSpPr>
          <p:nvPr/>
        </p:nvSpPr>
        <p:spPr bwMode="auto">
          <a:xfrm>
            <a:off x="6257925" y="2659063"/>
            <a:ext cx="23383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3" name="稻壳儿小白白(http://dwz.cn/Wu2UP)"/>
          <p:cNvSpPr txBox="1">
            <a:spLocks noChangeArrowheads="1"/>
          </p:cNvSpPr>
          <p:nvPr/>
        </p:nvSpPr>
        <p:spPr bwMode="auto">
          <a:xfrm>
            <a:off x="6808788" y="30099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4" name="稻壳儿小白白(http://dwz.cn/Wu2UP)"/>
          <p:cNvSpPr txBox="1">
            <a:spLocks noChangeArrowheads="1"/>
          </p:cNvSpPr>
          <p:nvPr/>
        </p:nvSpPr>
        <p:spPr bwMode="auto">
          <a:xfrm>
            <a:off x="9097963" y="2659063"/>
            <a:ext cx="23383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5" name="稻壳儿小白白(http://dwz.cn/Wu2UP)"/>
          <p:cNvSpPr txBox="1">
            <a:spLocks noChangeArrowheads="1"/>
          </p:cNvSpPr>
          <p:nvPr/>
        </p:nvSpPr>
        <p:spPr bwMode="auto">
          <a:xfrm>
            <a:off x="9647238" y="3009900"/>
            <a:ext cx="1384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6" name="稻壳儿小白白(http://dwz.cn/Wu2UP)"/>
          <p:cNvSpPr txBox="1">
            <a:spLocks noChangeArrowheads="1"/>
          </p:cNvSpPr>
          <p:nvPr/>
        </p:nvSpPr>
        <p:spPr bwMode="auto">
          <a:xfrm>
            <a:off x="528638" y="503713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7" name="稻壳儿小白白(http://dwz.cn/Wu2UP)"/>
          <p:cNvSpPr txBox="1">
            <a:spLocks noChangeArrowheads="1"/>
          </p:cNvSpPr>
          <p:nvPr/>
        </p:nvSpPr>
        <p:spPr bwMode="auto">
          <a:xfrm>
            <a:off x="1079500" y="5386388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8" name="稻壳儿小白白(http://dwz.cn/Wu2UP)"/>
          <p:cNvSpPr txBox="1">
            <a:spLocks noChangeArrowheads="1"/>
          </p:cNvSpPr>
          <p:nvPr/>
        </p:nvSpPr>
        <p:spPr bwMode="auto">
          <a:xfrm>
            <a:off x="3389313" y="503713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9" name="稻壳儿小白白(http://dwz.cn/Wu2UP)"/>
          <p:cNvSpPr txBox="1">
            <a:spLocks noChangeArrowheads="1"/>
          </p:cNvSpPr>
          <p:nvPr/>
        </p:nvSpPr>
        <p:spPr bwMode="auto">
          <a:xfrm>
            <a:off x="3940175" y="5386388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30" name="稻壳儿小白白(http://dwz.cn/Wu2UP)"/>
          <p:cNvSpPr txBox="1">
            <a:spLocks noChangeArrowheads="1"/>
          </p:cNvSpPr>
          <p:nvPr/>
        </p:nvSpPr>
        <p:spPr bwMode="auto">
          <a:xfrm>
            <a:off x="6257925" y="5037138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31" name="稻壳儿小白白(http://dwz.cn/Wu2UP)"/>
          <p:cNvSpPr txBox="1">
            <a:spLocks noChangeArrowheads="1"/>
          </p:cNvSpPr>
          <p:nvPr/>
        </p:nvSpPr>
        <p:spPr bwMode="auto">
          <a:xfrm>
            <a:off x="6808788" y="5386388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32" name="稻壳儿小白白(http://dwz.cn/Wu2UP)"/>
          <p:cNvSpPr txBox="1">
            <a:spLocks noChangeArrowheads="1"/>
          </p:cNvSpPr>
          <p:nvPr/>
        </p:nvSpPr>
        <p:spPr bwMode="auto">
          <a:xfrm>
            <a:off x="9097963" y="5037138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33" name="稻壳儿小白白(http://dwz.cn/Wu2UP)"/>
          <p:cNvSpPr txBox="1">
            <a:spLocks noChangeArrowheads="1"/>
          </p:cNvSpPr>
          <p:nvPr/>
        </p:nvSpPr>
        <p:spPr bwMode="auto">
          <a:xfrm>
            <a:off x="9647238" y="5386388"/>
            <a:ext cx="13843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87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51071" y="1438966"/>
            <a:ext cx="2962057" cy="196526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3089" y="1741457"/>
            <a:ext cx="2960967" cy="196626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431554" y="2345709"/>
            <a:ext cx="2962057" cy="196526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3572" y="2742102"/>
            <a:ext cx="2960967" cy="196626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913128" y="3418680"/>
            <a:ext cx="2962057" cy="196526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4055" y="3725235"/>
            <a:ext cx="2960967" cy="1966266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 bwMode="auto">
          <a:xfrm>
            <a:off x="7869919" y="2314946"/>
            <a:ext cx="288363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7869919" y="1613693"/>
            <a:ext cx="32543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单击添加您的标题</a:t>
            </a:r>
          </a:p>
        </p:txBody>
      </p:sp>
      <p:sp>
        <p:nvSpPr>
          <p:cNvPr id="12" name="矩形 7"/>
          <p:cNvSpPr>
            <a:spLocks noChangeArrowheads="1"/>
          </p:cNvSpPr>
          <p:nvPr/>
        </p:nvSpPr>
        <p:spPr bwMode="auto">
          <a:xfrm>
            <a:off x="1660781" y="4990891"/>
            <a:ext cx="2968200" cy="108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41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ardrop 7"/>
          <p:cNvSpPr/>
          <p:nvPr/>
        </p:nvSpPr>
        <p:spPr>
          <a:xfrm rot="16200000">
            <a:off x="3194255" y="3581595"/>
            <a:ext cx="1955603" cy="1955604"/>
          </a:xfrm>
          <a:prstGeom prst="teardrop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36000" tIns="36000" rIns="108000" rtlCol="0" anchor="ctr"/>
          <a:lstStyle/>
          <a:p>
            <a:pPr algn="ctr"/>
            <a:endParaRPr lang="th-TH" sz="3600" dirty="0"/>
          </a:p>
        </p:txBody>
      </p:sp>
      <p:sp>
        <p:nvSpPr>
          <p:cNvPr id="4" name="Teardrop 10"/>
          <p:cNvSpPr/>
          <p:nvPr/>
        </p:nvSpPr>
        <p:spPr>
          <a:xfrm rot="10800000">
            <a:off x="3194254" y="2121189"/>
            <a:ext cx="1391511" cy="1391510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36000" rIns="36000" rtlCol="0" anchor="ctr"/>
          <a:lstStyle/>
          <a:p>
            <a:pPr algn="ctr"/>
            <a:endParaRPr lang="th-TH" sz="4000" dirty="0"/>
          </a:p>
        </p:txBody>
      </p:sp>
      <p:sp>
        <p:nvSpPr>
          <p:cNvPr id="5" name="Teardrop 6"/>
          <p:cNvSpPr/>
          <p:nvPr/>
        </p:nvSpPr>
        <p:spPr>
          <a:xfrm>
            <a:off x="1734760" y="3581595"/>
            <a:ext cx="1391511" cy="1391510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Ins="108000" rtlCol="0" anchor="ctr"/>
          <a:lstStyle/>
          <a:p>
            <a:pPr algn="ctr"/>
            <a:endParaRPr lang="th-TH" sz="3600" dirty="0"/>
          </a:p>
        </p:txBody>
      </p:sp>
      <p:sp>
        <p:nvSpPr>
          <p:cNvPr id="6" name="Teardrop 8"/>
          <p:cNvSpPr/>
          <p:nvPr/>
        </p:nvSpPr>
        <p:spPr>
          <a:xfrm rot="5400000">
            <a:off x="1727201" y="2135225"/>
            <a:ext cx="1391510" cy="1391511"/>
          </a:xfrm>
          <a:prstGeom prst="teardrop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8000" tIns="36000" rIns="0" rtlCol="0" anchor="ctr"/>
          <a:lstStyle/>
          <a:p>
            <a:pPr algn="ctr"/>
            <a:endParaRPr lang="th-TH" sz="3600" dirty="0"/>
          </a:p>
        </p:txBody>
      </p:sp>
      <p:sp>
        <p:nvSpPr>
          <p:cNvPr id="7" name="Freeform 52"/>
          <p:cNvSpPr>
            <a:spLocks noEditPoints="1"/>
          </p:cNvSpPr>
          <p:nvPr/>
        </p:nvSpPr>
        <p:spPr bwMode="auto">
          <a:xfrm>
            <a:off x="2144656" y="3933546"/>
            <a:ext cx="571718" cy="615086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Freeform 42"/>
          <p:cNvSpPr>
            <a:spLocks noEditPoints="1"/>
          </p:cNvSpPr>
          <p:nvPr/>
        </p:nvSpPr>
        <p:spPr bwMode="auto">
          <a:xfrm>
            <a:off x="3860569" y="4241089"/>
            <a:ext cx="622974" cy="536230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reeform 178"/>
          <p:cNvSpPr>
            <a:spLocks noEditPoints="1"/>
          </p:cNvSpPr>
          <p:nvPr/>
        </p:nvSpPr>
        <p:spPr bwMode="auto">
          <a:xfrm>
            <a:off x="3578522" y="2596379"/>
            <a:ext cx="622974" cy="469202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86"/>
          <p:cNvSpPr>
            <a:spLocks noEditPoints="1"/>
          </p:cNvSpPr>
          <p:nvPr/>
        </p:nvSpPr>
        <p:spPr bwMode="auto">
          <a:xfrm>
            <a:off x="2217203" y="2501105"/>
            <a:ext cx="426624" cy="717806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6167028" y="2135225"/>
            <a:ext cx="2076450" cy="1129149"/>
            <a:chOff x="6167028" y="2135225"/>
            <a:chExt cx="2076450" cy="1129149"/>
          </a:xfrm>
        </p:grpSpPr>
        <p:sp>
          <p:nvSpPr>
            <p:cNvPr id="12" name="Rounded Rectangle 72"/>
            <p:cNvSpPr/>
            <p:nvPr/>
          </p:nvSpPr>
          <p:spPr>
            <a:xfrm>
              <a:off x="6167028" y="2167575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253049" y="2135225"/>
              <a:ext cx="1540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167028" y="2525710"/>
              <a:ext cx="2076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719728" y="2135225"/>
            <a:ext cx="2076450" cy="1129149"/>
            <a:chOff x="8719728" y="2135225"/>
            <a:chExt cx="2076450" cy="1129149"/>
          </a:xfrm>
        </p:grpSpPr>
        <p:sp>
          <p:nvSpPr>
            <p:cNvPr id="16" name="Rounded Rectangle 72"/>
            <p:cNvSpPr/>
            <p:nvPr/>
          </p:nvSpPr>
          <p:spPr>
            <a:xfrm>
              <a:off x="8786403" y="2167575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872424" y="2135225"/>
              <a:ext cx="1540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719728" y="2525710"/>
              <a:ext cx="2076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67028" y="3933546"/>
            <a:ext cx="2076450" cy="1129149"/>
            <a:chOff x="6167028" y="3933546"/>
            <a:chExt cx="2076450" cy="1129149"/>
          </a:xfrm>
        </p:grpSpPr>
        <p:sp>
          <p:nvSpPr>
            <p:cNvPr id="20" name="Rounded Rectangle 72"/>
            <p:cNvSpPr/>
            <p:nvPr/>
          </p:nvSpPr>
          <p:spPr>
            <a:xfrm>
              <a:off x="6167028" y="3965896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253049" y="3933546"/>
              <a:ext cx="1540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167028" y="4324031"/>
              <a:ext cx="2076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719728" y="3933546"/>
            <a:ext cx="2076450" cy="1129149"/>
            <a:chOff x="8719728" y="3933546"/>
            <a:chExt cx="2076450" cy="1129149"/>
          </a:xfrm>
        </p:grpSpPr>
        <p:sp>
          <p:nvSpPr>
            <p:cNvPr id="24" name="Rounded Rectangle 72"/>
            <p:cNvSpPr/>
            <p:nvPr/>
          </p:nvSpPr>
          <p:spPr>
            <a:xfrm>
              <a:off x="8786403" y="3965896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872424" y="3933546"/>
              <a:ext cx="1540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719728" y="4324031"/>
              <a:ext cx="2076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2613">
                <a:spcBef>
                  <a:spcPct val="20000"/>
                </a:spcBef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197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2"/>
          <p:cNvSpPr>
            <a:spLocks noChangeArrowheads="1"/>
          </p:cNvSpPr>
          <p:nvPr/>
        </p:nvSpPr>
        <p:spPr bwMode="auto">
          <a:xfrm>
            <a:off x="6414122" y="1920875"/>
            <a:ext cx="5675312" cy="301625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121920" tIns="60960" rIns="121920" bIns="60960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19"/>
          <p:cNvSpPr>
            <a:spLocks noChangeArrowheads="1"/>
          </p:cNvSpPr>
          <p:nvPr/>
        </p:nvSpPr>
        <p:spPr bwMode="auto">
          <a:xfrm>
            <a:off x="6882434" y="2368550"/>
            <a:ext cx="45339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您可以点击文字框输入您的描述说明，或者通过复制粘贴，在此录入上述图表的综合描述说明。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 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02567" y="1920875"/>
            <a:ext cx="6311555" cy="30162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50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639125" y="-4383410"/>
            <a:ext cx="2913750" cy="1186875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701000" y="-4119035"/>
            <a:ext cx="2790000" cy="1146375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670013" y="-514872"/>
            <a:ext cx="2790000" cy="114637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639125" y="-655497"/>
            <a:ext cx="2913750" cy="118687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clrChange>
              <a:clrFrom>
                <a:srgbClr val="254326"/>
              </a:clrFrom>
              <a:clrTo>
                <a:srgbClr val="254326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lum bright="-20000" contrast="-40000"/>
          </a:blip>
          <a:stretch>
            <a:fillRect/>
          </a:stretch>
        </p:blipFill>
        <p:spPr>
          <a:xfrm>
            <a:off x="1288268" y="334923"/>
            <a:ext cx="9615465" cy="383884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04950" y="1181100"/>
            <a:ext cx="29527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0" dirty="0">
                <a:solidFill>
                  <a:schemeClr val="bg1"/>
                </a:solidFill>
                <a:latin typeface="Segoe Script" panose="020B0504020000000003" pitchFamily="34" charset="0"/>
              </a:rPr>
              <a:t>2</a:t>
            </a:r>
            <a:endParaRPr lang="zh-CN" altLang="en-US" sz="30000" dirty="0">
              <a:solidFill>
                <a:schemeClr val="bg1"/>
              </a:solidFill>
              <a:latin typeface="Segoe Script" panose="020B0504020000000003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05300" y="2669707"/>
            <a:ext cx="65984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点击此处添加标题</a:t>
            </a:r>
            <a:endParaRPr lang="en-US" altLang="zh-CN" sz="5400" b="1" dirty="0" smtClean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r>
              <a:rPr lang="en-US" altLang="zh-CN" sz="3600" b="1" dirty="0" smtClean="0">
                <a:solidFill>
                  <a:schemeClr val="bg1"/>
                </a:solidFill>
                <a:latin typeface="Segoe Script" panose="020B0504020000000003" pitchFamily="34" charset="0"/>
              </a:rPr>
              <a:t>ADD YOUR TITLE HERE</a:t>
            </a:r>
            <a:endParaRPr lang="zh-CN" altLang="en-US" sz="3600" b="1" dirty="0">
              <a:solidFill>
                <a:schemeClr val="bg1"/>
              </a:solidFill>
              <a:latin typeface="Segoe Script" panose="020B050402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22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59439" y="2414631"/>
            <a:ext cx="2671731" cy="24451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07463" y="2414631"/>
            <a:ext cx="2669507" cy="24451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43857" y="4681823"/>
            <a:ext cx="2671731" cy="24451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723045" y="4706274"/>
            <a:ext cx="2671731" cy="2667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文本框 16"/>
          <p:cNvSpPr txBox="1"/>
          <p:nvPr/>
        </p:nvSpPr>
        <p:spPr>
          <a:xfrm>
            <a:off x="1708317" y="2038989"/>
            <a:ext cx="1061829" cy="3462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</a:p>
        </p:txBody>
      </p:sp>
      <p:sp>
        <p:nvSpPr>
          <p:cNvPr id="9" name="文本框 17"/>
          <p:cNvSpPr txBox="1"/>
          <p:nvPr/>
        </p:nvSpPr>
        <p:spPr>
          <a:xfrm>
            <a:off x="1694981" y="4279508"/>
            <a:ext cx="1061829" cy="3462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</a:p>
        </p:txBody>
      </p:sp>
      <p:sp>
        <p:nvSpPr>
          <p:cNvPr id="10" name="文本框 18"/>
          <p:cNvSpPr txBox="1"/>
          <p:nvPr/>
        </p:nvSpPr>
        <p:spPr>
          <a:xfrm>
            <a:off x="8174260" y="2012316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</a:p>
        </p:txBody>
      </p:sp>
      <p:sp>
        <p:nvSpPr>
          <p:cNvPr id="11" name="文本框 19"/>
          <p:cNvSpPr txBox="1"/>
          <p:nvPr/>
        </p:nvSpPr>
        <p:spPr>
          <a:xfrm>
            <a:off x="8227606" y="4279508"/>
            <a:ext cx="965649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</a:p>
        </p:txBody>
      </p:sp>
      <p:sp>
        <p:nvSpPr>
          <p:cNvPr id="12" name="文本框 20"/>
          <p:cNvSpPr txBox="1"/>
          <p:nvPr/>
        </p:nvSpPr>
        <p:spPr>
          <a:xfrm>
            <a:off x="5411399" y="3401364"/>
            <a:ext cx="1369605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1679421" y="2419076"/>
            <a:ext cx="2322762" cy="80791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单击添加主题描述文字单击添加主题描述</a:t>
            </a:r>
          </a:p>
        </p:txBody>
      </p:sp>
      <p:sp>
        <p:nvSpPr>
          <p:cNvPr id="14" name="矩形 13"/>
          <p:cNvSpPr/>
          <p:nvPr/>
        </p:nvSpPr>
        <p:spPr>
          <a:xfrm>
            <a:off x="1666084" y="4688492"/>
            <a:ext cx="2322762" cy="80791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单击添加主题描述文字单击添加主题描述</a:t>
            </a:r>
          </a:p>
        </p:txBody>
      </p:sp>
      <p:sp>
        <p:nvSpPr>
          <p:cNvPr id="15" name="矩形 14"/>
          <p:cNvSpPr/>
          <p:nvPr/>
        </p:nvSpPr>
        <p:spPr>
          <a:xfrm>
            <a:off x="8174260" y="2445749"/>
            <a:ext cx="2324984" cy="80791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单击添加主题描述文字单击添加主题描述</a:t>
            </a:r>
          </a:p>
        </p:txBody>
      </p:sp>
      <p:sp>
        <p:nvSpPr>
          <p:cNvPr id="16" name="矩形 15"/>
          <p:cNvSpPr/>
          <p:nvPr/>
        </p:nvSpPr>
        <p:spPr>
          <a:xfrm>
            <a:off x="8225384" y="4724056"/>
            <a:ext cx="2322760" cy="80791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单击添加主题描述文字单击添加主题描述</a:t>
            </a:r>
          </a:p>
        </p:txBody>
      </p: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4051083" y="1674460"/>
            <a:ext cx="3958695" cy="3958695"/>
            <a:chOff x="3134916" y="1290638"/>
            <a:chExt cx="2827734" cy="2826544"/>
          </a:xfrm>
        </p:grpSpPr>
        <p:sp>
          <p:nvSpPr>
            <p:cNvPr id="18" name="箭头1"/>
            <p:cNvSpPr>
              <a:spLocks noChangeAspect="1"/>
            </p:cNvSpPr>
            <p:nvPr/>
          </p:nvSpPr>
          <p:spPr bwMode="auto">
            <a:xfrm>
              <a:off x="4571805" y="1290638"/>
              <a:ext cx="1390845" cy="1601338"/>
            </a:xfrm>
            <a:custGeom>
              <a:avLst/>
              <a:gdLst>
                <a:gd name="T0" fmla="*/ 35 w 1260"/>
                <a:gd name="T1" fmla="*/ 1 h 1451"/>
                <a:gd name="T2" fmla="*/ 100 w 1260"/>
                <a:gd name="T3" fmla="*/ 6 h 1451"/>
                <a:gd name="T4" fmla="*/ 162 w 1260"/>
                <a:gd name="T5" fmla="*/ 13 h 1451"/>
                <a:gd name="T6" fmla="*/ 225 w 1260"/>
                <a:gd name="T7" fmla="*/ 23 h 1451"/>
                <a:gd name="T8" fmla="*/ 285 w 1260"/>
                <a:gd name="T9" fmla="*/ 37 h 1451"/>
                <a:gd name="T10" fmla="*/ 345 w 1260"/>
                <a:gd name="T11" fmla="*/ 53 h 1451"/>
                <a:gd name="T12" fmla="*/ 404 w 1260"/>
                <a:gd name="T13" fmla="*/ 72 h 1451"/>
                <a:gd name="T14" fmla="*/ 461 w 1260"/>
                <a:gd name="T15" fmla="*/ 94 h 1451"/>
                <a:gd name="T16" fmla="*/ 517 w 1260"/>
                <a:gd name="T17" fmla="*/ 119 h 1451"/>
                <a:gd name="T18" fmla="*/ 572 w 1260"/>
                <a:gd name="T19" fmla="*/ 145 h 1451"/>
                <a:gd name="T20" fmla="*/ 625 w 1260"/>
                <a:gd name="T21" fmla="*/ 175 h 1451"/>
                <a:gd name="T22" fmla="*/ 676 w 1260"/>
                <a:gd name="T23" fmla="*/ 206 h 1451"/>
                <a:gd name="T24" fmla="*/ 726 w 1260"/>
                <a:gd name="T25" fmla="*/ 240 h 1451"/>
                <a:gd name="T26" fmla="*/ 774 w 1260"/>
                <a:gd name="T27" fmla="*/ 277 h 1451"/>
                <a:gd name="T28" fmla="*/ 820 w 1260"/>
                <a:gd name="T29" fmla="*/ 316 h 1451"/>
                <a:gd name="T30" fmla="*/ 866 w 1260"/>
                <a:gd name="T31" fmla="*/ 356 h 1451"/>
                <a:gd name="T32" fmla="*/ 908 w 1260"/>
                <a:gd name="T33" fmla="*/ 398 h 1451"/>
                <a:gd name="T34" fmla="*/ 948 w 1260"/>
                <a:gd name="T35" fmla="*/ 444 h 1451"/>
                <a:gd name="T36" fmla="*/ 986 w 1260"/>
                <a:gd name="T37" fmla="*/ 490 h 1451"/>
                <a:gd name="T38" fmla="*/ 1023 w 1260"/>
                <a:gd name="T39" fmla="*/ 538 h 1451"/>
                <a:gd name="T40" fmla="*/ 1057 w 1260"/>
                <a:gd name="T41" fmla="*/ 589 h 1451"/>
                <a:gd name="T42" fmla="*/ 1088 w 1260"/>
                <a:gd name="T43" fmla="*/ 640 h 1451"/>
                <a:gd name="T44" fmla="*/ 1117 w 1260"/>
                <a:gd name="T45" fmla="*/ 693 h 1451"/>
                <a:gd name="T46" fmla="*/ 1144 w 1260"/>
                <a:gd name="T47" fmla="*/ 748 h 1451"/>
                <a:gd name="T48" fmla="*/ 1168 w 1260"/>
                <a:gd name="T49" fmla="*/ 804 h 1451"/>
                <a:gd name="T50" fmla="*/ 1190 w 1260"/>
                <a:gd name="T51" fmla="*/ 861 h 1451"/>
                <a:gd name="T52" fmla="*/ 1209 w 1260"/>
                <a:gd name="T53" fmla="*/ 921 h 1451"/>
                <a:gd name="T54" fmla="*/ 1224 w 1260"/>
                <a:gd name="T55" fmla="*/ 980 h 1451"/>
                <a:gd name="T56" fmla="*/ 1237 w 1260"/>
                <a:gd name="T57" fmla="*/ 1042 h 1451"/>
                <a:gd name="T58" fmla="*/ 1248 w 1260"/>
                <a:gd name="T59" fmla="*/ 1104 h 1451"/>
                <a:gd name="T60" fmla="*/ 1255 w 1260"/>
                <a:gd name="T61" fmla="*/ 1166 h 1451"/>
                <a:gd name="T62" fmla="*/ 1259 w 1260"/>
                <a:gd name="T63" fmla="*/ 1231 h 1451"/>
                <a:gd name="T64" fmla="*/ 921 w 1260"/>
                <a:gd name="T65" fmla="*/ 1451 h 1451"/>
                <a:gd name="T66" fmla="*/ 622 w 1260"/>
                <a:gd name="T67" fmla="*/ 1231 h 1451"/>
                <a:gd name="T68" fmla="*/ 616 w 1260"/>
                <a:gd name="T69" fmla="*/ 1184 h 1451"/>
                <a:gd name="T70" fmla="*/ 608 w 1260"/>
                <a:gd name="T71" fmla="*/ 1139 h 1451"/>
                <a:gd name="T72" fmla="*/ 597 w 1260"/>
                <a:gd name="T73" fmla="*/ 1096 h 1451"/>
                <a:gd name="T74" fmla="*/ 588 w 1260"/>
                <a:gd name="T75" fmla="*/ 1067 h 1451"/>
                <a:gd name="T76" fmla="*/ 572 w 1260"/>
                <a:gd name="T77" fmla="*/ 1025 h 1451"/>
                <a:gd name="T78" fmla="*/ 559 w 1260"/>
                <a:gd name="T79" fmla="*/ 998 h 1451"/>
                <a:gd name="T80" fmla="*/ 539 w 1260"/>
                <a:gd name="T81" fmla="*/ 959 h 1451"/>
                <a:gd name="T82" fmla="*/ 523 w 1260"/>
                <a:gd name="T83" fmla="*/ 934 h 1451"/>
                <a:gd name="T84" fmla="*/ 498 w 1260"/>
                <a:gd name="T85" fmla="*/ 898 h 1451"/>
                <a:gd name="T86" fmla="*/ 480 w 1260"/>
                <a:gd name="T87" fmla="*/ 874 h 1451"/>
                <a:gd name="T88" fmla="*/ 461 w 1260"/>
                <a:gd name="T89" fmla="*/ 852 h 1451"/>
                <a:gd name="T90" fmla="*/ 431 w 1260"/>
                <a:gd name="T91" fmla="*/ 821 h 1451"/>
                <a:gd name="T92" fmla="*/ 399 w 1260"/>
                <a:gd name="T93" fmla="*/ 791 h 1451"/>
                <a:gd name="T94" fmla="*/ 375 w 1260"/>
                <a:gd name="T95" fmla="*/ 773 h 1451"/>
                <a:gd name="T96" fmla="*/ 352 w 1260"/>
                <a:gd name="T97" fmla="*/ 755 h 1451"/>
                <a:gd name="T98" fmla="*/ 328 w 1260"/>
                <a:gd name="T99" fmla="*/ 739 h 1451"/>
                <a:gd name="T100" fmla="*/ 290 w 1260"/>
                <a:gd name="T101" fmla="*/ 716 h 1451"/>
                <a:gd name="T102" fmla="*/ 264 w 1260"/>
                <a:gd name="T103" fmla="*/ 702 h 1451"/>
                <a:gd name="T104" fmla="*/ 223 w 1260"/>
                <a:gd name="T105" fmla="*/ 684 h 1451"/>
                <a:gd name="T106" fmla="*/ 181 w 1260"/>
                <a:gd name="T107" fmla="*/ 669 h 1451"/>
                <a:gd name="T108" fmla="*/ 137 w 1260"/>
                <a:gd name="T109" fmla="*/ 656 h 1451"/>
                <a:gd name="T110" fmla="*/ 108 w 1260"/>
                <a:gd name="T111" fmla="*/ 649 h 1451"/>
                <a:gd name="T112" fmla="*/ 63 w 1260"/>
                <a:gd name="T113" fmla="*/ 642 h 1451"/>
                <a:gd name="T114" fmla="*/ 31 w 1260"/>
                <a:gd name="T115" fmla="*/ 639 h 1451"/>
                <a:gd name="T116" fmla="*/ 0 w 1260"/>
                <a:gd name="T117" fmla="*/ 637 h 1451"/>
                <a:gd name="T118" fmla="*/ 3 w 1260"/>
                <a:gd name="T119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60" h="1451">
                  <a:moveTo>
                    <a:pt x="3" y="0"/>
                  </a:moveTo>
                  <a:lnTo>
                    <a:pt x="35" y="1"/>
                  </a:lnTo>
                  <a:lnTo>
                    <a:pt x="68" y="3"/>
                  </a:lnTo>
                  <a:lnTo>
                    <a:pt x="100" y="6"/>
                  </a:lnTo>
                  <a:lnTo>
                    <a:pt x="131" y="9"/>
                  </a:lnTo>
                  <a:lnTo>
                    <a:pt x="162" y="13"/>
                  </a:lnTo>
                  <a:lnTo>
                    <a:pt x="193" y="18"/>
                  </a:lnTo>
                  <a:lnTo>
                    <a:pt x="225" y="23"/>
                  </a:lnTo>
                  <a:lnTo>
                    <a:pt x="255" y="30"/>
                  </a:lnTo>
                  <a:lnTo>
                    <a:pt x="285" y="37"/>
                  </a:lnTo>
                  <a:lnTo>
                    <a:pt x="315" y="44"/>
                  </a:lnTo>
                  <a:lnTo>
                    <a:pt x="345" y="53"/>
                  </a:lnTo>
                  <a:lnTo>
                    <a:pt x="374" y="62"/>
                  </a:lnTo>
                  <a:lnTo>
                    <a:pt x="404" y="72"/>
                  </a:lnTo>
                  <a:lnTo>
                    <a:pt x="433" y="83"/>
                  </a:lnTo>
                  <a:lnTo>
                    <a:pt x="461" y="94"/>
                  </a:lnTo>
                  <a:lnTo>
                    <a:pt x="489" y="106"/>
                  </a:lnTo>
                  <a:lnTo>
                    <a:pt x="517" y="119"/>
                  </a:lnTo>
                  <a:lnTo>
                    <a:pt x="545" y="132"/>
                  </a:lnTo>
                  <a:lnTo>
                    <a:pt x="572" y="145"/>
                  </a:lnTo>
                  <a:lnTo>
                    <a:pt x="599" y="160"/>
                  </a:lnTo>
                  <a:lnTo>
                    <a:pt x="625" y="175"/>
                  </a:lnTo>
                  <a:lnTo>
                    <a:pt x="651" y="190"/>
                  </a:lnTo>
                  <a:lnTo>
                    <a:pt x="676" y="206"/>
                  </a:lnTo>
                  <a:lnTo>
                    <a:pt x="702" y="223"/>
                  </a:lnTo>
                  <a:lnTo>
                    <a:pt x="726" y="240"/>
                  </a:lnTo>
                  <a:lnTo>
                    <a:pt x="751" y="259"/>
                  </a:lnTo>
                  <a:lnTo>
                    <a:pt x="774" y="277"/>
                  </a:lnTo>
                  <a:lnTo>
                    <a:pt x="798" y="296"/>
                  </a:lnTo>
                  <a:lnTo>
                    <a:pt x="820" y="316"/>
                  </a:lnTo>
                  <a:lnTo>
                    <a:pt x="843" y="336"/>
                  </a:lnTo>
                  <a:lnTo>
                    <a:pt x="866" y="356"/>
                  </a:lnTo>
                  <a:lnTo>
                    <a:pt x="887" y="377"/>
                  </a:lnTo>
                  <a:lnTo>
                    <a:pt x="908" y="398"/>
                  </a:lnTo>
                  <a:lnTo>
                    <a:pt x="928" y="421"/>
                  </a:lnTo>
                  <a:lnTo>
                    <a:pt x="948" y="444"/>
                  </a:lnTo>
                  <a:lnTo>
                    <a:pt x="967" y="467"/>
                  </a:lnTo>
                  <a:lnTo>
                    <a:pt x="986" y="490"/>
                  </a:lnTo>
                  <a:lnTo>
                    <a:pt x="1004" y="514"/>
                  </a:lnTo>
                  <a:lnTo>
                    <a:pt x="1023" y="538"/>
                  </a:lnTo>
                  <a:lnTo>
                    <a:pt x="1040" y="564"/>
                  </a:lnTo>
                  <a:lnTo>
                    <a:pt x="1057" y="589"/>
                  </a:lnTo>
                  <a:lnTo>
                    <a:pt x="1073" y="614"/>
                  </a:lnTo>
                  <a:lnTo>
                    <a:pt x="1088" y="640"/>
                  </a:lnTo>
                  <a:lnTo>
                    <a:pt x="1103" y="666"/>
                  </a:lnTo>
                  <a:lnTo>
                    <a:pt x="1117" y="693"/>
                  </a:lnTo>
                  <a:lnTo>
                    <a:pt x="1131" y="720"/>
                  </a:lnTo>
                  <a:lnTo>
                    <a:pt x="1144" y="748"/>
                  </a:lnTo>
                  <a:lnTo>
                    <a:pt x="1156" y="776"/>
                  </a:lnTo>
                  <a:lnTo>
                    <a:pt x="1168" y="804"/>
                  </a:lnTo>
                  <a:lnTo>
                    <a:pt x="1180" y="833"/>
                  </a:lnTo>
                  <a:lnTo>
                    <a:pt x="1190" y="861"/>
                  </a:lnTo>
                  <a:lnTo>
                    <a:pt x="1200" y="891"/>
                  </a:lnTo>
                  <a:lnTo>
                    <a:pt x="1209" y="921"/>
                  </a:lnTo>
                  <a:lnTo>
                    <a:pt x="1217" y="950"/>
                  </a:lnTo>
                  <a:lnTo>
                    <a:pt x="1224" y="980"/>
                  </a:lnTo>
                  <a:lnTo>
                    <a:pt x="1231" y="1010"/>
                  </a:lnTo>
                  <a:lnTo>
                    <a:pt x="1237" y="1042"/>
                  </a:lnTo>
                  <a:lnTo>
                    <a:pt x="1243" y="1073"/>
                  </a:lnTo>
                  <a:lnTo>
                    <a:pt x="1248" y="1104"/>
                  </a:lnTo>
                  <a:lnTo>
                    <a:pt x="1252" y="1135"/>
                  </a:lnTo>
                  <a:lnTo>
                    <a:pt x="1255" y="1166"/>
                  </a:lnTo>
                  <a:lnTo>
                    <a:pt x="1257" y="1198"/>
                  </a:lnTo>
                  <a:lnTo>
                    <a:pt x="1259" y="1231"/>
                  </a:lnTo>
                  <a:lnTo>
                    <a:pt x="1260" y="1263"/>
                  </a:lnTo>
                  <a:lnTo>
                    <a:pt x="921" y="1451"/>
                  </a:lnTo>
                  <a:lnTo>
                    <a:pt x="622" y="1246"/>
                  </a:lnTo>
                  <a:lnTo>
                    <a:pt x="622" y="1231"/>
                  </a:lnTo>
                  <a:lnTo>
                    <a:pt x="620" y="1215"/>
                  </a:lnTo>
                  <a:lnTo>
                    <a:pt x="616" y="1184"/>
                  </a:lnTo>
                  <a:lnTo>
                    <a:pt x="611" y="1154"/>
                  </a:lnTo>
                  <a:lnTo>
                    <a:pt x="608" y="1139"/>
                  </a:lnTo>
                  <a:lnTo>
                    <a:pt x="605" y="1125"/>
                  </a:lnTo>
                  <a:lnTo>
                    <a:pt x="597" y="1096"/>
                  </a:lnTo>
                  <a:lnTo>
                    <a:pt x="593" y="1082"/>
                  </a:lnTo>
                  <a:lnTo>
                    <a:pt x="588" y="1067"/>
                  </a:lnTo>
                  <a:lnTo>
                    <a:pt x="577" y="1039"/>
                  </a:lnTo>
                  <a:lnTo>
                    <a:pt x="572" y="1025"/>
                  </a:lnTo>
                  <a:lnTo>
                    <a:pt x="566" y="1012"/>
                  </a:lnTo>
                  <a:lnTo>
                    <a:pt x="559" y="998"/>
                  </a:lnTo>
                  <a:lnTo>
                    <a:pt x="553" y="985"/>
                  </a:lnTo>
                  <a:lnTo>
                    <a:pt x="539" y="959"/>
                  </a:lnTo>
                  <a:lnTo>
                    <a:pt x="530" y="947"/>
                  </a:lnTo>
                  <a:lnTo>
                    <a:pt x="523" y="934"/>
                  </a:lnTo>
                  <a:lnTo>
                    <a:pt x="506" y="910"/>
                  </a:lnTo>
                  <a:lnTo>
                    <a:pt x="498" y="898"/>
                  </a:lnTo>
                  <a:lnTo>
                    <a:pt x="489" y="887"/>
                  </a:lnTo>
                  <a:lnTo>
                    <a:pt x="480" y="874"/>
                  </a:lnTo>
                  <a:lnTo>
                    <a:pt x="471" y="863"/>
                  </a:lnTo>
                  <a:lnTo>
                    <a:pt x="461" y="852"/>
                  </a:lnTo>
                  <a:lnTo>
                    <a:pt x="451" y="841"/>
                  </a:lnTo>
                  <a:lnTo>
                    <a:pt x="431" y="821"/>
                  </a:lnTo>
                  <a:lnTo>
                    <a:pt x="410" y="801"/>
                  </a:lnTo>
                  <a:lnTo>
                    <a:pt x="399" y="791"/>
                  </a:lnTo>
                  <a:lnTo>
                    <a:pt x="388" y="782"/>
                  </a:lnTo>
                  <a:lnTo>
                    <a:pt x="375" y="773"/>
                  </a:lnTo>
                  <a:lnTo>
                    <a:pt x="364" y="764"/>
                  </a:lnTo>
                  <a:lnTo>
                    <a:pt x="352" y="755"/>
                  </a:lnTo>
                  <a:lnTo>
                    <a:pt x="340" y="747"/>
                  </a:lnTo>
                  <a:lnTo>
                    <a:pt x="328" y="739"/>
                  </a:lnTo>
                  <a:lnTo>
                    <a:pt x="315" y="731"/>
                  </a:lnTo>
                  <a:lnTo>
                    <a:pt x="290" y="716"/>
                  </a:lnTo>
                  <a:lnTo>
                    <a:pt x="277" y="709"/>
                  </a:lnTo>
                  <a:lnTo>
                    <a:pt x="264" y="702"/>
                  </a:lnTo>
                  <a:lnTo>
                    <a:pt x="237" y="690"/>
                  </a:lnTo>
                  <a:lnTo>
                    <a:pt x="223" y="684"/>
                  </a:lnTo>
                  <a:lnTo>
                    <a:pt x="209" y="678"/>
                  </a:lnTo>
                  <a:lnTo>
                    <a:pt x="181" y="669"/>
                  </a:lnTo>
                  <a:lnTo>
                    <a:pt x="152" y="660"/>
                  </a:lnTo>
                  <a:lnTo>
                    <a:pt x="137" y="656"/>
                  </a:lnTo>
                  <a:lnTo>
                    <a:pt x="123" y="653"/>
                  </a:lnTo>
                  <a:lnTo>
                    <a:pt x="108" y="649"/>
                  </a:lnTo>
                  <a:lnTo>
                    <a:pt x="93" y="647"/>
                  </a:lnTo>
                  <a:lnTo>
                    <a:pt x="63" y="642"/>
                  </a:lnTo>
                  <a:lnTo>
                    <a:pt x="47" y="640"/>
                  </a:lnTo>
                  <a:lnTo>
                    <a:pt x="31" y="639"/>
                  </a:lnTo>
                  <a:lnTo>
                    <a:pt x="16" y="638"/>
                  </a:lnTo>
                  <a:lnTo>
                    <a:pt x="0" y="637"/>
                  </a:lnTo>
                  <a:lnTo>
                    <a:pt x="197" y="348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270000" rIns="68580" bIns="3429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箭头4"/>
            <p:cNvSpPr>
              <a:spLocks noChangeAspect="1"/>
            </p:cNvSpPr>
            <p:nvPr/>
          </p:nvSpPr>
          <p:spPr bwMode="auto">
            <a:xfrm>
              <a:off x="3134916" y="1292225"/>
              <a:ext cx="1578197" cy="1460090"/>
            </a:xfrm>
            <a:custGeom>
              <a:avLst/>
              <a:gdLst>
                <a:gd name="T0" fmla="*/ 637 w 1431"/>
                <a:gd name="T1" fmla="*/ 1302 h 1325"/>
                <a:gd name="T2" fmla="*/ 637 w 1431"/>
                <a:gd name="T3" fmla="*/ 1248 h 1325"/>
                <a:gd name="T4" fmla="*/ 640 w 1431"/>
                <a:gd name="T5" fmla="*/ 1217 h 1325"/>
                <a:gd name="T6" fmla="*/ 646 w 1431"/>
                <a:gd name="T7" fmla="*/ 1170 h 1325"/>
                <a:gd name="T8" fmla="*/ 655 w 1431"/>
                <a:gd name="T9" fmla="*/ 1125 h 1325"/>
                <a:gd name="T10" fmla="*/ 663 w 1431"/>
                <a:gd name="T11" fmla="*/ 1095 h 1325"/>
                <a:gd name="T12" fmla="*/ 678 w 1431"/>
                <a:gd name="T13" fmla="*/ 1052 h 1325"/>
                <a:gd name="T14" fmla="*/ 689 w 1431"/>
                <a:gd name="T15" fmla="*/ 1024 h 1325"/>
                <a:gd name="T16" fmla="*/ 708 w 1431"/>
                <a:gd name="T17" fmla="*/ 983 h 1325"/>
                <a:gd name="T18" fmla="*/ 724 w 1431"/>
                <a:gd name="T19" fmla="*/ 957 h 1325"/>
                <a:gd name="T20" fmla="*/ 739 w 1431"/>
                <a:gd name="T21" fmla="*/ 932 h 1325"/>
                <a:gd name="T22" fmla="*/ 756 w 1431"/>
                <a:gd name="T23" fmla="*/ 907 h 1325"/>
                <a:gd name="T24" fmla="*/ 773 w 1431"/>
                <a:gd name="T25" fmla="*/ 884 h 1325"/>
                <a:gd name="T26" fmla="*/ 792 w 1431"/>
                <a:gd name="T27" fmla="*/ 860 h 1325"/>
                <a:gd name="T28" fmla="*/ 822 w 1431"/>
                <a:gd name="T29" fmla="*/ 827 h 1325"/>
                <a:gd name="T30" fmla="*/ 843 w 1431"/>
                <a:gd name="T31" fmla="*/ 807 h 1325"/>
                <a:gd name="T32" fmla="*/ 877 w 1431"/>
                <a:gd name="T33" fmla="*/ 778 h 1325"/>
                <a:gd name="T34" fmla="*/ 901 w 1431"/>
                <a:gd name="T35" fmla="*/ 760 h 1325"/>
                <a:gd name="T36" fmla="*/ 938 w 1431"/>
                <a:gd name="T37" fmla="*/ 735 h 1325"/>
                <a:gd name="T38" fmla="*/ 976 w 1431"/>
                <a:gd name="T39" fmla="*/ 711 h 1325"/>
                <a:gd name="T40" fmla="*/ 1003 w 1431"/>
                <a:gd name="T41" fmla="*/ 698 h 1325"/>
                <a:gd name="T42" fmla="*/ 1030 w 1431"/>
                <a:gd name="T43" fmla="*/ 686 h 1325"/>
                <a:gd name="T44" fmla="*/ 1059 w 1431"/>
                <a:gd name="T45" fmla="*/ 675 h 1325"/>
                <a:gd name="T46" fmla="*/ 1117 w 1431"/>
                <a:gd name="T47" fmla="*/ 657 h 1325"/>
                <a:gd name="T48" fmla="*/ 1147 w 1431"/>
                <a:gd name="T49" fmla="*/ 649 h 1325"/>
                <a:gd name="T50" fmla="*/ 1192 w 1431"/>
                <a:gd name="T51" fmla="*/ 642 h 1325"/>
                <a:gd name="T52" fmla="*/ 1224 w 1431"/>
                <a:gd name="T53" fmla="*/ 638 h 1325"/>
                <a:gd name="T54" fmla="*/ 1431 w 1431"/>
                <a:gd name="T55" fmla="*/ 334 h 1325"/>
                <a:gd name="T56" fmla="*/ 1207 w 1431"/>
                <a:gd name="T57" fmla="*/ 1 h 1325"/>
                <a:gd name="T58" fmla="*/ 1142 w 1431"/>
                <a:gd name="T59" fmla="*/ 6 h 1325"/>
                <a:gd name="T60" fmla="*/ 1080 w 1431"/>
                <a:gd name="T61" fmla="*/ 15 h 1325"/>
                <a:gd name="T62" fmla="*/ 1018 w 1431"/>
                <a:gd name="T63" fmla="*/ 26 h 1325"/>
                <a:gd name="T64" fmla="*/ 957 w 1431"/>
                <a:gd name="T65" fmla="*/ 40 h 1325"/>
                <a:gd name="T66" fmla="*/ 898 w 1431"/>
                <a:gd name="T67" fmla="*/ 57 h 1325"/>
                <a:gd name="T68" fmla="*/ 839 w 1431"/>
                <a:gd name="T69" fmla="*/ 76 h 1325"/>
                <a:gd name="T70" fmla="*/ 783 w 1431"/>
                <a:gd name="T71" fmla="*/ 100 h 1325"/>
                <a:gd name="T72" fmla="*/ 728 w 1431"/>
                <a:gd name="T73" fmla="*/ 125 h 1325"/>
                <a:gd name="T74" fmla="*/ 673 w 1431"/>
                <a:gd name="T75" fmla="*/ 152 h 1325"/>
                <a:gd name="T76" fmla="*/ 620 w 1431"/>
                <a:gd name="T77" fmla="*/ 182 h 1325"/>
                <a:gd name="T78" fmla="*/ 570 w 1431"/>
                <a:gd name="T79" fmla="*/ 214 h 1325"/>
                <a:gd name="T80" fmla="*/ 520 w 1431"/>
                <a:gd name="T81" fmla="*/ 250 h 1325"/>
                <a:gd name="T82" fmla="*/ 472 w 1431"/>
                <a:gd name="T83" fmla="*/ 287 h 1325"/>
                <a:gd name="T84" fmla="*/ 427 w 1431"/>
                <a:gd name="T85" fmla="*/ 325 h 1325"/>
                <a:gd name="T86" fmla="*/ 382 w 1431"/>
                <a:gd name="T87" fmla="*/ 366 h 1325"/>
                <a:gd name="T88" fmla="*/ 341 w 1431"/>
                <a:gd name="T89" fmla="*/ 410 h 1325"/>
                <a:gd name="T90" fmla="*/ 301 w 1431"/>
                <a:gd name="T91" fmla="*/ 455 h 1325"/>
                <a:gd name="T92" fmla="*/ 263 w 1431"/>
                <a:gd name="T93" fmla="*/ 502 h 1325"/>
                <a:gd name="T94" fmla="*/ 227 w 1431"/>
                <a:gd name="T95" fmla="*/ 550 h 1325"/>
                <a:gd name="T96" fmla="*/ 194 w 1431"/>
                <a:gd name="T97" fmla="*/ 602 h 1325"/>
                <a:gd name="T98" fmla="*/ 163 w 1431"/>
                <a:gd name="T99" fmla="*/ 653 h 1325"/>
                <a:gd name="T100" fmla="*/ 135 w 1431"/>
                <a:gd name="T101" fmla="*/ 707 h 1325"/>
                <a:gd name="T102" fmla="*/ 109 w 1431"/>
                <a:gd name="T103" fmla="*/ 762 h 1325"/>
                <a:gd name="T104" fmla="*/ 86 w 1431"/>
                <a:gd name="T105" fmla="*/ 819 h 1325"/>
                <a:gd name="T106" fmla="*/ 64 w 1431"/>
                <a:gd name="T107" fmla="*/ 876 h 1325"/>
                <a:gd name="T108" fmla="*/ 47 w 1431"/>
                <a:gd name="T109" fmla="*/ 936 h 1325"/>
                <a:gd name="T110" fmla="*/ 31 w 1431"/>
                <a:gd name="T111" fmla="*/ 996 h 1325"/>
                <a:gd name="T112" fmla="*/ 19 w 1431"/>
                <a:gd name="T113" fmla="*/ 1058 h 1325"/>
                <a:gd name="T114" fmla="*/ 10 w 1431"/>
                <a:gd name="T115" fmla="*/ 1120 h 1325"/>
                <a:gd name="T116" fmla="*/ 4 w 1431"/>
                <a:gd name="T117" fmla="*/ 1183 h 1325"/>
                <a:gd name="T118" fmla="*/ 1 w 1431"/>
                <a:gd name="T119" fmla="*/ 1247 h 1325"/>
                <a:gd name="T120" fmla="*/ 1 w 1431"/>
                <a:gd name="T121" fmla="*/ 1302 h 1325"/>
                <a:gd name="T122" fmla="*/ 335 w 1431"/>
                <a:gd name="T123" fmla="*/ 1129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1" h="1325">
                  <a:moveTo>
                    <a:pt x="638" y="1324"/>
                  </a:moveTo>
                  <a:lnTo>
                    <a:pt x="637" y="1302"/>
                  </a:lnTo>
                  <a:lnTo>
                    <a:pt x="637" y="1280"/>
                  </a:lnTo>
                  <a:lnTo>
                    <a:pt x="637" y="1248"/>
                  </a:lnTo>
                  <a:lnTo>
                    <a:pt x="638" y="1232"/>
                  </a:lnTo>
                  <a:lnTo>
                    <a:pt x="640" y="1217"/>
                  </a:lnTo>
                  <a:lnTo>
                    <a:pt x="644" y="1185"/>
                  </a:lnTo>
                  <a:lnTo>
                    <a:pt x="646" y="1170"/>
                  </a:lnTo>
                  <a:lnTo>
                    <a:pt x="649" y="1154"/>
                  </a:lnTo>
                  <a:lnTo>
                    <a:pt x="655" y="1125"/>
                  </a:lnTo>
                  <a:lnTo>
                    <a:pt x="659" y="1110"/>
                  </a:lnTo>
                  <a:lnTo>
                    <a:pt x="663" y="1095"/>
                  </a:lnTo>
                  <a:lnTo>
                    <a:pt x="673" y="1067"/>
                  </a:lnTo>
                  <a:lnTo>
                    <a:pt x="678" y="1052"/>
                  </a:lnTo>
                  <a:lnTo>
                    <a:pt x="683" y="1038"/>
                  </a:lnTo>
                  <a:lnTo>
                    <a:pt x="689" y="1024"/>
                  </a:lnTo>
                  <a:lnTo>
                    <a:pt x="695" y="1010"/>
                  </a:lnTo>
                  <a:lnTo>
                    <a:pt x="708" y="983"/>
                  </a:lnTo>
                  <a:lnTo>
                    <a:pt x="715" y="970"/>
                  </a:lnTo>
                  <a:lnTo>
                    <a:pt x="724" y="957"/>
                  </a:lnTo>
                  <a:lnTo>
                    <a:pt x="731" y="944"/>
                  </a:lnTo>
                  <a:lnTo>
                    <a:pt x="739" y="932"/>
                  </a:lnTo>
                  <a:lnTo>
                    <a:pt x="747" y="920"/>
                  </a:lnTo>
                  <a:lnTo>
                    <a:pt x="756" y="907"/>
                  </a:lnTo>
                  <a:lnTo>
                    <a:pt x="764" y="895"/>
                  </a:lnTo>
                  <a:lnTo>
                    <a:pt x="773" y="884"/>
                  </a:lnTo>
                  <a:lnTo>
                    <a:pt x="783" y="871"/>
                  </a:lnTo>
                  <a:lnTo>
                    <a:pt x="792" y="860"/>
                  </a:lnTo>
                  <a:lnTo>
                    <a:pt x="812" y="838"/>
                  </a:lnTo>
                  <a:lnTo>
                    <a:pt x="822" y="827"/>
                  </a:lnTo>
                  <a:lnTo>
                    <a:pt x="832" y="817"/>
                  </a:lnTo>
                  <a:lnTo>
                    <a:pt x="843" y="807"/>
                  </a:lnTo>
                  <a:lnTo>
                    <a:pt x="854" y="797"/>
                  </a:lnTo>
                  <a:lnTo>
                    <a:pt x="877" y="778"/>
                  </a:lnTo>
                  <a:lnTo>
                    <a:pt x="889" y="769"/>
                  </a:lnTo>
                  <a:lnTo>
                    <a:pt x="901" y="760"/>
                  </a:lnTo>
                  <a:lnTo>
                    <a:pt x="925" y="743"/>
                  </a:lnTo>
                  <a:lnTo>
                    <a:pt x="938" y="735"/>
                  </a:lnTo>
                  <a:lnTo>
                    <a:pt x="951" y="727"/>
                  </a:lnTo>
                  <a:lnTo>
                    <a:pt x="976" y="711"/>
                  </a:lnTo>
                  <a:lnTo>
                    <a:pt x="990" y="705"/>
                  </a:lnTo>
                  <a:lnTo>
                    <a:pt x="1003" y="698"/>
                  </a:lnTo>
                  <a:lnTo>
                    <a:pt x="1017" y="692"/>
                  </a:lnTo>
                  <a:lnTo>
                    <a:pt x="1030" y="686"/>
                  </a:lnTo>
                  <a:lnTo>
                    <a:pt x="1045" y="680"/>
                  </a:lnTo>
                  <a:lnTo>
                    <a:pt x="1059" y="675"/>
                  </a:lnTo>
                  <a:lnTo>
                    <a:pt x="1088" y="665"/>
                  </a:lnTo>
                  <a:lnTo>
                    <a:pt x="1117" y="657"/>
                  </a:lnTo>
                  <a:lnTo>
                    <a:pt x="1132" y="653"/>
                  </a:lnTo>
                  <a:lnTo>
                    <a:pt x="1147" y="649"/>
                  </a:lnTo>
                  <a:lnTo>
                    <a:pt x="1177" y="644"/>
                  </a:lnTo>
                  <a:lnTo>
                    <a:pt x="1192" y="642"/>
                  </a:lnTo>
                  <a:lnTo>
                    <a:pt x="1209" y="640"/>
                  </a:lnTo>
                  <a:lnTo>
                    <a:pt x="1224" y="638"/>
                  </a:lnTo>
                  <a:lnTo>
                    <a:pt x="1240" y="637"/>
                  </a:lnTo>
                  <a:lnTo>
                    <a:pt x="1431" y="334"/>
                  </a:lnTo>
                  <a:lnTo>
                    <a:pt x="1239" y="0"/>
                  </a:lnTo>
                  <a:lnTo>
                    <a:pt x="1207" y="1"/>
                  </a:lnTo>
                  <a:lnTo>
                    <a:pt x="1174" y="3"/>
                  </a:lnTo>
                  <a:lnTo>
                    <a:pt x="1142" y="6"/>
                  </a:lnTo>
                  <a:lnTo>
                    <a:pt x="1111" y="10"/>
                  </a:lnTo>
                  <a:lnTo>
                    <a:pt x="1080" y="15"/>
                  </a:lnTo>
                  <a:lnTo>
                    <a:pt x="1049" y="20"/>
                  </a:lnTo>
                  <a:lnTo>
                    <a:pt x="1018" y="26"/>
                  </a:lnTo>
                  <a:lnTo>
                    <a:pt x="987" y="32"/>
                  </a:lnTo>
                  <a:lnTo>
                    <a:pt x="957" y="40"/>
                  </a:lnTo>
                  <a:lnTo>
                    <a:pt x="928" y="48"/>
                  </a:lnTo>
                  <a:lnTo>
                    <a:pt x="898" y="57"/>
                  </a:lnTo>
                  <a:lnTo>
                    <a:pt x="868" y="66"/>
                  </a:lnTo>
                  <a:lnTo>
                    <a:pt x="839" y="76"/>
                  </a:lnTo>
                  <a:lnTo>
                    <a:pt x="811" y="88"/>
                  </a:lnTo>
                  <a:lnTo>
                    <a:pt x="783" y="100"/>
                  </a:lnTo>
                  <a:lnTo>
                    <a:pt x="755" y="112"/>
                  </a:lnTo>
                  <a:lnTo>
                    <a:pt x="728" y="125"/>
                  </a:lnTo>
                  <a:lnTo>
                    <a:pt x="699" y="138"/>
                  </a:lnTo>
                  <a:lnTo>
                    <a:pt x="673" y="152"/>
                  </a:lnTo>
                  <a:lnTo>
                    <a:pt x="646" y="167"/>
                  </a:lnTo>
                  <a:lnTo>
                    <a:pt x="620" y="182"/>
                  </a:lnTo>
                  <a:lnTo>
                    <a:pt x="595" y="198"/>
                  </a:lnTo>
                  <a:lnTo>
                    <a:pt x="570" y="214"/>
                  </a:lnTo>
                  <a:lnTo>
                    <a:pt x="544" y="231"/>
                  </a:lnTo>
                  <a:lnTo>
                    <a:pt x="520" y="250"/>
                  </a:lnTo>
                  <a:lnTo>
                    <a:pt x="496" y="268"/>
                  </a:lnTo>
                  <a:lnTo>
                    <a:pt x="472" y="287"/>
                  </a:lnTo>
                  <a:lnTo>
                    <a:pt x="449" y="306"/>
                  </a:lnTo>
                  <a:lnTo>
                    <a:pt x="427" y="325"/>
                  </a:lnTo>
                  <a:lnTo>
                    <a:pt x="405" y="346"/>
                  </a:lnTo>
                  <a:lnTo>
                    <a:pt x="382" y="366"/>
                  </a:lnTo>
                  <a:lnTo>
                    <a:pt x="361" y="388"/>
                  </a:lnTo>
                  <a:lnTo>
                    <a:pt x="341" y="410"/>
                  </a:lnTo>
                  <a:lnTo>
                    <a:pt x="320" y="433"/>
                  </a:lnTo>
                  <a:lnTo>
                    <a:pt x="301" y="455"/>
                  </a:lnTo>
                  <a:lnTo>
                    <a:pt x="282" y="478"/>
                  </a:lnTo>
                  <a:lnTo>
                    <a:pt x="263" y="502"/>
                  </a:lnTo>
                  <a:lnTo>
                    <a:pt x="245" y="526"/>
                  </a:lnTo>
                  <a:lnTo>
                    <a:pt x="227" y="550"/>
                  </a:lnTo>
                  <a:lnTo>
                    <a:pt x="210" y="576"/>
                  </a:lnTo>
                  <a:lnTo>
                    <a:pt x="194" y="602"/>
                  </a:lnTo>
                  <a:lnTo>
                    <a:pt x="178" y="627"/>
                  </a:lnTo>
                  <a:lnTo>
                    <a:pt x="163" y="653"/>
                  </a:lnTo>
                  <a:lnTo>
                    <a:pt x="149" y="680"/>
                  </a:lnTo>
                  <a:lnTo>
                    <a:pt x="135" y="707"/>
                  </a:lnTo>
                  <a:lnTo>
                    <a:pt x="122" y="735"/>
                  </a:lnTo>
                  <a:lnTo>
                    <a:pt x="109" y="762"/>
                  </a:lnTo>
                  <a:lnTo>
                    <a:pt x="97" y="790"/>
                  </a:lnTo>
                  <a:lnTo>
                    <a:pt x="86" y="819"/>
                  </a:lnTo>
                  <a:lnTo>
                    <a:pt x="74" y="847"/>
                  </a:lnTo>
                  <a:lnTo>
                    <a:pt x="64" y="876"/>
                  </a:lnTo>
                  <a:lnTo>
                    <a:pt x="55" y="906"/>
                  </a:lnTo>
                  <a:lnTo>
                    <a:pt x="47" y="936"/>
                  </a:lnTo>
                  <a:lnTo>
                    <a:pt x="39" y="966"/>
                  </a:lnTo>
                  <a:lnTo>
                    <a:pt x="31" y="996"/>
                  </a:lnTo>
                  <a:lnTo>
                    <a:pt x="25" y="1026"/>
                  </a:lnTo>
                  <a:lnTo>
                    <a:pt x="19" y="1058"/>
                  </a:lnTo>
                  <a:lnTo>
                    <a:pt x="14" y="1089"/>
                  </a:lnTo>
                  <a:lnTo>
                    <a:pt x="10" y="1120"/>
                  </a:lnTo>
                  <a:lnTo>
                    <a:pt x="6" y="1151"/>
                  </a:lnTo>
                  <a:lnTo>
                    <a:pt x="4" y="1183"/>
                  </a:lnTo>
                  <a:lnTo>
                    <a:pt x="2" y="1215"/>
                  </a:lnTo>
                  <a:lnTo>
                    <a:pt x="1" y="1247"/>
                  </a:lnTo>
                  <a:lnTo>
                    <a:pt x="0" y="1280"/>
                  </a:lnTo>
                  <a:lnTo>
                    <a:pt x="1" y="1302"/>
                  </a:lnTo>
                  <a:lnTo>
                    <a:pt x="2" y="1325"/>
                  </a:lnTo>
                  <a:lnTo>
                    <a:pt x="335" y="1129"/>
                  </a:lnTo>
                  <a:lnTo>
                    <a:pt x="638" y="1324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270000" rIns="68580" bIns="3429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箭头3"/>
            <p:cNvSpPr>
              <a:spLocks noChangeAspect="1"/>
            </p:cNvSpPr>
            <p:nvPr/>
          </p:nvSpPr>
          <p:spPr bwMode="auto">
            <a:xfrm>
              <a:off x="3139679" y="2611068"/>
              <a:ext cx="1430539" cy="1506114"/>
            </a:xfrm>
            <a:custGeom>
              <a:avLst/>
              <a:gdLst>
                <a:gd name="T0" fmla="*/ 1096 w 1295"/>
                <a:gd name="T1" fmla="*/ 1023 h 1364"/>
                <a:gd name="T2" fmla="*/ 1276 w 1295"/>
                <a:gd name="T3" fmla="*/ 728 h 1364"/>
                <a:gd name="T4" fmla="*/ 1232 w 1295"/>
                <a:gd name="T5" fmla="*/ 726 h 1364"/>
                <a:gd name="T6" fmla="*/ 1187 w 1295"/>
                <a:gd name="T7" fmla="*/ 722 h 1364"/>
                <a:gd name="T8" fmla="*/ 1131 w 1295"/>
                <a:gd name="T9" fmla="*/ 711 h 1364"/>
                <a:gd name="T10" fmla="*/ 1103 w 1295"/>
                <a:gd name="T11" fmla="*/ 704 h 1364"/>
                <a:gd name="T12" fmla="*/ 1050 w 1295"/>
                <a:gd name="T13" fmla="*/ 687 h 1364"/>
                <a:gd name="T14" fmla="*/ 1023 w 1295"/>
                <a:gd name="T15" fmla="*/ 677 h 1364"/>
                <a:gd name="T16" fmla="*/ 973 w 1295"/>
                <a:gd name="T17" fmla="*/ 653 h 1364"/>
                <a:gd name="T18" fmla="*/ 949 w 1295"/>
                <a:gd name="T19" fmla="*/ 638 h 1364"/>
                <a:gd name="T20" fmla="*/ 902 w 1295"/>
                <a:gd name="T21" fmla="*/ 608 h 1364"/>
                <a:gd name="T22" fmla="*/ 880 w 1295"/>
                <a:gd name="T23" fmla="*/ 591 h 1364"/>
                <a:gd name="T24" fmla="*/ 837 w 1295"/>
                <a:gd name="T25" fmla="*/ 556 h 1364"/>
                <a:gd name="T26" fmla="*/ 799 w 1295"/>
                <a:gd name="T27" fmla="*/ 517 h 1364"/>
                <a:gd name="T28" fmla="*/ 781 w 1295"/>
                <a:gd name="T29" fmla="*/ 496 h 1364"/>
                <a:gd name="T30" fmla="*/ 747 w 1295"/>
                <a:gd name="T31" fmla="*/ 451 h 1364"/>
                <a:gd name="T32" fmla="*/ 725 w 1295"/>
                <a:gd name="T33" fmla="*/ 417 h 1364"/>
                <a:gd name="T34" fmla="*/ 703 w 1295"/>
                <a:gd name="T35" fmla="*/ 380 h 1364"/>
                <a:gd name="T36" fmla="*/ 680 w 1295"/>
                <a:gd name="T37" fmla="*/ 330 h 1364"/>
                <a:gd name="T38" fmla="*/ 670 w 1295"/>
                <a:gd name="T39" fmla="*/ 303 h 1364"/>
                <a:gd name="T40" fmla="*/ 657 w 1295"/>
                <a:gd name="T41" fmla="*/ 263 h 1364"/>
                <a:gd name="T42" fmla="*/ 646 w 1295"/>
                <a:gd name="T43" fmla="*/ 221 h 1364"/>
                <a:gd name="T44" fmla="*/ 322 w 1295"/>
                <a:gd name="T45" fmla="*/ 0 h 1364"/>
                <a:gd name="T46" fmla="*/ 2 w 1295"/>
                <a:gd name="T47" fmla="*/ 222 h 1364"/>
                <a:gd name="T48" fmla="*/ 10 w 1295"/>
                <a:gd name="T49" fmla="*/ 282 h 1364"/>
                <a:gd name="T50" fmla="*/ 21 w 1295"/>
                <a:gd name="T51" fmla="*/ 343 h 1364"/>
                <a:gd name="T52" fmla="*/ 35 w 1295"/>
                <a:gd name="T53" fmla="*/ 401 h 1364"/>
                <a:gd name="T54" fmla="*/ 51 w 1295"/>
                <a:gd name="T55" fmla="*/ 458 h 1364"/>
                <a:gd name="T56" fmla="*/ 69 w 1295"/>
                <a:gd name="T57" fmla="*/ 516 h 1364"/>
                <a:gd name="T58" fmla="*/ 91 w 1295"/>
                <a:gd name="T59" fmla="*/ 571 h 1364"/>
                <a:gd name="T60" fmla="*/ 115 w 1295"/>
                <a:gd name="T61" fmla="*/ 624 h 1364"/>
                <a:gd name="T62" fmla="*/ 141 w 1295"/>
                <a:gd name="T63" fmla="*/ 678 h 1364"/>
                <a:gd name="T64" fmla="*/ 169 w 1295"/>
                <a:gd name="T65" fmla="*/ 729 h 1364"/>
                <a:gd name="T66" fmla="*/ 200 w 1295"/>
                <a:gd name="T67" fmla="*/ 779 h 1364"/>
                <a:gd name="T68" fmla="*/ 233 w 1295"/>
                <a:gd name="T69" fmla="*/ 828 h 1364"/>
                <a:gd name="T70" fmla="*/ 268 w 1295"/>
                <a:gd name="T71" fmla="*/ 874 h 1364"/>
                <a:gd name="T72" fmla="*/ 305 w 1295"/>
                <a:gd name="T73" fmla="*/ 919 h 1364"/>
                <a:gd name="T74" fmla="*/ 344 w 1295"/>
                <a:gd name="T75" fmla="*/ 962 h 1364"/>
                <a:gd name="T76" fmla="*/ 385 w 1295"/>
                <a:gd name="T77" fmla="*/ 1004 h 1364"/>
                <a:gd name="T78" fmla="*/ 428 w 1295"/>
                <a:gd name="T79" fmla="*/ 1043 h 1364"/>
                <a:gd name="T80" fmla="*/ 473 w 1295"/>
                <a:gd name="T81" fmla="*/ 1081 h 1364"/>
                <a:gd name="T82" fmla="*/ 519 w 1295"/>
                <a:gd name="T83" fmla="*/ 1116 h 1364"/>
                <a:gd name="T84" fmla="*/ 567 w 1295"/>
                <a:gd name="T85" fmla="*/ 1151 h 1364"/>
                <a:gd name="T86" fmla="*/ 616 w 1295"/>
                <a:gd name="T87" fmla="*/ 1182 h 1364"/>
                <a:gd name="T88" fmla="*/ 667 w 1295"/>
                <a:gd name="T89" fmla="*/ 1211 h 1364"/>
                <a:gd name="T90" fmla="*/ 720 w 1295"/>
                <a:gd name="T91" fmla="*/ 1237 h 1364"/>
                <a:gd name="T92" fmla="*/ 774 w 1295"/>
                <a:gd name="T93" fmla="*/ 1262 h 1364"/>
                <a:gd name="T94" fmla="*/ 828 w 1295"/>
                <a:gd name="T95" fmla="*/ 1283 h 1364"/>
                <a:gd name="T96" fmla="*/ 885 w 1295"/>
                <a:gd name="T97" fmla="*/ 1304 h 1364"/>
                <a:gd name="T98" fmla="*/ 942 w 1295"/>
                <a:gd name="T99" fmla="*/ 1321 h 1364"/>
                <a:gd name="T100" fmla="*/ 1001 w 1295"/>
                <a:gd name="T101" fmla="*/ 1335 h 1364"/>
                <a:gd name="T102" fmla="*/ 1061 w 1295"/>
                <a:gd name="T103" fmla="*/ 1346 h 1364"/>
                <a:gd name="T104" fmla="*/ 1121 w 1295"/>
                <a:gd name="T105" fmla="*/ 1355 h 1364"/>
                <a:gd name="T106" fmla="*/ 1182 w 1295"/>
                <a:gd name="T107" fmla="*/ 1361 h 1364"/>
                <a:gd name="T108" fmla="*/ 1245 w 1295"/>
                <a:gd name="T109" fmla="*/ 1364 h 1364"/>
                <a:gd name="T110" fmla="*/ 1281 w 1295"/>
                <a:gd name="T111" fmla="*/ 1364 h 1364"/>
                <a:gd name="T112" fmla="*/ 1290 w 1295"/>
                <a:gd name="T113" fmla="*/ 136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95" h="1364">
                  <a:moveTo>
                    <a:pt x="1295" y="1362"/>
                  </a:moveTo>
                  <a:lnTo>
                    <a:pt x="1096" y="1023"/>
                  </a:lnTo>
                  <a:lnTo>
                    <a:pt x="1295" y="727"/>
                  </a:lnTo>
                  <a:lnTo>
                    <a:pt x="1276" y="728"/>
                  </a:lnTo>
                  <a:lnTo>
                    <a:pt x="1246" y="727"/>
                  </a:lnTo>
                  <a:lnTo>
                    <a:pt x="1232" y="726"/>
                  </a:lnTo>
                  <a:lnTo>
                    <a:pt x="1217" y="725"/>
                  </a:lnTo>
                  <a:lnTo>
                    <a:pt x="1187" y="722"/>
                  </a:lnTo>
                  <a:lnTo>
                    <a:pt x="1159" y="717"/>
                  </a:lnTo>
                  <a:lnTo>
                    <a:pt x="1131" y="711"/>
                  </a:lnTo>
                  <a:lnTo>
                    <a:pt x="1117" y="708"/>
                  </a:lnTo>
                  <a:lnTo>
                    <a:pt x="1103" y="704"/>
                  </a:lnTo>
                  <a:lnTo>
                    <a:pt x="1076" y="696"/>
                  </a:lnTo>
                  <a:lnTo>
                    <a:pt x="1050" y="687"/>
                  </a:lnTo>
                  <a:lnTo>
                    <a:pt x="1037" y="682"/>
                  </a:lnTo>
                  <a:lnTo>
                    <a:pt x="1023" y="677"/>
                  </a:lnTo>
                  <a:lnTo>
                    <a:pt x="998" y="665"/>
                  </a:lnTo>
                  <a:lnTo>
                    <a:pt x="973" y="653"/>
                  </a:lnTo>
                  <a:lnTo>
                    <a:pt x="961" y="646"/>
                  </a:lnTo>
                  <a:lnTo>
                    <a:pt x="949" y="638"/>
                  </a:lnTo>
                  <a:lnTo>
                    <a:pt x="925" y="623"/>
                  </a:lnTo>
                  <a:lnTo>
                    <a:pt x="902" y="608"/>
                  </a:lnTo>
                  <a:lnTo>
                    <a:pt x="891" y="600"/>
                  </a:lnTo>
                  <a:lnTo>
                    <a:pt x="880" y="591"/>
                  </a:lnTo>
                  <a:lnTo>
                    <a:pt x="858" y="574"/>
                  </a:lnTo>
                  <a:lnTo>
                    <a:pt x="837" y="556"/>
                  </a:lnTo>
                  <a:lnTo>
                    <a:pt x="818" y="537"/>
                  </a:lnTo>
                  <a:lnTo>
                    <a:pt x="799" y="517"/>
                  </a:lnTo>
                  <a:lnTo>
                    <a:pt x="790" y="506"/>
                  </a:lnTo>
                  <a:lnTo>
                    <a:pt x="781" y="496"/>
                  </a:lnTo>
                  <a:lnTo>
                    <a:pt x="764" y="473"/>
                  </a:lnTo>
                  <a:lnTo>
                    <a:pt x="747" y="451"/>
                  </a:lnTo>
                  <a:lnTo>
                    <a:pt x="732" y="428"/>
                  </a:lnTo>
                  <a:lnTo>
                    <a:pt x="725" y="417"/>
                  </a:lnTo>
                  <a:lnTo>
                    <a:pt x="718" y="405"/>
                  </a:lnTo>
                  <a:lnTo>
                    <a:pt x="703" y="380"/>
                  </a:lnTo>
                  <a:lnTo>
                    <a:pt x="691" y="355"/>
                  </a:lnTo>
                  <a:lnTo>
                    <a:pt x="680" y="330"/>
                  </a:lnTo>
                  <a:lnTo>
                    <a:pt x="675" y="316"/>
                  </a:lnTo>
                  <a:lnTo>
                    <a:pt x="670" y="303"/>
                  </a:lnTo>
                  <a:lnTo>
                    <a:pt x="661" y="276"/>
                  </a:lnTo>
                  <a:lnTo>
                    <a:pt x="657" y="263"/>
                  </a:lnTo>
                  <a:lnTo>
                    <a:pt x="653" y="249"/>
                  </a:lnTo>
                  <a:lnTo>
                    <a:pt x="646" y="221"/>
                  </a:lnTo>
                  <a:lnTo>
                    <a:pt x="641" y="193"/>
                  </a:lnTo>
                  <a:lnTo>
                    <a:pt x="322" y="0"/>
                  </a:lnTo>
                  <a:lnTo>
                    <a:pt x="0" y="191"/>
                  </a:lnTo>
                  <a:lnTo>
                    <a:pt x="2" y="222"/>
                  </a:lnTo>
                  <a:lnTo>
                    <a:pt x="6" y="252"/>
                  </a:lnTo>
                  <a:lnTo>
                    <a:pt x="10" y="282"/>
                  </a:lnTo>
                  <a:lnTo>
                    <a:pt x="15" y="312"/>
                  </a:lnTo>
                  <a:lnTo>
                    <a:pt x="21" y="343"/>
                  </a:lnTo>
                  <a:lnTo>
                    <a:pt x="27" y="372"/>
                  </a:lnTo>
                  <a:lnTo>
                    <a:pt x="35" y="401"/>
                  </a:lnTo>
                  <a:lnTo>
                    <a:pt x="42" y="430"/>
                  </a:lnTo>
                  <a:lnTo>
                    <a:pt x="51" y="458"/>
                  </a:lnTo>
                  <a:lnTo>
                    <a:pt x="60" y="488"/>
                  </a:lnTo>
                  <a:lnTo>
                    <a:pt x="69" y="516"/>
                  </a:lnTo>
                  <a:lnTo>
                    <a:pt x="81" y="543"/>
                  </a:lnTo>
                  <a:lnTo>
                    <a:pt x="91" y="571"/>
                  </a:lnTo>
                  <a:lnTo>
                    <a:pt x="103" y="598"/>
                  </a:lnTo>
                  <a:lnTo>
                    <a:pt x="115" y="624"/>
                  </a:lnTo>
                  <a:lnTo>
                    <a:pt x="128" y="652"/>
                  </a:lnTo>
                  <a:lnTo>
                    <a:pt x="141" y="678"/>
                  </a:lnTo>
                  <a:lnTo>
                    <a:pt x="155" y="704"/>
                  </a:lnTo>
                  <a:lnTo>
                    <a:pt x="169" y="729"/>
                  </a:lnTo>
                  <a:lnTo>
                    <a:pt x="184" y="754"/>
                  </a:lnTo>
                  <a:lnTo>
                    <a:pt x="200" y="779"/>
                  </a:lnTo>
                  <a:lnTo>
                    <a:pt x="216" y="803"/>
                  </a:lnTo>
                  <a:lnTo>
                    <a:pt x="233" y="828"/>
                  </a:lnTo>
                  <a:lnTo>
                    <a:pt x="251" y="851"/>
                  </a:lnTo>
                  <a:lnTo>
                    <a:pt x="268" y="874"/>
                  </a:lnTo>
                  <a:lnTo>
                    <a:pt x="287" y="897"/>
                  </a:lnTo>
                  <a:lnTo>
                    <a:pt x="305" y="919"/>
                  </a:lnTo>
                  <a:lnTo>
                    <a:pt x="324" y="941"/>
                  </a:lnTo>
                  <a:lnTo>
                    <a:pt x="344" y="962"/>
                  </a:lnTo>
                  <a:lnTo>
                    <a:pt x="364" y="984"/>
                  </a:lnTo>
                  <a:lnTo>
                    <a:pt x="385" y="1004"/>
                  </a:lnTo>
                  <a:lnTo>
                    <a:pt x="407" y="1024"/>
                  </a:lnTo>
                  <a:lnTo>
                    <a:pt x="428" y="1043"/>
                  </a:lnTo>
                  <a:lnTo>
                    <a:pt x="450" y="1062"/>
                  </a:lnTo>
                  <a:lnTo>
                    <a:pt x="473" y="1081"/>
                  </a:lnTo>
                  <a:lnTo>
                    <a:pt x="495" y="1099"/>
                  </a:lnTo>
                  <a:lnTo>
                    <a:pt x="519" y="1116"/>
                  </a:lnTo>
                  <a:lnTo>
                    <a:pt x="542" y="1134"/>
                  </a:lnTo>
                  <a:lnTo>
                    <a:pt x="567" y="1151"/>
                  </a:lnTo>
                  <a:lnTo>
                    <a:pt x="592" y="1166"/>
                  </a:lnTo>
                  <a:lnTo>
                    <a:pt x="616" y="1182"/>
                  </a:lnTo>
                  <a:lnTo>
                    <a:pt x="642" y="1196"/>
                  </a:lnTo>
                  <a:lnTo>
                    <a:pt x="667" y="1211"/>
                  </a:lnTo>
                  <a:lnTo>
                    <a:pt x="693" y="1224"/>
                  </a:lnTo>
                  <a:lnTo>
                    <a:pt x="720" y="1237"/>
                  </a:lnTo>
                  <a:lnTo>
                    <a:pt x="747" y="1250"/>
                  </a:lnTo>
                  <a:lnTo>
                    <a:pt x="774" y="1262"/>
                  </a:lnTo>
                  <a:lnTo>
                    <a:pt x="801" y="1273"/>
                  </a:lnTo>
                  <a:lnTo>
                    <a:pt x="828" y="1283"/>
                  </a:lnTo>
                  <a:lnTo>
                    <a:pt x="856" y="1294"/>
                  </a:lnTo>
                  <a:lnTo>
                    <a:pt x="885" y="1304"/>
                  </a:lnTo>
                  <a:lnTo>
                    <a:pt x="914" y="1312"/>
                  </a:lnTo>
                  <a:lnTo>
                    <a:pt x="942" y="1321"/>
                  </a:lnTo>
                  <a:lnTo>
                    <a:pt x="971" y="1328"/>
                  </a:lnTo>
                  <a:lnTo>
                    <a:pt x="1001" y="1335"/>
                  </a:lnTo>
                  <a:lnTo>
                    <a:pt x="1030" y="1341"/>
                  </a:lnTo>
                  <a:lnTo>
                    <a:pt x="1061" y="1346"/>
                  </a:lnTo>
                  <a:lnTo>
                    <a:pt x="1091" y="1351"/>
                  </a:lnTo>
                  <a:lnTo>
                    <a:pt x="1121" y="1355"/>
                  </a:lnTo>
                  <a:lnTo>
                    <a:pt x="1151" y="1358"/>
                  </a:lnTo>
                  <a:lnTo>
                    <a:pt x="1182" y="1361"/>
                  </a:lnTo>
                  <a:lnTo>
                    <a:pt x="1214" y="1363"/>
                  </a:lnTo>
                  <a:lnTo>
                    <a:pt x="1245" y="1364"/>
                  </a:lnTo>
                  <a:lnTo>
                    <a:pt x="1276" y="1364"/>
                  </a:lnTo>
                  <a:lnTo>
                    <a:pt x="1281" y="1364"/>
                  </a:lnTo>
                  <a:lnTo>
                    <a:pt x="1285" y="1363"/>
                  </a:lnTo>
                  <a:lnTo>
                    <a:pt x="1290" y="1362"/>
                  </a:lnTo>
                  <a:lnTo>
                    <a:pt x="1295" y="1362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270000" rIns="68580" bIns="3429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箭头2"/>
            <p:cNvSpPr>
              <a:spLocks noChangeAspect="1"/>
            </p:cNvSpPr>
            <p:nvPr/>
          </p:nvSpPr>
          <p:spPr bwMode="auto">
            <a:xfrm>
              <a:off x="4432085" y="2752315"/>
              <a:ext cx="1528978" cy="1361693"/>
            </a:xfrm>
            <a:custGeom>
              <a:avLst/>
              <a:gdLst>
                <a:gd name="T0" fmla="*/ 0 w 1385"/>
                <a:gd name="T1" fmla="*/ 903 h 1233"/>
                <a:gd name="T2" fmla="*/ 221 w 1385"/>
                <a:gd name="T3" fmla="*/ 588 h 1233"/>
                <a:gd name="T4" fmla="*/ 262 w 1385"/>
                <a:gd name="T5" fmla="*/ 579 h 1233"/>
                <a:gd name="T6" fmla="*/ 302 w 1385"/>
                <a:gd name="T7" fmla="*/ 567 h 1233"/>
                <a:gd name="T8" fmla="*/ 354 w 1385"/>
                <a:gd name="T9" fmla="*/ 548 h 1233"/>
                <a:gd name="T10" fmla="*/ 391 w 1385"/>
                <a:gd name="T11" fmla="*/ 531 h 1233"/>
                <a:gd name="T12" fmla="*/ 427 w 1385"/>
                <a:gd name="T13" fmla="*/ 511 h 1233"/>
                <a:gd name="T14" fmla="*/ 472 w 1385"/>
                <a:gd name="T15" fmla="*/ 482 h 1233"/>
                <a:gd name="T16" fmla="*/ 506 w 1385"/>
                <a:gd name="T17" fmla="*/ 458 h 1233"/>
                <a:gd name="T18" fmla="*/ 526 w 1385"/>
                <a:gd name="T19" fmla="*/ 441 h 1233"/>
                <a:gd name="T20" fmla="*/ 546 w 1385"/>
                <a:gd name="T21" fmla="*/ 423 h 1233"/>
                <a:gd name="T22" fmla="*/ 565 w 1385"/>
                <a:gd name="T23" fmla="*/ 405 h 1233"/>
                <a:gd name="T24" fmla="*/ 584 w 1385"/>
                <a:gd name="T25" fmla="*/ 385 h 1233"/>
                <a:gd name="T26" fmla="*/ 610 w 1385"/>
                <a:gd name="T27" fmla="*/ 353 h 1233"/>
                <a:gd name="T28" fmla="*/ 642 w 1385"/>
                <a:gd name="T29" fmla="*/ 310 h 1233"/>
                <a:gd name="T30" fmla="*/ 671 w 1385"/>
                <a:gd name="T31" fmla="*/ 264 h 1233"/>
                <a:gd name="T32" fmla="*/ 689 w 1385"/>
                <a:gd name="T33" fmla="*/ 228 h 1233"/>
                <a:gd name="T34" fmla="*/ 705 w 1385"/>
                <a:gd name="T35" fmla="*/ 189 h 1233"/>
                <a:gd name="T36" fmla="*/ 723 w 1385"/>
                <a:gd name="T37" fmla="*/ 138 h 1233"/>
                <a:gd name="T38" fmla="*/ 737 w 1385"/>
                <a:gd name="T39" fmla="*/ 84 h 1233"/>
                <a:gd name="T40" fmla="*/ 746 w 1385"/>
                <a:gd name="T41" fmla="*/ 28 h 1233"/>
                <a:gd name="T42" fmla="*/ 748 w 1385"/>
                <a:gd name="T43" fmla="*/ 0 h 1233"/>
                <a:gd name="T44" fmla="*/ 1385 w 1385"/>
                <a:gd name="T45" fmla="*/ 4 h 1233"/>
                <a:gd name="T46" fmla="*/ 1382 w 1385"/>
                <a:gd name="T47" fmla="*/ 66 h 1233"/>
                <a:gd name="T48" fmla="*/ 1375 w 1385"/>
                <a:gd name="T49" fmla="*/ 126 h 1233"/>
                <a:gd name="T50" fmla="*/ 1366 w 1385"/>
                <a:gd name="T51" fmla="*/ 185 h 1233"/>
                <a:gd name="T52" fmla="*/ 1354 w 1385"/>
                <a:gd name="T53" fmla="*/ 245 h 1233"/>
                <a:gd name="T54" fmla="*/ 1339 w 1385"/>
                <a:gd name="T55" fmla="*/ 302 h 1233"/>
                <a:gd name="T56" fmla="*/ 1322 w 1385"/>
                <a:gd name="T57" fmla="*/ 359 h 1233"/>
                <a:gd name="T58" fmla="*/ 1301 w 1385"/>
                <a:gd name="T59" fmla="*/ 414 h 1233"/>
                <a:gd name="T60" fmla="*/ 1279 w 1385"/>
                <a:gd name="T61" fmla="*/ 468 h 1233"/>
                <a:gd name="T62" fmla="*/ 1255 w 1385"/>
                <a:gd name="T63" fmla="*/ 522 h 1233"/>
                <a:gd name="T64" fmla="*/ 1228 w 1385"/>
                <a:gd name="T65" fmla="*/ 573 h 1233"/>
                <a:gd name="T66" fmla="*/ 1200 w 1385"/>
                <a:gd name="T67" fmla="*/ 623 h 1233"/>
                <a:gd name="T68" fmla="*/ 1169 w 1385"/>
                <a:gd name="T69" fmla="*/ 671 h 1233"/>
                <a:gd name="T70" fmla="*/ 1135 w 1385"/>
                <a:gd name="T71" fmla="*/ 719 h 1233"/>
                <a:gd name="T72" fmla="*/ 1099 w 1385"/>
                <a:gd name="T73" fmla="*/ 764 h 1233"/>
                <a:gd name="T74" fmla="*/ 1062 w 1385"/>
                <a:gd name="T75" fmla="*/ 808 h 1233"/>
                <a:gd name="T76" fmla="*/ 1023 w 1385"/>
                <a:gd name="T77" fmla="*/ 851 h 1233"/>
                <a:gd name="T78" fmla="*/ 982 w 1385"/>
                <a:gd name="T79" fmla="*/ 891 h 1233"/>
                <a:gd name="T80" fmla="*/ 939 w 1385"/>
                <a:gd name="T81" fmla="*/ 929 h 1233"/>
                <a:gd name="T82" fmla="*/ 895 w 1385"/>
                <a:gd name="T83" fmla="*/ 965 h 1233"/>
                <a:gd name="T84" fmla="*/ 849 w 1385"/>
                <a:gd name="T85" fmla="*/ 1000 h 1233"/>
                <a:gd name="T86" fmla="*/ 801 w 1385"/>
                <a:gd name="T87" fmla="*/ 1032 h 1233"/>
                <a:gd name="T88" fmla="*/ 752 w 1385"/>
                <a:gd name="T89" fmla="*/ 1063 h 1233"/>
                <a:gd name="T90" fmla="*/ 701 w 1385"/>
                <a:gd name="T91" fmla="*/ 1090 h 1233"/>
                <a:gd name="T92" fmla="*/ 649 w 1385"/>
                <a:gd name="T93" fmla="*/ 1116 h 1233"/>
                <a:gd name="T94" fmla="*/ 595 w 1385"/>
                <a:gd name="T95" fmla="*/ 1139 h 1233"/>
                <a:gd name="T96" fmla="*/ 541 w 1385"/>
                <a:gd name="T97" fmla="*/ 1161 h 1233"/>
                <a:gd name="T98" fmla="*/ 485 w 1385"/>
                <a:gd name="T99" fmla="*/ 1180 h 1233"/>
                <a:gd name="T100" fmla="*/ 428 w 1385"/>
                <a:gd name="T101" fmla="*/ 1196 h 1233"/>
                <a:gd name="T102" fmla="*/ 370 w 1385"/>
                <a:gd name="T103" fmla="*/ 1209 h 1233"/>
                <a:gd name="T104" fmla="*/ 311 w 1385"/>
                <a:gd name="T105" fmla="*/ 1220 h 1233"/>
                <a:gd name="T106" fmla="*/ 251 w 1385"/>
                <a:gd name="T107" fmla="*/ 1228 h 1233"/>
                <a:gd name="T108" fmla="*/ 191 w 1385"/>
                <a:gd name="T109" fmla="*/ 1233 h 1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85" h="1233">
                  <a:moveTo>
                    <a:pt x="191" y="1233"/>
                  </a:moveTo>
                  <a:lnTo>
                    <a:pt x="0" y="903"/>
                  </a:lnTo>
                  <a:lnTo>
                    <a:pt x="194" y="592"/>
                  </a:lnTo>
                  <a:lnTo>
                    <a:pt x="221" y="588"/>
                  </a:lnTo>
                  <a:lnTo>
                    <a:pt x="248" y="582"/>
                  </a:lnTo>
                  <a:lnTo>
                    <a:pt x="262" y="579"/>
                  </a:lnTo>
                  <a:lnTo>
                    <a:pt x="275" y="575"/>
                  </a:lnTo>
                  <a:lnTo>
                    <a:pt x="302" y="567"/>
                  </a:lnTo>
                  <a:lnTo>
                    <a:pt x="327" y="558"/>
                  </a:lnTo>
                  <a:lnTo>
                    <a:pt x="354" y="548"/>
                  </a:lnTo>
                  <a:lnTo>
                    <a:pt x="379" y="537"/>
                  </a:lnTo>
                  <a:lnTo>
                    <a:pt x="391" y="531"/>
                  </a:lnTo>
                  <a:lnTo>
                    <a:pt x="403" y="525"/>
                  </a:lnTo>
                  <a:lnTo>
                    <a:pt x="427" y="511"/>
                  </a:lnTo>
                  <a:lnTo>
                    <a:pt x="450" y="497"/>
                  </a:lnTo>
                  <a:lnTo>
                    <a:pt x="472" y="482"/>
                  </a:lnTo>
                  <a:lnTo>
                    <a:pt x="494" y="467"/>
                  </a:lnTo>
                  <a:lnTo>
                    <a:pt x="506" y="458"/>
                  </a:lnTo>
                  <a:lnTo>
                    <a:pt x="516" y="450"/>
                  </a:lnTo>
                  <a:lnTo>
                    <a:pt x="526" y="441"/>
                  </a:lnTo>
                  <a:lnTo>
                    <a:pt x="536" y="432"/>
                  </a:lnTo>
                  <a:lnTo>
                    <a:pt x="546" y="423"/>
                  </a:lnTo>
                  <a:lnTo>
                    <a:pt x="556" y="414"/>
                  </a:lnTo>
                  <a:lnTo>
                    <a:pt x="565" y="405"/>
                  </a:lnTo>
                  <a:lnTo>
                    <a:pt x="575" y="395"/>
                  </a:lnTo>
                  <a:lnTo>
                    <a:pt x="584" y="385"/>
                  </a:lnTo>
                  <a:lnTo>
                    <a:pt x="593" y="375"/>
                  </a:lnTo>
                  <a:lnTo>
                    <a:pt x="610" y="353"/>
                  </a:lnTo>
                  <a:lnTo>
                    <a:pt x="626" y="332"/>
                  </a:lnTo>
                  <a:lnTo>
                    <a:pt x="642" y="310"/>
                  </a:lnTo>
                  <a:lnTo>
                    <a:pt x="656" y="287"/>
                  </a:lnTo>
                  <a:lnTo>
                    <a:pt x="671" y="264"/>
                  </a:lnTo>
                  <a:lnTo>
                    <a:pt x="683" y="240"/>
                  </a:lnTo>
                  <a:lnTo>
                    <a:pt x="689" y="228"/>
                  </a:lnTo>
                  <a:lnTo>
                    <a:pt x="695" y="215"/>
                  </a:lnTo>
                  <a:lnTo>
                    <a:pt x="705" y="189"/>
                  </a:lnTo>
                  <a:lnTo>
                    <a:pt x="715" y="164"/>
                  </a:lnTo>
                  <a:lnTo>
                    <a:pt x="723" y="138"/>
                  </a:lnTo>
                  <a:lnTo>
                    <a:pt x="731" y="111"/>
                  </a:lnTo>
                  <a:lnTo>
                    <a:pt x="737" y="84"/>
                  </a:lnTo>
                  <a:lnTo>
                    <a:pt x="742" y="57"/>
                  </a:lnTo>
                  <a:lnTo>
                    <a:pt x="746" y="28"/>
                  </a:lnTo>
                  <a:lnTo>
                    <a:pt x="747" y="14"/>
                  </a:lnTo>
                  <a:lnTo>
                    <a:pt x="748" y="0"/>
                  </a:lnTo>
                  <a:lnTo>
                    <a:pt x="1032" y="202"/>
                  </a:lnTo>
                  <a:lnTo>
                    <a:pt x="1385" y="4"/>
                  </a:lnTo>
                  <a:lnTo>
                    <a:pt x="1384" y="36"/>
                  </a:lnTo>
                  <a:lnTo>
                    <a:pt x="1382" y="66"/>
                  </a:lnTo>
                  <a:lnTo>
                    <a:pt x="1379" y="96"/>
                  </a:lnTo>
                  <a:lnTo>
                    <a:pt x="1375" y="126"/>
                  </a:lnTo>
                  <a:lnTo>
                    <a:pt x="1371" y="156"/>
                  </a:lnTo>
                  <a:lnTo>
                    <a:pt x="1366" y="185"/>
                  </a:lnTo>
                  <a:lnTo>
                    <a:pt x="1360" y="216"/>
                  </a:lnTo>
                  <a:lnTo>
                    <a:pt x="1354" y="245"/>
                  </a:lnTo>
                  <a:lnTo>
                    <a:pt x="1347" y="273"/>
                  </a:lnTo>
                  <a:lnTo>
                    <a:pt x="1339" y="302"/>
                  </a:lnTo>
                  <a:lnTo>
                    <a:pt x="1331" y="330"/>
                  </a:lnTo>
                  <a:lnTo>
                    <a:pt x="1322" y="359"/>
                  </a:lnTo>
                  <a:lnTo>
                    <a:pt x="1313" y="387"/>
                  </a:lnTo>
                  <a:lnTo>
                    <a:pt x="1301" y="414"/>
                  </a:lnTo>
                  <a:lnTo>
                    <a:pt x="1291" y="441"/>
                  </a:lnTo>
                  <a:lnTo>
                    <a:pt x="1279" y="468"/>
                  </a:lnTo>
                  <a:lnTo>
                    <a:pt x="1268" y="494"/>
                  </a:lnTo>
                  <a:lnTo>
                    <a:pt x="1255" y="522"/>
                  </a:lnTo>
                  <a:lnTo>
                    <a:pt x="1242" y="547"/>
                  </a:lnTo>
                  <a:lnTo>
                    <a:pt x="1228" y="573"/>
                  </a:lnTo>
                  <a:lnTo>
                    <a:pt x="1214" y="598"/>
                  </a:lnTo>
                  <a:lnTo>
                    <a:pt x="1200" y="623"/>
                  </a:lnTo>
                  <a:lnTo>
                    <a:pt x="1184" y="647"/>
                  </a:lnTo>
                  <a:lnTo>
                    <a:pt x="1169" y="671"/>
                  </a:lnTo>
                  <a:lnTo>
                    <a:pt x="1152" y="696"/>
                  </a:lnTo>
                  <a:lnTo>
                    <a:pt x="1135" y="719"/>
                  </a:lnTo>
                  <a:lnTo>
                    <a:pt x="1117" y="742"/>
                  </a:lnTo>
                  <a:lnTo>
                    <a:pt x="1099" y="764"/>
                  </a:lnTo>
                  <a:lnTo>
                    <a:pt x="1081" y="786"/>
                  </a:lnTo>
                  <a:lnTo>
                    <a:pt x="1062" y="808"/>
                  </a:lnTo>
                  <a:lnTo>
                    <a:pt x="1043" y="829"/>
                  </a:lnTo>
                  <a:lnTo>
                    <a:pt x="1023" y="851"/>
                  </a:lnTo>
                  <a:lnTo>
                    <a:pt x="1003" y="871"/>
                  </a:lnTo>
                  <a:lnTo>
                    <a:pt x="982" y="891"/>
                  </a:lnTo>
                  <a:lnTo>
                    <a:pt x="961" y="910"/>
                  </a:lnTo>
                  <a:lnTo>
                    <a:pt x="939" y="929"/>
                  </a:lnTo>
                  <a:lnTo>
                    <a:pt x="917" y="947"/>
                  </a:lnTo>
                  <a:lnTo>
                    <a:pt x="895" y="965"/>
                  </a:lnTo>
                  <a:lnTo>
                    <a:pt x="872" y="982"/>
                  </a:lnTo>
                  <a:lnTo>
                    <a:pt x="849" y="1000"/>
                  </a:lnTo>
                  <a:lnTo>
                    <a:pt x="826" y="1017"/>
                  </a:lnTo>
                  <a:lnTo>
                    <a:pt x="801" y="1032"/>
                  </a:lnTo>
                  <a:lnTo>
                    <a:pt x="776" y="1048"/>
                  </a:lnTo>
                  <a:lnTo>
                    <a:pt x="752" y="1063"/>
                  </a:lnTo>
                  <a:lnTo>
                    <a:pt x="727" y="1077"/>
                  </a:lnTo>
                  <a:lnTo>
                    <a:pt x="701" y="1090"/>
                  </a:lnTo>
                  <a:lnTo>
                    <a:pt x="676" y="1104"/>
                  </a:lnTo>
                  <a:lnTo>
                    <a:pt x="649" y="1116"/>
                  </a:lnTo>
                  <a:lnTo>
                    <a:pt x="622" y="1128"/>
                  </a:lnTo>
                  <a:lnTo>
                    <a:pt x="595" y="1139"/>
                  </a:lnTo>
                  <a:lnTo>
                    <a:pt x="568" y="1150"/>
                  </a:lnTo>
                  <a:lnTo>
                    <a:pt x="541" y="1161"/>
                  </a:lnTo>
                  <a:lnTo>
                    <a:pt x="514" y="1171"/>
                  </a:lnTo>
                  <a:lnTo>
                    <a:pt x="485" y="1180"/>
                  </a:lnTo>
                  <a:lnTo>
                    <a:pt x="456" y="1188"/>
                  </a:lnTo>
                  <a:lnTo>
                    <a:pt x="428" y="1196"/>
                  </a:lnTo>
                  <a:lnTo>
                    <a:pt x="399" y="1203"/>
                  </a:lnTo>
                  <a:lnTo>
                    <a:pt x="370" y="1209"/>
                  </a:lnTo>
                  <a:lnTo>
                    <a:pt x="340" y="1215"/>
                  </a:lnTo>
                  <a:lnTo>
                    <a:pt x="311" y="1220"/>
                  </a:lnTo>
                  <a:lnTo>
                    <a:pt x="281" y="1224"/>
                  </a:lnTo>
                  <a:lnTo>
                    <a:pt x="251" y="1228"/>
                  </a:lnTo>
                  <a:lnTo>
                    <a:pt x="221" y="1231"/>
                  </a:lnTo>
                  <a:lnTo>
                    <a:pt x="191" y="1233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270000" rIns="68580" bIns="34290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文本框 16"/>
            <p:cNvSpPr txBox="1"/>
            <p:nvPr/>
          </p:nvSpPr>
          <p:spPr>
            <a:xfrm>
              <a:off x="4584507" y="3552191"/>
              <a:ext cx="385191" cy="357102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3" name="文本框 16"/>
            <p:cNvSpPr txBox="1"/>
            <p:nvPr/>
          </p:nvSpPr>
          <p:spPr>
            <a:xfrm>
              <a:off x="3292100" y="2772947"/>
              <a:ext cx="385191" cy="357102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4" name="文本框 16"/>
            <p:cNvSpPr txBox="1"/>
            <p:nvPr/>
          </p:nvSpPr>
          <p:spPr>
            <a:xfrm>
              <a:off x="4112953" y="1422363"/>
              <a:ext cx="385191" cy="357102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04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5" name="文本框 16"/>
            <p:cNvSpPr txBox="1"/>
            <p:nvPr/>
          </p:nvSpPr>
          <p:spPr>
            <a:xfrm>
              <a:off x="5381543" y="2266676"/>
              <a:ext cx="385191" cy="357102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266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1"/>
          <p:cNvSpPr>
            <a:spLocks noChangeArrowheads="1"/>
          </p:cNvSpPr>
          <p:nvPr/>
        </p:nvSpPr>
        <p:spPr bwMode="auto">
          <a:xfrm>
            <a:off x="1238250" y="1816100"/>
            <a:ext cx="2335213" cy="2495550"/>
          </a:xfrm>
          <a:custGeom>
            <a:avLst/>
            <a:gdLst>
              <a:gd name="T0" fmla="*/ 936104 w 1751265"/>
              <a:gd name="T1" fmla="*/ 0 h 1872208"/>
              <a:gd name="T2" fmla="*/ 1751265 w 1751265"/>
              <a:gd name="T3" fmla="*/ 476797 h 1872208"/>
              <a:gd name="T4" fmla="*/ 1621028 w 1751265"/>
              <a:gd name="T5" fmla="*/ 951401 h 1872208"/>
              <a:gd name="T6" fmla="*/ 1741972 w 1751265"/>
              <a:gd name="T7" fmla="*/ 1410708 h 1872208"/>
              <a:gd name="T8" fmla="*/ 936104 w 1751265"/>
              <a:gd name="T9" fmla="*/ 1872208 h 1872208"/>
              <a:gd name="T10" fmla="*/ 0 w 1751265"/>
              <a:gd name="T11" fmla="*/ 936104 h 1872208"/>
              <a:gd name="T12" fmla="*/ 936104 w 1751265"/>
              <a:gd name="T13" fmla="*/ 0 h 18722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51265"/>
              <a:gd name="T22" fmla="*/ 0 h 1872208"/>
              <a:gd name="T23" fmla="*/ 1751265 w 1751265"/>
              <a:gd name="T24" fmla="*/ 1872208 h 18722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椭圆 11"/>
          <p:cNvSpPr>
            <a:spLocks noChangeArrowheads="1"/>
          </p:cNvSpPr>
          <p:nvPr/>
        </p:nvSpPr>
        <p:spPr bwMode="auto">
          <a:xfrm>
            <a:off x="8247063" y="1836738"/>
            <a:ext cx="2497137" cy="2495550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椭圆 1"/>
          <p:cNvSpPr>
            <a:spLocks noChangeArrowheads="1"/>
          </p:cNvSpPr>
          <p:nvPr/>
        </p:nvSpPr>
        <p:spPr bwMode="auto">
          <a:xfrm>
            <a:off x="3573463" y="1836738"/>
            <a:ext cx="2336800" cy="2495550"/>
          </a:xfrm>
          <a:custGeom>
            <a:avLst/>
            <a:gdLst>
              <a:gd name="T0" fmla="*/ 936104 w 1751265"/>
              <a:gd name="T1" fmla="*/ 0 h 1872208"/>
              <a:gd name="T2" fmla="*/ 1751265 w 1751265"/>
              <a:gd name="T3" fmla="*/ 476797 h 1872208"/>
              <a:gd name="T4" fmla="*/ 1621028 w 1751265"/>
              <a:gd name="T5" fmla="*/ 951401 h 1872208"/>
              <a:gd name="T6" fmla="*/ 1741972 w 1751265"/>
              <a:gd name="T7" fmla="*/ 1410708 h 1872208"/>
              <a:gd name="T8" fmla="*/ 936104 w 1751265"/>
              <a:gd name="T9" fmla="*/ 1872208 h 1872208"/>
              <a:gd name="T10" fmla="*/ 0 w 1751265"/>
              <a:gd name="T11" fmla="*/ 936104 h 1872208"/>
              <a:gd name="T12" fmla="*/ 936104 w 1751265"/>
              <a:gd name="T13" fmla="*/ 0 h 18722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51265"/>
              <a:gd name="T22" fmla="*/ 0 h 1872208"/>
              <a:gd name="T23" fmla="*/ 1751265 w 1751265"/>
              <a:gd name="T24" fmla="*/ 1872208 h 18722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椭圆 1"/>
          <p:cNvSpPr>
            <a:spLocks noChangeArrowheads="1"/>
          </p:cNvSpPr>
          <p:nvPr/>
        </p:nvSpPr>
        <p:spPr bwMode="auto">
          <a:xfrm>
            <a:off x="5910263" y="1836738"/>
            <a:ext cx="2333625" cy="2495550"/>
          </a:xfrm>
          <a:custGeom>
            <a:avLst/>
            <a:gdLst>
              <a:gd name="T0" fmla="*/ 936104 w 1751265"/>
              <a:gd name="T1" fmla="*/ 0 h 1872208"/>
              <a:gd name="T2" fmla="*/ 1751265 w 1751265"/>
              <a:gd name="T3" fmla="*/ 476797 h 1872208"/>
              <a:gd name="T4" fmla="*/ 1621028 w 1751265"/>
              <a:gd name="T5" fmla="*/ 951401 h 1872208"/>
              <a:gd name="T6" fmla="*/ 1741972 w 1751265"/>
              <a:gd name="T7" fmla="*/ 1410708 h 1872208"/>
              <a:gd name="T8" fmla="*/ 936104 w 1751265"/>
              <a:gd name="T9" fmla="*/ 1872208 h 1872208"/>
              <a:gd name="T10" fmla="*/ 0 w 1751265"/>
              <a:gd name="T11" fmla="*/ 936104 h 1872208"/>
              <a:gd name="T12" fmla="*/ 936104 w 1751265"/>
              <a:gd name="T13" fmla="*/ 0 h 18722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51265"/>
              <a:gd name="T22" fmla="*/ 0 h 1872208"/>
              <a:gd name="T23" fmla="*/ 1751265 w 1751265"/>
              <a:gd name="T24" fmla="*/ 1872208 h 18722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TextBox 14"/>
          <p:cNvSpPr>
            <a:spLocks noChangeArrowheads="1"/>
          </p:cNvSpPr>
          <p:nvPr/>
        </p:nvSpPr>
        <p:spPr bwMode="auto">
          <a:xfrm>
            <a:off x="2052638" y="1830388"/>
            <a:ext cx="861133" cy="74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2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粗黑_GBK" pitchFamily="2" charset="-122"/>
              </a:rPr>
              <a:t>01</a:t>
            </a:r>
          </a:p>
        </p:txBody>
      </p:sp>
      <p:sp>
        <p:nvSpPr>
          <p:cNvPr id="8" name="TextBox 15"/>
          <p:cNvSpPr>
            <a:spLocks noChangeArrowheads="1"/>
          </p:cNvSpPr>
          <p:nvPr/>
        </p:nvSpPr>
        <p:spPr bwMode="auto">
          <a:xfrm>
            <a:off x="4427538" y="1830388"/>
            <a:ext cx="861133" cy="74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2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粗黑_GBK" pitchFamily="2" charset="-122"/>
              </a:rPr>
              <a:t>02</a:t>
            </a:r>
          </a:p>
        </p:txBody>
      </p:sp>
      <p:sp>
        <p:nvSpPr>
          <p:cNvPr id="9" name="TextBox 16"/>
          <p:cNvSpPr>
            <a:spLocks noChangeArrowheads="1"/>
          </p:cNvSpPr>
          <p:nvPr/>
        </p:nvSpPr>
        <p:spPr bwMode="auto">
          <a:xfrm>
            <a:off x="6710363" y="1830388"/>
            <a:ext cx="861133" cy="74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2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粗黑_GBK" pitchFamily="2" charset="-122"/>
              </a:rPr>
              <a:t>03</a:t>
            </a:r>
          </a:p>
        </p:txBody>
      </p:sp>
      <p:sp>
        <p:nvSpPr>
          <p:cNvPr id="10" name="TextBox 17"/>
          <p:cNvSpPr>
            <a:spLocks noChangeArrowheads="1"/>
          </p:cNvSpPr>
          <p:nvPr/>
        </p:nvSpPr>
        <p:spPr bwMode="auto">
          <a:xfrm>
            <a:off x="9129713" y="1830388"/>
            <a:ext cx="861133" cy="74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2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粗黑_GBK" pitchFamily="2" charset="-122"/>
              </a:rPr>
              <a:t>04</a:t>
            </a:r>
          </a:p>
        </p:txBody>
      </p:sp>
      <p:sp>
        <p:nvSpPr>
          <p:cNvPr id="11" name="直接连接符 18"/>
          <p:cNvSpPr>
            <a:spLocks noChangeShapeType="1"/>
          </p:cNvSpPr>
          <p:nvPr/>
        </p:nvSpPr>
        <p:spPr bwMode="auto">
          <a:xfrm>
            <a:off x="1525588" y="2609850"/>
            <a:ext cx="1714500" cy="15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直接连接符 19"/>
          <p:cNvSpPr>
            <a:spLocks noChangeShapeType="1"/>
          </p:cNvSpPr>
          <p:nvPr/>
        </p:nvSpPr>
        <p:spPr bwMode="auto">
          <a:xfrm>
            <a:off x="3884613" y="2609850"/>
            <a:ext cx="1714500" cy="15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直接连接符 20"/>
          <p:cNvSpPr>
            <a:spLocks noChangeShapeType="1"/>
          </p:cNvSpPr>
          <p:nvPr/>
        </p:nvSpPr>
        <p:spPr bwMode="auto">
          <a:xfrm>
            <a:off x="6218238" y="2609850"/>
            <a:ext cx="1714500" cy="15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直接连接符 21"/>
          <p:cNvSpPr>
            <a:spLocks noChangeShapeType="1"/>
          </p:cNvSpPr>
          <p:nvPr/>
        </p:nvSpPr>
        <p:spPr bwMode="auto">
          <a:xfrm>
            <a:off x="8566150" y="2609850"/>
            <a:ext cx="1912938" cy="15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" name="TextBox 22"/>
          <p:cNvSpPr>
            <a:spLocks noChangeArrowheads="1"/>
          </p:cNvSpPr>
          <p:nvPr/>
        </p:nvSpPr>
        <p:spPr bwMode="auto">
          <a:xfrm>
            <a:off x="1574800" y="2767013"/>
            <a:ext cx="23304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zh-CN" altLang="en-US" sz="1867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点此输入标题</a:t>
            </a:r>
          </a:p>
        </p:txBody>
      </p:sp>
      <p:sp>
        <p:nvSpPr>
          <p:cNvPr id="16" name="TextBox 24"/>
          <p:cNvSpPr>
            <a:spLocks noChangeArrowheads="1"/>
          </p:cNvSpPr>
          <p:nvPr/>
        </p:nvSpPr>
        <p:spPr bwMode="auto">
          <a:xfrm>
            <a:off x="3957638" y="2767013"/>
            <a:ext cx="2328862" cy="418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zh-CN" altLang="en-US" sz="1867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点此输入标题</a:t>
            </a:r>
          </a:p>
        </p:txBody>
      </p:sp>
      <p:sp>
        <p:nvSpPr>
          <p:cNvPr id="17" name="TextBox 26"/>
          <p:cNvSpPr>
            <a:spLocks noChangeArrowheads="1"/>
          </p:cNvSpPr>
          <p:nvPr/>
        </p:nvSpPr>
        <p:spPr bwMode="auto">
          <a:xfrm>
            <a:off x="6242050" y="2767013"/>
            <a:ext cx="2330450" cy="418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zh-CN" altLang="en-US" sz="1867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点此输入标题</a:t>
            </a:r>
          </a:p>
        </p:txBody>
      </p:sp>
      <p:sp>
        <p:nvSpPr>
          <p:cNvPr id="18" name="TextBox 28"/>
          <p:cNvSpPr>
            <a:spLocks noChangeArrowheads="1"/>
          </p:cNvSpPr>
          <p:nvPr/>
        </p:nvSpPr>
        <p:spPr bwMode="auto">
          <a:xfrm>
            <a:off x="8720138" y="2768600"/>
            <a:ext cx="2328862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  <a:defRPr/>
            </a:pPr>
            <a:r>
              <a:rPr lang="zh-CN" altLang="en-US" sz="1867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点此输入标题</a:t>
            </a:r>
          </a:p>
        </p:txBody>
      </p:sp>
      <p:grpSp>
        <p:nvGrpSpPr>
          <p:cNvPr id="23" name="Group 15"/>
          <p:cNvGrpSpPr/>
          <p:nvPr/>
        </p:nvGrpSpPr>
        <p:grpSpPr>
          <a:xfrm>
            <a:off x="2171783" y="3405188"/>
            <a:ext cx="601580" cy="574386"/>
            <a:chOff x="4417791" y="3086470"/>
            <a:chExt cx="441754" cy="421788"/>
          </a:xfrm>
          <a:solidFill>
            <a:srgbClr val="00B0F0"/>
          </a:solidFill>
        </p:grpSpPr>
        <p:sp>
          <p:nvSpPr>
            <p:cNvPr id="24" name="Freeform 64"/>
            <p:cNvSpPr>
              <a:spLocks noEditPoints="1"/>
            </p:cNvSpPr>
            <p:nvPr/>
          </p:nvSpPr>
          <p:spPr bwMode="auto">
            <a:xfrm>
              <a:off x="4417791" y="3086470"/>
              <a:ext cx="441754" cy="421788"/>
            </a:xfrm>
            <a:custGeom>
              <a:avLst/>
              <a:gdLst>
                <a:gd name="T0" fmla="*/ 125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40 w 133"/>
                <a:gd name="T13" fmla="*/ 118 h 127"/>
                <a:gd name="T14" fmla="*/ 40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4 w 133"/>
                <a:gd name="T21" fmla="*/ 127 h 127"/>
                <a:gd name="T22" fmla="*/ 94 w 133"/>
                <a:gd name="T23" fmla="*/ 118 h 127"/>
                <a:gd name="T24" fmla="*/ 80 w 133"/>
                <a:gd name="T25" fmla="*/ 100 h 127"/>
                <a:gd name="T26" fmla="*/ 125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5 w 133"/>
                <a:gd name="T33" fmla="*/ 0 h 127"/>
                <a:gd name="T34" fmla="*/ 60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60 w 133"/>
                <a:gd name="T43" fmla="*/ 89 h 127"/>
                <a:gd name="T44" fmla="*/ 124 w 133"/>
                <a:gd name="T45" fmla="*/ 79 h 127"/>
                <a:gd name="T46" fmla="*/ 10 w 133"/>
                <a:gd name="T47" fmla="*/ 79 h 127"/>
                <a:gd name="T48" fmla="*/ 10 w 133"/>
                <a:gd name="T49" fmla="*/ 10 h 127"/>
                <a:gd name="T50" fmla="*/ 124 w 133"/>
                <a:gd name="T51" fmla="*/ 10 h 127"/>
                <a:gd name="T52" fmla="*/ 124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Oval 65"/>
            <p:cNvSpPr>
              <a:spLocks noChangeArrowheads="1"/>
            </p:cNvSpPr>
            <p:nvPr/>
          </p:nvSpPr>
          <p:spPr bwMode="auto">
            <a:xfrm>
              <a:off x="4627437" y="3365998"/>
              <a:ext cx="29949" cy="32446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6" name="Group 12"/>
          <p:cNvGrpSpPr/>
          <p:nvPr/>
        </p:nvGrpSpPr>
        <p:grpSpPr>
          <a:xfrm>
            <a:off x="4560928" y="3442629"/>
            <a:ext cx="544698" cy="387402"/>
            <a:chOff x="4362884" y="1304483"/>
            <a:chExt cx="466712" cy="331938"/>
          </a:xfrm>
          <a:solidFill>
            <a:schemeClr val="tx1"/>
          </a:solidFill>
        </p:grpSpPr>
        <p:sp>
          <p:nvSpPr>
            <p:cNvPr id="27" name="Freeform 32"/>
            <p:cNvSpPr>
              <a:spLocks/>
            </p:cNvSpPr>
            <p:nvPr/>
          </p:nvSpPr>
          <p:spPr bwMode="auto">
            <a:xfrm>
              <a:off x="4362884" y="1366877"/>
              <a:ext cx="466712" cy="269544"/>
            </a:xfrm>
            <a:custGeom>
              <a:avLst/>
              <a:gdLst>
                <a:gd name="T0" fmla="*/ 0 w 187"/>
                <a:gd name="T1" fmla="*/ 0 h 108"/>
                <a:gd name="T2" fmla="*/ 0 w 187"/>
                <a:gd name="T3" fmla="*/ 108 h 108"/>
                <a:gd name="T4" fmla="*/ 187 w 187"/>
                <a:gd name="T5" fmla="*/ 108 h 108"/>
                <a:gd name="T6" fmla="*/ 187 w 187"/>
                <a:gd name="T7" fmla="*/ 0 h 108"/>
                <a:gd name="T8" fmla="*/ 94 w 187"/>
                <a:gd name="T9" fmla="*/ 67 h 108"/>
                <a:gd name="T10" fmla="*/ 0 w 187"/>
                <a:gd name="T11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" h="108">
                  <a:moveTo>
                    <a:pt x="0" y="0"/>
                  </a:moveTo>
                  <a:lnTo>
                    <a:pt x="0" y="108"/>
                  </a:lnTo>
                  <a:lnTo>
                    <a:pt x="187" y="108"/>
                  </a:lnTo>
                  <a:lnTo>
                    <a:pt x="187" y="0"/>
                  </a:lnTo>
                  <a:lnTo>
                    <a:pt x="94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33"/>
            <p:cNvSpPr>
              <a:spLocks/>
            </p:cNvSpPr>
            <p:nvPr/>
          </p:nvSpPr>
          <p:spPr bwMode="auto">
            <a:xfrm>
              <a:off x="4362884" y="1304483"/>
              <a:ext cx="466712" cy="192176"/>
            </a:xfrm>
            <a:custGeom>
              <a:avLst/>
              <a:gdLst>
                <a:gd name="T0" fmla="*/ 187 w 187"/>
                <a:gd name="T1" fmla="*/ 9 h 77"/>
                <a:gd name="T2" fmla="*/ 187 w 187"/>
                <a:gd name="T3" fmla="*/ 0 h 77"/>
                <a:gd name="T4" fmla="*/ 0 w 187"/>
                <a:gd name="T5" fmla="*/ 0 h 77"/>
                <a:gd name="T6" fmla="*/ 0 w 187"/>
                <a:gd name="T7" fmla="*/ 10 h 77"/>
                <a:gd name="T8" fmla="*/ 94 w 187"/>
                <a:gd name="T9" fmla="*/ 77 h 77"/>
                <a:gd name="T10" fmla="*/ 187 w 187"/>
                <a:gd name="T11" fmla="*/ 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" h="77">
                  <a:moveTo>
                    <a:pt x="187" y="9"/>
                  </a:moveTo>
                  <a:lnTo>
                    <a:pt x="187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94" y="77"/>
                  </a:lnTo>
                  <a:lnTo>
                    <a:pt x="18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9" name="Group 24"/>
          <p:cNvGrpSpPr/>
          <p:nvPr/>
        </p:nvGrpSpPr>
        <p:grpSpPr>
          <a:xfrm>
            <a:off x="6835876" y="3283906"/>
            <a:ext cx="610106" cy="589308"/>
            <a:chOff x="5099140" y="1309474"/>
            <a:chExt cx="439257" cy="424283"/>
          </a:xfrm>
          <a:solidFill>
            <a:schemeClr val="tx1"/>
          </a:solidFill>
        </p:grpSpPr>
        <p:sp>
          <p:nvSpPr>
            <p:cNvPr id="30" name="Rectangle 18"/>
            <p:cNvSpPr>
              <a:spLocks noChangeArrowheads="1"/>
            </p:cNvSpPr>
            <p:nvPr/>
          </p:nvSpPr>
          <p:spPr bwMode="auto">
            <a:xfrm>
              <a:off x="5256374" y="1479187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Rectangle 19"/>
            <p:cNvSpPr>
              <a:spLocks noChangeArrowheads="1"/>
            </p:cNvSpPr>
            <p:nvPr/>
          </p:nvSpPr>
          <p:spPr bwMode="auto">
            <a:xfrm>
              <a:off x="533124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Rectangle 20"/>
            <p:cNvSpPr>
              <a:spLocks noChangeArrowheads="1"/>
            </p:cNvSpPr>
            <p:nvPr/>
          </p:nvSpPr>
          <p:spPr bwMode="auto">
            <a:xfrm>
              <a:off x="540861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Rectangle 21"/>
            <p:cNvSpPr>
              <a:spLocks noChangeArrowheads="1"/>
            </p:cNvSpPr>
            <p:nvPr/>
          </p:nvSpPr>
          <p:spPr bwMode="auto">
            <a:xfrm>
              <a:off x="5256374" y="1546573"/>
              <a:ext cx="47421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Rectangle 22"/>
            <p:cNvSpPr>
              <a:spLocks noChangeArrowheads="1"/>
            </p:cNvSpPr>
            <p:nvPr/>
          </p:nvSpPr>
          <p:spPr bwMode="auto">
            <a:xfrm>
              <a:off x="533124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540861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5256374" y="1618951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>
              <a:off x="5179005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Rectangle 26"/>
            <p:cNvSpPr>
              <a:spLocks noChangeArrowheads="1"/>
            </p:cNvSpPr>
            <p:nvPr/>
          </p:nvSpPr>
          <p:spPr bwMode="auto">
            <a:xfrm>
              <a:off x="5179005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Rectangle 27"/>
            <p:cNvSpPr>
              <a:spLocks noChangeArrowheads="1"/>
            </p:cNvSpPr>
            <p:nvPr/>
          </p:nvSpPr>
          <p:spPr bwMode="auto">
            <a:xfrm>
              <a:off x="533124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Rectangle 28"/>
            <p:cNvSpPr>
              <a:spLocks noChangeArrowheads="1"/>
            </p:cNvSpPr>
            <p:nvPr/>
          </p:nvSpPr>
          <p:spPr bwMode="auto">
            <a:xfrm>
              <a:off x="540861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29"/>
            <p:cNvSpPr>
              <a:spLocks noEditPoints="1"/>
            </p:cNvSpPr>
            <p:nvPr/>
          </p:nvSpPr>
          <p:spPr bwMode="auto">
            <a:xfrm>
              <a:off x="5099140" y="1339424"/>
              <a:ext cx="439257" cy="394333"/>
            </a:xfrm>
            <a:custGeom>
              <a:avLst/>
              <a:gdLst>
                <a:gd name="T0" fmla="*/ 174 w 176"/>
                <a:gd name="T1" fmla="*/ 0 h 158"/>
                <a:gd name="T2" fmla="*/ 150 w 176"/>
                <a:gd name="T3" fmla="*/ 0 h 158"/>
                <a:gd name="T4" fmla="*/ 150 w 176"/>
                <a:gd name="T5" fmla="*/ 16 h 158"/>
                <a:gd name="T6" fmla="*/ 126 w 176"/>
                <a:gd name="T7" fmla="*/ 16 h 158"/>
                <a:gd name="T8" fmla="*/ 126 w 176"/>
                <a:gd name="T9" fmla="*/ 0 h 158"/>
                <a:gd name="T10" fmla="*/ 52 w 176"/>
                <a:gd name="T11" fmla="*/ 0 h 158"/>
                <a:gd name="T12" fmla="*/ 52 w 176"/>
                <a:gd name="T13" fmla="*/ 16 h 158"/>
                <a:gd name="T14" fmla="*/ 28 w 176"/>
                <a:gd name="T15" fmla="*/ 16 h 158"/>
                <a:gd name="T16" fmla="*/ 28 w 176"/>
                <a:gd name="T17" fmla="*/ 0 h 158"/>
                <a:gd name="T18" fmla="*/ 0 w 176"/>
                <a:gd name="T19" fmla="*/ 0 h 158"/>
                <a:gd name="T20" fmla="*/ 0 w 176"/>
                <a:gd name="T21" fmla="*/ 158 h 158"/>
                <a:gd name="T22" fmla="*/ 13 w 176"/>
                <a:gd name="T23" fmla="*/ 158 h 158"/>
                <a:gd name="T24" fmla="*/ 162 w 176"/>
                <a:gd name="T25" fmla="*/ 158 h 158"/>
                <a:gd name="T26" fmla="*/ 176 w 176"/>
                <a:gd name="T27" fmla="*/ 158 h 158"/>
                <a:gd name="T28" fmla="*/ 174 w 176"/>
                <a:gd name="T29" fmla="*/ 0 h 158"/>
                <a:gd name="T30" fmla="*/ 162 w 176"/>
                <a:gd name="T31" fmla="*/ 144 h 158"/>
                <a:gd name="T32" fmla="*/ 13 w 176"/>
                <a:gd name="T33" fmla="*/ 144 h 158"/>
                <a:gd name="T34" fmla="*/ 13 w 176"/>
                <a:gd name="T35" fmla="*/ 44 h 158"/>
                <a:gd name="T36" fmla="*/ 162 w 176"/>
                <a:gd name="T37" fmla="*/ 44 h 158"/>
                <a:gd name="T38" fmla="*/ 162 w 176"/>
                <a:gd name="T39" fmla="*/ 14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58">
                  <a:moveTo>
                    <a:pt x="174" y="0"/>
                  </a:moveTo>
                  <a:lnTo>
                    <a:pt x="150" y="0"/>
                  </a:lnTo>
                  <a:lnTo>
                    <a:pt x="150" y="16"/>
                  </a:lnTo>
                  <a:lnTo>
                    <a:pt x="126" y="16"/>
                  </a:lnTo>
                  <a:lnTo>
                    <a:pt x="126" y="0"/>
                  </a:lnTo>
                  <a:lnTo>
                    <a:pt x="52" y="0"/>
                  </a:lnTo>
                  <a:lnTo>
                    <a:pt x="52" y="16"/>
                  </a:lnTo>
                  <a:lnTo>
                    <a:pt x="28" y="16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3" y="158"/>
                  </a:lnTo>
                  <a:lnTo>
                    <a:pt x="162" y="158"/>
                  </a:lnTo>
                  <a:lnTo>
                    <a:pt x="176" y="158"/>
                  </a:lnTo>
                  <a:lnTo>
                    <a:pt x="174" y="0"/>
                  </a:lnTo>
                  <a:close/>
                  <a:moveTo>
                    <a:pt x="162" y="144"/>
                  </a:moveTo>
                  <a:lnTo>
                    <a:pt x="13" y="144"/>
                  </a:lnTo>
                  <a:lnTo>
                    <a:pt x="13" y="44"/>
                  </a:lnTo>
                  <a:lnTo>
                    <a:pt x="162" y="44"/>
                  </a:lnTo>
                  <a:lnTo>
                    <a:pt x="162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Rectangle 30"/>
            <p:cNvSpPr>
              <a:spLocks noChangeArrowheads="1"/>
            </p:cNvSpPr>
            <p:nvPr/>
          </p:nvSpPr>
          <p:spPr bwMode="auto">
            <a:xfrm>
              <a:off x="5181500" y="1309474"/>
              <a:ext cx="37438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Rectangle 31"/>
            <p:cNvSpPr>
              <a:spLocks noChangeArrowheads="1"/>
            </p:cNvSpPr>
            <p:nvPr/>
          </p:nvSpPr>
          <p:spPr bwMode="auto">
            <a:xfrm>
              <a:off x="5428583" y="1309474"/>
              <a:ext cx="34941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44" name="Group 58"/>
          <p:cNvGrpSpPr/>
          <p:nvPr/>
        </p:nvGrpSpPr>
        <p:grpSpPr>
          <a:xfrm>
            <a:off x="9294634" y="3364152"/>
            <a:ext cx="589935" cy="435748"/>
            <a:chOff x="2563427" y="3717902"/>
            <a:chExt cx="439257" cy="324452"/>
          </a:xfrm>
          <a:solidFill>
            <a:schemeClr val="tx1"/>
          </a:solidFill>
        </p:grpSpPr>
        <p:sp>
          <p:nvSpPr>
            <p:cNvPr id="45" name="Freeform 92"/>
            <p:cNvSpPr>
              <a:spLocks/>
            </p:cNvSpPr>
            <p:nvPr/>
          </p:nvSpPr>
          <p:spPr bwMode="auto">
            <a:xfrm>
              <a:off x="2720660" y="3942523"/>
              <a:ext cx="127286" cy="99831"/>
            </a:xfrm>
            <a:custGeom>
              <a:avLst/>
              <a:gdLst>
                <a:gd name="T0" fmla="*/ 37 w 38"/>
                <a:gd name="T1" fmla="*/ 10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7 w 38"/>
                <a:gd name="T1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7" y="10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1"/>
                    <a:pt x="37" y="11"/>
                    <a:pt x="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93"/>
            <p:cNvSpPr>
              <a:spLocks/>
            </p:cNvSpPr>
            <p:nvPr/>
          </p:nvSpPr>
          <p:spPr bwMode="auto">
            <a:xfrm>
              <a:off x="2638300" y="3830213"/>
              <a:ext cx="292007" cy="129781"/>
            </a:xfrm>
            <a:custGeom>
              <a:avLst/>
              <a:gdLst>
                <a:gd name="T0" fmla="*/ 87 w 88"/>
                <a:gd name="T1" fmla="*/ 23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8 w 88"/>
                <a:gd name="T15" fmla="*/ 26 h 39"/>
                <a:gd name="T16" fmla="*/ 88 w 88"/>
                <a:gd name="T17" fmla="*/ 26 h 39"/>
                <a:gd name="T18" fmla="*/ 88 w 88"/>
                <a:gd name="T19" fmla="*/ 24 h 39"/>
                <a:gd name="T20" fmla="*/ 87 w 88"/>
                <a:gd name="T2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39">
                  <a:moveTo>
                    <a:pt x="87" y="23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4" y="39"/>
                    <a:pt x="75" y="39"/>
                    <a:pt x="75" y="38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5"/>
                    <a:pt x="88" y="24"/>
                    <a:pt x="88" y="24"/>
                  </a:cubicBezTo>
                  <a:lnTo>
                    <a:pt x="8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94"/>
            <p:cNvSpPr>
              <a:spLocks/>
            </p:cNvSpPr>
            <p:nvPr/>
          </p:nvSpPr>
          <p:spPr bwMode="auto">
            <a:xfrm>
              <a:off x="2563427" y="3717902"/>
              <a:ext cx="439257" cy="169713"/>
            </a:xfrm>
            <a:custGeom>
              <a:avLst/>
              <a:gdLst>
                <a:gd name="T0" fmla="*/ 131 w 132"/>
                <a:gd name="T1" fmla="*/ 36 h 51"/>
                <a:gd name="T2" fmla="*/ 131 w 132"/>
                <a:gd name="T3" fmla="*/ 36 h 51"/>
                <a:gd name="T4" fmla="*/ 1 w 132"/>
                <a:gd name="T5" fmla="*/ 36 h 51"/>
                <a:gd name="T6" fmla="*/ 1 w 132"/>
                <a:gd name="T7" fmla="*/ 38 h 51"/>
                <a:gd name="T8" fmla="*/ 14 w 132"/>
                <a:gd name="T9" fmla="*/ 51 h 51"/>
                <a:gd name="T10" fmla="*/ 16 w 132"/>
                <a:gd name="T11" fmla="*/ 51 h 51"/>
                <a:gd name="T12" fmla="*/ 116 w 132"/>
                <a:gd name="T13" fmla="*/ 51 h 51"/>
                <a:gd name="T14" fmla="*/ 118 w 132"/>
                <a:gd name="T15" fmla="*/ 51 h 51"/>
                <a:gd name="T16" fmla="*/ 131 w 132"/>
                <a:gd name="T17" fmla="*/ 38 h 51"/>
                <a:gd name="T18" fmla="*/ 131 w 132"/>
                <a:gd name="T19" fmla="*/ 38 h 51"/>
                <a:gd name="T20" fmla="*/ 131 w 132"/>
                <a:gd name="T21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1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7" y="0"/>
                    <a:pt x="1" y="36"/>
                  </a:cubicBezTo>
                  <a:cubicBezTo>
                    <a:pt x="0" y="37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5" y="51"/>
                    <a:pt x="16" y="51"/>
                  </a:cubicBezTo>
                  <a:cubicBezTo>
                    <a:pt x="43" y="23"/>
                    <a:pt x="89" y="23"/>
                    <a:pt x="116" y="51"/>
                  </a:cubicBezTo>
                  <a:cubicBezTo>
                    <a:pt x="117" y="51"/>
                    <a:pt x="118" y="51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7"/>
                    <a:pt x="132" y="36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367631" y="4523899"/>
            <a:ext cx="20764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2613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703638" y="4529068"/>
            <a:ext cx="20764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2613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099882" y="4587602"/>
            <a:ext cx="20764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2613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457406" y="4587303"/>
            <a:ext cx="20764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2613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985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6"/>
          <p:cNvSpPr/>
          <p:nvPr/>
        </p:nvSpPr>
        <p:spPr>
          <a:xfrm>
            <a:off x="3244385" y="2311527"/>
            <a:ext cx="563057" cy="56305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3"/>
          <p:cNvGrpSpPr/>
          <p:nvPr/>
        </p:nvGrpSpPr>
        <p:grpSpPr>
          <a:xfrm rot="2700000">
            <a:off x="955004" y="3355286"/>
            <a:ext cx="767255" cy="1934377"/>
            <a:chOff x="4178985" y="2597150"/>
            <a:chExt cx="801573" cy="2020900"/>
          </a:xfrm>
        </p:grpSpPr>
        <p:sp>
          <p:nvSpPr>
            <p:cNvPr id="4" name="Freeform 133"/>
            <p:cNvSpPr>
              <a:spLocks/>
            </p:cNvSpPr>
            <p:nvPr/>
          </p:nvSpPr>
          <p:spPr bwMode="auto">
            <a:xfrm flipH="1">
              <a:off x="4380108" y="3983646"/>
              <a:ext cx="383148" cy="634404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 dirty="0"/>
            </a:p>
          </p:txBody>
        </p:sp>
        <p:sp>
          <p:nvSpPr>
            <p:cNvPr id="5" name="Freeform 134"/>
            <p:cNvSpPr>
              <a:spLocks/>
            </p:cNvSpPr>
            <p:nvPr/>
          </p:nvSpPr>
          <p:spPr bwMode="auto">
            <a:xfrm flipH="1">
              <a:off x="4413792" y="3978274"/>
              <a:ext cx="312270" cy="399544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 dirty="0"/>
            </a:p>
          </p:txBody>
        </p:sp>
        <p:sp>
          <p:nvSpPr>
            <p:cNvPr id="6" name="Freeform 135"/>
            <p:cNvSpPr>
              <a:spLocks/>
            </p:cNvSpPr>
            <p:nvPr/>
          </p:nvSpPr>
          <p:spPr bwMode="auto">
            <a:xfrm flipH="1">
              <a:off x="4464149" y="3992708"/>
              <a:ext cx="204536" cy="288808"/>
            </a:xfrm>
            <a:custGeom>
              <a:avLst/>
              <a:gdLst>
                <a:gd name="T0" fmla="*/ 162607 w 212"/>
                <a:gd name="T1" fmla="*/ 535009 h 300"/>
                <a:gd name="T2" fmla="*/ 128573 w 212"/>
                <a:gd name="T3" fmla="*/ 535009 h 300"/>
                <a:gd name="T4" fmla="*/ 3782 w 212"/>
                <a:gd name="T5" fmla="*/ 599059 h 300"/>
                <a:gd name="T6" fmla="*/ 3782 w 212"/>
                <a:gd name="T7" fmla="*/ 587756 h 300"/>
                <a:gd name="T8" fmla="*/ 3782 w 212"/>
                <a:gd name="T9" fmla="*/ 583988 h 300"/>
                <a:gd name="T10" fmla="*/ 0 w 212"/>
                <a:gd name="T11" fmla="*/ 557615 h 300"/>
                <a:gd name="T12" fmla="*/ 0 w 212"/>
                <a:gd name="T13" fmla="*/ 550079 h 300"/>
                <a:gd name="T14" fmla="*/ 0 w 212"/>
                <a:gd name="T15" fmla="*/ 523706 h 300"/>
                <a:gd name="T16" fmla="*/ 381936 w 212"/>
                <a:gd name="T17" fmla="*/ 0 h 300"/>
                <a:gd name="T18" fmla="*/ 752528 w 212"/>
                <a:gd name="T19" fmla="*/ 403140 h 300"/>
                <a:gd name="T20" fmla="*/ 756309 w 212"/>
                <a:gd name="T21" fmla="*/ 406908 h 300"/>
                <a:gd name="T22" fmla="*/ 756309 w 212"/>
                <a:gd name="T23" fmla="*/ 410676 h 300"/>
                <a:gd name="T24" fmla="*/ 684460 w 212"/>
                <a:gd name="T25" fmla="*/ 791210 h 300"/>
                <a:gd name="T26" fmla="*/ 631518 w 212"/>
                <a:gd name="T27" fmla="*/ 610362 h 300"/>
                <a:gd name="T28" fmla="*/ 567232 w 212"/>
                <a:gd name="T29" fmla="*/ 704554 h 300"/>
                <a:gd name="T30" fmla="*/ 457567 w 212"/>
                <a:gd name="T31" fmla="*/ 1130300 h 300"/>
                <a:gd name="T32" fmla="*/ 162607 w 212"/>
                <a:gd name="T33" fmla="*/ 535009 h 3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 dirty="0"/>
            </a:p>
          </p:txBody>
        </p:sp>
        <p:sp>
          <p:nvSpPr>
            <p:cNvPr id="7" name="Freeform 107"/>
            <p:cNvSpPr>
              <a:spLocks/>
            </p:cNvSpPr>
            <p:nvPr/>
          </p:nvSpPr>
          <p:spPr bwMode="auto">
            <a:xfrm flipH="1">
              <a:off x="4178985" y="3511722"/>
              <a:ext cx="371113" cy="593708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 dirty="0"/>
            </a:p>
          </p:txBody>
        </p:sp>
        <p:sp>
          <p:nvSpPr>
            <p:cNvPr id="8" name="Freeform 107"/>
            <p:cNvSpPr>
              <a:spLocks/>
            </p:cNvSpPr>
            <p:nvPr/>
          </p:nvSpPr>
          <p:spPr bwMode="auto">
            <a:xfrm>
              <a:off x="4609445" y="3511722"/>
              <a:ext cx="371113" cy="593708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 dirty="0"/>
            </a:p>
          </p:txBody>
        </p:sp>
        <p:sp>
          <p:nvSpPr>
            <p:cNvPr id="9" name="Freeform 108"/>
            <p:cNvSpPr>
              <a:spLocks/>
            </p:cNvSpPr>
            <p:nvPr/>
          </p:nvSpPr>
          <p:spPr bwMode="auto">
            <a:xfrm>
              <a:off x="4226296" y="2597150"/>
              <a:ext cx="709127" cy="1298838"/>
            </a:xfrm>
            <a:custGeom>
              <a:avLst/>
              <a:gdLst>
                <a:gd name="T0" fmla="*/ 1122363 w 596"/>
                <a:gd name="T1" fmla="*/ 4105275 h 1092"/>
                <a:gd name="T2" fmla="*/ 598844 w 596"/>
                <a:gd name="T3" fmla="*/ 4105275 h 1092"/>
                <a:gd name="T4" fmla="*/ 79093 w 596"/>
                <a:gd name="T5" fmla="*/ 1928577 h 1092"/>
                <a:gd name="T6" fmla="*/ 1122363 w 596"/>
                <a:gd name="T7" fmla="*/ 0 h 1092"/>
                <a:gd name="T8" fmla="*/ 1126129 w 596"/>
                <a:gd name="T9" fmla="*/ 0 h 1092"/>
                <a:gd name="T10" fmla="*/ 2165632 w 596"/>
                <a:gd name="T11" fmla="*/ 1928577 h 1092"/>
                <a:gd name="T12" fmla="*/ 1645881 w 596"/>
                <a:gd name="T13" fmla="*/ 4105275 h 1092"/>
                <a:gd name="T14" fmla="*/ 1122363 w 596"/>
                <a:gd name="T15" fmla="*/ 4105275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chemeClr val="bg1">
                <a:alpha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 dirty="0"/>
            </a:p>
          </p:txBody>
        </p:sp>
        <p:sp>
          <p:nvSpPr>
            <p:cNvPr id="10" name="Oval 113"/>
            <p:cNvSpPr>
              <a:spLocks noChangeArrowheads="1"/>
            </p:cNvSpPr>
            <p:nvPr/>
          </p:nvSpPr>
          <p:spPr bwMode="auto">
            <a:xfrm>
              <a:off x="4464149" y="3008591"/>
              <a:ext cx="236859" cy="230714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 dirty="0"/>
            </a:p>
          </p:txBody>
        </p:sp>
        <p:sp>
          <p:nvSpPr>
            <p:cNvPr id="11" name="Oval 116"/>
            <p:cNvSpPr>
              <a:spLocks noChangeArrowheads="1"/>
            </p:cNvSpPr>
            <p:nvPr/>
          </p:nvSpPr>
          <p:spPr bwMode="auto">
            <a:xfrm>
              <a:off x="4511491" y="3311397"/>
              <a:ext cx="142175" cy="146900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 dirty="0"/>
            </a:p>
          </p:txBody>
        </p:sp>
        <p:sp>
          <p:nvSpPr>
            <p:cNvPr id="12" name="Oval 119"/>
            <p:cNvSpPr>
              <a:spLocks noChangeArrowheads="1"/>
            </p:cNvSpPr>
            <p:nvPr/>
          </p:nvSpPr>
          <p:spPr bwMode="auto">
            <a:xfrm>
              <a:off x="4538857" y="3530389"/>
              <a:ext cx="87443" cy="85569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 dirty="0"/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499622" y="3895987"/>
              <a:ext cx="144641" cy="88637"/>
            </a:xfrm>
            <a:prstGeom prst="rect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2066681" y="1664717"/>
            <a:ext cx="10485942" cy="1952998"/>
          </a:xfrm>
          <a:custGeom>
            <a:avLst/>
            <a:gdLst>
              <a:gd name="connsiteX0" fmla="*/ 0 w 7473950"/>
              <a:gd name="connsiteY0" fmla="*/ 1390650 h 1392017"/>
              <a:gd name="connsiteX1" fmla="*/ 2197100 w 7473950"/>
              <a:gd name="connsiteY1" fmla="*/ 279400 h 1392017"/>
              <a:gd name="connsiteX2" fmla="*/ 4756150 w 7473950"/>
              <a:gd name="connsiteY2" fmla="*/ 1390650 h 1392017"/>
              <a:gd name="connsiteX3" fmla="*/ 7473950 w 7473950"/>
              <a:gd name="connsiteY3" fmla="*/ 0 h 1392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3950" h="1392017">
                <a:moveTo>
                  <a:pt x="0" y="1390650"/>
                </a:moveTo>
                <a:cubicBezTo>
                  <a:pt x="702204" y="835025"/>
                  <a:pt x="1404408" y="279400"/>
                  <a:pt x="2197100" y="279400"/>
                </a:cubicBezTo>
                <a:cubicBezTo>
                  <a:pt x="2989792" y="279400"/>
                  <a:pt x="3876675" y="1437217"/>
                  <a:pt x="4756150" y="1390650"/>
                </a:cubicBezTo>
                <a:cubicBezTo>
                  <a:pt x="5635625" y="1344083"/>
                  <a:pt x="6968067" y="250825"/>
                  <a:pt x="7473950" y="0"/>
                </a:cubicBezTo>
              </a:path>
            </a:pathLst>
          </a:custGeom>
          <a:ln w="19050" cmpd="sng"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grpSp>
        <p:nvGrpSpPr>
          <p:cNvPr id="16" name="Group 17"/>
          <p:cNvGrpSpPr/>
          <p:nvPr/>
        </p:nvGrpSpPr>
        <p:grpSpPr>
          <a:xfrm>
            <a:off x="3391972" y="2511052"/>
            <a:ext cx="275113" cy="240501"/>
            <a:chOff x="3175" y="-1587"/>
            <a:chExt cx="492126" cy="430212"/>
          </a:xfrm>
          <a:solidFill>
            <a:schemeClr val="tx1"/>
          </a:solidFill>
        </p:grpSpPr>
        <p:sp>
          <p:nvSpPr>
            <p:cNvPr id="17" name="Freeform 150"/>
            <p:cNvSpPr>
              <a:spLocks noEditPoints="1"/>
            </p:cNvSpPr>
            <p:nvPr/>
          </p:nvSpPr>
          <p:spPr bwMode="auto">
            <a:xfrm>
              <a:off x="3175" y="-1587"/>
              <a:ext cx="492125" cy="354012"/>
            </a:xfrm>
            <a:custGeom>
              <a:avLst/>
              <a:gdLst>
                <a:gd name="T0" fmla="*/ 128 w 128"/>
                <a:gd name="T1" fmla="*/ 24 h 92"/>
                <a:gd name="T2" fmla="*/ 119 w 128"/>
                <a:gd name="T3" fmla="*/ 12 h 92"/>
                <a:gd name="T4" fmla="*/ 67 w 128"/>
                <a:gd name="T5" fmla="*/ 0 h 92"/>
                <a:gd name="T6" fmla="*/ 64 w 128"/>
                <a:gd name="T7" fmla="*/ 0 h 92"/>
                <a:gd name="T8" fmla="*/ 61 w 128"/>
                <a:gd name="T9" fmla="*/ 0 h 92"/>
                <a:gd name="T10" fmla="*/ 9 w 128"/>
                <a:gd name="T11" fmla="*/ 12 h 92"/>
                <a:gd name="T12" fmla="*/ 0 w 128"/>
                <a:gd name="T13" fmla="*/ 24 h 92"/>
                <a:gd name="T14" fmla="*/ 9 w 128"/>
                <a:gd name="T15" fmla="*/ 36 h 92"/>
                <a:gd name="T16" fmla="*/ 20 w 128"/>
                <a:gd name="T17" fmla="*/ 38 h 92"/>
                <a:gd name="T18" fmla="*/ 20 w 128"/>
                <a:gd name="T19" fmla="*/ 72 h 92"/>
                <a:gd name="T20" fmla="*/ 64 w 128"/>
                <a:gd name="T21" fmla="*/ 92 h 92"/>
                <a:gd name="T22" fmla="*/ 108 w 128"/>
                <a:gd name="T23" fmla="*/ 72 h 92"/>
                <a:gd name="T24" fmla="*/ 108 w 128"/>
                <a:gd name="T25" fmla="*/ 38 h 92"/>
                <a:gd name="T26" fmla="*/ 119 w 128"/>
                <a:gd name="T27" fmla="*/ 36 h 92"/>
                <a:gd name="T28" fmla="*/ 128 w 128"/>
                <a:gd name="T29" fmla="*/ 24 h 92"/>
                <a:gd name="T30" fmla="*/ 100 w 128"/>
                <a:gd name="T31" fmla="*/ 72 h 92"/>
                <a:gd name="T32" fmla="*/ 64 w 128"/>
                <a:gd name="T33" fmla="*/ 84 h 92"/>
                <a:gd name="T34" fmla="*/ 28 w 128"/>
                <a:gd name="T35" fmla="*/ 72 h 92"/>
                <a:gd name="T36" fmla="*/ 28 w 128"/>
                <a:gd name="T37" fmla="*/ 40 h 92"/>
                <a:gd name="T38" fmla="*/ 61 w 128"/>
                <a:gd name="T39" fmla="*/ 48 h 92"/>
                <a:gd name="T40" fmla="*/ 64 w 128"/>
                <a:gd name="T41" fmla="*/ 48 h 92"/>
                <a:gd name="T42" fmla="*/ 67 w 128"/>
                <a:gd name="T43" fmla="*/ 48 h 92"/>
                <a:gd name="T44" fmla="*/ 100 w 128"/>
                <a:gd name="T45" fmla="*/ 40 h 92"/>
                <a:gd name="T46" fmla="*/ 100 w 128"/>
                <a:gd name="T47" fmla="*/ 72 h 92"/>
                <a:gd name="T48" fmla="*/ 65 w 128"/>
                <a:gd name="T49" fmla="*/ 40 h 92"/>
                <a:gd name="T50" fmla="*/ 64 w 128"/>
                <a:gd name="T51" fmla="*/ 40 h 92"/>
                <a:gd name="T52" fmla="*/ 63 w 128"/>
                <a:gd name="T53" fmla="*/ 40 h 92"/>
                <a:gd name="T54" fmla="*/ 11 w 128"/>
                <a:gd name="T55" fmla="*/ 28 h 92"/>
                <a:gd name="T56" fmla="*/ 8 w 128"/>
                <a:gd name="T57" fmla="*/ 24 h 92"/>
                <a:gd name="T58" fmla="*/ 11 w 128"/>
                <a:gd name="T59" fmla="*/ 20 h 92"/>
                <a:gd name="T60" fmla="*/ 63 w 128"/>
                <a:gd name="T61" fmla="*/ 8 h 92"/>
                <a:gd name="T62" fmla="*/ 64 w 128"/>
                <a:gd name="T63" fmla="*/ 8 h 92"/>
                <a:gd name="T64" fmla="*/ 65 w 128"/>
                <a:gd name="T65" fmla="*/ 8 h 92"/>
                <a:gd name="T66" fmla="*/ 117 w 128"/>
                <a:gd name="T67" fmla="*/ 20 h 92"/>
                <a:gd name="T68" fmla="*/ 120 w 128"/>
                <a:gd name="T69" fmla="*/ 24 h 92"/>
                <a:gd name="T70" fmla="*/ 117 w 128"/>
                <a:gd name="T71" fmla="*/ 28 h 92"/>
                <a:gd name="T72" fmla="*/ 65 w 128"/>
                <a:gd name="T73" fmla="*/ 4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" h="92">
                  <a:moveTo>
                    <a:pt x="128" y="24"/>
                  </a:moveTo>
                  <a:cubicBezTo>
                    <a:pt x="128" y="18"/>
                    <a:pt x="124" y="14"/>
                    <a:pt x="119" y="1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0"/>
                    <a:pt x="65" y="0"/>
                    <a:pt x="64" y="0"/>
                  </a:cubicBezTo>
                  <a:cubicBezTo>
                    <a:pt x="63" y="0"/>
                    <a:pt x="62" y="0"/>
                    <a:pt x="61" y="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4"/>
                    <a:pt x="0" y="18"/>
                    <a:pt x="0" y="24"/>
                  </a:cubicBezTo>
                  <a:cubicBezTo>
                    <a:pt x="0" y="30"/>
                    <a:pt x="4" y="34"/>
                    <a:pt x="9" y="36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83"/>
                    <a:pt x="32" y="92"/>
                    <a:pt x="64" y="92"/>
                  </a:cubicBezTo>
                  <a:cubicBezTo>
                    <a:pt x="96" y="92"/>
                    <a:pt x="108" y="83"/>
                    <a:pt x="108" y="72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4" y="34"/>
                    <a:pt x="128" y="30"/>
                    <a:pt x="128" y="24"/>
                  </a:cubicBezTo>
                  <a:close/>
                  <a:moveTo>
                    <a:pt x="100" y="72"/>
                  </a:moveTo>
                  <a:cubicBezTo>
                    <a:pt x="100" y="76"/>
                    <a:pt x="88" y="84"/>
                    <a:pt x="64" y="84"/>
                  </a:cubicBezTo>
                  <a:cubicBezTo>
                    <a:pt x="40" y="84"/>
                    <a:pt x="28" y="76"/>
                    <a:pt x="28" y="72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2" y="48"/>
                    <a:pt x="63" y="48"/>
                    <a:pt x="64" y="48"/>
                  </a:cubicBezTo>
                  <a:cubicBezTo>
                    <a:pt x="65" y="48"/>
                    <a:pt x="66" y="48"/>
                    <a:pt x="67" y="48"/>
                  </a:cubicBezTo>
                  <a:cubicBezTo>
                    <a:pt x="100" y="40"/>
                    <a:pt x="100" y="40"/>
                    <a:pt x="100" y="40"/>
                  </a:cubicBezTo>
                  <a:lnTo>
                    <a:pt x="100" y="72"/>
                  </a:lnTo>
                  <a:close/>
                  <a:moveTo>
                    <a:pt x="65" y="40"/>
                  </a:moveTo>
                  <a:cubicBezTo>
                    <a:pt x="65" y="40"/>
                    <a:pt x="64" y="40"/>
                    <a:pt x="64" y="40"/>
                  </a:cubicBezTo>
                  <a:cubicBezTo>
                    <a:pt x="64" y="40"/>
                    <a:pt x="63" y="40"/>
                    <a:pt x="63" y="4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7"/>
                    <a:pt x="8" y="26"/>
                    <a:pt x="8" y="24"/>
                  </a:cubicBezTo>
                  <a:cubicBezTo>
                    <a:pt x="8" y="22"/>
                    <a:pt x="9" y="21"/>
                    <a:pt x="11" y="2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4" y="8"/>
                    <a:pt x="64" y="8"/>
                  </a:cubicBezTo>
                  <a:cubicBezTo>
                    <a:pt x="64" y="8"/>
                    <a:pt x="65" y="8"/>
                    <a:pt x="65" y="8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9" y="21"/>
                    <a:pt x="120" y="22"/>
                    <a:pt x="120" y="24"/>
                  </a:cubicBezTo>
                  <a:cubicBezTo>
                    <a:pt x="120" y="26"/>
                    <a:pt x="119" y="27"/>
                    <a:pt x="117" y="28"/>
                  </a:cubicBezTo>
                  <a:lnTo>
                    <a:pt x="6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800"/>
            </a:p>
          </p:txBody>
        </p:sp>
        <p:sp>
          <p:nvSpPr>
            <p:cNvPr id="18" name="Freeform 151"/>
            <p:cNvSpPr>
              <a:spLocks/>
            </p:cNvSpPr>
            <p:nvPr/>
          </p:nvSpPr>
          <p:spPr bwMode="auto">
            <a:xfrm>
              <a:off x="449263" y="150813"/>
              <a:ext cx="30163" cy="169862"/>
            </a:xfrm>
            <a:custGeom>
              <a:avLst/>
              <a:gdLst>
                <a:gd name="T0" fmla="*/ 0 w 8"/>
                <a:gd name="T1" fmla="*/ 4 h 44"/>
                <a:gd name="T2" fmla="*/ 0 w 8"/>
                <a:gd name="T3" fmla="*/ 40 h 44"/>
                <a:gd name="T4" fmla="*/ 4 w 8"/>
                <a:gd name="T5" fmla="*/ 44 h 44"/>
                <a:gd name="T6" fmla="*/ 8 w 8"/>
                <a:gd name="T7" fmla="*/ 40 h 44"/>
                <a:gd name="T8" fmla="*/ 8 w 8"/>
                <a:gd name="T9" fmla="*/ 4 h 44"/>
                <a:gd name="T10" fmla="*/ 4 w 8"/>
                <a:gd name="T11" fmla="*/ 0 h 44"/>
                <a:gd name="T12" fmla="*/ 0 w 8"/>
                <a:gd name="T13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4">
                  <a:moveTo>
                    <a:pt x="0" y="4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6" y="44"/>
                    <a:pt x="8" y="42"/>
                    <a:pt x="8" y="4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800"/>
            </a:p>
          </p:txBody>
        </p:sp>
        <p:sp>
          <p:nvSpPr>
            <p:cNvPr id="19" name="Oval 152"/>
            <p:cNvSpPr>
              <a:spLocks noChangeArrowheads="1"/>
            </p:cNvSpPr>
            <p:nvPr/>
          </p:nvSpPr>
          <p:spPr bwMode="auto">
            <a:xfrm>
              <a:off x="433388" y="336550"/>
              <a:ext cx="61913" cy="92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800"/>
            </a:p>
          </p:txBody>
        </p:sp>
      </p:grpSp>
      <p:sp>
        <p:nvSpPr>
          <p:cNvPr id="20" name="텍스트 개체 틀 2"/>
          <p:cNvSpPr txBox="1">
            <a:spLocks/>
          </p:cNvSpPr>
          <p:nvPr/>
        </p:nvSpPr>
        <p:spPr>
          <a:xfrm>
            <a:off x="3119658" y="3274360"/>
            <a:ext cx="1771888" cy="12961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000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Rockwel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2613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텍스트 개체 틀 2"/>
          <p:cNvSpPr txBox="1">
            <a:spLocks/>
          </p:cNvSpPr>
          <p:nvPr/>
        </p:nvSpPr>
        <p:spPr>
          <a:xfrm>
            <a:off x="7309652" y="4024607"/>
            <a:ext cx="1771888" cy="12961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000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Rockwel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2613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ounded Rectangle 28"/>
          <p:cNvSpPr/>
          <p:nvPr/>
        </p:nvSpPr>
        <p:spPr>
          <a:xfrm>
            <a:off x="7529634" y="3117796"/>
            <a:ext cx="563057" cy="56305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23" name="Freeform 28"/>
          <p:cNvSpPr>
            <a:spLocks noEditPoints="1"/>
          </p:cNvSpPr>
          <p:nvPr/>
        </p:nvSpPr>
        <p:spPr bwMode="auto">
          <a:xfrm>
            <a:off x="7700467" y="3274361"/>
            <a:ext cx="238873" cy="238873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sz="800"/>
          </a:p>
        </p:txBody>
      </p:sp>
      <p:sp>
        <p:nvSpPr>
          <p:cNvPr id="24" name="텍스트 개체 틀 2"/>
          <p:cNvSpPr txBox="1">
            <a:spLocks/>
          </p:cNvSpPr>
          <p:nvPr/>
        </p:nvSpPr>
        <p:spPr>
          <a:xfrm>
            <a:off x="9899687" y="3782331"/>
            <a:ext cx="1771888" cy="12961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000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Rockwel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2613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ounded Rectangle 34"/>
          <p:cNvSpPr/>
          <p:nvPr/>
        </p:nvSpPr>
        <p:spPr>
          <a:xfrm>
            <a:off x="10028478" y="2763066"/>
            <a:ext cx="563057" cy="563057"/>
          </a:xfrm>
          <a:prstGeom prst="roundRect">
            <a:avLst>
              <a:gd name="adj" fmla="val 50000"/>
            </a:avLst>
          </a:prstGeom>
          <a:solidFill>
            <a:srgbClr val="3099D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dirty="0">
              <a:solidFill>
                <a:schemeClr val="tx1"/>
              </a:solidFill>
            </a:endParaRPr>
          </a:p>
        </p:txBody>
      </p:sp>
      <p:grpSp>
        <p:nvGrpSpPr>
          <p:cNvPr id="26" name="Group 35"/>
          <p:cNvGrpSpPr/>
          <p:nvPr/>
        </p:nvGrpSpPr>
        <p:grpSpPr>
          <a:xfrm>
            <a:off x="10172052" y="2897211"/>
            <a:ext cx="277004" cy="274341"/>
            <a:chOff x="0" y="1589"/>
            <a:chExt cx="495294" cy="490530"/>
          </a:xfrm>
          <a:solidFill>
            <a:schemeClr val="bg1"/>
          </a:solidFill>
        </p:grpSpPr>
        <p:sp>
          <p:nvSpPr>
            <p:cNvPr id="27" name="Freeform 166"/>
            <p:cNvSpPr>
              <a:spLocks noEditPoints="1"/>
            </p:cNvSpPr>
            <p:nvPr/>
          </p:nvSpPr>
          <p:spPr bwMode="auto">
            <a:xfrm>
              <a:off x="0" y="47624"/>
              <a:ext cx="452431" cy="444495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800"/>
            </a:p>
          </p:txBody>
        </p:sp>
        <p:sp>
          <p:nvSpPr>
            <p:cNvPr id="28" name="Freeform 167"/>
            <p:cNvSpPr>
              <a:spLocks noEditPoints="1"/>
            </p:cNvSpPr>
            <p:nvPr/>
          </p:nvSpPr>
          <p:spPr bwMode="auto">
            <a:xfrm>
              <a:off x="219073" y="246061"/>
              <a:ext cx="76199" cy="76199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800"/>
            </a:p>
          </p:txBody>
        </p:sp>
        <p:sp>
          <p:nvSpPr>
            <p:cNvPr id="29" name="Freeform 168"/>
            <p:cNvSpPr>
              <a:spLocks noEditPoints="1"/>
            </p:cNvSpPr>
            <p:nvPr/>
          </p:nvSpPr>
          <p:spPr bwMode="auto">
            <a:xfrm>
              <a:off x="419095" y="1589"/>
              <a:ext cx="76199" cy="76199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800"/>
            </a:p>
          </p:txBody>
        </p:sp>
        <p:sp>
          <p:nvSpPr>
            <p:cNvPr id="30" name="Freeform 169"/>
            <p:cNvSpPr>
              <a:spLocks noEditPoints="1"/>
            </p:cNvSpPr>
            <p:nvPr/>
          </p:nvSpPr>
          <p:spPr bwMode="auto">
            <a:xfrm>
              <a:off x="126999" y="231774"/>
              <a:ext cx="61913" cy="60325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800"/>
            </a:p>
          </p:txBody>
        </p:sp>
        <p:sp>
          <p:nvSpPr>
            <p:cNvPr id="31" name="Oval 170"/>
            <p:cNvSpPr>
              <a:spLocks noChangeArrowheads="1"/>
            </p:cNvSpPr>
            <p:nvPr/>
          </p:nvSpPr>
          <p:spPr bwMode="auto">
            <a:xfrm>
              <a:off x="188912" y="338134"/>
              <a:ext cx="30164" cy="3016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800"/>
            </a:p>
          </p:txBody>
        </p:sp>
        <p:sp>
          <p:nvSpPr>
            <p:cNvPr id="32" name="Oval 171"/>
            <p:cNvSpPr>
              <a:spLocks noChangeArrowheads="1"/>
            </p:cNvSpPr>
            <p:nvPr/>
          </p:nvSpPr>
          <p:spPr bwMode="auto">
            <a:xfrm>
              <a:off x="433389" y="107949"/>
              <a:ext cx="31749" cy="317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800"/>
            </a:p>
          </p:txBody>
        </p:sp>
      </p:grpSp>
      <p:sp>
        <p:nvSpPr>
          <p:cNvPr id="33" name="텍스트 개체 틀 2"/>
          <p:cNvSpPr txBox="1">
            <a:spLocks/>
          </p:cNvSpPr>
          <p:nvPr/>
        </p:nvSpPr>
        <p:spPr>
          <a:xfrm>
            <a:off x="5258787" y="2745738"/>
            <a:ext cx="1771888" cy="12961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000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Rockwel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2613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ounded Rectangle 46"/>
          <p:cNvSpPr/>
          <p:nvPr/>
        </p:nvSpPr>
        <p:spPr>
          <a:xfrm>
            <a:off x="5444918" y="1874984"/>
            <a:ext cx="563057" cy="56305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35" name="Freeform 39"/>
          <p:cNvSpPr>
            <a:spLocks noEditPoints="1"/>
          </p:cNvSpPr>
          <p:nvPr/>
        </p:nvSpPr>
        <p:spPr bwMode="auto">
          <a:xfrm>
            <a:off x="5609909" y="2027002"/>
            <a:ext cx="253372" cy="252630"/>
          </a:xfrm>
          <a:custGeom>
            <a:avLst/>
            <a:gdLst/>
            <a:ahLst/>
            <a:cxnLst>
              <a:cxn ang="0">
                <a:pos x="176" y="48"/>
              </a:cxn>
              <a:cxn ang="0">
                <a:pos x="169" y="48"/>
              </a:cxn>
              <a:cxn ang="0">
                <a:pos x="169" y="54"/>
              </a:cxn>
              <a:cxn ang="0">
                <a:pos x="169" y="120"/>
              </a:cxn>
              <a:cxn ang="0">
                <a:pos x="169" y="127"/>
              </a:cxn>
              <a:cxn ang="0">
                <a:pos x="176" y="127"/>
              </a:cxn>
              <a:cxn ang="0">
                <a:pos x="176" y="48"/>
              </a:cxn>
              <a:cxn ang="0">
                <a:pos x="193" y="31"/>
              </a:cxn>
              <a:cxn ang="0">
                <a:pos x="80" y="31"/>
              </a:cxn>
              <a:cxn ang="0">
                <a:pos x="68" y="129"/>
              </a:cxn>
              <a:cxn ang="0">
                <a:pos x="10" y="188"/>
              </a:cxn>
              <a:cxn ang="0">
                <a:pos x="15" y="208"/>
              </a:cxn>
              <a:cxn ang="0">
                <a:pos x="35" y="214"/>
              </a:cxn>
              <a:cxn ang="0">
                <a:pos x="94" y="155"/>
              </a:cxn>
              <a:cxn ang="0">
                <a:pos x="193" y="144"/>
              </a:cxn>
              <a:cxn ang="0">
                <a:pos x="193" y="31"/>
              </a:cxn>
              <a:cxn ang="0">
                <a:pos x="183" y="134"/>
              </a:cxn>
              <a:cxn ang="0">
                <a:pos x="90" y="134"/>
              </a:cxn>
              <a:cxn ang="0">
                <a:pos x="90" y="41"/>
              </a:cxn>
              <a:cxn ang="0">
                <a:pos x="183" y="41"/>
              </a:cxn>
              <a:cxn ang="0">
                <a:pos x="183" y="134"/>
              </a:cxn>
            </a:cxnLst>
            <a:rect l="0" t="0" r="r" b="b"/>
            <a:pathLst>
              <a:path w="224" h="223">
                <a:moveTo>
                  <a:pt x="176" y="48"/>
                </a:moveTo>
                <a:cubicBezTo>
                  <a:pt x="174" y="46"/>
                  <a:pt x="171" y="46"/>
                  <a:pt x="169" y="48"/>
                </a:cubicBezTo>
                <a:cubicBezTo>
                  <a:pt x="167" y="50"/>
                  <a:pt x="167" y="53"/>
                  <a:pt x="169" y="54"/>
                </a:cubicBezTo>
                <a:cubicBezTo>
                  <a:pt x="187" y="73"/>
                  <a:pt x="187" y="102"/>
                  <a:pt x="169" y="120"/>
                </a:cubicBezTo>
                <a:cubicBezTo>
                  <a:pt x="167" y="122"/>
                  <a:pt x="167" y="125"/>
                  <a:pt x="169" y="127"/>
                </a:cubicBezTo>
                <a:cubicBezTo>
                  <a:pt x="171" y="129"/>
                  <a:pt x="174" y="129"/>
                  <a:pt x="176" y="127"/>
                </a:cubicBezTo>
                <a:cubicBezTo>
                  <a:pt x="197" y="105"/>
                  <a:pt x="197" y="70"/>
                  <a:pt x="176" y="48"/>
                </a:cubicBezTo>
                <a:close/>
                <a:moveTo>
                  <a:pt x="193" y="31"/>
                </a:moveTo>
                <a:cubicBezTo>
                  <a:pt x="161" y="0"/>
                  <a:pt x="111" y="0"/>
                  <a:pt x="80" y="31"/>
                </a:cubicBezTo>
                <a:cubicBezTo>
                  <a:pt x="53" y="58"/>
                  <a:pt x="49" y="98"/>
                  <a:pt x="68" y="129"/>
                </a:cubicBezTo>
                <a:cubicBezTo>
                  <a:pt x="10" y="188"/>
                  <a:pt x="10" y="188"/>
                  <a:pt x="10" y="188"/>
                </a:cubicBezTo>
                <a:cubicBezTo>
                  <a:pt x="10" y="188"/>
                  <a:pt x="0" y="194"/>
                  <a:pt x="15" y="208"/>
                </a:cubicBezTo>
                <a:cubicBezTo>
                  <a:pt x="30" y="223"/>
                  <a:pt x="35" y="214"/>
                  <a:pt x="35" y="214"/>
                </a:cubicBezTo>
                <a:cubicBezTo>
                  <a:pt x="94" y="155"/>
                  <a:pt x="94" y="155"/>
                  <a:pt x="94" y="155"/>
                </a:cubicBezTo>
                <a:cubicBezTo>
                  <a:pt x="125" y="174"/>
                  <a:pt x="166" y="170"/>
                  <a:pt x="193" y="144"/>
                </a:cubicBezTo>
                <a:cubicBezTo>
                  <a:pt x="224" y="113"/>
                  <a:pt x="224" y="62"/>
                  <a:pt x="193" y="31"/>
                </a:cubicBezTo>
                <a:close/>
                <a:moveTo>
                  <a:pt x="183" y="134"/>
                </a:moveTo>
                <a:cubicBezTo>
                  <a:pt x="157" y="160"/>
                  <a:pt x="115" y="160"/>
                  <a:pt x="90" y="134"/>
                </a:cubicBezTo>
                <a:cubicBezTo>
                  <a:pt x="64" y="108"/>
                  <a:pt x="64" y="67"/>
                  <a:pt x="90" y="41"/>
                </a:cubicBezTo>
                <a:cubicBezTo>
                  <a:pt x="115" y="15"/>
                  <a:pt x="157" y="15"/>
                  <a:pt x="183" y="41"/>
                </a:cubicBezTo>
                <a:cubicBezTo>
                  <a:pt x="208" y="67"/>
                  <a:pt x="208" y="108"/>
                  <a:pt x="183" y="13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800"/>
          </a:p>
        </p:txBody>
      </p:sp>
    </p:spTree>
    <p:extLst>
      <p:ext uri="{BB962C8B-B14F-4D97-AF65-F5344CB8AC3E}">
        <p14:creationId xmlns:p14="http://schemas.microsoft.com/office/powerpoint/2010/main" val="3155330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041731" y="2023049"/>
            <a:ext cx="3832330" cy="1232388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矩形 6"/>
          <p:cNvSpPr>
            <a:spLocks noChangeArrowheads="1"/>
          </p:cNvSpPr>
          <p:nvPr/>
        </p:nvSpPr>
        <p:spPr bwMode="auto">
          <a:xfrm>
            <a:off x="2320012" y="2297355"/>
            <a:ext cx="3275768" cy="95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2041731" y="3867656"/>
            <a:ext cx="3832330" cy="1232388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矩形 8"/>
          <p:cNvSpPr>
            <a:spLocks noChangeArrowheads="1"/>
          </p:cNvSpPr>
          <p:nvPr/>
        </p:nvSpPr>
        <p:spPr bwMode="auto">
          <a:xfrm>
            <a:off x="2320012" y="4141962"/>
            <a:ext cx="3275768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589018" y="1828253"/>
            <a:ext cx="2737757" cy="3856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2782490" y="1869332"/>
            <a:ext cx="23349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600" b="1" dirty="0"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2589018" y="3707313"/>
            <a:ext cx="2737757" cy="3856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0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972" y="1724891"/>
            <a:ext cx="2831842" cy="347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本框 13"/>
          <p:cNvSpPr txBox="1">
            <a:spLocks noChangeArrowheads="1"/>
          </p:cNvSpPr>
          <p:nvPr/>
        </p:nvSpPr>
        <p:spPr bwMode="auto">
          <a:xfrm>
            <a:off x="2766588" y="3751043"/>
            <a:ext cx="23349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altLang="zh-CN" sz="1600" b="1" dirty="0"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951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Oval 5"/>
          <p:cNvSpPr>
            <a:spLocks noChangeArrowheads="1"/>
          </p:cNvSpPr>
          <p:nvPr/>
        </p:nvSpPr>
        <p:spPr bwMode="auto">
          <a:xfrm>
            <a:off x="647700" y="3011488"/>
            <a:ext cx="1323975" cy="1322387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2398713" y="1295400"/>
            <a:ext cx="1323975" cy="1323975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2398713" y="4824413"/>
            <a:ext cx="1323975" cy="1323975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4192588" y="3011488"/>
            <a:ext cx="1323975" cy="1322387"/>
          </a:xfrm>
          <a:prstGeom prst="ellipse">
            <a:avLst/>
          </a:prstGeom>
          <a:solidFill>
            <a:schemeClr val="bg1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endParaRPr lang="id-ID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任意多边形 10"/>
          <p:cNvSpPr>
            <a:spLocks/>
          </p:cNvSpPr>
          <p:nvPr/>
        </p:nvSpPr>
        <p:spPr bwMode="auto">
          <a:xfrm>
            <a:off x="1249363" y="1901825"/>
            <a:ext cx="3722687" cy="3740150"/>
          </a:xfrm>
          <a:custGeom>
            <a:avLst/>
            <a:gdLst>
              <a:gd name="T0" fmla="*/ 522474 w 3721860"/>
              <a:gd name="T1" fmla="*/ 2982959 h 3740133"/>
              <a:gd name="T2" fmla="*/ 830457 w 3721860"/>
              <a:gd name="T3" fmla="*/ 3265550 h 3740133"/>
              <a:gd name="T4" fmla="*/ 971827 w 3721860"/>
              <a:gd name="T5" fmla="*/ 3356382 h 3740133"/>
              <a:gd name="T6" fmla="*/ 1067755 w 3721860"/>
              <a:gd name="T7" fmla="*/ 3406844 h 3740133"/>
              <a:gd name="T8" fmla="*/ 1162722 w 3721860"/>
              <a:gd name="T9" fmla="*/ 3717568 h 3740133"/>
              <a:gd name="T10" fmla="*/ 1022315 w 3721860"/>
              <a:gd name="T11" fmla="*/ 3672616 h 3740133"/>
              <a:gd name="T12" fmla="*/ 885996 w 3721860"/>
              <a:gd name="T13" fmla="*/ 3605331 h 3740133"/>
              <a:gd name="T14" fmla="*/ 739576 w 3721860"/>
              <a:gd name="T15" fmla="*/ 3516181 h 3740133"/>
              <a:gd name="T16" fmla="*/ 340714 w 3721860"/>
              <a:gd name="T17" fmla="*/ 3169669 h 3740133"/>
              <a:gd name="T18" fmla="*/ 130342 w 3721860"/>
              <a:gd name="T19" fmla="*/ 3275642 h 3740133"/>
              <a:gd name="T20" fmla="*/ 3723513 w 3721860"/>
              <a:gd name="T21" fmla="*/ 2421034 h 3740133"/>
              <a:gd name="T22" fmla="*/ 3679723 w 3721860"/>
              <a:gd name="T23" fmla="*/ 2555707 h 3740133"/>
              <a:gd name="T24" fmla="*/ 3590526 w 3721860"/>
              <a:gd name="T25" fmla="*/ 2757558 h 3740133"/>
              <a:gd name="T26" fmla="*/ 3508059 w 3721860"/>
              <a:gd name="T27" fmla="*/ 2905582 h 3740133"/>
              <a:gd name="T28" fmla="*/ 3329666 w 3721860"/>
              <a:gd name="T29" fmla="*/ 3149485 h 3740133"/>
              <a:gd name="T30" fmla="*/ 3158002 w 3721860"/>
              <a:gd name="T31" fmla="*/ 3327786 h 3740133"/>
              <a:gd name="T32" fmla="*/ 3043560 w 3721860"/>
              <a:gd name="T33" fmla="*/ 3423667 h 3740133"/>
              <a:gd name="T34" fmla="*/ 2829825 w 3721860"/>
              <a:gd name="T35" fmla="*/ 3570007 h 3740133"/>
              <a:gd name="T36" fmla="*/ 2600940 w 3721860"/>
              <a:gd name="T37" fmla="*/ 3684390 h 3740133"/>
              <a:gd name="T38" fmla="*/ 2461159 w 3721860"/>
              <a:gd name="T39" fmla="*/ 3462169 h 3740133"/>
              <a:gd name="T40" fmla="*/ 2649747 w 3721860"/>
              <a:gd name="T41" fmla="*/ 3374884 h 3740133"/>
              <a:gd name="T42" fmla="*/ 2792799 w 3721860"/>
              <a:gd name="T43" fmla="*/ 3285734 h 3740133"/>
              <a:gd name="T44" fmla="*/ 2971194 w 3721860"/>
              <a:gd name="T45" fmla="*/ 3146119 h 3740133"/>
              <a:gd name="T46" fmla="*/ 3094050 w 3721860"/>
              <a:gd name="T47" fmla="*/ 3025011 h 3740133"/>
              <a:gd name="T48" fmla="*/ 3272445 w 3721860"/>
              <a:gd name="T49" fmla="*/ 2794564 h 3740133"/>
              <a:gd name="T50" fmla="*/ 3346496 w 3721860"/>
              <a:gd name="T51" fmla="*/ 2666725 h 3740133"/>
              <a:gd name="T52" fmla="*/ 3430644 w 3721860"/>
              <a:gd name="T53" fmla="*/ 2480012 h 3740133"/>
              <a:gd name="T54" fmla="*/ 3454678 w 3721860"/>
              <a:gd name="T55" fmla="*/ 2413634 h 3740133"/>
              <a:gd name="T56" fmla="*/ 1175466 w 3721860"/>
              <a:gd name="T57" fmla="*/ 279839 h 3740133"/>
              <a:gd name="T58" fmla="*/ 690771 w 3721860"/>
              <a:gd name="T59" fmla="*/ 580934 h 3740133"/>
              <a:gd name="T60" fmla="*/ 193183 w 3721860"/>
              <a:gd name="T61" fmla="*/ 1122642 h 3740133"/>
              <a:gd name="T62" fmla="*/ 275077 w 3721860"/>
              <a:gd name="T63" fmla="*/ 644853 h 3740133"/>
              <a:gd name="T64" fmla="*/ 1027364 w 3721860"/>
              <a:gd name="T65" fmla="*/ 61167 h 3740133"/>
              <a:gd name="T66" fmla="*/ 2469669 w 3721860"/>
              <a:gd name="T67" fmla="*/ 613 h 3740133"/>
              <a:gd name="T68" fmla="*/ 2595891 w 3721860"/>
              <a:gd name="T69" fmla="*/ 47711 h 3740133"/>
              <a:gd name="T70" fmla="*/ 2691820 w 3721860"/>
              <a:gd name="T71" fmla="*/ 91445 h 3740133"/>
              <a:gd name="T72" fmla="*/ 2875265 w 3721860"/>
              <a:gd name="T73" fmla="*/ 194053 h 3740133"/>
              <a:gd name="T74" fmla="*/ 3063757 w 3721860"/>
              <a:gd name="T75" fmla="*/ 328620 h 3740133"/>
              <a:gd name="T76" fmla="*/ 3225321 w 3721860"/>
              <a:gd name="T77" fmla="*/ 471598 h 3740133"/>
              <a:gd name="T78" fmla="*/ 3349862 w 3721860"/>
              <a:gd name="T79" fmla="*/ 607848 h 3740133"/>
              <a:gd name="T80" fmla="*/ 3465986 w 3721860"/>
              <a:gd name="T81" fmla="*/ 764282 h 3740133"/>
              <a:gd name="T82" fmla="*/ 3524891 w 3721860"/>
              <a:gd name="T83" fmla="*/ 856797 h 3740133"/>
              <a:gd name="T84" fmla="*/ 3619136 w 3721860"/>
              <a:gd name="T85" fmla="*/ 1036781 h 3740133"/>
              <a:gd name="T86" fmla="*/ 3386674 w 3721860"/>
              <a:gd name="T87" fmla="*/ 1149478 h 3740133"/>
              <a:gd name="T88" fmla="*/ 3331348 w 3721860"/>
              <a:gd name="T89" fmla="*/ 1040145 h 3740133"/>
              <a:gd name="T90" fmla="*/ 3253933 w 3721860"/>
              <a:gd name="T91" fmla="*/ 915669 h 3740133"/>
              <a:gd name="T92" fmla="*/ 3168102 w 3721860"/>
              <a:gd name="T93" fmla="*/ 796242 h 3740133"/>
              <a:gd name="T94" fmla="*/ 3051976 w 3721860"/>
              <a:gd name="T95" fmla="*/ 665038 h 3740133"/>
              <a:gd name="T96" fmla="*/ 2912289 w 3721860"/>
              <a:gd name="T97" fmla="*/ 538882 h 3740133"/>
              <a:gd name="T98" fmla="*/ 2786067 w 3721860"/>
              <a:gd name="T99" fmla="*/ 444684 h 3740133"/>
              <a:gd name="T100" fmla="*/ 2590842 w 3721860"/>
              <a:gd name="T101" fmla="*/ 330303 h 3740133"/>
              <a:gd name="T102" fmla="*/ 2501646 w 3721860"/>
              <a:gd name="T103" fmla="*/ 289932 h 3740133"/>
              <a:gd name="T104" fmla="*/ 2473466 w 3721860"/>
              <a:gd name="T105" fmla="*/ 55902 h 374013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3721860"/>
              <a:gd name="T160" fmla="*/ 0 h 3740133"/>
              <a:gd name="T161" fmla="*/ 3721860 w 3721860"/>
              <a:gd name="T162" fmla="*/ 3740133 h 3740133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3721860" h="3740133">
                <a:moveTo>
                  <a:pt x="96640" y="2513632"/>
                </a:moveTo>
                <a:cubicBezTo>
                  <a:pt x="280002" y="2665018"/>
                  <a:pt x="483551" y="2765943"/>
                  <a:pt x="682053" y="2818087"/>
                </a:cubicBezTo>
                <a:cubicBezTo>
                  <a:pt x="682053" y="2818087"/>
                  <a:pt x="682053" y="2818087"/>
                  <a:pt x="505419" y="2964427"/>
                </a:cubicBezTo>
                <a:cubicBezTo>
                  <a:pt x="505419" y="2964427"/>
                  <a:pt x="507102" y="2966110"/>
                  <a:pt x="510466" y="2969474"/>
                </a:cubicBezTo>
                <a:cubicBezTo>
                  <a:pt x="512148" y="2972838"/>
                  <a:pt x="517195" y="2976202"/>
                  <a:pt x="522242" y="2982930"/>
                </a:cubicBezTo>
                <a:cubicBezTo>
                  <a:pt x="523924" y="2986294"/>
                  <a:pt x="527288" y="2989659"/>
                  <a:pt x="530653" y="2993023"/>
                </a:cubicBezTo>
                <a:cubicBezTo>
                  <a:pt x="532335" y="2994705"/>
                  <a:pt x="534017" y="2996387"/>
                  <a:pt x="535699" y="2998069"/>
                </a:cubicBezTo>
                <a:cubicBezTo>
                  <a:pt x="539064" y="3003115"/>
                  <a:pt x="542428" y="3008161"/>
                  <a:pt x="547475" y="3011526"/>
                </a:cubicBezTo>
                <a:cubicBezTo>
                  <a:pt x="562615" y="3030028"/>
                  <a:pt x="579437" y="3046849"/>
                  <a:pt x="596259" y="3065352"/>
                </a:cubicBezTo>
                <a:cubicBezTo>
                  <a:pt x="663548" y="3134317"/>
                  <a:pt x="742613" y="3201600"/>
                  <a:pt x="830088" y="3265519"/>
                </a:cubicBezTo>
                <a:cubicBezTo>
                  <a:pt x="841864" y="3273929"/>
                  <a:pt x="853639" y="3280657"/>
                  <a:pt x="863733" y="3289068"/>
                </a:cubicBezTo>
                <a:cubicBezTo>
                  <a:pt x="870462" y="3292432"/>
                  <a:pt x="875508" y="3297478"/>
                  <a:pt x="882237" y="3300842"/>
                </a:cubicBezTo>
                <a:cubicBezTo>
                  <a:pt x="882237" y="3300842"/>
                  <a:pt x="882237" y="3300842"/>
                  <a:pt x="890648" y="3305888"/>
                </a:cubicBezTo>
                <a:cubicBezTo>
                  <a:pt x="890648" y="3305888"/>
                  <a:pt x="890648" y="3305888"/>
                  <a:pt x="899059" y="3312617"/>
                </a:cubicBezTo>
                <a:cubicBezTo>
                  <a:pt x="922610" y="3326073"/>
                  <a:pt x="946162" y="3342894"/>
                  <a:pt x="971395" y="3356351"/>
                </a:cubicBezTo>
                <a:cubicBezTo>
                  <a:pt x="978124" y="3359715"/>
                  <a:pt x="983170" y="3363079"/>
                  <a:pt x="989899" y="3366443"/>
                </a:cubicBezTo>
                <a:cubicBezTo>
                  <a:pt x="996628" y="3369807"/>
                  <a:pt x="1003357" y="3373171"/>
                  <a:pt x="1008404" y="3376536"/>
                </a:cubicBezTo>
                <a:cubicBezTo>
                  <a:pt x="1021861" y="3383264"/>
                  <a:pt x="1035319" y="3389992"/>
                  <a:pt x="1047095" y="3396720"/>
                </a:cubicBezTo>
                <a:cubicBezTo>
                  <a:pt x="1047095" y="3396720"/>
                  <a:pt x="1047095" y="3396720"/>
                  <a:pt x="1057188" y="3401767"/>
                </a:cubicBezTo>
                <a:cubicBezTo>
                  <a:pt x="1057188" y="3401767"/>
                  <a:pt x="1057188" y="3401767"/>
                  <a:pt x="1067281" y="3406813"/>
                </a:cubicBezTo>
                <a:cubicBezTo>
                  <a:pt x="1074010" y="3410177"/>
                  <a:pt x="1080739" y="3413541"/>
                  <a:pt x="1087468" y="3416905"/>
                </a:cubicBezTo>
                <a:cubicBezTo>
                  <a:pt x="1100926" y="3423634"/>
                  <a:pt x="1114384" y="3430362"/>
                  <a:pt x="1127841" y="3435408"/>
                </a:cubicBezTo>
                <a:lnTo>
                  <a:pt x="1162169" y="3451141"/>
                </a:lnTo>
                <a:lnTo>
                  <a:pt x="1148760" y="3584157"/>
                </a:lnTo>
                <a:cubicBezTo>
                  <a:pt x="1148760" y="3629845"/>
                  <a:pt x="1153390" y="3674452"/>
                  <a:pt x="1162206" y="3717534"/>
                </a:cubicBezTo>
                <a:lnTo>
                  <a:pt x="1165749" y="3728949"/>
                </a:lnTo>
                <a:lnTo>
                  <a:pt x="1142981" y="3721361"/>
                </a:lnTo>
                <a:cubicBezTo>
                  <a:pt x="1134570" y="3717997"/>
                  <a:pt x="1126159" y="3714632"/>
                  <a:pt x="1117748" y="3711268"/>
                </a:cubicBezTo>
                <a:cubicBezTo>
                  <a:pt x="1102608" y="3706222"/>
                  <a:pt x="1085786" y="3699494"/>
                  <a:pt x="1068964" y="3692766"/>
                </a:cubicBezTo>
                <a:cubicBezTo>
                  <a:pt x="1053824" y="3686037"/>
                  <a:pt x="1038684" y="3679309"/>
                  <a:pt x="1021861" y="3672581"/>
                </a:cubicBezTo>
                <a:cubicBezTo>
                  <a:pt x="1006721" y="3665852"/>
                  <a:pt x="991582" y="3657442"/>
                  <a:pt x="974759" y="3650714"/>
                </a:cubicBezTo>
                <a:cubicBezTo>
                  <a:pt x="968030" y="3647350"/>
                  <a:pt x="959619" y="3643985"/>
                  <a:pt x="952890" y="3638939"/>
                </a:cubicBezTo>
                <a:cubicBezTo>
                  <a:pt x="952890" y="3638939"/>
                  <a:pt x="952890" y="3638939"/>
                  <a:pt x="941115" y="3633893"/>
                </a:cubicBezTo>
                <a:cubicBezTo>
                  <a:pt x="941115" y="3633893"/>
                  <a:pt x="941115" y="3633893"/>
                  <a:pt x="929339" y="3628847"/>
                </a:cubicBezTo>
                <a:cubicBezTo>
                  <a:pt x="915882" y="3620436"/>
                  <a:pt x="900742" y="3612026"/>
                  <a:pt x="885602" y="3605298"/>
                </a:cubicBezTo>
                <a:cubicBezTo>
                  <a:pt x="878873" y="3601934"/>
                  <a:pt x="870462" y="3596887"/>
                  <a:pt x="863733" y="3593523"/>
                </a:cubicBezTo>
                <a:cubicBezTo>
                  <a:pt x="857004" y="3588477"/>
                  <a:pt x="848593" y="3585113"/>
                  <a:pt x="841864" y="3580067"/>
                </a:cubicBezTo>
                <a:cubicBezTo>
                  <a:pt x="813266" y="3564928"/>
                  <a:pt x="786350" y="3546425"/>
                  <a:pt x="759435" y="3529604"/>
                </a:cubicBezTo>
                <a:cubicBezTo>
                  <a:pt x="759435" y="3529604"/>
                  <a:pt x="759435" y="3529604"/>
                  <a:pt x="749342" y="3522876"/>
                </a:cubicBezTo>
                <a:cubicBezTo>
                  <a:pt x="749342" y="3522876"/>
                  <a:pt x="749342" y="3522876"/>
                  <a:pt x="739248" y="3516148"/>
                </a:cubicBezTo>
                <a:cubicBezTo>
                  <a:pt x="732519" y="3512784"/>
                  <a:pt x="725790" y="3507737"/>
                  <a:pt x="719062" y="3502691"/>
                </a:cubicBezTo>
                <a:cubicBezTo>
                  <a:pt x="705604" y="3494281"/>
                  <a:pt x="692146" y="3485870"/>
                  <a:pt x="680370" y="3477460"/>
                </a:cubicBezTo>
                <a:cubicBezTo>
                  <a:pt x="577755" y="3403449"/>
                  <a:pt x="488597" y="3324391"/>
                  <a:pt x="411215" y="3245334"/>
                </a:cubicBezTo>
                <a:cubicBezTo>
                  <a:pt x="391028" y="3225149"/>
                  <a:pt x="372524" y="3204964"/>
                  <a:pt x="354020" y="3184779"/>
                </a:cubicBezTo>
                <a:cubicBezTo>
                  <a:pt x="348973" y="3179733"/>
                  <a:pt x="345608" y="3174687"/>
                  <a:pt x="340562" y="3169640"/>
                </a:cubicBezTo>
                <a:cubicBezTo>
                  <a:pt x="338880" y="3166276"/>
                  <a:pt x="337197" y="3164594"/>
                  <a:pt x="335515" y="3162912"/>
                </a:cubicBezTo>
                <a:cubicBezTo>
                  <a:pt x="330468" y="3157866"/>
                  <a:pt x="327104" y="3154502"/>
                  <a:pt x="325422" y="3151138"/>
                </a:cubicBezTo>
                <a:cubicBezTo>
                  <a:pt x="318693" y="3144409"/>
                  <a:pt x="313646" y="3139363"/>
                  <a:pt x="310282" y="3135999"/>
                </a:cubicBezTo>
                <a:cubicBezTo>
                  <a:pt x="308600" y="3130953"/>
                  <a:pt x="306917" y="3129271"/>
                  <a:pt x="306917" y="3129271"/>
                </a:cubicBezTo>
                <a:cubicBezTo>
                  <a:pt x="306917" y="3129271"/>
                  <a:pt x="306917" y="3129271"/>
                  <a:pt x="130284" y="3275611"/>
                </a:cubicBezTo>
                <a:cubicBezTo>
                  <a:pt x="64678" y="3009843"/>
                  <a:pt x="56266" y="2747440"/>
                  <a:pt x="96640" y="2513632"/>
                </a:cubicBezTo>
                <a:close/>
                <a:moveTo>
                  <a:pt x="3453144" y="2413611"/>
                </a:moveTo>
                <a:lnTo>
                  <a:pt x="3471622" y="2419347"/>
                </a:lnTo>
                <a:cubicBezTo>
                  <a:pt x="3514704" y="2428163"/>
                  <a:pt x="3559310" y="2432792"/>
                  <a:pt x="3604998" y="2432792"/>
                </a:cubicBezTo>
                <a:lnTo>
                  <a:pt x="3721860" y="2421012"/>
                </a:lnTo>
                <a:lnTo>
                  <a:pt x="3715098" y="2442984"/>
                </a:lnTo>
                <a:cubicBezTo>
                  <a:pt x="3713416" y="2453077"/>
                  <a:pt x="3710051" y="2464851"/>
                  <a:pt x="3705005" y="2474944"/>
                </a:cubicBezTo>
                <a:cubicBezTo>
                  <a:pt x="3705005" y="2474944"/>
                  <a:pt x="3705005" y="2474944"/>
                  <a:pt x="3694911" y="2506903"/>
                </a:cubicBezTo>
                <a:cubicBezTo>
                  <a:pt x="3694911" y="2506903"/>
                  <a:pt x="3694911" y="2506903"/>
                  <a:pt x="3683136" y="2540545"/>
                </a:cubicBezTo>
                <a:cubicBezTo>
                  <a:pt x="3681453" y="2545591"/>
                  <a:pt x="3679771" y="2550637"/>
                  <a:pt x="3678089" y="2555683"/>
                </a:cubicBezTo>
                <a:cubicBezTo>
                  <a:pt x="3678089" y="2555683"/>
                  <a:pt x="3678089" y="2555683"/>
                  <a:pt x="3671360" y="2572504"/>
                </a:cubicBezTo>
                <a:cubicBezTo>
                  <a:pt x="3662949" y="2592689"/>
                  <a:pt x="3654538" y="2614556"/>
                  <a:pt x="3646127" y="2634741"/>
                </a:cubicBezTo>
                <a:cubicBezTo>
                  <a:pt x="3637716" y="2656608"/>
                  <a:pt x="3627622" y="2676793"/>
                  <a:pt x="3619211" y="2696978"/>
                </a:cubicBezTo>
                <a:cubicBezTo>
                  <a:pt x="3614165" y="2707070"/>
                  <a:pt x="3609118" y="2717163"/>
                  <a:pt x="3604071" y="2727255"/>
                </a:cubicBezTo>
                <a:cubicBezTo>
                  <a:pt x="3604071" y="2727255"/>
                  <a:pt x="3604071" y="2727255"/>
                  <a:pt x="3588931" y="2757532"/>
                </a:cubicBezTo>
                <a:cubicBezTo>
                  <a:pt x="3588931" y="2757532"/>
                  <a:pt x="3588931" y="2757532"/>
                  <a:pt x="3573791" y="2787810"/>
                </a:cubicBezTo>
                <a:cubicBezTo>
                  <a:pt x="3568745" y="2797902"/>
                  <a:pt x="3563698" y="2807995"/>
                  <a:pt x="3556969" y="2818087"/>
                </a:cubicBezTo>
                <a:cubicBezTo>
                  <a:pt x="3546876" y="2838272"/>
                  <a:pt x="3535100" y="2856775"/>
                  <a:pt x="3523325" y="2876960"/>
                </a:cubicBezTo>
                <a:cubicBezTo>
                  <a:pt x="3523325" y="2876960"/>
                  <a:pt x="3523325" y="2876960"/>
                  <a:pt x="3514913" y="2892098"/>
                </a:cubicBezTo>
                <a:cubicBezTo>
                  <a:pt x="3514913" y="2892098"/>
                  <a:pt x="3514913" y="2892098"/>
                  <a:pt x="3506502" y="2905555"/>
                </a:cubicBezTo>
                <a:cubicBezTo>
                  <a:pt x="3506502" y="2905555"/>
                  <a:pt x="3506502" y="2905555"/>
                  <a:pt x="3487998" y="2934150"/>
                </a:cubicBezTo>
                <a:cubicBezTo>
                  <a:pt x="3464447" y="2972838"/>
                  <a:pt x="3437531" y="3008161"/>
                  <a:pt x="3412298" y="3045167"/>
                </a:cubicBezTo>
                <a:cubicBezTo>
                  <a:pt x="3398840" y="3061988"/>
                  <a:pt x="3385382" y="3080491"/>
                  <a:pt x="3370242" y="3097311"/>
                </a:cubicBezTo>
                <a:cubicBezTo>
                  <a:pt x="3370242" y="3097311"/>
                  <a:pt x="3370242" y="3097311"/>
                  <a:pt x="3350056" y="3124224"/>
                </a:cubicBezTo>
                <a:cubicBezTo>
                  <a:pt x="3350056" y="3124224"/>
                  <a:pt x="3350056" y="3124224"/>
                  <a:pt x="3328187" y="3149456"/>
                </a:cubicBezTo>
                <a:cubicBezTo>
                  <a:pt x="3313047" y="3166276"/>
                  <a:pt x="3299589" y="3183097"/>
                  <a:pt x="3284449" y="3199918"/>
                </a:cubicBezTo>
                <a:cubicBezTo>
                  <a:pt x="3269309" y="3215056"/>
                  <a:pt x="3254169" y="3231877"/>
                  <a:pt x="3239029" y="3247016"/>
                </a:cubicBezTo>
                <a:cubicBezTo>
                  <a:pt x="3223889" y="3263837"/>
                  <a:pt x="3207067" y="3278975"/>
                  <a:pt x="3191927" y="3294114"/>
                </a:cubicBezTo>
                <a:cubicBezTo>
                  <a:pt x="3191927" y="3294114"/>
                  <a:pt x="3191927" y="3294114"/>
                  <a:pt x="3168376" y="3315981"/>
                </a:cubicBezTo>
                <a:cubicBezTo>
                  <a:pt x="3168376" y="3315981"/>
                  <a:pt x="3168376" y="3315981"/>
                  <a:pt x="3156600" y="3327755"/>
                </a:cubicBezTo>
                <a:cubicBezTo>
                  <a:pt x="3151554" y="3331120"/>
                  <a:pt x="3148189" y="3334484"/>
                  <a:pt x="3143143" y="3339530"/>
                </a:cubicBezTo>
                <a:cubicBezTo>
                  <a:pt x="3126320" y="3352987"/>
                  <a:pt x="3111180" y="3368125"/>
                  <a:pt x="3094358" y="3381582"/>
                </a:cubicBezTo>
                <a:cubicBezTo>
                  <a:pt x="3089311" y="3384946"/>
                  <a:pt x="3085947" y="3389992"/>
                  <a:pt x="3080900" y="3393356"/>
                </a:cubicBezTo>
                <a:cubicBezTo>
                  <a:pt x="3080900" y="3393356"/>
                  <a:pt x="3080900" y="3393356"/>
                  <a:pt x="3069125" y="3403449"/>
                </a:cubicBezTo>
                <a:cubicBezTo>
                  <a:pt x="3069125" y="3403449"/>
                  <a:pt x="3069125" y="3403449"/>
                  <a:pt x="3042209" y="3423634"/>
                </a:cubicBezTo>
                <a:cubicBezTo>
                  <a:pt x="3008565" y="3450547"/>
                  <a:pt x="2973238" y="3475778"/>
                  <a:pt x="2937912" y="3501009"/>
                </a:cubicBezTo>
                <a:cubicBezTo>
                  <a:pt x="2929500" y="3506055"/>
                  <a:pt x="2919407" y="3512784"/>
                  <a:pt x="2910996" y="3517830"/>
                </a:cubicBezTo>
                <a:cubicBezTo>
                  <a:pt x="2900903" y="3524558"/>
                  <a:pt x="2892492" y="3529604"/>
                  <a:pt x="2884080" y="3536333"/>
                </a:cubicBezTo>
                <a:cubicBezTo>
                  <a:pt x="2873987" y="3541379"/>
                  <a:pt x="2865576" y="3548107"/>
                  <a:pt x="2855483" y="3553153"/>
                </a:cubicBezTo>
                <a:cubicBezTo>
                  <a:pt x="2847072" y="3559882"/>
                  <a:pt x="2836978" y="3563246"/>
                  <a:pt x="2828567" y="3569974"/>
                </a:cubicBezTo>
                <a:cubicBezTo>
                  <a:pt x="2810063" y="3580067"/>
                  <a:pt x="2791558" y="3590159"/>
                  <a:pt x="2773054" y="3601934"/>
                </a:cubicBezTo>
                <a:cubicBezTo>
                  <a:pt x="2754549" y="3612026"/>
                  <a:pt x="2734363" y="3620436"/>
                  <a:pt x="2715858" y="3630529"/>
                </a:cubicBezTo>
                <a:cubicBezTo>
                  <a:pt x="2705765" y="3635575"/>
                  <a:pt x="2697354" y="3640621"/>
                  <a:pt x="2687261" y="3645667"/>
                </a:cubicBezTo>
                <a:cubicBezTo>
                  <a:pt x="2677167" y="3650714"/>
                  <a:pt x="2668756" y="3654078"/>
                  <a:pt x="2658663" y="3659124"/>
                </a:cubicBezTo>
                <a:cubicBezTo>
                  <a:pt x="2638476" y="3667534"/>
                  <a:pt x="2619972" y="3675945"/>
                  <a:pt x="2599785" y="3684355"/>
                </a:cubicBezTo>
                <a:cubicBezTo>
                  <a:pt x="2561094" y="3700335"/>
                  <a:pt x="2521982" y="3715895"/>
                  <a:pt x="2482660" y="3730192"/>
                </a:cubicBezTo>
                <a:lnTo>
                  <a:pt x="2451905" y="3740133"/>
                </a:lnTo>
                <a:lnTo>
                  <a:pt x="2458921" y="3717534"/>
                </a:lnTo>
                <a:cubicBezTo>
                  <a:pt x="2467736" y="3674452"/>
                  <a:pt x="2472366" y="3629845"/>
                  <a:pt x="2472366" y="3584157"/>
                </a:cubicBezTo>
                <a:lnTo>
                  <a:pt x="2460065" y="3462137"/>
                </a:lnTo>
                <a:lnTo>
                  <a:pt x="2498852" y="3447183"/>
                </a:lnTo>
                <a:cubicBezTo>
                  <a:pt x="2515674" y="3438772"/>
                  <a:pt x="2532496" y="3432044"/>
                  <a:pt x="2549318" y="3423634"/>
                </a:cubicBezTo>
                <a:cubicBezTo>
                  <a:pt x="2557730" y="3420270"/>
                  <a:pt x="2566141" y="3416905"/>
                  <a:pt x="2574552" y="3411859"/>
                </a:cubicBezTo>
                <a:cubicBezTo>
                  <a:pt x="2582963" y="3408495"/>
                  <a:pt x="2591374" y="3403449"/>
                  <a:pt x="2598103" y="3400085"/>
                </a:cubicBezTo>
                <a:cubicBezTo>
                  <a:pt x="2614925" y="3391674"/>
                  <a:pt x="2631747" y="3383264"/>
                  <a:pt x="2648569" y="3374854"/>
                </a:cubicBezTo>
                <a:cubicBezTo>
                  <a:pt x="2663709" y="3364761"/>
                  <a:pt x="2680532" y="3356351"/>
                  <a:pt x="2697354" y="3346258"/>
                </a:cubicBezTo>
                <a:cubicBezTo>
                  <a:pt x="2704083" y="3341212"/>
                  <a:pt x="2712494" y="3337848"/>
                  <a:pt x="2720905" y="3332802"/>
                </a:cubicBezTo>
                <a:cubicBezTo>
                  <a:pt x="2720905" y="3332802"/>
                  <a:pt x="2720905" y="3332802"/>
                  <a:pt x="2744456" y="3317663"/>
                </a:cubicBezTo>
                <a:cubicBezTo>
                  <a:pt x="2744456" y="3317663"/>
                  <a:pt x="2744456" y="3317663"/>
                  <a:pt x="2768007" y="3302524"/>
                </a:cubicBezTo>
                <a:cubicBezTo>
                  <a:pt x="2776418" y="3295796"/>
                  <a:pt x="2784829" y="3292432"/>
                  <a:pt x="2791558" y="3285704"/>
                </a:cubicBezTo>
                <a:cubicBezTo>
                  <a:pt x="2821838" y="3263837"/>
                  <a:pt x="2853800" y="3243652"/>
                  <a:pt x="2882398" y="3218421"/>
                </a:cubicBezTo>
                <a:cubicBezTo>
                  <a:pt x="2882398" y="3218421"/>
                  <a:pt x="2882398" y="3218421"/>
                  <a:pt x="2905949" y="3201600"/>
                </a:cubicBezTo>
                <a:cubicBezTo>
                  <a:pt x="2905949" y="3201600"/>
                  <a:pt x="2905949" y="3201600"/>
                  <a:pt x="2916043" y="3193190"/>
                </a:cubicBezTo>
                <a:cubicBezTo>
                  <a:pt x="2919407" y="3189825"/>
                  <a:pt x="2924454" y="3186461"/>
                  <a:pt x="2927818" y="3183097"/>
                </a:cubicBezTo>
                <a:cubicBezTo>
                  <a:pt x="2941276" y="3171323"/>
                  <a:pt x="2956416" y="3157866"/>
                  <a:pt x="2969874" y="3146091"/>
                </a:cubicBezTo>
                <a:cubicBezTo>
                  <a:pt x="2974920" y="3142727"/>
                  <a:pt x="2978285" y="3139363"/>
                  <a:pt x="2981649" y="3135999"/>
                </a:cubicBezTo>
                <a:cubicBezTo>
                  <a:pt x="2981649" y="3135999"/>
                  <a:pt x="2981649" y="3135999"/>
                  <a:pt x="2991743" y="3125907"/>
                </a:cubicBezTo>
                <a:cubicBezTo>
                  <a:pt x="2991743" y="3125907"/>
                  <a:pt x="2991743" y="3125907"/>
                  <a:pt x="3011929" y="3107404"/>
                </a:cubicBezTo>
                <a:cubicBezTo>
                  <a:pt x="3027069" y="3093947"/>
                  <a:pt x="3040527" y="3080491"/>
                  <a:pt x="3053985" y="3067034"/>
                </a:cubicBezTo>
                <a:cubicBezTo>
                  <a:pt x="3067443" y="3051895"/>
                  <a:pt x="3079218" y="3038439"/>
                  <a:pt x="3092676" y="3024982"/>
                </a:cubicBezTo>
                <a:cubicBezTo>
                  <a:pt x="3106134" y="3009843"/>
                  <a:pt x="3117909" y="2994705"/>
                  <a:pt x="3131367" y="2981248"/>
                </a:cubicBezTo>
                <a:cubicBezTo>
                  <a:pt x="3131367" y="2981248"/>
                  <a:pt x="3131367" y="2981248"/>
                  <a:pt x="3149871" y="2959381"/>
                </a:cubicBezTo>
                <a:cubicBezTo>
                  <a:pt x="3149871" y="2959381"/>
                  <a:pt x="3149871" y="2959381"/>
                  <a:pt x="3168376" y="2935832"/>
                </a:cubicBezTo>
                <a:cubicBezTo>
                  <a:pt x="3180151" y="2920694"/>
                  <a:pt x="3191927" y="2905555"/>
                  <a:pt x="3203703" y="2890416"/>
                </a:cubicBezTo>
                <a:cubicBezTo>
                  <a:pt x="3227254" y="2858457"/>
                  <a:pt x="3249123" y="2826497"/>
                  <a:pt x="3270991" y="2794538"/>
                </a:cubicBezTo>
                <a:cubicBezTo>
                  <a:pt x="3270991" y="2794538"/>
                  <a:pt x="3270991" y="2794538"/>
                  <a:pt x="3286131" y="2769307"/>
                </a:cubicBezTo>
                <a:cubicBezTo>
                  <a:pt x="3286131" y="2769307"/>
                  <a:pt x="3286131" y="2769307"/>
                  <a:pt x="3294542" y="2757532"/>
                </a:cubicBezTo>
                <a:cubicBezTo>
                  <a:pt x="3294542" y="2757532"/>
                  <a:pt x="3294542" y="2757532"/>
                  <a:pt x="3301271" y="2744076"/>
                </a:cubicBezTo>
                <a:cubicBezTo>
                  <a:pt x="3311365" y="2727255"/>
                  <a:pt x="3321458" y="2710434"/>
                  <a:pt x="3329869" y="2693614"/>
                </a:cubicBezTo>
                <a:cubicBezTo>
                  <a:pt x="3334916" y="2685203"/>
                  <a:pt x="3339962" y="2676793"/>
                  <a:pt x="3345009" y="2666700"/>
                </a:cubicBezTo>
                <a:cubicBezTo>
                  <a:pt x="3345009" y="2666700"/>
                  <a:pt x="3345009" y="2666700"/>
                  <a:pt x="3358467" y="2641469"/>
                </a:cubicBezTo>
                <a:cubicBezTo>
                  <a:pt x="3358467" y="2641469"/>
                  <a:pt x="3358467" y="2641469"/>
                  <a:pt x="3371925" y="2614556"/>
                </a:cubicBezTo>
                <a:cubicBezTo>
                  <a:pt x="3375289" y="2606146"/>
                  <a:pt x="3378654" y="2597735"/>
                  <a:pt x="3383700" y="2587643"/>
                </a:cubicBezTo>
                <a:cubicBezTo>
                  <a:pt x="3392111" y="2570822"/>
                  <a:pt x="3398840" y="2552319"/>
                  <a:pt x="3407251" y="2533816"/>
                </a:cubicBezTo>
                <a:cubicBezTo>
                  <a:pt x="3415662" y="2515314"/>
                  <a:pt x="3422391" y="2498493"/>
                  <a:pt x="3429120" y="2479990"/>
                </a:cubicBezTo>
                <a:cubicBezTo>
                  <a:pt x="3429120" y="2479990"/>
                  <a:pt x="3429120" y="2479990"/>
                  <a:pt x="3434167" y="2464851"/>
                </a:cubicBezTo>
                <a:cubicBezTo>
                  <a:pt x="3437531" y="2461487"/>
                  <a:pt x="3439214" y="2456441"/>
                  <a:pt x="3439214" y="2451395"/>
                </a:cubicBezTo>
                <a:cubicBezTo>
                  <a:pt x="3439214" y="2451395"/>
                  <a:pt x="3439214" y="2451395"/>
                  <a:pt x="3449307" y="2424482"/>
                </a:cubicBezTo>
                <a:cubicBezTo>
                  <a:pt x="3449307" y="2424482"/>
                  <a:pt x="3449307" y="2424482"/>
                  <a:pt x="3450569" y="2420908"/>
                </a:cubicBezTo>
                <a:lnTo>
                  <a:pt x="3453144" y="2413611"/>
                </a:lnTo>
                <a:close/>
                <a:moveTo>
                  <a:pt x="1153270" y="11179"/>
                </a:moveTo>
                <a:lnTo>
                  <a:pt x="1148761" y="55902"/>
                </a:lnTo>
                <a:cubicBezTo>
                  <a:pt x="1148761" y="101590"/>
                  <a:pt x="1153391" y="146197"/>
                  <a:pt x="1162207" y="189279"/>
                </a:cubicBezTo>
                <a:lnTo>
                  <a:pt x="1188678" y="274555"/>
                </a:lnTo>
                <a:lnTo>
                  <a:pt x="1174944" y="279837"/>
                </a:lnTo>
                <a:cubicBezTo>
                  <a:pt x="1159804" y="286565"/>
                  <a:pt x="1146346" y="291612"/>
                  <a:pt x="1131206" y="298340"/>
                </a:cubicBezTo>
                <a:cubicBezTo>
                  <a:pt x="1117748" y="305068"/>
                  <a:pt x="1104290" y="311797"/>
                  <a:pt x="1089150" y="318525"/>
                </a:cubicBezTo>
                <a:cubicBezTo>
                  <a:pt x="1075693" y="323571"/>
                  <a:pt x="1062235" y="330299"/>
                  <a:pt x="1048777" y="338710"/>
                </a:cubicBezTo>
                <a:cubicBezTo>
                  <a:pt x="1021861" y="352166"/>
                  <a:pt x="994946" y="365623"/>
                  <a:pt x="968030" y="380762"/>
                </a:cubicBezTo>
                <a:cubicBezTo>
                  <a:pt x="865415" y="441316"/>
                  <a:pt x="772893" y="508599"/>
                  <a:pt x="690464" y="580928"/>
                </a:cubicBezTo>
                <a:cubicBezTo>
                  <a:pt x="609717" y="653258"/>
                  <a:pt x="539064" y="728951"/>
                  <a:pt x="478504" y="804644"/>
                </a:cubicBezTo>
                <a:cubicBezTo>
                  <a:pt x="417944" y="882020"/>
                  <a:pt x="369160" y="957713"/>
                  <a:pt x="327104" y="1031724"/>
                </a:cubicBezTo>
                <a:cubicBezTo>
                  <a:pt x="306917" y="1067048"/>
                  <a:pt x="290095" y="1104054"/>
                  <a:pt x="271591" y="1137695"/>
                </a:cubicBezTo>
                <a:lnTo>
                  <a:pt x="268209" y="1145947"/>
                </a:lnTo>
                <a:lnTo>
                  <a:pt x="193097" y="1122631"/>
                </a:lnTo>
                <a:cubicBezTo>
                  <a:pt x="150015" y="1113815"/>
                  <a:pt x="105408" y="1109185"/>
                  <a:pt x="59720" y="1109185"/>
                </a:cubicBezTo>
                <a:lnTo>
                  <a:pt x="0" y="1115205"/>
                </a:lnTo>
                <a:lnTo>
                  <a:pt x="37762" y="1028360"/>
                </a:lnTo>
                <a:cubicBezTo>
                  <a:pt x="57949" y="987990"/>
                  <a:pt x="76453" y="945939"/>
                  <a:pt x="101686" y="903887"/>
                </a:cubicBezTo>
                <a:cubicBezTo>
                  <a:pt x="148789" y="819783"/>
                  <a:pt x="205984" y="732315"/>
                  <a:pt x="274955" y="644847"/>
                </a:cubicBezTo>
                <a:cubicBezTo>
                  <a:pt x="343926" y="557379"/>
                  <a:pt x="424673" y="469912"/>
                  <a:pt x="518877" y="387490"/>
                </a:cubicBezTo>
                <a:cubicBezTo>
                  <a:pt x="613082" y="303386"/>
                  <a:pt x="720744" y="226011"/>
                  <a:pt x="838499" y="157046"/>
                </a:cubicBezTo>
                <a:cubicBezTo>
                  <a:pt x="868779" y="138543"/>
                  <a:pt x="899059" y="123404"/>
                  <a:pt x="931022" y="106584"/>
                </a:cubicBezTo>
                <a:cubicBezTo>
                  <a:pt x="946162" y="98173"/>
                  <a:pt x="962984" y="91445"/>
                  <a:pt x="978124" y="83035"/>
                </a:cubicBezTo>
                <a:cubicBezTo>
                  <a:pt x="994946" y="76306"/>
                  <a:pt x="1010086" y="67896"/>
                  <a:pt x="1026908" y="61167"/>
                </a:cubicBezTo>
                <a:cubicBezTo>
                  <a:pt x="1043730" y="54439"/>
                  <a:pt x="1058870" y="47711"/>
                  <a:pt x="1075693" y="40983"/>
                </a:cubicBezTo>
                <a:cubicBezTo>
                  <a:pt x="1092515" y="34254"/>
                  <a:pt x="1109337" y="25844"/>
                  <a:pt x="1126159" y="20798"/>
                </a:cubicBezTo>
                <a:lnTo>
                  <a:pt x="1153270" y="11179"/>
                </a:lnTo>
                <a:close/>
                <a:moveTo>
                  <a:pt x="2466732" y="0"/>
                </a:moveTo>
                <a:lnTo>
                  <a:pt x="2468572" y="613"/>
                </a:lnTo>
                <a:cubicBezTo>
                  <a:pt x="2478665" y="3977"/>
                  <a:pt x="2488758" y="7341"/>
                  <a:pt x="2498852" y="10705"/>
                </a:cubicBezTo>
                <a:cubicBezTo>
                  <a:pt x="2503898" y="12387"/>
                  <a:pt x="2507263" y="14069"/>
                  <a:pt x="2512310" y="15752"/>
                </a:cubicBezTo>
                <a:cubicBezTo>
                  <a:pt x="2512310" y="15752"/>
                  <a:pt x="2512310" y="15752"/>
                  <a:pt x="2527450" y="20798"/>
                </a:cubicBezTo>
                <a:cubicBezTo>
                  <a:pt x="2547636" y="29208"/>
                  <a:pt x="2567823" y="37618"/>
                  <a:pt x="2588010" y="44347"/>
                </a:cubicBezTo>
                <a:cubicBezTo>
                  <a:pt x="2588010" y="44347"/>
                  <a:pt x="2588010" y="44347"/>
                  <a:pt x="2594738" y="47711"/>
                </a:cubicBezTo>
                <a:cubicBezTo>
                  <a:pt x="2594738" y="47711"/>
                  <a:pt x="2594738" y="47711"/>
                  <a:pt x="2601467" y="51075"/>
                </a:cubicBezTo>
                <a:cubicBezTo>
                  <a:pt x="2601467" y="51075"/>
                  <a:pt x="2601467" y="51075"/>
                  <a:pt x="2616607" y="57803"/>
                </a:cubicBezTo>
                <a:cubicBezTo>
                  <a:pt x="2626701" y="62850"/>
                  <a:pt x="2636794" y="66214"/>
                  <a:pt x="2646887" y="71260"/>
                </a:cubicBezTo>
                <a:cubicBezTo>
                  <a:pt x="2655298" y="76306"/>
                  <a:pt x="2665392" y="79670"/>
                  <a:pt x="2675485" y="84717"/>
                </a:cubicBezTo>
                <a:cubicBezTo>
                  <a:pt x="2680532" y="86399"/>
                  <a:pt x="2685578" y="89763"/>
                  <a:pt x="2690625" y="91445"/>
                </a:cubicBezTo>
                <a:cubicBezTo>
                  <a:pt x="2690625" y="91445"/>
                  <a:pt x="2690625" y="91445"/>
                  <a:pt x="2704083" y="98173"/>
                </a:cubicBezTo>
                <a:cubicBezTo>
                  <a:pt x="2724269" y="108266"/>
                  <a:pt x="2742774" y="118358"/>
                  <a:pt x="2762961" y="128451"/>
                </a:cubicBezTo>
                <a:cubicBezTo>
                  <a:pt x="2781465" y="138543"/>
                  <a:pt x="2799969" y="150317"/>
                  <a:pt x="2818474" y="160410"/>
                </a:cubicBezTo>
                <a:cubicBezTo>
                  <a:pt x="2818474" y="160410"/>
                  <a:pt x="2818474" y="160410"/>
                  <a:pt x="2847072" y="177231"/>
                </a:cubicBezTo>
                <a:cubicBezTo>
                  <a:pt x="2857165" y="182277"/>
                  <a:pt x="2865576" y="189005"/>
                  <a:pt x="2873987" y="194051"/>
                </a:cubicBezTo>
                <a:cubicBezTo>
                  <a:pt x="2892492" y="205826"/>
                  <a:pt x="2910996" y="217600"/>
                  <a:pt x="2929500" y="229375"/>
                </a:cubicBezTo>
                <a:cubicBezTo>
                  <a:pt x="2948005" y="242832"/>
                  <a:pt x="2966509" y="254606"/>
                  <a:pt x="2983332" y="268063"/>
                </a:cubicBezTo>
                <a:cubicBezTo>
                  <a:pt x="2991743" y="274791"/>
                  <a:pt x="3001836" y="279837"/>
                  <a:pt x="3010247" y="286565"/>
                </a:cubicBezTo>
                <a:cubicBezTo>
                  <a:pt x="3010247" y="286565"/>
                  <a:pt x="3010247" y="286565"/>
                  <a:pt x="3037163" y="306750"/>
                </a:cubicBezTo>
                <a:cubicBezTo>
                  <a:pt x="3037163" y="306750"/>
                  <a:pt x="3037163" y="306750"/>
                  <a:pt x="3062396" y="328617"/>
                </a:cubicBezTo>
                <a:cubicBezTo>
                  <a:pt x="3062396" y="328617"/>
                  <a:pt x="3062396" y="328617"/>
                  <a:pt x="3075854" y="338710"/>
                </a:cubicBezTo>
                <a:cubicBezTo>
                  <a:pt x="3079218" y="342074"/>
                  <a:pt x="3084265" y="345438"/>
                  <a:pt x="3087629" y="348802"/>
                </a:cubicBezTo>
                <a:cubicBezTo>
                  <a:pt x="3121274" y="377397"/>
                  <a:pt x="3154918" y="405993"/>
                  <a:pt x="3186880" y="437952"/>
                </a:cubicBezTo>
                <a:cubicBezTo>
                  <a:pt x="3186880" y="437952"/>
                  <a:pt x="3186880" y="437952"/>
                  <a:pt x="3212114" y="459819"/>
                </a:cubicBezTo>
                <a:cubicBezTo>
                  <a:pt x="3212114" y="459819"/>
                  <a:pt x="3212114" y="459819"/>
                  <a:pt x="3223889" y="471594"/>
                </a:cubicBezTo>
                <a:cubicBezTo>
                  <a:pt x="3223889" y="471594"/>
                  <a:pt x="3223889" y="471594"/>
                  <a:pt x="3235665" y="483368"/>
                </a:cubicBezTo>
                <a:cubicBezTo>
                  <a:pt x="3250805" y="500189"/>
                  <a:pt x="3265945" y="517010"/>
                  <a:pt x="3281085" y="532148"/>
                </a:cubicBezTo>
                <a:cubicBezTo>
                  <a:pt x="3289496" y="540559"/>
                  <a:pt x="3296225" y="548969"/>
                  <a:pt x="3302954" y="557379"/>
                </a:cubicBezTo>
                <a:cubicBezTo>
                  <a:pt x="3302954" y="557379"/>
                  <a:pt x="3302954" y="557379"/>
                  <a:pt x="3324822" y="582611"/>
                </a:cubicBezTo>
                <a:cubicBezTo>
                  <a:pt x="3324822" y="582611"/>
                  <a:pt x="3324822" y="582611"/>
                  <a:pt x="3348374" y="607842"/>
                </a:cubicBezTo>
                <a:cubicBezTo>
                  <a:pt x="3355102" y="616252"/>
                  <a:pt x="3361831" y="626344"/>
                  <a:pt x="3368560" y="634755"/>
                </a:cubicBezTo>
                <a:cubicBezTo>
                  <a:pt x="3382018" y="651576"/>
                  <a:pt x="3397158" y="670078"/>
                  <a:pt x="3410616" y="688581"/>
                </a:cubicBezTo>
                <a:cubicBezTo>
                  <a:pt x="3422391" y="705402"/>
                  <a:pt x="3435849" y="723905"/>
                  <a:pt x="3449307" y="742408"/>
                </a:cubicBezTo>
                <a:cubicBezTo>
                  <a:pt x="3449307" y="742408"/>
                  <a:pt x="3449307" y="742408"/>
                  <a:pt x="3459400" y="755864"/>
                </a:cubicBezTo>
                <a:cubicBezTo>
                  <a:pt x="3459400" y="755864"/>
                  <a:pt x="3459400" y="755864"/>
                  <a:pt x="3464447" y="764275"/>
                </a:cubicBezTo>
                <a:cubicBezTo>
                  <a:pt x="3464447" y="764275"/>
                  <a:pt x="3464447" y="764275"/>
                  <a:pt x="3467811" y="771003"/>
                </a:cubicBezTo>
                <a:cubicBezTo>
                  <a:pt x="3467811" y="771003"/>
                  <a:pt x="3467811" y="771003"/>
                  <a:pt x="3486316" y="799598"/>
                </a:cubicBezTo>
                <a:cubicBezTo>
                  <a:pt x="3486316" y="799598"/>
                  <a:pt x="3486316" y="799598"/>
                  <a:pt x="3504820" y="828193"/>
                </a:cubicBezTo>
                <a:cubicBezTo>
                  <a:pt x="3504820" y="828193"/>
                  <a:pt x="3504820" y="828193"/>
                  <a:pt x="3514913" y="841650"/>
                </a:cubicBezTo>
                <a:cubicBezTo>
                  <a:pt x="3516596" y="846696"/>
                  <a:pt x="3519960" y="851742"/>
                  <a:pt x="3523325" y="856789"/>
                </a:cubicBezTo>
                <a:cubicBezTo>
                  <a:pt x="3533418" y="876974"/>
                  <a:pt x="3545193" y="895476"/>
                  <a:pt x="3556969" y="915661"/>
                </a:cubicBezTo>
                <a:cubicBezTo>
                  <a:pt x="3562016" y="925754"/>
                  <a:pt x="3567062" y="935846"/>
                  <a:pt x="3572109" y="945939"/>
                </a:cubicBezTo>
                <a:cubicBezTo>
                  <a:pt x="3572109" y="945939"/>
                  <a:pt x="3572109" y="945939"/>
                  <a:pt x="3588931" y="976216"/>
                </a:cubicBezTo>
                <a:cubicBezTo>
                  <a:pt x="3588931" y="976216"/>
                  <a:pt x="3588931" y="976216"/>
                  <a:pt x="3604071" y="1006493"/>
                </a:cubicBezTo>
                <a:cubicBezTo>
                  <a:pt x="3609118" y="1016586"/>
                  <a:pt x="3614165" y="1026678"/>
                  <a:pt x="3617529" y="1036771"/>
                </a:cubicBezTo>
                <a:cubicBezTo>
                  <a:pt x="3627622" y="1058638"/>
                  <a:pt x="3636033" y="1078822"/>
                  <a:pt x="3646127" y="1099007"/>
                </a:cubicBezTo>
                <a:lnTo>
                  <a:pt x="3652017" y="1113926"/>
                </a:lnTo>
                <a:lnTo>
                  <a:pt x="3604998" y="1109186"/>
                </a:lnTo>
                <a:cubicBezTo>
                  <a:pt x="3559310" y="1109186"/>
                  <a:pt x="3514704" y="1113816"/>
                  <a:pt x="3471622" y="1122632"/>
                </a:cubicBezTo>
                <a:lnTo>
                  <a:pt x="3385171" y="1149467"/>
                </a:lnTo>
                <a:lnTo>
                  <a:pt x="3383700" y="1146105"/>
                </a:lnTo>
                <a:cubicBezTo>
                  <a:pt x="3378654" y="1137695"/>
                  <a:pt x="3375289" y="1127603"/>
                  <a:pt x="3370242" y="1119192"/>
                </a:cubicBezTo>
                <a:cubicBezTo>
                  <a:pt x="3370242" y="1119192"/>
                  <a:pt x="3370242" y="1119192"/>
                  <a:pt x="3356785" y="1093961"/>
                </a:cubicBezTo>
                <a:cubicBezTo>
                  <a:pt x="3356785" y="1093961"/>
                  <a:pt x="3356785" y="1093961"/>
                  <a:pt x="3343327" y="1067048"/>
                </a:cubicBezTo>
                <a:cubicBezTo>
                  <a:pt x="3339962" y="1058638"/>
                  <a:pt x="3334916" y="1048545"/>
                  <a:pt x="3329869" y="1040135"/>
                </a:cubicBezTo>
                <a:cubicBezTo>
                  <a:pt x="3319776" y="1023314"/>
                  <a:pt x="3309682" y="1006493"/>
                  <a:pt x="3299589" y="989673"/>
                </a:cubicBezTo>
                <a:cubicBezTo>
                  <a:pt x="3297907" y="984626"/>
                  <a:pt x="3296225" y="981262"/>
                  <a:pt x="3292860" y="976216"/>
                </a:cubicBezTo>
                <a:cubicBezTo>
                  <a:pt x="3292860" y="976216"/>
                  <a:pt x="3292860" y="976216"/>
                  <a:pt x="3284449" y="964441"/>
                </a:cubicBezTo>
                <a:cubicBezTo>
                  <a:pt x="3284449" y="964441"/>
                  <a:pt x="3284449" y="964441"/>
                  <a:pt x="3269309" y="939210"/>
                </a:cubicBezTo>
                <a:cubicBezTo>
                  <a:pt x="3269309" y="939210"/>
                  <a:pt x="3269309" y="939210"/>
                  <a:pt x="3252487" y="915661"/>
                </a:cubicBezTo>
                <a:cubicBezTo>
                  <a:pt x="3252487" y="915661"/>
                  <a:pt x="3252487" y="915661"/>
                  <a:pt x="3249123" y="908933"/>
                </a:cubicBezTo>
                <a:cubicBezTo>
                  <a:pt x="3249123" y="908933"/>
                  <a:pt x="3249123" y="908933"/>
                  <a:pt x="3245758" y="902205"/>
                </a:cubicBezTo>
                <a:cubicBezTo>
                  <a:pt x="3245758" y="902205"/>
                  <a:pt x="3245758" y="902205"/>
                  <a:pt x="3235665" y="890430"/>
                </a:cubicBezTo>
                <a:cubicBezTo>
                  <a:pt x="3225571" y="875291"/>
                  <a:pt x="3213796" y="858471"/>
                  <a:pt x="3202020" y="843332"/>
                </a:cubicBezTo>
                <a:cubicBezTo>
                  <a:pt x="3190245" y="828193"/>
                  <a:pt x="3178469" y="811373"/>
                  <a:pt x="3166694" y="796234"/>
                </a:cubicBezTo>
                <a:cubicBezTo>
                  <a:pt x="3159965" y="789506"/>
                  <a:pt x="3154918" y="781095"/>
                  <a:pt x="3148189" y="774367"/>
                </a:cubicBezTo>
                <a:cubicBezTo>
                  <a:pt x="3148189" y="774367"/>
                  <a:pt x="3148189" y="774367"/>
                  <a:pt x="3128003" y="750818"/>
                </a:cubicBezTo>
                <a:cubicBezTo>
                  <a:pt x="3128003" y="750818"/>
                  <a:pt x="3128003" y="750818"/>
                  <a:pt x="3109498" y="728951"/>
                </a:cubicBezTo>
                <a:cubicBezTo>
                  <a:pt x="3102769" y="722223"/>
                  <a:pt x="3097723" y="715494"/>
                  <a:pt x="3090994" y="707084"/>
                </a:cubicBezTo>
                <a:cubicBezTo>
                  <a:pt x="3077536" y="693627"/>
                  <a:pt x="3064078" y="680171"/>
                  <a:pt x="3050620" y="665032"/>
                </a:cubicBezTo>
                <a:cubicBezTo>
                  <a:pt x="3050620" y="665032"/>
                  <a:pt x="3050620" y="665032"/>
                  <a:pt x="3040527" y="654940"/>
                </a:cubicBezTo>
                <a:cubicBezTo>
                  <a:pt x="3040527" y="654940"/>
                  <a:pt x="3040527" y="654940"/>
                  <a:pt x="3030434" y="644847"/>
                </a:cubicBezTo>
                <a:cubicBezTo>
                  <a:pt x="3030434" y="644847"/>
                  <a:pt x="3030434" y="644847"/>
                  <a:pt x="3008565" y="624662"/>
                </a:cubicBezTo>
                <a:cubicBezTo>
                  <a:pt x="2981649" y="597749"/>
                  <a:pt x="2951369" y="572518"/>
                  <a:pt x="2922772" y="547287"/>
                </a:cubicBezTo>
                <a:cubicBezTo>
                  <a:pt x="2919407" y="543923"/>
                  <a:pt x="2914360" y="542241"/>
                  <a:pt x="2910996" y="538877"/>
                </a:cubicBezTo>
                <a:cubicBezTo>
                  <a:pt x="2910996" y="538877"/>
                  <a:pt x="2910996" y="538877"/>
                  <a:pt x="2899220" y="530466"/>
                </a:cubicBezTo>
                <a:cubicBezTo>
                  <a:pt x="2899220" y="530466"/>
                  <a:pt x="2899220" y="530466"/>
                  <a:pt x="2877352" y="511963"/>
                </a:cubicBezTo>
                <a:cubicBezTo>
                  <a:pt x="2877352" y="511963"/>
                  <a:pt x="2877352" y="511963"/>
                  <a:pt x="2855483" y="495143"/>
                </a:cubicBezTo>
                <a:cubicBezTo>
                  <a:pt x="2847072" y="488414"/>
                  <a:pt x="2838661" y="483368"/>
                  <a:pt x="2831932" y="478322"/>
                </a:cubicBezTo>
                <a:cubicBezTo>
                  <a:pt x="2816792" y="466547"/>
                  <a:pt x="2799969" y="454773"/>
                  <a:pt x="2784829" y="444680"/>
                </a:cubicBezTo>
                <a:cubicBezTo>
                  <a:pt x="2769689" y="434588"/>
                  <a:pt x="2752867" y="424496"/>
                  <a:pt x="2737727" y="414403"/>
                </a:cubicBezTo>
                <a:cubicBezTo>
                  <a:pt x="2729316" y="409357"/>
                  <a:pt x="2720905" y="402629"/>
                  <a:pt x="2712494" y="399264"/>
                </a:cubicBezTo>
                <a:cubicBezTo>
                  <a:pt x="2712494" y="399264"/>
                  <a:pt x="2712494" y="399264"/>
                  <a:pt x="2688943" y="384126"/>
                </a:cubicBezTo>
                <a:cubicBezTo>
                  <a:pt x="2672121" y="375715"/>
                  <a:pt x="2655298" y="365623"/>
                  <a:pt x="2638476" y="357213"/>
                </a:cubicBezTo>
                <a:cubicBezTo>
                  <a:pt x="2623336" y="347120"/>
                  <a:pt x="2606514" y="338710"/>
                  <a:pt x="2589692" y="330299"/>
                </a:cubicBezTo>
                <a:cubicBezTo>
                  <a:pt x="2589692" y="330299"/>
                  <a:pt x="2589692" y="330299"/>
                  <a:pt x="2576234" y="325253"/>
                </a:cubicBezTo>
                <a:cubicBezTo>
                  <a:pt x="2572870" y="321889"/>
                  <a:pt x="2567823" y="320207"/>
                  <a:pt x="2564458" y="318525"/>
                </a:cubicBezTo>
                <a:cubicBezTo>
                  <a:pt x="2564458" y="318525"/>
                  <a:pt x="2564458" y="318525"/>
                  <a:pt x="2539225" y="306750"/>
                </a:cubicBezTo>
                <a:cubicBezTo>
                  <a:pt x="2539225" y="306750"/>
                  <a:pt x="2539225" y="306750"/>
                  <a:pt x="2512310" y="294976"/>
                </a:cubicBezTo>
                <a:cubicBezTo>
                  <a:pt x="2512310" y="294976"/>
                  <a:pt x="2512310" y="294976"/>
                  <a:pt x="2500534" y="289930"/>
                </a:cubicBezTo>
                <a:cubicBezTo>
                  <a:pt x="2500534" y="289930"/>
                  <a:pt x="2500534" y="289930"/>
                  <a:pt x="2493805" y="286565"/>
                </a:cubicBezTo>
                <a:cubicBezTo>
                  <a:pt x="2493805" y="286565"/>
                  <a:pt x="2493805" y="286565"/>
                  <a:pt x="2487076" y="284883"/>
                </a:cubicBezTo>
                <a:lnTo>
                  <a:pt x="2435905" y="263426"/>
                </a:lnTo>
                <a:lnTo>
                  <a:pt x="2458922" y="189279"/>
                </a:lnTo>
                <a:cubicBezTo>
                  <a:pt x="2467737" y="146197"/>
                  <a:pt x="2472367" y="101590"/>
                  <a:pt x="2472367" y="55902"/>
                </a:cubicBezTo>
                <a:lnTo>
                  <a:pt x="2466732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459038" y="3887788"/>
            <a:ext cx="12033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2606675" y="3025775"/>
            <a:ext cx="831850" cy="758825"/>
            <a:chOff x="0" y="0"/>
            <a:chExt cx="831298" cy="757602"/>
          </a:xfrm>
          <a:solidFill>
            <a:schemeClr val="bg1"/>
          </a:solidFill>
        </p:grpSpPr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>
              <a:off x="51096" y="601365"/>
              <a:ext cx="156237" cy="1562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259412" y="496224"/>
              <a:ext cx="156237" cy="26137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467728" y="392066"/>
              <a:ext cx="156237" cy="36553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676044" y="287908"/>
              <a:ext cx="155254" cy="46969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d-ID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0" y="0"/>
              <a:ext cx="831298" cy="496224"/>
            </a:xfrm>
            <a:custGeom>
              <a:avLst/>
              <a:gdLst>
                <a:gd name="T0" fmla="*/ 701951612 w 846"/>
                <a:gd name="T1" fmla="*/ 115865850 h 505"/>
                <a:gd name="T2" fmla="*/ 549395699 w 846"/>
                <a:gd name="T3" fmla="*/ 115865850 h 505"/>
                <a:gd name="T4" fmla="*/ 357251809 w 846"/>
                <a:gd name="T5" fmla="*/ 256834733 h 505"/>
                <a:gd name="T6" fmla="*/ 254903861 w 846"/>
                <a:gd name="T7" fmla="*/ 205660785 h 505"/>
                <a:gd name="T8" fmla="*/ 0 w 846"/>
                <a:gd name="T9" fmla="*/ 423874561 h 505"/>
                <a:gd name="T10" fmla="*/ 0 w 846"/>
                <a:gd name="T11" fmla="*/ 487600516 h 505"/>
                <a:gd name="T12" fmla="*/ 254903861 w 846"/>
                <a:gd name="T13" fmla="*/ 269386802 h 505"/>
                <a:gd name="T14" fmla="*/ 357251809 w 846"/>
                <a:gd name="T15" fmla="*/ 321526666 h 505"/>
                <a:gd name="T16" fmla="*/ 574499712 w 846"/>
                <a:gd name="T17" fmla="*/ 167039828 h 505"/>
                <a:gd name="T18" fmla="*/ 728021542 w 846"/>
                <a:gd name="T19" fmla="*/ 167039828 h 505"/>
                <a:gd name="T20" fmla="*/ 816851505 w 846"/>
                <a:gd name="T21" fmla="*/ 77243910 h 505"/>
                <a:gd name="T22" fmla="*/ 816851505 w 846"/>
                <a:gd name="T23" fmla="*/ 0 h 505"/>
                <a:gd name="T24" fmla="*/ 701951612 w 846"/>
                <a:gd name="T25" fmla="*/ 115865850 h 50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46"/>
                <a:gd name="T40" fmla="*/ 0 h 505"/>
                <a:gd name="T41" fmla="*/ 846 w 846"/>
                <a:gd name="T42" fmla="*/ 505 h 50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46" h="505">
                  <a:moveTo>
                    <a:pt x="727" y="120"/>
                  </a:moveTo>
                  <a:lnTo>
                    <a:pt x="569" y="120"/>
                  </a:lnTo>
                  <a:lnTo>
                    <a:pt x="370" y="266"/>
                  </a:lnTo>
                  <a:lnTo>
                    <a:pt x="264" y="213"/>
                  </a:lnTo>
                  <a:lnTo>
                    <a:pt x="0" y="439"/>
                  </a:lnTo>
                  <a:lnTo>
                    <a:pt x="0" y="505"/>
                  </a:lnTo>
                  <a:lnTo>
                    <a:pt x="264" y="279"/>
                  </a:lnTo>
                  <a:lnTo>
                    <a:pt x="370" y="333"/>
                  </a:lnTo>
                  <a:lnTo>
                    <a:pt x="595" y="173"/>
                  </a:lnTo>
                  <a:lnTo>
                    <a:pt x="754" y="173"/>
                  </a:lnTo>
                  <a:lnTo>
                    <a:pt x="846" y="80"/>
                  </a:lnTo>
                  <a:lnTo>
                    <a:pt x="846" y="0"/>
                  </a:lnTo>
                  <a:lnTo>
                    <a:pt x="727" y="1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TextBox 25"/>
          <p:cNvSpPr txBox="1">
            <a:spLocks noChangeArrowheads="1"/>
          </p:cNvSpPr>
          <p:nvPr/>
        </p:nvSpPr>
        <p:spPr bwMode="auto">
          <a:xfrm>
            <a:off x="939800" y="3705225"/>
            <a:ext cx="6477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行动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26"/>
          <p:cNvSpPr txBox="1">
            <a:spLocks noChangeArrowheads="1"/>
          </p:cNvSpPr>
          <p:nvPr/>
        </p:nvSpPr>
        <p:spPr bwMode="auto">
          <a:xfrm>
            <a:off x="2736850" y="2051050"/>
            <a:ext cx="646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计划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27"/>
          <p:cNvSpPr txBox="1">
            <a:spLocks noChangeArrowheads="1"/>
          </p:cNvSpPr>
          <p:nvPr/>
        </p:nvSpPr>
        <p:spPr bwMode="auto">
          <a:xfrm>
            <a:off x="2736850" y="5530850"/>
            <a:ext cx="646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28"/>
          <p:cNvSpPr txBox="1">
            <a:spLocks noChangeArrowheads="1"/>
          </p:cNvSpPr>
          <p:nvPr/>
        </p:nvSpPr>
        <p:spPr bwMode="auto">
          <a:xfrm>
            <a:off x="4541838" y="3770313"/>
            <a:ext cx="646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要求</a:t>
            </a:r>
            <a:endParaRPr lang="id-ID" altLang="en-US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9" name="Group 29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5438" y="1566863"/>
            <a:ext cx="420687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Group 3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0" y="3273425"/>
            <a:ext cx="401638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Freeform 60"/>
          <p:cNvSpPr>
            <a:spLocks noEditPoints="1"/>
          </p:cNvSpPr>
          <p:nvPr/>
        </p:nvSpPr>
        <p:spPr bwMode="auto">
          <a:xfrm>
            <a:off x="4643438" y="3343275"/>
            <a:ext cx="400050" cy="400050"/>
          </a:xfrm>
          <a:custGeom>
            <a:avLst/>
            <a:gdLst>
              <a:gd name="T0" fmla="*/ 1230775507 w 128"/>
              <a:gd name="T1" fmla="*/ 9766844 h 128"/>
              <a:gd name="T2" fmla="*/ 1211238699 w 128"/>
              <a:gd name="T3" fmla="*/ 0 h 128"/>
              <a:gd name="T4" fmla="*/ 1191705017 w 128"/>
              <a:gd name="T5" fmla="*/ 9766844 h 128"/>
              <a:gd name="T6" fmla="*/ 19536814 w 128"/>
              <a:gd name="T7" fmla="*/ 791214333 h 128"/>
              <a:gd name="T8" fmla="*/ 0 w 128"/>
              <a:gd name="T9" fmla="*/ 820518176 h 128"/>
              <a:gd name="T10" fmla="*/ 29303661 w 128"/>
              <a:gd name="T11" fmla="*/ 859588666 h 128"/>
              <a:gd name="T12" fmla="*/ 332113323 w 128"/>
              <a:gd name="T13" fmla="*/ 976806385 h 128"/>
              <a:gd name="T14" fmla="*/ 478634789 w 128"/>
              <a:gd name="T15" fmla="*/ 1230775507 h 128"/>
              <a:gd name="T16" fmla="*/ 507938438 w 128"/>
              <a:gd name="T17" fmla="*/ 1250312314 h 128"/>
              <a:gd name="T18" fmla="*/ 507938438 w 128"/>
              <a:gd name="T19" fmla="*/ 1250312314 h 128"/>
              <a:gd name="T20" fmla="*/ 537242086 w 128"/>
              <a:gd name="T21" fmla="*/ 1230775507 h 128"/>
              <a:gd name="T22" fmla="*/ 625156157 w 128"/>
              <a:gd name="T23" fmla="*/ 1094024105 h 128"/>
              <a:gd name="T24" fmla="*/ 1006110034 w 128"/>
              <a:gd name="T25" fmla="*/ 1250312314 h 128"/>
              <a:gd name="T26" fmla="*/ 1015880000 w 128"/>
              <a:gd name="T27" fmla="*/ 1250312314 h 128"/>
              <a:gd name="T28" fmla="*/ 1035413682 w 128"/>
              <a:gd name="T29" fmla="*/ 1240545473 h 128"/>
              <a:gd name="T30" fmla="*/ 1054950490 w 128"/>
              <a:gd name="T31" fmla="*/ 1221008665 h 128"/>
              <a:gd name="T32" fmla="*/ 1250312314 w 128"/>
              <a:gd name="T33" fmla="*/ 48840468 h 128"/>
              <a:gd name="T34" fmla="*/ 1230775507 w 128"/>
              <a:gd name="T35" fmla="*/ 9766844 h 128"/>
              <a:gd name="T36" fmla="*/ 126984609 w 128"/>
              <a:gd name="T37" fmla="*/ 810748015 h 128"/>
              <a:gd name="T38" fmla="*/ 1025646841 w 128"/>
              <a:gd name="T39" fmla="*/ 205128763 h 128"/>
              <a:gd name="T40" fmla="*/ 371186938 w 128"/>
              <a:gd name="T41" fmla="*/ 908429122 h 128"/>
              <a:gd name="T42" fmla="*/ 361416972 w 128"/>
              <a:gd name="T43" fmla="*/ 908429122 h 128"/>
              <a:gd name="T44" fmla="*/ 126984609 w 128"/>
              <a:gd name="T45" fmla="*/ 810748015 h 128"/>
              <a:gd name="T46" fmla="*/ 400490587 w 128"/>
              <a:gd name="T47" fmla="*/ 937735896 h 128"/>
              <a:gd name="T48" fmla="*/ 400490587 w 128"/>
              <a:gd name="T49" fmla="*/ 937735896 h 128"/>
              <a:gd name="T50" fmla="*/ 1142864561 w 128"/>
              <a:gd name="T51" fmla="*/ 146521417 h 128"/>
              <a:gd name="T52" fmla="*/ 507938438 w 128"/>
              <a:gd name="T53" fmla="*/ 1133094595 h 128"/>
              <a:gd name="T54" fmla="*/ 400490587 w 128"/>
              <a:gd name="T55" fmla="*/ 937735896 h 128"/>
              <a:gd name="T56" fmla="*/ 986573226 w 128"/>
              <a:gd name="T57" fmla="*/ 1152631402 h 128"/>
              <a:gd name="T58" fmla="*/ 654459806 w 128"/>
              <a:gd name="T59" fmla="*/ 1025646841 h 128"/>
              <a:gd name="T60" fmla="*/ 625156157 w 128"/>
              <a:gd name="T61" fmla="*/ 1015880000 h 128"/>
              <a:gd name="T62" fmla="*/ 1142864561 w 128"/>
              <a:gd name="T63" fmla="*/ 224665570 h 128"/>
              <a:gd name="T64" fmla="*/ 986573226 w 128"/>
              <a:gd name="T65" fmla="*/ 1152631402 h 1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28"/>
              <a:gd name="T100" fmla="*/ 0 h 128"/>
              <a:gd name="T101" fmla="*/ 128 w 128"/>
              <a:gd name="T102" fmla="*/ 128 h 12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22" name="Group 36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9088" y="5187950"/>
            <a:ext cx="40163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19"/>
          <p:cNvSpPr txBox="1">
            <a:spLocks noChangeArrowheads="1"/>
          </p:cNvSpPr>
          <p:nvPr/>
        </p:nvSpPr>
        <p:spPr bwMode="auto">
          <a:xfrm>
            <a:off x="9363075" y="3238500"/>
            <a:ext cx="54292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计划</a:t>
            </a:r>
            <a:endParaRPr lang="id-ID" alt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9363075" y="3449638"/>
            <a:ext cx="22002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5" name="Group 40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99525" y="3267075"/>
            <a:ext cx="415925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5"/>
          <p:cNvSpPr txBox="1">
            <a:spLocks noChangeArrowheads="1"/>
          </p:cNvSpPr>
          <p:nvPr/>
        </p:nvSpPr>
        <p:spPr bwMode="auto">
          <a:xfrm>
            <a:off x="6604000" y="3238500"/>
            <a:ext cx="544513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行动</a:t>
            </a:r>
            <a:endParaRPr lang="id-ID" alt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>
            <a:off x="6604000" y="3449638"/>
            <a:ext cx="22002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8" name="Group 43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45213" y="3267075"/>
            <a:ext cx="395287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17"/>
          <p:cNvSpPr txBox="1">
            <a:spLocks noChangeArrowheads="1"/>
          </p:cNvSpPr>
          <p:nvPr/>
        </p:nvSpPr>
        <p:spPr bwMode="auto">
          <a:xfrm>
            <a:off x="6607175" y="4660900"/>
            <a:ext cx="542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要求</a:t>
            </a:r>
            <a:endParaRPr lang="id-ID" alt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Rectangle 18"/>
          <p:cNvSpPr>
            <a:spLocks noChangeArrowheads="1"/>
          </p:cNvSpPr>
          <p:nvPr/>
        </p:nvSpPr>
        <p:spPr bwMode="auto">
          <a:xfrm>
            <a:off x="6607175" y="4902200"/>
            <a:ext cx="22002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Freeform 60"/>
          <p:cNvSpPr>
            <a:spLocks noEditPoints="1"/>
          </p:cNvSpPr>
          <p:nvPr/>
        </p:nvSpPr>
        <p:spPr bwMode="auto">
          <a:xfrm>
            <a:off x="6142038" y="4719638"/>
            <a:ext cx="400050" cy="400050"/>
          </a:xfrm>
          <a:custGeom>
            <a:avLst/>
            <a:gdLst>
              <a:gd name="T0" fmla="*/ 1230775507 w 128"/>
              <a:gd name="T1" fmla="*/ 9766844 h 128"/>
              <a:gd name="T2" fmla="*/ 1211238699 w 128"/>
              <a:gd name="T3" fmla="*/ 0 h 128"/>
              <a:gd name="T4" fmla="*/ 1191705017 w 128"/>
              <a:gd name="T5" fmla="*/ 9766844 h 128"/>
              <a:gd name="T6" fmla="*/ 19536814 w 128"/>
              <a:gd name="T7" fmla="*/ 791214333 h 128"/>
              <a:gd name="T8" fmla="*/ 0 w 128"/>
              <a:gd name="T9" fmla="*/ 820518176 h 128"/>
              <a:gd name="T10" fmla="*/ 29303661 w 128"/>
              <a:gd name="T11" fmla="*/ 859588666 h 128"/>
              <a:gd name="T12" fmla="*/ 332113323 w 128"/>
              <a:gd name="T13" fmla="*/ 976806385 h 128"/>
              <a:gd name="T14" fmla="*/ 478634789 w 128"/>
              <a:gd name="T15" fmla="*/ 1230775507 h 128"/>
              <a:gd name="T16" fmla="*/ 507938438 w 128"/>
              <a:gd name="T17" fmla="*/ 1250312314 h 128"/>
              <a:gd name="T18" fmla="*/ 507938438 w 128"/>
              <a:gd name="T19" fmla="*/ 1250312314 h 128"/>
              <a:gd name="T20" fmla="*/ 537242086 w 128"/>
              <a:gd name="T21" fmla="*/ 1230775507 h 128"/>
              <a:gd name="T22" fmla="*/ 625156157 w 128"/>
              <a:gd name="T23" fmla="*/ 1094024105 h 128"/>
              <a:gd name="T24" fmla="*/ 1006110034 w 128"/>
              <a:gd name="T25" fmla="*/ 1250312314 h 128"/>
              <a:gd name="T26" fmla="*/ 1015880000 w 128"/>
              <a:gd name="T27" fmla="*/ 1250312314 h 128"/>
              <a:gd name="T28" fmla="*/ 1035413682 w 128"/>
              <a:gd name="T29" fmla="*/ 1240545473 h 128"/>
              <a:gd name="T30" fmla="*/ 1054950490 w 128"/>
              <a:gd name="T31" fmla="*/ 1221008665 h 128"/>
              <a:gd name="T32" fmla="*/ 1250312314 w 128"/>
              <a:gd name="T33" fmla="*/ 48840468 h 128"/>
              <a:gd name="T34" fmla="*/ 1230775507 w 128"/>
              <a:gd name="T35" fmla="*/ 9766844 h 128"/>
              <a:gd name="T36" fmla="*/ 126984609 w 128"/>
              <a:gd name="T37" fmla="*/ 810748015 h 128"/>
              <a:gd name="T38" fmla="*/ 1025646841 w 128"/>
              <a:gd name="T39" fmla="*/ 205128763 h 128"/>
              <a:gd name="T40" fmla="*/ 371186938 w 128"/>
              <a:gd name="T41" fmla="*/ 908429122 h 128"/>
              <a:gd name="T42" fmla="*/ 361416972 w 128"/>
              <a:gd name="T43" fmla="*/ 908429122 h 128"/>
              <a:gd name="T44" fmla="*/ 126984609 w 128"/>
              <a:gd name="T45" fmla="*/ 810748015 h 128"/>
              <a:gd name="T46" fmla="*/ 400490587 w 128"/>
              <a:gd name="T47" fmla="*/ 937735896 h 128"/>
              <a:gd name="T48" fmla="*/ 400490587 w 128"/>
              <a:gd name="T49" fmla="*/ 937735896 h 128"/>
              <a:gd name="T50" fmla="*/ 1142864561 w 128"/>
              <a:gd name="T51" fmla="*/ 146521417 h 128"/>
              <a:gd name="T52" fmla="*/ 507938438 w 128"/>
              <a:gd name="T53" fmla="*/ 1133094595 h 128"/>
              <a:gd name="T54" fmla="*/ 400490587 w 128"/>
              <a:gd name="T55" fmla="*/ 937735896 h 128"/>
              <a:gd name="T56" fmla="*/ 986573226 w 128"/>
              <a:gd name="T57" fmla="*/ 1152631402 h 128"/>
              <a:gd name="T58" fmla="*/ 654459806 w 128"/>
              <a:gd name="T59" fmla="*/ 1025646841 h 128"/>
              <a:gd name="T60" fmla="*/ 625156157 w 128"/>
              <a:gd name="T61" fmla="*/ 1015880000 h 128"/>
              <a:gd name="T62" fmla="*/ 1142864561 w 128"/>
              <a:gd name="T63" fmla="*/ 224665570 h 128"/>
              <a:gd name="T64" fmla="*/ 986573226 w 128"/>
              <a:gd name="T65" fmla="*/ 1152631402 h 1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28"/>
              <a:gd name="T100" fmla="*/ 0 h 128"/>
              <a:gd name="T101" fmla="*/ 128 w 128"/>
              <a:gd name="T102" fmla="*/ 128 h 12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TextBox 21"/>
          <p:cNvSpPr txBox="1">
            <a:spLocks noChangeArrowheads="1"/>
          </p:cNvSpPr>
          <p:nvPr/>
        </p:nvSpPr>
        <p:spPr bwMode="auto">
          <a:xfrm>
            <a:off x="9353550" y="4665663"/>
            <a:ext cx="5429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</a:t>
            </a:r>
            <a:endParaRPr lang="id-ID" altLang="en-US" sz="14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Rectangle 22"/>
          <p:cNvSpPr>
            <a:spLocks noChangeArrowheads="1"/>
          </p:cNvSpPr>
          <p:nvPr/>
        </p:nvSpPr>
        <p:spPr bwMode="auto">
          <a:xfrm>
            <a:off x="9353550" y="4897438"/>
            <a:ext cx="22002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添加文字添加文字添加文字添加文字添加文字</a:t>
            </a:r>
            <a:endParaRPr lang="id-ID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4" name="Group 47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912225" y="4748213"/>
            <a:ext cx="403225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" name="组合 55"/>
          <p:cNvGrpSpPr>
            <a:grpSpLocks/>
          </p:cNvGrpSpPr>
          <p:nvPr/>
        </p:nvGrpSpPr>
        <p:grpSpPr bwMode="auto">
          <a:xfrm>
            <a:off x="6142038" y="1628775"/>
            <a:ext cx="5235575" cy="1045830"/>
            <a:chOff x="0" y="0"/>
            <a:chExt cx="5234729" cy="1045359"/>
          </a:xfrm>
        </p:grpSpPr>
        <p:sp>
          <p:nvSpPr>
            <p:cNvPr id="36" name="TextBox 58"/>
            <p:cNvSpPr txBox="1">
              <a:spLocks noChangeArrowheads="1"/>
            </p:cNvSpPr>
            <p:nvPr/>
          </p:nvSpPr>
          <p:spPr bwMode="auto">
            <a:xfrm>
              <a:off x="0" y="0"/>
              <a:ext cx="2673389" cy="369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这里输入文字说明</a:t>
              </a:r>
              <a:endParaRPr lang="id-ID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Rectangle 59"/>
            <p:cNvSpPr>
              <a:spLocks noChangeArrowheads="1"/>
            </p:cNvSpPr>
            <p:nvPr/>
          </p:nvSpPr>
          <p:spPr bwMode="auto">
            <a:xfrm>
              <a:off x="0" y="307028"/>
              <a:ext cx="5234729" cy="738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小这里输入文字说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明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这里输入文字说明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8211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688230" y="2313150"/>
            <a:ext cx="10807700" cy="619125"/>
            <a:chOff x="408" y="1537"/>
            <a:chExt cx="6808" cy="390"/>
          </a:xfrm>
          <a:solidFill>
            <a:schemeClr val="bg1"/>
          </a:solidFill>
        </p:grpSpPr>
        <p:sp>
          <p:nvSpPr>
            <p:cNvPr id="4" name="Rectangle 3"/>
            <p:cNvSpPr>
              <a:spLocks noChangeArrowheads="1"/>
            </p:cNvSpPr>
            <p:nvPr/>
          </p:nvSpPr>
          <p:spPr bwMode="gray">
            <a:xfrm>
              <a:off x="408" y="1537"/>
              <a:ext cx="6808" cy="39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 Box 7"/>
            <p:cNvSpPr txBox="1">
              <a:spLocks noChangeArrowheads="1"/>
            </p:cNvSpPr>
            <p:nvPr/>
          </p:nvSpPr>
          <p:spPr bwMode="gray">
            <a:xfrm>
              <a:off x="1679" y="1620"/>
              <a:ext cx="1056" cy="23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关键词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  <p:sp>
          <p:nvSpPr>
            <p:cNvPr id="6" name="AutoShape 9"/>
            <p:cNvSpPr>
              <a:spLocks noChangeArrowheads="1"/>
            </p:cNvSpPr>
            <p:nvPr/>
          </p:nvSpPr>
          <p:spPr bwMode="gray">
            <a:xfrm>
              <a:off x="2870" y="1642"/>
              <a:ext cx="232" cy="172"/>
            </a:xfrm>
            <a:prstGeom prst="rightArrow">
              <a:avLst>
                <a:gd name="adj1" fmla="val 50000"/>
                <a:gd name="adj2" fmla="val 60467"/>
              </a:avLst>
            </a:pr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 Box 10"/>
            <p:cNvSpPr txBox="1">
              <a:spLocks noChangeArrowheads="1"/>
            </p:cNvSpPr>
            <p:nvPr/>
          </p:nvSpPr>
          <p:spPr bwMode="gray">
            <a:xfrm>
              <a:off x="3223" y="1620"/>
              <a:ext cx="1056" cy="23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关键词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  <p:sp>
          <p:nvSpPr>
            <p:cNvPr id="8" name="AutoShape 11"/>
            <p:cNvSpPr>
              <a:spLocks noChangeArrowheads="1"/>
            </p:cNvSpPr>
            <p:nvPr/>
          </p:nvSpPr>
          <p:spPr bwMode="gray">
            <a:xfrm>
              <a:off x="4345" y="1642"/>
              <a:ext cx="232" cy="172"/>
            </a:xfrm>
            <a:prstGeom prst="rightArrow">
              <a:avLst>
                <a:gd name="adj1" fmla="val 50000"/>
                <a:gd name="adj2" fmla="val 60467"/>
              </a:avLst>
            </a:pr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Text Box 12"/>
            <p:cNvSpPr txBox="1">
              <a:spLocks noChangeArrowheads="1"/>
            </p:cNvSpPr>
            <p:nvPr/>
          </p:nvSpPr>
          <p:spPr bwMode="gray">
            <a:xfrm>
              <a:off x="4648" y="1620"/>
              <a:ext cx="1056" cy="23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关键词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  <p:sp>
          <p:nvSpPr>
            <p:cNvPr id="10" name="AutoShape 11"/>
            <p:cNvSpPr>
              <a:spLocks noChangeArrowheads="1"/>
            </p:cNvSpPr>
            <p:nvPr/>
          </p:nvSpPr>
          <p:spPr bwMode="gray">
            <a:xfrm>
              <a:off x="5840" y="1642"/>
              <a:ext cx="232" cy="172"/>
            </a:xfrm>
            <a:prstGeom prst="rightArrow">
              <a:avLst>
                <a:gd name="adj1" fmla="val 50000"/>
                <a:gd name="adj2" fmla="val 60467"/>
              </a:avLst>
            </a:prstGeom>
            <a:solidFill>
              <a:srgbClr val="00B0F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gray">
            <a:xfrm>
              <a:off x="6116" y="1620"/>
              <a:ext cx="1056" cy="23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rPr>
                <a:t>关键词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</p:grpSp>
      <p:grpSp>
        <p:nvGrpSpPr>
          <p:cNvPr id="12" name="Group 4"/>
          <p:cNvGrpSpPr>
            <a:grpSpLocks/>
          </p:cNvGrpSpPr>
          <p:nvPr/>
        </p:nvGrpSpPr>
        <p:grpSpPr bwMode="auto">
          <a:xfrm>
            <a:off x="677118" y="2313150"/>
            <a:ext cx="2054225" cy="619125"/>
            <a:chOff x="404" y="1980"/>
            <a:chExt cx="1294" cy="298"/>
          </a:xfrm>
          <a:solidFill>
            <a:srgbClr val="00B0F0"/>
          </a:solidFill>
        </p:grpSpPr>
        <p:sp>
          <p:nvSpPr>
            <p:cNvPr id="13" name="Rectangle 5"/>
            <p:cNvSpPr>
              <a:spLocks noChangeArrowheads="1"/>
            </p:cNvSpPr>
            <p:nvPr/>
          </p:nvSpPr>
          <p:spPr bwMode="invGray">
            <a:xfrm>
              <a:off x="404" y="1980"/>
              <a:ext cx="1205" cy="2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invGray">
            <a:xfrm rot="5400000">
              <a:off x="1568" y="2072"/>
              <a:ext cx="139" cy="1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5" name="AutoShape 17"/>
          <p:cNvCxnSpPr>
            <a:cxnSpLocks noChangeShapeType="1"/>
          </p:cNvCxnSpPr>
          <p:nvPr/>
        </p:nvCxnSpPr>
        <p:spPr bwMode="gray">
          <a:xfrm>
            <a:off x="2145196" y="3678400"/>
            <a:ext cx="866775" cy="0"/>
          </a:xfrm>
          <a:prstGeom prst="straightConnector1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AutoShape 18"/>
          <p:cNvCxnSpPr>
            <a:cxnSpLocks noChangeShapeType="1"/>
          </p:cNvCxnSpPr>
          <p:nvPr/>
        </p:nvCxnSpPr>
        <p:spPr bwMode="gray">
          <a:xfrm>
            <a:off x="4365786" y="3678400"/>
            <a:ext cx="876300" cy="0"/>
          </a:xfrm>
          <a:prstGeom prst="straightConnector1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AutoShape 19"/>
          <p:cNvCxnSpPr>
            <a:cxnSpLocks noChangeShapeType="1"/>
          </p:cNvCxnSpPr>
          <p:nvPr/>
        </p:nvCxnSpPr>
        <p:spPr bwMode="gray">
          <a:xfrm>
            <a:off x="6687105" y="3678400"/>
            <a:ext cx="828675" cy="0"/>
          </a:xfrm>
          <a:prstGeom prst="straightConnector1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AutoShape 13"/>
          <p:cNvSpPr>
            <a:spLocks noChangeArrowheads="1"/>
          </p:cNvSpPr>
          <p:nvPr/>
        </p:nvSpPr>
        <p:spPr bwMode="gray">
          <a:xfrm>
            <a:off x="972812" y="3121187"/>
            <a:ext cx="1114425" cy="1114425"/>
          </a:xfrm>
          <a:prstGeom prst="diamond">
            <a:avLst/>
          </a:prstGeom>
          <a:solidFill>
            <a:schemeClr val="bg1"/>
          </a:solidFill>
          <a:ln w="9525">
            <a:miter lim="800000"/>
            <a:headEnd/>
            <a:tailEnd/>
          </a:ln>
        </p:spPr>
        <p:txBody>
          <a:bodyPr wrap="none" anchor="ctr">
            <a:flatTx/>
          </a:bodyPr>
          <a:lstStyle/>
          <a:p>
            <a:pPr algn="ctr">
              <a:defRPr/>
            </a:pPr>
            <a:r>
              <a: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AutoShape 14"/>
          <p:cNvSpPr>
            <a:spLocks noChangeArrowheads="1"/>
          </p:cNvSpPr>
          <p:nvPr/>
        </p:nvSpPr>
        <p:spPr bwMode="gray">
          <a:xfrm>
            <a:off x="3100095" y="3121186"/>
            <a:ext cx="1114425" cy="1114425"/>
          </a:xfrm>
          <a:prstGeom prst="diamond">
            <a:avLst/>
          </a:prstGeom>
          <a:solidFill>
            <a:schemeClr val="bg1"/>
          </a:solidFill>
          <a:ln w="9525">
            <a:miter lim="800000"/>
            <a:headEnd/>
            <a:tailEnd/>
          </a:ln>
        </p:spPr>
        <p:txBody>
          <a:bodyPr wrap="none" anchor="ctr">
            <a:flatTx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AutoShape 15"/>
          <p:cNvSpPr>
            <a:spLocks noChangeArrowheads="1"/>
          </p:cNvSpPr>
          <p:nvPr/>
        </p:nvSpPr>
        <p:spPr bwMode="gray">
          <a:xfrm>
            <a:off x="5407128" y="3121186"/>
            <a:ext cx="1114425" cy="1114425"/>
          </a:xfrm>
          <a:prstGeom prst="diamond">
            <a:avLst/>
          </a:prstGeom>
          <a:solidFill>
            <a:schemeClr val="bg1"/>
          </a:solidFill>
          <a:ln w="9525">
            <a:miter lim="800000"/>
            <a:headEnd/>
            <a:tailEnd/>
          </a:ln>
        </p:spPr>
        <p:txBody>
          <a:bodyPr wrap="none" anchor="ctr">
            <a:flatTx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AutoShape 16"/>
          <p:cNvSpPr>
            <a:spLocks noChangeArrowheads="1"/>
          </p:cNvSpPr>
          <p:nvPr/>
        </p:nvSpPr>
        <p:spPr bwMode="gray">
          <a:xfrm>
            <a:off x="7669246" y="3121186"/>
            <a:ext cx="1114425" cy="1114425"/>
          </a:xfrm>
          <a:prstGeom prst="diamond">
            <a:avLst/>
          </a:prstGeom>
          <a:solidFill>
            <a:schemeClr val="bg1"/>
          </a:solidFill>
          <a:ln w="9525">
            <a:miter lim="800000"/>
            <a:headEnd/>
            <a:tailEnd/>
          </a:ln>
        </p:spPr>
        <p:txBody>
          <a:bodyPr wrap="none" anchor="ctr">
            <a:flatTx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AutoShape 19"/>
          <p:cNvCxnSpPr>
            <a:cxnSpLocks noChangeShapeType="1"/>
          </p:cNvCxnSpPr>
          <p:nvPr/>
        </p:nvCxnSpPr>
        <p:spPr bwMode="gray">
          <a:xfrm>
            <a:off x="8975756" y="3678400"/>
            <a:ext cx="828675" cy="0"/>
          </a:xfrm>
          <a:prstGeom prst="straightConnector1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AutoShape 16"/>
          <p:cNvSpPr>
            <a:spLocks noChangeArrowheads="1"/>
          </p:cNvSpPr>
          <p:nvPr/>
        </p:nvSpPr>
        <p:spPr bwMode="gray">
          <a:xfrm>
            <a:off x="9948539" y="3121186"/>
            <a:ext cx="1114425" cy="1114425"/>
          </a:xfrm>
          <a:prstGeom prst="diamond">
            <a:avLst/>
          </a:prstGeom>
          <a:solidFill>
            <a:schemeClr val="bg1"/>
          </a:solidFill>
          <a:ln w="9525">
            <a:miter lim="800000"/>
            <a:headEnd/>
            <a:tailEnd/>
          </a:ln>
        </p:spPr>
        <p:txBody>
          <a:bodyPr wrap="none" anchor="ctr">
            <a:flatTx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693393" y="4837160"/>
            <a:ext cx="2727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3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6"/>
          <p:cNvSpPr>
            <a:spLocks noChangeArrowheads="1"/>
          </p:cNvSpPr>
          <p:nvPr/>
        </p:nvSpPr>
        <p:spPr bwMode="auto">
          <a:xfrm>
            <a:off x="8693393" y="5466275"/>
            <a:ext cx="2708863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字体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553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ound Diagonal Corner Rectangle 37"/>
          <p:cNvSpPr/>
          <p:nvPr/>
        </p:nvSpPr>
        <p:spPr>
          <a:xfrm flipH="1">
            <a:off x="4068747" y="3628525"/>
            <a:ext cx="1455960" cy="155302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Diagonal Corner Rectangle 37"/>
          <p:cNvSpPr/>
          <p:nvPr/>
        </p:nvSpPr>
        <p:spPr>
          <a:xfrm flipH="1">
            <a:off x="1836960" y="3628525"/>
            <a:ext cx="1455960" cy="155302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 Diagonal Corner Rectangle 37"/>
          <p:cNvSpPr/>
          <p:nvPr/>
        </p:nvSpPr>
        <p:spPr>
          <a:xfrm>
            <a:off x="1836960" y="2037401"/>
            <a:ext cx="1455960" cy="155302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 Diagonal Corner Rectangle 37"/>
          <p:cNvSpPr/>
          <p:nvPr/>
        </p:nvSpPr>
        <p:spPr>
          <a:xfrm flipH="1">
            <a:off x="3329781" y="2037401"/>
            <a:ext cx="1455960" cy="155302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32"/>
          <p:cNvCxnSpPr/>
          <p:nvPr/>
        </p:nvCxnSpPr>
        <p:spPr>
          <a:xfrm>
            <a:off x="6776296" y="2248692"/>
            <a:ext cx="2413000" cy="0"/>
          </a:xfrm>
          <a:prstGeom prst="line">
            <a:avLst/>
          </a:prstGeom>
          <a:ln w="19050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/>
          <p:nvPr/>
        </p:nvCxnSpPr>
        <p:spPr>
          <a:xfrm>
            <a:off x="6776296" y="3199500"/>
            <a:ext cx="2525476" cy="0"/>
          </a:xfrm>
          <a:prstGeom prst="line">
            <a:avLst/>
          </a:prstGeom>
          <a:ln w="19050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2"/>
          <p:cNvCxnSpPr/>
          <p:nvPr/>
        </p:nvCxnSpPr>
        <p:spPr>
          <a:xfrm flipH="1">
            <a:off x="6776296" y="4150308"/>
            <a:ext cx="2525476" cy="0"/>
          </a:xfrm>
          <a:prstGeom prst="line">
            <a:avLst/>
          </a:prstGeom>
          <a:ln w="19050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2"/>
          <p:cNvCxnSpPr/>
          <p:nvPr/>
        </p:nvCxnSpPr>
        <p:spPr>
          <a:xfrm flipH="1">
            <a:off x="6776296" y="5101117"/>
            <a:ext cx="2525476" cy="0"/>
          </a:xfrm>
          <a:prstGeom prst="line">
            <a:avLst/>
          </a:prstGeom>
          <a:ln w="19050">
            <a:solidFill>
              <a:schemeClr val="bg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67"/>
          <p:cNvGrpSpPr>
            <a:grpSpLocks noChangeAspect="1"/>
          </p:cNvGrpSpPr>
          <p:nvPr/>
        </p:nvGrpSpPr>
        <p:grpSpPr bwMode="auto">
          <a:xfrm>
            <a:off x="2300620" y="2536676"/>
            <a:ext cx="528640" cy="554474"/>
            <a:chOff x="5541" y="-146"/>
            <a:chExt cx="1064" cy="1116"/>
          </a:xfrm>
          <a:solidFill>
            <a:schemeClr val="tx1"/>
          </a:solidFill>
        </p:grpSpPr>
        <p:sp>
          <p:nvSpPr>
            <p:cNvPr id="12" name="Freeform 68"/>
            <p:cNvSpPr>
              <a:spLocks noEditPoints="1"/>
            </p:cNvSpPr>
            <p:nvPr/>
          </p:nvSpPr>
          <p:spPr bwMode="auto">
            <a:xfrm>
              <a:off x="5541" y="-108"/>
              <a:ext cx="1064" cy="1078"/>
            </a:xfrm>
            <a:custGeom>
              <a:avLst/>
              <a:gdLst>
                <a:gd name="T0" fmla="*/ 28 w 55"/>
                <a:gd name="T1" fmla="*/ 28 h 56"/>
                <a:gd name="T2" fmla="*/ 53 w 55"/>
                <a:gd name="T3" fmla="*/ 16 h 56"/>
                <a:gd name="T4" fmla="*/ 55 w 55"/>
                <a:gd name="T5" fmla="*/ 28 h 56"/>
                <a:gd name="T6" fmla="*/ 28 w 55"/>
                <a:gd name="T7" fmla="*/ 56 h 56"/>
                <a:gd name="T8" fmla="*/ 0 w 55"/>
                <a:gd name="T9" fmla="*/ 28 h 56"/>
                <a:gd name="T10" fmla="*/ 28 w 55"/>
                <a:gd name="T11" fmla="*/ 0 h 56"/>
                <a:gd name="T12" fmla="*/ 28 w 55"/>
                <a:gd name="T13" fmla="*/ 28 h 56"/>
                <a:gd name="T14" fmla="*/ 49 w 55"/>
                <a:gd name="T15" fmla="*/ 37 h 56"/>
                <a:gd name="T16" fmla="*/ 48 w 55"/>
                <a:gd name="T17" fmla="*/ 39 h 56"/>
                <a:gd name="T18" fmla="*/ 41 w 55"/>
                <a:gd name="T19" fmla="*/ 47 h 56"/>
                <a:gd name="T20" fmla="*/ 40 w 55"/>
                <a:gd name="T21" fmla="*/ 48 h 56"/>
                <a:gd name="T22" fmla="*/ 31 w 55"/>
                <a:gd name="T23" fmla="*/ 51 h 56"/>
                <a:gd name="T24" fmla="*/ 29 w 55"/>
                <a:gd name="T25" fmla="*/ 51 h 56"/>
                <a:gd name="T26" fmla="*/ 20 w 55"/>
                <a:gd name="T27" fmla="*/ 50 h 56"/>
                <a:gd name="T28" fmla="*/ 14 w 55"/>
                <a:gd name="T29" fmla="*/ 47 h 56"/>
                <a:gd name="T30" fmla="*/ 12 w 55"/>
                <a:gd name="T31" fmla="*/ 45 h 56"/>
                <a:gd name="T32" fmla="*/ 6 w 55"/>
                <a:gd name="T33" fmla="*/ 36 h 56"/>
                <a:gd name="T34" fmla="*/ 5 w 55"/>
                <a:gd name="T35" fmla="*/ 34 h 56"/>
                <a:gd name="T36" fmla="*/ 5 w 55"/>
                <a:gd name="T37" fmla="*/ 25 h 56"/>
                <a:gd name="T38" fmla="*/ 5 w 55"/>
                <a:gd name="T39" fmla="*/ 22 h 56"/>
                <a:gd name="T40" fmla="*/ 10 w 55"/>
                <a:gd name="T41" fmla="*/ 13 h 56"/>
                <a:gd name="T42" fmla="*/ 12 w 55"/>
                <a:gd name="T43" fmla="*/ 11 h 56"/>
                <a:gd name="T44" fmla="*/ 23 w 55"/>
                <a:gd name="T45" fmla="*/ 5 h 56"/>
                <a:gd name="T46" fmla="*/ 23 w 55"/>
                <a:gd name="T47" fmla="*/ 35 h 56"/>
                <a:gd name="T48" fmla="*/ 50 w 55"/>
                <a:gd name="T49" fmla="*/ 23 h 56"/>
                <a:gd name="T50" fmla="*/ 50 w 55"/>
                <a:gd name="T51" fmla="*/ 35 h 56"/>
                <a:gd name="T52" fmla="*/ 49 w 55"/>
                <a:gd name="T53" fmla="*/ 3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56">
                  <a:moveTo>
                    <a:pt x="28" y="28"/>
                  </a:moveTo>
                  <a:cubicBezTo>
                    <a:pt x="53" y="16"/>
                    <a:pt x="53" y="16"/>
                    <a:pt x="53" y="16"/>
                  </a:cubicBezTo>
                  <a:cubicBezTo>
                    <a:pt x="55" y="20"/>
                    <a:pt x="55" y="24"/>
                    <a:pt x="55" y="28"/>
                  </a:cubicBezTo>
                  <a:cubicBezTo>
                    <a:pt x="55" y="43"/>
                    <a:pt x="43" y="56"/>
                    <a:pt x="28" y="56"/>
                  </a:cubicBezTo>
                  <a:cubicBezTo>
                    <a:pt x="12" y="56"/>
                    <a:pt x="0" y="43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49" y="37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6" y="42"/>
                    <a:pt x="44" y="45"/>
                    <a:pt x="41" y="47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7" y="50"/>
                    <a:pt x="34" y="51"/>
                    <a:pt x="31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5" y="51"/>
                    <a:pt x="23" y="51"/>
                    <a:pt x="20" y="50"/>
                  </a:cubicBezTo>
                  <a:cubicBezTo>
                    <a:pt x="17" y="49"/>
                    <a:pt x="16" y="48"/>
                    <a:pt x="14" y="47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9" y="43"/>
                    <a:pt x="7" y="40"/>
                    <a:pt x="6" y="36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4" y="31"/>
                    <a:pt x="4" y="28"/>
                    <a:pt x="5" y="2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19"/>
                    <a:pt x="7" y="16"/>
                    <a:pt x="10" y="13"/>
                  </a:cubicBezTo>
                  <a:cubicBezTo>
                    <a:pt x="10" y="12"/>
                    <a:pt x="11" y="12"/>
                    <a:pt x="12" y="11"/>
                  </a:cubicBezTo>
                  <a:cubicBezTo>
                    <a:pt x="15" y="8"/>
                    <a:pt x="19" y="6"/>
                    <a:pt x="23" y="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1" y="27"/>
                    <a:pt x="51" y="31"/>
                    <a:pt x="50" y="35"/>
                  </a:cubicBezTo>
                  <a:cubicBezTo>
                    <a:pt x="49" y="37"/>
                    <a:pt x="49" y="37"/>
                    <a:pt x="4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9"/>
            <p:cNvSpPr>
              <a:spLocks/>
            </p:cNvSpPr>
            <p:nvPr/>
          </p:nvSpPr>
          <p:spPr bwMode="auto">
            <a:xfrm>
              <a:off x="6160" y="-146"/>
              <a:ext cx="407" cy="462"/>
            </a:xfrm>
            <a:custGeom>
              <a:avLst/>
              <a:gdLst>
                <a:gd name="T0" fmla="*/ 0 w 21"/>
                <a:gd name="T1" fmla="*/ 0 h 24"/>
                <a:gd name="T2" fmla="*/ 21 w 21"/>
                <a:gd name="T3" fmla="*/ 14 h 24"/>
                <a:gd name="T4" fmla="*/ 0 w 21"/>
                <a:gd name="T5" fmla="*/ 24 h 24"/>
                <a:gd name="T6" fmla="*/ 0 w 21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4">
                  <a:moveTo>
                    <a:pt x="0" y="0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Group 12"/>
          <p:cNvGrpSpPr>
            <a:grpSpLocks noChangeAspect="1"/>
          </p:cNvGrpSpPr>
          <p:nvPr/>
        </p:nvGrpSpPr>
        <p:grpSpPr bwMode="auto">
          <a:xfrm>
            <a:off x="3784467" y="2543093"/>
            <a:ext cx="597124" cy="541640"/>
            <a:chOff x="2535" y="1120"/>
            <a:chExt cx="635" cy="576"/>
          </a:xfrm>
          <a:solidFill>
            <a:schemeClr val="tx1"/>
          </a:solidFill>
        </p:grpSpPr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2535" y="1626"/>
              <a:ext cx="635" cy="70"/>
            </a:xfrm>
            <a:custGeom>
              <a:avLst/>
              <a:gdLst>
                <a:gd name="T0" fmla="*/ 136 w 136"/>
                <a:gd name="T1" fmla="*/ 7 h 15"/>
                <a:gd name="T2" fmla="*/ 128 w 136"/>
                <a:gd name="T3" fmla="*/ 15 h 15"/>
                <a:gd name="T4" fmla="*/ 8 w 136"/>
                <a:gd name="T5" fmla="*/ 15 h 15"/>
                <a:gd name="T6" fmla="*/ 0 w 136"/>
                <a:gd name="T7" fmla="*/ 7 h 15"/>
                <a:gd name="T8" fmla="*/ 0 w 136"/>
                <a:gd name="T9" fmla="*/ 7 h 15"/>
                <a:gd name="T10" fmla="*/ 8 w 136"/>
                <a:gd name="T11" fmla="*/ 0 h 15"/>
                <a:gd name="T12" fmla="*/ 128 w 136"/>
                <a:gd name="T13" fmla="*/ 0 h 15"/>
                <a:gd name="T14" fmla="*/ 136 w 136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5">
                  <a:moveTo>
                    <a:pt x="136" y="7"/>
                  </a:moveTo>
                  <a:cubicBezTo>
                    <a:pt x="136" y="12"/>
                    <a:pt x="133" y="15"/>
                    <a:pt x="12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2614" y="1369"/>
              <a:ext cx="75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2750" y="1369"/>
              <a:ext cx="70" cy="220"/>
            </a:xfrm>
            <a:custGeom>
              <a:avLst/>
              <a:gdLst>
                <a:gd name="T0" fmla="*/ 8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8 w 15"/>
                <a:gd name="T7" fmla="*/ 0 h 47"/>
                <a:gd name="T8" fmla="*/ 8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8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8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2885" y="1369"/>
              <a:ext cx="70" cy="220"/>
            </a:xfrm>
            <a:custGeom>
              <a:avLst/>
              <a:gdLst>
                <a:gd name="T0" fmla="*/ 7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7 w 15"/>
                <a:gd name="T7" fmla="*/ 0 h 47"/>
                <a:gd name="T8" fmla="*/ 7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7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7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3016" y="1369"/>
              <a:ext cx="74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2656" y="1120"/>
              <a:ext cx="392" cy="117"/>
            </a:xfrm>
            <a:custGeom>
              <a:avLst/>
              <a:gdLst>
                <a:gd name="T0" fmla="*/ 84 w 84"/>
                <a:gd name="T1" fmla="*/ 25 h 25"/>
                <a:gd name="T2" fmla="*/ 52 w 84"/>
                <a:gd name="T3" fmla="*/ 4 h 25"/>
                <a:gd name="T4" fmla="*/ 32 w 84"/>
                <a:gd name="T5" fmla="*/ 4 h 25"/>
                <a:gd name="T6" fmla="*/ 18 w 84"/>
                <a:gd name="T7" fmla="*/ 13 h 25"/>
                <a:gd name="T8" fmla="*/ 0 w 84"/>
                <a:gd name="T9" fmla="*/ 25 h 25"/>
                <a:gd name="T10" fmla="*/ 84 w 84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5">
                  <a:moveTo>
                    <a:pt x="84" y="25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46" y="0"/>
                    <a:pt x="38" y="0"/>
                    <a:pt x="32" y="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2572" y="1275"/>
              <a:ext cx="560" cy="75"/>
            </a:xfrm>
            <a:custGeom>
              <a:avLst/>
              <a:gdLst>
                <a:gd name="T0" fmla="*/ 120 w 120"/>
                <a:gd name="T1" fmla="*/ 8 h 16"/>
                <a:gd name="T2" fmla="*/ 112 w 120"/>
                <a:gd name="T3" fmla="*/ 16 h 16"/>
                <a:gd name="T4" fmla="*/ 8 w 120"/>
                <a:gd name="T5" fmla="*/ 16 h 16"/>
                <a:gd name="T6" fmla="*/ 0 w 120"/>
                <a:gd name="T7" fmla="*/ 8 h 16"/>
                <a:gd name="T8" fmla="*/ 0 w 120"/>
                <a:gd name="T9" fmla="*/ 8 h 16"/>
                <a:gd name="T10" fmla="*/ 8 w 120"/>
                <a:gd name="T11" fmla="*/ 0 h 16"/>
                <a:gd name="T12" fmla="*/ 112 w 120"/>
                <a:gd name="T13" fmla="*/ 0 h 16"/>
                <a:gd name="T14" fmla="*/ 120 w 120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6">
                  <a:moveTo>
                    <a:pt x="120" y="8"/>
                  </a:moveTo>
                  <a:cubicBezTo>
                    <a:pt x="120" y="12"/>
                    <a:pt x="116" y="16"/>
                    <a:pt x="112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3"/>
                    <a:pt x="1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Group 49"/>
          <p:cNvGrpSpPr>
            <a:grpSpLocks noChangeAspect="1"/>
          </p:cNvGrpSpPr>
          <p:nvPr/>
        </p:nvGrpSpPr>
        <p:grpSpPr bwMode="auto">
          <a:xfrm>
            <a:off x="2326871" y="4071705"/>
            <a:ext cx="476138" cy="579624"/>
            <a:chOff x="1541" y="-155"/>
            <a:chExt cx="934" cy="1137"/>
          </a:xfrm>
          <a:solidFill>
            <a:schemeClr val="tx1"/>
          </a:solidFill>
        </p:grpSpPr>
        <p:sp>
          <p:nvSpPr>
            <p:cNvPr id="23" name="Freeform 50"/>
            <p:cNvSpPr>
              <a:spLocks/>
            </p:cNvSpPr>
            <p:nvPr/>
          </p:nvSpPr>
          <p:spPr bwMode="auto">
            <a:xfrm>
              <a:off x="1541" y="288"/>
              <a:ext cx="934" cy="694"/>
            </a:xfrm>
            <a:custGeom>
              <a:avLst/>
              <a:gdLst>
                <a:gd name="T0" fmla="*/ 0 w 48"/>
                <a:gd name="T1" fmla="*/ 0 h 36"/>
                <a:gd name="T2" fmla="*/ 0 w 48"/>
                <a:gd name="T3" fmla="*/ 33 h 36"/>
                <a:gd name="T4" fmla="*/ 3 w 48"/>
                <a:gd name="T5" fmla="*/ 36 h 36"/>
                <a:gd name="T6" fmla="*/ 45 w 48"/>
                <a:gd name="T7" fmla="*/ 36 h 36"/>
                <a:gd name="T8" fmla="*/ 48 w 48"/>
                <a:gd name="T9" fmla="*/ 33 h 36"/>
                <a:gd name="T10" fmla="*/ 48 w 48"/>
                <a:gd name="T11" fmla="*/ 0 h 36"/>
                <a:gd name="T12" fmla="*/ 0 w 48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6">
                  <a:moveTo>
                    <a:pt x="0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6"/>
                    <a:pt x="3" y="36"/>
                  </a:cubicBezTo>
                  <a:cubicBezTo>
                    <a:pt x="13" y="36"/>
                    <a:pt x="35" y="36"/>
                    <a:pt x="45" y="36"/>
                  </a:cubicBezTo>
                  <a:cubicBezTo>
                    <a:pt x="47" y="36"/>
                    <a:pt x="48" y="35"/>
                    <a:pt x="48" y="3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51"/>
            <p:cNvSpPr>
              <a:spLocks noEditPoints="1"/>
            </p:cNvSpPr>
            <p:nvPr/>
          </p:nvSpPr>
          <p:spPr bwMode="auto">
            <a:xfrm>
              <a:off x="1541" y="-78"/>
              <a:ext cx="934" cy="289"/>
            </a:xfrm>
            <a:custGeom>
              <a:avLst/>
              <a:gdLst>
                <a:gd name="T0" fmla="*/ 48 w 48"/>
                <a:gd name="T1" fmla="*/ 3 h 15"/>
                <a:gd name="T2" fmla="*/ 45 w 48"/>
                <a:gd name="T3" fmla="*/ 0 h 15"/>
                <a:gd name="T4" fmla="*/ 3 w 48"/>
                <a:gd name="T5" fmla="*/ 0 h 15"/>
                <a:gd name="T6" fmla="*/ 0 w 48"/>
                <a:gd name="T7" fmla="*/ 3 h 15"/>
                <a:gd name="T8" fmla="*/ 0 w 48"/>
                <a:gd name="T9" fmla="*/ 15 h 15"/>
                <a:gd name="T10" fmla="*/ 48 w 48"/>
                <a:gd name="T11" fmla="*/ 15 h 15"/>
                <a:gd name="T12" fmla="*/ 48 w 48"/>
                <a:gd name="T13" fmla="*/ 3 h 15"/>
                <a:gd name="T14" fmla="*/ 3 w 48"/>
                <a:gd name="T15" fmla="*/ 12 h 15"/>
                <a:gd name="T16" fmla="*/ 45 w 48"/>
                <a:gd name="T17" fmla="*/ 12 h 15"/>
                <a:gd name="T18" fmla="*/ 45 w 48"/>
                <a:gd name="T19" fmla="*/ 4 h 15"/>
                <a:gd name="T20" fmla="*/ 3 w 48"/>
                <a:gd name="T21" fmla="*/ 4 h 15"/>
                <a:gd name="T22" fmla="*/ 3 w 48"/>
                <a:gd name="T2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15">
                  <a:moveTo>
                    <a:pt x="48" y="3"/>
                  </a:moveTo>
                  <a:cubicBezTo>
                    <a:pt x="48" y="2"/>
                    <a:pt x="47" y="0"/>
                    <a:pt x="4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3"/>
                    <a:pt x="48" y="3"/>
                    <a:pt x="48" y="3"/>
                  </a:cubicBezTo>
                  <a:close/>
                  <a:moveTo>
                    <a:pt x="3" y="12"/>
                  </a:moveTo>
                  <a:cubicBezTo>
                    <a:pt x="45" y="12"/>
                    <a:pt x="45" y="12"/>
                    <a:pt x="45" y="12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2"/>
                    <a:pt x="3" y="12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2"/>
            <p:cNvSpPr>
              <a:spLocks/>
            </p:cNvSpPr>
            <p:nvPr/>
          </p:nvSpPr>
          <p:spPr bwMode="auto">
            <a:xfrm>
              <a:off x="1541" y="-1"/>
              <a:ext cx="39" cy="212"/>
            </a:xfrm>
            <a:custGeom>
              <a:avLst/>
              <a:gdLst>
                <a:gd name="T0" fmla="*/ 1 w 2"/>
                <a:gd name="T1" fmla="*/ 0 h 11"/>
                <a:gd name="T2" fmla="*/ 1 w 2"/>
                <a:gd name="T3" fmla="*/ 0 h 11"/>
                <a:gd name="T4" fmla="*/ 0 w 2"/>
                <a:gd name="T5" fmla="*/ 1 h 11"/>
                <a:gd name="T6" fmla="*/ 0 w 2"/>
                <a:gd name="T7" fmla="*/ 10 h 11"/>
                <a:gd name="T8" fmla="*/ 1 w 2"/>
                <a:gd name="T9" fmla="*/ 11 h 11"/>
                <a:gd name="T10" fmla="*/ 1 w 2"/>
                <a:gd name="T11" fmla="*/ 11 h 11"/>
                <a:gd name="T12" fmla="*/ 2 w 2"/>
                <a:gd name="T13" fmla="*/ 10 h 11"/>
                <a:gd name="T14" fmla="*/ 2 w 2"/>
                <a:gd name="T15" fmla="*/ 1 h 11"/>
                <a:gd name="T16" fmla="*/ 1 w 2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7"/>
                    <a:pt x="0" y="10"/>
                  </a:cubicBezTo>
                  <a:cubicBezTo>
                    <a:pt x="0" y="10"/>
                    <a:pt x="0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7"/>
                    <a:pt x="2" y="3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3"/>
            <p:cNvSpPr>
              <a:spLocks/>
            </p:cNvSpPr>
            <p:nvPr/>
          </p:nvSpPr>
          <p:spPr bwMode="auto">
            <a:xfrm>
              <a:off x="1696" y="-155"/>
              <a:ext cx="59" cy="231"/>
            </a:xfrm>
            <a:custGeom>
              <a:avLst/>
              <a:gdLst>
                <a:gd name="T0" fmla="*/ 1 w 3"/>
                <a:gd name="T1" fmla="*/ 0 h 12"/>
                <a:gd name="T2" fmla="*/ 1 w 3"/>
                <a:gd name="T3" fmla="*/ 0 h 12"/>
                <a:gd name="T4" fmla="*/ 0 w 3"/>
                <a:gd name="T5" fmla="*/ 2 h 12"/>
                <a:gd name="T6" fmla="*/ 0 w 3"/>
                <a:gd name="T7" fmla="*/ 10 h 12"/>
                <a:gd name="T8" fmla="*/ 1 w 3"/>
                <a:gd name="T9" fmla="*/ 12 h 12"/>
                <a:gd name="T10" fmla="*/ 1 w 3"/>
                <a:gd name="T11" fmla="*/ 12 h 12"/>
                <a:gd name="T12" fmla="*/ 3 w 3"/>
                <a:gd name="T13" fmla="*/ 10 h 12"/>
                <a:gd name="T14" fmla="*/ 3 w 3"/>
                <a:gd name="T15" fmla="*/ 2 h 12"/>
                <a:gd name="T16" fmla="*/ 1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3" y="7"/>
                    <a:pt x="3" y="5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4"/>
            <p:cNvSpPr>
              <a:spLocks/>
            </p:cNvSpPr>
            <p:nvPr/>
          </p:nvSpPr>
          <p:spPr bwMode="auto">
            <a:xfrm>
              <a:off x="1871" y="-155"/>
              <a:ext cx="78" cy="231"/>
            </a:xfrm>
            <a:custGeom>
              <a:avLst/>
              <a:gdLst>
                <a:gd name="T0" fmla="*/ 2 w 4"/>
                <a:gd name="T1" fmla="*/ 0 h 12"/>
                <a:gd name="T2" fmla="*/ 2 w 4"/>
                <a:gd name="T3" fmla="*/ 0 h 12"/>
                <a:gd name="T4" fmla="*/ 0 w 4"/>
                <a:gd name="T5" fmla="*/ 2 h 12"/>
                <a:gd name="T6" fmla="*/ 0 w 4"/>
                <a:gd name="T7" fmla="*/ 10 h 12"/>
                <a:gd name="T8" fmla="*/ 2 w 4"/>
                <a:gd name="T9" fmla="*/ 12 h 12"/>
                <a:gd name="T10" fmla="*/ 2 w 4"/>
                <a:gd name="T11" fmla="*/ 12 h 12"/>
                <a:gd name="T12" fmla="*/ 4 w 4"/>
                <a:gd name="T13" fmla="*/ 10 h 12"/>
                <a:gd name="T14" fmla="*/ 4 w 4"/>
                <a:gd name="T15" fmla="*/ 2 h 12"/>
                <a:gd name="T16" fmla="*/ 2 w 4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2"/>
                    <a:pt x="4" y="11"/>
                    <a:pt x="4" y="10"/>
                  </a:cubicBezTo>
                  <a:cubicBezTo>
                    <a:pt x="4" y="7"/>
                    <a:pt x="4" y="5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55"/>
            <p:cNvSpPr>
              <a:spLocks/>
            </p:cNvSpPr>
            <p:nvPr/>
          </p:nvSpPr>
          <p:spPr bwMode="auto">
            <a:xfrm>
              <a:off x="2066" y="-155"/>
              <a:ext cx="58" cy="231"/>
            </a:xfrm>
            <a:custGeom>
              <a:avLst/>
              <a:gdLst>
                <a:gd name="T0" fmla="*/ 2 w 3"/>
                <a:gd name="T1" fmla="*/ 0 h 12"/>
                <a:gd name="T2" fmla="*/ 2 w 3"/>
                <a:gd name="T3" fmla="*/ 0 h 12"/>
                <a:gd name="T4" fmla="*/ 0 w 3"/>
                <a:gd name="T5" fmla="*/ 2 h 12"/>
                <a:gd name="T6" fmla="*/ 0 w 3"/>
                <a:gd name="T7" fmla="*/ 10 h 12"/>
                <a:gd name="T8" fmla="*/ 2 w 3"/>
                <a:gd name="T9" fmla="*/ 12 h 12"/>
                <a:gd name="T10" fmla="*/ 2 w 3"/>
                <a:gd name="T11" fmla="*/ 12 h 12"/>
                <a:gd name="T12" fmla="*/ 3 w 3"/>
                <a:gd name="T13" fmla="*/ 10 h 12"/>
                <a:gd name="T14" fmla="*/ 3 w 3"/>
                <a:gd name="T15" fmla="*/ 2 h 12"/>
                <a:gd name="T16" fmla="*/ 2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2"/>
                    <a:pt x="3" y="11"/>
                    <a:pt x="3" y="10"/>
                  </a:cubicBezTo>
                  <a:cubicBezTo>
                    <a:pt x="3" y="7"/>
                    <a:pt x="3" y="5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56"/>
            <p:cNvSpPr>
              <a:spLocks/>
            </p:cNvSpPr>
            <p:nvPr/>
          </p:nvSpPr>
          <p:spPr bwMode="auto">
            <a:xfrm>
              <a:off x="2261" y="-155"/>
              <a:ext cx="58" cy="231"/>
            </a:xfrm>
            <a:custGeom>
              <a:avLst/>
              <a:gdLst>
                <a:gd name="T0" fmla="*/ 2 w 3"/>
                <a:gd name="T1" fmla="*/ 0 h 12"/>
                <a:gd name="T2" fmla="*/ 2 w 3"/>
                <a:gd name="T3" fmla="*/ 0 h 12"/>
                <a:gd name="T4" fmla="*/ 0 w 3"/>
                <a:gd name="T5" fmla="*/ 2 h 12"/>
                <a:gd name="T6" fmla="*/ 0 w 3"/>
                <a:gd name="T7" fmla="*/ 10 h 12"/>
                <a:gd name="T8" fmla="*/ 2 w 3"/>
                <a:gd name="T9" fmla="*/ 12 h 12"/>
                <a:gd name="T10" fmla="*/ 2 w 3"/>
                <a:gd name="T11" fmla="*/ 12 h 12"/>
                <a:gd name="T12" fmla="*/ 3 w 3"/>
                <a:gd name="T13" fmla="*/ 10 h 12"/>
                <a:gd name="T14" fmla="*/ 3 w 3"/>
                <a:gd name="T15" fmla="*/ 2 h 12"/>
                <a:gd name="T16" fmla="*/ 2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3" y="7"/>
                    <a:pt x="3" y="5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0" name="Freeform 15"/>
          <p:cNvSpPr>
            <a:spLocks noEditPoints="1"/>
          </p:cNvSpPr>
          <p:nvPr/>
        </p:nvSpPr>
        <p:spPr bwMode="auto">
          <a:xfrm>
            <a:off x="4533728" y="4045144"/>
            <a:ext cx="519583" cy="632747"/>
          </a:xfrm>
          <a:custGeom>
            <a:avLst/>
            <a:gdLst>
              <a:gd name="T0" fmla="*/ 18 w 36"/>
              <a:gd name="T1" fmla="*/ 5 h 44"/>
              <a:gd name="T2" fmla="*/ 36 w 36"/>
              <a:gd name="T3" fmla="*/ 23 h 44"/>
              <a:gd name="T4" fmla="*/ 22 w 36"/>
              <a:gd name="T5" fmla="*/ 40 h 44"/>
              <a:gd name="T6" fmla="*/ 31 w 36"/>
              <a:gd name="T7" fmla="*/ 43 h 44"/>
              <a:gd name="T8" fmla="*/ 31 w 36"/>
              <a:gd name="T9" fmla="*/ 44 h 44"/>
              <a:gd name="T10" fmla="*/ 5 w 36"/>
              <a:gd name="T11" fmla="*/ 44 h 44"/>
              <a:gd name="T12" fmla="*/ 5 w 36"/>
              <a:gd name="T13" fmla="*/ 43 h 44"/>
              <a:gd name="T14" fmla="*/ 13 w 36"/>
              <a:gd name="T15" fmla="*/ 40 h 44"/>
              <a:gd name="T16" fmla="*/ 0 w 36"/>
              <a:gd name="T17" fmla="*/ 23 h 44"/>
              <a:gd name="T18" fmla="*/ 18 w 36"/>
              <a:gd name="T19" fmla="*/ 5 h 44"/>
              <a:gd name="T20" fmla="*/ 18 w 36"/>
              <a:gd name="T21" fmla="*/ 5 h 44"/>
              <a:gd name="T22" fmla="*/ 17 w 36"/>
              <a:gd name="T23" fmla="*/ 21 h 44"/>
              <a:gd name="T24" fmla="*/ 16 w 36"/>
              <a:gd name="T25" fmla="*/ 16 h 44"/>
              <a:gd name="T26" fmla="*/ 18 w 36"/>
              <a:gd name="T27" fmla="*/ 14 h 44"/>
              <a:gd name="T28" fmla="*/ 19 w 36"/>
              <a:gd name="T29" fmla="*/ 16 h 44"/>
              <a:gd name="T30" fmla="*/ 18 w 36"/>
              <a:gd name="T31" fmla="*/ 21 h 44"/>
              <a:gd name="T32" fmla="*/ 19 w 36"/>
              <a:gd name="T33" fmla="*/ 23 h 44"/>
              <a:gd name="T34" fmla="*/ 19 w 36"/>
              <a:gd name="T35" fmla="*/ 24 h 44"/>
              <a:gd name="T36" fmla="*/ 24 w 36"/>
              <a:gd name="T37" fmla="*/ 28 h 44"/>
              <a:gd name="T38" fmla="*/ 27 w 36"/>
              <a:gd name="T39" fmla="*/ 32 h 44"/>
              <a:gd name="T40" fmla="*/ 22 w 36"/>
              <a:gd name="T41" fmla="*/ 29 h 44"/>
              <a:gd name="T42" fmla="*/ 19 w 36"/>
              <a:gd name="T43" fmla="*/ 24 h 44"/>
              <a:gd name="T44" fmla="*/ 18 w 36"/>
              <a:gd name="T45" fmla="*/ 25 h 44"/>
              <a:gd name="T46" fmla="*/ 16 w 36"/>
              <a:gd name="T47" fmla="*/ 23 h 44"/>
              <a:gd name="T48" fmla="*/ 17 w 36"/>
              <a:gd name="T49" fmla="*/ 21 h 44"/>
              <a:gd name="T50" fmla="*/ 17 w 36"/>
              <a:gd name="T51" fmla="*/ 21 h 44"/>
              <a:gd name="T52" fmla="*/ 4 w 36"/>
              <a:gd name="T53" fmla="*/ 22 h 44"/>
              <a:gd name="T54" fmla="*/ 6 w 36"/>
              <a:gd name="T55" fmla="*/ 22 h 44"/>
              <a:gd name="T56" fmla="*/ 6 w 36"/>
              <a:gd name="T57" fmla="*/ 24 h 44"/>
              <a:gd name="T58" fmla="*/ 4 w 36"/>
              <a:gd name="T59" fmla="*/ 24 h 44"/>
              <a:gd name="T60" fmla="*/ 17 w 36"/>
              <a:gd name="T61" fmla="*/ 37 h 44"/>
              <a:gd name="T62" fmla="*/ 17 w 36"/>
              <a:gd name="T63" fmla="*/ 35 h 44"/>
              <a:gd name="T64" fmla="*/ 18 w 36"/>
              <a:gd name="T65" fmla="*/ 35 h 44"/>
              <a:gd name="T66" fmla="*/ 18 w 36"/>
              <a:gd name="T67" fmla="*/ 37 h 44"/>
              <a:gd name="T68" fmla="*/ 32 w 36"/>
              <a:gd name="T69" fmla="*/ 24 h 44"/>
              <a:gd name="T70" fmla="*/ 29 w 36"/>
              <a:gd name="T71" fmla="*/ 24 h 44"/>
              <a:gd name="T72" fmla="*/ 29 w 36"/>
              <a:gd name="T73" fmla="*/ 22 h 44"/>
              <a:gd name="T74" fmla="*/ 32 w 36"/>
              <a:gd name="T75" fmla="*/ 22 h 44"/>
              <a:gd name="T76" fmla="*/ 18 w 36"/>
              <a:gd name="T77" fmla="*/ 9 h 44"/>
              <a:gd name="T78" fmla="*/ 18 w 36"/>
              <a:gd name="T79" fmla="*/ 11 h 44"/>
              <a:gd name="T80" fmla="*/ 17 w 36"/>
              <a:gd name="T81" fmla="*/ 11 h 44"/>
              <a:gd name="T82" fmla="*/ 17 w 36"/>
              <a:gd name="T83" fmla="*/ 9 h 44"/>
              <a:gd name="T84" fmla="*/ 4 w 36"/>
              <a:gd name="T85" fmla="*/ 22 h 44"/>
              <a:gd name="T86" fmla="*/ 4 w 36"/>
              <a:gd name="T87" fmla="*/ 22 h 44"/>
              <a:gd name="T88" fmla="*/ 17 w 36"/>
              <a:gd name="T89" fmla="*/ 0 h 44"/>
              <a:gd name="T90" fmla="*/ 19 w 36"/>
              <a:gd name="T91" fmla="*/ 0 h 44"/>
              <a:gd name="T92" fmla="*/ 20 w 36"/>
              <a:gd name="T93" fmla="*/ 2 h 44"/>
              <a:gd name="T94" fmla="*/ 20 w 36"/>
              <a:gd name="T95" fmla="*/ 4 h 44"/>
              <a:gd name="T96" fmla="*/ 18 w 36"/>
              <a:gd name="T97" fmla="*/ 3 h 44"/>
              <a:gd name="T98" fmla="*/ 15 w 36"/>
              <a:gd name="T99" fmla="*/ 4 h 44"/>
              <a:gd name="T100" fmla="*/ 15 w 36"/>
              <a:gd name="T101" fmla="*/ 2 h 44"/>
              <a:gd name="T102" fmla="*/ 17 w 36"/>
              <a:gd name="T103" fmla="*/ 0 h 44"/>
              <a:gd name="T104" fmla="*/ 17 w 36"/>
              <a:gd name="T105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" h="44">
                <a:moveTo>
                  <a:pt x="18" y="5"/>
                </a:moveTo>
                <a:cubicBezTo>
                  <a:pt x="27" y="5"/>
                  <a:pt x="36" y="13"/>
                  <a:pt x="36" y="23"/>
                </a:cubicBezTo>
                <a:cubicBezTo>
                  <a:pt x="36" y="31"/>
                  <a:pt x="30" y="39"/>
                  <a:pt x="22" y="40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4"/>
                  <a:pt x="31" y="44"/>
                  <a:pt x="31" y="44"/>
                </a:cubicBezTo>
                <a:cubicBezTo>
                  <a:pt x="5" y="44"/>
                  <a:pt x="5" y="44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13" y="40"/>
                  <a:pt x="13" y="40"/>
                  <a:pt x="13" y="40"/>
                </a:cubicBezTo>
                <a:cubicBezTo>
                  <a:pt x="6" y="39"/>
                  <a:pt x="0" y="31"/>
                  <a:pt x="0" y="23"/>
                </a:cubicBezTo>
                <a:cubicBezTo>
                  <a:pt x="0" y="13"/>
                  <a:pt x="8" y="5"/>
                  <a:pt x="18" y="5"/>
                </a:cubicBezTo>
                <a:cubicBezTo>
                  <a:pt x="18" y="5"/>
                  <a:pt x="18" y="5"/>
                  <a:pt x="18" y="5"/>
                </a:cubicBezTo>
                <a:close/>
                <a:moveTo>
                  <a:pt x="17" y="21"/>
                </a:moveTo>
                <a:cubicBezTo>
                  <a:pt x="16" y="16"/>
                  <a:pt x="16" y="16"/>
                  <a:pt x="16" y="16"/>
                </a:cubicBezTo>
                <a:cubicBezTo>
                  <a:pt x="18" y="14"/>
                  <a:pt x="18" y="14"/>
                  <a:pt x="18" y="14"/>
                </a:cubicBezTo>
                <a:cubicBezTo>
                  <a:pt x="19" y="16"/>
                  <a:pt x="19" y="16"/>
                  <a:pt x="19" y="16"/>
                </a:cubicBezTo>
                <a:cubicBezTo>
                  <a:pt x="18" y="21"/>
                  <a:pt x="18" y="21"/>
                  <a:pt x="18" y="21"/>
                </a:cubicBezTo>
                <a:cubicBezTo>
                  <a:pt x="19" y="22"/>
                  <a:pt x="19" y="22"/>
                  <a:pt x="19" y="23"/>
                </a:cubicBezTo>
                <a:cubicBezTo>
                  <a:pt x="19" y="23"/>
                  <a:pt x="19" y="24"/>
                  <a:pt x="19" y="24"/>
                </a:cubicBezTo>
                <a:cubicBezTo>
                  <a:pt x="24" y="28"/>
                  <a:pt x="24" y="28"/>
                  <a:pt x="24" y="28"/>
                </a:cubicBezTo>
                <a:cubicBezTo>
                  <a:pt x="27" y="32"/>
                  <a:pt x="27" y="32"/>
                  <a:pt x="27" y="32"/>
                </a:cubicBezTo>
                <a:cubicBezTo>
                  <a:pt x="22" y="29"/>
                  <a:pt x="22" y="29"/>
                  <a:pt x="22" y="29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25"/>
                  <a:pt x="18" y="25"/>
                  <a:pt x="18" y="25"/>
                </a:cubicBezTo>
                <a:cubicBezTo>
                  <a:pt x="17" y="25"/>
                  <a:pt x="16" y="24"/>
                  <a:pt x="16" y="23"/>
                </a:cubicBezTo>
                <a:cubicBezTo>
                  <a:pt x="16" y="22"/>
                  <a:pt x="16" y="22"/>
                  <a:pt x="17" y="21"/>
                </a:cubicBezTo>
                <a:cubicBezTo>
                  <a:pt x="17" y="21"/>
                  <a:pt x="17" y="21"/>
                  <a:pt x="17" y="21"/>
                </a:cubicBezTo>
                <a:close/>
                <a:moveTo>
                  <a:pt x="4" y="22"/>
                </a:moveTo>
                <a:cubicBezTo>
                  <a:pt x="6" y="22"/>
                  <a:pt x="6" y="22"/>
                  <a:pt x="6" y="22"/>
                </a:cubicBezTo>
                <a:cubicBezTo>
                  <a:pt x="6" y="24"/>
                  <a:pt x="6" y="24"/>
                  <a:pt x="6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31"/>
                  <a:pt x="10" y="36"/>
                  <a:pt x="17" y="37"/>
                </a:cubicBezTo>
                <a:cubicBezTo>
                  <a:pt x="17" y="35"/>
                  <a:pt x="17" y="35"/>
                  <a:pt x="17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7"/>
                  <a:pt x="18" y="37"/>
                  <a:pt x="18" y="37"/>
                </a:cubicBezTo>
                <a:cubicBezTo>
                  <a:pt x="25" y="36"/>
                  <a:pt x="31" y="31"/>
                  <a:pt x="32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29" y="22"/>
                  <a:pt x="29" y="22"/>
                  <a:pt x="29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1" y="15"/>
                  <a:pt x="25" y="9"/>
                  <a:pt x="18" y="9"/>
                </a:cubicBezTo>
                <a:cubicBezTo>
                  <a:pt x="18" y="11"/>
                  <a:pt x="18" y="11"/>
                  <a:pt x="18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7" y="9"/>
                  <a:pt x="17" y="9"/>
                  <a:pt x="17" y="9"/>
                </a:cubicBezTo>
                <a:cubicBezTo>
                  <a:pt x="10" y="9"/>
                  <a:pt x="4" y="15"/>
                  <a:pt x="4" y="22"/>
                </a:cubicBezTo>
                <a:cubicBezTo>
                  <a:pt x="4" y="22"/>
                  <a:pt x="4" y="22"/>
                  <a:pt x="4" y="22"/>
                </a:cubicBezTo>
                <a:close/>
                <a:moveTo>
                  <a:pt x="17" y="0"/>
                </a:moveTo>
                <a:cubicBezTo>
                  <a:pt x="19" y="0"/>
                  <a:pt x="19" y="0"/>
                  <a:pt x="19" y="0"/>
                </a:cubicBezTo>
                <a:cubicBezTo>
                  <a:pt x="20" y="0"/>
                  <a:pt x="20" y="1"/>
                  <a:pt x="20" y="2"/>
                </a:cubicBezTo>
                <a:cubicBezTo>
                  <a:pt x="20" y="4"/>
                  <a:pt x="20" y="4"/>
                  <a:pt x="20" y="4"/>
                </a:cubicBezTo>
                <a:cubicBezTo>
                  <a:pt x="19" y="4"/>
                  <a:pt x="19" y="3"/>
                  <a:pt x="18" y="3"/>
                </a:cubicBezTo>
                <a:cubicBezTo>
                  <a:pt x="17" y="3"/>
                  <a:pt x="16" y="4"/>
                  <a:pt x="15" y="4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1"/>
                  <a:pt x="16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1" name="Group 67"/>
          <p:cNvGrpSpPr>
            <a:grpSpLocks noChangeAspect="1"/>
          </p:cNvGrpSpPr>
          <p:nvPr/>
        </p:nvGrpSpPr>
        <p:grpSpPr bwMode="auto">
          <a:xfrm>
            <a:off x="6156626" y="3962534"/>
            <a:ext cx="358050" cy="375548"/>
            <a:chOff x="5541" y="-146"/>
            <a:chExt cx="1064" cy="1116"/>
          </a:xfrm>
          <a:solidFill>
            <a:schemeClr val="bg1"/>
          </a:solidFill>
        </p:grpSpPr>
        <p:sp>
          <p:nvSpPr>
            <p:cNvPr id="32" name="Freeform 68"/>
            <p:cNvSpPr>
              <a:spLocks noEditPoints="1"/>
            </p:cNvSpPr>
            <p:nvPr/>
          </p:nvSpPr>
          <p:spPr bwMode="auto">
            <a:xfrm>
              <a:off x="5541" y="-108"/>
              <a:ext cx="1064" cy="1078"/>
            </a:xfrm>
            <a:custGeom>
              <a:avLst/>
              <a:gdLst>
                <a:gd name="T0" fmla="*/ 28 w 55"/>
                <a:gd name="T1" fmla="*/ 28 h 56"/>
                <a:gd name="T2" fmla="*/ 53 w 55"/>
                <a:gd name="T3" fmla="*/ 16 h 56"/>
                <a:gd name="T4" fmla="*/ 55 w 55"/>
                <a:gd name="T5" fmla="*/ 28 h 56"/>
                <a:gd name="T6" fmla="*/ 28 w 55"/>
                <a:gd name="T7" fmla="*/ 56 h 56"/>
                <a:gd name="T8" fmla="*/ 0 w 55"/>
                <a:gd name="T9" fmla="*/ 28 h 56"/>
                <a:gd name="T10" fmla="*/ 28 w 55"/>
                <a:gd name="T11" fmla="*/ 0 h 56"/>
                <a:gd name="T12" fmla="*/ 28 w 55"/>
                <a:gd name="T13" fmla="*/ 28 h 56"/>
                <a:gd name="T14" fmla="*/ 49 w 55"/>
                <a:gd name="T15" fmla="*/ 37 h 56"/>
                <a:gd name="T16" fmla="*/ 48 w 55"/>
                <a:gd name="T17" fmla="*/ 39 h 56"/>
                <a:gd name="T18" fmla="*/ 41 w 55"/>
                <a:gd name="T19" fmla="*/ 47 h 56"/>
                <a:gd name="T20" fmla="*/ 40 w 55"/>
                <a:gd name="T21" fmla="*/ 48 h 56"/>
                <a:gd name="T22" fmla="*/ 31 w 55"/>
                <a:gd name="T23" fmla="*/ 51 h 56"/>
                <a:gd name="T24" fmla="*/ 29 w 55"/>
                <a:gd name="T25" fmla="*/ 51 h 56"/>
                <a:gd name="T26" fmla="*/ 20 w 55"/>
                <a:gd name="T27" fmla="*/ 50 h 56"/>
                <a:gd name="T28" fmla="*/ 14 w 55"/>
                <a:gd name="T29" fmla="*/ 47 h 56"/>
                <a:gd name="T30" fmla="*/ 12 w 55"/>
                <a:gd name="T31" fmla="*/ 45 h 56"/>
                <a:gd name="T32" fmla="*/ 6 w 55"/>
                <a:gd name="T33" fmla="*/ 36 h 56"/>
                <a:gd name="T34" fmla="*/ 5 w 55"/>
                <a:gd name="T35" fmla="*/ 34 h 56"/>
                <a:gd name="T36" fmla="*/ 5 w 55"/>
                <a:gd name="T37" fmla="*/ 25 h 56"/>
                <a:gd name="T38" fmla="*/ 5 w 55"/>
                <a:gd name="T39" fmla="*/ 22 h 56"/>
                <a:gd name="T40" fmla="*/ 10 w 55"/>
                <a:gd name="T41" fmla="*/ 13 h 56"/>
                <a:gd name="T42" fmla="*/ 12 w 55"/>
                <a:gd name="T43" fmla="*/ 11 h 56"/>
                <a:gd name="T44" fmla="*/ 23 w 55"/>
                <a:gd name="T45" fmla="*/ 5 h 56"/>
                <a:gd name="T46" fmla="*/ 23 w 55"/>
                <a:gd name="T47" fmla="*/ 35 h 56"/>
                <a:gd name="T48" fmla="*/ 50 w 55"/>
                <a:gd name="T49" fmla="*/ 23 h 56"/>
                <a:gd name="T50" fmla="*/ 50 w 55"/>
                <a:gd name="T51" fmla="*/ 35 h 56"/>
                <a:gd name="T52" fmla="*/ 49 w 55"/>
                <a:gd name="T53" fmla="*/ 3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56">
                  <a:moveTo>
                    <a:pt x="28" y="28"/>
                  </a:moveTo>
                  <a:cubicBezTo>
                    <a:pt x="53" y="16"/>
                    <a:pt x="53" y="16"/>
                    <a:pt x="53" y="16"/>
                  </a:cubicBezTo>
                  <a:cubicBezTo>
                    <a:pt x="55" y="20"/>
                    <a:pt x="55" y="24"/>
                    <a:pt x="55" y="28"/>
                  </a:cubicBezTo>
                  <a:cubicBezTo>
                    <a:pt x="55" y="43"/>
                    <a:pt x="43" y="56"/>
                    <a:pt x="28" y="56"/>
                  </a:cubicBezTo>
                  <a:cubicBezTo>
                    <a:pt x="12" y="56"/>
                    <a:pt x="0" y="43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49" y="37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6" y="42"/>
                    <a:pt x="44" y="45"/>
                    <a:pt x="41" y="47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7" y="50"/>
                    <a:pt x="34" y="51"/>
                    <a:pt x="31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5" y="51"/>
                    <a:pt x="23" y="51"/>
                    <a:pt x="20" y="50"/>
                  </a:cubicBezTo>
                  <a:cubicBezTo>
                    <a:pt x="17" y="49"/>
                    <a:pt x="16" y="48"/>
                    <a:pt x="14" y="47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9" y="43"/>
                    <a:pt x="7" y="40"/>
                    <a:pt x="6" y="36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4" y="31"/>
                    <a:pt x="4" y="28"/>
                    <a:pt x="5" y="2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19"/>
                    <a:pt x="7" y="16"/>
                    <a:pt x="10" y="13"/>
                  </a:cubicBezTo>
                  <a:cubicBezTo>
                    <a:pt x="10" y="12"/>
                    <a:pt x="11" y="12"/>
                    <a:pt x="12" y="11"/>
                  </a:cubicBezTo>
                  <a:cubicBezTo>
                    <a:pt x="15" y="8"/>
                    <a:pt x="19" y="6"/>
                    <a:pt x="23" y="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1" y="27"/>
                    <a:pt x="51" y="31"/>
                    <a:pt x="50" y="35"/>
                  </a:cubicBezTo>
                  <a:cubicBezTo>
                    <a:pt x="49" y="37"/>
                    <a:pt x="49" y="37"/>
                    <a:pt x="4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69"/>
            <p:cNvSpPr>
              <a:spLocks/>
            </p:cNvSpPr>
            <p:nvPr/>
          </p:nvSpPr>
          <p:spPr bwMode="auto">
            <a:xfrm>
              <a:off x="6160" y="-146"/>
              <a:ext cx="407" cy="462"/>
            </a:xfrm>
            <a:custGeom>
              <a:avLst/>
              <a:gdLst>
                <a:gd name="T0" fmla="*/ 0 w 21"/>
                <a:gd name="T1" fmla="*/ 0 h 24"/>
                <a:gd name="T2" fmla="*/ 21 w 21"/>
                <a:gd name="T3" fmla="*/ 14 h 24"/>
                <a:gd name="T4" fmla="*/ 0 w 21"/>
                <a:gd name="T5" fmla="*/ 24 h 24"/>
                <a:gd name="T6" fmla="*/ 0 w 21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4">
                  <a:moveTo>
                    <a:pt x="0" y="0"/>
                  </a:moveTo>
                  <a:cubicBezTo>
                    <a:pt x="9" y="0"/>
                    <a:pt x="18" y="5"/>
                    <a:pt x="21" y="1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Group 12"/>
          <p:cNvGrpSpPr>
            <a:grpSpLocks noChangeAspect="1"/>
          </p:cNvGrpSpPr>
          <p:nvPr/>
        </p:nvGrpSpPr>
        <p:grpSpPr bwMode="auto">
          <a:xfrm>
            <a:off x="6133434" y="2037401"/>
            <a:ext cx="404434" cy="366854"/>
            <a:chOff x="2535" y="1120"/>
            <a:chExt cx="635" cy="576"/>
          </a:xfrm>
          <a:solidFill>
            <a:schemeClr val="bg1"/>
          </a:solidFill>
        </p:grpSpPr>
        <p:sp>
          <p:nvSpPr>
            <p:cNvPr id="35" name="Freeform 13"/>
            <p:cNvSpPr>
              <a:spLocks/>
            </p:cNvSpPr>
            <p:nvPr/>
          </p:nvSpPr>
          <p:spPr bwMode="auto">
            <a:xfrm>
              <a:off x="2535" y="1626"/>
              <a:ext cx="635" cy="70"/>
            </a:xfrm>
            <a:custGeom>
              <a:avLst/>
              <a:gdLst>
                <a:gd name="T0" fmla="*/ 136 w 136"/>
                <a:gd name="T1" fmla="*/ 7 h 15"/>
                <a:gd name="T2" fmla="*/ 128 w 136"/>
                <a:gd name="T3" fmla="*/ 15 h 15"/>
                <a:gd name="T4" fmla="*/ 8 w 136"/>
                <a:gd name="T5" fmla="*/ 15 h 15"/>
                <a:gd name="T6" fmla="*/ 0 w 136"/>
                <a:gd name="T7" fmla="*/ 7 h 15"/>
                <a:gd name="T8" fmla="*/ 0 w 136"/>
                <a:gd name="T9" fmla="*/ 7 h 15"/>
                <a:gd name="T10" fmla="*/ 8 w 136"/>
                <a:gd name="T11" fmla="*/ 0 h 15"/>
                <a:gd name="T12" fmla="*/ 128 w 136"/>
                <a:gd name="T13" fmla="*/ 0 h 15"/>
                <a:gd name="T14" fmla="*/ 136 w 136"/>
                <a:gd name="T15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5">
                  <a:moveTo>
                    <a:pt x="136" y="7"/>
                  </a:moveTo>
                  <a:cubicBezTo>
                    <a:pt x="136" y="12"/>
                    <a:pt x="133" y="15"/>
                    <a:pt x="12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4"/>
            <p:cNvSpPr>
              <a:spLocks/>
            </p:cNvSpPr>
            <p:nvPr/>
          </p:nvSpPr>
          <p:spPr bwMode="auto">
            <a:xfrm>
              <a:off x="2614" y="1369"/>
              <a:ext cx="75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5"/>
            <p:cNvSpPr>
              <a:spLocks/>
            </p:cNvSpPr>
            <p:nvPr/>
          </p:nvSpPr>
          <p:spPr bwMode="auto">
            <a:xfrm>
              <a:off x="2750" y="1369"/>
              <a:ext cx="70" cy="220"/>
            </a:xfrm>
            <a:custGeom>
              <a:avLst/>
              <a:gdLst>
                <a:gd name="T0" fmla="*/ 8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8 w 15"/>
                <a:gd name="T7" fmla="*/ 0 h 47"/>
                <a:gd name="T8" fmla="*/ 8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8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8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6"/>
            <p:cNvSpPr>
              <a:spLocks/>
            </p:cNvSpPr>
            <p:nvPr/>
          </p:nvSpPr>
          <p:spPr bwMode="auto">
            <a:xfrm>
              <a:off x="2885" y="1369"/>
              <a:ext cx="70" cy="220"/>
            </a:xfrm>
            <a:custGeom>
              <a:avLst/>
              <a:gdLst>
                <a:gd name="T0" fmla="*/ 7 w 15"/>
                <a:gd name="T1" fmla="*/ 47 h 47"/>
                <a:gd name="T2" fmla="*/ 0 w 15"/>
                <a:gd name="T3" fmla="*/ 39 h 47"/>
                <a:gd name="T4" fmla="*/ 0 w 15"/>
                <a:gd name="T5" fmla="*/ 8 h 47"/>
                <a:gd name="T6" fmla="*/ 7 w 15"/>
                <a:gd name="T7" fmla="*/ 0 h 47"/>
                <a:gd name="T8" fmla="*/ 7 w 15"/>
                <a:gd name="T9" fmla="*/ 0 h 47"/>
                <a:gd name="T10" fmla="*/ 15 w 15"/>
                <a:gd name="T11" fmla="*/ 8 h 47"/>
                <a:gd name="T12" fmla="*/ 15 w 15"/>
                <a:gd name="T13" fmla="*/ 39 h 47"/>
                <a:gd name="T14" fmla="*/ 7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7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3016" y="1369"/>
              <a:ext cx="74" cy="220"/>
            </a:xfrm>
            <a:custGeom>
              <a:avLst/>
              <a:gdLst>
                <a:gd name="T0" fmla="*/ 8 w 16"/>
                <a:gd name="T1" fmla="*/ 47 h 47"/>
                <a:gd name="T2" fmla="*/ 0 w 16"/>
                <a:gd name="T3" fmla="*/ 39 h 47"/>
                <a:gd name="T4" fmla="*/ 0 w 16"/>
                <a:gd name="T5" fmla="*/ 8 h 47"/>
                <a:gd name="T6" fmla="*/ 8 w 16"/>
                <a:gd name="T7" fmla="*/ 0 h 47"/>
                <a:gd name="T8" fmla="*/ 8 w 16"/>
                <a:gd name="T9" fmla="*/ 0 h 47"/>
                <a:gd name="T10" fmla="*/ 16 w 16"/>
                <a:gd name="T11" fmla="*/ 8 h 47"/>
                <a:gd name="T12" fmla="*/ 16 w 16"/>
                <a:gd name="T13" fmla="*/ 39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8"/>
            <p:cNvSpPr>
              <a:spLocks/>
            </p:cNvSpPr>
            <p:nvPr/>
          </p:nvSpPr>
          <p:spPr bwMode="auto">
            <a:xfrm>
              <a:off x="2656" y="1120"/>
              <a:ext cx="392" cy="117"/>
            </a:xfrm>
            <a:custGeom>
              <a:avLst/>
              <a:gdLst>
                <a:gd name="T0" fmla="*/ 84 w 84"/>
                <a:gd name="T1" fmla="*/ 25 h 25"/>
                <a:gd name="T2" fmla="*/ 52 w 84"/>
                <a:gd name="T3" fmla="*/ 4 h 25"/>
                <a:gd name="T4" fmla="*/ 32 w 84"/>
                <a:gd name="T5" fmla="*/ 4 h 25"/>
                <a:gd name="T6" fmla="*/ 18 w 84"/>
                <a:gd name="T7" fmla="*/ 13 h 25"/>
                <a:gd name="T8" fmla="*/ 0 w 84"/>
                <a:gd name="T9" fmla="*/ 25 h 25"/>
                <a:gd name="T10" fmla="*/ 84 w 84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5">
                  <a:moveTo>
                    <a:pt x="84" y="25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46" y="0"/>
                    <a:pt x="38" y="0"/>
                    <a:pt x="32" y="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9"/>
            <p:cNvSpPr>
              <a:spLocks/>
            </p:cNvSpPr>
            <p:nvPr/>
          </p:nvSpPr>
          <p:spPr bwMode="auto">
            <a:xfrm>
              <a:off x="2572" y="1275"/>
              <a:ext cx="560" cy="75"/>
            </a:xfrm>
            <a:custGeom>
              <a:avLst/>
              <a:gdLst>
                <a:gd name="T0" fmla="*/ 120 w 120"/>
                <a:gd name="T1" fmla="*/ 8 h 16"/>
                <a:gd name="T2" fmla="*/ 112 w 120"/>
                <a:gd name="T3" fmla="*/ 16 h 16"/>
                <a:gd name="T4" fmla="*/ 8 w 120"/>
                <a:gd name="T5" fmla="*/ 16 h 16"/>
                <a:gd name="T6" fmla="*/ 0 w 120"/>
                <a:gd name="T7" fmla="*/ 8 h 16"/>
                <a:gd name="T8" fmla="*/ 0 w 120"/>
                <a:gd name="T9" fmla="*/ 8 h 16"/>
                <a:gd name="T10" fmla="*/ 8 w 120"/>
                <a:gd name="T11" fmla="*/ 0 h 16"/>
                <a:gd name="T12" fmla="*/ 112 w 120"/>
                <a:gd name="T13" fmla="*/ 0 h 16"/>
                <a:gd name="T14" fmla="*/ 120 w 120"/>
                <a:gd name="T1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6">
                  <a:moveTo>
                    <a:pt x="120" y="8"/>
                  </a:moveTo>
                  <a:cubicBezTo>
                    <a:pt x="120" y="12"/>
                    <a:pt x="116" y="16"/>
                    <a:pt x="112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3"/>
                    <a:pt x="1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2" name="Freeform 15"/>
          <p:cNvSpPr>
            <a:spLocks noEditPoints="1"/>
          </p:cNvSpPr>
          <p:nvPr/>
        </p:nvSpPr>
        <p:spPr bwMode="auto">
          <a:xfrm>
            <a:off x="6159694" y="2959145"/>
            <a:ext cx="351916" cy="428562"/>
          </a:xfrm>
          <a:custGeom>
            <a:avLst/>
            <a:gdLst>
              <a:gd name="T0" fmla="*/ 18 w 36"/>
              <a:gd name="T1" fmla="*/ 5 h 44"/>
              <a:gd name="T2" fmla="*/ 36 w 36"/>
              <a:gd name="T3" fmla="*/ 23 h 44"/>
              <a:gd name="T4" fmla="*/ 22 w 36"/>
              <a:gd name="T5" fmla="*/ 40 h 44"/>
              <a:gd name="T6" fmla="*/ 31 w 36"/>
              <a:gd name="T7" fmla="*/ 43 h 44"/>
              <a:gd name="T8" fmla="*/ 31 w 36"/>
              <a:gd name="T9" fmla="*/ 44 h 44"/>
              <a:gd name="T10" fmla="*/ 5 w 36"/>
              <a:gd name="T11" fmla="*/ 44 h 44"/>
              <a:gd name="T12" fmla="*/ 5 w 36"/>
              <a:gd name="T13" fmla="*/ 43 h 44"/>
              <a:gd name="T14" fmla="*/ 13 w 36"/>
              <a:gd name="T15" fmla="*/ 40 h 44"/>
              <a:gd name="T16" fmla="*/ 0 w 36"/>
              <a:gd name="T17" fmla="*/ 23 h 44"/>
              <a:gd name="T18" fmla="*/ 18 w 36"/>
              <a:gd name="T19" fmla="*/ 5 h 44"/>
              <a:gd name="T20" fmla="*/ 18 w 36"/>
              <a:gd name="T21" fmla="*/ 5 h 44"/>
              <a:gd name="T22" fmla="*/ 17 w 36"/>
              <a:gd name="T23" fmla="*/ 21 h 44"/>
              <a:gd name="T24" fmla="*/ 16 w 36"/>
              <a:gd name="T25" fmla="*/ 16 h 44"/>
              <a:gd name="T26" fmla="*/ 18 w 36"/>
              <a:gd name="T27" fmla="*/ 14 h 44"/>
              <a:gd name="T28" fmla="*/ 19 w 36"/>
              <a:gd name="T29" fmla="*/ 16 h 44"/>
              <a:gd name="T30" fmla="*/ 18 w 36"/>
              <a:gd name="T31" fmla="*/ 21 h 44"/>
              <a:gd name="T32" fmla="*/ 19 w 36"/>
              <a:gd name="T33" fmla="*/ 23 h 44"/>
              <a:gd name="T34" fmla="*/ 19 w 36"/>
              <a:gd name="T35" fmla="*/ 24 h 44"/>
              <a:gd name="T36" fmla="*/ 24 w 36"/>
              <a:gd name="T37" fmla="*/ 28 h 44"/>
              <a:gd name="T38" fmla="*/ 27 w 36"/>
              <a:gd name="T39" fmla="*/ 32 h 44"/>
              <a:gd name="T40" fmla="*/ 22 w 36"/>
              <a:gd name="T41" fmla="*/ 29 h 44"/>
              <a:gd name="T42" fmla="*/ 19 w 36"/>
              <a:gd name="T43" fmla="*/ 24 h 44"/>
              <a:gd name="T44" fmla="*/ 18 w 36"/>
              <a:gd name="T45" fmla="*/ 25 h 44"/>
              <a:gd name="T46" fmla="*/ 16 w 36"/>
              <a:gd name="T47" fmla="*/ 23 h 44"/>
              <a:gd name="T48" fmla="*/ 17 w 36"/>
              <a:gd name="T49" fmla="*/ 21 h 44"/>
              <a:gd name="T50" fmla="*/ 17 w 36"/>
              <a:gd name="T51" fmla="*/ 21 h 44"/>
              <a:gd name="T52" fmla="*/ 4 w 36"/>
              <a:gd name="T53" fmla="*/ 22 h 44"/>
              <a:gd name="T54" fmla="*/ 6 w 36"/>
              <a:gd name="T55" fmla="*/ 22 h 44"/>
              <a:gd name="T56" fmla="*/ 6 w 36"/>
              <a:gd name="T57" fmla="*/ 24 h 44"/>
              <a:gd name="T58" fmla="*/ 4 w 36"/>
              <a:gd name="T59" fmla="*/ 24 h 44"/>
              <a:gd name="T60" fmla="*/ 17 w 36"/>
              <a:gd name="T61" fmla="*/ 37 h 44"/>
              <a:gd name="T62" fmla="*/ 17 w 36"/>
              <a:gd name="T63" fmla="*/ 35 h 44"/>
              <a:gd name="T64" fmla="*/ 18 w 36"/>
              <a:gd name="T65" fmla="*/ 35 h 44"/>
              <a:gd name="T66" fmla="*/ 18 w 36"/>
              <a:gd name="T67" fmla="*/ 37 h 44"/>
              <a:gd name="T68" fmla="*/ 32 w 36"/>
              <a:gd name="T69" fmla="*/ 24 h 44"/>
              <a:gd name="T70" fmla="*/ 29 w 36"/>
              <a:gd name="T71" fmla="*/ 24 h 44"/>
              <a:gd name="T72" fmla="*/ 29 w 36"/>
              <a:gd name="T73" fmla="*/ 22 h 44"/>
              <a:gd name="T74" fmla="*/ 32 w 36"/>
              <a:gd name="T75" fmla="*/ 22 h 44"/>
              <a:gd name="T76" fmla="*/ 18 w 36"/>
              <a:gd name="T77" fmla="*/ 9 h 44"/>
              <a:gd name="T78" fmla="*/ 18 w 36"/>
              <a:gd name="T79" fmla="*/ 11 h 44"/>
              <a:gd name="T80" fmla="*/ 17 w 36"/>
              <a:gd name="T81" fmla="*/ 11 h 44"/>
              <a:gd name="T82" fmla="*/ 17 w 36"/>
              <a:gd name="T83" fmla="*/ 9 h 44"/>
              <a:gd name="T84" fmla="*/ 4 w 36"/>
              <a:gd name="T85" fmla="*/ 22 h 44"/>
              <a:gd name="T86" fmla="*/ 4 w 36"/>
              <a:gd name="T87" fmla="*/ 22 h 44"/>
              <a:gd name="T88" fmla="*/ 17 w 36"/>
              <a:gd name="T89" fmla="*/ 0 h 44"/>
              <a:gd name="T90" fmla="*/ 19 w 36"/>
              <a:gd name="T91" fmla="*/ 0 h 44"/>
              <a:gd name="T92" fmla="*/ 20 w 36"/>
              <a:gd name="T93" fmla="*/ 2 h 44"/>
              <a:gd name="T94" fmla="*/ 20 w 36"/>
              <a:gd name="T95" fmla="*/ 4 h 44"/>
              <a:gd name="T96" fmla="*/ 18 w 36"/>
              <a:gd name="T97" fmla="*/ 3 h 44"/>
              <a:gd name="T98" fmla="*/ 15 w 36"/>
              <a:gd name="T99" fmla="*/ 4 h 44"/>
              <a:gd name="T100" fmla="*/ 15 w 36"/>
              <a:gd name="T101" fmla="*/ 2 h 44"/>
              <a:gd name="T102" fmla="*/ 17 w 36"/>
              <a:gd name="T103" fmla="*/ 0 h 44"/>
              <a:gd name="T104" fmla="*/ 17 w 36"/>
              <a:gd name="T105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" h="44">
                <a:moveTo>
                  <a:pt x="18" y="5"/>
                </a:moveTo>
                <a:cubicBezTo>
                  <a:pt x="27" y="5"/>
                  <a:pt x="36" y="13"/>
                  <a:pt x="36" y="23"/>
                </a:cubicBezTo>
                <a:cubicBezTo>
                  <a:pt x="36" y="31"/>
                  <a:pt x="30" y="39"/>
                  <a:pt x="22" y="40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4"/>
                  <a:pt x="31" y="44"/>
                  <a:pt x="31" y="44"/>
                </a:cubicBezTo>
                <a:cubicBezTo>
                  <a:pt x="5" y="44"/>
                  <a:pt x="5" y="44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13" y="40"/>
                  <a:pt x="13" y="40"/>
                  <a:pt x="13" y="40"/>
                </a:cubicBezTo>
                <a:cubicBezTo>
                  <a:pt x="6" y="39"/>
                  <a:pt x="0" y="31"/>
                  <a:pt x="0" y="23"/>
                </a:cubicBezTo>
                <a:cubicBezTo>
                  <a:pt x="0" y="13"/>
                  <a:pt x="8" y="5"/>
                  <a:pt x="18" y="5"/>
                </a:cubicBezTo>
                <a:cubicBezTo>
                  <a:pt x="18" y="5"/>
                  <a:pt x="18" y="5"/>
                  <a:pt x="18" y="5"/>
                </a:cubicBezTo>
                <a:close/>
                <a:moveTo>
                  <a:pt x="17" y="21"/>
                </a:moveTo>
                <a:cubicBezTo>
                  <a:pt x="16" y="16"/>
                  <a:pt x="16" y="16"/>
                  <a:pt x="16" y="16"/>
                </a:cubicBezTo>
                <a:cubicBezTo>
                  <a:pt x="18" y="14"/>
                  <a:pt x="18" y="14"/>
                  <a:pt x="18" y="14"/>
                </a:cubicBezTo>
                <a:cubicBezTo>
                  <a:pt x="19" y="16"/>
                  <a:pt x="19" y="16"/>
                  <a:pt x="19" y="16"/>
                </a:cubicBezTo>
                <a:cubicBezTo>
                  <a:pt x="18" y="21"/>
                  <a:pt x="18" y="21"/>
                  <a:pt x="18" y="21"/>
                </a:cubicBezTo>
                <a:cubicBezTo>
                  <a:pt x="19" y="22"/>
                  <a:pt x="19" y="22"/>
                  <a:pt x="19" y="23"/>
                </a:cubicBezTo>
                <a:cubicBezTo>
                  <a:pt x="19" y="23"/>
                  <a:pt x="19" y="24"/>
                  <a:pt x="19" y="24"/>
                </a:cubicBezTo>
                <a:cubicBezTo>
                  <a:pt x="24" y="28"/>
                  <a:pt x="24" y="28"/>
                  <a:pt x="24" y="28"/>
                </a:cubicBezTo>
                <a:cubicBezTo>
                  <a:pt x="27" y="32"/>
                  <a:pt x="27" y="32"/>
                  <a:pt x="27" y="32"/>
                </a:cubicBezTo>
                <a:cubicBezTo>
                  <a:pt x="22" y="29"/>
                  <a:pt x="22" y="29"/>
                  <a:pt x="22" y="29"/>
                </a:cubicBezTo>
                <a:cubicBezTo>
                  <a:pt x="19" y="24"/>
                  <a:pt x="19" y="24"/>
                  <a:pt x="19" y="24"/>
                </a:cubicBezTo>
                <a:cubicBezTo>
                  <a:pt x="19" y="25"/>
                  <a:pt x="18" y="25"/>
                  <a:pt x="18" y="25"/>
                </a:cubicBezTo>
                <a:cubicBezTo>
                  <a:pt x="17" y="25"/>
                  <a:pt x="16" y="24"/>
                  <a:pt x="16" y="23"/>
                </a:cubicBezTo>
                <a:cubicBezTo>
                  <a:pt x="16" y="22"/>
                  <a:pt x="16" y="22"/>
                  <a:pt x="17" y="21"/>
                </a:cubicBezTo>
                <a:cubicBezTo>
                  <a:pt x="17" y="21"/>
                  <a:pt x="17" y="21"/>
                  <a:pt x="17" y="21"/>
                </a:cubicBezTo>
                <a:close/>
                <a:moveTo>
                  <a:pt x="4" y="22"/>
                </a:moveTo>
                <a:cubicBezTo>
                  <a:pt x="6" y="22"/>
                  <a:pt x="6" y="22"/>
                  <a:pt x="6" y="22"/>
                </a:cubicBezTo>
                <a:cubicBezTo>
                  <a:pt x="6" y="24"/>
                  <a:pt x="6" y="24"/>
                  <a:pt x="6" y="24"/>
                </a:cubicBezTo>
                <a:cubicBezTo>
                  <a:pt x="4" y="24"/>
                  <a:pt x="4" y="24"/>
                  <a:pt x="4" y="24"/>
                </a:cubicBezTo>
                <a:cubicBezTo>
                  <a:pt x="4" y="31"/>
                  <a:pt x="10" y="36"/>
                  <a:pt x="17" y="37"/>
                </a:cubicBezTo>
                <a:cubicBezTo>
                  <a:pt x="17" y="35"/>
                  <a:pt x="17" y="35"/>
                  <a:pt x="17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7"/>
                  <a:pt x="18" y="37"/>
                  <a:pt x="18" y="37"/>
                </a:cubicBezTo>
                <a:cubicBezTo>
                  <a:pt x="25" y="36"/>
                  <a:pt x="31" y="31"/>
                  <a:pt x="32" y="24"/>
                </a:cubicBezTo>
                <a:cubicBezTo>
                  <a:pt x="29" y="24"/>
                  <a:pt x="29" y="24"/>
                  <a:pt x="29" y="24"/>
                </a:cubicBezTo>
                <a:cubicBezTo>
                  <a:pt x="29" y="22"/>
                  <a:pt x="29" y="22"/>
                  <a:pt x="29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1" y="15"/>
                  <a:pt x="25" y="9"/>
                  <a:pt x="18" y="9"/>
                </a:cubicBezTo>
                <a:cubicBezTo>
                  <a:pt x="18" y="11"/>
                  <a:pt x="18" y="11"/>
                  <a:pt x="18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7" y="9"/>
                  <a:pt x="17" y="9"/>
                  <a:pt x="17" y="9"/>
                </a:cubicBezTo>
                <a:cubicBezTo>
                  <a:pt x="10" y="9"/>
                  <a:pt x="4" y="15"/>
                  <a:pt x="4" y="22"/>
                </a:cubicBezTo>
                <a:cubicBezTo>
                  <a:pt x="4" y="22"/>
                  <a:pt x="4" y="22"/>
                  <a:pt x="4" y="22"/>
                </a:cubicBezTo>
                <a:close/>
                <a:moveTo>
                  <a:pt x="17" y="0"/>
                </a:moveTo>
                <a:cubicBezTo>
                  <a:pt x="19" y="0"/>
                  <a:pt x="19" y="0"/>
                  <a:pt x="19" y="0"/>
                </a:cubicBezTo>
                <a:cubicBezTo>
                  <a:pt x="20" y="0"/>
                  <a:pt x="20" y="1"/>
                  <a:pt x="20" y="2"/>
                </a:cubicBezTo>
                <a:cubicBezTo>
                  <a:pt x="20" y="4"/>
                  <a:pt x="20" y="4"/>
                  <a:pt x="20" y="4"/>
                </a:cubicBezTo>
                <a:cubicBezTo>
                  <a:pt x="19" y="4"/>
                  <a:pt x="19" y="3"/>
                  <a:pt x="18" y="3"/>
                </a:cubicBezTo>
                <a:cubicBezTo>
                  <a:pt x="17" y="3"/>
                  <a:pt x="16" y="4"/>
                  <a:pt x="15" y="4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1"/>
                  <a:pt x="16" y="0"/>
                  <a:pt x="17" y="0"/>
                </a:cubicBezTo>
                <a:cubicBezTo>
                  <a:pt x="17" y="0"/>
                  <a:pt x="17" y="0"/>
                  <a:pt x="1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3" name="Group 49"/>
          <p:cNvGrpSpPr>
            <a:grpSpLocks noChangeAspect="1"/>
          </p:cNvGrpSpPr>
          <p:nvPr/>
        </p:nvGrpSpPr>
        <p:grpSpPr bwMode="auto">
          <a:xfrm>
            <a:off x="6174406" y="4901062"/>
            <a:ext cx="322490" cy="392582"/>
            <a:chOff x="1541" y="-155"/>
            <a:chExt cx="934" cy="1137"/>
          </a:xfrm>
          <a:solidFill>
            <a:schemeClr val="bg1"/>
          </a:solidFill>
        </p:grpSpPr>
        <p:sp>
          <p:nvSpPr>
            <p:cNvPr id="44" name="Freeform 50"/>
            <p:cNvSpPr>
              <a:spLocks/>
            </p:cNvSpPr>
            <p:nvPr/>
          </p:nvSpPr>
          <p:spPr bwMode="auto">
            <a:xfrm>
              <a:off x="1541" y="288"/>
              <a:ext cx="934" cy="694"/>
            </a:xfrm>
            <a:custGeom>
              <a:avLst/>
              <a:gdLst>
                <a:gd name="T0" fmla="*/ 0 w 48"/>
                <a:gd name="T1" fmla="*/ 0 h 36"/>
                <a:gd name="T2" fmla="*/ 0 w 48"/>
                <a:gd name="T3" fmla="*/ 33 h 36"/>
                <a:gd name="T4" fmla="*/ 3 w 48"/>
                <a:gd name="T5" fmla="*/ 36 h 36"/>
                <a:gd name="T6" fmla="*/ 45 w 48"/>
                <a:gd name="T7" fmla="*/ 36 h 36"/>
                <a:gd name="T8" fmla="*/ 48 w 48"/>
                <a:gd name="T9" fmla="*/ 33 h 36"/>
                <a:gd name="T10" fmla="*/ 48 w 48"/>
                <a:gd name="T11" fmla="*/ 0 h 36"/>
                <a:gd name="T12" fmla="*/ 0 w 48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6">
                  <a:moveTo>
                    <a:pt x="0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6"/>
                    <a:pt x="3" y="36"/>
                  </a:cubicBezTo>
                  <a:cubicBezTo>
                    <a:pt x="13" y="36"/>
                    <a:pt x="35" y="36"/>
                    <a:pt x="45" y="36"/>
                  </a:cubicBezTo>
                  <a:cubicBezTo>
                    <a:pt x="47" y="36"/>
                    <a:pt x="48" y="35"/>
                    <a:pt x="48" y="3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51"/>
            <p:cNvSpPr>
              <a:spLocks noEditPoints="1"/>
            </p:cNvSpPr>
            <p:nvPr/>
          </p:nvSpPr>
          <p:spPr bwMode="auto">
            <a:xfrm>
              <a:off x="1541" y="-78"/>
              <a:ext cx="934" cy="289"/>
            </a:xfrm>
            <a:custGeom>
              <a:avLst/>
              <a:gdLst>
                <a:gd name="T0" fmla="*/ 48 w 48"/>
                <a:gd name="T1" fmla="*/ 3 h 15"/>
                <a:gd name="T2" fmla="*/ 45 w 48"/>
                <a:gd name="T3" fmla="*/ 0 h 15"/>
                <a:gd name="T4" fmla="*/ 3 w 48"/>
                <a:gd name="T5" fmla="*/ 0 h 15"/>
                <a:gd name="T6" fmla="*/ 0 w 48"/>
                <a:gd name="T7" fmla="*/ 3 h 15"/>
                <a:gd name="T8" fmla="*/ 0 w 48"/>
                <a:gd name="T9" fmla="*/ 15 h 15"/>
                <a:gd name="T10" fmla="*/ 48 w 48"/>
                <a:gd name="T11" fmla="*/ 15 h 15"/>
                <a:gd name="T12" fmla="*/ 48 w 48"/>
                <a:gd name="T13" fmla="*/ 3 h 15"/>
                <a:gd name="T14" fmla="*/ 3 w 48"/>
                <a:gd name="T15" fmla="*/ 12 h 15"/>
                <a:gd name="T16" fmla="*/ 45 w 48"/>
                <a:gd name="T17" fmla="*/ 12 h 15"/>
                <a:gd name="T18" fmla="*/ 45 w 48"/>
                <a:gd name="T19" fmla="*/ 4 h 15"/>
                <a:gd name="T20" fmla="*/ 3 w 48"/>
                <a:gd name="T21" fmla="*/ 4 h 15"/>
                <a:gd name="T22" fmla="*/ 3 w 48"/>
                <a:gd name="T2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15">
                  <a:moveTo>
                    <a:pt x="48" y="3"/>
                  </a:moveTo>
                  <a:cubicBezTo>
                    <a:pt x="48" y="2"/>
                    <a:pt x="47" y="0"/>
                    <a:pt x="4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3"/>
                    <a:pt x="48" y="3"/>
                    <a:pt x="48" y="3"/>
                  </a:cubicBezTo>
                  <a:close/>
                  <a:moveTo>
                    <a:pt x="3" y="12"/>
                  </a:moveTo>
                  <a:cubicBezTo>
                    <a:pt x="45" y="12"/>
                    <a:pt x="45" y="12"/>
                    <a:pt x="45" y="12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2"/>
                    <a:pt x="3" y="12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52"/>
            <p:cNvSpPr>
              <a:spLocks/>
            </p:cNvSpPr>
            <p:nvPr/>
          </p:nvSpPr>
          <p:spPr bwMode="auto">
            <a:xfrm>
              <a:off x="1541" y="-1"/>
              <a:ext cx="39" cy="212"/>
            </a:xfrm>
            <a:custGeom>
              <a:avLst/>
              <a:gdLst>
                <a:gd name="T0" fmla="*/ 1 w 2"/>
                <a:gd name="T1" fmla="*/ 0 h 11"/>
                <a:gd name="T2" fmla="*/ 1 w 2"/>
                <a:gd name="T3" fmla="*/ 0 h 11"/>
                <a:gd name="T4" fmla="*/ 0 w 2"/>
                <a:gd name="T5" fmla="*/ 1 h 11"/>
                <a:gd name="T6" fmla="*/ 0 w 2"/>
                <a:gd name="T7" fmla="*/ 10 h 11"/>
                <a:gd name="T8" fmla="*/ 1 w 2"/>
                <a:gd name="T9" fmla="*/ 11 h 11"/>
                <a:gd name="T10" fmla="*/ 1 w 2"/>
                <a:gd name="T11" fmla="*/ 11 h 11"/>
                <a:gd name="T12" fmla="*/ 2 w 2"/>
                <a:gd name="T13" fmla="*/ 10 h 11"/>
                <a:gd name="T14" fmla="*/ 2 w 2"/>
                <a:gd name="T15" fmla="*/ 1 h 11"/>
                <a:gd name="T16" fmla="*/ 1 w 2"/>
                <a:gd name="T1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"/>
                    <a:pt x="0" y="7"/>
                    <a:pt x="0" y="10"/>
                  </a:cubicBezTo>
                  <a:cubicBezTo>
                    <a:pt x="0" y="10"/>
                    <a:pt x="0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1"/>
                    <a:pt x="2" y="10"/>
                    <a:pt x="2" y="10"/>
                  </a:cubicBezTo>
                  <a:cubicBezTo>
                    <a:pt x="2" y="7"/>
                    <a:pt x="2" y="3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53"/>
            <p:cNvSpPr>
              <a:spLocks/>
            </p:cNvSpPr>
            <p:nvPr/>
          </p:nvSpPr>
          <p:spPr bwMode="auto">
            <a:xfrm>
              <a:off x="1696" y="-155"/>
              <a:ext cx="59" cy="231"/>
            </a:xfrm>
            <a:custGeom>
              <a:avLst/>
              <a:gdLst>
                <a:gd name="T0" fmla="*/ 1 w 3"/>
                <a:gd name="T1" fmla="*/ 0 h 12"/>
                <a:gd name="T2" fmla="*/ 1 w 3"/>
                <a:gd name="T3" fmla="*/ 0 h 12"/>
                <a:gd name="T4" fmla="*/ 0 w 3"/>
                <a:gd name="T5" fmla="*/ 2 h 12"/>
                <a:gd name="T6" fmla="*/ 0 w 3"/>
                <a:gd name="T7" fmla="*/ 10 h 12"/>
                <a:gd name="T8" fmla="*/ 1 w 3"/>
                <a:gd name="T9" fmla="*/ 12 h 12"/>
                <a:gd name="T10" fmla="*/ 1 w 3"/>
                <a:gd name="T11" fmla="*/ 12 h 12"/>
                <a:gd name="T12" fmla="*/ 3 w 3"/>
                <a:gd name="T13" fmla="*/ 10 h 12"/>
                <a:gd name="T14" fmla="*/ 3 w 3"/>
                <a:gd name="T15" fmla="*/ 2 h 12"/>
                <a:gd name="T16" fmla="*/ 1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3" y="7"/>
                    <a:pt x="3" y="5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54"/>
            <p:cNvSpPr>
              <a:spLocks/>
            </p:cNvSpPr>
            <p:nvPr/>
          </p:nvSpPr>
          <p:spPr bwMode="auto">
            <a:xfrm>
              <a:off x="1871" y="-155"/>
              <a:ext cx="78" cy="231"/>
            </a:xfrm>
            <a:custGeom>
              <a:avLst/>
              <a:gdLst>
                <a:gd name="T0" fmla="*/ 2 w 4"/>
                <a:gd name="T1" fmla="*/ 0 h 12"/>
                <a:gd name="T2" fmla="*/ 2 w 4"/>
                <a:gd name="T3" fmla="*/ 0 h 12"/>
                <a:gd name="T4" fmla="*/ 0 w 4"/>
                <a:gd name="T5" fmla="*/ 2 h 12"/>
                <a:gd name="T6" fmla="*/ 0 w 4"/>
                <a:gd name="T7" fmla="*/ 10 h 12"/>
                <a:gd name="T8" fmla="*/ 2 w 4"/>
                <a:gd name="T9" fmla="*/ 12 h 12"/>
                <a:gd name="T10" fmla="*/ 2 w 4"/>
                <a:gd name="T11" fmla="*/ 12 h 12"/>
                <a:gd name="T12" fmla="*/ 4 w 4"/>
                <a:gd name="T13" fmla="*/ 10 h 12"/>
                <a:gd name="T14" fmla="*/ 4 w 4"/>
                <a:gd name="T15" fmla="*/ 2 h 12"/>
                <a:gd name="T16" fmla="*/ 2 w 4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2"/>
                    <a:pt x="4" y="11"/>
                    <a:pt x="4" y="10"/>
                  </a:cubicBezTo>
                  <a:cubicBezTo>
                    <a:pt x="4" y="7"/>
                    <a:pt x="4" y="5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55"/>
            <p:cNvSpPr>
              <a:spLocks/>
            </p:cNvSpPr>
            <p:nvPr/>
          </p:nvSpPr>
          <p:spPr bwMode="auto">
            <a:xfrm>
              <a:off x="2066" y="-155"/>
              <a:ext cx="58" cy="231"/>
            </a:xfrm>
            <a:custGeom>
              <a:avLst/>
              <a:gdLst>
                <a:gd name="T0" fmla="*/ 2 w 3"/>
                <a:gd name="T1" fmla="*/ 0 h 12"/>
                <a:gd name="T2" fmla="*/ 2 w 3"/>
                <a:gd name="T3" fmla="*/ 0 h 12"/>
                <a:gd name="T4" fmla="*/ 0 w 3"/>
                <a:gd name="T5" fmla="*/ 2 h 12"/>
                <a:gd name="T6" fmla="*/ 0 w 3"/>
                <a:gd name="T7" fmla="*/ 10 h 12"/>
                <a:gd name="T8" fmla="*/ 2 w 3"/>
                <a:gd name="T9" fmla="*/ 12 h 12"/>
                <a:gd name="T10" fmla="*/ 2 w 3"/>
                <a:gd name="T11" fmla="*/ 12 h 12"/>
                <a:gd name="T12" fmla="*/ 3 w 3"/>
                <a:gd name="T13" fmla="*/ 10 h 12"/>
                <a:gd name="T14" fmla="*/ 3 w 3"/>
                <a:gd name="T15" fmla="*/ 2 h 12"/>
                <a:gd name="T16" fmla="*/ 2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2"/>
                    <a:pt x="3" y="11"/>
                    <a:pt x="3" y="10"/>
                  </a:cubicBezTo>
                  <a:cubicBezTo>
                    <a:pt x="3" y="7"/>
                    <a:pt x="3" y="5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6"/>
            <p:cNvSpPr>
              <a:spLocks/>
            </p:cNvSpPr>
            <p:nvPr/>
          </p:nvSpPr>
          <p:spPr bwMode="auto">
            <a:xfrm>
              <a:off x="2261" y="-155"/>
              <a:ext cx="58" cy="231"/>
            </a:xfrm>
            <a:custGeom>
              <a:avLst/>
              <a:gdLst>
                <a:gd name="T0" fmla="*/ 2 w 3"/>
                <a:gd name="T1" fmla="*/ 0 h 12"/>
                <a:gd name="T2" fmla="*/ 2 w 3"/>
                <a:gd name="T3" fmla="*/ 0 h 12"/>
                <a:gd name="T4" fmla="*/ 0 w 3"/>
                <a:gd name="T5" fmla="*/ 2 h 12"/>
                <a:gd name="T6" fmla="*/ 0 w 3"/>
                <a:gd name="T7" fmla="*/ 10 h 12"/>
                <a:gd name="T8" fmla="*/ 2 w 3"/>
                <a:gd name="T9" fmla="*/ 12 h 12"/>
                <a:gd name="T10" fmla="*/ 2 w 3"/>
                <a:gd name="T11" fmla="*/ 12 h 12"/>
                <a:gd name="T12" fmla="*/ 3 w 3"/>
                <a:gd name="T13" fmla="*/ 10 h 12"/>
                <a:gd name="T14" fmla="*/ 3 w 3"/>
                <a:gd name="T15" fmla="*/ 2 h 12"/>
                <a:gd name="T16" fmla="*/ 2 w 3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7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1"/>
                    <a:pt x="3" y="10"/>
                  </a:cubicBezTo>
                  <a:cubicBezTo>
                    <a:pt x="3" y="7"/>
                    <a:pt x="3" y="5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7205909" y="1820718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205909" y="2758825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205909" y="3750200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205909" y="4701007"/>
            <a:ext cx="1538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3964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Straight Connector 5"/>
          <p:cNvCxnSpPr/>
          <p:nvPr/>
        </p:nvCxnSpPr>
        <p:spPr>
          <a:xfrm flipH="1">
            <a:off x="5760138" y="2071160"/>
            <a:ext cx="28615" cy="4786840"/>
          </a:xfrm>
          <a:prstGeom prst="line">
            <a:avLst/>
          </a:prstGeom>
          <a:noFill/>
          <a:ln w="6350" cap="flat" cmpd="sng" algn="ctr">
            <a:solidFill>
              <a:srgbClr val="ADBACA"/>
            </a:solidFill>
            <a:prstDash val="sysDash"/>
            <a:miter lim="800000"/>
          </a:ln>
          <a:effectLst/>
        </p:spPr>
      </p:cxnSp>
      <p:sp>
        <p:nvSpPr>
          <p:cNvPr id="4" name="Freeform 5"/>
          <p:cNvSpPr>
            <a:spLocks/>
          </p:cNvSpPr>
          <p:nvPr/>
        </p:nvSpPr>
        <p:spPr bwMode="auto">
          <a:xfrm>
            <a:off x="2561331" y="4310877"/>
            <a:ext cx="3600142" cy="773574"/>
          </a:xfrm>
          <a:custGeom>
            <a:avLst/>
            <a:gdLst>
              <a:gd name="T0" fmla="*/ 381 w 425"/>
              <a:gd name="T1" fmla="*/ 0 h 89"/>
              <a:gd name="T2" fmla="*/ 337 w 425"/>
              <a:gd name="T3" fmla="*/ 39 h 89"/>
              <a:gd name="T4" fmla="*/ 337 w 425"/>
              <a:gd name="T5" fmla="*/ 39 h 89"/>
              <a:gd name="T6" fmla="*/ 23 w 425"/>
              <a:gd name="T7" fmla="*/ 40 h 89"/>
              <a:gd name="T8" fmla="*/ 12 w 425"/>
              <a:gd name="T9" fmla="*/ 32 h 89"/>
              <a:gd name="T10" fmla="*/ 0 w 425"/>
              <a:gd name="T11" fmla="*/ 45 h 89"/>
              <a:gd name="T12" fmla="*/ 12 w 425"/>
              <a:gd name="T13" fmla="*/ 57 h 89"/>
              <a:gd name="T14" fmla="*/ 23 w 425"/>
              <a:gd name="T15" fmla="*/ 49 h 89"/>
              <a:gd name="T16" fmla="*/ 337 w 425"/>
              <a:gd name="T17" fmla="*/ 50 h 89"/>
              <a:gd name="T18" fmla="*/ 337 w 425"/>
              <a:gd name="T19" fmla="*/ 50 h 89"/>
              <a:gd name="T20" fmla="*/ 381 w 425"/>
              <a:gd name="T21" fmla="*/ 89 h 89"/>
              <a:gd name="T22" fmla="*/ 425 w 425"/>
              <a:gd name="T23" fmla="*/ 45 h 89"/>
              <a:gd name="T24" fmla="*/ 381 w 425"/>
              <a:gd name="T25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115"/>
          <p:cNvSpPr>
            <a:spLocks noChangeArrowheads="1"/>
          </p:cNvSpPr>
          <p:nvPr/>
        </p:nvSpPr>
        <p:spPr bwMode="auto">
          <a:xfrm>
            <a:off x="5647046" y="4492165"/>
            <a:ext cx="311067" cy="386272"/>
          </a:xfrm>
          <a:custGeom>
            <a:avLst/>
            <a:gdLst>
              <a:gd name="T0" fmla="*/ 381 w 400"/>
              <a:gd name="T1" fmla="*/ 124 h 498"/>
              <a:gd name="T2" fmla="*/ 381 w 400"/>
              <a:gd name="T3" fmla="*/ 124 h 498"/>
              <a:gd name="T4" fmla="*/ 231 w 400"/>
              <a:gd name="T5" fmla="*/ 9 h 498"/>
              <a:gd name="T6" fmla="*/ 115 w 400"/>
              <a:gd name="T7" fmla="*/ 151 h 498"/>
              <a:gd name="T8" fmla="*/ 133 w 400"/>
              <a:gd name="T9" fmla="*/ 213 h 498"/>
              <a:gd name="T10" fmla="*/ 9 w 400"/>
              <a:gd name="T11" fmla="*/ 407 h 498"/>
              <a:gd name="T12" fmla="*/ 0 w 400"/>
              <a:gd name="T13" fmla="*/ 434 h 498"/>
              <a:gd name="T14" fmla="*/ 9 w 400"/>
              <a:gd name="T15" fmla="*/ 478 h 498"/>
              <a:gd name="T16" fmla="*/ 27 w 400"/>
              <a:gd name="T17" fmla="*/ 497 h 498"/>
              <a:gd name="T18" fmla="*/ 62 w 400"/>
              <a:gd name="T19" fmla="*/ 487 h 498"/>
              <a:gd name="T20" fmla="*/ 89 w 400"/>
              <a:gd name="T21" fmla="*/ 470 h 498"/>
              <a:gd name="T22" fmla="*/ 142 w 400"/>
              <a:gd name="T23" fmla="*/ 390 h 498"/>
              <a:gd name="T24" fmla="*/ 142 w 400"/>
              <a:gd name="T25" fmla="*/ 390 h 498"/>
              <a:gd name="T26" fmla="*/ 177 w 400"/>
              <a:gd name="T27" fmla="*/ 381 h 498"/>
              <a:gd name="T28" fmla="*/ 231 w 400"/>
              <a:gd name="T29" fmla="*/ 284 h 498"/>
              <a:gd name="T30" fmla="*/ 293 w 400"/>
              <a:gd name="T31" fmla="*/ 284 h 498"/>
              <a:gd name="T32" fmla="*/ 381 w 400"/>
              <a:gd name="T33" fmla="*/ 124 h 498"/>
              <a:gd name="T34" fmla="*/ 319 w 400"/>
              <a:gd name="T35" fmla="*/ 159 h 498"/>
              <a:gd name="T36" fmla="*/ 319 w 400"/>
              <a:gd name="T37" fmla="*/ 159 h 498"/>
              <a:gd name="T38" fmla="*/ 256 w 400"/>
              <a:gd name="T39" fmla="*/ 142 h 498"/>
              <a:gd name="T40" fmla="*/ 221 w 400"/>
              <a:gd name="T41" fmla="*/ 80 h 498"/>
              <a:gd name="T42" fmla="*/ 310 w 400"/>
              <a:gd name="T43" fmla="*/ 71 h 498"/>
              <a:gd name="T44" fmla="*/ 319 w 400"/>
              <a:gd name="T45" fmla="*/ 159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lnTo>
                  <a:pt x="142" y="390"/>
                </a:ln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800">
              <a:defRPr/>
            </a:pPr>
            <a:endParaRPr lang="en-US" sz="675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2561331" y="2008585"/>
            <a:ext cx="3600142" cy="773574"/>
          </a:xfrm>
          <a:custGeom>
            <a:avLst/>
            <a:gdLst>
              <a:gd name="T0" fmla="*/ 381 w 425"/>
              <a:gd name="T1" fmla="*/ 0 h 89"/>
              <a:gd name="T2" fmla="*/ 337 w 425"/>
              <a:gd name="T3" fmla="*/ 39 h 89"/>
              <a:gd name="T4" fmla="*/ 337 w 425"/>
              <a:gd name="T5" fmla="*/ 39 h 89"/>
              <a:gd name="T6" fmla="*/ 23 w 425"/>
              <a:gd name="T7" fmla="*/ 40 h 89"/>
              <a:gd name="T8" fmla="*/ 12 w 425"/>
              <a:gd name="T9" fmla="*/ 32 h 89"/>
              <a:gd name="T10" fmla="*/ 0 w 425"/>
              <a:gd name="T11" fmla="*/ 45 h 89"/>
              <a:gd name="T12" fmla="*/ 12 w 425"/>
              <a:gd name="T13" fmla="*/ 57 h 89"/>
              <a:gd name="T14" fmla="*/ 23 w 425"/>
              <a:gd name="T15" fmla="*/ 49 h 89"/>
              <a:gd name="T16" fmla="*/ 337 w 425"/>
              <a:gd name="T17" fmla="*/ 50 h 89"/>
              <a:gd name="T18" fmla="*/ 337 w 425"/>
              <a:gd name="T19" fmla="*/ 50 h 89"/>
              <a:gd name="T20" fmla="*/ 381 w 425"/>
              <a:gd name="T21" fmla="*/ 89 h 89"/>
              <a:gd name="T22" fmla="*/ 425 w 425"/>
              <a:gd name="T23" fmla="*/ 45 h 89"/>
              <a:gd name="T24" fmla="*/ 381 w 425"/>
              <a:gd name="T25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97"/>
          <p:cNvSpPr>
            <a:spLocks noChangeArrowheads="1"/>
          </p:cNvSpPr>
          <p:nvPr/>
        </p:nvSpPr>
        <p:spPr bwMode="auto">
          <a:xfrm>
            <a:off x="5601033" y="2208430"/>
            <a:ext cx="349870" cy="300332"/>
          </a:xfrm>
          <a:custGeom>
            <a:avLst/>
            <a:gdLst>
              <a:gd name="T0" fmla="*/ 230 w 497"/>
              <a:gd name="T1" fmla="*/ 231 h 426"/>
              <a:gd name="T2" fmla="*/ 230 w 497"/>
              <a:gd name="T3" fmla="*/ 231 h 426"/>
              <a:gd name="T4" fmla="*/ 274 w 497"/>
              <a:gd name="T5" fmla="*/ 231 h 426"/>
              <a:gd name="T6" fmla="*/ 274 w 497"/>
              <a:gd name="T7" fmla="*/ 275 h 426"/>
              <a:gd name="T8" fmla="*/ 496 w 497"/>
              <a:gd name="T9" fmla="*/ 275 h 426"/>
              <a:gd name="T10" fmla="*/ 487 w 497"/>
              <a:gd name="T11" fmla="*/ 133 h 426"/>
              <a:gd name="T12" fmla="*/ 443 w 497"/>
              <a:gd name="T13" fmla="*/ 80 h 426"/>
              <a:gd name="T14" fmla="*/ 363 w 497"/>
              <a:gd name="T15" fmla="*/ 80 h 426"/>
              <a:gd name="T16" fmla="*/ 337 w 497"/>
              <a:gd name="T17" fmla="*/ 27 h 426"/>
              <a:gd name="T18" fmla="*/ 300 w 497"/>
              <a:gd name="T19" fmla="*/ 0 h 426"/>
              <a:gd name="T20" fmla="*/ 194 w 497"/>
              <a:gd name="T21" fmla="*/ 0 h 426"/>
              <a:gd name="T22" fmla="*/ 168 w 497"/>
              <a:gd name="T23" fmla="*/ 27 h 426"/>
              <a:gd name="T24" fmla="*/ 133 w 497"/>
              <a:gd name="T25" fmla="*/ 80 h 426"/>
              <a:gd name="T26" fmla="*/ 53 w 497"/>
              <a:gd name="T27" fmla="*/ 80 h 426"/>
              <a:gd name="T28" fmla="*/ 9 w 497"/>
              <a:gd name="T29" fmla="*/ 133 h 426"/>
              <a:gd name="T30" fmla="*/ 0 w 497"/>
              <a:gd name="T31" fmla="*/ 275 h 426"/>
              <a:gd name="T32" fmla="*/ 230 w 497"/>
              <a:gd name="T33" fmla="*/ 275 h 426"/>
              <a:gd name="T34" fmla="*/ 230 w 497"/>
              <a:gd name="T35" fmla="*/ 231 h 426"/>
              <a:gd name="T36" fmla="*/ 186 w 497"/>
              <a:gd name="T37" fmla="*/ 53 h 426"/>
              <a:gd name="T38" fmla="*/ 186 w 497"/>
              <a:gd name="T39" fmla="*/ 53 h 426"/>
              <a:gd name="T40" fmla="*/ 212 w 497"/>
              <a:gd name="T41" fmla="*/ 36 h 426"/>
              <a:gd name="T42" fmla="*/ 284 w 497"/>
              <a:gd name="T43" fmla="*/ 36 h 426"/>
              <a:gd name="T44" fmla="*/ 309 w 497"/>
              <a:gd name="T45" fmla="*/ 53 h 426"/>
              <a:gd name="T46" fmla="*/ 319 w 497"/>
              <a:gd name="T47" fmla="*/ 80 h 426"/>
              <a:gd name="T48" fmla="*/ 177 w 497"/>
              <a:gd name="T49" fmla="*/ 80 h 426"/>
              <a:gd name="T50" fmla="*/ 186 w 497"/>
              <a:gd name="T51" fmla="*/ 53 h 426"/>
              <a:gd name="T52" fmla="*/ 274 w 497"/>
              <a:gd name="T53" fmla="*/ 355 h 426"/>
              <a:gd name="T54" fmla="*/ 274 w 497"/>
              <a:gd name="T55" fmla="*/ 355 h 426"/>
              <a:gd name="T56" fmla="*/ 230 w 497"/>
              <a:gd name="T57" fmla="*/ 355 h 426"/>
              <a:gd name="T58" fmla="*/ 230 w 497"/>
              <a:gd name="T59" fmla="*/ 302 h 426"/>
              <a:gd name="T60" fmla="*/ 9 w 497"/>
              <a:gd name="T61" fmla="*/ 302 h 426"/>
              <a:gd name="T62" fmla="*/ 17 w 497"/>
              <a:gd name="T63" fmla="*/ 381 h 426"/>
              <a:gd name="T64" fmla="*/ 62 w 497"/>
              <a:gd name="T65" fmla="*/ 425 h 426"/>
              <a:gd name="T66" fmla="*/ 434 w 497"/>
              <a:gd name="T67" fmla="*/ 425 h 426"/>
              <a:gd name="T68" fmla="*/ 478 w 497"/>
              <a:gd name="T69" fmla="*/ 381 h 426"/>
              <a:gd name="T70" fmla="*/ 487 w 497"/>
              <a:gd name="T71" fmla="*/ 302 h 426"/>
              <a:gd name="T72" fmla="*/ 274 w 497"/>
              <a:gd name="T73" fmla="*/ 302 h 426"/>
              <a:gd name="T74" fmla="*/ 274 w 497"/>
              <a:gd name="T75" fmla="*/ 35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800">
              <a:defRPr/>
            </a:pPr>
            <a:endParaRPr lang="en-US" sz="675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10800000">
            <a:off x="5386561" y="5462023"/>
            <a:ext cx="3600142" cy="773574"/>
          </a:xfrm>
          <a:custGeom>
            <a:avLst/>
            <a:gdLst>
              <a:gd name="T0" fmla="*/ 381 w 425"/>
              <a:gd name="T1" fmla="*/ 0 h 89"/>
              <a:gd name="T2" fmla="*/ 337 w 425"/>
              <a:gd name="T3" fmla="*/ 39 h 89"/>
              <a:gd name="T4" fmla="*/ 337 w 425"/>
              <a:gd name="T5" fmla="*/ 39 h 89"/>
              <a:gd name="T6" fmla="*/ 23 w 425"/>
              <a:gd name="T7" fmla="*/ 40 h 89"/>
              <a:gd name="T8" fmla="*/ 12 w 425"/>
              <a:gd name="T9" fmla="*/ 32 h 89"/>
              <a:gd name="T10" fmla="*/ 0 w 425"/>
              <a:gd name="T11" fmla="*/ 45 h 89"/>
              <a:gd name="T12" fmla="*/ 12 w 425"/>
              <a:gd name="T13" fmla="*/ 57 h 89"/>
              <a:gd name="T14" fmla="*/ 23 w 425"/>
              <a:gd name="T15" fmla="*/ 49 h 89"/>
              <a:gd name="T16" fmla="*/ 337 w 425"/>
              <a:gd name="T17" fmla="*/ 50 h 89"/>
              <a:gd name="T18" fmla="*/ 337 w 425"/>
              <a:gd name="T19" fmla="*/ 50 h 89"/>
              <a:gd name="T20" fmla="*/ 381 w 425"/>
              <a:gd name="T21" fmla="*/ 89 h 89"/>
              <a:gd name="T22" fmla="*/ 425 w 425"/>
              <a:gd name="T23" fmla="*/ 45 h 89"/>
              <a:gd name="T24" fmla="*/ 381 w 425"/>
              <a:gd name="T25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02"/>
          <p:cNvSpPr>
            <a:spLocks noChangeArrowheads="1"/>
          </p:cNvSpPr>
          <p:nvPr/>
        </p:nvSpPr>
        <p:spPr bwMode="auto">
          <a:xfrm>
            <a:off x="5582523" y="5676226"/>
            <a:ext cx="386177" cy="345166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800">
              <a:defRPr/>
            </a:pPr>
            <a:endParaRPr lang="en-US" sz="675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 rot="10800000">
            <a:off x="5411098" y="3159731"/>
            <a:ext cx="3600142" cy="773574"/>
          </a:xfrm>
          <a:custGeom>
            <a:avLst/>
            <a:gdLst>
              <a:gd name="T0" fmla="*/ 381 w 425"/>
              <a:gd name="T1" fmla="*/ 0 h 89"/>
              <a:gd name="T2" fmla="*/ 337 w 425"/>
              <a:gd name="T3" fmla="*/ 39 h 89"/>
              <a:gd name="T4" fmla="*/ 337 w 425"/>
              <a:gd name="T5" fmla="*/ 39 h 89"/>
              <a:gd name="T6" fmla="*/ 23 w 425"/>
              <a:gd name="T7" fmla="*/ 40 h 89"/>
              <a:gd name="T8" fmla="*/ 12 w 425"/>
              <a:gd name="T9" fmla="*/ 32 h 89"/>
              <a:gd name="T10" fmla="*/ 0 w 425"/>
              <a:gd name="T11" fmla="*/ 45 h 89"/>
              <a:gd name="T12" fmla="*/ 12 w 425"/>
              <a:gd name="T13" fmla="*/ 57 h 89"/>
              <a:gd name="T14" fmla="*/ 23 w 425"/>
              <a:gd name="T15" fmla="*/ 49 h 89"/>
              <a:gd name="T16" fmla="*/ 337 w 425"/>
              <a:gd name="T17" fmla="*/ 50 h 89"/>
              <a:gd name="T18" fmla="*/ 337 w 425"/>
              <a:gd name="T19" fmla="*/ 50 h 89"/>
              <a:gd name="T20" fmla="*/ 381 w 425"/>
              <a:gd name="T21" fmla="*/ 89 h 89"/>
              <a:gd name="T22" fmla="*/ 425 w 425"/>
              <a:gd name="T23" fmla="*/ 45 h 89"/>
              <a:gd name="T24" fmla="*/ 381 w 425"/>
              <a:gd name="T25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5" h="89">
                <a:moveTo>
                  <a:pt x="381" y="0"/>
                </a:moveTo>
                <a:cubicBezTo>
                  <a:pt x="358" y="0"/>
                  <a:pt x="340" y="17"/>
                  <a:pt x="337" y="39"/>
                </a:cubicBezTo>
                <a:cubicBezTo>
                  <a:pt x="337" y="39"/>
                  <a:pt x="337" y="39"/>
                  <a:pt x="337" y="39"/>
                </a:cubicBezTo>
                <a:cubicBezTo>
                  <a:pt x="276" y="44"/>
                  <a:pt x="95" y="45"/>
                  <a:pt x="23" y="40"/>
                </a:cubicBezTo>
                <a:cubicBezTo>
                  <a:pt x="21" y="35"/>
                  <a:pt x="17" y="32"/>
                  <a:pt x="12" y="32"/>
                </a:cubicBezTo>
                <a:cubicBezTo>
                  <a:pt x="5" y="32"/>
                  <a:pt x="0" y="38"/>
                  <a:pt x="0" y="45"/>
                </a:cubicBezTo>
                <a:cubicBezTo>
                  <a:pt x="0" y="51"/>
                  <a:pt x="5" y="57"/>
                  <a:pt x="12" y="57"/>
                </a:cubicBezTo>
                <a:cubicBezTo>
                  <a:pt x="17" y="57"/>
                  <a:pt x="21" y="54"/>
                  <a:pt x="23" y="49"/>
                </a:cubicBezTo>
                <a:cubicBezTo>
                  <a:pt x="104" y="45"/>
                  <a:pt x="267" y="45"/>
                  <a:pt x="337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40" y="72"/>
                  <a:pt x="358" y="89"/>
                  <a:pt x="381" y="89"/>
                </a:cubicBezTo>
                <a:cubicBezTo>
                  <a:pt x="406" y="89"/>
                  <a:pt x="425" y="69"/>
                  <a:pt x="425" y="45"/>
                </a:cubicBezTo>
                <a:cubicBezTo>
                  <a:pt x="425" y="20"/>
                  <a:pt x="406" y="0"/>
                  <a:pt x="3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1"/>
          <p:cNvSpPr>
            <a:spLocks noChangeArrowheads="1"/>
          </p:cNvSpPr>
          <p:nvPr/>
        </p:nvSpPr>
        <p:spPr bwMode="auto">
          <a:xfrm>
            <a:off x="5582143" y="3386511"/>
            <a:ext cx="436010" cy="335688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685800">
              <a:defRPr/>
            </a:pPr>
            <a:endParaRPr lang="en-US" sz="675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747804" y="2208429"/>
            <a:ext cx="18604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47804" y="2550488"/>
            <a:ext cx="2223348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7804" y="4492165"/>
            <a:ext cx="18604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736060" y="4876155"/>
            <a:ext cx="2223348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9216961" y="3263400"/>
            <a:ext cx="18604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9220848" y="3605001"/>
            <a:ext cx="2223348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9216961" y="5676226"/>
            <a:ext cx="18604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9220848" y="6021392"/>
            <a:ext cx="2223348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44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639125" y="-4383410"/>
            <a:ext cx="2913750" cy="1186875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701000" y="-4119035"/>
            <a:ext cx="2790000" cy="1146375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670013" y="-514872"/>
            <a:ext cx="2790000" cy="114637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639125" y="-655497"/>
            <a:ext cx="2913750" cy="118687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clrChange>
              <a:clrFrom>
                <a:srgbClr val="254326"/>
              </a:clrFrom>
              <a:clrTo>
                <a:srgbClr val="254326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lum bright="-20000" contrast="-40000"/>
          </a:blip>
          <a:stretch>
            <a:fillRect/>
          </a:stretch>
        </p:blipFill>
        <p:spPr>
          <a:xfrm>
            <a:off x="1288268" y="334923"/>
            <a:ext cx="9615465" cy="383884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04950" y="1181100"/>
            <a:ext cx="29527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0" dirty="0">
                <a:solidFill>
                  <a:schemeClr val="bg1"/>
                </a:solidFill>
                <a:latin typeface="Segoe Script" panose="020B0504020000000003" pitchFamily="34" charset="0"/>
              </a:rPr>
              <a:t>3</a:t>
            </a:r>
            <a:endParaRPr lang="zh-CN" altLang="en-US" sz="30000" dirty="0">
              <a:solidFill>
                <a:schemeClr val="bg1"/>
              </a:solidFill>
              <a:latin typeface="Segoe Script" panose="020B0504020000000003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05300" y="2669707"/>
            <a:ext cx="65984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点击此处添加标题</a:t>
            </a:r>
            <a:endParaRPr lang="en-US" altLang="zh-CN" sz="5400" b="1" dirty="0" smtClean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r>
              <a:rPr lang="en-US" altLang="zh-CN" sz="3600" b="1" dirty="0" smtClean="0">
                <a:solidFill>
                  <a:schemeClr val="bg1"/>
                </a:solidFill>
                <a:latin typeface="Segoe Script" panose="020B0504020000000003" pitchFamily="34" charset="0"/>
              </a:rPr>
              <a:t>ADD YOUR TITLE HERE</a:t>
            </a:r>
            <a:endParaRPr lang="zh-CN" altLang="en-US" sz="3600" b="1" dirty="0">
              <a:solidFill>
                <a:schemeClr val="bg1"/>
              </a:solidFill>
              <a:latin typeface="Segoe Script" panose="020B050402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138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1"/>
          <p:cNvSpPr>
            <a:spLocks noChangeArrowheads="1"/>
          </p:cNvSpPr>
          <p:nvPr/>
        </p:nvSpPr>
        <p:spPr bwMode="auto">
          <a:xfrm>
            <a:off x="1732932" y="1704623"/>
            <a:ext cx="8726136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912613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1287929" y="5496735"/>
            <a:ext cx="4185522" cy="63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5"/>
          <p:cNvSpPr>
            <a:spLocks noChangeArrowheads="1"/>
          </p:cNvSpPr>
          <p:nvPr/>
        </p:nvSpPr>
        <p:spPr bwMode="auto">
          <a:xfrm>
            <a:off x="6950759" y="5496735"/>
            <a:ext cx="4167064" cy="63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287929" y="2726544"/>
            <a:ext cx="4063232" cy="2604992"/>
            <a:chOff x="983129" y="2726544"/>
            <a:chExt cx="4063232" cy="2604992"/>
          </a:xfrm>
        </p:grpSpPr>
        <p:pic>
          <p:nvPicPr>
            <p:cNvPr id="5" name="Picture 2" descr="C:\Documents and Settings\Administrator\桌面\睿泰集团员工培养计划-解决方案部-JYY\其他\PPT素材\插图\bld112478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97"/>
            <a:stretch>
              <a:fillRect/>
            </a:stretch>
          </p:blipFill>
          <p:spPr bwMode="auto">
            <a:xfrm>
              <a:off x="983129" y="2726544"/>
              <a:ext cx="4063232" cy="2604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983129" y="4926811"/>
              <a:ext cx="4063232" cy="400110"/>
            </a:xfrm>
            <a:prstGeom prst="rect">
              <a:avLst/>
            </a:prstGeom>
            <a:solidFill>
              <a:srgbClr val="00000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点击编辑主题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950759" y="2721929"/>
            <a:ext cx="4063232" cy="2604992"/>
            <a:chOff x="7199114" y="2726544"/>
            <a:chExt cx="4063232" cy="2604992"/>
          </a:xfrm>
        </p:grpSpPr>
        <p:pic>
          <p:nvPicPr>
            <p:cNvPr id="6" name="Picture 3" descr="C:\Documents and Settings\Administrator\桌面\睿泰集团员工培养计划-解决方案部-JYY\其他\PPT素材\插图\bmh-rf-pop021319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29"/>
            <a:stretch>
              <a:fillRect/>
            </a:stretch>
          </p:blipFill>
          <p:spPr bwMode="auto">
            <a:xfrm>
              <a:off x="7199114" y="2726544"/>
              <a:ext cx="4058618" cy="2604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7199114" y="4931426"/>
              <a:ext cx="4063232" cy="400110"/>
            </a:xfrm>
            <a:prstGeom prst="rect">
              <a:avLst/>
            </a:prstGeom>
            <a:solidFill>
              <a:srgbClr val="00000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点击你的主题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9898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1658326" y="2955114"/>
            <a:ext cx="1931206" cy="1932850"/>
          </a:xfrm>
          <a:custGeom>
            <a:avLst/>
            <a:gdLst>
              <a:gd name="T0" fmla="*/ 646 w 861"/>
              <a:gd name="T1" fmla="*/ 430 h 861"/>
              <a:gd name="T2" fmla="*/ 430 w 861"/>
              <a:gd name="T3" fmla="*/ 645 h 861"/>
              <a:gd name="T4" fmla="*/ 215 w 861"/>
              <a:gd name="T5" fmla="*/ 430 h 861"/>
              <a:gd name="T6" fmla="*/ 430 w 861"/>
              <a:gd name="T7" fmla="*/ 215 h 861"/>
              <a:gd name="T8" fmla="*/ 488 w 861"/>
              <a:gd name="T9" fmla="*/ 223 h 861"/>
              <a:gd name="T10" fmla="*/ 418 w 861"/>
              <a:gd name="T11" fmla="*/ 0 h 861"/>
              <a:gd name="T12" fmla="*/ 0 w 861"/>
              <a:gd name="T13" fmla="*/ 430 h 861"/>
              <a:gd name="T14" fmla="*/ 430 w 861"/>
              <a:gd name="T15" fmla="*/ 861 h 861"/>
              <a:gd name="T16" fmla="*/ 861 w 861"/>
              <a:gd name="T17" fmla="*/ 430 h 861"/>
              <a:gd name="T18" fmla="*/ 742 w 861"/>
              <a:gd name="T19" fmla="*/ 133 h 861"/>
              <a:gd name="T20" fmla="*/ 590 w 861"/>
              <a:gd name="T21" fmla="*/ 286 h 861"/>
              <a:gd name="T22" fmla="*/ 646 w 861"/>
              <a:gd name="T23" fmla="*/ 43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1" h="861">
                <a:moveTo>
                  <a:pt x="646" y="430"/>
                </a:moveTo>
                <a:cubicBezTo>
                  <a:pt x="646" y="549"/>
                  <a:pt x="549" y="645"/>
                  <a:pt x="430" y="645"/>
                </a:cubicBezTo>
                <a:cubicBezTo>
                  <a:pt x="311" y="645"/>
                  <a:pt x="215" y="549"/>
                  <a:pt x="215" y="430"/>
                </a:cubicBezTo>
                <a:cubicBezTo>
                  <a:pt x="215" y="311"/>
                  <a:pt x="311" y="215"/>
                  <a:pt x="430" y="215"/>
                </a:cubicBezTo>
                <a:cubicBezTo>
                  <a:pt x="450" y="215"/>
                  <a:pt x="470" y="218"/>
                  <a:pt x="488" y="223"/>
                </a:cubicBezTo>
                <a:cubicBezTo>
                  <a:pt x="447" y="156"/>
                  <a:pt x="422" y="80"/>
                  <a:pt x="418" y="0"/>
                </a:cubicBezTo>
                <a:cubicBezTo>
                  <a:pt x="186" y="6"/>
                  <a:pt x="0" y="196"/>
                  <a:pt x="0" y="430"/>
                </a:cubicBezTo>
                <a:cubicBezTo>
                  <a:pt x="0" y="668"/>
                  <a:pt x="192" y="861"/>
                  <a:pt x="430" y="861"/>
                </a:cubicBezTo>
                <a:cubicBezTo>
                  <a:pt x="668" y="861"/>
                  <a:pt x="861" y="668"/>
                  <a:pt x="861" y="430"/>
                </a:cubicBezTo>
                <a:cubicBezTo>
                  <a:pt x="861" y="315"/>
                  <a:pt x="816" y="211"/>
                  <a:pt x="742" y="133"/>
                </a:cubicBezTo>
                <a:cubicBezTo>
                  <a:pt x="590" y="286"/>
                  <a:pt x="590" y="286"/>
                  <a:pt x="590" y="286"/>
                </a:cubicBezTo>
                <a:cubicBezTo>
                  <a:pt x="625" y="325"/>
                  <a:pt x="646" y="375"/>
                  <a:pt x="646" y="4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5" tIns="34288" rIns="68575" bIns="34288" numCol="1" anchor="t" anchorCtr="0" compatLnSpc="1">
            <a:prstTxWarp prst="textNoShape">
              <a:avLst/>
            </a:prstTxWarp>
          </a:bodyPr>
          <a:lstStyle/>
          <a:p>
            <a:pPr defTabSz="457132">
              <a:defRPr/>
            </a:pPr>
            <a:endParaRPr lang="id-ID" kern="0">
              <a:solidFill>
                <a:srgbClr val="3CAB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2685080" y="1930000"/>
            <a:ext cx="1931206" cy="1683542"/>
          </a:xfrm>
          <a:custGeom>
            <a:avLst/>
            <a:gdLst>
              <a:gd name="T0" fmla="*/ 739 w 861"/>
              <a:gd name="T1" fmla="*/ 731 h 750"/>
              <a:gd name="T2" fmla="*/ 739 w 861"/>
              <a:gd name="T3" fmla="*/ 730 h 750"/>
              <a:gd name="T4" fmla="*/ 861 w 861"/>
              <a:gd name="T5" fmla="*/ 431 h 750"/>
              <a:gd name="T6" fmla="*/ 430 w 861"/>
              <a:gd name="T7" fmla="*/ 0 h 750"/>
              <a:gd name="T8" fmla="*/ 0 w 861"/>
              <a:gd name="T9" fmla="*/ 431 h 750"/>
              <a:gd name="T10" fmla="*/ 120 w 861"/>
              <a:gd name="T11" fmla="*/ 729 h 750"/>
              <a:gd name="T12" fmla="*/ 120 w 861"/>
              <a:gd name="T13" fmla="*/ 730 h 750"/>
              <a:gd name="T14" fmla="*/ 132 w 861"/>
              <a:gd name="T15" fmla="*/ 742 h 750"/>
              <a:gd name="T16" fmla="*/ 284 w 861"/>
              <a:gd name="T17" fmla="*/ 589 h 750"/>
              <a:gd name="T18" fmla="*/ 278 w 861"/>
              <a:gd name="T19" fmla="*/ 583 h 750"/>
              <a:gd name="T20" fmla="*/ 277 w 861"/>
              <a:gd name="T21" fmla="*/ 582 h 750"/>
              <a:gd name="T22" fmla="*/ 215 w 861"/>
              <a:gd name="T23" fmla="*/ 431 h 750"/>
              <a:gd name="T24" fmla="*/ 430 w 861"/>
              <a:gd name="T25" fmla="*/ 215 h 750"/>
              <a:gd name="T26" fmla="*/ 645 w 861"/>
              <a:gd name="T27" fmla="*/ 431 h 750"/>
              <a:gd name="T28" fmla="*/ 584 w 861"/>
              <a:gd name="T29" fmla="*/ 581 h 750"/>
              <a:gd name="T30" fmla="*/ 584 w 861"/>
              <a:gd name="T31" fmla="*/ 581 h 750"/>
              <a:gd name="T32" fmla="*/ 584 w 861"/>
              <a:gd name="T33" fmla="*/ 581 h 750"/>
              <a:gd name="T34" fmla="*/ 563 w 861"/>
              <a:gd name="T35" fmla="*/ 603 h 750"/>
              <a:gd name="T36" fmla="*/ 721 w 861"/>
              <a:gd name="T37" fmla="*/ 750 h 750"/>
              <a:gd name="T38" fmla="*/ 739 w 861"/>
              <a:gd name="T39" fmla="*/ 731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61" h="750">
                <a:moveTo>
                  <a:pt x="739" y="731"/>
                </a:moveTo>
                <a:cubicBezTo>
                  <a:pt x="739" y="730"/>
                  <a:pt x="739" y="730"/>
                  <a:pt x="739" y="730"/>
                </a:cubicBezTo>
                <a:cubicBezTo>
                  <a:pt x="814" y="653"/>
                  <a:pt x="861" y="547"/>
                  <a:pt x="861" y="431"/>
                </a:cubicBezTo>
                <a:cubicBezTo>
                  <a:pt x="861" y="193"/>
                  <a:pt x="668" y="0"/>
                  <a:pt x="430" y="0"/>
                </a:cubicBezTo>
                <a:cubicBezTo>
                  <a:pt x="192" y="0"/>
                  <a:pt x="0" y="193"/>
                  <a:pt x="0" y="431"/>
                </a:cubicBezTo>
                <a:cubicBezTo>
                  <a:pt x="0" y="547"/>
                  <a:pt x="45" y="652"/>
                  <a:pt x="120" y="729"/>
                </a:cubicBezTo>
                <a:cubicBezTo>
                  <a:pt x="120" y="730"/>
                  <a:pt x="120" y="730"/>
                  <a:pt x="120" y="730"/>
                </a:cubicBezTo>
                <a:cubicBezTo>
                  <a:pt x="124" y="734"/>
                  <a:pt x="128" y="738"/>
                  <a:pt x="132" y="742"/>
                </a:cubicBezTo>
                <a:cubicBezTo>
                  <a:pt x="284" y="589"/>
                  <a:pt x="284" y="589"/>
                  <a:pt x="284" y="589"/>
                </a:cubicBezTo>
                <a:cubicBezTo>
                  <a:pt x="282" y="587"/>
                  <a:pt x="280" y="585"/>
                  <a:pt x="278" y="583"/>
                </a:cubicBezTo>
                <a:cubicBezTo>
                  <a:pt x="277" y="582"/>
                  <a:pt x="277" y="582"/>
                  <a:pt x="277" y="582"/>
                </a:cubicBezTo>
                <a:cubicBezTo>
                  <a:pt x="239" y="543"/>
                  <a:pt x="215" y="490"/>
                  <a:pt x="215" y="431"/>
                </a:cubicBezTo>
                <a:cubicBezTo>
                  <a:pt x="215" y="312"/>
                  <a:pt x="311" y="215"/>
                  <a:pt x="430" y="215"/>
                </a:cubicBezTo>
                <a:cubicBezTo>
                  <a:pt x="549" y="215"/>
                  <a:pt x="645" y="312"/>
                  <a:pt x="645" y="431"/>
                </a:cubicBezTo>
                <a:cubicBezTo>
                  <a:pt x="645" y="489"/>
                  <a:pt x="622" y="542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77" y="588"/>
                  <a:pt x="570" y="596"/>
                  <a:pt x="563" y="603"/>
                </a:cubicBezTo>
                <a:cubicBezTo>
                  <a:pt x="721" y="750"/>
                  <a:pt x="721" y="750"/>
                  <a:pt x="721" y="750"/>
                </a:cubicBezTo>
                <a:cubicBezTo>
                  <a:pt x="727" y="743"/>
                  <a:pt x="733" y="737"/>
                  <a:pt x="739" y="73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75" tIns="34288" rIns="68575" bIns="34288" numCol="1" anchor="t" anchorCtr="0" compatLnSpc="1">
            <a:prstTxWarp prst="textNoShape">
              <a:avLst/>
            </a:prstTxWarp>
          </a:bodyPr>
          <a:lstStyle/>
          <a:p>
            <a:pPr defTabSz="457132">
              <a:defRPr/>
            </a:pPr>
            <a:endParaRPr lang="id-ID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3709937" y="2955114"/>
            <a:ext cx="1934049" cy="1932850"/>
          </a:xfrm>
          <a:custGeom>
            <a:avLst/>
            <a:gdLst>
              <a:gd name="T0" fmla="*/ 443 w 862"/>
              <a:gd name="T1" fmla="*/ 0 h 861"/>
              <a:gd name="T2" fmla="*/ 373 w 862"/>
              <a:gd name="T3" fmla="*/ 223 h 861"/>
              <a:gd name="T4" fmla="*/ 431 w 862"/>
              <a:gd name="T5" fmla="*/ 215 h 861"/>
              <a:gd name="T6" fmla="*/ 646 w 862"/>
              <a:gd name="T7" fmla="*/ 430 h 861"/>
              <a:gd name="T8" fmla="*/ 431 w 862"/>
              <a:gd name="T9" fmla="*/ 645 h 861"/>
              <a:gd name="T10" fmla="*/ 216 w 862"/>
              <a:gd name="T11" fmla="*/ 430 h 861"/>
              <a:gd name="T12" fmla="*/ 264 w 862"/>
              <a:gd name="T13" fmla="*/ 294 h 861"/>
              <a:gd name="T14" fmla="*/ 106 w 862"/>
              <a:gd name="T15" fmla="*/ 147 h 861"/>
              <a:gd name="T16" fmla="*/ 0 w 862"/>
              <a:gd name="T17" fmla="*/ 430 h 861"/>
              <a:gd name="T18" fmla="*/ 431 w 862"/>
              <a:gd name="T19" fmla="*/ 861 h 861"/>
              <a:gd name="T20" fmla="*/ 862 w 862"/>
              <a:gd name="T21" fmla="*/ 430 h 861"/>
              <a:gd name="T22" fmla="*/ 443 w 862"/>
              <a:gd name="T23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2" h="861">
                <a:moveTo>
                  <a:pt x="443" y="0"/>
                </a:moveTo>
                <a:cubicBezTo>
                  <a:pt x="439" y="80"/>
                  <a:pt x="415" y="156"/>
                  <a:pt x="373" y="223"/>
                </a:cubicBezTo>
                <a:cubicBezTo>
                  <a:pt x="391" y="218"/>
                  <a:pt x="411" y="215"/>
                  <a:pt x="431" y="215"/>
                </a:cubicBezTo>
                <a:cubicBezTo>
                  <a:pt x="550" y="215"/>
                  <a:pt x="646" y="311"/>
                  <a:pt x="646" y="430"/>
                </a:cubicBezTo>
                <a:cubicBezTo>
                  <a:pt x="646" y="549"/>
                  <a:pt x="550" y="645"/>
                  <a:pt x="431" y="645"/>
                </a:cubicBezTo>
                <a:cubicBezTo>
                  <a:pt x="312" y="645"/>
                  <a:pt x="216" y="549"/>
                  <a:pt x="216" y="430"/>
                </a:cubicBezTo>
                <a:cubicBezTo>
                  <a:pt x="216" y="378"/>
                  <a:pt x="234" y="331"/>
                  <a:pt x="264" y="294"/>
                </a:cubicBezTo>
                <a:cubicBezTo>
                  <a:pt x="106" y="147"/>
                  <a:pt x="106" y="147"/>
                  <a:pt x="106" y="147"/>
                </a:cubicBezTo>
                <a:cubicBezTo>
                  <a:pt x="40" y="223"/>
                  <a:pt x="0" y="322"/>
                  <a:pt x="0" y="430"/>
                </a:cubicBezTo>
                <a:cubicBezTo>
                  <a:pt x="0" y="668"/>
                  <a:pt x="193" y="861"/>
                  <a:pt x="431" y="861"/>
                </a:cubicBezTo>
                <a:cubicBezTo>
                  <a:pt x="669" y="861"/>
                  <a:pt x="862" y="668"/>
                  <a:pt x="862" y="430"/>
                </a:cubicBezTo>
                <a:cubicBezTo>
                  <a:pt x="862" y="196"/>
                  <a:pt x="675" y="6"/>
                  <a:pt x="4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5" tIns="34288" rIns="68575" bIns="34288" numCol="1" anchor="t" anchorCtr="0" compatLnSpc="1">
            <a:prstTxWarp prst="textNoShape">
              <a:avLst/>
            </a:prstTxWarp>
          </a:bodyPr>
          <a:lstStyle/>
          <a:p>
            <a:pPr defTabSz="457132">
              <a:defRPr/>
            </a:pPr>
            <a:endParaRPr lang="id-ID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175"/>
          <p:cNvSpPr txBox="1"/>
          <p:nvPr/>
        </p:nvSpPr>
        <p:spPr>
          <a:xfrm>
            <a:off x="3322014" y="2569364"/>
            <a:ext cx="481532" cy="438578"/>
          </a:xfrm>
          <a:prstGeom prst="rect">
            <a:avLst/>
          </a:prstGeom>
          <a:noFill/>
        </p:spPr>
        <p:txBody>
          <a:bodyPr wrap="none" lIns="68575" tIns="34288" rIns="68575" bIns="34288" rtlCol="0">
            <a:spAutoFit/>
          </a:bodyPr>
          <a:lstStyle/>
          <a:p>
            <a:pPr defTabSz="457132"/>
            <a:r>
              <a:rPr lang="id-ID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 ExtraLight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" name="TextBox 176"/>
          <p:cNvSpPr txBox="1"/>
          <p:nvPr/>
        </p:nvSpPr>
        <p:spPr>
          <a:xfrm>
            <a:off x="2269598" y="3613542"/>
            <a:ext cx="523210" cy="484744"/>
          </a:xfrm>
          <a:prstGeom prst="rect">
            <a:avLst/>
          </a:prstGeom>
          <a:noFill/>
        </p:spPr>
        <p:txBody>
          <a:bodyPr wrap="none" lIns="68575" tIns="34288" rIns="68575" bIns="34288" rtlCol="0">
            <a:spAutoFit/>
          </a:bodyPr>
          <a:lstStyle/>
          <a:p>
            <a:pPr defTabSz="457132"/>
            <a:r>
              <a:rPr lang="id-ID" sz="27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 ExtraLight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8" name="TextBox 177"/>
          <p:cNvSpPr txBox="1"/>
          <p:nvPr/>
        </p:nvSpPr>
        <p:spPr>
          <a:xfrm>
            <a:off x="4309323" y="3613542"/>
            <a:ext cx="481532" cy="438578"/>
          </a:xfrm>
          <a:prstGeom prst="rect">
            <a:avLst/>
          </a:prstGeom>
          <a:noFill/>
        </p:spPr>
        <p:txBody>
          <a:bodyPr wrap="none" lIns="68575" tIns="34288" rIns="68575" bIns="34288" rtlCol="0">
            <a:spAutoFit/>
          </a:bodyPr>
          <a:lstStyle/>
          <a:p>
            <a:pPr defTabSz="457132"/>
            <a:r>
              <a:rPr lang="id-ID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 ExtraLight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6535888" y="1717860"/>
            <a:ext cx="0" cy="3385949"/>
          </a:xfrm>
          <a:prstGeom prst="line">
            <a:avLst/>
          </a:prstGeom>
          <a:noFill/>
          <a:ln w="12700" cap="flat" cmpd="sng">
            <a:solidFill>
              <a:schemeClr val="bg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defTabSz="457189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utoShape 9"/>
          <p:cNvSpPr>
            <a:spLocks/>
          </p:cNvSpPr>
          <p:nvPr/>
        </p:nvSpPr>
        <p:spPr bwMode="auto">
          <a:xfrm>
            <a:off x="7140128" y="1474909"/>
            <a:ext cx="1005320" cy="13257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9pPr>
          </a:lstStyle>
          <a:p>
            <a:pPr eaLnBrk="1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zh-CN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s-ES" altLang="zh-CN" sz="1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AutoShape 12"/>
          <p:cNvSpPr>
            <a:spLocks/>
          </p:cNvSpPr>
          <p:nvPr/>
        </p:nvSpPr>
        <p:spPr bwMode="auto">
          <a:xfrm>
            <a:off x="7140128" y="2748315"/>
            <a:ext cx="1005320" cy="13278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9pPr>
          </a:lstStyle>
          <a:p>
            <a:pPr eaLnBrk="1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zh-CN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s-ES" altLang="zh-CN" sz="1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AutoShape 15"/>
          <p:cNvSpPr>
            <a:spLocks/>
          </p:cNvSpPr>
          <p:nvPr/>
        </p:nvSpPr>
        <p:spPr bwMode="auto">
          <a:xfrm>
            <a:off x="7140128" y="4055231"/>
            <a:ext cx="1005320" cy="13278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1pPr>
            <a:lvl2pPr marL="742950" indent="-285750" eaLnBrk="0"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2pPr>
            <a:lvl3pPr marL="1143000" indent="-228600" eaLnBrk="0"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3pPr>
            <a:lvl4pPr marL="1600200" indent="-228600" eaLnBrk="0"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4pPr>
            <a:lvl5pPr marL="2057400" indent="-228600" eaLnBrk="0"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9pPr>
          </a:lstStyle>
          <a:p>
            <a:pPr eaLnBrk="1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zh-CN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s-ES" altLang="zh-CN" sz="1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839105" y="1771634"/>
            <a:ext cx="1400220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39105" y="2099230"/>
            <a:ext cx="269457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7839105" y="3056572"/>
            <a:ext cx="1400220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7839105" y="3384168"/>
            <a:ext cx="269457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839105" y="4382825"/>
            <a:ext cx="1400220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7839105" y="4710419"/>
            <a:ext cx="269457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728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88"/>
          <p:cNvSpPr/>
          <p:nvPr/>
        </p:nvSpPr>
        <p:spPr bwMode="auto">
          <a:xfrm>
            <a:off x="7522250" y="2419218"/>
            <a:ext cx="139417" cy="325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54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Oval 2"/>
          <p:cNvSpPr/>
          <p:nvPr/>
        </p:nvSpPr>
        <p:spPr>
          <a:xfrm>
            <a:off x="2757201" y="2426932"/>
            <a:ext cx="1842711" cy="18427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54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37"/>
          <p:cNvSpPr/>
          <p:nvPr/>
        </p:nvSpPr>
        <p:spPr>
          <a:xfrm>
            <a:off x="4751401" y="1974948"/>
            <a:ext cx="1152315" cy="1154799"/>
          </a:xfrm>
          <a:prstGeom prst="ellipse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54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38"/>
          <p:cNvSpPr/>
          <p:nvPr/>
        </p:nvSpPr>
        <p:spPr>
          <a:xfrm>
            <a:off x="1453394" y="1974948"/>
            <a:ext cx="1152315" cy="1154799"/>
          </a:xfrm>
          <a:prstGeom prst="ellipse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54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39"/>
          <p:cNvSpPr/>
          <p:nvPr/>
        </p:nvSpPr>
        <p:spPr>
          <a:xfrm>
            <a:off x="4751401" y="3725772"/>
            <a:ext cx="1152315" cy="1152315"/>
          </a:xfrm>
          <a:prstGeom prst="ellipse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54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41"/>
          <p:cNvSpPr/>
          <p:nvPr/>
        </p:nvSpPr>
        <p:spPr>
          <a:xfrm>
            <a:off x="1453394" y="3730740"/>
            <a:ext cx="1152315" cy="1152313"/>
          </a:xfrm>
          <a:prstGeom prst="ellipse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54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Straight Connector 5"/>
          <p:cNvCxnSpPr/>
          <p:nvPr/>
        </p:nvCxnSpPr>
        <p:spPr>
          <a:xfrm>
            <a:off x="2551071" y="2826769"/>
            <a:ext cx="278145" cy="121688"/>
          </a:xfrm>
          <a:prstGeom prst="line">
            <a:avLst/>
          </a:prstGeom>
          <a:ln w="1905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44"/>
          <p:cNvCxnSpPr/>
          <p:nvPr/>
        </p:nvCxnSpPr>
        <p:spPr>
          <a:xfrm flipV="1">
            <a:off x="2583359" y="3835043"/>
            <a:ext cx="325330" cy="213575"/>
          </a:xfrm>
          <a:prstGeom prst="line">
            <a:avLst/>
          </a:prstGeom>
          <a:ln w="1905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46"/>
          <p:cNvCxnSpPr/>
          <p:nvPr/>
        </p:nvCxnSpPr>
        <p:spPr>
          <a:xfrm flipV="1">
            <a:off x="4527889" y="2826767"/>
            <a:ext cx="300497" cy="121688"/>
          </a:xfrm>
          <a:prstGeom prst="line">
            <a:avLst/>
          </a:prstGeom>
          <a:ln w="1905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48"/>
          <p:cNvCxnSpPr/>
          <p:nvPr/>
        </p:nvCxnSpPr>
        <p:spPr>
          <a:xfrm>
            <a:off x="4458353" y="3835039"/>
            <a:ext cx="360100" cy="213573"/>
          </a:xfrm>
          <a:prstGeom prst="line">
            <a:avLst/>
          </a:prstGeom>
          <a:ln w="1905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1205" y="2893817"/>
            <a:ext cx="796887" cy="88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组合 13"/>
          <p:cNvGrpSpPr/>
          <p:nvPr/>
        </p:nvGrpSpPr>
        <p:grpSpPr>
          <a:xfrm>
            <a:off x="5105919" y="4073138"/>
            <a:ext cx="443278" cy="457578"/>
            <a:chOff x="6118225" y="6365876"/>
            <a:chExt cx="196850" cy="203200"/>
          </a:xfrm>
          <a:solidFill>
            <a:schemeClr val="tx1"/>
          </a:solidFill>
        </p:grpSpPr>
        <p:sp>
          <p:nvSpPr>
            <p:cNvPr id="15" name="Freeform 463"/>
            <p:cNvSpPr>
              <a:spLocks/>
            </p:cNvSpPr>
            <p:nvPr/>
          </p:nvSpPr>
          <p:spPr bwMode="auto">
            <a:xfrm>
              <a:off x="6169025" y="6365876"/>
              <a:ext cx="63500" cy="65088"/>
            </a:xfrm>
            <a:custGeom>
              <a:avLst/>
              <a:gdLst>
                <a:gd name="T0" fmla="*/ 45 w 91"/>
                <a:gd name="T1" fmla="*/ 91 h 91"/>
                <a:gd name="T2" fmla="*/ 56 w 91"/>
                <a:gd name="T3" fmla="*/ 90 h 91"/>
                <a:gd name="T4" fmla="*/ 41 w 91"/>
                <a:gd name="T5" fmla="*/ 77 h 91"/>
                <a:gd name="T6" fmla="*/ 31 w 91"/>
                <a:gd name="T7" fmla="*/ 60 h 91"/>
                <a:gd name="T8" fmla="*/ 37 w 91"/>
                <a:gd name="T9" fmla="*/ 40 h 91"/>
                <a:gd name="T10" fmla="*/ 58 w 91"/>
                <a:gd name="T11" fmla="*/ 31 h 91"/>
                <a:gd name="T12" fmla="*/ 74 w 91"/>
                <a:gd name="T13" fmla="*/ 37 h 91"/>
                <a:gd name="T14" fmla="*/ 91 w 91"/>
                <a:gd name="T15" fmla="*/ 50 h 91"/>
                <a:gd name="T16" fmla="*/ 91 w 91"/>
                <a:gd name="T17" fmla="*/ 46 h 91"/>
                <a:gd name="T18" fmla="*/ 45 w 91"/>
                <a:gd name="T19" fmla="*/ 0 h 91"/>
                <a:gd name="T20" fmla="*/ 0 w 91"/>
                <a:gd name="T21" fmla="*/ 46 h 91"/>
                <a:gd name="T22" fmla="*/ 45 w 91"/>
                <a:gd name="T23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91">
                  <a:moveTo>
                    <a:pt x="45" y="91"/>
                  </a:moveTo>
                  <a:cubicBezTo>
                    <a:pt x="49" y="91"/>
                    <a:pt x="53" y="91"/>
                    <a:pt x="56" y="90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35" y="73"/>
                    <a:pt x="32" y="67"/>
                    <a:pt x="31" y="60"/>
                  </a:cubicBezTo>
                  <a:cubicBezTo>
                    <a:pt x="31" y="53"/>
                    <a:pt x="33" y="46"/>
                    <a:pt x="37" y="40"/>
                  </a:cubicBezTo>
                  <a:cubicBezTo>
                    <a:pt x="42" y="34"/>
                    <a:pt x="50" y="31"/>
                    <a:pt x="58" y="31"/>
                  </a:cubicBezTo>
                  <a:cubicBezTo>
                    <a:pt x="64" y="31"/>
                    <a:pt x="70" y="33"/>
                    <a:pt x="74" y="37"/>
                  </a:cubicBezTo>
                  <a:cubicBezTo>
                    <a:pt x="91" y="50"/>
                    <a:pt x="91" y="50"/>
                    <a:pt x="91" y="50"/>
                  </a:cubicBezTo>
                  <a:cubicBezTo>
                    <a:pt x="91" y="49"/>
                    <a:pt x="91" y="47"/>
                    <a:pt x="91" y="46"/>
                  </a:cubicBezTo>
                  <a:cubicBezTo>
                    <a:pt x="91" y="21"/>
                    <a:pt x="71" y="0"/>
                    <a:pt x="45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5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464"/>
            <p:cNvSpPr>
              <a:spLocks/>
            </p:cNvSpPr>
            <p:nvPr/>
          </p:nvSpPr>
          <p:spPr bwMode="auto">
            <a:xfrm>
              <a:off x="6200775" y="6399213"/>
              <a:ext cx="114300" cy="100013"/>
            </a:xfrm>
            <a:custGeom>
              <a:avLst/>
              <a:gdLst>
                <a:gd name="T0" fmla="*/ 104 w 163"/>
                <a:gd name="T1" fmla="*/ 26 h 143"/>
                <a:gd name="T2" fmla="*/ 79 w 163"/>
                <a:gd name="T3" fmla="*/ 31 h 143"/>
                <a:gd name="T4" fmla="*/ 66 w 163"/>
                <a:gd name="T5" fmla="*/ 40 h 143"/>
                <a:gd name="T6" fmla="*/ 20 w 163"/>
                <a:gd name="T7" fmla="*/ 2 h 143"/>
                <a:gd name="T8" fmla="*/ 13 w 163"/>
                <a:gd name="T9" fmla="*/ 0 h 143"/>
                <a:gd name="T10" fmla="*/ 4 w 163"/>
                <a:gd name="T11" fmla="*/ 4 h 143"/>
                <a:gd name="T12" fmla="*/ 5 w 163"/>
                <a:gd name="T13" fmla="*/ 20 h 143"/>
                <a:gd name="T14" fmla="*/ 52 w 163"/>
                <a:gd name="T15" fmla="*/ 58 h 143"/>
                <a:gd name="T16" fmla="*/ 46 w 163"/>
                <a:gd name="T17" fmla="*/ 73 h 143"/>
                <a:gd name="T18" fmla="*/ 45 w 163"/>
                <a:gd name="T19" fmla="*/ 81 h 143"/>
                <a:gd name="T20" fmla="*/ 73 w 163"/>
                <a:gd name="T21" fmla="*/ 66 h 143"/>
                <a:gd name="T22" fmla="*/ 89 w 163"/>
                <a:gd name="T23" fmla="*/ 62 h 143"/>
                <a:gd name="T24" fmla="*/ 119 w 163"/>
                <a:gd name="T25" fmla="*/ 79 h 143"/>
                <a:gd name="T26" fmla="*/ 106 w 163"/>
                <a:gd name="T27" fmla="*/ 125 h 143"/>
                <a:gd name="T28" fmla="*/ 82 w 163"/>
                <a:gd name="T29" fmla="*/ 139 h 143"/>
                <a:gd name="T30" fmla="*/ 104 w 163"/>
                <a:gd name="T31" fmla="*/ 143 h 143"/>
                <a:gd name="T32" fmla="*/ 163 w 163"/>
                <a:gd name="T33" fmla="*/ 84 h 143"/>
                <a:gd name="T34" fmla="*/ 104 w 163"/>
                <a:gd name="T35" fmla="*/ 2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3" h="143">
                  <a:moveTo>
                    <a:pt x="104" y="26"/>
                  </a:moveTo>
                  <a:cubicBezTo>
                    <a:pt x="95" y="26"/>
                    <a:pt x="86" y="28"/>
                    <a:pt x="79" y="31"/>
                  </a:cubicBezTo>
                  <a:cubicBezTo>
                    <a:pt x="74" y="34"/>
                    <a:pt x="70" y="36"/>
                    <a:pt x="66" y="4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0"/>
                    <a:pt x="15" y="0"/>
                    <a:pt x="13" y="0"/>
                  </a:cubicBezTo>
                  <a:cubicBezTo>
                    <a:pt x="9" y="0"/>
                    <a:pt x="6" y="1"/>
                    <a:pt x="4" y="4"/>
                  </a:cubicBezTo>
                  <a:cubicBezTo>
                    <a:pt x="0" y="9"/>
                    <a:pt x="1" y="16"/>
                    <a:pt x="5" y="20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49" y="62"/>
                    <a:pt x="47" y="67"/>
                    <a:pt x="46" y="73"/>
                  </a:cubicBezTo>
                  <a:cubicBezTo>
                    <a:pt x="46" y="75"/>
                    <a:pt x="45" y="78"/>
                    <a:pt x="45" y="81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78" y="63"/>
                    <a:pt x="84" y="62"/>
                    <a:pt x="89" y="62"/>
                  </a:cubicBezTo>
                  <a:cubicBezTo>
                    <a:pt x="102" y="62"/>
                    <a:pt x="113" y="68"/>
                    <a:pt x="119" y="79"/>
                  </a:cubicBezTo>
                  <a:cubicBezTo>
                    <a:pt x="128" y="95"/>
                    <a:pt x="122" y="116"/>
                    <a:pt x="106" y="125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8" y="141"/>
                    <a:pt x="96" y="143"/>
                    <a:pt x="104" y="143"/>
                  </a:cubicBezTo>
                  <a:cubicBezTo>
                    <a:pt x="136" y="143"/>
                    <a:pt x="163" y="117"/>
                    <a:pt x="163" y="84"/>
                  </a:cubicBezTo>
                  <a:cubicBezTo>
                    <a:pt x="163" y="52"/>
                    <a:pt x="136" y="26"/>
                    <a:pt x="10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465"/>
            <p:cNvSpPr>
              <a:spLocks/>
            </p:cNvSpPr>
            <p:nvPr/>
          </p:nvSpPr>
          <p:spPr bwMode="auto">
            <a:xfrm>
              <a:off x="6118225" y="6453188"/>
              <a:ext cx="160337" cy="115888"/>
            </a:xfrm>
            <a:custGeom>
              <a:avLst/>
              <a:gdLst>
                <a:gd name="T0" fmla="*/ 152 w 227"/>
                <a:gd name="T1" fmla="*/ 69 h 165"/>
                <a:gd name="T2" fmla="*/ 215 w 227"/>
                <a:gd name="T3" fmla="*/ 35 h 165"/>
                <a:gd name="T4" fmla="*/ 222 w 227"/>
                <a:gd name="T5" fmla="*/ 9 h 165"/>
                <a:gd name="T6" fmla="*/ 205 w 227"/>
                <a:gd name="T7" fmla="*/ 0 h 165"/>
                <a:gd name="T8" fmla="*/ 196 w 227"/>
                <a:gd name="T9" fmla="*/ 2 h 165"/>
                <a:gd name="T10" fmla="*/ 135 w 227"/>
                <a:gd name="T11" fmla="*/ 36 h 165"/>
                <a:gd name="T12" fmla="*/ 123 w 227"/>
                <a:gd name="T13" fmla="*/ 26 h 165"/>
                <a:gd name="T14" fmla="*/ 77 w 227"/>
                <a:gd name="T15" fmla="*/ 11 h 165"/>
                <a:gd name="T16" fmla="*/ 0 w 227"/>
                <a:gd name="T17" fmla="*/ 88 h 165"/>
                <a:gd name="T18" fmla="*/ 77 w 227"/>
                <a:gd name="T19" fmla="*/ 165 h 165"/>
                <a:gd name="T20" fmla="*/ 155 w 227"/>
                <a:gd name="T21" fmla="*/ 88 h 165"/>
                <a:gd name="T22" fmla="*/ 154 w 227"/>
                <a:gd name="T23" fmla="*/ 85 h 165"/>
                <a:gd name="T24" fmla="*/ 152 w 227"/>
                <a:gd name="T25" fmla="*/ 69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7" h="165">
                  <a:moveTo>
                    <a:pt x="152" y="69"/>
                  </a:moveTo>
                  <a:cubicBezTo>
                    <a:pt x="215" y="35"/>
                    <a:pt x="215" y="35"/>
                    <a:pt x="215" y="35"/>
                  </a:cubicBezTo>
                  <a:cubicBezTo>
                    <a:pt x="224" y="30"/>
                    <a:pt x="227" y="18"/>
                    <a:pt x="222" y="9"/>
                  </a:cubicBezTo>
                  <a:cubicBezTo>
                    <a:pt x="219" y="3"/>
                    <a:pt x="212" y="0"/>
                    <a:pt x="205" y="0"/>
                  </a:cubicBezTo>
                  <a:cubicBezTo>
                    <a:pt x="202" y="0"/>
                    <a:pt x="199" y="0"/>
                    <a:pt x="196" y="2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1" y="32"/>
                    <a:pt x="127" y="29"/>
                    <a:pt x="123" y="26"/>
                  </a:cubicBezTo>
                  <a:cubicBezTo>
                    <a:pt x="110" y="16"/>
                    <a:pt x="94" y="11"/>
                    <a:pt x="77" y="11"/>
                  </a:cubicBezTo>
                  <a:cubicBezTo>
                    <a:pt x="35" y="11"/>
                    <a:pt x="0" y="45"/>
                    <a:pt x="0" y="88"/>
                  </a:cubicBezTo>
                  <a:cubicBezTo>
                    <a:pt x="0" y="131"/>
                    <a:pt x="35" y="165"/>
                    <a:pt x="77" y="165"/>
                  </a:cubicBezTo>
                  <a:cubicBezTo>
                    <a:pt x="120" y="165"/>
                    <a:pt x="155" y="131"/>
                    <a:pt x="155" y="88"/>
                  </a:cubicBezTo>
                  <a:cubicBezTo>
                    <a:pt x="155" y="87"/>
                    <a:pt x="155" y="86"/>
                    <a:pt x="154" y="85"/>
                  </a:cubicBezTo>
                  <a:cubicBezTo>
                    <a:pt x="154" y="80"/>
                    <a:pt x="154" y="75"/>
                    <a:pt x="15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088934" y="2336470"/>
            <a:ext cx="435126" cy="431753"/>
            <a:chOff x="2447925" y="3514725"/>
            <a:chExt cx="204787" cy="203200"/>
          </a:xfrm>
          <a:solidFill>
            <a:schemeClr val="tx1"/>
          </a:solidFill>
        </p:grpSpPr>
        <p:sp>
          <p:nvSpPr>
            <p:cNvPr id="19" name="Freeform 690"/>
            <p:cNvSpPr>
              <a:spLocks noEditPoints="1"/>
            </p:cNvSpPr>
            <p:nvPr/>
          </p:nvSpPr>
          <p:spPr bwMode="auto">
            <a:xfrm>
              <a:off x="2562225" y="3632200"/>
              <a:ext cx="88900" cy="85725"/>
            </a:xfrm>
            <a:custGeom>
              <a:avLst/>
              <a:gdLst>
                <a:gd name="T0" fmla="*/ 27 w 124"/>
                <a:gd name="T1" fmla="*/ 1 h 121"/>
                <a:gd name="T2" fmla="*/ 31 w 124"/>
                <a:gd name="T3" fmla="*/ 8 h 121"/>
                <a:gd name="T4" fmla="*/ 23 w 124"/>
                <a:gd name="T5" fmla="*/ 17 h 121"/>
                <a:gd name="T6" fmla="*/ 16 w 124"/>
                <a:gd name="T7" fmla="*/ 24 h 121"/>
                <a:gd name="T8" fmla="*/ 0 w 124"/>
                <a:gd name="T9" fmla="*/ 34 h 121"/>
                <a:gd name="T10" fmla="*/ 51 w 124"/>
                <a:gd name="T11" fmla="*/ 85 h 121"/>
                <a:gd name="T12" fmla="*/ 75 w 124"/>
                <a:gd name="T13" fmla="*/ 117 h 121"/>
                <a:gd name="T14" fmla="*/ 88 w 124"/>
                <a:gd name="T15" fmla="*/ 121 h 121"/>
                <a:gd name="T16" fmla="*/ 124 w 124"/>
                <a:gd name="T17" fmla="*/ 85 h 121"/>
                <a:gd name="T18" fmla="*/ 120 w 124"/>
                <a:gd name="T19" fmla="*/ 72 h 121"/>
                <a:gd name="T20" fmla="*/ 88 w 124"/>
                <a:gd name="T21" fmla="*/ 48 h 121"/>
                <a:gd name="T22" fmla="*/ 40 w 124"/>
                <a:gd name="T23" fmla="*/ 0 h 121"/>
                <a:gd name="T24" fmla="*/ 35 w 124"/>
                <a:gd name="T25" fmla="*/ 5 h 121"/>
                <a:gd name="T26" fmla="*/ 27 w 124"/>
                <a:gd name="T27" fmla="*/ 1 h 121"/>
                <a:gd name="T28" fmla="*/ 85 w 124"/>
                <a:gd name="T29" fmla="*/ 66 h 121"/>
                <a:gd name="T30" fmla="*/ 100 w 124"/>
                <a:gd name="T31" fmla="*/ 81 h 121"/>
                <a:gd name="T32" fmla="*/ 85 w 124"/>
                <a:gd name="T33" fmla="*/ 96 h 121"/>
                <a:gd name="T34" fmla="*/ 70 w 124"/>
                <a:gd name="T35" fmla="*/ 81 h 121"/>
                <a:gd name="T36" fmla="*/ 85 w 124"/>
                <a:gd name="T37" fmla="*/ 6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121">
                  <a:moveTo>
                    <a:pt x="27" y="1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1" y="29"/>
                    <a:pt x="6" y="32"/>
                    <a:pt x="0" y="34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5" y="5"/>
                    <a:pt x="35" y="5"/>
                    <a:pt x="35" y="5"/>
                  </a:cubicBezTo>
                  <a:lnTo>
                    <a:pt x="27" y="1"/>
                  </a:lnTo>
                  <a:close/>
                  <a:moveTo>
                    <a:pt x="85" y="66"/>
                  </a:moveTo>
                  <a:cubicBezTo>
                    <a:pt x="93" y="66"/>
                    <a:pt x="100" y="73"/>
                    <a:pt x="100" y="81"/>
                  </a:cubicBezTo>
                  <a:cubicBezTo>
                    <a:pt x="100" y="90"/>
                    <a:pt x="93" y="96"/>
                    <a:pt x="85" y="96"/>
                  </a:cubicBezTo>
                  <a:cubicBezTo>
                    <a:pt x="76" y="96"/>
                    <a:pt x="70" y="90"/>
                    <a:pt x="70" y="81"/>
                  </a:cubicBezTo>
                  <a:cubicBezTo>
                    <a:pt x="70" y="73"/>
                    <a:pt x="76" y="66"/>
                    <a:pt x="85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691"/>
            <p:cNvSpPr>
              <a:spLocks/>
            </p:cNvSpPr>
            <p:nvPr/>
          </p:nvSpPr>
          <p:spPr bwMode="auto">
            <a:xfrm>
              <a:off x="2447925" y="3514725"/>
              <a:ext cx="90487" cy="92075"/>
            </a:xfrm>
            <a:custGeom>
              <a:avLst/>
              <a:gdLst>
                <a:gd name="T0" fmla="*/ 105 w 129"/>
                <a:gd name="T1" fmla="*/ 102 h 129"/>
                <a:gd name="T2" fmla="*/ 113 w 129"/>
                <a:gd name="T3" fmla="*/ 93 h 129"/>
                <a:gd name="T4" fmla="*/ 121 w 129"/>
                <a:gd name="T5" fmla="*/ 97 h 129"/>
                <a:gd name="T6" fmla="*/ 117 w 129"/>
                <a:gd name="T7" fmla="*/ 90 h 129"/>
                <a:gd name="T8" fmla="*/ 125 w 129"/>
                <a:gd name="T9" fmla="*/ 82 h 129"/>
                <a:gd name="T10" fmla="*/ 126 w 129"/>
                <a:gd name="T11" fmla="*/ 81 h 129"/>
                <a:gd name="T12" fmla="*/ 129 w 129"/>
                <a:gd name="T13" fmla="*/ 67 h 129"/>
                <a:gd name="T14" fmla="*/ 62 w 129"/>
                <a:gd name="T15" fmla="*/ 0 h 129"/>
                <a:gd name="T16" fmla="*/ 56 w 129"/>
                <a:gd name="T17" fmla="*/ 6 h 129"/>
                <a:gd name="T18" fmla="*/ 81 w 129"/>
                <a:gd name="T19" fmla="*/ 46 h 129"/>
                <a:gd name="T20" fmla="*/ 46 w 129"/>
                <a:gd name="T21" fmla="*/ 81 h 129"/>
                <a:gd name="T22" fmla="*/ 6 w 129"/>
                <a:gd name="T23" fmla="*/ 56 h 129"/>
                <a:gd name="T24" fmla="*/ 0 w 129"/>
                <a:gd name="T25" fmla="*/ 62 h 129"/>
                <a:gd name="T26" fmla="*/ 67 w 129"/>
                <a:gd name="T27" fmla="*/ 129 h 129"/>
                <a:gd name="T28" fmla="*/ 86 w 129"/>
                <a:gd name="T29" fmla="*/ 123 h 129"/>
                <a:gd name="T30" fmla="*/ 88 w 129"/>
                <a:gd name="T31" fmla="*/ 125 h 129"/>
                <a:gd name="T32" fmla="*/ 98 w 129"/>
                <a:gd name="T33" fmla="*/ 109 h 129"/>
                <a:gd name="T34" fmla="*/ 105 w 129"/>
                <a:gd name="T35" fmla="*/ 10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29">
                  <a:moveTo>
                    <a:pt x="105" y="102"/>
                  </a:moveTo>
                  <a:cubicBezTo>
                    <a:pt x="113" y="93"/>
                    <a:pt x="113" y="93"/>
                    <a:pt x="113" y="93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125" y="82"/>
                    <a:pt x="125" y="82"/>
                    <a:pt x="125" y="82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8" y="76"/>
                    <a:pt x="129" y="71"/>
                    <a:pt x="129" y="67"/>
                  </a:cubicBezTo>
                  <a:cubicBezTo>
                    <a:pt x="129" y="33"/>
                    <a:pt x="96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3" y="33"/>
                    <a:pt x="81" y="29"/>
                    <a:pt x="81" y="46"/>
                  </a:cubicBezTo>
                  <a:cubicBezTo>
                    <a:pt x="81" y="59"/>
                    <a:pt x="59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6"/>
                    <a:pt x="33" y="129"/>
                    <a:pt x="67" y="129"/>
                  </a:cubicBezTo>
                  <a:cubicBezTo>
                    <a:pt x="73" y="129"/>
                    <a:pt x="80" y="127"/>
                    <a:pt x="86" y="123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90" y="119"/>
                    <a:pt x="93" y="114"/>
                    <a:pt x="98" y="109"/>
                  </a:cubicBezTo>
                  <a:lnTo>
                    <a:pt x="105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692"/>
            <p:cNvSpPr>
              <a:spLocks/>
            </p:cNvSpPr>
            <p:nvPr/>
          </p:nvSpPr>
          <p:spPr bwMode="auto">
            <a:xfrm>
              <a:off x="2447925" y="3514725"/>
              <a:ext cx="204787" cy="203200"/>
            </a:xfrm>
            <a:custGeom>
              <a:avLst/>
              <a:gdLst>
                <a:gd name="T0" fmla="*/ 280 w 291"/>
                <a:gd name="T1" fmla="*/ 27 h 287"/>
                <a:gd name="T2" fmla="*/ 260 w 291"/>
                <a:gd name="T3" fmla="*/ 8 h 287"/>
                <a:gd name="T4" fmla="*/ 241 w 291"/>
                <a:gd name="T5" fmla="*/ 0 h 287"/>
                <a:gd name="T6" fmla="*/ 222 w 291"/>
                <a:gd name="T7" fmla="*/ 8 h 287"/>
                <a:gd name="T8" fmla="*/ 137 w 291"/>
                <a:gd name="T9" fmla="*/ 93 h 287"/>
                <a:gd name="T10" fmla="*/ 133 w 291"/>
                <a:gd name="T11" fmla="*/ 110 h 287"/>
                <a:gd name="T12" fmla="*/ 122 w 291"/>
                <a:gd name="T13" fmla="*/ 114 h 287"/>
                <a:gd name="T14" fmla="*/ 116 w 291"/>
                <a:gd name="T15" fmla="*/ 113 h 287"/>
                <a:gd name="T16" fmla="*/ 109 w 291"/>
                <a:gd name="T17" fmla="*/ 120 h 287"/>
                <a:gd name="T18" fmla="*/ 109 w 291"/>
                <a:gd name="T19" fmla="*/ 159 h 287"/>
                <a:gd name="T20" fmla="*/ 110 w 291"/>
                <a:gd name="T21" fmla="*/ 160 h 287"/>
                <a:gd name="T22" fmla="*/ 44 w 291"/>
                <a:gd name="T23" fmla="*/ 227 h 287"/>
                <a:gd name="T24" fmla="*/ 26 w 291"/>
                <a:gd name="T25" fmla="*/ 234 h 287"/>
                <a:gd name="T26" fmla="*/ 0 w 291"/>
                <a:gd name="T27" fmla="*/ 271 h 287"/>
                <a:gd name="T28" fmla="*/ 17 w 291"/>
                <a:gd name="T29" fmla="*/ 287 h 287"/>
                <a:gd name="T30" fmla="*/ 54 w 291"/>
                <a:gd name="T31" fmla="*/ 261 h 287"/>
                <a:gd name="T32" fmla="*/ 60 w 291"/>
                <a:gd name="T33" fmla="*/ 243 h 287"/>
                <a:gd name="T34" fmla="*/ 127 w 291"/>
                <a:gd name="T35" fmla="*/ 177 h 287"/>
                <a:gd name="T36" fmla="*/ 129 w 291"/>
                <a:gd name="T37" fmla="*/ 179 h 287"/>
                <a:gd name="T38" fmla="*/ 148 w 291"/>
                <a:gd name="T39" fmla="*/ 187 h 287"/>
                <a:gd name="T40" fmla="*/ 167 w 291"/>
                <a:gd name="T41" fmla="*/ 179 h 287"/>
                <a:gd name="T42" fmla="*/ 175 w 291"/>
                <a:gd name="T43" fmla="*/ 171 h 287"/>
                <a:gd name="T44" fmla="*/ 178 w 291"/>
                <a:gd name="T45" fmla="*/ 155 h 287"/>
                <a:gd name="T46" fmla="*/ 190 w 291"/>
                <a:gd name="T47" fmla="*/ 150 h 287"/>
                <a:gd name="T48" fmla="*/ 195 w 291"/>
                <a:gd name="T49" fmla="*/ 151 h 287"/>
                <a:gd name="T50" fmla="*/ 280 w 291"/>
                <a:gd name="T51" fmla="*/ 66 h 287"/>
                <a:gd name="T52" fmla="*/ 280 w 291"/>
                <a:gd name="T53" fmla="*/ 2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1" h="287">
                  <a:moveTo>
                    <a:pt x="280" y="27"/>
                  </a:moveTo>
                  <a:cubicBezTo>
                    <a:pt x="260" y="8"/>
                    <a:pt x="260" y="8"/>
                    <a:pt x="260" y="8"/>
                  </a:cubicBezTo>
                  <a:cubicBezTo>
                    <a:pt x="255" y="2"/>
                    <a:pt x="248" y="0"/>
                    <a:pt x="241" y="0"/>
                  </a:cubicBezTo>
                  <a:cubicBezTo>
                    <a:pt x="234" y="0"/>
                    <a:pt x="227" y="2"/>
                    <a:pt x="222" y="8"/>
                  </a:cubicBezTo>
                  <a:cubicBezTo>
                    <a:pt x="137" y="93"/>
                    <a:pt x="137" y="93"/>
                    <a:pt x="137" y="93"/>
                  </a:cubicBezTo>
                  <a:cubicBezTo>
                    <a:pt x="139" y="98"/>
                    <a:pt x="137" y="106"/>
                    <a:pt x="133" y="110"/>
                  </a:cubicBezTo>
                  <a:cubicBezTo>
                    <a:pt x="130" y="112"/>
                    <a:pt x="126" y="114"/>
                    <a:pt x="122" y="114"/>
                  </a:cubicBezTo>
                  <a:cubicBezTo>
                    <a:pt x="120" y="114"/>
                    <a:pt x="118" y="114"/>
                    <a:pt x="116" y="113"/>
                  </a:cubicBezTo>
                  <a:cubicBezTo>
                    <a:pt x="109" y="120"/>
                    <a:pt x="109" y="120"/>
                    <a:pt x="109" y="120"/>
                  </a:cubicBezTo>
                  <a:cubicBezTo>
                    <a:pt x="98" y="131"/>
                    <a:pt x="98" y="148"/>
                    <a:pt x="109" y="159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44" y="227"/>
                    <a:pt x="44" y="227"/>
                    <a:pt x="44" y="227"/>
                  </a:cubicBezTo>
                  <a:cubicBezTo>
                    <a:pt x="26" y="234"/>
                    <a:pt x="26" y="234"/>
                    <a:pt x="26" y="234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17" y="287"/>
                    <a:pt x="17" y="287"/>
                    <a:pt x="17" y="287"/>
                  </a:cubicBezTo>
                  <a:cubicBezTo>
                    <a:pt x="54" y="261"/>
                    <a:pt x="54" y="261"/>
                    <a:pt x="54" y="261"/>
                  </a:cubicBezTo>
                  <a:cubicBezTo>
                    <a:pt x="60" y="243"/>
                    <a:pt x="60" y="243"/>
                    <a:pt x="60" y="243"/>
                  </a:cubicBezTo>
                  <a:cubicBezTo>
                    <a:pt x="127" y="177"/>
                    <a:pt x="127" y="177"/>
                    <a:pt x="127" y="177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134" y="184"/>
                    <a:pt x="141" y="187"/>
                    <a:pt x="148" y="187"/>
                  </a:cubicBezTo>
                  <a:cubicBezTo>
                    <a:pt x="155" y="187"/>
                    <a:pt x="162" y="184"/>
                    <a:pt x="167" y="179"/>
                  </a:cubicBezTo>
                  <a:cubicBezTo>
                    <a:pt x="175" y="171"/>
                    <a:pt x="175" y="171"/>
                    <a:pt x="175" y="171"/>
                  </a:cubicBezTo>
                  <a:cubicBezTo>
                    <a:pt x="172" y="166"/>
                    <a:pt x="174" y="159"/>
                    <a:pt x="178" y="155"/>
                  </a:cubicBezTo>
                  <a:cubicBezTo>
                    <a:pt x="181" y="152"/>
                    <a:pt x="185" y="150"/>
                    <a:pt x="190" y="150"/>
                  </a:cubicBezTo>
                  <a:cubicBezTo>
                    <a:pt x="191" y="150"/>
                    <a:pt x="193" y="150"/>
                    <a:pt x="195" y="151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91" y="55"/>
                    <a:pt x="291" y="38"/>
                    <a:pt x="28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842926" y="4159859"/>
            <a:ext cx="350905" cy="350905"/>
            <a:chOff x="749300" y="4614863"/>
            <a:chExt cx="414338" cy="414337"/>
          </a:xfrm>
          <a:noFill/>
        </p:grpSpPr>
        <p:sp>
          <p:nvSpPr>
            <p:cNvPr id="23" name="Oval 69"/>
            <p:cNvSpPr>
              <a:spLocks noChangeArrowheads="1"/>
            </p:cNvSpPr>
            <p:nvPr/>
          </p:nvSpPr>
          <p:spPr bwMode="auto">
            <a:xfrm>
              <a:off x="749300" y="4614863"/>
              <a:ext cx="414338" cy="414337"/>
            </a:xfrm>
            <a:prstGeom prst="ellipse">
              <a:avLst/>
            </a:prstGeom>
            <a:grpFill/>
            <a:ln w="30163" cap="rnd">
              <a:solidFill>
                <a:schemeClr val="tx1"/>
              </a:solidFill>
              <a:prstDash val="solid"/>
              <a:round/>
              <a:headEnd/>
              <a:tailEnd/>
            </a:ln>
            <a:extLst/>
          </p:spPr>
          <p:txBody>
            <a:bodyPr lIns="60222" tIns="30111" rIns="60222" bIns="30111"/>
            <a:lstStyle/>
            <a:p>
              <a:pPr>
                <a:defRPr/>
              </a:pPr>
              <a:endParaRPr lang="zh-CN" altLang="en-US" sz="1186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70"/>
            <p:cNvSpPr>
              <a:spLocks/>
            </p:cNvSpPr>
            <p:nvPr/>
          </p:nvSpPr>
          <p:spPr bwMode="auto">
            <a:xfrm>
              <a:off x="839788" y="4740275"/>
              <a:ext cx="196850" cy="198438"/>
            </a:xfrm>
            <a:custGeom>
              <a:avLst/>
              <a:gdLst>
                <a:gd name="T0" fmla="*/ 139 w 208"/>
                <a:gd name="T1" fmla="*/ 208 h 208"/>
                <a:gd name="T2" fmla="*/ 104 w 208"/>
                <a:gd name="T3" fmla="*/ 104 h 208"/>
                <a:gd name="T4" fmla="*/ 0 w 208"/>
                <a:gd name="T5" fmla="*/ 69 h 208"/>
                <a:gd name="T6" fmla="*/ 208 w 208"/>
                <a:gd name="T7" fmla="*/ 0 h 208"/>
                <a:gd name="T8" fmla="*/ 139 w 208"/>
                <a:gd name="T9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08">
                  <a:moveTo>
                    <a:pt x="139" y="208"/>
                  </a:moveTo>
                  <a:lnTo>
                    <a:pt x="104" y="104"/>
                  </a:lnTo>
                  <a:lnTo>
                    <a:pt x="0" y="69"/>
                  </a:lnTo>
                  <a:lnTo>
                    <a:pt x="208" y="0"/>
                  </a:lnTo>
                  <a:lnTo>
                    <a:pt x="139" y="208"/>
                  </a:lnTo>
                  <a:close/>
                </a:path>
              </a:pathLst>
            </a:custGeom>
            <a:grpFill/>
            <a:ln w="30163" cap="rnd">
              <a:solidFill>
                <a:schemeClr val="tx1"/>
              </a:solidFill>
              <a:prstDash val="solid"/>
              <a:round/>
              <a:headEnd/>
              <a:tailEnd/>
            </a:ln>
            <a:extLst/>
          </p:spPr>
          <p:txBody>
            <a:bodyPr lIns="60222" tIns="30111" rIns="60222" bIns="30111"/>
            <a:lstStyle/>
            <a:p>
              <a:pPr>
                <a:defRPr/>
              </a:pPr>
              <a:endParaRPr lang="zh-CN" altLang="en-US" sz="1186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5" name="Freeform 94"/>
          <p:cNvSpPr>
            <a:spLocks/>
          </p:cNvSpPr>
          <p:nvPr/>
        </p:nvSpPr>
        <p:spPr bwMode="auto">
          <a:xfrm>
            <a:off x="1842926" y="2336562"/>
            <a:ext cx="433991" cy="452800"/>
          </a:xfrm>
          <a:custGeom>
            <a:avLst/>
            <a:gdLst>
              <a:gd name="T0" fmla="*/ 176 w 192"/>
              <a:gd name="T1" fmla="*/ 147 h 192"/>
              <a:gd name="T2" fmla="*/ 192 w 192"/>
              <a:gd name="T3" fmla="*/ 120 h 192"/>
              <a:gd name="T4" fmla="*/ 176 w 192"/>
              <a:gd name="T5" fmla="*/ 92 h 192"/>
              <a:gd name="T6" fmla="*/ 176 w 192"/>
              <a:gd name="T7" fmla="*/ 91 h 192"/>
              <a:gd name="T8" fmla="*/ 176 w 192"/>
              <a:gd name="T9" fmla="*/ 48 h 192"/>
              <a:gd name="T10" fmla="*/ 176 w 192"/>
              <a:gd name="T11" fmla="*/ 46 h 192"/>
              <a:gd name="T12" fmla="*/ 96 w 192"/>
              <a:gd name="T13" fmla="*/ 0 h 192"/>
              <a:gd name="T14" fmla="*/ 17 w 192"/>
              <a:gd name="T15" fmla="*/ 46 h 192"/>
              <a:gd name="T16" fmla="*/ 17 w 192"/>
              <a:gd name="T17" fmla="*/ 46 h 192"/>
              <a:gd name="T18" fmla="*/ 16 w 192"/>
              <a:gd name="T19" fmla="*/ 47 h 192"/>
              <a:gd name="T20" fmla="*/ 16 w 192"/>
              <a:gd name="T21" fmla="*/ 48 h 192"/>
              <a:gd name="T22" fmla="*/ 16 w 192"/>
              <a:gd name="T23" fmla="*/ 48 h 192"/>
              <a:gd name="T24" fmla="*/ 16 w 192"/>
              <a:gd name="T25" fmla="*/ 91 h 192"/>
              <a:gd name="T26" fmla="*/ 16 w 192"/>
              <a:gd name="T27" fmla="*/ 92 h 192"/>
              <a:gd name="T28" fmla="*/ 0 w 192"/>
              <a:gd name="T29" fmla="*/ 120 h 192"/>
              <a:gd name="T30" fmla="*/ 32 w 192"/>
              <a:gd name="T31" fmla="*/ 152 h 192"/>
              <a:gd name="T32" fmla="*/ 33 w 192"/>
              <a:gd name="T33" fmla="*/ 152 h 192"/>
              <a:gd name="T34" fmla="*/ 44 w 192"/>
              <a:gd name="T35" fmla="*/ 160 h 192"/>
              <a:gd name="T36" fmla="*/ 56 w 192"/>
              <a:gd name="T37" fmla="*/ 148 h 192"/>
              <a:gd name="T38" fmla="*/ 56 w 192"/>
              <a:gd name="T39" fmla="*/ 92 h 192"/>
              <a:gd name="T40" fmla="*/ 44 w 192"/>
              <a:gd name="T41" fmla="*/ 80 h 192"/>
              <a:gd name="T42" fmla="*/ 33 w 192"/>
              <a:gd name="T43" fmla="*/ 88 h 192"/>
              <a:gd name="T44" fmla="*/ 32 w 192"/>
              <a:gd name="T45" fmla="*/ 88 h 192"/>
              <a:gd name="T46" fmla="*/ 24 w 192"/>
              <a:gd name="T47" fmla="*/ 89 h 192"/>
              <a:gd name="T48" fmla="*/ 24 w 192"/>
              <a:gd name="T49" fmla="*/ 49 h 192"/>
              <a:gd name="T50" fmla="*/ 46 w 192"/>
              <a:gd name="T51" fmla="*/ 24 h 192"/>
              <a:gd name="T52" fmla="*/ 52 w 192"/>
              <a:gd name="T53" fmla="*/ 31 h 192"/>
              <a:gd name="T54" fmla="*/ 57 w 192"/>
              <a:gd name="T55" fmla="*/ 31 h 192"/>
              <a:gd name="T56" fmla="*/ 96 w 192"/>
              <a:gd name="T57" fmla="*/ 24 h 192"/>
              <a:gd name="T58" fmla="*/ 135 w 192"/>
              <a:gd name="T59" fmla="*/ 31 h 192"/>
              <a:gd name="T60" fmla="*/ 137 w 192"/>
              <a:gd name="T61" fmla="*/ 32 h 192"/>
              <a:gd name="T62" fmla="*/ 140 w 192"/>
              <a:gd name="T63" fmla="*/ 31 h 192"/>
              <a:gd name="T64" fmla="*/ 147 w 192"/>
              <a:gd name="T65" fmla="*/ 24 h 192"/>
              <a:gd name="T66" fmla="*/ 168 w 192"/>
              <a:gd name="T67" fmla="*/ 49 h 192"/>
              <a:gd name="T68" fmla="*/ 168 w 192"/>
              <a:gd name="T69" fmla="*/ 89 h 192"/>
              <a:gd name="T70" fmla="*/ 160 w 192"/>
              <a:gd name="T71" fmla="*/ 88 h 192"/>
              <a:gd name="T72" fmla="*/ 159 w 192"/>
              <a:gd name="T73" fmla="*/ 88 h 192"/>
              <a:gd name="T74" fmla="*/ 148 w 192"/>
              <a:gd name="T75" fmla="*/ 80 h 192"/>
              <a:gd name="T76" fmla="*/ 136 w 192"/>
              <a:gd name="T77" fmla="*/ 92 h 192"/>
              <a:gd name="T78" fmla="*/ 136 w 192"/>
              <a:gd name="T79" fmla="*/ 148 h 192"/>
              <a:gd name="T80" fmla="*/ 148 w 192"/>
              <a:gd name="T81" fmla="*/ 160 h 192"/>
              <a:gd name="T82" fmla="*/ 159 w 192"/>
              <a:gd name="T83" fmla="*/ 152 h 192"/>
              <a:gd name="T84" fmla="*/ 160 w 192"/>
              <a:gd name="T85" fmla="*/ 152 h 192"/>
              <a:gd name="T86" fmla="*/ 169 w 192"/>
              <a:gd name="T87" fmla="*/ 151 h 192"/>
              <a:gd name="T88" fmla="*/ 175 w 192"/>
              <a:gd name="T89" fmla="*/ 162 h 192"/>
              <a:gd name="T90" fmla="*/ 143 w 192"/>
              <a:gd name="T91" fmla="*/ 174 h 192"/>
              <a:gd name="T92" fmla="*/ 141 w 192"/>
              <a:gd name="T93" fmla="*/ 171 h 192"/>
              <a:gd name="T94" fmla="*/ 132 w 192"/>
              <a:gd name="T95" fmla="*/ 168 h 192"/>
              <a:gd name="T96" fmla="*/ 116 w 192"/>
              <a:gd name="T97" fmla="*/ 168 h 192"/>
              <a:gd name="T98" fmla="*/ 104 w 192"/>
              <a:gd name="T99" fmla="*/ 180 h 192"/>
              <a:gd name="T100" fmla="*/ 116 w 192"/>
              <a:gd name="T101" fmla="*/ 192 h 192"/>
              <a:gd name="T102" fmla="*/ 132 w 192"/>
              <a:gd name="T103" fmla="*/ 192 h 192"/>
              <a:gd name="T104" fmla="*/ 144 w 192"/>
              <a:gd name="T105" fmla="*/ 183 h 192"/>
              <a:gd name="T106" fmla="*/ 182 w 192"/>
              <a:gd name="T107" fmla="*/ 167 h 192"/>
              <a:gd name="T108" fmla="*/ 184 w 192"/>
              <a:gd name="T109" fmla="*/ 165 h 192"/>
              <a:gd name="T110" fmla="*/ 184 w 192"/>
              <a:gd name="T111" fmla="*/ 162 h 192"/>
              <a:gd name="T112" fmla="*/ 176 w 192"/>
              <a:gd name="T113" fmla="*/ 147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92" h="192">
                <a:moveTo>
                  <a:pt x="176" y="147"/>
                </a:moveTo>
                <a:cubicBezTo>
                  <a:pt x="186" y="142"/>
                  <a:pt x="192" y="132"/>
                  <a:pt x="192" y="120"/>
                </a:cubicBezTo>
                <a:cubicBezTo>
                  <a:pt x="192" y="108"/>
                  <a:pt x="186" y="98"/>
                  <a:pt x="176" y="92"/>
                </a:cubicBezTo>
                <a:cubicBezTo>
                  <a:pt x="176" y="92"/>
                  <a:pt x="176" y="92"/>
                  <a:pt x="176" y="91"/>
                </a:cubicBezTo>
                <a:cubicBezTo>
                  <a:pt x="176" y="48"/>
                  <a:pt x="176" y="48"/>
                  <a:pt x="176" y="48"/>
                </a:cubicBezTo>
                <a:cubicBezTo>
                  <a:pt x="176" y="47"/>
                  <a:pt x="176" y="47"/>
                  <a:pt x="176" y="46"/>
                </a:cubicBezTo>
                <a:cubicBezTo>
                  <a:pt x="166" y="23"/>
                  <a:pt x="135" y="0"/>
                  <a:pt x="96" y="0"/>
                </a:cubicBezTo>
                <a:cubicBezTo>
                  <a:pt x="57" y="0"/>
                  <a:pt x="27" y="23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7"/>
                  <a:pt x="16" y="47"/>
                </a:cubicBezTo>
                <a:cubicBezTo>
                  <a:pt x="16" y="47"/>
                  <a:pt x="16" y="47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91"/>
                  <a:pt x="16" y="91"/>
                  <a:pt x="16" y="91"/>
                </a:cubicBezTo>
                <a:cubicBezTo>
                  <a:pt x="16" y="92"/>
                  <a:pt x="16" y="92"/>
                  <a:pt x="16" y="92"/>
                </a:cubicBezTo>
                <a:cubicBezTo>
                  <a:pt x="7" y="98"/>
                  <a:pt x="0" y="108"/>
                  <a:pt x="0" y="120"/>
                </a:cubicBezTo>
                <a:cubicBezTo>
                  <a:pt x="0" y="138"/>
                  <a:pt x="14" y="152"/>
                  <a:pt x="32" y="152"/>
                </a:cubicBezTo>
                <a:cubicBezTo>
                  <a:pt x="33" y="152"/>
                  <a:pt x="33" y="152"/>
                  <a:pt x="33" y="152"/>
                </a:cubicBezTo>
                <a:cubicBezTo>
                  <a:pt x="35" y="157"/>
                  <a:pt x="39" y="160"/>
                  <a:pt x="44" y="160"/>
                </a:cubicBezTo>
                <a:cubicBezTo>
                  <a:pt x="51" y="160"/>
                  <a:pt x="56" y="154"/>
                  <a:pt x="56" y="148"/>
                </a:cubicBezTo>
                <a:cubicBezTo>
                  <a:pt x="56" y="92"/>
                  <a:pt x="56" y="92"/>
                  <a:pt x="56" y="92"/>
                </a:cubicBezTo>
                <a:cubicBezTo>
                  <a:pt x="56" y="85"/>
                  <a:pt x="51" y="80"/>
                  <a:pt x="44" y="80"/>
                </a:cubicBezTo>
                <a:cubicBezTo>
                  <a:pt x="39" y="80"/>
                  <a:pt x="35" y="83"/>
                  <a:pt x="33" y="88"/>
                </a:cubicBezTo>
                <a:cubicBezTo>
                  <a:pt x="32" y="88"/>
                  <a:pt x="32" y="88"/>
                  <a:pt x="32" y="88"/>
                </a:cubicBezTo>
                <a:cubicBezTo>
                  <a:pt x="29" y="88"/>
                  <a:pt x="27" y="88"/>
                  <a:pt x="24" y="89"/>
                </a:cubicBezTo>
                <a:cubicBezTo>
                  <a:pt x="24" y="49"/>
                  <a:pt x="24" y="49"/>
                  <a:pt x="24" y="49"/>
                </a:cubicBezTo>
                <a:cubicBezTo>
                  <a:pt x="28" y="40"/>
                  <a:pt x="36" y="31"/>
                  <a:pt x="46" y="24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6" y="32"/>
                  <a:pt x="57" y="31"/>
                </a:cubicBezTo>
                <a:cubicBezTo>
                  <a:pt x="57" y="31"/>
                  <a:pt x="69" y="24"/>
                  <a:pt x="96" y="24"/>
                </a:cubicBezTo>
                <a:cubicBezTo>
                  <a:pt x="123" y="24"/>
                  <a:pt x="135" y="31"/>
                  <a:pt x="135" y="31"/>
                </a:cubicBezTo>
                <a:cubicBezTo>
                  <a:pt x="136" y="32"/>
                  <a:pt x="136" y="32"/>
                  <a:pt x="137" y="32"/>
                </a:cubicBezTo>
                <a:cubicBezTo>
                  <a:pt x="138" y="32"/>
                  <a:pt x="139" y="31"/>
                  <a:pt x="140" y="31"/>
                </a:cubicBezTo>
                <a:cubicBezTo>
                  <a:pt x="147" y="24"/>
                  <a:pt x="147" y="24"/>
                  <a:pt x="147" y="24"/>
                </a:cubicBezTo>
                <a:cubicBezTo>
                  <a:pt x="157" y="31"/>
                  <a:pt x="164" y="40"/>
                  <a:pt x="168" y="49"/>
                </a:cubicBezTo>
                <a:cubicBezTo>
                  <a:pt x="168" y="89"/>
                  <a:pt x="168" y="89"/>
                  <a:pt x="168" y="89"/>
                </a:cubicBezTo>
                <a:cubicBezTo>
                  <a:pt x="166" y="88"/>
                  <a:pt x="163" y="88"/>
                  <a:pt x="160" y="88"/>
                </a:cubicBezTo>
                <a:cubicBezTo>
                  <a:pt x="159" y="88"/>
                  <a:pt x="159" y="88"/>
                  <a:pt x="159" y="88"/>
                </a:cubicBezTo>
                <a:cubicBezTo>
                  <a:pt x="158" y="83"/>
                  <a:pt x="153" y="80"/>
                  <a:pt x="148" y="80"/>
                </a:cubicBezTo>
                <a:cubicBezTo>
                  <a:pt x="142" y="80"/>
                  <a:pt x="136" y="85"/>
                  <a:pt x="136" y="92"/>
                </a:cubicBezTo>
                <a:cubicBezTo>
                  <a:pt x="136" y="148"/>
                  <a:pt x="136" y="148"/>
                  <a:pt x="136" y="148"/>
                </a:cubicBezTo>
                <a:cubicBezTo>
                  <a:pt x="136" y="154"/>
                  <a:pt x="142" y="160"/>
                  <a:pt x="148" y="160"/>
                </a:cubicBezTo>
                <a:cubicBezTo>
                  <a:pt x="153" y="160"/>
                  <a:pt x="158" y="157"/>
                  <a:pt x="159" y="152"/>
                </a:cubicBezTo>
                <a:cubicBezTo>
                  <a:pt x="160" y="152"/>
                  <a:pt x="160" y="152"/>
                  <a:pt x="160" y="152"/>
                </a:cubicBezTo>
                <a:cubicBezTo>
                  <a:pt x="163" y="152"/>
                  <a:pt x="166" y="151"/>
                  <a:pt x="169" y="151"/>
                </a:cubicBezTo>
                <a:cubicBezTo>
                  <a:pt x="175" y="162"/>
                  <a:pt x="175" y="162"/>
                  <a:pt x="175" y="162"/>
                </a:cubicBezTo>
                <a:cubicBezTo>
                  <a:pt x="143" y="174"/>
                  <a:pt x="143" y="174"/>
                  <a:pt x="143" y="174"/>
                </a:cubicBezTo>
                <a:cubicBezTo>
                  <a:pt x="142" y="173"/>
                  <a:pt x="142" y="172"/>
                  <a:pt x="141" y="171"/>
                </a:cubicBezTo>
                <a:cubicBezTo>
                  <a:pt x="138" y="169"/>
                  <a:pt x="135" y="168"/>
                  <a:pt x="132" y="168"/>
                </a:cubicBezTo>
                <a:cubicBezTo>
                  <a:pt x="116" y="168"/>
                  <a:pt x="116" y="168"/>
                  <a:pt x="116" y="168"/>
                </a:cubicBezTo>
                <a:cubicBezTo>
                  <a:pt x="110" y="168"/>
                  <a:pt x="104" y="173"/>
                  <a:pt x="104" y="180"/>
                </a:cubicBezTo>
                <a:cubicBezTo>
                  <a:pt x="104" y="186"/>
                  <a:pt x="110" y="192"/>
                  <a:pt x="116" y="192"/>
                </a:cubicBezTo>
                <a:cubicBezTo>
                  <a:pt x="132" y="192"/>
                  <a:pt x="132" y="192"/>
                  <a:pt x="132" y="192"/>
                </a:cubicBezTo>
                <a:cubicBezTo>
                  <a:pt x="138" y="192"/>
                  <a:pt x="142" y="188"/>
                  <a:pt x="144" y="183"/>
                </a:cubicBezTo>
                <a:cubicBezTo>
                  <a:pt x="182" y="167"/>
                  <a:pt x="182" y="167"/>
                  <a:pt x="182" y="167"/>
                </a:cubicBezTo>
                <a:cubicBezTo>
                  <a:pt x="183" y="167"/>
                  <a:pt x="184" y="166"/>
                  <a:pt x="184" y="165"/>
                </a:cubicBezTo>
                <a:cubicBezTo>
                  <a:pt x="184" y="164"/>
                  <a:pt x="184" y="163"/>
                  <a:pt x="184" y="162"/>
                </a:cubicBezTo>
                <a:lnTo>
                  <a:pt x="176" y="14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lIns="60222" tIns="30111" rIns="60222" bIns="30111"/>
          <a:lstStyle/>
          <a:p>
            <a:pPr>
              <a:defRPr/>
            </a:pPr>
            <a:endParaRPr lang="zh-CN" altLang="en-US" sz="1186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ectangle 88"/>
          <p:cNvSpPr/>
          <p:nvPr/>
        </p:nvSpPr>
        <p:spPr bwMode="auto">
          <a:xfrm>
            <a:off x="7522249" y="2970277"/>
            <a:ext cx="139417" cy="325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54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88"/>
          <p:cNvSpPr/>
          <p:nvPr/>
        </p:nvSpPr>
        <p:spPr bwMode="auto">
          <a:xfrm>
            <a:off x="7522249" y="3544176"/>
            <a:ext cx="139417" cy="325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54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ectangle 88"/>
          <p:cNvSpPr/>
          <p:nvPr/>
        </p:nvSpPr>
        <p:spPr bwMode="auto">
          <a:xfrm>
            <a:off x="7522247" y="4122699"/>
            <a:ext cx="139417" cy="3254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254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7724933" y="2467271"/>
            <a:ext cx="1328757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724933" y="3018271"/>
            <a:ext cx="1328757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724933" y="3610795"/>
            <a:ext cx="1328757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724933" y="4161795"/>
            <a:ext cx="1328757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253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418138" y="1463675"/>
            <a:ext cx="5686425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0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96963" y="1470025"/>
            <a:ext cx="2062162" cy="205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31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51200" y="3657600"/>
            <a:ext cx="2062163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组合 32"/>
          <p:cNvGrpSpPr>
            <a:grpSpLocks/>
          </p:cNvGrpSpPr>
          <p:nvPr/>
        </p:nvGrpSpPr>
        <p:grpSpPr bwMode="auto">
          <a:xfrm>
            <a:off x="3251200" y="1463675"/>
            <a:ext cx="2062163" cy="2062163"/>
            <a:chOff x="0" y="0"/>
            <a:chExt cx="2062480" cy="2062480"/>
          </a:xfrm>
        </p:grpSpPr>
        <p:sp>
          <p:nvSpPr>
            <p:cNvPr id="7" name="矩形 33"/>
            <p:cNvSpPr>
              <a:spLocks noChangeArrowheads="1"/>
            </p:cNvSpPr>
            <p:nvPr/>
          </p:nvSpPr>
          <p:spPr bwMode="auto">
            <a:xfrm>
              <a:off x="0" y="0"/>
              <a:ext cx="2062480" cy="206248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" name="Freeform 252"/>
            <p:cNvSpPr>
              <a:spLocks noEditPoints="1"/>
            </p:cNvSpPr>
            <p:nvPr/>
          </p:nvSpPr>
          <p:spPr bwMode="auto">
            <a:xfrm>
              <a:off x="676592" y="695118"/>
              <a:ext cx="709295" cy="672244"/>
            </a:xfrm>
            <a:custGeom>
              <a:avLst/>
              <a:gdLst>
                <a:gd name="T0" fmla="*/ 1632556658 w 301"/>
                <a:gd name="T1" fmla="*/ 595315591 h 285"/>
                <a:gd name="T2" fmla="*/ 760748329 w 301"/>
                <a:gd name="T3" fmla="*/ 50073919 h 285"/>
                <a:gd name="T4" fmla="*/ 38869840 w 301"/>
                <a:gd name="T5" fmla="*/ 773354179 h 285"/>
                <a:gd name="T6" fmla="*/ 355387432 w 301"/>
                <a:gd name="T7" fmla="*/ 1212888346 h 285"/>
                <a:gd name="T8" fmla="*/ 199905716 w 301"/>
                <a:gd name="T9" fmla="*/ 1491072524 h 285"/>
                <a:gd name="T10" fmla="*/ 677454508 w 301"/>
                <a:gd name="T11" fmla="*/ 1318598375 h 285"/>
                <a:gd name="T12" fmla="*/ 910678150 w 301"/>
                <a:gd name="T13" fmla="*/ 1318598375 h 285"/>
                <a:gd name="T14" fmla="*/ 1632556658 w 301"/>
                <a:gd name="T15" fmla="*/ 595315591 h 285"/>
                <a:gd name="T16" fmla="*/ 444233075 w 301"/>
                <a:gd name="T17" fmla="*/ 795608984 h 285"/>
                <a:gd name="T18" fmla="*/ 333175432 w 301"/>
                <a:gd name="T19" fmla="*/ 684334959 h 285"/>
                <a:gd name="T20" fmla="*/ 444233075 w 301"/>
                <a:gd name="T21" fmla="*/ 573060786 h 285"/>
                <a:gd name="T22" fmla="*/ 555290718 w 301"/>
                <a:gd name="T23" fmla="*/ 684334959 h 285"/>
                <a:gd name="T24" fmla="*/ 444233075 w 301"/>
                <a:gd name="T25" fmla="*/ 795608984 h 285"/>
                <a:gd name="T26" fmla="*/ 838490329 w 301"/>
                <a:gd name="T27" fmla="*/ 795608984 h 285"/>
                <a:gd name="T28" fmla="*/ 727430330 w 301"/>
                <a:gd name="T29" fmla="*/ 684334959 h 285"/>
                <a:gd name="T30" fmla="*/ 838490329 w 301"/>
                <a:gd name="T31" fmla="*/ 573060786 h 285"/>
                <a:gd name="T32" fmla="*/ 955099793 w 301"/>
                <a:gd name="T33" fmla="*/ 684334959 h 285"/>
                <a:gd name="T34" fmla="*/ 838490329 w 301"/>
                <a:gd name="T35" fmla="*/ 795608984 h 285"/>
                <a:gd name="T36" fmla="*/ 1238299552 w 301"/>
                <a:gd name="T37" fmla="*/ 795608984 h 285"/>
                <a:gd name="T38" fmla="*/ 1127241614 w 301"/>
                <a:gd name="T39" fmla="*/ 684334959 h 285"/>
                <a:gd name="T40" fmla="*/ 1238299552 w 301"/>
                <a:gd name="T41" fmla="*/ 573060786 h 285"/>
                <a:gd name="T42" fmla="*/ 1349357194 w 301"/>
                <a:gd name="T43" fmla="*/ 684334959 h 285"/>
                <a:gd name="T44" fmla="*/ 1238299552 w 301"/>
                <a:gd name="T45" fmla="*/ 795608984 h 28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01"/>
                <a:gd name="T70" fmla="*/ 0 h 285"/>
                <a:gd name="T71" fmla="*/ 301 w 301"/>
                <a:gd name="T72" fmla="*/ 285 h 28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01" h="285">
                  <a:moveTo>
                    <a:pt x="294" y="107"/>
                  </a:moveTo>
                  <a:cubicBezTo>
                    <a:pt x="286" y="44"/>
                    <a:pt x="216" y="0"/>
                    <a:pt x="137" y="9"/>
                  </a:cubicBezTo>
                  <a:cubicBezTo>
                    <a:pt x="58" y="18"/>
                    <a:pt x="0" y="76"/>
                    <a:pt x="7" y="139"/>
                  </a:cubicBezTo>
                  <a:cubicBezTo>
                    <a:pt x="11" y="172"/>
                    <a:pt x="33" y="200"/>
                    <a:pt x="64" y="218"/>
                  </a:cubicBezTo>
                  <a:cubicBezTo>
                    <a:pt x="65" y="232"/>
                    <a:pt x="60" y="250"/>
                    <a:pt x="36" y="268"/>
                  </a:cubicBezTo>
                  <a:cubicBezTo>
                    <a:pt x="26" y="275"/>
                    <a:pt x="76" y="285"/>
                    <a:pt x="122" y="237"/>
                  </a:cubicBezTo>
                  <a:cubicBezTo>
                    <a:pt x="136" y="238"/>
                    <a:pt x="150" y="239"/>
                    <a:pt x="164" y="237"/>
                  </a:cubicBezTo>
                  <a:cubicBezTo>
                    <a:pt x="243" y="228"/>
                    <a:pt x="301" y="170"/>
                    <a:pt x="294" y="107"/>
                  </a:cubicBezTo>
                  <a:close/>
                  <a:moveTo>
                    <a:pt x="80" y="143"/>
                  </a:moveTo>
                  <a:cubicBezTo>
                    <a:pt x="69" y="143"/>
                    <a:pt x="60" y="134"/>
                    <a:pt x="60" y="123"/>
                  </a:cubicBezTo>
                  <a:cubicBezTo>
                    <a:pt x="60" y="112"/>
                    <a:pt x="69" y="103"/>
                    <a:pt x="80" y="103"/>
                  </a:cubicBezTo>
                  <a:cubicBezTo>
                    <a:pt x="91" y="103"/>
                    <a:pt x="100" y="112"/>
                    <a:pt x="100" y="123"/>
                  </a:cubicBezTo>
                  <a:cubicBezTo>
                    <a:pt x="100" y="134"/>
                    <a:pt x="91" y="143"/>
                    <a:pt x="80" y="143"/>
                  </a:cubicBezTo>
                  <a:close/>
                  <a:moveTo>
                    <a:pt x="151" y="143"/>
                  </a:moveTo>
                  <a:cubicBezTo>
                    <a:pt x="140" y="143"/>
                    <a:pt x="131" y="134"/>
                    <a:pt x="131" y="123"/>
                  </a:cubicBezTo>
                  <a:cubicBezTo>
                    <a:pt x="131" y="112"/>
                    <a:pt x="140" y="103"/>
                    <a:pt x="151" y="103"/>
                  </a:cubicBezTo>
                  <a:cubicBezTo>
                    <a:pt x="163" y="103"/>
                    <a:pt x="172" y="112"/>
                    <a:pt x="172" y="123"/>
                  </a:cubicBezTo>
                  <a:cubicBezTo>
                    <a:pt x="172" y="134"/>
                    <a:pt x="163" y="143"/>
                    <a:pt x="151" y="143"/>
                  </a:cubicBezTo>
                  <a:close/>
                  <a:moveTo>
                    <a:pt x="223" y="143"/>
                  </a:moveTo>
                  <a:cubicBezTo>
                    <a:pt x="212" y="143"/>
                    <a:pt x="203" y="134"/>
                    <a:pt x="203" y="123"/>
                  </a:cubicBezTo>
                  <a:cubicBezTo>
                    <a:pt x="203" y="112"/>
                    <a:pt x="212" y="103"/>
                    <a:pt x="223" y="103"/>
                  </a:cubicBezTo>
                  <a:cubicBezTo>
                    <a:pt x="234" y="103"/>
                    <a:pt x="243" y="112"/>
                    <a:pt x="243" y="123"/>
                  </a:cubicBezTo>
                  <a:cubicBezTo>
                    <a:pt x="243" y="134"/>
                    <a:pt x="234" y="143"/>
                    <a:pt x="223" y="143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35"/>
          <p:cNvGrpSpPr>
            <a:grpSpLocks/>
          </p:cNvGrpSpPr>
          <p:nvPr/>
        </p:nvGrpSpPr>
        <p:grpSpPr bwMode="auto">
          <a:xfrm>
            <a:off x="1096963" y="3657600"/>
            <a:ext cx="2062162" cy="2063750"/>
            <a:chOff x="0" y="0"/>
            <a:chExt cx="2062480" cy="2062480"/>
          </a:xfrm>
        </p:grpSpPr>
        <p:sp>
          <p:nvSpPr>
            <p:cNvPr id="10" name="矩形 36"/>
            <p:cNvSpPr>
              <a:spLocks noChangeArrowheads="1"/>
            </p:cNvSpPr>
            <p:nvPr/>
          </p:nvSpPr>
          <p:spPr bwMode="auto">
            <a:xfrm>
              <a:off x="0" y="0"/>
              <a:ext cx="2062480" cy="2062480"/>
            </a:xfrm>
            <a:prstGeom prst="rect">
              <a:avLst/>
            </a:prstGeom>
            <a:solidFill>
              <a:schemeClr val="bg1">
                <a:alpha val="3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Freeform 337"/>
            <p:cNvSpPr>
              <a:spLocks noEditPoints="1"/>
            </p:cNvSpPr>
            <p:nvPr/>
          </p:nvSpPr>
          <p:spPr bwMode="auto">
            <a:xfrm>
              <a:off x="685964" y="686998"/>
              <a:ext cx="677536" cy="677536"/>
            </a:xfrm>
            <a:custGeom>
              <a:avLst/>
              <a:gdLst>
                <a:gd name="T0" fmla="*/ 796970497 w 288"/>
                <a:gd name="T1" fmla="*/ 0 h 288"/>
                <a:gd name="T2" fmla="*/ 0 w 288"/>
                <a:gd name="T3" fmla="*/ 796970497 h 288"/>
                <a:gd name="T4" fmla="*/ 796970497 w 288"/>
                <a:gd name="T5" fmla="*/ 1593940993 h 288"/>
                <a:gd name="T6" fmla="*/ 1593940993 w 288"/>
                <a:gd name="T7" fmla="*/ 796970497 h 288"/>
                <a:gd name="T8" fmla="*/ 796970497 w 288"/>
                <a:gd name="T9" fmla="*/ 0 h 288"/>
                <a:gd name="T10" fmla="*/ 846781134 w 288"/>
                <a:gd name="T11" fmla="*/ 1156713730 h 288"/>
                <a:gd name="T12" fmla="*/ 702884782 w 288"/>
                <a:gd name="T13" fmla="*/ 1156713730 h 288"/>
                <a:gd name="T14" fmla="*/ 398485248 w 288"/>
                <a:gd name="T15" fmla="*/ 1267404068 h 288"/>
                <a:gd name="T16" fmla="*/ 498106524 w 288"/>
                <a:gd name="T17" fmla="*/ 1090298762 h 288"/>
                <a:gd name="T18" fmla="*/ 298863900 w 288"/>
                <a:gd name="T19" fmla="*/ 813574827 h 288"/>
                <a:gd name="T20" fmla="*/ 752695420 w 288"/>
                <a:gd name="T21" fmla="*/ 359743380 h 288"/>
                <a:gd name="T22" fmla="*/ 1300612728 w 288"/>
                <a:gd name="T23" fmla="*/ 702884782 h 288"/>
                <a:gd name="T24" fmla="*/ 846781134 w 288"/>
                <a:gd name="T25" fmla="*/ 1156713730 h 2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8"/>
                <a:gd name="T40" fmla="*/ 0 h 288"/>
                <a:gd name="T41" fmla="*/ 288 w 288"/>
                <a:gd name="T42" fmla="*/ 288 h 28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53" y="209"/>
                  </a:moveTo>
                  <a:cubicBezTo>
                    <a:pt x="144" y="210"/>
                    <a:pt x="135" y="210"/>
                    <a:pt x="127" y="209"/>
                  </a:cubicBezTo>
                  <a:cubicBezTo>
                    <a:pt x="97" y="239"/>
                    <a:pt x="66" y="233"/>
                    <a:pt x="72" y="229"/>
                  </a:cubicBezTo>
                  <a:cubicBezTo>
                    <a:pt x="87" y="217"/>
                    <a:pt x="90" y="206"/>
                    <a:pt x="90" y="197"/>
                  </a:cubicBezTo>
                  <a:cubicBezTo>
                    <a:pt x="70" y="186"/>
                    <a:pt x="56" y="168"/>
                    <a:pt x="54" y="147"/>
                  </a:cubicBezTo>
                  <a:cubicBezTo>
                    <a:pt x="49" y="108"/>
                    <a:pt x="86" y="71"/>
                    <a:pt x="136" y="65"/>
                  </a:cubicBezTo>
                  <a:cubicBezTo>
                    <a:pt x="186" y="60"/>
                    <a:pt x="230" y="87"/>
                    <a:pt x="235" y="127"/>
                  </a:cubicBezTo>
                  <a:cubicBezTo>
                    <a:pt x="239" y="167"/>
                    <a:pt x="203" y="204"/>
                    <a:pt x="153" y="20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9934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稻壳儿小白白(http://dwz.cn/Wu2UP)"/>
          <p:cNvSpPr>
            <a:spLocks noChangeShapeType="1"/>
          </p:cNvSpPr>
          <p:nvPr/>
        </p:nvSpPr>
        <p:spPr bwMode="auto">
          <a:xfrm flipV="1">
            <a:off x="1533525" y="3571875"/>
            <a:ext cx="91662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4" name="稻壳儿小白白(http://dwz.cn/Wu2UP)"/>
          <p:cNvSpPr>
            <a:spLocks noChangeShapeType="1"/>
          </p:cNvSpPr>
          <p:nvPr/>
        </p:nvSpPr>
        <p:spPr bwMode="auto">
          <a:xfrm flipV="1">
            <a:off x="5872163" y="1700213"/>
            <a:ext cx="0" cy="402113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5" name="稻壳儿小白白(http://dwz.cn/Wu2UP)"/>
          <p:cNvSpPr>
            <a:spLocks noChangeArrowheads="1"/>
          </p:cNvSpPr>
          <p:nvPr/>
        </p:nvSpPr>
        <p:spPr bwMode="auto">
          <a:xfrm>
            <a:off x="1506538" y="2041525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6" name="稻壳儿小白白(http://dwz.cn/Wu2UP)"/>
          <p:cNvSpPr>
            <a:spLocks noChangeArrowheads="1"/>
          </p:cNvSpPr>
          <p:nvPr/>
        </p:nvSpPr>
        <p:spPr bwMode="auto">
          <a:xfrm>
            <a:off x="6270625" y="2001838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" name="稻壳儿小白白(http://dwz.cn/Wu2UP)"/>
          <p:cNvSpPr>
            <a:spLocks noChangeArrowheads="1"/>
          </p:cNvSpPr>
          <p:nvPr/>
        </p:nvSpPr>
        <p:spPr bwMode="auto">
          <a:xfrm>
            <a:off x="1506538" y="4316413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8" name="稻壳儿小白白(http://dwz.cn/Wu2UP)"/>
          <p:cNvSpPr>
            <a:spLocks noChangeArrowheads="1"/>
          </p:cNvSpPr>
          <p:nvPr/>
        </p:nvSpPr>
        <p:spPr bwMode="auto">
          <a:xfrm>
            <a:off x="6270625" y="4276725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3" name="稻壳儿小白白(http://dwz.cn/Wu2UP)"/>
          <p:cNvSpPr>
            <a:spLocks noChangeArrowheads="1"/>
          </p:cNvSpPr>
          <p:nvPr/>
        </p:nvSpPr>
        <p:spPr bwMode="auto">
          <a:xfrm>
            <a:off x="2630488" y="2259013"/>
            <a:ext cx="284321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4" name="稻壳儿小白白(http://dwz.cn/Wu2UP)"/>
          <p:cNvSpPr txBox="1">
            <a:spLocks noChangeArrowheads="1"/>
          </p:cNvSpPr>
          <p:nvPr/>
        </p:nvSpPr>
        <p:spPr bwMode="auto">
          <a:xfrm>
            <a:off x="2630488" y="1878013"/>
            <a:ext cx="12938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5" name="稻壳儿小白白(http://dwz.cn/Wu2UP)"/>
          <p:cNvSpPr>
            <a:spLocks noChangeArrowheads="1"/>
          </p:cNvSpPr>
          <p:nvPr/>
        </p:nvSpPr>
        <p:spPr bwMode="auto">
          <a:xfrm>
            <a:off x="7421563" y="2259013"/>
            <a:ext cx="284321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6" name="稻壳儿小白白(http://dwz.cn/Wu2UP)"/>
          <p:cNvSpPr txBox="1">
            <a:spLocks noChangeArrowheads="1"/>
          </p:cNvSpPr>
          <p:nvPr/>
        </p:nvSpPr>
        <p:spPr bwMode="auto">
          <a:xfrm>
            <a:off x="7421563" y="1878013"/>
            <a:ext cx="12938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7" name="稻壳儿小白白(http://dwz.cn/Wu2UP)"/>
          <p:cNvSpPr>
            <a:spLocks noChangeArrowheads="1"/>
          </p:cNvSpPr>
          <p:nvPr/>
        </p:nvSpPr>
        <p:spPr bwMode="auto">
          <a:xfrm>
            <a:off x="2630488" y="4391025"/>
            <a:ext cx="2843212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8" name="稻壳儿小白白(http://dwz.cn/Wu2UP)"/>
          <p:cNvSpPr txBox="1">
            <a:spLocks noChangeArrowheads="1"/>
          </p:cNvSpPr>
          <p:nvPr/>
        </p:nvSpPr>
        <p:spPr bwMode="auto">
          <a:xfrm>
            <a:off x="2630488" y="401002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9" name="稻壳儿小白白(http://dwz.cn/Wu2UP)"/>
          <p:cNvSpPr>
            <a:spLocks noChangeArrowheads="1"/>
          </p:cNvSpPr>
          <p:nvPr/>
        </p:nvSpPr>
        <p:spPr bwMode="auto">
          <a:xfrm>
            <a:off x="7421563" y="4391025"/>
            <a:ext cx="2843212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0" name="稻壳儿小白白(http://dwz.cn/Wu2UP)"/>
          <p:cNvSpPr txBox="1">
            <a:spLocks noChangeArrowheads="1"/>
          </p:cNvSpPr>
          <p:nvPr/>
        </p:nvSpPr>
        <p:spPr bwMode="auto">
          <a:xfrm>
            <a:off x="7421563" y="4010025"/>
            <a:ext cx="12938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1" name="Freeform 258"/>
          <p:cNvSpPr>
            <a:spLocks noEditPoints="1"/>
          </p:cNvSpPr>
          <p:nvPr/>
        </p:nvSpPr>
        <p:spPr bwMode="auto">
          <a:xfrm>
            <a:off x="1771579" y="2190376"/>
            <a:ext cx="493760" cy="616697"/>
          </a:xfrm>
          <a:custGeom>
            <a:avLst/>
            <a:gdLst>
              <a:gd name="T0" fmla="*/ 2147483647 w 142"/>
              <a:gd name="T1" fmla="*/ 2147483647 h 162"/>
              <a:gd name="T2" fmla="*/ 2147483647 w 142"/>
              <a:gd name="T3" fmla="*/ 2147483647 h 162"/>
              <a:gd name="T4" fmla="*/ 2147483647 w 142"/>
              <a:gd name="T5" fmla="*/ 2147483647 h 162"/>
              <a:gd name="T6" fmla="*/ 2147483647 w 142"/>
              <a:gd name="T7" fmla="*/ 2147483647 h 162"/>
              <a:gd name="T8" fmla="*/ 2147483647 w 142"/>
              <a:gd name="T9" fmla="*/ 2147483647 h 162"/>
              <a:gd name="T10" fmla="*/ 2147483647 w 142"/>
              <a:gd name="T11" fmla="*/ 2147483647 h 162"/>
              <a:gd name="T12" fmla="*/ 2147483647 w 142"/>
              <a:gd name="T13" fmla="*/ 2147483647 h 162"/>
              <a:gd name="T14" fmla="*/ 2147483647 w 142"/>
              <a:gd name="T15" fmla="*/ 2147483647 h 162"/>
              <a:gd name="T16" fmla="*/ 2147483647 w 142"/>
              <a:gd name="T17" fmla="*/ 2147483647 h 162"/>
              <a:gd name="T18" fmla="*/ 2147483647 w 142"/>
              <a:gd name="T19" fmla="*/ 2147483647 h 162"/>
              <a:gd name="T20" fmla="*/ 2147483647 w 142"/>
              <a:gd name="T21" fmla="*/ 2147483647 h 162"/>
              <a:gd name="T22" fmla="*/ 2147483647 w 142"/>
              <a:gd name="T23" fmla="*/ 2147483647 h 162"/>
              <a:gd name="T24" fmla="*/ 2147483647 w 142"/>
              <a:gd name="T25" fmla="*/ 2147483647 h 162"/>
              <a:gd name="T26" fmla="*/ 2147483647 w 142"/>
              <a:gd name="T27" fmla="*/ 2147483647 h 162"/>
              <a:gd name="T28" fmla="*/ 2147483647 w 142"/>
              <a:gd name="T29" fmla="*/ 2147483647 h 162"/>
              <a:gd name="T30" fmla="*/ 2147483647 w 142"/>
              <a:gd name="T31" fmla="*/ 2147483647 h 162"/>
              <a:gd name="T32" fmla="*/ 2147483647 w 142"/>
              <a:gd name="T33" fmla="*/ 2147483647 h 162"/>
              <a:gd name="T34" fmla="*/ 2147483647 w 142"/>
              <a:gd name="T35" fmla="*/ 2147483647 h 162"/>
              <a:gd name="T36" fmla="*/ 2147483647 w 142"/>
              <a:gd name="T37" fmla="*/ 2147483647 h 162"/>
              <a:gd name="T38" fmla="*/ 2147483647 w 142"/>
              <a:gd name="T39" fmla="*/ 2147483647 h 162"/>
              <a:gd name="T40" fmla="*/ 2147483647 w 142"/>
              <a:gd name="T41" fmla="*/ 2147483647 h 162"/>
              <a:gd name="T42" fmla="*/ 2147483647 w 142"/>
              <a:gd name="T43" fmla="*/ 2147483647 h 162"/>
              <a:gd name="T44" fmla="*/ 2147483647 w 142"/>
              <a:gd name="T45" fmla="*/ 2147483647 h 162"/>
              <a:gd name="T46" fmla="*/ 2147483647 w 142"/>
              <a:gd name="T47" fmla="*/ 2147483647 h 162"/>
              <a:gd name="T48" fmla="*/ 2147483647 w 142"/>
              <a:gd name="T49" fmla="*/ 2147483647 h 162"/>
              <a:gd name="T50" fmla="*/ 2147483647 w 142"/>
              <a:gd name="T51" fmla="*/ 2147483647 h 162"/>
              <a:gd name="T52" fmla="*/ 2147483647 w 142"/>
              <a:gd name="T53" fmla="*/ 2147483647 h 162"/>
              <a:gd name="T54" fmla="*/ 2147483647 w 142"/>
              <a:gd name="T55" fmla="*/ 2147483647 h 162"/>
              <a:gd name="T56" fmla="*/ 2147483647 w 142"/>
              <a:gd name="T57" fmla="*/ 2147483647 h 162"/>
              <a:gd name="T58" fmla="*/ 2147483647 w 142"/>
              <a:gd name="T59" fmla="*/ 2147483647 h 162"/>
              <a:gd name="T60" fmla="*/ 2147483647 w 142"/>
              <a:gd name="T61" fmla="*/ 2147483647 h 162"/>
              <a:gd name="T62" fmla="*/ 2147483647 w 142"/>
              <a:gd name="T63" fmla="*/ 2147483647 h 162"/>
              <a:gd name="T64" fmla="*/ 2147483647 w 142"/>
              <a:gd name="T65" fmla="*/ 2147483647 h 162"/>
              <a:gd name="T66" fmla="*/ 2147483647 w 142"/>
              <a:gd name="T67" fmla="*/ 2147483647 h 162"/>
              <a:gd name="T68" fmla="*/ 2147483647 w 142"/>
              <a:gd name="T69" fmla="*/ 2147483647 h 162"/>
              <a:gd name="T70" fmla="*/ 2147483647 w 142"/>
              <a:gd name="T71" fmla="*/ 2147483647 h 162"/>
              <a:gd name="T72" fmla="*/ 2147483647 w 142"/>
              <a:gd name="T73" fmla="*/ 2147483647 h 162"/>
              <a:gd name="T74" fmla="*/ 2147483647 w 142"/>
              <a:gd name="T75" fmla="*/ 2147483647 h 162"/>
              <a:gd name="T76" fmla="*/ 2147483647 w 142"/>
              <a:gd name="T77" fmla="*/ 2147483647 h 162"/>
              <a:gd name="T78" fmla="*/ 2147483647 w 142"/>
              <a:gd name="T79" fmla="*/ 2147483647 h 162"/>
              <a:gd name="T80" fmla="*/ 2147483647 w 142"/>
              <a:gd name="T81" fmla="*/ 2147483647 h 162"/>
              <a:gd name="T82" fmla="*/ 2147483647 w 142"/>
              <a:gd name="T83" fmla="*/ 2147483647 h 162"/>
              <a:gd name="T84" fmla="*/ 2147483647 w 142"/>
              <a:gd name="T85" fmla="*/ 2147483647 h 162"/>
              <a:gd name="T86" fmla="*/ 2147483647 w 142"/>
              <a:gd name="T87" fmla="*/ 2147483647 h 162"/>
              <a:gd name="T88" fmla="*/ 0 w 142"/>
              <a:gd name="T89" fmla="*/ 2147483647 h 162"/>
              <a:gd name="T90" fmla="*/ 2147483647 w 142"/>
              <a:gd name="T91" fmla="*/ 2147483647 h 162"/>
              <a:gd name="T92" fmla="*/ 2147483647 w 142"/>
              <a:gd name="T93" fmla="*/ 2147483647 h 162"/>
              <a:gd name="T94" fmla="*/ 2147483647 w 142"/>
              <a:gd name="T95" fmla="*/ 2147483647 h 162"/>
              <a:gd name="T96" fmla="*/ 2147483647 w 142"/>
              <a:gd name="T97" fmla="*/ 2147483647 h 162"/>
              <a:gd name="T98" fmla="*/ 2147483647 w 142"/>
              <a:gd name="T99" fmla="*/ 2147483647 h 162"/>
              <a:gd name="T100" fmla="*/ 2147483647 w 142"/>
              <a:gd name="T101" fmla="*/ 2147483647 h 162"/>
              <a:gd name="T102" fmla="*/ 2147483647 w 142"/>
              <a:gd name="T103" fmla="*/ 2147483647 h 162"/>
              <a:gd name="T104" fmla="*/ 2147483647 w 142"/>
              <a:gd name="T105" fmla="*/ 2147483647 h 162"/>
              <a:gd name="T106" fmla="*/ 2147483647 w 142"/>
              <a:gd name="T107" fmla="*/ 2147483647 h 162"/>
              <a:gd name="T108" fmla="*/ 2147483647 w 142"/>
              <a:gd name="T109" fmla="*/ 0 h 162"/>
              <a:gd name="T110" fmla="*/ 2147483647 w 142"/>
              <a:gd name="T111" fmla="*/ 2147483647 h 162"/>
              <a:gd name="T112" fmla="*/ 2147483647 w 142"/>
              <a:gd name="T113" fmla="*/ 2147483647 h 162"/>
              <a:gd name="T114" fmla="*/ 2147483647 w 142"/>
              <a:gd name="T115" fmla="*/ 2147483647 h 162"/>
              <a:gd name="T116" fmla="*/ 2147483647 w 142"/>
              <a:gd name="T117" fmla="*/ 2147483647 h 162"/>
              <a:gd name="T118" fmla="*/ 2147483647 w 142"/>
              <a:gd name="T119" fmla="*/ 2147483647 h 162"/>
              <a:gd name="T120" fmla="*/ 2147483647 w 142"/>
              <a:gd name="T121" fmla="*/ 2147483647 h 162"/>
              <a:gd name="T122" fmla="*/ 2147483647 w 142"/>
              <a:gd name="T123" fmla="*/ 2147483647 h 162"/>
              <a:gd name="T124" fmla="*/ 2147483647 w 142"/>
              <a:gd name="T125" fmla="*/ 2147483647 h 16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42"/>
              <a:gd name="T190" fmla="*/ 0 h 162"/>
              <a:gd name="T191" fmla="*/ 142 w 142"/>
              <a:gd name="T192" fmla="*/ 162 h 162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42" h="162">
                <a:moveTo>
                  <a:pt x="28" y="8"/>
                </a:moveTo>
                <a:lnTo>
                  <a:pt x="28" y="8"/>
                </a:lnTo>
                <a:lnTo>
                  <a:pt x="22" y="10"/>
                </a:lnTo>
                <a:lnTo>
                  <a:pt x="16" y="14"/>
                </a:lnTo>
                <a:lnTo>
                  <a:pt x="12" y="20"/>
                </a:lnTo>
                <a:lnTo>
                  <a:pt x="12" y="26"/>
                </a:lnTo>
                <a:lnTo>
                  <a:pt x="12" y="32"/>
                </a:lnTo>
                <a:lnTo>
                  <a:pt x="16" y="38"/>
                </a:lnTo>
                <a:lnTo>
                  <a:pt x="22" y="42"/>
                </a:lnTo>
                <a:lnTo>
                  <a:pt x="28" y="44"/>
                </a:lnTo>
                <a:lnTo>
                  <a:pt x="36" y="42"/>
                </a:lnTo>
                <a:lnTo>
                  <a:pt x="40" y="38"/>
                </a:lnTo>
                <a:lnTo>
                  <a:pt x="44" y="32"/>
                </a:lnTo>
                <a:lnTo>
                  <a:pt x="46" y="26"/>
                </a:lnTo>
                <a:lnTo>
                  <a:pt x="44" y="20"/>
                </a:lnTo>
                <a:lnTo>
                  <a:pt x="40" y="14"/>
                </a:lnTo>
                <a:lnTo>
                  <a:pt x="36" y="10"/>
                </a:lnTo>
                <a:lnTo>
                  <a:pt x="28" y="8"/>
                </a:lnTo>
                <a:close/>
                <a:moveTo>
                  <a:pt x="80" y="46"/>
                </a:moveTo>
                <a:lnTo>
                  <a:pt x="82" y="60"/>
                </a:lnTo>
                <a:lnTo>
                  <a:pt x="90" y="62"/>
                </a:lnTo>
                <a:lnTo>
                  <a:pt x="96" y="50"/>
                </a:lnTo>
                <a:lnTo>
                  <a:pt x="80" y="46"/>
                </a:lnTo>
                <a:close/>
                <a:moveTo>
                  <a:pt x="106" y="52"/>
                </a:moveTo>
                <a:lnTo>
                  <a:pt x="96" y="70"/>
                </a:lnTo>
                <a:lnTo>
                  <a:pt x="96" y="74"/>
                </a:lnTo>
                <a:lnTo>
                  <a:pt x="92" y="72"/>
                </a:lnTo>
                <a:lnTo>
                  <a:pt x="84" y="70"/>
                </a:lnTo>
                <a:lnTo>
                  <a:pt x="62" y="86"/>
                </a:lnTo>
                <a:lnTo>
                  <a:pt x="48" y="72"/>
                </a:lnTo>
                <a:lnTo>
                  <a:pt x="48" y="102"/>
                </a:lnTo>
                <a:lnTo>
                  <a:pt x="50" y="162"/>
                </a:lnTo>
                <a:lnTo>
                  <a:pt x="36" y="162"/>
                </a:lnTo>
                <a:lnTo>
                  <a:pt x="32" y="110"/>
                </a:lnTo>
                <a:lnTo>
                  <a:pt x="26" y="110"/>
                </a:lnTo>
                <a:lnTo>
                  <a:pt x="24" y="162"/>
                </a:lnTo>
                <a:lnTo>
                  <a:pt x="8" y="162"/>
                </a:lnTo>
                <a:lnTo>
                  <a:pt x="10" y="102"/>
                </a:lnTo>
                <a:lnTo>
                  <a:pt x="0" y="92"/>
                </a:lnTo>
                <a:lnTo>
                  <a:pt x="8" y="48"/>
                </a:lnTo>
                <a:lnTo>
                  <a:pt x="50" y="48"/>
                </a:lnTo>
                <a:lnTo>
                  <a:pt x="64" y="68"/>
                </a:lnTo>
                <a:lnTo>
                  <a:pt x="74" y="66"/>
                </a:lnTo>
                <a:lnTo>
                  <a:pt x="70" y="44"/>
                </a:lnTo>
                <a:lnTo>
                  <a:pt x="56" y="40"/>
                </a:lnTo>
                <a:lnTo>
                  <a:pt x="56" y="20"/>
                </a:lnTo>
                <a:lnTo>
                  <a:pt x="142" y="0"/>
                </a:lnTo>
                <a:lnTo>
                  <a:pt x="142" y="60"/>
                </a:lnTo>
                <a:lnTo>
                  <a:pt x="106" y="52"/>
                </a:lnTo>
                <a:close/>
                <a:moveTo>
                  <a:pt x="62" y="24"/>
                </a:moveTo>
                <a:lnTo>
                  <a:pt x="62" y="28"/>
                </a:lnTo>
                <a:lnTo>
                  <a:pt x="134" y="24"/>
                </a:lnTo>
                <a:lnTo>
                  <a:pt x="134" y="10"/>
                </a:lnTo>
                <a:lnTo>
                  <a:pt x="62" y="2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6549398" y="2190376"/>
            <a:ext cx="356854" cy="526884"/>
          </a:xfrm>
          <a:custGeom>
            <a:avLst/>
            <a:gdLst>
              <a:gd name="T0" fmla="*/ 189 w 316"/>
              <a:gd name="T1" fmla="*/ 16 h 467"/>
              <a:gd name="T2" fmla="*/ 225 w 316"/>
              <a:gd name="T3" fmla="*/ 7 h 467"/>
              <a:gd name="T4" fmla="*/ 300 w 316"/>
              <a:gd name="T5" fmla="*/ 52 h 467"/>
              <a:gd name="T6" fmla="*/ 309 w 316"/>
              <a:gd name="T7" fmla="*/ 89 h 467"/>
              <a:gd name="T8" fmla="*/ 298 w 316"/>
              <a:gd name="T9" fmla="*/ 105 h 467"/>
              <a:gd name="T10" fmla="*/ 179 w 316"/>
              <a:gd name="T11" fmla="*/ 33 h 467"/>
              <a:gd name="T12" fmla="*/ 189 w 316"/>
              <a:gd name="T13" fmla="*/ 16 h 467"/>
              <a:gd name="T14" fmla="*/ 164 w 316"/>
              <a:gd name="T15" fmla="*/ 58 h 467"/>
              <a:gd name="T16" fmla="*/ 147 w 316"/>
              <a:gd name="T17" fmla="*/ 85 h 467"/>
              <a:gd name="T18" fmla="*/ 266 w 316"/>
              <a:gd name="T19" fmla="*/ 157 h 467"/>
              <a:gd name="T20" fmla="*/ 283 w 316"/>
              <a:gd name="T21" fmla="*/ 130 h 467"/>
              <a:gd name="T22" fmla="*/ 164 w 316"/>
              <a:gd name="T23" fmla="*/ 58 h 467"/>
              <a:gd name="T24" fmla="*/ 2 w 316"/>
              <a:gd name="T25" fmla="*/ 446 h 467"/>
              <a:gd name="T26" fmla="*/ 13 w 316"/>
              <a:gd name="T27" fmla="*/ 354 h 467"/>
              <a:gd name="T28" fmla="*/ 90 w 316"/>
              <a:gd name="T29" fmla="*/ 401 h 467"/>
              <a:gd name="T30" fmla="*/ 13 w 316"/>
              <a:gd name="T31" fmla="*/ 453 h 467"/>
              <a:gd name="T32" fmla="*/ 2 w 316"/>
              <a:gd name="T33" fmla="*/ 446 h 467"/>
              <a:gd name="T34" fmla="*/ 20 w 316"/>
              <a:gd name="T35" fmla="*/ 296 h 467"/>
              <a:gd name="T36" fmla="*/ 133 w 316"/>
              <a:gd name="T37" fmla="*/ 109 h 467"/>
              <a:gd name="T38" fmla="*/ 172 w 316"/>
              <a:gd name="T39" fmla="*/ 133 h 467"/>
              <a:gd name="T40" fmla="*/ 59 w 316"/>
              <a:gd name="T41" fmla="*/ 320 h 467"/>
              <a:gd name="T42" fmla="*/ 20 w 316"/>
              <a:gd name="T43" fmla="*/ 296 h 467"/>
              <a:gd name="T44" fmla="*/ 99 w 316"/>
              <a:gd name="T45" fmla="*/ 344 h 467"/>
              <a:gd name="T46" fmla="*/ 212 w 316"/>
              <a:gd name="T47" fmla="*/ 158 h 467"/>
              <a:gd name="T48" fmla="*/ 252 w 316"/>
              <a:gd name="T49" fmla="*/ 182 h 467"/>
              <a:gd name="T50" fmla="*/ 139 w 316"/>
              <a:gd name="T51" fmla="*/ 368 h 467"/>
              <a:gd name="T52" fmla="*/ 99 w 316"/>
              <a:gd name="T53" fmla="*/ 344 h 467"/>
              <a:gd name="T54" fmla="*/ 95 w 316"/>
              <a:gd name="T55" fmla="*/ 446 h 467"/>
              <a:gd name="T56" fmla="*/ 301 w 316"/>
              <a:gd name="T57" fmla="*/ 446 h 467"/>
              <a:gd name="T58" fmla="*/ 311 w 316"/>
              <a:gd name="T59" fmla="*/ 456 h 467"/>
              <a:gd name="T60" fmla="*/ 301 w 316"/>
              <a:gd name="T61" fmla="*/ 467 h 467"/>
              <a:gd name="T62" fmla="*/ 95 w 316"/>
              <a:gd name="T63" fmla="*/ 467 h 467"/>
              <a:gd name="T64" fmla="*/ 84 w 316"/>
              <a:gd name="T65" fmla="*/ 456 h 467"/>
              <a:gd name="T66" fmla="*/ 95 w 316"/>
              <a:gd name="T67" fmla="*/ 446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467">
                <a:moveTo>
                  <a:pt x="189" y="16"/>
                </a:moveTo>
                <a:cubicBezTo>
                  <a:pt x="197" y="4"/>
                  <a:pt x="213" y="0"/>
                  <a:pt x="225" y="7"/>
                </a:cubicBezTo>
                <a:cubicBezTo>
                  <a:pt x="300" y="52"/>
                  <a:pt x="300" y="52"/>
                  <a:pt x="300" y="52"/>
                </a:cubicBezTo>
                <a:cubicBezTo>
                  <a:pt x="312" y="60"/>
                  <a:pt x="316" y="76"/>
                  <a:pt x="309" y="89"/>
                </a:cubicBezTo>
                <a:cubicBezTo>
                  <a:pt x="298" y="105"/>
                  <a:pt x="298" y="105"/>
                  <a:pt x="298" y="105"/>
                </a:cubicBezTo>
                <a:cubicBezTo>
                  <a:pt x="179" y="33"/>
                  <a:pt x="179" y="33"/>
                  <a:pt x="179" y="33"/>
                </a:cubicBezTo>
                <a:lnTo>
                  <a:pt x="189" y="16"/>
                </a:lnTo>
                <a:close/>
                <a:moveTo>
                  <a:pt x="164" y="58"/>
                </a:moveTo>
                <a:cubicBezTo>
                  <a:pt x="147" y="85"/>
                  <a:pt x="147" y="85"/>
                  <a:pt x="147" y="85"/>
                </a:cubicBezTo>
                <a:cubicBezTo>
                  <a:pt x="266" y="157"/>
                  <a:pt x="266" y="157"/>
                  <a:pt x="266" y="157"/>
                </a:cubicBezTo>
                <a:cubicBezTo>
                  <a:pt x="283" y="130"/>
                  <a:pt x="283" y="130"/>
                  <a:pt x="283" y="130"/>
                </a:cubicBezTo>
                <a:lnTo>
                  <a:pt x="164" y="58"/>
                </a:lnTo>
                <a:close/>
                <a:moveTo>
                  <a:pt x="2" y="446"/>
                </a:moveTo>
                <a:cubicBezTo>
                  <a:pt x="13" y="354"/>
                  <a:pt x="13" y="354"/>
                  <a:pt x="13" y="354"/>
                </a:cubicBezTo>
                <a:cubicBezTo>
                  <a:pt x="90" y="401"/>
                  <a:pt x="90" y="401"/>
                  <a:pt x="90" y="401"/>
                </a:cubicBezTo>
                <a:cubicBezTo>
                  <a:pt x="13" y="453"/>
                  <a:pt x="13" y="453"/>
                  <a:pt x="13" y="453"/>
                </a:cubicBezTo>
                <a:cubicBezTo>
                  <a:pt x="5" y="459"/>
                  <a:pt x="0" y="456"/>
                  <a:pt x="2" y="446"/>
                </a:cubicBezTo>
                <a:close/>
                <a:moveTo>
                  <a:pt x="20" y="296"/>
                </a:moveTo>
                <a:cubicBezTo>
                  <a:pt x="133" y="109"/>
                  <a:pt x="133" y="109"/>
                  <a:pt x="133" y="109"/>
                </a:cubicBezTo>
                <a:cubicBezTo>
                  <a:pt x="172" y="133"/>
                  <a:pt x="172" y="133"/>
                  <a:pt x="172" y="133"/>
                </a:cubicBezTo>
                <a:cubicBezTo>
                  <a:pt x="59" y="320"/>
                  <a:pt x="59" y="320"/>
                  <a:pt x="59" y="320"/>
                </a:cubicBezTo>
                <a:lnTo>
                  <a:pt x="20" y="296"/>
                </a:lnTo>
                <a:close/>
                <a:moveTo>
                  <a:pt x="99" y="344"/>
                </a:moveTo>
                <a:cubicBezTo>
                  <a:pt x="212" y="158"/>
                  <a:pt x="212" y="158"/>
                  <a:pt x="212" y="158"/>
                </a:cubicBezTo>
                <a:cubicBezTo>
                  <a:pt x="252" y="182"/>
                  <a:pt x="252" y="182"/>
                  <a:pt x="252" y="182"/>
                </a:cubicBezTo>
                <a:cubicBezTo>
                  <a:pt x="139" y="368"/>
                  <a:pt x="139" y="368"/>
                  <a:pt x="139" y="368"/>
                </a:cubicBezTo>
                <a:lnTo>
                  <a:pt x="99" y="344"/>
                </a:lnTo>
                <a:close/>
                <a:moveTo>
                  <a:pt x="95" y="446"/>
                </a:moveTo>
                <a:cubicBezTo>
                  <a:pt x="301" y="446"/>
                  <a:pt x="301" y="446"/>
                  <a:pt x="301" y="446"/>
                </a:cubicBezTo>
                <a:cubicBezTo>
                  <a:pt x="307" y="446"/>
                  <a:pt x="311" y="450"/>
                  <a:pt x="311" y="456"/>
                </a:cubicBezTo>
                <a:cubicBezTo>
                  <a:pt x="311" y="462"/>
                  <a:pt x="307" y="467"/>
                  <a:pt x="301" y="467"/>
                </a:cubicBezTo>
                <a:cubicBezTo>
                  <a:pt x="95" y="467"/>
                  <a:pt x="95" y="467"/>
                  <a:pt x="95" y="467"/>
                </a:cubicBezTo>
                <a:cubicBezTo>
                  <a:pt x="89" y="467"/>
                  <a:pt x="84" y="462"/>
                  <a:pt x="84" y="456"/>
                </a:cubicBezTo>
                <a:cubicBezTo>
                  <a:pt x="84" y="450"/>
                  <a:pt x="89" y="446"/>
                  <a:pt x="95" y="44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3" name="Freeform 16"/>
          <p:cNvSpPr>
            <a:spLocks noEditPoints="1"/>
          </p:cNvSpPr>
          <p:nvPr/>
        </p:nvSpPr>
        <p:spPr bwMode="auto">
          <a:xfrm>
            <a:off x="1769709" y="4429549"/>
            <a:ext cx="354755" cy="608751"/>
          </a:xfrm>
          <a:custGeom>
            <a:avLst/>
            <a:gdLst>
              <a:gd name="T0" fmla="*/ 287 w 314"/>
              <a:gd name="T1" fmla="*/ 134 h 540"/>
              <a:gd name="T2" fmla="*/ 314 w 314"/>
              <a:gd name="T3" fmla="*/ 144 h 540"/>
              <a:gd name="T4" fmla="*/ 275 w 314"/>
              <a:gd name="T5" fmla="*/ 254 h 540"/>
              <a:gd name="T6" fmla="*/ 244 w 314"/>
              <a:gd name="T7" fmla="*/ 254 h 540"/>
              <a:gd name="T8" fmla="*/ 287 w 314"/>
              <a:gd name="T9" fmla="*/ 134 h 540"/>
              <a:gd name="T10" fmla="*/ 306 w 314"/>
              <a:gd name="T11" fmla="*/ 50 h 540"/>
              <a:gd name="T12" fmla="*/ 298 w 314"/>
              <a:gd name="T13" fmla="*/ 47 h 540"/>
              <a:gd name="T14" fmla="*/ 258 w 314"/>
              <a:gd name="T15" fmla="*/ 88 h 540"/>
              <a:gd name="T16" fmla="*/ 311 w 314"/>
              <a:gd name="T17" fmla="*/ 107 h 540"/>
              <a:gd name="T18" fmla="*/ 306 w 314"/>
              <a:gd name="T19" fmla="*/ 50 h 540"/>
              <a:gd name="T20" fmla="*/ 213 w 314"/>
              <a:gd name="T21" fmla="*/ 254 h 540"/>
              <a:gd name="T22" fmla="*/ 260 w 314"/>
              <a:gd name="T23" fmla="*/ 124 h 540"/>
              <a:gd name="T24" fmla="*/ 233 w 314"/>
              <a:gd name="T25" fmla="*/ 114 h 540"/>
              <a:gd name="T26" fmla="*/ 183 w 314"/>
              <a:gd name="T27" fmla="*/ 254 h 540"/>
              <a:gd name="T28" fmla="*/ 213 w 314"/>
              <a:gd name="T29" fmla="*/ 254 h 540"/>
              <a:gd name="T30" fmla="*/ 7 w 314"/>
              <a:gd name="T31" fmla="*/ 68 h 540"/>
              <a:gd name="T32" fmla="*/ 42 w 314"/>
              <a:gd name="T33" fmla="*/ 7 h 540"/>
              <a:gd name="T34" fmla="*/ 103 w 314"/>
              <a:gd name="T35" fmla="*/ 42 h 540"/>
              <a:gd name="T36" fmla="*/ 159 w 314"/>
              <a:gd name="T37" fmla="*/ 254 h 540"/>
              <a:gd name="T38" fmla="*/ 56 w 314"/>
              <a:gd name="T39" fmla="*/ 254 h 540"/>
              <a:gd name="T40" fmla="*/ 7 w 314"/>
              <a:gd name="T41" fmla="*/ 68 h 540"/>
              <a:gd name="T42" fmla="*/ 43 w 314"/>
              <a:gd name="T43" fmla="*/ 59 h 540"/>
              <a:gd name="T44" fmla="*/ 78 w 314"/>
              <a:gd name="T45" fmla="*/ 187 h 540"/>
              <a:gd name="T46" fmla="*/ 93 w 314"/>
              <a:gd name="T47" fmla="*/ 195 h 540"/>
              <a:gd name="T48" fmla="*/ 102 w 314"/>
              <a:gd name="T49" fmla="*/ 181 h 540"/>
              <a:gd name="T50" fmla="*/ 67 w 314"/>
              <a:gd name="T51" fmla="*/ 53 h 540"/>
              <a:gd name="T52" fmla="*/ 52 w 314"/>
              <a:gd name="T53" fmla="*/ 44 h 540"/>
              <a:gd name="T54" fmla="*/ 43 w 314"/>
              <a:gd name="T55" fmla="*/ 59 h 540"/>
              <a:gd name="T56" fmla="*/ 292 w 314"/>
              <a:gd name="T57" fmla="*/ 274 h 540"/>
              <a:gd name="T58" fmla="*/ 22 w 314"/>
              <a:gd name="T59" fmla="*/ 274 h 540"/>
              <a:gd name="T60" fmla="*/ 6 w 314"/>
              <a:gd name="T61" fmla="*/ 286 h 540"/>
              <a:gd name="T62" fmla="*/ 22 w 314"/>
              <a:gd name="T63" fmla="*/ 298 h 540"/>
              <a:gd name="T64" fmla="*/ 52 w 314"/>
              <a:gd name="T65" fmla="*/ 516 h 540"/>
              <a:gd name="T66" fmla="*/ 38 w 314"/>
              <a:gd name="T67" fmla="*/ 528 h 540"/>
              <a:gd name="T68" fmla="*/ 55 w 314"/>
              <a:gd name="T69" fmla="*/ 540 h 540"/>
              <a:gd name="T70" fmla="*/ 260 w 314"/>
              <a:gd name="T71" fmla="*/ 540 h 540"/>
              <a:gd name="T72" fmla="*/ 276 w 314"/>
              <a:gd name="T73" fmla="*/ 528 h 540"/>
              <a:gd name="T74" fmla="*/ 262 w 314"/>
              <a:gd name="T75" fmla="*/ 516 h 540"/>
              <a:gd name="T76" fmla="*/ 293 w 314"/>
              <a:gd name="T77" fmla="*/ 298 h 540"/>
              <a:gd name="T78" fmla="*/ 309 w 314"/>
              <a:gd name="T79" fmla="*/ 286 h 540"/>
              <a:gd name="T80" fmla="*/ 292 w 314"/>
              <a:gd name="T81" fmla="*/ 274 h 540"/>
              <a:gd name="T82" fmla="*/ 94 w 314"/>
              <a:gd name="T83" fmla="*/ 508 h 540"/>
              <a:gd name="T84" fmla="*/ 92 w 314"/>
              <a:gd name="T85" fmla="*/ 508 h 540"/>
              <a:gd name="T86" fmla="*/ 81 w 314"/>
              <a:gd name="T87" fmla="*/ 498 h 540"/>
              <a:gd name="T88" fmla="*/ 55 w 314"/>
              <a:gd name="T89" fmla="*/ 312 h 540"/>
              <a:gd name="T90" fmla="*/ 64 w 314"/>
              <a:gd name="T91" fmla="*/ 300 h 540"/>
              <a:gd name="T92" fmla="*/ 77 w 314"/>
              <a:gd name="T93" fmla="*/ 309 h 540"/>
              <a:gd name="T94" fmla="*/ 104 w 314"/>
              <a:gd name="T95" fmla="*/ 495 h 540"/>
              <a:gd name="T96" fmla="*/ 94 w 314"/>
              <a:gd name="T97" fmla="*/ 508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14" h="540">
                <a:moveTo>
                  <a:pt x="287" y="134"/>
                </a:moveTo>
                <a:cubicBezTo>
                  <a:pt x="314" y="144"/>
                  <a:pt x="314" y="144"/>
                  <a:pt x="314" y="144"/>
                </a:cubicBezTo>
                <a:cubicBezTo>
                  <a:pt x="275" y="254"/>
                  <a:pt x="275" y="254"/>
                  <a:pt x="275" y="254"/>
                </a:cubicBezTo>
                <a:cubicBezTo>
                  <a:pt x="244" y="254"/>
                  <a:pt x="244" y="254"/>
                  <a:pt x="244" y="254"/>
                </a:cubicBezTo>
                <a:lnTo>
                  <a:pt x="287" y="134"/>
                </a:lnTo>
                <a:close/>
                <a:moveTo>
                  <a:pt x="306" y="50"/>
                </a:moveTo>
                <a:cubicBezTo>
                  <a:pt x="306" y="44"/>
                  <a:pt x="302" y="42"/>
                  <a:pt x="298" y="47"/>
                </a:cubicBezTo>
                <a:cubicBezTo>
                  <a:pt x="258" y="88"/>
                  <a:pt x="258" y="88"/>
                  <a:pt x="258" y="88"/>
                </a:cubicBezTo>
                <a:cubicBezTo>
                  <a:pt x="311" y="107"/>
                  <a:pt x="311" y="107"/>
                  <a:pt x="311" y="107"/>
                </a:cubicBezTo>
                <a:lnTo>
                  <a:pt x="306" y="50"/>
                </a:lnTo>
                <a:close/>
                <a:moveTo>
                  <a:pt x="213" y="254"/>
                </a:moveTo>
                <a:cubicBezTo>
                  <a:pt x="260" y="124"/>
                  <a:pt x="260" y="124"/>
                  <a:pt x="260" y="124"/>
                </a:cubicBezTo>
                <a:cubicBezTo>
                  <a:pt x="233" y="114"/>
                  <a:pt x="233" y="114"/>
                  <a:pt x="233" y="114"/>
                </a:cubicBezTo>
                <a:cubicBezTo>
                  <a:pt x="183" y="254"/>
                  <a:pt x="183" y="254"/>
                  <a:pt x="183" y="254"/>
                </a:cubicBezTo>
                <a:lnTo>
                  <a:pt x="213" y="254"/>
                </a:lnTo>
                <a:close/>
                <a:moveTo>
                  <a:pt x="7" y="68"/>
                </a:moveTo>
                <a:cubicBezTo>
                  <a:pt x="0" y="42"/>
                  <a:pt x="16" y="14"/>
                  <a:pt x="42" y="7"/>
                </a:cubicBezTo>
                <a:cubicBezTo>
                  <a:pt x="69" y="0"/>
                  <a:pt x="96" y="16"/>
                  <a:pt x="103" y="42"/>
                </a:cubicBezTo>
                <a:cubicBezTo>
                  <a:pt x="159" y="254"/>
                  <a:pt x="159" y="254"/>
                  <a:pt x="159" y="254"/>
                </a:cubicBezTo>
                <a:cubicBezTo>
                  <a:pt x="56" y="254"/>
                  <a:pt x="56" y="254"/>
                  <a:pt x="56" y="254"/>
                </a:cubicBezTo>
                <a:lnTo>
                  <a:pt x="7" y="68"/>
                </a:lnTo>
                <a:close/>
                <a:moveTo>
                  <a:pt x="43" y="59"/>
                </a:moveTo>
                <a:cubicBezTo>
                  <a:pt x="78" y="187"/>
                  <a:pt x="78" y="187"/>
                  <a:pt x="78" y="187"/>
                </a:cubicBezTo>
                <a:cubicBezTo>
                  <a:pt x="79" y="193"/>
                  <a:pt x="86" y="197"/>
                  <a:pt x="93" y="195"/>
                </a:cubicBezTo>
                <a:cubicBezTo>
                  <a:pt x="99" y="194"/>
                  <a:pt x="103" y="187"/>
                  <a:pt x="102" y="181"/>
                </a:cubicBezTo>
                <a:cubicBezTo>
                  <a:pt x="67" y="53"/>
                  <a:pt x="67" y="53"/>
                  <a:pt x="67" y="53"/>
                </a:cubicBezTo>
                <a:cubicBezTo>
                  <a:pt x="66" y="46"/>
                  <a:pt x="59" y="43"/>
                  <a:pt x="52" y="44"/>
                </a:cubicBezTo>
                <a:cubicBezTo>
                  <a:pt x="46" y="46"/>
                  <a:pt x="42" y="53"/>
                  <a:pt x="43" y="59"/>
                </a:cubicBezTo>
                <a:close/>
                <a:moveTo>
                  <a:pt x="292" y="274"/>
                </a:moveTo>
                <a:cubicBezTo>
                  <a:pt x="22" y="274"/>
                  <a:pt x="22" y="274"/>
                  <a:pt x="22" y="274"/>
                </a:cubicBezTo>
                <a:cubicBezTo>
                  <a:pt x="13" y="274"/>
                  <a:pt x="6" y="279"/>
                  <a:pt x="6" y="286"/>
                </a:cubicBezTo>
                <a:cubicBezTo>
                  <a:pt x="6" y="292"/>
                  <a:pt x="13" y="297"/>
                  <a:pt x="22" y="298"/>
                </a:cubicBezTo>
                <a:cubicBezTo>
                  <a:pt x="52" y="516"/>
                  <a:pt x="52" y="516"/>
                  <a:pt x="52" y="516"/>
                </a:cubicBezTo>
                <a:cubicBezTo>
                  <a:pt x="44" y="517"/>
                  <a:pt x="38" y="522"/>
                  <a:pt x="38" y="528"/>
                </a:cubicBezTo>
                <a:cubicBezTo>
                  <a:pt x="38" y="534"/>
                  <a:pt x="46" y="540"/>
                  <a:pt x="55" y="540"/>
                </a:cubicBezTo>
                <a:cubicBezTo>
                  <a:pt x="260" y="540"/>
                  <a:pt x="260" y="540"/>
                  <a:pt x="260" y="540"/>
                </a:cubicBezTo>
                <a:cubicBezTo>
                  <a:pt x="269" y="540"/>
                  <a:pt x="276" y="534"/>
                  <a:pt x="276" y="528"/>
                </a:cubicBezTo>
                <a:cubicBezTo>
                  <a:pt x="276" y="522"/>
                  <a:pt x="270" y="517"/>
                  <a:pt x="262" y="516"/>
                </a:cubicBezTo>
                <a:cubicBezTo>
                  <a:pt x="293" y="298"/>
                  <a:pt x="293" y="298"/>
                  <a:pt x="293" y="298"/>
                </a:cubicBezTo>
                <a:cubicBezTo>
                  <a:pt x="302" y="297"/>
                  <a:pt x="309" y="292"/>
                  <a:pt x="309" y="286"/>
                </a:cubicBezTo>
                <a:cubicBezTo>
                  <a:pt x="309" y="279"/>
                  <a:pt x="301" y="274"/>
                  <a:pt x="292" y="274"/>
                </a:cubicBezTo>
                <a:close/>
                <a:moveTo>
                  <a:pt x="94" y="508"/>
                </a:moveTo>
                <a:cubicBezTo>
                  <a:pt x="94" y="508"/>
                  <a:pt x="93" y="508"/>
                  <a:pt x="92" y="508"/>
                </a:cubicBezTo>
                <a:cubicBezTo>
                  <a:pt x="87" y="508"/>
                  <a:pt x="82" y="504"/>
                  <a:pt x="81" y="498"/>
                </a:cubicBezTo>
                <a:cubicBezTo>
                  <a:pt x="55" y="312"/>
                  <a:pt x="55" y="312"/>
                  <a:pt x="55" y="312"/>
                </a:cubicBezTo>
                <a:cubicBezTo>
                  <a:pt x="54" y="306"/>
                  <a:pt x="58" y="300"/>
                  <a:pt x="64" y="300"/>
                </a:cubicBezTo>
                <a:cubicBezTo>
                  <a:pt x="70" y="299"/>
                  <a:pt x="76" y="303"/>
                  <a:pt x="77" y="309"/>
                </a:cubicBezTo>
                <a:cubicBezTo>
                  <a:pt x="104" y="495"/>
                  <a:pt x="104" y="495"/>
                  <a:pt x="104" y="495"/>
                </a:cubicBezTo>
                <a:cubicBezTo>
                  <a:pt x="105" y="501"/>
                  <a:pt x="100" y="507"/>
                  <a:pt x="94" y="50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4" name="Freeform 14"/>
          <p:cNvSpPr>
            <a:spLocks noEditPoints="1"/>
          </p:cNvSpPr>
          <p:nvPr/>
        </p:nvSpPr>
        <p:spPr bwMode="auto">
          <a:xfrm>
            <a:off x="6503217" y="4448440"/>
            <a:ext cx="449216" cy="570967"/>
          </a:xfrm>
          <a:custGeom>
            <a:avLst/>
            <a:gdLst>
              <a:gd name="T0" fmla="*/ 193 w 399"/>
              <a:gd name="T1" fmla="*/ 238 h 507"/>
              <a:gd name="T2" fmla="*/ 184 w 399"/>
              <a:gd name="T3" fmla="*/ 275 h 507"/>
              <a:gd name="T4" fmla="*/ 149 w 399"/>
              <a:gd name="T5" fmla="*/ 284 h 507"/>
              <a:gd name="T6" fmla="*/ 198 w 399"/>
              <a:gd name="T7" fmla="*/ 223 h 507"/>
              <a:gd name="T8" fmla="*/ 250 w 399"/>
              <a:gd name="T9" fmla="*/ 344 h 507"/>
              <a:gd name="T10" fmla="*/ 252 w 399"/>
              <a:gd name="T11" fmla="*/ 349 h 507"/>
              <a:gd name="T12" fmla="*/ 276 w 399"/>
              <a:gd name="T13" fmla="*/ 331 h 507"/>
              <a:gd name="T14" fmla="*/ 287 w 399"/>
              <a:gd name="T15" fmla="*/ 303 h 507"/>
              <a:gd name="T16" fmla="*/ 284 w 399"/>
              <a:gd name="T17" fmla="*/ 300 h 507"/>
              <a:gd name="T18" fmla="*/ 256 w 399"/>
              <a:gd name="T19" fmla="*/ 330 h 507"/>
              <a:gd name="T20" fmla="*/ 348 w 399"/>
              <a:gd name="T21" fmla="*/ 507 h 507"/>
              <a:gd name="T22" fmla="*/ 0 w 399"/>
              <a:gd name="T23" fmla="*/ 457 h 507"/>
              <a:gd name="T24" fmla="*/ 58 w 399"/>
              <a:gd name="T25" fmla="*/ 0 h 507"/>
              <a:gd name="T26" fmla="*/ 392 w 399"/>
              <a:gd name="T27" fmla="*/ 13 h 507"/>
              <a:gd name="T28" fmla="*/ 56 w 399"/>
              <a:gd name="T29" fmla="*/ 26 h 507"/>
              <a:gd name="T30" fmla="*/ 53 w 399"/>
              <a:gd name="T31" fmla="*/ 83 h 507"/>
              <a:gd name="T32" fmla="*/ 399 w 399"/>
              <a:gd name="T33" fmla="*/ 106 h 507"/>
              <a:gd name="T34" fmla="*/ 204 w 399"/>
              <a:gd name="T35" fmla="*/ 271 h 507"/>
              <a:gd name="T36" fmla="*/ 219 w 399"/>
              <a:gd name="T37" fmla="*/ 215 h 507"/>
              <a:gd name="T38" fmla="*/ 219 w 399"/>
              <a:gd name="T39" fmla="*/ 194 h 507"/>
              <a:gd name="T40" fmla="*/ 195 w 399"/>
              <a:gd name="T41" fmla="*/ 202 h 507"/>
              <a:gd name="T42" fmla="*/ 136 w 399"/>
              <a:gd name="T43" fmla="*/ 272 h 507"/>
              <a:gd name="T44" fmla="*/ 108 w 399"/>
              <a:gd name="T45" fmla="*/ 297 h 507"/>
              <a:gd name="T46" fmla="*/ 86 w 399"/>
              <a:gd name="T47" fmla="*/ 313 h 507"/>
              <a:gd name="T48" fmla="*/ 94 w 399"/>
              <a:gd name="T49" fmla="*/ 320 h 507"/>
              <a:gd name="T50" fmla="*/ 109 w 399"/>
              <a:gd name="T51" fmla="*/ 315 h 507"/>
              <a:gd name="T52" fmla="*/ 91 w 399"/>
              <a:gd name="T53" fmla="*/ 348 h 507"/>
              <a:gd name="T54" fmla="*/ 84 w 399"/>
              <a:gd name="T55" fmla="*/ 375 h 507"/>
              <a:gd name="T56" fmla="*/ 100 w 399"/>
              <a:gd name="T57" fmla="*/ 369 h 507"/>
              <a:gd name="T58" fmla="*/ 111 w 399"/>
              <a:gd name="T59" fmla="*/ 348 h 507"/>
              <a:gd name="T60" fmla="*/ 180 w 399"/>
              <a:gd name="T61" fmla="*/ 293 h 507"/>
              <a:gd name="T62" fmla="*/ 173 w 399"/>
              <a:gd name="T63" fmla="*/ 363 h 507"/>
              <a:gd name="T64" fmla="*/ 185 w 399"/>
              <a:gd name="T65" fmla="*/ 378 h 507"/>
              <a:gd name="T66" fmla="*/ 192 w 399"/>
              <a:gd name="T67" fmla="*/ 366 h 507"/>
              <a:gd name="T68" fmla="*/ 200 w 399"/>
              <a:gd name="T69" fmla="*/ 290 h 507"/>
              <a:gd name="T70" fmla="*/ 215 w 399"/>
              <a:gd name="T71" fmla="*/ 289 h 507"/>
              <a:gd name="T72" fmla="*/ 221 w 399"/>
              <a:gd name="T73" fmla="*/ 279 h 507"/>
              <a:gd name="T74" fmla="*/ 205 w 399"/>
              <a:gd name="T75" fmla="*/ 271 h 507"/>
              <a:gd name="T76" fmla="*/ 312 w 399"/>
              <a:gd name="T77" fmla="*/ 213 h 507"/>
              <a:gd name="T78" fmla="*/ 303 w 399"/>
              <a:gd name="T79" fmla="*/ 204 h 507"/>
              <a:gd name="T80" fmla="*/ 284 w 399"/>
              <a:gd name="T81" fmla="*/ 231 h 507"/>
              <a:gd name="T82" fmla="*/ 227 w 399"/>
              <a:gd name="T83" fmla="*/ 362 h 507"/>
              <a:gd name="T84" fmla="*/ 236 w 399"/>
              <a:gd name="T85" fmla="*/ 370 h 507"/>
              <a:gd name="T86" fmla="*/ 243 w 399"/>
              <a:gd name="T87" fmla="*/ 362 h 507"/>
              <a:gd name="T88" fmla="*/ 255 w 399"/>
              <a:gd name="T89" fmla="*/ 367 h 507"/>
              <a:gd name="T90" fmla="*/ 299 w 399"/>
              <a:gd name="T91" fmla="*/ 324 h 507"/>
              <a:gd name="T92" fmla="*/ 300 w 399"/>
              <a:gd name="T93" fmla="*/ 288 h 507"/>
              <a:gd name="T94" fmla="*/ 274 w 399"/>
              <a:gd name="T95" fmla="*/ 288 h 507"/>
              <a:gd name="T96" fmla="*/ 310 w 399"/>
              <a:gd name="T97" fmla="*/ 221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99" h="507">
                <a:moveTo>
                  <a:pt x="198" y="223"/>
                </a:moveTo>
                <a:cubicBezTo>
                  <a:pt x="193" y="238"/>
                  <a:pt x="193" y="238"/>
                  <a:pt x="193" y="238"/>
                </a:cubicBezTo>
                <a:cubicBezTo>
                  <a:pt x="191" y="247"/>
                  <a:pt x="189" y="253"/>
                  <a:pt x="188" y="256"/>
                </a:cubicBezTo>
                <a:cubicBezTo>
                  <a:pt x="186" y="265"/>
                  <a:pt x="184" y="271"/>
                  <a:pt x="184" y="275"/>
                </a:cubicBezTo>
                <a:cubicBezTo>
                  <a:pt x="174" y="277"/>
                  <a:pt x="168" y="278"/>
                  <a:pt x="165" y="279"/>
                </a:cubicBezTo>
                <a:cubicBezTo>
                  <a:pt x="158" y="281"/>
                  <a:pt x="153" y="283"/>
                  <a:pt x="149" y="284"/>
                </a:cubicBezTo>
                <a:cubicBezTo>
                  <a:pt x="157" y="270"/>
                  <a:pt x="170" y="254"/>
                  <a:pt x="187" y="234"/>
                </a:cubicBezTo>
                <a:cubicBezTo>
                  <a:pt x="191" y="230"/>
                  <a:pt x="194" y="226"/>
                  <a:pt x="198" y="223"/>
                </a:cubicBezTo>
                <a:close/>
                <a:moveTo>
                  <a:pt x="256" y="330"/>
                </a:moveTo>
                <a:cubicBezTo>
                  <a:pt x="254" y="335"/>
                  <a:pt x="252" y="340"/>
                  <a:pt x="250" y="344"/>
                </a:cubicBezTo>
                <a:cubicBezTo>
                  <a:pt x="249" y="346"/>
                  <a:pt x="249" y="346"/>
                  <a:pt x="249" y="346"/>
                </a:cubicBezTo>
                <a:cubicBezTo>
                  <a:pt x="250" y="347"/>
                  <a:pt x="251" y="348"/>
                  <a:pt x="252" y="349"/>
                </a:cubicBezTo>
                <a:cubicBezTo>
                  <a:pt x="253" y="350"/>
                  <a:pt x="254" y="350"/>
                  <a:pt x="255" y="350"/>
                </a:cubicBezTo>
                <a:cubicBezTo>
                  <a:pt x="262" y="350"/>
                  <a:pt x="269" y="344"/>
                  <a:pt x="276" y="331"/>
                </a:cubicBezTo>
                <a:cubicBezTo>
                  <a:pt x="280" y="325"/>
                  <a:pt x="282" y="320"/>
                  <a:pt x="284" y="314"/>
                </a:cubicBezTo>
                <a:cubicBezTo>
                  <a:pt x="286" y="309"/>
                  <a:pt x="287" y="305"/>
                  <a:pt x="287" y="303"/>
                </a:cubicBezTo>
                <a:cubicBezTo>
                  <a:pt x="287" y="302"/>
                  <a:pt x="286" y="301"/>
                  <a:pt x="286" y="300"/>
                </a:cubicBezTo>
                <a:cubicBezTo>
                  <a:pt x="285" y="300"/>
                  <a:pt x="284" y="300"/>
                  <a:pt x="284" y="300"/>
                </a:cubicBezTo>
                <a:cubicBezTo>
                  <a:pt x="280" y="300"/>
                  <a:pt x="276" y="302"/>
                  <a:pt x="271" y="307"/>
                </a:cubicBezTo>
                <a:cubicBezTo>
                  <a:pt x="266" y="313"/>
                  <a:pt x="261" y="320"/>
                  <a:pt x="256" y="330"/>
                </a:cubicBezTo>
                <a:close/>
                <a:moveTo>
                  <a:pt x="398" y="457"/>
                </a:moveTo>
                <a:cubicBezTo>
                  <a:pt x="398" y="484"/>
                  <a:pt x="375" y="507"/>
                  <a:pt x="348" y="507"/>
                </a:cubicBezTo>
                <a:cubicBezTo>
                  <a:pt x="50" y="507"/>
                  <a:pt x="50" y="507"/>
                  <a:pt x="50" y="507"/>
                </a:cubicBezTo>
                <a:cubicBezTo>
                  <a:pt x="22" y="507"/>
                  <a:pt x="0" y="484"/>
                  <a:pt x="0" y="457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21"/>
                  <a:pt x="22" y="0"/>
                  <a:pt x="58" y="0"/>
                </a:cubicBezTo>
                <a:cubicBezTo>
                  <a:pt x="378" y="0"/>
                  <a:pt x="378" y="0"/>
                  <a:pt x="378" y="0"/>
                </a:cubicBezTo>
                <a:cubicBezTo>
                  <a:pt x="385" y="0"/>
                  <a:pt x="392" y="6"/>
                  <a:pt x="392" y="13"/>
                </a:cubicBezTo>
                <a:cubicBezTo>
                  <a:pt x="392" y="20"/>
                  <a:pt x="385" y="26"/>
                  <a:pt x="378" y="26"/>
                </a:cubicBezTo>
                <a:cubicBezTo>
                  <a:pt x="378" y="26"/>
                  <a:pt x="56" y="26"/>
                  <a:pt x="56" y="26"/>
                </a:cubicBezTo>
                <a:cubicBezTo>
                  <a:pt x="36" y="26"/>
                  <a:pt x="26" y="40"/>
                  <a:pt x="26" y="53"/>
                </a:cubicBezTo>
                <a:cubicBezTo>
                  <a:pt x="26" y="67"/>
                  <a:pt x="36" y="83"/>
                  <a:pt x="53" y="83"/>
                </a:cubicBezTo>
                <a:cubicBezTo>
                  <a:pt x="53" y="83"/>
                  <a:pt x="376" y="83"/>
                  <a:pt x="376" y="83"/>
                </a:cubicBezTo>
                <a:cubicBezTo>
                  <a:pt x="388" y="84"/>
                  <a:pt x="399" y="94"/>
                  <a:pt x="399" y="106"/>
                </a:cubicBezTo>
                <a:cubicBezTo>
                  <a:pt x="399" y="106"/>
                  <a:pt x="398" y="457"/>
                  <a:pt x="398" y="457"/>
                </a:cubicBezTo>
                <a:close/>
                <a:moveTo>
                  <a:pt x="204" y="271"/>
                </a:moveTo>
                <a:cubicBezTo>
                  <a:pt x="205" y="266"/>
                  <a:pt x="207" y="258"/>
                  <a:pt x="209" y="249"/>
                </a:cubicBezTo>
                <a:cubicBezTo>
                  <a:pt x="212" y="237"/>
                  <a:pt x="215" y="225"/>
                  <a:pt x="219" y="215"/>
                </a:cubicBezTo>
                <a:cubicBezTo>
                  <a:pt x="221" y="208"/>
                  <a:pt x="222" y="204"/>
                  <a:pt x="222" y="201"/>
                </a:cubicBezTo>
                <a:cubicBezTo>
                  <a:pt x="222" y="199"/>
                  <a:pt x="221" y="196"/>
                  <a:pt x="219" y="194"/>
                </a:cubicBezTo>
                <a:cubicBezTo>
                  <a:pt x="217" y="192"/>
                  <a:pt x="214" y="191"/>
                  <a:pt x="212" y="191"/>
                </a:cubicBezTo>
                <a:cubicBezTo>
                  <a:pt x="207" y="191"/>
                  <a:pt x="202" y="194"/>
                  <a:pt x="195" y="202"/>
                </a:cubicBezTo>
                <a:cubicBezTo>
                  <a:pt x="184" y="213"/>
                  <a:pt x="173" y="225"/>
                  <a:pt x="162" y="238"/>
                </a:cubicBezTo>
                <a:cubicBezTo>
                  <a:pt x="148" y="256"/>
                  <a:pt x="139" y="267"/>
                  <a:pt x="136" y="272"/>
                </a:cubicBezTo>
                <a:cubicBezTo>
                  <a:pt x="128" y="285"/>
                  <a:pt x="124" y="290"/>
                  <a:pt x="123" y="292"/>
                </a:cubicBezTo>
                <a:cubicBezTo>
                  <a:pt x="119" y="293"/>
                  <a:pt x="115" y="295"/>
                  <a:pt x="108" y="297"/>
                </a:cubicBezTo>
                <a:cubicBezTo>
                  <a:pt x="100" y="300"/>
                  <a:pt x="94" y="302"/>
                  <a:pt x="90" y="305"/>
                </a:cubicBezTo>
                <a:cubicBezTo>
                  <a:pt x="88" y="306"/>
                  <a:pt x="86" y="308"/>
                  <a:pt x="86" y="313"/>
                </a:cubicBezTo>
                <a:cubicBezTo>
                  <a:pt x="87" y="315"/>
                  <a:pt x="87" y="316"/>
                  <a:pt x="88" y="317"/>
                </a:cubicBezTo>
                <a:cubicBezTo>
                  <a:pt x="89" y="319"/>
                  <a:pt x="91" y="320"/>
                  <a:pt x="94" y="320"/>
                </a:cubicBezTo>
                <a:cubicBezTo>
                  <a:pt x="96" y="320"/>
                  <a:pt x="98" y="320"/>
                  <a:pt x="100" y="319"/>
                </a:cubicBezTo>
                <a:cubicBezTo>
                  <a:pt x="103" y="318"/>
                  <a:pt x="106" y="316"/>
                  <a:pt x="109" y="315"/>
                </a:cubicBezTo>
                <a:cubicBezTo>
                  <a:pt x="108" y="317"/>
                  <a:pt x="107" y="319"/>
                  <a:pt x="105" y="322"/>
                </a:cubicBezTo>
                <a:cubicBezTo>
                  <a:pt x="99" y="333"/>
                  <a:pt x="94" y="342"/>
                  <a:pt x="91" y="348"/>
                </a:cubicBezTo>
                <a:cubicBezTo>
                  <a:pt x="82" y="364"/>
                  <a:pt x="82" y="368"/>
                  <a:pt x="82" y="370"/>
                </a:cubicBezTo>
                <a:cubicBezTo>
                  <a:pt x="82" y="372"/>
                  <a:pt x="83" y="373"/>
                  <a:pt x="84" y="375"/>
                </a:cubicBezTo>
                <a:cubicBezTo>
                  <a:pt x="86" y="377"/>
                  <a:pt x="88" y="377"/>
                  <a:pt x="90" y="377"/>
                </a:cubicBezTo>
                <a:cubicBezTo>
                  <a:pt x="94" y="377"/>
                  <a:pt x="97" y="375"/>
                  <a:pt x="100" y="369"/>
                </a:cubicBezTo>
                <a:cubicBezTo>
                  <a:pt x="102" y="365"/>
                  <a:pt x="104" y="362"/>
                  <a:pt x="105" y="360"/>
                </a:cubicBezTo>
                <a:cubicBezTo>
                  <a:pt x="111" y="348"/>
                  <a:pt x="111" y="348"/>
                  <a:pt x="111" y="348"/>
                </a:cubicBezTo>
                <a:cubicBezTo>
                  <a:pt x="120" y="331"/>
                  <a:pt x="128" y="317"/>
                  <a:pt x="135" y="306"/>
                </a:cubicBezTo>
                <a:cubicBezTo>
                  <a:pt x="147" y="301"/>
                  <a:pt x="162" y="297"/>
                  <a:pt x="180" y="293"/>
                </a:cubicBezTo>
                <a:cubicBezTo>
                  <a:pt x="179" y="298"/>
                  <a:pt x="178" y="305"/>
                  <a:pt x="177" y="314"/>
                </a:cubicBezTo>
                <a:cubicBezTo>
                  <a:pt x="174" y="334"/>
                  <a:pt x="173" y="351"/>
                  <a:pt x="173" y="363"/>
                </a:cubicBezTo>
                <a:cubicBezTo>
                  <a:pt x="174" y="367"/>
                  <a:pt x="174" y="370"/>
                  <a:pt x="176" y="372"/>
                </a:cubicBezTo>
                <a:cubicBezTo>
                  <a:pt x="179" y="377"/>
                  <a:pt x="182" y="378"/>
                  <a:pt x="185" y="378"/>
                </a:cubicBezTo>
                <a:cubicBezTo>
                  <a:pt x="187" y="378"/>
                  <a:pt x="188" y="377"/>
                  <a:pt x="190" y="376"/>
                </a:cubicBezTo>
                <a:cubicBezTo>
                  <a:pt x="191" y="374"/>
                  <a:pt x="192" y="371"/>
                  <a:pt x="192" y="366"/>
                </a:cubicBezTo>
                <a:cubicBezTo>
                  <a:pt x="192" y="364"/>
                  <a:pt x="192" y="356"/>
                  <a:pt x="194" y="335"/>
                </a:cubicBezTo>
                <a:cubicBezTo>
                  <a:pt x="197" y="311"/>
                  <a:pt x="199" y="296"/>
                  <a:pt x="200" y="290"/>
                </a:cubicBezTo>
                <a:cubicBezTo>
                  <a:pt x="203" y="289"/>
                  <a:pt x="206" y="289"/>
                  <a:pt x="210" y="289"/>
                </a:cubicBezTo>
                <a:cubicBezTo>
                  <a:pt x="213" y="289"/>
                  <a:pt x="214" y="289"/>
                  <a:pt x="215" y="289"/>
                </a:cubicBezTo>
                <a:cubicBezTo>
                  <a:pt x="217" y="288"/>
                  <a:pt x="218" y="287"/>
                  <a:pt x="219" y="285"/>
                </a:cubicBezTo>
                <a:cubicBezTo>
                  <a:pt x="221" y="283"/>
                  <a:pt x="221" y="281"/>
                  <a:pt x="221" y="279"/>
                </a:cubicBezTo>
                <a:cubicBezTo>
                  <a:pt x="221" y="276"/>
                  <a:pt x="219" y="271"/>
                  <a:pt x="211" y="271"/>
                </a:cubicBezTo>
                <a:cubicBezTo>
                  <a:pt x="210" y="271"/>
                  <a:pt x="207" y="271"/>
                  <a:pt x="205" y="271"/>
                </a:cubicBezTo>
                <a:cubicBezTo>
                  <a:pt x="205" y="271"/>
                  <a:pt x="204" y="271"/>
                  <a:pt x="204" y="271"/>
                </a:cubicBezTo>
                <a:close/>
                <a:moveTo>
                  <a:pt x="312" y="213"/>
                </a:moveTo>
                <a:cubicBezTo>
                  <a:pt x="312" y="211"/>
                  <a:pt x="311" y="209"/>
                  <a:pt x="310" y="208"/>
                </a:cubicBezTo>
                <a:cubicBezTo>
                  <a:pt x="308" y="205"/>
                  <a:pt x="306" y="204"/>
                  <a:pt x="303" y="204"/>
                </a:cubicBezTo>
                <a:cubicBezTo>
                  <a:pt x="301" y="204"/>
                  <a:pt x="299" y="206"/>
                  <a:pt x="297" y="209"/>
                </a:cubicBezTo>
                <a:cubicBezTo>
                  <a:pt x="295" y="211"/>
                  <a:pt x="291" y="218"/>
                  <a:pt x="284" y="231"/>
                </a:cubicBezTo>
                <a:cubicBezTo>
                  <a:pt x="267" y="262"/>
                  <a:pt x="253" y="293"/>
                  <a:pt x="241" y="324"/>
                </a:cubicBezTo>
                <a:cubicBezTo>
                  <a:pt x="227" y="358"/>
                  <a:pt x="227" y="360"/>
                  <a:pt x="227" y="362"/>
                </a:cubicBezTo>
                <a:cubicBezTo>
                  <a:pt x="228" y="363"/>
                  <a:pt x="228" y="365"/>
                  <a:pt x="230" y="367"/>
                </a:cubicBezTo>
                <a:cubicBezTo>
                  <a:pt x="231" y="369"/>
                  <a:pt x="234" y="370"/>
                  <a:pt x="236" y="370"/>
                </a:cubicBezTo>
                <a:cubicBezTo>
                  <a:pt x="238" y="370"/>
                  <a:pt x="239" y="369"/>
                  <a:pt x="240" y="368"/>
                </a:cubicBezTo>
                <a:cubicBezTo>
                  <a:pt x="240" y="368"/>
                  <a:pt x="241" y="367"/>
                  <a:pt x="243" y="362"/>
                </a:cubicBezTo>
                <a:cubicBezTo>
                  <a:pt x="244" y="363"/>
                  <a:pt x="246" y="364"/>
                  <a:pt x="247" y="365"/>
                </a:cubicBezTo>
                <a:cubicBezTo>
                  <a:pt x="250" y="366"/>
                  <a:pt x="252" y="367"/>
                  <a:pt x="255" y="367"/>
                </a:cubicBezTo>
                <a:cubicBezTo>
                  <a:pt x="263" y="367"/>
                  <a:pt x="271" y="363"/>
                  <a:pt x="278" y="355"/>
                </a:cubicBezTo>
                <a:cubicBezTo>
                  <a:pt x="287" y="345"/>
                  <a:pt x="294" y="335"/>
                  <a:pt x="299" y="324"/>
                </a:cubicBezTo>
                <a:cubicBezTo>
                  <a:pt x="303" y="314"/>
                  <a:pt x="305" y="305"/>
                  <a:pt x="304" y="298"/>
                </a:cubicBezTo>
                <a:cubicBezTo>
                  <a:pt x="304" y="294"/>
                  <a:pt x="302" y="291"/>
                  <a:pt x="300" y="288"/>
                </a:cubicBezTo>
                <a:cubicBezTo>
                  <a:pt x="297" y="284"/>
                  <a:pt x="293" y="283"/>
                  <a:pt x="289" y="283"/>
                </a:cubicBezTo>
                <a:cubicBezTo>
                  <a:pt x="284" y="283"/>
                  <a:pt x="280" y="284"/>
                  <a:pt x="274" y="288"/>
                </a:cubicBezTo>
                <a:cubicBezTo>
                  <a:pt x="281" y="273"/>
                  <a:pt x="290" y="255"/>
                  <a:pt x="302" y="235"/>
                </a:cubicBezTo>
                <a:cubicBezTo>
                  <a:pt x="307" y="226"/>
                  <a:pt x="310" y="222"/>
                  <a:pt x="310" y="221"/>
                </a:cubicBezTo>
                <a:cubicBezTo>
                  <a:pt x="312" y="218"/>
                  <a:pt x="312" y="215"/>
                  <a:pt x="312" y="213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5577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56"/>
          <p:cNvGrpSpPr>
            <a:grpSpLocks/>
          </p:cNvGrpSpPr>
          <p:nvPr/>
        </p:nvGrpSpPr>
        <p:grpSpPr bwMode="auto">
          <a:xfrm>
            <a:off x="4621213" y="1223963"/>
            <a:ext cx="2970212" cy="4651375"/>
            <a:chOff x="3357554" y="571486"/>
            <a:chExt cx="2165349" cy="3557586"/>
          </a:xfrm>
          <a:solidFill>
            <a:schemeClr val="bg1"/>
          </a:solidFill>
        </p:grpSpPr>
        <p:grpSp>
          <p:nvGrpSpPr>
            <p:cNvPr id="4" name="组合 208"/>
            <p:cNvGrpSpPr>
              <a:grpSpLocks/>
            </p:cNvGrpSpPr>
            <p:nvPr/>
          </p:nvGrpSpPr>
          <p:grpSpPr bwMode="auto">
            <a:xfrm>
              <a:off x="4396006" y="2704762"/>
              <a:ext cx="120702" cy="431547"/>
              <a:chOff x="0" y="0"/>
              <a:chExt cx="184150" cy="644525"/>
            </a:xfrm>
            <a:grpFill/>
          </p:grpSpPr>
          <p:sp>
            <p:nvSpPr>
              <p:cNvPr id="208" name="Freeform 101"/>
              <p:cNvSpPr>
                <a:spLocks noChangeArrowheads="1"/>
              </p:cNvSpPr>
              <p:nvPr/>
            </p:nvSpPr>
            <p:spPr bwMode="auto">
              <a:xfrm>
                <a:off x="9525" y="82550"/>
                <a:ext cx="174625" cy="519113"/>
              </a:xfrm>
              <a:custGeom>
                <a:avLst/>
                <a:gdLst>
                  <a:gd name="T0" fmla="*/ 34 w 110"/>
                  <a:gd name="T1" fmla="*/ 267 h 327"/>
                  <a:gd name="T2" fmla="*/ 67 w 110"/>
                  <a:gd name="T3" fmla="*/ 327 h 327"/>
                  <a:gd name="T4" fmla="*/ 95 w 110"/>
                  <a:gd name="T5" fmla="*/ 323 h 327"/>
                  <a:gd name="T6" fmla="*/ 110 w 110"/>
                  <a:gd name="T7" fmla="*/ 256 h 327"/>
                  <a:gd name="T8" fmla="*/ 76 w 110"/>
                  <a:gd name="T9" fmla="*/ 0 h 327"/>
                  <a:gd name="T10" fmla="*/ 0 w 110"/>
                  <a:gd name="T11" fmla="*/ 10 h 327"/>
                  <a:gd name="T12" fmla="*/ 34 w 110"/>
                  <a:gd name="T13" fmla="*/ 267 h 3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0"/>
                  <a:gd name="T22" fmla="*/ 0 h 327"/>
                  <a:gd name="T23" fmla="*/ 110 w 110"/>
                  <a:gd name="T24" fmla="*/ 327 h 3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0" h="327">
                    <a:moveTo>
                      <a:pt x="34" y="267"/>
                    </a:moveTo>
                    <a:lnTo>
                      <a:pt x="67" y="327"/>
                    </a:lnTo>
                    <a:lnTo>
                      <a:pt x="95" y="323"/>
                    </a:lnTo>
                    <a:lnTo>
                      <a:pt x="110" y="256"/>
                    </a:lnTo>
                    <a:lnTo>
                      <a:pt x="76" y="0"/>
                    </a:lnTo>
                    <a:lnTo>
                      <a:pt x="0" y="10"/>
                    </a:lnTo>
                    <a:lnTo>
                      <a:pt x="34" y="26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209" name="Freeform 102"/>
              <p:cNvSpPr>
                <a:spLocks noChangeArrowheads="1"/>
              </p:cNvSpPr>
              <p:nvPr/>
            </p:nvSpPr>
            <p:spPr bwMode="auto">
              <a:xfrm>
                <a:off x="1587" y="0"/>
                <a:ext cx="128588" cy="146050"/>
              </a:xfrm>
              <a:custGeom>
                <a:avLst/>
                <a:gdLst>
                  <a:gd name="T0" fmla="*/ 5 w 81"/>
                  <a:gd name="T1" fmla="*/ 58 h 92"/>
                  <a:gd name="T2" fmla="*/ 5 w 81"/>
                  <a:gd name="T3" fmla="*/ 58 h 92"/>
                  <a:gd name="T4" fmla="*/ 7 w 81"/>
                  <a:gd name="T5" fmla="*/ 66 h 92"/>
                  <a:gd name="T6" fmla="*/ 10 w 81"/>
                  <a:gd name="T7" fmla="*/ 73 h 92"/>
                  <a:gd name="T8" fmla="*/ 15 w 81"/>
                  <a:gd name="T9" fmla="*/ 78 h 92"/>
                  <a:gd name="T10" fmla="*/ 20 w 81"/>
                  <a:gd name="T11" fmla="*/ 84 h 92"/>
                  <a:gd name="T12" fmla="*/ 26 w 81"/>
                  <a:gd name="T13" fmla="*/ 88 h 92"/>
                  <a:gd name="T14" fmla="*/ 33 w 81"/>
                  <a:gd name="T15" fmla="*/ 90 h 92"/>
                  <a:gd name="T16" fmla="*/ 39 w 81"/>
                  <a:gd name="T17" fmla="*/ 92 h 92"/>
                  <a:gd name="T18" fmla="*/ 47 w 81"/>
                  <a:gd name="T19" fmla="*/ 90 h 92"/>
                  <a:gd name="T20" fmla="*/ 49 w 81"/>
                  <a:gd name="T21" fmla="*/ 90 h 92"/>
                  <a:gd name="T22" fmla="*/ 49 w 81"/>
                  <a:gd name="T23" fmla="*/ 90 h 92"/>
                  <a:gd name="T24" fmla="*/ 56 w 81"/>
                  <a:gd name="T25" fmla="*/ 89 h 92"/>
                  <a:gd name="T26" fmla="*/ 62 w 81"/>
                  <a:gd name="T27" fmla="*/ 86 h 92"/>
                  <a:gd name="T28" fmla="*/ 69 w 81"/>
                  <a:gd name="T29" fmla="*/ 81 h 92"/>
                  <a:gd name="T30" fmla="*/ 73 w 81"/>
                  <a:gd name="T31" fmla="*/ 77 h 92"/>
                  <a:gd name="T32" fmla="*/ 77 w 81"/>
                  <a:gd name="T33" fmla="*/ 70 h 92"/>
                  <a:gd name="T34" fmla="*/ 80 w 81"/>
                  <a:gd name="T35" fmla="*/ 63 h 92"/>
                  <a:gd name="T36" fmla="*/ 81 w 81"/>
                  <a:gd name="T37" fmla="*/ 56 h 92"/>
                  <a:gd name="T38" fmla="*/ 81 w 81"/>
                  <a:gd name="T39" fmla="*/ 48 h 92"/>
                  <a:gd name="T40" fmla="*/ 76 w 81"/>
                  <a:gd name="T41" fmla="*/ 13 h 92"/>
                  <a:gd name="T42" fmla="*/ 76 w 81"/>
                  <a:gd name="T43" fmla="*/ 13 h 92"/>
                  <a:gd name="T44" fmla="*/ 75 w 81"/>
                  <a:gd name="T45" fmla="*/ 8 h 92"/>
                  <a:gd name="T46" fmla="*/ 72 w 81"/>
                  <a:gd name="T47" fmla="*/ 2 h 92"/>
                  <a:gd name="T48" fmla="*/ 68 w 81"/>
                  <a:gd name="T49" fmla="*/ 1 h 92"/>
                  <a:gd name="T50" fmla="*/ 64 w 81"/>
                  <a:gd name="T51" fmla="*/ 0 h 92"/>
                  <a:gd name="T52" fmla="*/ 51 w 81"/>
                  <a:gd name="T53" fmla="*/ 0 h 92"/>
                  <a:gd name="T54" fmla="*/ 37 w 81"/>
                  <a:gd name="T55" fmla="*/ 2 h 92"/>
                  <a:gd name="T56" fmla="*/ 35 w 81"/>
                  <a:gd name="T57" fmla="*/ 2 h 92"/>
                  <a:gd name="T58" fmla="*/ 35 w 81"/>
                  <a:gd name="T59" fmla="*/ 2 h 92"/>
                  <a:gd name="T60" fmla="*/ 22 w 81"/>
                  <a:gd name="T61" fmla="*/ 4 h 92"/>
                  <a:gd name="T62" fmla="*/ 10 w 81"/>
                  <a:gd name="T63" fmla="*/ 6 h 92"/>
                  <a:gd name="T64" fmla="*/ 5 w 81"/>
                  <a:gd name="T65" fmla="*/ 9 h 92"/>
                  <a:gd name="T66" fmla="*/ 3 w 81"/>
                  <a:gd name="T67" fmla="*/ 12 h 92"/>
                  <a:gd name="T68" fmla="*/ 0 w 81"/>
                  <a:gd name="T69" fmla="*/ 17 h 92"/>
                  <a:gd name="T70" fmla="*/ 0 w 81"/>
                  <a:gd name="T71" fmla="*/ 24 h 92"/>
                  <a:gd name="T72" fmla="*/ 5 w 81"/>
                  <a:gd name="T73" fmla="*/ 58 h 9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1"/>
                  <a:gd name="T112" fmla="*/ 0 h 92"/>
                  <a:gd name="T113" fmla="*/ 81 w 81"/>
                  <a:gd name="T114" fmla="*/ 92 h 9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1" h="92">
                    <a:moveTo>
                      <a:pt x="5" y="58"/>
                    </a:moveTo>
                    <a:lnTo>
                      <a:pt x="5" y="58"/>
                    </a:lnTo>
                    <a:lnTo>
                      <a:pt x="7" y="66"/>
                    </a:lnTo>
                    <a:lnTo>
                      <a:pt x="10" y="73"/>
                    </a:lnTo>
                    <a:lnTo>
                      <a:pt x="15" y="78"/>
                    </a:lnTo>
                    <a:lnTo>
                      <a:pt x="20" y="84"/>
                    </a:lnTo>
                    <a:lnTo>
                      <a:pt x="26" y="88"/>
                    </a:lnTo>
                    <a:lnTo>
                      <a:pt x="33" y="90"/>
                    </a:lnTo>
                    <a:lnTo>
                      <a:pt x="39" y="92"/>
                    </a:lnTo>
                    <a:lnTo>
                      <a:pt x="47" y="90"/>
                    </a:lnTo>
                    <a:lnTo>
                      <a:pt x="49" y="90"/>
                    </a:lnTo>
                    <a:lnTo>
                      <a:pt x="49" y="90"/>
                    </a:lnTo>
                    <a:lnTo>
                      <a:pt x="56" y="89"/>
                    </a:lnTo>
                    <a:lnTo>
                      <a:pt x="62" y="86"/>
                    </a:lnTo>
                    <a:lnTo>
                      <a:pt x="69" y="81"/>
                    </a:lnTo>
                    <a:lnTo>
                      <a:pt x="73" y="77"/>
                    </a:lnTo>
                    <a:lnTo>
                      <a:pt x="77" y="70"/>
                    </a:lnTo>
                    <a:lnTo>
                      <a:pt x="80" y="63"/>
                    </a:lnTo>
                    <a:lnTo>
                      <a:pt x="81" y="56"/>
                    </a:lnTo>
                    <a:lnTo>
                      <a:pt x="81" y="48"/>
                    </a:lnTo>
                    <a:lnTo>
                      <a:pt x="76" y="13"/>
                    </a:lnTo>
                    <a:lnTo>
                      <a:pt x="76" y="13"/>
                    </a:lnTo>
                    <a:lnTo>
                      <a:pt x="75" y="8"/>
                    </a:lnTo>
                    <a:lnTo>
                      <a:pt x="72" y="2"/>
                    </a:lnTo>
                    <a:lnTo>
                      <a:pt x="68" y="1"/>
                    </a:lnTo>
                    <a:lnTo>
                      <a:pt x="64" y="0"/>
                    </a:lnTo>
                    <a:lnTo>
                      <a:pt x="51" y="0"/>
                    </a:lnTo>
                    <a:lnTo>
                      <a:pt x="37" y="2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22" y="4"/>
                    </a:lnTo>
                    <a:lnTo>
                      <a:pt x="10" y="6"/>
                    </a:lnTo>
                    <a:lnTo>
                      <a:pt x="5" y="9"/>
                    </a:lnTo>
                    <a:lnTo>
                      <a:pt x="3" y="12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5" y="5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210" name="Freeform 103"/>
              <p:cNvSpPr>
                <a:spLocks noChangeArrowheads="1"/>
              </p:cNvSpPr>
              <p:nvPr/>
            </p:nvSpPr>
            <p:spPr bwMode="auto">
              <a:xfrm>
                <a:off x="0" y="49212"/>
                <a:ext cx="149225" cy="142875"/>
              </a:xfrm>
              <a:custGeom>
                <a:avLst/>
                <a:gdLst>
                  <a:gd name="T0" fmla="*/ 11 w 94"/>
                  <a:gd name="T1" fmla="*/ 90 h 90"/>
                  <a:gd name="T2" fmla="*/ 94 w 94"/>
                  <a:gd name="T3" fmla="*/ 80 h 90"/>
                  <a:gd name="T4" fmla="*/ 84 w 94"/>
                  <a:gd name="T5" fmla="*/ 0 h 90"/>
                  <a:gd name="T6" fmla="*/ 0 w 94"/>
                  <a:gd name="T7" fmla="*/ 11 h 90"/>
                  <a:gd name="T8" fmla="*/ 11 w 94"/>
                  <a:gd name="T9" fmla="*/ 9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4"/>
                  <a:gd name="T16" fmla="*/ 0 h 90"/>
                  <a:gd name="T17" fmla="*/ 94 w 94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4" h="90">
                    <a:moveTo>
                      <a:pt x="11" y="90"/>
                    </a:moveTo>
                    <a:lnTo>
                      <a:pt x="94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211" name="Freeform 104"/>
              <p:cNvSpPr>
                <a:spLocks noChangeArrowheads="1"/>
              </p:cNvSpPr>
              <p:nvPr/>
            </p:nvSpPr>
            <p:spPr bwMode="auto">
              <a:xfrm>
                <a:off x="115887" y="588962"/>
                <a:ext cx="44450" cy="55563"/>
              </a:xfrm>
              <a:custGeom>
                <a:avLst/>
                <a:gdLst>
                  <a:gd name="T0" fmla="*/ 28 w 28"/>
                  <a:gd name="T1" fmla="*/ 2 h 35"/>
                  <a:gd name="T2" fmla="*/ 28 w 28"/>
                  <a:gd name="T3" fmla="*/ 2 h 35"/>
                  <a:gd name="T4" fmla="*/ 27 w 28"/>
                  <a:gd name="T5" fmla="*/ 14 h 35"/>
                  <a:gd name="T6" fmla="*/ 21 w 28"/>
                  <a:gd name="T7" fmla="*/ 31 h 35"/>
                  <a:gd name="T8" fmla="*/ 21 w 28"/>
                  <a:gd name="T9" fmla="*/ 31 h 35"/>
                  <a:gd name="T10" fmla="*/ 20 w 28"/>
                  <a:gd name="T11" fmla="*/ 35 h 35"/>
                  <a:gd name="T12" fmla="*/ 19 w 28"/>
                  <a:gd name="T13" fmla="*/ 35 h 35"/>
                  <a:gd name="T14" fmla="*/ 16 w 28"/>
                  <a:gd name="T15" fmla="*/ 35 h 35"/>
                  <a:gd name="T16" fmla="*/ 13 w 28"/>
                  <a:gd name="T17" fmla="*/ 32 h 35"/>
                  <a:gd name="T18" fmla="*/ 11 w 28"/>
                  <a:gd name="T19" fmla="*/ 27 h 35"/>
                  <a:gd name="T20" fmla="*/ 0 w 28"/>
                  <a:gd name="T21" fmla="*/ 8 h 35"/>
                  <a:gd name="T22" fmla="*/ 0 w 28"/>
                  <a:gd name="T23" fmla="*/ 8 h 35"/>
                  <a:gd name="T24" fmla="*/ 3 w 28"/>
                  <a:gd name="T25" fmla="*/ 5 h 35"/>
                  <a:gd name="T26" fmla="*/ 8 w 28"/>
                  <a:gd name="T27" fmla="*/ 2 h 35"/>
                  <a:gd name="T28" fmla="*/ 12 w 28"/>
                  <a:gd name="T29" fmla="*/ 1 h 35"/>
                  <a:gd name="T30" fmla="*/ 16 w 28"/>
                  <a:gd name="T31" fmla="*/ 0 h 35"/>
                  <a:gd name="T32" fmla="*/ 23 w 28"/>
                  <a:gd name="T33" fmla="*/ 0 h 35"/>
                  <a:gd name="T34" fmla="*/ 28 w 28"/>
                  <a:gd name="T35" fmla="*/ 2 h 35"/>
                  <a:gd name="T36" fmla="*/ 28 w 28"/>
                  <a:gd name="T37" fmla="*/ 2 h 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8"/>
                  <a:gd name="T58" fmla="*/ 0 h 35"/>
                  <a:gd name="T59" fmla="*/ 28 w 28"/>
                  <a:gd name="T60" fmla="*/ 35 h 3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8" h="35">
                    <a:moveTo>
                      <a:pt x="28" y="2"/>
                    </a:moveTo>
                    <a:lnTo>
                      <a:pt x="28" y="2"/>
                    </a:lnTo>
                    <a:lnTo>
                      <a:pt x="27" y="14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20" y="35"/>
                    </a:lnTo>
                    <a:lnTo>
                      <a:pt x="19" y="35"/>
                    </a:lnTo>
                    <a:lnTo>
                      <a:pt x="16" y="35"/>
                    </a:lnTo>
                    <a:lnTo>
                      <a:pt x="13" y="32"/>
                    </a:lnTo>
                    <a:lnTo>
                      <a:pt x="11" y="2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grpSp>
          <p:nvGrpSpPr>
            <p:cNvPr id="5" name="组合 215"/>
            <p:cNvGrpSpPr>
              <a:grpSpLocks/>
            </p:cNvGrpSpPr>
            <p:nvPr/>
          </p:nvGrpSpPr>
          <p:grpSpPr bwMode="auto">
            <a:xfrm>
              <a:off x="3996441" y="3096979"/>
              <a:ext cx="927115" cy="1032092"/>
              <a:chOff x="0" y="0"/>
              <a:chExt cx="1414463" cy="1541463"/>
            </a:xfrm>
            <a:grpFill/>
          </p:grpSpPr>
          <p:sp>
            <p:nvSpPr>
              <p:cNvPr id="111" name="Freeform 5"/>
              <p:cNvSpPr>
                <a:spLocks noChangeArrowheads="1"/>
              </p:cNvSpPr>
              <p:nvPr/>
            </p:nvSpPr>
            <p:spPr bwMode="auto">
              <a:xfrm>
                <a:off x="0" y="152400"/>
                <a:ext cx="1414463" cy="1257300"/>
              </a:xfrm>
              <a:custGeom>
                <a:avLst/>
                <a:gdLst>
                  <a:gd name="T0" fmla="*/ 334 w 891"/>
                  <a:gd name="T1" fmla="*/ 790 h 792"/>
                  <a:gd name="T2" fmla="*/ 228 w 891"/>
                  <a:gd name="T3" fmla="*/ 775 h 792"/>
                  <a:gd name="T4" fmla="*/ 212 w 891"/>
                  <a:gd name="T5" fmla="*/ 764 h 792"/>
                  <a:gd name="T6" fmla="*/ 190 w 891"/>
                  <a:gd name="T7" fmla="*/ 734 h 792"/>
                  <a:gd name="T8" fmla="*/ 110 w 891"/>
                  <a:gd name="T9" fmla="*/ 683 h 792"/>
                  <a:gd name="T10" fmla="*/ 65 w 891"/>
                  <a:gd name="T11" fmla="*/ 631 h 792"/>
                  <a:gd name="T12" fmla="*/ 56 w 891"/>
                  <a:gd name="T13" fmla="*/ 597 h 792"/>
                  <a:gd name="T14" fmla="*/ 61 w 891"/>
                  <a:gd name="T15" fmla="*/ 560 h 792"/>
                  <a:gd name="T16" fmla="*/ 45 w 891"/>
                  <a:gd name="T17" fmla="*/ 545 h 792"/>
                  <a:gd name="T18" fmla="*/ 26 w 891"/>
                  <a:gd name="T19" fmla="*/ 528 h 792"/>
                  <a:gd name="T20" fmla="*/ 48 w 891"/>
                  <a:gd name="T21" fmla="*/ 513 h 792"/>
                  <a:gd name="T22" fmla="*/ 61 w 891"/>
                  <a:gd name="T23" fmla="*/ 501 h 792"/>
                  <a:gd name="T24" fmla="*/ 56 w 891"/>
                  <a:gd name="T25" fmla="*/ 465 h 792"/>
                  <a:gd name="T26" fmla="*/ 65 w 891"/>
                  <a:gd name="T27" fmla="*/ 442 h 792"/>
                  <a:gd name="T28" fmla="*/ 48 w 891"/>
                  <a:gd name="T29" fmla="*/ 435 h 792"/>
                  <a:gd name="T30" fmla="*/ 23 w 891"/>
                  <a:gd name="T31" fmla="*/ 425 h 792"/>
                  <a:gd name="T32" fmla="*/ 34 w 891"/>
                  <a:gd name="T33" fmla="*/ 405 h 792"/>
                  <a:gd name="T34" fmla="*/ 56 w 891"/>
                  <a:gd name="T35" fmla="*/ 393 h 792"/>
                  <a:gd name="T36" fmla="*/ 55 w 891"/>
                  <a:gd name="T37" fmla="*/ 365 h 792"/>
                  <a:gd name="T38" fmla="*/ 56 w 891"/>
                  <a:gd name="T39" fmla="*/ 343 h 792"/>
                  <a:gd name="T40" fmla="*/ 53 w 891"/>
                  <a:gd name="T41" fmla="*/ 320 h 792"/>
                  <a:gd name="T42" fmla="*/ 32 w 891"/>
                  <a:gd name="T43" fmla="*/ 310 h 792"/>
                  <a:gd name="T44" fmla="*/ 36 w 891"/>
                  <a:gd name="T45" fmla="*/ 291 h 792"/>
                  <a:gd name="T46" fmla="*/ 60 w 891"/>
                  <a:gd name="T47" fmla="*/ 281 h 792"/>
                  <a:gd name="T48" fmla="*/ 64 w 891"/>
                  <a:gd name="T49" fmla="*/ 262 h 792"/>
                  <a:gd name="T50" fmla="*/ 61 w 891"/>
                  <a:gd name="T51" fmla="*/ 245 h 792"/>
                  <a:gd name="T52" fmla="*/ 71 w 891"/>
                  <a:gd name="T53" fmla="*/ 218 h 792"/>
                  <a:gd name="T54" fmla="*/ 59 w 891"/>
                  <a:gd name="T55" fmla="*/ 214 h 792"/>
                  <a:gd name="T56" fmla="*/ 34 w 891"/>
                  <a:gd name="T57" fmla="*/ 203 h 792"/>
                  <a:gd name="T58" fmla="*/ 0 w 891"/>
                  <a:gd name="T59" fmla="*/ 0 h 792"/>
                  <a:gd name="T60" fmla="*/ 873 w 891"/>
                  <a:gd name="T61" fmla="*/ 147 h 792"/>
                  <a:gd name="T62" fmla="*/ 854 w 891"/>
                  <a:gd name="T63" fmla="*/ 164 h 792"/>
                  <a:gd name="T64" fmla="*/ 835 w 891"/>
                  <a:gd name="T65" fmla="*/ 168 h 792"/>
                  <a:gd name="T66" fmla="*/ 832 w 891"/>
                  <a:gd name="T67" fmla="*/ 180 h 792"/>
                  <a:gd name="T68" fmla="*/ 839 w 891"/>
                  <a:gd name="T69" fmla="*/ 205 h 792"/>
                  <a:gd name="T70" fmla="*/ 832 w 891"/>
                  <a:gd name="T71" fmla="*/ 228 h 792"/>
                  <a:gd name="T72" fmla="*/ 848 w 891"/>
                  <a:gd name="T73" fmla="*/ 237 h 792"/>
                  <a:gd name="T74" fmla="*/ 871 w 891"/>
                  <a:gd name="T75" fmla="*/ 254 h 792"/>
                  <a:gd name="T76" fmla="*/ 854 w 891"/>
                  <a:gd name="T77" fmla="*/ 271 h 792"/>
                  <a:gd name="T78" fmla="*/ 841 w 891"/>
                  <a:gd name="T79" fmla="*/ 281 h 792"/>
                  <a:gd name="T80" fmla="*/ 845 w 891"/>
                  <a:gd name="T81" fmla="*/ 310 h 792"/>
                  <a:gd name="T82" fmla="*/ 841 w 891"/>
                  <a:gd name="T83" fmla="*/ 336 h 792"/>
                  <a:gd name="T84" fmla="*/ 856 w 891"/>
                  <a:gd name="T85" fmla="*/ 355 h 792"/>
                  <a:gd name="T86" fmla="*/ 877 w 891"/>
                  <a:gd name="T87" fmla="*/ 369 h 792"/>
                  <a:gd name="T88" fmla="*/ 863 w 891"/>
                  <a:gd name="T89" fmla="*/ 386 h 792"/>
                  <a:gd name="T90" fmla="*/ 836 w 891"/>
                  <a:gd name="T91" fmla="*/ 390 h 792"/>
                  <a:gd name="T92" fmla="*/ 843 w 891"/>
                  <a:gd name="T93" fmla="*/ 411 h 792"/>
                  <a:gd name="T94" fmla="*/ 841 w 891"/>
                  <a:gd name="T95" fmla="*/ 435 h 792"/>
                  <a:gd name="T96" fmla="*/ 844 w 891"/>
                  <a:gd name="T97" fmla="*/ 463 h 792"/>
                  <a:gd name="T98" fmla="*/ 867 w 891"/>
                  <a:gd name="T99" fmla="*/ 474 h 792"/>
                  <a:gd name="T100" fmla="*/ 870 w 891"/>
                  <a:gd name="T101" fmla="*/ 490 h 792"/>
                  <a:gd name="T102" fmla="*/ 845 w 891"/>
                  <a:gd name="T103" fmla="*/ 503 h 792"/>
                  <a:gd name="T104" fmla="*/ 841 w 891"/>
                  <a:gd name="T105" fmla="*/ 535 h 792"/>
                  <a:gd name="T106" fmla="*/ 844 w 891"/>
                  <a:gd name="T107" fmla="*/ 554 h 792"/>
                  <a:gd name="T108" fmla="*/ 858 w 891"/>
                  <a:gd name="T109" fmla="*/ 572 h 792"/>
                  <a:gd name="T110" fmla="*/ 856 w 891"/>
                  <a:gd name="T111" fmla="*/ 595 h 792"/>
                  <a:gd name="T112" fmla="*/ 820 w 891"/>
                  <a:gd name="T113" fmla="*/ 653 h 792"/>
                  <a:gd name="T114" fmla="*/ 776 w 891"/>
                  <a:gd name="T115" fmla="*/ 695 h 792"/>
                  <a:gd name="T116" fmla="*/ 711 w 891"/>
                  <a:gd name="T117" fmla="*/ 742 h 792"/>
                  <a:gd name="T118" fmla="*/ 695 w 891"/>
                  <a:gd name="T119" fmla="*/ 764 h 792"/>
                  <a:gd name="T120" fmla="*/ 675 w 891"/>
                  <a:gd name="T121" fmla="*/ 775 h 792"/>
                  <a:gd name="T122" fmla="*/ 548 w 891"/>
                  <a:gd name="T123" fmla="*/ 790 h 79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891"/>
                  <a:gd name="T187" fmla="*/ 0 h 792"/>
                  <a:gd name="T188" fmla="*/ 891 w 891"/>
                  <a:gd name="T189" fmla="*/ 792 h 792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891" h="792">
                    <a:moveTo>
                      <a:pt x="435" y="792"/>
                    </a:moveTo>
                    <a:lnTo>
                      <a:pt x="435" y="792"/>
                    </a:lnTo>
                    <a:lnTo>
                      <a:pt x="370" y="791"/>
                    </a:lnTo>
                    <a:lnTo>
                      <a:pt x="334" y="790"/>
                    </a:lnTo>
                    <a:lnTo>
                      <a:pt x="298" y="787"/>
                    </a:lnTo>
                    <a:lnTo>
                      <a:pt x="266" y="783"/>
                    </a:lnTo>
                    <a:lnTo>
                      <a:pt x="237" y="778"/>
                    </a:lnTo>
                    <a:lnTo>
                      <a:pt x="228" y="775"/>
                    </a:lnTo>
                    <a:lnTo>
                      <a:pt x="220" y="772"/>
                    </a:lnTo>
                    <a:lnTo>
                      <a:pt x="213" y="768"/>
                    </a:lnTo>
                    <a:lnTo>
                      <a:pt x="212" y="764"/>
                    </a:lnTo>
                    <a:lnTo>
                      <a:pt x="212" y="764"/>
                    </a:lnTo>
                    <a:lnTo>
                      <a:pt x="209" y="756"/>
                    </a:lnTo>
                    <a:lnTo>
                      <a:pt x="205" y="749"/>
                    </a:lnTo>
                    <a:lnTo>
                      <a:pt x="198" y="741"/>
                    </a:lnTo>
                    <a:lnTo>
                      <a:pt x="190" y="734"/>
                    </a:lnTo>
                    <a:lnTo>
                      <a:pt x="164" y="717"/>
                    </a:lnTo>
                    <a:lnTo>
                      <a:pt x="129" y="695"/>
                    </a:lnTo>
                    <a:lnTo>
                      <a:pt x="129" y="695"/>
                    </a:lnTo>
                    <a:lnTo>
                      <a:pt x="110" y="683"/>
                    </a:lnTo>
                    <a:lnTo>
                      <a:pt x="95" y="669"/>
                    </a:lnTo>
                    <a:lnTo>
                      <a:pt x="82" y="657"/>
                    </a:lnTo>
                    <a:lnTo>
                      <a:pt x="72" y="643"/>
                    </a:lnTo>
                    <a:lnTo>
                      <a:pt x="65" y="631"/>
                    </a:lnTo>
                    <a:lnTo>
                      <a:pt x="60" y="619"/>
                    </a:lnTo>
                    <a:lnTo>
                      <a:pt x="57" y="608"/>
                    </a:lnTo>
                    <a:lnTo>
                      <a:pt x="56" y="597"/>
                    </a:lnTo>
                    <a:lnTo>
                      <a:pt x="56" y="597"/>
                    </a:lnTo>
                    <a:lnTo>
                      <a:pt x="57" y="589"/>
                    </a:lnTo>
                    <a:lnTo>
                      <a:pt x="59" y="581"/>
                    </a:lnTo>
                    <a:lnTo>
                      <a:pt x="61" y="566"/>
                    </a:lnTo>
                    <a:lnTo>
                      <a:pt x="61" y="560"/>
                    </a:lnTo>
                    <a:lnTo>
                      <a:pt x="59" y="554"/>
                    </a:lnTo>
                    <a:lnTo>
                      <a:pt x="55" y="549"/>
                    </a:lnTo>
                    <a:lnTo>
                      <a:pt x="45" y="545"/>
                    </a:lnTo>
                    <a:lnTo>
                      <a:pt x="45" y="545"/>
                    </a:lnTo>
                    <a:lnTo>
                      <a:pt x="36" y="541"/>
                    </a:lnTo>
                    <a:lnTo>
                      <a:pt x="30" y="537"/>
                    </a:lnTo>
                    <a:lnTo>
                      <a:pt x="28" y="532"/>
                    </a:lnTo>
                    <a:lnTo>
                      <a:pt x="26" y="528"/>
                    </a:lnTo>
                    <a:lnTo>
                      <a:pt x="29" y="524"/>
                    </a:lnTo>
                    <a:lnTo>
                      <a:pt x="33" y="522"/>
                    </a:lnTo>
                    <a:lnTo>
                      <a:pt x="40" y="518"/>
                    </a:lnTo>
                    <a:lnTo>
                      <a:pt x="48" y="513"/>
                    </a:lnTo>
                    <a:lnTo>
                      <a:pt x="48" y="513"/>
                    </a:lnTo>
                    <a:lnTo>
                      <a:pt x="55" y="511"/>
                    </a:lnTo>
                    <a:lnTo>
                      <a:pt x="59" y="505"/>
                    </a:lnTo>
                    <a:lnTo>
                      <a:pt x="61" y="501"/>
                    </a:lnTo>
                    <a:lnTo>
                      <a:pt x="61" y="496"/>
                    </a:lnTo>
                    <a:lnTo>
                      <a:pt x="59" y="482"/>
                    </a:lnTo>
                    <a:lnTo>
                      <a:pt x="57" y="474"/>
                    </a:lnTo>
                    <a:lnTo>
                      <a:pt x="56" y="465"/>
                    </a:lnTo>
                    <a:lnTo>
                      <a:pt x="56" y="465"/>
                    </a:lnTo>
                    <a:lnTo>
                      <a:pt x="57" y="457"/>
                    </a:lnTo>
                    <a:lnTo>
                      <a:pt x="60" y="450"/>
                    </a:lnTo>
                    <a:lnTo>
                      <a:pt x="65" y="442"/>
                    </a:lnTo>
                    <a:lnTo>
                      <a:pt x="65" y="439"/>
                    </a:lnTo>
                    <a:lnTo>
                      <a:pt x="64" y="436"/>
                    </a:lnTo>
                    <a:lnTo>
                      <a:pt x="59" y="435"/>
                    </a:lnTo>
                    <a:lnTo>
                      <a:pt x="48" y="435"/>
                    </a:lnTo>
                    <a:lnTo>
                      <a:pt x="48" y="435"/>
                    </a:lnTo>
                    <a:lnTo>
                      <a:pt x="36" y="432"/>
                    </a:lnTo>
                    <a:lnTo>
                      <a:pt x="28" y="430"/>
                    </a:lnTo>
                    <a:lnTo>
                      <a:pt x="23" y="425"/>
                    </a:lnTo>
                    <a:lnTo>
                      <a:pt x="22" y="420"/>
                    </a:lnTo>
                    <a:lnTo>
                      <a:pt x="23" y="415"/>
                    </a:lnTo>
                    <a:lnTo>
                      <a:pt x="28" y="409"/>
                    </a:lnTo>
                    <a:lnTo>
                      <a:pt x="34" y="405"/>
                    </a:lnTo>
                    <a:lnTo>
                      <a:pt x="42" y="401"/>
                    </a:lnTo>
                    <a:lnTo>
                      <a:pt x="42" y="401"/>
                    </a:lnTo>
                    <a:lnTo>
                      <a:pt x="51" y="397"/>
                    </a:lnTo>
                    <a:lnTo>
                      <a:pt x="56" y="393"/>
                    </a:lnTo>
                    <a:lnTo>
                      <a:pt x="59" y="389"/>
                    </a:lnTo>
                    <a:lnTo>
                      <a:pt x="59" y="384"/>
                    </a:lnTo>
                    <a:lnTo>
                      <a:pt x="56" y="371"/>
                    </a:lnTo>
                    <a:lnTo>
                      <a:pt x="55" y="365"/>
                    </a:lnTo>
                    <a:lnTo>
                      <a:pt x="55" y="356"/>
                    </a:lnTo>
                    <a:lnTo>
                      <a:pt x="55" y="356"/>
                    </a:lnTo>
                    <a:lnTo>
                      <a:pt x="55" y="350"/>
                    </a:lnTo>
                    <a:lnTo>
                      <a:pt x="56" y="343"/>
                    </a:lnTo>
                    <a:lnTo>
                      <a:pt x="59" y="332"/>
                    </a:lnTo>
                    <a:lnTo>
                      <a:pt x="59" y="328"/>
                    </a:lnTo>
                    <a:lnTo>
                      <a:pt x="57" y="324"/>
                    </a:lnTo>
                    <a:lnTo>
                      <a:pt x="53" y="320"/>
                    </a:lnTo>
                    <a:lnTo>
                      <a:pt x="45" y="317"/>
                    </a:lnTo>
                    <a:lnTo>
                      <a:pt x="45" y="317"/>
                    </a:lnTo>
                    <a:lnTo>
                      <a:pt x="37" y="314"/>
                    </a:lnTo>
                    <a:lnTo>
                      <a:pt x="32" y="310"/>
                    </a:lnTo>
                    <a:lnTo>
                      <a:pt x="29" y="305"/>
                    </a:lnTo>
                    <a:lnTo>
                      <a:pt x="29" y="301"/>
                    </a:lnTo>
                    <a:lnTo>
                      <a:pt x="30" y="296"/>
                    </a:lnTo>
                    <a:lnTo>
                      <a:pt x="36" y="291"/>
                    </a:lnTo>
                    <a:lnTo>
                      <a:pt x="42" y="287"/>
                    </a:lnTo>
                    <a:lnTo>
                      <a:pt x="52" y="283"/>
                    </a:lnTo>
                    <a:lnTo>
                      <a:pt x="52" y="283"/>
                    </a:lnTo>
                    <a:lnTo>
                      <a:pt x="60" y="281"/>
                    </a:lnTo>
                    <a:lnTo>
                      <a:pt x="65" y="278"/>
                    </a:lnTo>
                    <a:lnTo>
                      <a:pt x="68" y="275"/>
                    </a:lnTo>
                    <a:lnTo>
                      <a:pt x="68" y="271"/>
                    </a:lnTo>
                    <a:lnTo>
                      <a:pt x="64" y="262"/>
                    </a:lnTo>
                    <a:lnTo>
                      <a:pt x="63" y="256"/>
                    </a:lnTo>
                    <a:lnTo>
                      <a:pt x="61" y="251"/>
                    </a:lnTo>
                    <a:lnTo>
                      <a:pt x="61" y="251"/>
                    </a:lnTo>
                    <a:lnTo>
                      <a:pt x="61" y="245"/>
                    </a:lnTo>
                    <a:lnTo>
                      <a:pt x="63" y="239"/>
                    </a:lnTo>
                    <a:lnTo>
                      <a:pt x="68" y="228"/>
                    </a:lnTo>
                    <a:lnTo>
                      <a:pt x="70" y="222"/>
                    </a:lnTo>
                    <a:lnTo>
                      <a:pt x="71" y="218"/>
                    </a:lnTo>
                    <a:lnTo>
                      <a:pt x="70" y="216"/>
                    </a:lnTo>
                    <a:lnTo>
                      <a:pt x="65" y="216"/>
                    </a:lnTo>
                    <a:lnTo>
                      <a:pt x="65" y="216"/>
                    </a:lnTo>
                    <a:lnTo>
                      <a:pt x="59" y="214"/>
                    </a:lnTo>
                    <a:lnTo>
                      <a:pt x="53" y="213"/>
                    </a:lnTo>
                    <a:lnTo>
                      <a:pt x="46" y="210"/>
                    </a:lnTo>
                    <a:lnTo>
                      <a:pt x="40" y="207"/>
                    </a:lnTo>
                    <a:lnTo>
                      <a:pt x="34" y="203"/>
                    </a:lnTo>
                    <a:lnTo>
                      <a:pt x="30" y="198"/>
                    </a:lnTo>
                    <a:lnTo>
                      <a:pt x="28" y="193"/>
                    </a:lnTo>
                    <a:lnTo>
                      <a:pt x="25" y="187"/>
                    </a:lnTo>
                    <a:lnTo>
                      <a:pt x="0" y="0"/>
                    </a:lnTo>
                    <a:lnTo>
                      <a:pt x="891" y="0"/>
                    </a:lnTo>
                    <a:lnTo>
                      <a:pt x="874" y="140"/>
                    </a:lnTo>
                    <a:lnTo>
                      <a:pt x="874" y="140"/>
                    </a:lnTo>
                    <a:lnTo>
                      <a:pt x="873" y="147"/>
                    </a:lnTo>
                    <a:lnTo>
                      <a:pt x="870" y="152"/>
                    </a:lnTo>
                    <a:lnTo>
                      <a:pt x="864" y="157"/>
                    </a:lnTo>
                    <a:lnTo>
                      <a:pt x="859" y="161"/>
                    </a:lnTo>
                    <a:lnTo>
                      <a:pt x="854" y="164"/>
                    </a:lnTo>
                    <a:lnTo>
                      <a:pt x="847" y="167"/>
                    </a:lnTo>
                    <a:lnTo>
                      <a:pt x="840" y="168"/>
                    </a:lnTo>
                    <a:lnTo>
                      <a:pt x="835" y="168"/>
                    </a:lnTo>
                    <a:lnTo>
                      <a:pt x="835" y="168"/>
                    </a:lnTo>
                    <a:lnTo>
                      <a:pt x="831" y="170"/>
                    </a:lnTo>
                    <a:lnTo>
                      <a:pt x="829" y="172"/>
                    </a:lnTo>
                    <a:lnTo>
                      <a:pt x="829" y="176"/>
                    </a:lnTo>
                    <a:lnTo>
                      <a:pt x="832" y="180"/>
                    </a:lnTo>
                    <a:lnTo>
                      <a:pt x="837" y="193"/>
                    </a:lnTo>
                    <a:lnTo>
                      <a:pt x="839" y="198"/>
                    </a:lnTo>
                    <a:lnTo>
                      <a:pt x="839" y="205"/>
                    </a:lnTo>
                    <a:lnTo>
                      <a:pt x="839" y="205"/>
                    </a:lnTo>
                    <a:lnTo>
                      <a:pt x="837" y="210"/>
                    </a:lnTo>
                    <a:lnTo>
                      <a:pt x="835" y="216"/>
                    </a:lnTo>
                    <a:lnTo>
                      <a:pt x="832" y="224"/>
                    </a:lnTo>
                    <a:lnTo>
                      <a:pt x="832" y="228"/>
                    </a:lnTo>
                    <a:lnTo>
                      <a:pt x="833" y="232"/>
                    </a:lnTo>
                    <a:lnTo>
                      <a:pt x="839" y="235"/>
                    </a:lnTo>
                    <a:lnTo>
                      <a:pt x="848" y="237"/>
                    </a:lnTo>
                    <a:lnTo>
                      <a:pt x="848" y="237"/>
                    </a:lnTo>
                    <a:lnTo>
                      <a:pt x="858" y="240"/>
                    </a:lnTo>
                    <a:lnTo>
                      <a:pt x="864" y="244"/>
                    </a:lnTo>
                    <a:lnTo>
                      <a:pt x="868" y="249"/>
                    </a:lnTo>
                    <a:lnTo>
                      <a:pt x="871" y="254"/>
                    </a:lnTo>
                    <a:lnTo>
                      <a:pt x="870" y="259"/>
                    </a:lnTo>
                    <a:lnTo>
                      <a:pt x="867" y="263"/>
                    </a:lnTo>
                    <a:lnTo>
                      <a:pt x="862" y="267"/>
                    </a:lnTo>
                    <a:lnTo>
                      <a:pt x="854" y="271"/>
                    </a:lnTo>
                    <a:lnTo>
                      <a:pt x="854" y="271"/>
                    </a:lnTo>
                    <a:lnTo>
                      <a:pt x="847" y="274"/>
                    </a:lnTo>
                    <a:lnTo>
                      <a:pt x="843" y="277"/>
                    </a:lnTo>
                    <a:lnTo>
                      <a:pt x="841" y="281"/>
                    </a:lnTo>
                    <a:lnTo>
                      <a:pt x="840" y="286"/>
                    </a:lnTo>
                    <a:lnTo>
                      <a:pt x="843" y="297"/>
                    </a:lnTo>
                    <a:lnTo>
                      <a:pt x="844" y="304"/>
                    </a:lnTo>
                    <a:lnTo>
                      <a:pt x="845" y="310"/>
                    </a:lnTo>
                    <a:lnTo>
                      <a:pt x="845" y="310"/>
                    </a:lnTo>
                    <a:lnTo>
                      <a:pt x="844" y="317"/>
                    </a:lnTo>
                    <a:lnTo>
                      <a:pt x="843" y="324"/>
                    </a:lnTo>
                    <a:lnTo>
                      <a:pt x="841" y="336"/>
                    </a:lnTo>
                    <a:lnTo>
                      <a:pt x="841" y="342"/>
                    </a:lnTo>
                    <a:lnTo>
                      <a:pt x="844" y="347"/>
                    </a:lnTo>
                    <a:lnTo>
                      <a:pt x="848" y="351"/>
                    </a:lnTo>
                    <a:lnTo>
                      <a:pt x="856" y="355"/>
                    </a:lnTo>
                    <a:lnTo>
                      <a:pt x="856" y="355"/>
                    </a:lnTo>
                    <a:lnTo>
                      <a:pt x="866" y="359"/>
                    </a:lnTo>
                    <a:lnTo>
                      <a:pt x="873" y="363"/>
                    </a:lnTo>
                    <a:lnTo>
                      <a:pt x="877" y="369"/>
                    </a:lnTo>
                    <a:lnTo>
                      <a:pt x="878" y="374"/>
                    </a:lnTo>
                    <a:lnTo>
                      <a:pt x="877" y="378"/>
                    </a:lnTo>
                    <a:lnTo>
                      <a:pt x="871" y="384"/>
                    </a:lnTo>
                    <a:lnTo>
                      <a:pt x="863" y="386"/>
                    </a:lnTo>
                    <a:lnTo>
                      <a:pt x="852" y="388"/>
                    </a:lnTo>
                    <a:lnTo>
                      <a:pt x="852" y="388"/>
                    </a:lnTo>
                    <a:lnTo>
                      <a:pt x="841" y="389"/>
                    </a:lnTo>
                    <a:lnTo>
                      <a:pt x="836" y="390"/>
                    </a:lnTo>
                    <a:lnTo>
                      <a:pt x="833" y="392"/>
                    </a:lnTo>
                    <a:lnTo>
                      <a:pt x="835" y="396"/>
                    </a:lnTo>
                    <a:lnTo>
                      <a:pt x="840" y="404"/>
                    </a:lnTo>
                    <a:lnTo>
                      <a:pt x="843" y="411"/>
                    </a:lnTo>
                    <a:lnTo>
                      <a:pt x="843" y="419"/>
                    </a:lnTo>
                    <a:lnTo>
                      <a:pt x="843" y="419"/>
                    </a:lnTo>
                    <a:lnTo>
                      <a:pt x="843" y="428"/>
                    </a:lnTo>
                    <a:lnTo>
                      <a:pt x="841" y="435"/>
                    </a:lnTo>
                    <a:lnTo>
                      <a:pt x="839" y="449"/>
                    </a:lnTo>
                    <a:lnTo>
                      <a:pt x="839" y="455"/>
                    </a:lnTo>
                    <a:lnTo>
                      <a:pt x="840" y="459"/>
                    </a:lnTo>
                    <a:lnTo>
                      <a:pt x="844" y="463"/>
                    </a:lnTo>
                    <a:lnTo>
                      <a:pt x="852" y="467"/>
                    </a:lnTo>
                    <a:lnTo>
                      <a:pt x="852" y="467"/>
                    </a:lnTo>
                    <a:lnTo>
                      <a:pt x="860" y="472"/>
                    </a:lnTo>
                    <a:lnTo>
                      <a:pt x="867" y="474"/>
                    </a:lnTo>
                    <a:lnTo>
                      <a:pt x="871" y="478"/>
                    </a:lnTo>
                    <a:lnTo>
                      <a:pt x="873" y="482"/>
                    </a:lnTo>
                    <a:lnTo>
                      <a:pt x="873" y="486"/>
                    </a:lnTo>
                    <a:lnTo>
                      <a:pt x="870" y="490"/>
                    </a:lnTo>
                    <a:lnTo>
                      <a:pt x="863" y="495"/>
                    </a:lnTo>
                    <a:lnTo>
                      <a:pt x="854" y="499"/>
                    </a:lnTo>
                    <a:lnTo>
                      <a:pt x="854" y="499"/>
                    </a:lnTo>
                    <a:lnTo>
                      <a:pt x="845" y="503"/>
                    </a:lnTo>
                    <a:lnTo>
                      <a:pt x="840" y="508"/>
                    </a:lnTo>
                    <a:lnTo>
                      <a:pt x="839" y="513"/>
                    </a:lnTo>
                    <a:lnTo>
                      <a:pt x="837" y="520"/>
                    </a:lnTo>
                    <a:lnTo>
                      <a:pt x="841" y="535"/>
                    </a:lnTo>
                    <a:lnTo>
                      <a:pt x="843" y="543"/>
                    </a:lnTo>
                    <a:lnTo>
                      <a:pt x="843" y="551"/>
                    </a:lnTo>
                    <a:lnTo>
                      <a:pt x="843" y="551"/>
                    </a:lnTo>
                    <a:lnTo>
                      <a:pt x="844" y="554"/>
                    </a:lnTo>
                    <a:lnTo>
                      <a:pt x="845" y="557"/>
                    </a:lnTo>
                    <a:lnTo>
                      <a:pt x="852" y="564"/>
                    </a:lnTo>
                    <a:lnTo>
                      <a:pt x="855" y="568"/>
                    </a:lnTo>
                    <a:lnTo>
                      <a:pt x="858" y="572"/>
                    </a:lnTo>
                    <a:lnTo>
                      <a:pt x="859" y="576"/>
                    </a:lnTo>
                    <a:lnTo>
                      <a:pt x="859" y="581"/>
                    </a:lnTo>
                    <a:lnTo>
                      <a:pt x="859" y="581"/>
                    </a:lnTo>
                    <a:lnTo>
                      <a:pt x="856" y="595"/>
                    </a:lnTo>
                    <a:lnTo>
                      <a:pt x="850" y="610"/>
                    </a:lnTo>
                    <a:lnTo>
                      <a:pt x="841" y="625"/>
                    </a:lnTo>
                    <a:lnTo>
                      <a:pt x="832" y="638"/>
                    </a:lnTo>
                    <a:lnTo>
                      <a:pt x="820" y="653"/>
                    </a:lnTo>
                    <a:lnTo>
                      <a:pt x="806" y="668"/>
                    </a:lnTo>
                    <a:lnTo>
                      <a:pt x="793" y="681"/>
                    </a:lnTo>
                    <a:lnTo>
                      <a:pt x="776" y="695"/>
                    </a:lnTo>
                    <a:lnTo>
                      <a:pt x="776" y="695"/>
                    </a:lnTo>
                    <a:lnTo>
                      <a:pt x="761" y="707"/>
                    </a:lnTo>
                    <a:lnTo>
                      <a:pt x="747" y="718"/>
                    </a:lnTo>
                    <a:lnTo>
                      <a:pt x="722" y="734"/>
                    </a:lnTo>
                    <a:lnTo>
                      <a:pt x="711" y="742"/>
                    </a:lnTo>
                    <a:lnTo>
                      <a:pt x="703" y="749"/>
                    </a:lnTo>
                    <a:lnTo>
                      <a:pt x="698" y="756"/>
                    </a:lnTo>
                    <a:lnTo>
                      <a:pt x="695" y="764"/>
                    </a:lnTo>
                    <a:lnTo>
                      <a:pt x="695" y="764"/>
                    </a:lnTo>
                    <a:lnTo>
                      <a:pt x="694" y="765"/>
                    </a:lnTo>
                    <a:lnTo>
                      <a:pt x="692" y="768"/>
                    </a:lnTo>
                    <a:lnTo>
                      <a:pt x="686" y="772"/>
                    </a:lnTo>
                    <a:lnTo>
                      <a:pt x="675" y="775"/>
                    </a:lnTo>
                    <a:lnTo>
                      <a:pt x="663" y="778"/>
                    </a:lnTo>
                    <a:lnTo>
                      <a:pt x="629" y="783"/>
                    </a:lnTo>
                    <a:lnTo>
                      <a:pt x="590" y="787"/>
                    </a:lnTo>
                    <a:lnTo>
                      <a:pt x="548" y="790"/>
                    </a:lnTo>
                    <a:lnTo>
                      <a:pt x="504" y="791"/>
                    </a:lnTo>
                    <a:lnTo>
                      <a:pt x="435" y="792"/>
                    </a:lnTo>
                    <a:lnTo>
                      <a:pt x="435" y="79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12" name="Freeform 6"/>
              <p:cNvSpPr>
                <a:spLocks noChangeArrowheads="1"/>
              </p:cNvSpPr>
              <p:nvPr/>
            </p:nvSpPr>
            <p:spPr bwMode="auto">
              <a:xfrm>
                <a:off x="303212" y="152400"/>
                <a:ext cx="400050" cy="1257300"/>
              </a:xfrm>
              <a:custGeom>
                <a:avLst/>
                <a:gdLst>
                  <a:gd name="T0" fmla="*/ 92 w 252"/>
                  <a:gd name="T1" fmla="*/ 790 h 792"/>
                  <a:gd name="T2" fmla="*/ 59 w 252"/>
                  <a:gd name="T3" fmla="*/ 772 h 792"/>
                  <a:gd name="T4" fmla="*/ 55 w 252"/>
                  <a:gd name="T5" fmla="*/ 749 h 792"/>
                  <a:gd name="T6" fmla="*/ 33 w 252"/>
                  <a:gd name="T7" fmla="*/ 695 h 792"/>
                  <a:gd name="T8" fmla="*/ 14 w 252"/>
                  <a:gd name="T9" fmla="*/ 619 h 792"/>
                  <a:gd name="T10" fmla="*/ 14 w 252"/>
                  <a:gd name="T11" fmla="*/ 566 h 792"/>
                  <a:gd name="T12" fmla="*/ 10 w 252"/>
                  <a:gd name="T13" fmla="*/ 545 h 792"/>
                  <a:gd name="T14" fmla="*/ 10 w 252"/>
                  <a:gd name="T15" fmla="*/ 513 h 792"/>
                  <a:gd name="T16" fmla="*/ 14 w 252"/>
                  <a:gd name="T17" fmla="*/ 496 h 792"/>
                  <a:gd name="T18" fmla="*/ 14 w 252"/>
                  <a:gd name="T19" fmla="*/ 450 h 792"/>
                  <a:gd name="T20" fmla="*/ 13 w 252"/>
                  <a:gd name="T21" fmla="*/ 435 h 792"/>
                  <a:gd name="T22" fmla="*/ 4 w 252"/>
                  <a:gd name="T23" fmla="*/ 430 h 792"/>
                  <a:gd name="T24" fmla="*/ 6 w 252"/>
                  <a:gd name="T25" fmla="*/ 405 h 792"/>
                  <a:gd name="T26" fmla="*/ 13 w 252"/>
                  <a:gd name="T27" fmla="*/ 393 h 792"/>
                  <a:gd name="T28" fmla="*/ 13 w 252"/>
                  <a:gd name="T29" fmla="*/ 332 h 792"/>
                  <a:gd name="T30" fmla="*/ 10 w 252"/>
                  <a:gd name="T31" fmla="*/ 317 h 792"/>
                  <a:gd name="T32" fmla="*/ 6 w 252"/>
                  <a:gd name="T33" fmla="*/ 291 h 792"/>
                  <a:gd name="T34" fmla="*/ 14 w 252"/>
                  <a:gd name="T35" fmla="*/ 281 h 792"/>
                  <a:gd name="T36" fmla="*/ 14 w 252"/>
                  <a:gd name="T37" fmla="*/ 251 h 792"/>
                  <a:gd name="T38" fmla="*/ 17 w 252"/>
                  <a:gd name="T39" fmla="*/ 216 h 792"/>
                  <a:gd name="T40" fmla="*/ 7 w 252"/>
                  <a:gd name="T41" fmla="*/ 207 h 792"/>
                  <a:gd name="T42" fmla="*/ 4 w 252"/>
                  <a:gd name="T43" fmla="*/ 174 h 792"/>
                  <a:gd name="T44" fmla="*/ 7 w 252"/>
                  <a:gd name="T45" fmla="*/ 133 h 792"/>
                  <a:gd name="T46" fmla="*/ 7 w 252"/>
                  <a:gd name="T47" fmla="*/ 65 h 792"/>
                  <a:gd name="T48" fmla="*/ 252 w 252"/>
                  <a:gd name="T49" fmla="*/ 0 h 792"/>
                  <a:gd name="T50" fmla="*/ 250 w 252"/>
                  <a:gd name="T51" fmla="*/ 34 h 792"/>
                  <a:gd name="T52" fmla="*/ 244 w 252"/>
                  <a:gd name="T53" fmla="*/ 87 h 792"/>
                  <a:gd name="T54" fmla="*/ 247 w 252"/>
                  <a:gd name="T55" fmla="*/ 140 h 792"/>
                  <a:gd name="T56" fmla="*/ 240 w 252"/>
                  <a:gd name="T57" fmla="*/ 167 h 792"/>
                  <a:gd name="T58" fmla="*/ 235 w 252"/>
                  <a:gd name="T59" fmla="*/ 172 h 792"/>
                  <a:gd name="T60" fmla="*/ 237 w 252"/>
                  <a:gd name="T61" fmla="*/ 205 h 792"/>
                  <a:gd name="T62" fmla="*/ 240 w 252"/>
                  <a:gd name="T63" fmla="*/ 237 h 792"/>
                  <a:gd name="T64" fmla="*/ 247 w 252"/>
                  <a:gd name="T65" fmla="*/ 254 h 792"/>
                  <a:gd name="T66" fmla="*/ 241 w 252"/>
                  <a:gd name="T67" fmla="*/ 271 h 792"/>
                  <a:gd name="T68" fmla="*/ 239 w 252"/>
                  <a:gd name="T69" fmla="*/ 310 h 792"/>
                  <a:gd name="T70" fmla="*/ 240 w 252"/>
                  <a:gd name="T71" fmla="*/ 351 h 792"/>
                  <a:gd name="T72" fmla="*/ 247 w 252"/>
                  <a:gd name="T73" fmla="*/ 363 h 792"/>
                  <a:gd name="T74" fmla="*/ 244 w 252"/>
                  <a:gd name="T75" fmla="*/ 386 h 792"/>
                  <a:gd name="T76" fmla="*/ 236 w 252"/>
                  <a:gd name="T77" fmla="*/ 390 h 792"/>
                  <a:gd name="T78" fmla="*/ 239 w 252"/>
                  <a:gd name="T79" fmla="*/ 419 h 792"/>
                  <a:gd name="T80" fmla="*/ 237 w 252"/>
                  <a:gd name="T81" fmla="*/ 459 h 792"/>
                  <a:gd name="T82" fmla="*/ 245 w 252"/>
                  <a:gd name="T83" fmla="*/ 474 h 792"/>
                  <a:gd name="T84" fmla="*/ 241 w 252"/>
                  <a:gd name="T85" fmla="*/ 499 h 792"/>
                  <a:gd name="T86" fmla="*/ 237 w 252"/>
                  <a:gd name="T87" fmla="*/ 535 h 792"/>
                  <a:gd name="T88" fmla="*/ 241 w 252"/>
                  <a:gd name="T89" fmla="*/ 564 h 792"/>
                  <a:gd name="T90" fmla="*/ 240 w 252"/>
                  <a:gd name="T91" fmla="*/ 610 h 792"/>
                  <a:gd name="T92" fmla="*/ 220 w 252"/>
                  <a:gd name="T93" fmla="*/ 695 h 792"/>
                  <a:gd name="T94" fmla="*/ 197 w 252"/>
                  <a:gd name="T95" fmla="*/ 756 h 792"/>
                  <a:gd name="T96" fmla="*/ 193 w 252"/>
                  <a:gd name="T97" fmla="*/ 772 h 792"/>
                  <a:gd name="T98" fmla="*/ 166 w 252"/>
                  <a:gd name="T99" fmla="*/ 787 h 792"/>
                  <a:gd name="T100" fmla="*/ 121 w 252"/>
                  <a:gd name="T101" fmla="*/ 792 h 79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52"/>
                  <a:gd name="T154" fmla="*/ 0 h 792"/>
                  <a:gd name="T155" fmla="*/ 252 w 252"/>
                  <a:gd name="T156" fmla="*/ 792 h 79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52" h="792">
                    <a:moveTo>
                      <a:pt x="121" y="792"/>
                    </a:moveTo>
                    <a:lnTo>
                      <a:pt x="121" y="792"/>
                    </a:lnTo>
                    <a:lnTo>
                      <a:pt x="103" y="791"/>
                    </a:lnTo>
                    <a:lnTo>
                      <a:pt x="92" y="790"/>
                    </a:lnTo>
                    <a:lnTo>
                      <a:pt x="82" y="787"/>
                    </a:lnTo>
                    <a:lnTo>
                      <a:pt x="72" y="783"/>
                    </a:lnTo>
                    <a:lnTo>
                      <a:pt x="64" y="778"/>
                    </a:lnTo>
                    <a:lnTo>
                      <a:pt x="59" y="772"/>
                    </a:lnTo>
                    <a:lnTo>
                      <a:pt x="57" y="768"/>
                    </a:lnTo>
                    <a:lnTo>
                      <a:pt x="57" y="764"/>
                    </a:lnTo>
                    <a:lnTo>
                      <a:pt x="57" y="764"/>
                    </a:lnTo>
                    <a:lnTo>
                      <a:pt x="55" y="749"/>
                    </a:lnTo>
                    <a:lnTo>
                      <a:pt x="50" y="734"/>
                    </a:lnTo>
                    <a:lnTo>
                      <a:pt x="44" y="717"/>
                    </a:lnTo>
                    <a:lnTo>
                      <a:pt x="33" y="695"/>
                    </a:lnTo>
                    <a:lnTo>
                      <a:pt x="33" y="695"/>
                    </a:lnTo>
                    <a:lnTo>
                      <a:pt x="27" y="683"/>
                    </a:lnTo>
                    <a:lnTo>
                      <a:pt x="23" y="669"/>
                    </a:lnTo>
                    <a:lnTo>
                      <a:pt x="17" y="643"/>
                    </a:lnTo>
                    <a:lnTo>
                      <a:pt x="14" y="619"/>
                    </a:lnTo>
                    <a:lnTo>
                      <a:pt x="13" y="597"/>
                    </a:lnTo>
                    <a:lnTo>
                      <a:pt x="13" y="597"/>
                    </a:lnTo>
                    <a:lnTo>
                      <a:pt x="13" y="581"/>
                    </a:lnTo>
                    <a:lnTo>
                      <a:pt x="14" y="566"/>
                    </a:lnTo>
                    <a:lnTo>
                      <a:pt x="13" y="554"/>
                    </a:lnTo>
                    <a:lnTo>
                      <a:pt x="11" y="549"/>
                    </a:lnTo>
                    <a:lnTo>
                      <a:pt x="10" y="545"/>
                    </a:lnTo>
                    <a:lnTo>
                      <a:pt x="10" y="545"/>
                    </a:lnTo>
                    <a:lnTo>
                      <a:pt x="4" y="537"/>
                    </a:lnTo>
                    <a:lnTo>
                      <a:pt x="4" y="528"/>
                    </a:lnTo>
                    <a:lnTo>
                      <a:pt x="6" y="522"/>
                    </a:lnTo>
                    <a:lnTo>
                      <a:pt x="10" y="513"/>
                    </a:lnTo>
                    <a:lnTo>
                      <a:pt x="10" y="513"/>
                    </a:lnTo>
                    <a:lnTo>
                      <a:pt x="13" y="511"/>
                    </a:lnTo>
                    <a:lnTo>
                      <a:pt x="13" y="505"/>
                    </a:lnTo>
                    <a:lnTo>
                      <a:pt x="14" y="496"/>
                    </a:lnTo>
                    <a:lnTo>
                      <a:pt x="13" y="482"/>
                    </a:lnTo>
                    <a:lnTo>
                      <a:pt x="13" y="465"/>
                    </a:lnTo>
                    <a:lnTo>
                      <a:pt x="13" y="465"/>
                    </a:lnTo>
                    <a:lnTo>
                      <a:pt x="14" y="450"/>
                    </a:lnTo>
                    <a:lnTo>
                      <a:pt x="15" y="442"/>
                    </a:lnTo>
                    <a:lnTo>
                      <a:pt x="15" y="439"/>
                    </a:lnTo>
                    <a:lnTo>
                      <a:pt x="14" y="436"/>
                    </a:lnTo>
                    <a:lnTo>
                      <a:pt x="13" y="435"/>
                    </a:lnTo>
                    <a:lnTo>
                      <a:pt x="10" y="435"/>
                    </a:lnTo>
                    <a:lnTo>
                      <a:pt x="10" y="435"/>
                    </a:lnTo>
                    <a:lnTo>
                      <a:pt x="7" y="432"/>
                    </a:lnTo>
                    <a:lnTo>
                      <a:pt x="4" y="430"/>
                    </a:lnTo>
                    <a:lnTo>
                      <a:pt x="3" y="425"/>
                    </a:lnTo>
                    <a:lnTo>
                      <a:pt x="3" y="420"/>
                    </a:lnTo>
                    <a:lnTo>
                      <a:pt x="4" y="409"/>
                    </a:lnTo>
                    <a:lnTo>
                      <a:pt x="6" y="405"/>
                    </a:lnTo>
                    <a:lnTo>
                      <a:pt x="9" y="401"/>
                    </a:lnTo>
                    <a:lnTo>
                      <a:pt x="9" y="401"/>
                    </a:lnTo>
                    <a:lnTo>
                      <a:pt x="11" y="397"/>
                    </a:lnTo>
                    <a:lnTo>
                      <a:pt x="13" y="393"/>
                    </a:lnTo>
                    <a:lnTo>
                      <a:pt x="13" y="384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3" y="332"/>
                    </a:lnTo>
                    <a:lnTo>
                      <a:pt x="13" y="324"/>
                    </a:lnTo>
                    <a:lnTo>
                      <a:pt x="11" y="320"/>
                    </a:lnTo>
                    <a:lnTo>
                      <a:pt x="10" y="317"/>
                    </a:lnTo>
                    <a:lnTo>
                      <a:pt x="10" y="317"/>
                    </a:lnTo>
                    <a:lnTo>
                      <a:pt x="7" y="314"/>
                    </a:lnTo>
                    <a:lnTo>
                      <a:pt x="6" y="310"/>
                    </a:lnTo>
                    <a:lnTo>
                      <a:pt x="4" y="301"/>
                    </a:lnTo>
                    <a:lnTo>
                      <a:pt x="6" y="291"/>
                    </a:lnTo>
                    <a:lnTo>
                      <a:pt x="9" y="287"/>
                    </a:lnTo>
                    <a:lnTo>
                      <a:pt x="11" y="283"/>
                    </a:lnTo>
                    <a:lnTo>
                      <a:pt x="11" y="283"/>
                    </a:lnTo>
                    <a:lnTo>
                      <a:pt x="14" y="281"/>
                    </a:lnTo>
                    <a:lnTo>
                      <a:pt x="15" y="278"/>
                    </a:lnTo>
                    <a:lnTo>
                      <a:pt x="15" y="271"/>
                    </a:lnTo>
                    <a:lnTo>
                      <a:pt x="14" y="251"/>
                    </a:lnTo>
                    <a:lnTo>
                      <a:pt x="14" y="251"/>
                    </a:lnTo>
                    <a:lnTo>
                      <a:pt x="14" y="239"/>
                    </a:lnTo>
                    <a:lnTo>
                      <a:pt x="15" y="228"/>
                    </a:lnTo>
                    <a:lnTo>
                      <a:pt x="17" y="218"/>
                    </a:lnTo>
                    <a:lnTo>
                      <a:pt x="17" y="216"/>
                    </a:lnTo>
                    <a:lnTo>
                      <a:pt x="15" y="216"/>
                    </a:lnTo>
                    <a:lnTo>
                      <a:pt x="15" y="216"/>
                    </a:lnTo>
                    <a:lnTo>
                      <a:pt x="11" y="213"/>
                    </a:lnTo>
                    <a:lnTo>
                      <a:pt x="7" y="207"/>
                    </a:lnTo>
                    <a:lnTo>
                      <a:pt x="4" y="198"/>
                    </a:lnTo>
                    <a:lnTo>
                      <a:pt x="3" y="187"/>
                    </a:lnTo>
                    <a:lnTo>
                      <a:pt x="3" y="187"/>
                    </a:lnTo>
                    <a:lnTo>
                      <a:pt x="4" y="174"/>
                    </a:lnTo>
                    <a:lnTo>
                      <a:pt x="6" y="163"/>
                    </a:lnTo>
                    <a:lnTo>
                      <a:pt x="7" y="149"/>
                    </a:lnTo>
                    <a:lnTo>
                      <a:pt x="7" y="133"/>
                    </a:lnTo>
                    <a:lnTo>
                      <a:pt x="7" y="133"/>
                    </a:lnTo>
                    <a:lnTo>
                      <a:pt x="9" y="96"/>
                    </a:lnTo>
                    <a:lnTo>
                      <a:pt x="7" y="80"/>
                    </a:lnTo>
                    <a:lnTo>
                      <a:pt x="7" y="65"/>
                    </a:lnTo>
                    <a:lnTo>
                      <a:pt x="7" y="65"/>
                    </a:lnTo>
                    <a:lnTo>
                      <a:pt x="3" y="34"/>
                    </a:lnTo>
                    <a:lnTo>
                      <a:pt x="0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2" y="21"/>
                    </a:lnTo>
                    <a:lnTo>
                      <a:pt x="251" y="27"/>
                    </a:lnTo>
                    <a:lnTo>
                      <a:pt x="250" y="34"/>
                    </a:lnTo>
                    <a:lnTo>
                      <a:pt x="250" y="34"/>
                    </a:lnTo>
                    <a:lnTo>
                      <a:pt x="245" y="46"/>
                    </a:lnTo>
                    <a:lnTo>
                      <a:pt x="244" y="59"/>
                    </a:lnTo>
                    <a:lnTo>
                      <a:pt x="244" y="87"/>
                    </a:lnTo>
                    <a:lnTo>
                      <a:pt x="244" y="87"/>
                    </a:lnTo>
                    <a:lnTo>
                      <a:pt x="244" y="103"/>
                    </a:lnTo>
                    <a:lnTo>
                      <a:pt x="245" y="115"/>
                    </a:lnTo>
                    <a:lnTo>
                      <a:pt x="247" y="128"/>
                    </a:lnTo>
                    <a:lnTo>
                      <a:pt x="247" y="140"/>
                    </a:lnTo>
                    <a:lnTo>
                      <a:pt x="247" y="140"/>
                    </a:lnTo>
                    <a:lnTo>
                      <a:pt x="247" y="152"/>
                    </a:lnTo>
                    <a:lnTo>
                      <a:pt x="243" y="161"/>
                    </a:lnTo>
                    <a:lnTo>
                      <a:pt x="240" y="167"/>
                    </a:lnTo>
                    <a:lnTo>
                      <a:pt x="236" y="168"/>
                    </a:lnTo>
                    <a:lnTo>
                      <a:pt x="236" y="168"/>
                    </a:lnTo>
                    <a:lnTo>
                      <a:pt x="235" y="170"/>
                    </a:lnTo>
                    <a:lnTo>
                      <a:pt x="235" y="172"/>
                    </a:lnTo>
                    <a:lnTo>
                      <a:pt x="235" y="180"/>
                    </a:lnTo>
                    <a:lnTo>
                      <a:pt x="236" y="193"/>
                    </a:lnTo>
                    <a:lnTo>
                      <a:pt x="237" y="205"/>
                    </a:lnTo>
                    <a:lnTo>
                      <a:pt x="237" y="205"/>
                    </a:lnTo>
                    <a:lnTo>
                      <a:pt x="235" y="224"/>
                    </a:lnTo>
                    <a:lnTo>
                      <a:pt x="236" y="232"/>
                    </a:lnTo>
                    <a:lnTo>
                      <a:pt x="237" y="235"/>
                    </a:lnTo>
                    <a:lnTo>
                      <a:pt x="240" y="237"/>
                    </a:lnTo>
                    <a:lnTo>
                      <a:pt x="240" y="237"/>
                    </a:lnTo>
                    <a:lnTo>
                      <a:pt x="243" y="240"/>
                    </a:lnTo>
                    <a:lnTo>
                      <a:pt x="244" y="244"/>
                    </a:lnTo>
                    <a:lnTo>
                      <a:pt x="247" y="254"/>
                    </a:lnTo>
                    <a:lnTo>
                      <a:pt x="245" y="263"/>
                    </a:lnTo>
                    <a:lnTo>
                      <a:pt x="244" y="267"/>
                    </a:lnTo>
                    <a:lnTo>
                      <a:pt x="241" y="271"/>
                    </a:lnTo>
                    <a:lnTo>
                      <a:pt x="241" y="271"/>
                    </a:lnTo>
                    <a:lnTo>
                      <a:pt x="240" y="274"/>
                    </a:lnTo>
                    <a:lnTo>
                      <a:pt x="239" y="277"/>
                    </a:lnTo>
                    <a:lnTo>
                      <a:pt x="237" y="286"/>
                    </a:lnTo>
                    <a:lnTo>
                      <a:pt x="239" y="310"/>
                    </a:lnTo>
                    <a:lnTo>
                      <a:pt x="239" y="310"/>
                    </a:lnTo>
                    <a:lnTo>
                      <a:pt x="237" y="336"/>
                    </a:lnTo>
                    <a:lnTo>
                      <a:pt x="239" y="347"/>
                    </a:lnTo>
                    <a:lnTo>
                      <a:pt x="240" y="351"/>
                    </a:lnTo>
                    <a:lnTo>
                      <a:pt x="243" y="355"/>
                    </a:lnTo>
                    <a:lnTo>
                      <a:pt x="243" y="355"/>
                    </a:lnTo>
                    <a:lnTo>
                      <a:pt x="245" y="359"/>
                    </a:lnTo>
                    <a:lnTo>
                      <a:pt x="247" y="363"/>
                    </a:lnTo>
                    <a:lnTo>
                      <a:pt x="248" y="374"/>
                    </a:lnTo>
                    <a:lnTo>
                      <a:pt x="248" y="378"/>
                    </a:lnTo>
                    <a:lnTo>
                      <a:pt x="247" y="384"/>
                    </a:lnTo>
                    <a:lnTo>
                      <a:pt x="244" y="386"/>
                    </a:lnTo>
                    <a:lnTo>
                      <a:pt x="241" y="388"/>
                    </a:lnTo>
                    <a:lnTo>
                      <a:pt x="241" y="388"/>
                    </a:lnTo>
                    <a:lnTo>
                      <a:pt x="237" y="389"/>
                    </a:lnTo>
                    <a:lnTo>
                      <a:pt x="236" y="390"/>
                    </a:lnTo>
                    <a:lnTo>
                      <a:pt x="236" y="392"/>
                    </a:lnTo>
                    <a:lnTo>
                      <a:pt x="236" y="396"/>
                    </a:lnTo>
                    <a:lnTo>
                      <a:pt x="237" y="404"/>
                    </a:lnTo>
                    <a:lnTo>
                      <a:pt x="239" y="419"/>
                    </a:lnTo>
                    <a:lnTo>
                      <a:pt x="239" y="419"/>
                    </a:lnTo>
                    <a:lnTo>
                      <a:pt x="237" y="435"/>
                    </a:lnTo>
                    <a:lnTo>
                      <a:pt x="237" y="449"/>
                    </a:lnTo>
                    <a:lnTo>
                      <a:pt x="237" y="459"/>
                    </a:lnTo>
                    <a:lnTo>
                      <a:pt x="239" y="463"/>
                    </a:lnTo>
                    <a:lnTo>
                      <a:pt x="241" y="467"/>
                    </a:lnTo>
                    <a:lnTo>
                      <a:pt x="241" y="467"/>
                    </a:lnTo>
                    <a:lnTo>
                      <a:pt x="245" y="474"/>
                    </a:lnTo>
                    <a:lnTo>
                      <a:pt x="247" y="482"/>
                    </a:lnTo>
                    <a:lnTo>
                      <a:pt x="245" y="490"/>
                    </a:lnTo>
                    <a:lnTo>
                      <a:pt x="241" y="499"/>
                    </a:lnTo>
                    <a:lnTo>
                      <a:pt x="241" y="499"/>
                    </a:lnTo>
                    <a:lnTo>
                      <a:pt x="239" y="503"/>
                    </a:lnTo>
                    <a:lnTo>
                      <a:pt x="237" y="508"/>
                    </a:lnTo>
                    <a:lnTo>
                      <a:pt x="237" y="520"/>
                    </a:lnTo>
                    <a:lnTo>
                      <a:pt x="237" y="535"/>
                    </a:lnTo>
                    <a:lnTo>
                      <a:pt x="239" y="551"/>
                    </a:lnTo>
                    <a:lnTo>
                      <a:pt x="239" y="551"/>
                    </a:lnTo>
                    <a:lnTo>
                      <a:pt x="239" y="557"/>
                    </a:lnTo>
                    <a:lnTo>
                      <a:pt x="241" y="564"/>
                    </a:lnTo>
                    <a:lnTo>
                      <a:pt x="243" y="572"/>
                    </a:lnTo>
                    <a:lnTo>
                      <a:pt x="243" y="581"/>
                    </a:lnTo>
                    <a:lnTo>
                      <a:pt x="243" y="581"/>
                    </a:lnTo>
                    <a:lnTo>
                      <a:pt x="240" y="610"/>
                    </a:lnTo>
                    <a:lnTo>
                      <a:pt x="235" y="638"/>
                    </a:lnTo>
                    <a:lnTo>
                      <a:pt x="228" y="668"/>
                    </a:lnTo>
                    <a:lnTo>
                      <a:pt x="220" y="695"/>
                    </a:lnTo>
                    <a:lnTo>
                      <a:pt x="220" y="695"/>
                    </a:lnTo>
                    <a:lnTo>
                      <a:pt x="210" y="718"/>
                    </a:lnTo>
                    <a:lnTo>
                      <a:pt x="204" y="734"/>
                    </a:lnTo>
                    <a:lnTo>
                      <a:pt x="198" y="749"/>
                    </a:lnTo>
                    <a:lnTo>
                      <a:pt x="197" y="756"/>
                    </a:lnTo>
                    <a:lnTo>
                      <a:pt x="195" y="764"/>
                    </a:lnTo>
                    <a:lnTo>
                      <a:pt x="195" y="764"/>
                    </a:lnTo>
                    <a:lnTo>
                      <a:pt x="195" y="768"/>
                    </a:lnTo>
                    <a:lnTo>
                      <a:pt x="193" y="772"/>
                    </a:lnTo>
                    <a:lnTo>
                      <a:pt x="190" y="775"/>
                    </a:lnTo>
                    <a:lnTo>
                      <a:pt x="186" y="778"/>
                    </a:lnTo>
                    <a:lnTo>
                      <a:pt x="176" y="783"/>
                    </a:lnTo>
                    <a:lnTo>
                      <a:pt x="166" y="787"/>
                    </a:lnTo>
                    <a:lnTo>
                      <a:pt x="153" y="790"/>
                    </a:lnTo>
                    <a:lnTo>
                      <a:pt x="141" y="791"/>
                    </a:lnTo>
                    <a:lnTo>
                      <a:pt x="121" y="792"/>
                    </a:lnTo>
                    <a:lnTo>
                      <a:pt x="121" y="79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13" name="Freeform 7"/>
              <p:cNvSpPr>
                <a:spLocks noChangeArrowheads="1"/>
              </p:cNvSpPr>
              <p:nvPr/>
            </p:nvSpPr>
            <p:spPr bwMode="auto">
              <a:xfrm>
                <a:off x="557212" y="1400175"/>
                <a:ext cx="322263" cy="141288"/>
              </a:xfrm>
              <a:custGeom>
                <a:avLst/>
                <a:gdLst>
                  <a:gd name="T0" fmla="*/ 102 w 203"/>
                  <a:gd name="T1" fmla="*/ 0 h 89"/>
                  <a:gd name="T2" fmla="*/ 102 w 203"/>
                  <a:gd name="T3" fmla="*/ 0 h 89"/>
                  <a:gd name="T4" fmla="*/ 122 w 203"/>
                  <a:gd name="T5" fmla="*/ 1 h 89"/>
                  <a:gd name="T6" fmla="*/ 141 w 203"/>
                  <a:gd name="T7" fmla="*/ 4 h 89"/>
                  <a:gd name="T8" fmla="*/ 159 w 203"/>
                  <a:gd name="T9" fmla="*/ 8 h 89"/>
                  <a:gd name="T10" fmla="*/ 174 w 203"/>
                  <a:gd name="T11" fmla="*/ 13 h 89"/>
                  <a:gd name="T12" fmla="*/ 186 w 203"/>
                  <a:gd name="T13" fmla="*/ 20 h 89"/>
                  <a:gd name="T14" fmla="*/ 195 w 203"/>
                  <a:gd name="T15" fmla="*/ 27 h 89"/>
                  <a:gd name="T16" fmla="*/ 199 w 203"/>
                  <a:gd name="T17" fmla="*/ 31 h 89"/>
                  <a:gd name="T18" fmla="*/ 202 w 203"/>
                  <a:gd name="T19" fmla="*/ 36 h 89"/>
                  <a:gd name="T20" fmla="*/ 203 w 203"/>
                  <a:gd name="T21" fmla="*/ 40 h 89"/>
                  <a:gd name="T22" fmla="*/ 203 w 203"/>
                  <a:gd name="T23" fmla="*/ 44 h 89"/>
                  <a:gd name="T24" fmla="*/ 203 w 203"/>
                  <a:gd name="T25" fmla="*/ 44 h 89"/>
                  <a:gd name="T26" fmla="*/ 203 w 203"/>
                  <a:gd name="T27" fmla="*/ 50 h 89"/>
                  <a:gd name="T28" fmla="*/ 202 w 203"/>
                  <a:gd name="T29" fmla="*/ 54 h 89"/>
                  <a:gd name="T30" fmla="*/ 199 w 203"/>
                  <a:gd name="T31" fmla="*/ 58 h 89"/>
                  <a:gd name="T32" fmla="*/ 195 w 203"/>
                  <a:gd name="T33" fmla="*/ 62 h 89"/>
                  <a:gd name="T34" fmla="*/ 186 w 203"/>
                  <a:gd name="T35" fmla="*/ 70 h 89"/>
                  <a:gd name="T36" fmla="*/ 174 w 203"/>
                  <a:gd name="T37" fmla="*/ 77 h 89"/>
                  <a:gd name="T38" fmla="*/ 159 w 203"/>
                  <a:gd name="T39" fmla="*/ 82 h 89"/>
                  <a:gd name="T40" fmla="*/ 141 w 203"/>
                  <a:gd name="T41" fmla="*/ 86 h 89"/>
                  <a:gd name="T42" fmla="*/ 122 w 203"/>
                  <a:gd name="T43" fmla="*/ 89 h 89"/>
                  <a:gd name="T44" fmla="*/ 102 w 203"/>
                  <a:gd name="T45" fmla="*/ 89 h 89"/>
                  <a:gd name="T46" fmla="*/ 102 w 203"/>
                  <a:gd name="T47" fmla="*/ 89 h 89"/>
                  <a:gd name="T48" fmla="*/ 81 w 203"/>
                  <a:gd name="T49" fmla="*/ 89 h 89"/>
                  <a:gd name="T50" fmla="*/ 62 w 203"/>
                  <a:gd name="T51" fmla="*/ 86 h 89"/>
                  <a:gd name="T52" fmla="*/ 45 w 203"/>
                  <a:gd name="T53" fmla="*/ 82 h 89"/>
                  <a:gd name="T54" fmla="*/ 30 w 203"/>
                  <a:gd name="T55" fmla="*/ 77 h 89"/>
                  <a:gd name="T56" fmla="*/ 18 w 203"/>
                  <a:gd name="T57" fmla="*/ 70 h 89"/>
                  <a:gd name="T58" fmla="*/ 8 w 203"/>
                  <a:gd name="T59" fmla="*/ 62 h 89"/>
                  <a:gd name="T60" fmla="*/ 4 w 203"/>
                  <a:gd name="T61" fmla="*/ 58 h 89"/>
                  <a:gd name="T62" fmla="*/ 2 w 203"/>
                  <a:gd name="T63" fmla="*/ 54 h 89"/>
                  <a:gd name="T64" fmla="*/ 0 w 203"/>
                  <a:gd name="T65" fmla="*/ 50 h 89"/>
                  <a:gd name="T66" fmla="*/ 0 w 203"/>
                  <a:gd name="T67" fmla="*/ 44 h 89"/>
                  <a:gd name="T68" fmla="*/ 0 w 203"/>
                  <a:gd name="T69" fmla="*/ 44 h 89"/>
                  <a:gd name="T70" fmla="*/ 0 w 203"/>
                  <a:gd name="T71" fmla="*/ 40 h 89"/>
                  <a:gd name="T72" fmla="*/ 2 w 203"/>
                  <a:gd name="T73" fmla="*/ 36 h 89"/>
                  <a:gd name="T74" fmla="*/ 4 w 203"/>
                  <a:gd name="T75" fmla="*/ 31 h 89"/>
                  <a:gd name="T76" fmla="*/ 8 w 203"/>
                  <a:gd name="T77" fmla="*/ 27 h 89"/>
                  <a:gd name="T78" fmla="*/ 18 w 203"/>
                  <a:gd name="T79" fmla="*/ 20 h 89"/>
                  <a:gd name="T80" fmla="*/ 30 w 203"/>
                  <a:gd name="T81" fmla="*/ 13 h 89"/>
                  <a:gd name="T82" fmla="*/ 45 w 203"/>
                  <a:gd name="T83" fmla="*/ 8 h 89"/>
                  <a:gd name="T84" fmla="*/ 62 w 203"/>
                  <a:gd name="T85" fmla="*/ 4 h 89"/>
                  <a:gd name="T86" fmla="*/ 81 w 203"/>
                  <a:gd name="T87" fmla="*/ 1 h 89"/>
                  <a:gd name="T88" fmla="*/ 102 w 203"/>
                  <a:gd name="T89" fmla="*/ 0 h 89"/>
                  <a:gd name="T90" fmla="*/ 102 w 203"/>
                  <a:gd name="T91" fmla="*/ 0 h 8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03"/>
                  <a:gd name="T139" fmla="*/ 0 h 89"/>
                  <a:gd name="T140" fmla="*/ 203 w 203"/>
                  <a:gd name="T141" fmla="*/ 89 h 8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03" h="89">
                    <a:moveTo>
                      <a:pt x="102" y="0"/>
                    </a:moveTo>
                    <a:lnTo>
                      <a:pt x="102" y="0"/>
                    </a:lnTo>
                    <a:lnTo>
                      <a:pt x="122" y="1"/>
                    </a:lnTo>
                    <a:lnTo>
                      <a:pt x="141" y="4"/>
                    </a:lnTo>
                    <a:lnTo>
                      <a:pt x="159" y="8"/>
                    </a:lnTo>
                    <a:lnTo>
                      <a:pt x="174" y="13"/>
                    </a:lnTo>
                    <a:lnTo>
                      <a:pt x="186" y="20"/>
                    </a:lnTo>
                    <a:lnTo>
                      <a:pt x="195" y="27"/>
                    </a:lnTo>
                    <a:lnTo>
                      <a:pt x="199" y="31"/>
                    </a:lnTo>
                    <a:lnTo>
                      <a:pt x="202" y="36"/>
                    </a:lnTo>
                    <a:lnTo>
                      <a:pt x="203" y="40"/>
                    </a:lnTo>
                    <a:lnTo>
                      <a:pt x="203" y="44"/>
                    </a:lnTo>
                    <a:lnTo>
                      <a:pt x="203" y="44"/>
                    </a:lnTo>
                    <a:lnTo>
                      <a:pt x="203" y="50"/>
                    </a:lnTo>
                    <a:lnTo>
                      <a:pt x="202" y="54"/>
                    </a:lnTo>
                    <a:lnTo>
                      <a:pt x="199" y="58"/>
                    </a:lnTo>
                    <a:lnTo>
                      <a:pt x="195" y="62"/>
                    </a:lnTo>
                    <a:lnTo>
                      <a:pt x="186" y="70"/>
                    </a:lnTo>
                    <a:lnTo>
                      <a:pt x="174" y="77"/>
                    </a:lnTo>
                    <a:lnTo>
                      <a:pt x="159" y="82"/>
                    </a:lnTo>
                    <a:lnTo>
                      <a:pt x="141" y="86"/>
                    </a:lnTo>
                    <a:lnTo>
                      <a:pt x="122" y="89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81" y="89"/>
                    </a:lnTo>
                    <a:lnTo>
                      <a:pt x="62" y="86"/>
                    </a:lnTo>
                    <a:lnTo>
                      <a:pt x="45" y="82"/>
                    </a:lnTo>
                    <a:lnTo>
                      <a:pt x="30" y="77"/>
                    </a:lnTo>
                    <a:lnTo>
                      <a:pt x="18" y="70"/>
                    </a:lnTo>
                    <a:lnTo>
                      <a:pt x="8" y="62"/>
                    </a:lnTo>
                    <a:lnTo>
                      <a:pt x="4" y="58"/>
                    </a:lnTo>
                    <a:lnTo>
                      <a:pt x="2" y="54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40"/>
                    </a:lnTo>
                    <a:lnTo>
                      <a:pt x="2" y="36"/>
                    </a:lnTo>
                    <a:lnTo>
                      <a:pt x="4" y="31"/>
                    </a:lnTo>
                    <a:lnTo>
                      <a:pt x="8" y="27"/>
                    </a:lnTo>
                    <a:lnTo>
                      <a:pt x="18" y="20"/>
                    </a:lnTo>
                    <a:lnTo>
                      <a:pt x="30" y="13"/>
                    </a:lnTo>
                    <a:lnTo>
                      <a:pt x="45" y="8"/>
                    </a:lnTo>
                    <a:lnTo>
                      <a:pt x="62" y="4"/>
                    </a:lnTo>
                    <a:lnTo>
                      <a:pt x="81" y="1"/>
                    </a:lnTo>
                    <a:lnTo>
                      <a:pt x="102" y="0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14" name="Freeform 8"/>
              <p:cNvSpPr>
                <a:spLocks noChangeArrowheads="1"/>
              </p:cNvSpPr>
              <p:nvPr/>
            </p:nvSpPr>
            <p:spPr bwMode="auto">
              <a:xfrm>
                <a:off x="436562" y="1335088"/>
                <a:ext cx="563563" cy="157163"/>
              </a:xfrm>
              <a:custGeom>
                <a:avLst/>
                <a:gdLst>
                  <a:gd name="T0" fmla="*/ 178 w 355"/>
                  <a:gd name="T1" fmla="*/ 0 h 99"/>
                  <a:gd name="T2" fmla="*/ 178 w 355"/>
                  <a:gd name="T3" fmla="*/ 0 h 99"/>
                  <a:gd name="T4" fmla="*/ 213 w 355"/>
                  <a:gd name="T5" fmla="*/ 1 h 99"/>
                  <a:gd name="T6" fmla="*/ 247 w 355"/>
                  <a:gd name="T7" fmla="*/ 4 h 99"/>
                  <a:gd name="T8" fmla="*/ 277 w 355"/>
                  <a:gd name="T9" fmla="*/ 8 h 99"/>
                  <a:gd name="T10" fmla="*/ 302 w 355"/>
                  <a:gd name="T11" fmla="*/ 15 h 99"/>
                  <a:gd name="T12" fmla="*/ 324 w 355"/>
                  <a:gd name="T13" fmla="*/ 22 h 99"/>
                  <a:gd name="T14" fmla="*/ 333 w 355"/>
                  <a:gd name="T15" fmla="*/ 26 h 99"/>
                  <a:gd name="T16" fmla="*/ 340 w 355"/>
                  <a:gd name="T17" fmla="*/ 30 h 99"/>
                  <a:gd name="T18" fmla="*/ 347 w 355"/>
                  <a:gd name="T19" fmla="*/ 34 h 99"/>
                  <a:gd name="T20" fmla="*/ 351 w 355"/>
                  <a:gd name="T21" fmla="*/ 39 h 99"/>
                  <a:gd name="T22" fmla="*/ 354 w 355"/>
                  <a:gd name="T23" fmla="*/ 45 h 99"/>
                  <a:gd name="T24" fmla="*/ 355 w 355"/>
                  <a:gd name="T25" fmla="*/ 49 h 99"/>
                  <a:gd name="T26" fmla="*/ 355 w 355"/>
                  <a:gd name="T27" fmla="*/ 49 h 99"/>
                  <a:gd name="T28" fmla="*/ 354 w 355"/>
                  <a:gd name="T29" fmla="*/ 54 h 99"/>
                  <a:gd name="T30" fmla="*/ 351 w 355"/>
                  <a:gd name="T31" fmla="*/ 60 h 99"/>
                  <a:gd name="T32" fmla="*/ 347 w 355"/>
                  <a:gd name="T33" fmla="*/ 64 h 99"/>
                  <a:gd name="T34" fmla="*/ 340 w 355"/>
                  <a:gd name="T35" fmla="*/ 68 h 99"/>
                  <a:gd name="T36" fmla="*/ 333 w 355"/>
                  <a:gd name="T37" fmla="*/ 73 h 99"/>
                  <a:gd name="T38" fmla="*/ 324 w 355"/>
                  <a:gd name="T39" fmla="*/ 77 h 99"/>
                  <a:gd name="T40" fmla="*/ 302 w 355"/>
                  <a:gd name="T41" fmla="*/ 84 h 99"/>
                  <a:gd name="T42" fmla="*/ 277 w 355"/>
                  <a:gd name="T43" fmla="*/ 89 h 99"/>
                  <a:gd name="T44" fmla="*/ 247 w 355"/>
                  <a:gd name="T45" fmla="*/ 95 h 99"/>
                  <a:gd name="T46" fmla="*/ 213 w 355"/>
                  <a:gd name="T47" fmla="*/ 98 h 99"/>
                  <a:gd name="T48" fmla="*/ 178 w 355"/>
                  <a:gd name="T49" fmla="*/ 99 h 99"/>
                  <a:gd name="T50" fmla="*/ 178 w 355"/>
                  <a:gd name="T51" fmla="*/ 99 h 99"/>
                  <a:gd name="T52" fmla="*/ 143 w 355"/>
                  <a:gd name="T53" fmla="*/ 98 h 99"/>
                  <a:gd name="T54" fmla="*/ 109 w 355"/>
                  <a:gd name="T55" fmla="*/ 95 h 99"/>
                  <a:gd name="T56" fmla="*/ 79 w 355"/>
                  <a:gd name="T57" fmla="*/ 89 h 99"/>
                  <a:gd name="T58" fmla="*/ 53 w 355"/>
                  <a:gd name="T59" fmla="*/ 84 h 99"/>
                  <a:gd name="T60" fmla="*/ 31 w 355"/>
                  <a:gd name="T61" fmla="*/ 77 h 99"/>
                  <a:gd name="T62" fmla="*/ 22 w 355"/>
                  <a:gd name="T63" fmla="*/ 73 h 99"/>
                  <a:gd name="T64" fmla="*/ 15 w 355"/>
                  <a:gd name="T65" fmla="*/ 68 h 99"/>
                  <a:gd name="T66" fmla="*/ 8 w 355"/>
                  <a:gd name="T67" fmla="*/ 64 h 99"/>
                  <a:gd name="T68" fmla="*/ 4 w 355"/>
                  <a:gd name="T69" fmla="*/ 60 h 99"/>
                  <a:gd name="T70" fmla="*/ 2 w 355"/>
                  <a:gd name="T71" fmla="*/ 54 h 99"/>
                  <a:gd name="T72" fmla="*/ 0 w 355"/>
                  <a:gd name="T73" fmla="*/ 49 h 99"/>
                  <a:gd name="T74" fmla="*/ 0 w 355"/>
                  <a:gd name="T75" fmla="*/ 49 h 99"/>
                  <a:gd name="T76" fmla="*/ 2 w 355"/>
                  <a:gd name="T77" fmla="*/ 45 h 99"/>
                  <a:gd name="T78" fmla="*/ 4 w 355"/>
                  <a:gd name="T79" fmla="*/ 39 h 99"/>
                  <a:gd name="T80" fmla="*/ 8 w 355"/>
                  <a:gd name="T81" fmla="*/ 34 h 99"/>
                  <a:gd name="T82" fmla="*/ 15 w 355"/>
                  <a:gd name="T83" fmla="*/ 30 h 99"/>
                  <a:gd name="T84" fmla="*/ 22 w 355"/>
                  <a:gd name="T85" fmla="*/ 26 h 99"/>
                  <a:gd name="T86" fmla="*/ 31 w 355"/>
                  <a:gd name="T87" fmla="*/ 22 h 99"/>
                  <a:gd name="T88" fmla="*/ 53 w 355"/>
                  <a:gd name="T89" fmla="*/ 15 h 99"/>
                  <a:gd name="T90" fmla="*/ 79 w 355"/>
                  <a:gd name="T91" fmla="*/ 8 h 99"/>
                  <a:gd name="T92" fmla="*/ 109 w 355"/>
                  <a:gd name="T93" fmla="*/ 4 h 99"/>
                  <a:gd name="T94" fmla="*/ 143 w 355"/>
                  <a:gd name="T95" fmla="*/ 1 h 99"/>
                  <a:gd name="T96" fmla="*/ 178 w 355"/>
                  <a:gd name="T97" fmla="*/ 0 h 99"/>
                  <a:gd name="T98" fmla="*/ 178 w 355"/>
                  <a:gd name="T99" fmla="*/ 0 h 9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55"/>
                  <a:gd name="T151" fmla="*/ 0 h 99"/>
                  <a:gd name="T152" fmla="*/ 355 w 355"/>
                  <a:gd name="T153" fmla="*/ 99 h 9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55" h="99">
                    <a:moveTo>
                      <a:pt x="178" y="0"/>
                    </a:moveTo>
                    <a:lnTo>
                      <a:pt x="178" y="0"/>
                    </a:lnTo>
                    <a:lnTo>
                      <a:pt x="213" y="1"/>
                    </a:lnTo>
                    <a:lnTo>
                      <a:pt x="247" y="4"/>
                    </a:lnTo>
                    <a:lnTo>
                      <a:pt x="277" y="8"/>
                    </a:lnTo>
                    <a:lnTo>
                      <a:pt x="302" y="15"/>
                    </a:lnTo>
                    <a:lnTo>
                      <a:pt x="324" y="22"/>
                    </a:lnTo>
                    <a:lnTo>
                      <a:pt x="333" y="26"/>
                    </a:lnTo>
                    <a:lnTo>
                      <a:pt x="340" y="30"/>
                    </a:lnTo>
                    <a:lnTo>
                      <a:pt x="347" y="34"/>
                    </a:lnTo>
                    <a:lnTo>
                      <a:pt x="351" y="39"/>
                    </a:lnTo>
                    <a:lnTo>
                      <a:pt x="354" y="45"/>
                    </a:lnTo>
                    <a:lnTo>
                      <a:pt x="355" y="49"/>
                    </a:lnTo>
                    <a:lnTo>
                      <a:pt x="355" y="49"/>
                    </a:lnTo>
                    <a:lnTo>
                      <a:pt x="354" y="54"/>
                    </a:lnTo>
                    <a:lnTo>
                      <a:pt x="351" y="60"/>
                    </a:lnTo>
                    <a:lnTo>
                      <a:pt x="347" y="64"/>
                    </a:lnTo>
                    <a:lnTo>
                      <a:pt x="340" y="68"/>
                    </a:lnTo>
                    <a:lnTo>
                      <a:pt x="333" y="73"/>
                    </a:lnTo>
                    <a:lnTo>
                      <a:pt x="324" y="77"/>
                    </a:lnTo>
                    <a:lnTo>
                      <a:pt x="302" y="84"/>
                    </a:lnTo>
                    <a:lnTo>
                      <a:pt x="277" y="89"/>
                    </a:lnTo>
                    <a:lnTo>
                      <a:pt x="247" y="95"/>
                    </a:lnTo>
                    <a:lnTo>
                      <a:pt x="213" y="98"/>
                    </a:lnTo>
                    <a:lnTo>
                      <a:pt x="178" y="99"/>
                    </a:lnTo>
                    <a:lnTo>
                      <a:pt x="178" y="99"/>
                    </a:lnTo>
                    <a:lnTo>
                      <a:pt x="143" y="98"/>
                    </a:lnTo>
                    <a:lnTo>
                      <a:pt x="109" y="95"/>
                    </a:lnTo>
                    <a:lnTo>
                      <a:pt x="79" y="89"/>
                    </a:lnTo>
                    <a:lnTo>
                      <a:pt x="53" y="84"/>
                    </a:lnTo>
                    <a:lnTo>
                      <a:pt x="31" y="77"/>
                    </a:lnTo>
                    <a:lnTo>
                      <a:pt x="22" y="73"/>
                    </a:lnTo>
                    <a:lnTo>
                      <a:pt x="15" y="68"/>
                    </a:lnTo>
                    <a:lnTo>
                      <a:pt x="8" y="64"/>
                    </a:lnTo>
                    <a:lnTo>
                      <a:pt x="4" y="60"/>
                    </a:lnTo>
                    <a:lnTo>
                      <a:pt x="2" y="54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2" y="45"/>
                    </a:lnTo>
                    <a:lnTo>
                      <a:pt x="4" y="39"/>
                    </a:lnTo>
                    <a:lnTo>
                      <a:pt x="8" y="34"/>
                    </a:lnTo>
                    <a:lnTo>
                      <a:pt x="15" y="30"/>
                    </a:lnTo>
                    <a:lnTo>
                      <a:pt x="22" y="26"/>
                    </a:lnTo>
                    <a:lnTo>
                      <a:pt x="31" y="22"/>
                    </a:lnTo>
                    <a:lnTo>
                      <a:pt x="53" y="15"/>
                    </a:lnTo>
                    <a:lnTo>
                      <a:pt x="79" y="8"/>
                    </a:lnTo>
                    <a:lnTo>
                      <a:pt x="109" y="4"/>
                    </a:lnTo>
                    <a:lnTo>
                      <a:pt x="143" y="1"/>
                    </a:lnTo>
                    <a:lnTo>
                      <a:pt x="178" y="0"/>
                    </a:lnTo>
                    <a:lnTo>
                      <a:pt x="17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15" name="Freeform 9"/>
              <p:cNvSpPr>
                <a:spLocks noChangeArrowheads="1"/>
              </p:cNvSpPr>
              <p:nvPr/>
            </p:nvSpPr>
            <p:spPr bwMode="auto">
              <a:xfrm>
                <a:off x="361950" y="1379538"/>
                <a:ext cx="714375" cy="58738"/>
              </a:xfrm>
              <a:custGeom>
                <a:avLst/>
                <a:gdLst>
                  <a:gd name="T0" fmla="*/ 207 w 450"/>
                  <a:gd name="T1" fmla="*/ 37 h 37"/>
                  <a:gd name="T2" fmla="*/ 207 w 450"/>
                  <a:gd name="T3" fmla="*/ 37 h 37"/>
                  <a:gd name="T4" fmla="*/ 149 w 450"/>
                  <a:gd name="T5" fmla="*/ 37 h 37"/>
                  <a:gd name="T6" fmla="*/ 115 w 450"/>
                  <a:gd name="T7" fmla="*/ 34 h 37"/>
                  <a:gd name="T8" fmla="*/ 83 w 450"/>
                  <a:gd name="T9" fmla="*/ 32 h 37"/>
                  <a:gd name="T10" fmla="*/ 53 w 450"/>
                  <a:gd name="T11" fmla="*/ 29 h 37"/>
                  <a:gd name="T12" fmla="*/ 27 w 450"/>
                  <a:gd name="T13" fmla="*/ 23 h 37"/>
                  <a:gd name="T14" fmla="*/ 18 w 450"/>
                  <a:gd name="T15" fmla="*/ 21 h 37"/>
                  <a:gd name="T16" fmla="*/ 9 w 450"/>
                  <a:gd name="T17" fmla="*/ 18 h 37"/>
                  <a:gd name="T18" fmla="*/ 5 w 450"/>
                  <a:gd name="T19" fmla="*/ 15 h 37"/>
                  <a:gd name="T20" fmla="*/ 3 w 450"/>
                  <a:gd name="T21" fmla="*/ 11 h 37"/>
                  <a:gd name="T22" fmla="*/ 3 w 450"/>
                  <a:gd name="T23" fmla="*/ 11 h 37"/>
                  <a:gd name="T24" fmla="*/ 0 w 450"/>
                  <a:gd name="T25" fmla="*/ 2 h 37"/>
                  <a:gd name="T26" fmla="*/ 0 w 450"/>
                  <a:gd name="T27" fmla="*/ 2 h 37"/>
                  <a:gd name="T28" fmla="*/ 19 w 450"/>
                  <a:gd name="T29" fmla="*/ 7 h 37"/>
                  <a:gd name="T30" fmla="*/ 42 w 450"/>
                  <a:gd name="T31" fmla="*/ 10 h 37"/>
                  <a:gd name="T32" fmla="*/ 69 w 450"/>
                  <a:gd name="T33" fmla="*/ 14 h 37"/>
                  <a:gd name="T34" fmla="*/ 97 w 450"/>
                  <a:gd name="T35" fmla="*/ 15 h 37"/>
                  <a:gd name="T36" fmla="*/ 156 w 450"/>
                  <a:gd name="T37" fmla="*/ 19 h 37"/>
                  <a:gd name="T38" fmla="*/ 206 w 450"/>
                  <a:gd name="T39" fmla="*/ 19 h 37"/>
                  <a:gd name="T40" fmla="*/ 206 w 450"/>
                  <a:gd name="T41" fmla="*/ 19 h 37"/>
                  <a:gd name="T42" fmla="*/ 263 w 450"/>
                  <a:gd name="T43" fmla="*/ 18 h 37"/>
                  <a:gd name="T44" fmla="*/ 332 w 450"/>
                  <a:gd name="T45" fmla="*/ 15 h 37"/>
                  <a:gd name="T46" fmla="*/ 367 w 450"/>
                  <a:gd name="T47" fmla="*/ 13 h 37"/>
                  <a:gd name="T48" fmla="*/ 399 w 450"/>
                  <a:gd name="T49" fmla="*/ 10 h 37"/>
                  <a:gd name="T50" fmla="*/ 428 w 450"/>
                  <a:gd name="T51" fmla="*/ 6 h 37"/>
                  <a:gd name="T52" fmla="*/ 450 w 450"/>
                  <a:gd name="T53" fmla="*/ 0 h 37"/>
                  <a:gd name="T54" fmla="*/ 450 w 450"/>
                  <a:gd name="T55" fmla="*/ 0 h 37"/>
                  <a:gd name="T56" fmla="*/ 447 w 450"/>
                  <a:gd name="T57" fmla="*/ 11 h 37"/>
                  <a:gd name="T58" fmla="*/ 447 w 450"/>
                  <a:gd name="T59" fmla="*/ 11 h 37"/>
                  <a:gd name="T60" fmla="*/ 444 w 450"/>
                  <a:gd name="T61" fmla="*/ 15 h 37"/>
                  <a:gd name="T62" fmla="*/ 437 w 450"/>
                  <a:gd name="T63" fmla="*/ 18 h 37"/>
                  <a:gd name="T64" fmla="*/ 429 w 450"/>
                  <a:gd name="T65" fmla="*/ 21 h 37"/>
                  <a:gd name="T66" fmla="*/ 417 w 450"/>
                  <a:gd name="T67" fmla="*/ 23 h 37"/>
                  <a:gd name="T68" fmla="*/ 386 w 450"/>
                  <a:gd name="T69" fmla="*/ 29 h 37"/>
                  <a:gd name="T70" fmla="*/ 351 w 450"/>
                  <a:gd name="T71" fmla="*/ 32 h 37"/>
                  <a:gd name="T72" fmla="*/ 311 w 450"/>
                  <a:gd name="T73" fmla="*/ 34 h 37"/>
                  <a:gd name="T74" fmla="*/ 272 w 450"/>
                  <a:gd name="T75" fmla="*/ 37 h 37"/>
                  <a:gd name="T76" fmla="*/ 207 w 450"/>
                  <a:gd name="T77" fmla="*/ 37 h 37"/>
                  <a:gd name="T78" fmla="*/ 207 w 450"/>
                  <a:gd name="T79" fmla="*/ 37 h 3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450"/>
                  <a:gd name="T121" fmla="*/ 0 h 37"/>
                  <a:gd name="T122" fmla="*/ 450 w 450"/>
                  <a:gd name="T123" fmla="*/ 37 h 3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450" h="37">
                    <a:moveTo>
                      <a:pt x="207" y="37"/>
                    </a:moveTo>
                    <a:lnTo>
                      <a:pt x="207" y="37"/>
                    </a:lnTo>
                    <a:lnTo>
                      <a:pt x="149" y="37"/>
                    </a:lnTo>
                    <a:lnTo>
                      <a:pt x="115" y="34"/>
                    </a:lnTo>
                    <a:lnTo>
                      <a:pt x="83" y="32"/>
                    </a:lnTo>
                    <a:lnTo>
                      <a:pt x="53" y="29"/>
                    </a:lnTo>
                    <a:lnTo>
                      <a:pt x="27" y="23"/>
                    </a:lnTo>
                    <a:lnTo>
                      <a:pt x="18" y="21"/>
                    </a:lnTo>
                    <a:lnTo>
                      <a:pt x="9" y="18"/>
                    </a:lnTo>
                    <a:lnTo>
                      <a:pt x="5" y="15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9" y="7"/>
                    </a:lnTo>
                    <a:lnTo>
                      <a:pt x="42" y="10"/>
                    </a:lnTo>
                    <a:lnTo>
                      <a:pt x="69" y="14"/>
                    </a:lnTo>
                    <a:lnTo>
                      <a:pt x="97" y="15"/>
                    </a:lnTo>
                    <a:lnTo>
                      <a:pt x="156" y="19"/>
                    </a:lnTo>
                    <a:lnTo>
                      <a:pt x="206" y="19"/>
                    </a:lnTo>
                    <a:lnTo>
                      <a:pt x="206" y="19"/>
                    </a:lnTo>
                    <a:lnTo>
                      <a:pt x="263" y="18"/>
                    </a:lnTo>
                    <a:lnTo>
                      <a:pt x="332" y="15"/>
                    </a:lnTo>
                    <a:lnTo>
                      <a:pt x="367" y="13"/>
                    </a:lnTo>
                    <a:lnTo>
                      <a:pt x="399" y="10"/>
                    </a:lnTo>
                    <a:lnTo>
                      <a:pt x="428" y="6"/>
                    </a:lnTo>
                    <a:lnTo>
                      <a:pt x="450" y="0"/>
                    </a:lnTo>
                    <a:lnTo>
                      <a:pt x="450" y="0"/>
                    </a:lnTo>
                    <a:lnTo>
                      <a:pt x="447" y="11"/>
                    </a:lnTo>
                    <a:lnTo>
                      <a:pt x="447" y="11"/>
                    </a:lnTo>
                    <a:lnTo>
                      <a:pt x="444" y="15"/>
                    </a:lnTo>
                    <a:lnTo>
                      <a:pt x="437" y="18"/>
                    </a:lnTo>
                    <a:lnTo>
                      <a:pt x="429" y="21"/>
                    </a:lnTo>
                    <a:lnTo>
                      <a:pt x="417" y="23"/>
                    </a:lnTo>
                    <a:lnTo>
                      <a:pt x="386" y="29"/>
                    </a:lnTo>
                    <a:lnTo>
                      <a:pt x="351" y="32"/>
                    </a:lnTo>
                    <a:lnTo>
                      <a:pt x="311" y="34"/>
                    </a:lnTo>
                    <a:lnTo>
                      <a:pt x="272" y="37"/>
                    </a:lnTo>
                    <a:lnTo>
                      <a:pt x="207" y="37"/>
                    </a:lnTo>
                    <a:lnTo>
                      <a:pt x="207" y="3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16" name="Freeform 10"/>
              <p:cNvSpPr>
                <a:spLocks noChangeArrowheads="1"/>
              </p:cNvSpPr>
              <p:nvPr/>
            </p:nvSpPr>
            <p:spPr bwMode="auto">
              <a:xfrm>
                <a:off x="69850" y="509588"/>
                <a:ext cx="1306513" cy="96838"/>
              </a:xfrm>
              <a:custGeom>
                <a:avLst/>
                <a:gdLst>
                  <a:gd name="T0" fmla="*/ 20 w 823"/>
                  <a:gd name="T1" fmla="*/ 37 h 61"/>
                  <a:gd name="T2" fmla="*/ 788 w 823"/>
                  <a:gd name="T3" fmla="*/ 0 h 61"/>
                  <a:gd name="T4" fmla="*/ 788 w 823"/>
                  <a:gd name="T5" fmla="*/ 0 h 61"/>
                  <a:gd name="T6" fmla="*/ 788 w 823"/>
                  <a:gd name="T7" fmla="*/ 4 h 61"/>
                  <a:gd name="T8" fmla="*/ 791 w 823"/>
                  <a:gd name="T9" fmla="*/ 7 h 61"/>
                  <a:gd name="T10" fmla="*/ 795 w 823"/>
                  <a:gd name="T11" fmla="*/ 10 h 61"/>
                  <a:gd name="T12" fmla="*/ 804 w 823"/>
                  <a:gd name="T13" fmla="*/ 12 h 61"/>
                  <a:gd name="T14" fmla="*/ 804 w 823"/>
                  <a:gd name="T15" fmla="*/ 12 h 61"/>
                  <a:gd name="T16" fmla="*/ 810 w 823"/>
                  <a:gd name="T17" fmla="*/ 15 h 61"/>
                  <a:gd name="T18" fmla="*/ 816 w 823"/>
                  <a:gd name="T19" fmla="*/ 16 h 61"/>
                  <a:gd name="T20" fmla="*/ 820 w 823"/>
                  <a:gd name="T21" fmla="*/ 19 h 61"/>
                  <a:gd name="T22" fmla="*/ 823 w 823"/>
                  <a:gd name="T23" fmla="*/ 23 h 61"/>
                  <a:gd name="T24" fmla="*/ 0 w 823"/>
                  <a:gd name="T25" fmla="*/ 61 h 61"/>
                  <a:gd name="T26" fmla="*/ 0 w 823"/>
                  <a:gd name="T27" fmla="*/ 61 h 61"/>
                  <a:gd name="T28" fmla="*/ 8 w 823"/>
                  <a:gd name="T29" fmla="*/ 58 h 61"/>
                  <a:gd name="T30" fmla="*/ 8 w 823"/>
                  <a:gd name="T31" fmla="*/ 58 h 61"/>
                  <a:gd name="T32" fmla="*/ 15 w 823"/>
                  <a:gd name="T33" fmla="*/ 57 h 61"/>
                  <a:gd name="T34" fmla="*/ 20 w 823"/>
                  <a:gd name="T35" fmla="*/ 54 h 61"/>
                  <a:gd name="T36" fmla="*/ 23 w 823"/>
                  <a:gd name="T37" fmla="*/ 52 h 61"/>
                  <a:gd name="T38" fmla="*/ 24 w 823"/>
                  <a:gd name="T39" fmla="*/ 49 h 61"/>
                  <a:gd name="T40" fmla="*/ 24 w 823"/>
                  <a:gd name="T41" fmla="*/ 46 h 61"/>
                  <a:gd name="T42" fmla="*/ 23 w 823"/>
                  <a:gd name="T43" fmla="*/ 43 h 61"/>
                  <a:gd name="T44" fmla="*/ 20 w 823"/>
                  <a:gd name="T45" fmla="*/ 37 h 61"/>
                  <a:gd name="T46" fmla="*/ 20 w 823"/>
                  <a:gd name="T47" fmla="*/ 37 h 6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23"/>
                  <a:gd name="T73" fmla="*/ 0 h 61"/>
                  <a:gd name="T74" fmla="*/ 823 w 823"/>
                  <a:gd name="T75" fmla="*/ 61 h 61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23" h="61">
                    <a:moveTo>
                      <a:pt x="20" y="37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4"/>
                    </a:lnTo>
                    <a:lnTo>
                      <a:pt x="791" y="7"/>
                    </a:lnTo>
                    <a:lnTo>
                      <a:pt x="795" y="10"/>
                    </a:lnTo>
                    <a:lnTo>
                      <a:pt x="804" y="12"/>
                    </a:lnTo>
                    <a:lnTo>
                      <a:pt x="804" y="12"/>
                    </a:lnTo>
                    <a:lnTo>
                      <a:pt x="810" y="15"/>
                    </a:lnTo>
                    <a:lnTo>
                      <a:pt x="816" y="16"/>
                    </a:lnTo>
                    <a:lnTo>
                      <a:pt x="820" y="19"/>
                    </a:lnTo>
                    <a:lnTo>
                      <a:pt x="823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8" y="58"/>
                    </a:lnTo>
                    <a:lnTo>
                      <a:pt x="8" y="58"/>
                    </a:lnTo>
                    <a:lnTo>
                      <a:pt x="15" y="57"/>
                    </a:lnTo>
                    <a:lnTo>
                      <a:pt x="20" y="54"/>
                    </a:lnTo>
                    <a:lnTo>
                      <a:pt x="23" y="52"/>
                    </a:lnTo>
                    <a:lnTo>
                      <a:pt x="24" y="49"/>
                    </a:lnTo>
                    <a:lnTo>
                      <a:pt x="24" y="46"/>
                    </a:lnTo>
                    <a:lnTo>
                      <a:pt x="23" y="43"/>
                    </a:lnTo>
                    <a:lnTo>
                      <a:pt x="20" y="37"/>
                    </a:lnTo>
                    <a:lnTo>
                      <a:pt x="20" y="3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17" name="Freeform 11"/>
              <p:cNvSpPr>
                <a:spLocks noChangeArrowheads="1"/>
              </p:cNvSpPr>
              <p:nvPr/>
            </p:nvSpPr>
            <p:spPr bwMode="auto">
              <a:xfrm>
                <a:off x="46037" y="401638"/>
                <a:ext cx="1325563" cy="100013"/>
              </a:xfrm>
              <a:custGeom>
                <a:avLst/>
                <a:gdLst>
                  <a:gd name="T0" fmla="*/ 0 w 835"/>
                  <a:gd name="T1" fmla="*/ 40 h 63"/>
                  <a:gd name="T2" fmla="*/ 835 w 835"/>
                  <a:gd name="T3" fmla="*/ 0 h 63"/>
                  <a:gd name="T4" fmla="*/ 835 w 835"/>
                  <a:gd name="T5" fmla="*/ 0 h 63"/>
                  <a:gd name="T6" fmla="*/ 829 w 835"/>
                  <a:gd name="T7" fmla="*/ 6 h 63"/>
                  <a:gd name="T8" fmla="*/ 821 w 835"/>
                  <a:gd name="T9" fmla="*/ 9 h 63"/>
                  <a:gd name="T10" fmla="*/ 812 w 835"/>
                  <a:gd name="T11" fmla="*/ 11 h 63"/>
                  <a:gd name="T12" fmla="*/ 806 w 835"/>
                  <a:gd name="T13" fmla="*/ 11 h 63"/>
                  <a:gd name="T14" fmla="*/ 806 w 835"/>
                  <a:gd name="T15" fmla="*/ 11 h 63"/>
                  <a:gd name="T16" fmla="*/ 800 w 835"/>
                  <a:gd name="T17" fmla="*/ 13 h 63"/>
                  <a:gd name="T18" fmla="*/ 800 w 835"/>
                  <a:gd name="T19" fmla="*/ 14 h 63"/>
                  <a:gd name="T20" fmla="*/ 800 w 835"/>
                  <a:gd name="T21" fmla="*/ 17 h 63"/>
                  <a:gd name="T22" fmla="*/ 802 w 835"/>
                  <a:gd name="T23" fmla="*/ 21 h 63"/>
                  <a:gd name="T24" fmla="*/ 804 w 835"/>
                  <a:gd name="T25" fmla="*/ 26 h 63"/>
                  <a:gd name="T26" fmla="*/ 42 w 835"/>
                  <a:gd name="T27" fmla="*/ 63 h 63"/>
                  <a:gd name="T28" fmla="*/ 42 w 835"/>
                  <a:gd name="T29" fmla="*/ 63 h 63"/>
                  <a:gd name="T30" fmla="*/ 42 w 835"/>
                  <a:gd name="T31" fmla="*/ 60 h 63"/>
                  <a:gd name="T32" fmla="*/ 41 w 835"/>
                  <a:gd name="T33" fmla="*/ 60 h 63"/>
                  <a:gd name="T34" fmla="*/ 36 w 835"/>
                  <a:gd name="T35" fmla="*/ 59 h 63"/>
                  <a:gd name="T36" fmla="*/ 36 w 835"/>
                  <a:gd name="T37" fmla="*/ 59 h 63"/>
                  <a:gd name="T38" fmla="*/ 27 w 835"/>
                  <a:gd name="T39" fmla="*/ 57 h 63"/>
                  <a:gd name="T40" fmla="*/ 16 w 835"/>
                  <a:gd name="T41" fmla="*/ 53 h 63"/>
                  <a:gd name="T42" fmla="*/ 7 w 835"/>
                  <a:gd name="T43" fmla="*/ 48 h 63"/>
                  <a:gd name="T44" fmla="*/ 3 w 835"/>
                  <a:gd name="T45" fmla="*/ 44 h 63"/>
                  <a:gd name="T46" fmla="*/ 0 w 835"/>
                  <a:gd name="T47" fmla="*/ 40 h 63"/>
                  <a:gd name="T48" fmla="*/ 0 w 835"/>
                  <a:gd name="T49" fmla="*/ 40 h 6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5"/>
                  <a:gd name="T76" fmla="*/ 0 h 63"/>
                  <a:gd name="T77" fmla="*/ 835 w 835"/>
                  <a:gd name="T78" fmla="*/ 63 h 6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5" h="63">
                    <a:moveTo>
                      <a:pt x="0" y="40"/>
                    </a:moveTo>
                    <a:lnTo>
                      <a:pt x="835" y="0"/>
                    </a:lnTo>
                    <a:lnTo>
                      <a:pt x="835" y="0"/>
                    </a:lnTo>
                    <a:lnTo>
                      <a:pt x="829" y="6"/>
                    </a:lnTo>
                    <a:lnTo>
                      <a:pt x="821" y="9"/>
                    </a:lnTo>
                    <a:lnTo>
                      <a:pt x="812" y="11"/>
                    </a:lnTo>
                    <a:lnTo>
                      <a:pt x="806" y="11"/>
                    </a:lnTo>
                    <a:lnTo>
                      <a:pt x="806" y="11"/>
                    </a:lnTo>
                    <a:lnTo>
                      <a:pt x="800" y="13"/>
                    </a:lnTo>
                    <a:lnTo>
                      <a:pt x="800" y="14"/>
                    </a:lnTo>
                    <a:lnTo>
                      <a:pt x="800" y="17"/>
                    </a:lnTo>
                    <a:lnTo>
                      <a:pt x="802" y="21"/>
                    </a:lnTo>
                    <a:lnTo>
                      <a:pt x="804" y="26"/>
                    </a:lnTo>
                    <a:lnTo>
                      <a:pt x="42" y="63"/>
                    </a:lnTo>
                    <a:lnTo>
                      <a:pt x="42" y="63"/>
                    </a:lnTo>
                    <a:lnTo>
                      <a:pt x="42" y="60"/>
                    </a:lnTo>
                    <a:lnTo>
                      <a:pt x="41" y="60"/>
                    </a:lnTo>
                    <a:lnTo>
                      <a:pt x="36" y="59"/>
                    </a:lnTo>
                    <a:lnTo>
                      <a:pt x="36" y="59"/>
                    </a:lnTo>
                    <a:lnTo>
                      <a:pt x="27" y="57"/>
                    </a:lnTo>
                    <a:lnTo>
                      <a:pt x="16" y="53"/>
                    </a:lnTo>
                    <a:lnTo>
                      <a:pt x="7" y="48"/>
                    </a:lnTo>
                    <a:lnTo>
                      <a:pt x="3" y="44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18" name="Freeform 12"/>
              <p:cNvSpPr>
                <a:spLocks noChangeArrowheads="1"/>
              </p:cNvSpPr>
              <p:nvPr/>
            </p:nvSpPr>
            <p:spPr bwMode="auto">
              <a:xfrm>
                <a:off x="73025" y="598488"/>
                <a:ext cx="1268413" cy="96838"/>
              </a:xfrm>
              <a:custGeom>
                <a:avLst/>
                <a:gdLst>
                  <a:gd name="T0" fmla="*/ 0 w 799"/>
                  <a:gd name="T1" fmla="*/ 36 h 61"/>
                  <a:gd name="T2" fmla="*/ 795 w 799"/>
                  <a:gd name="T3" fmla="*/ 0 h 61"/>
                  <a:gd name="T4" fmla="*/ 795 w 799"/>
                  <a:gd name="T5" fmla="*/ 0 h 61"/>
                  <a:gd name="T6" fmla="*/ 794 w 799"/>
                  <a:gd name="T7" fmla="*/ 4 h 61"/>
                  <a:gd name="T8" fmla="*/ 795 w 799"/>
                  <a:gd name="T9" fmla="*/ 10 h 61"/>
                  <a:gd name="T10" fmla="*/ 799 w 799"/>
                  <a:gd name="T11" fmla="*/ 23 h 61"/>
                  <a:gd name="T12" fmla="*/ 11 w 799"/>
                  <a:gd name="T13" fmla="*/ 61 h 61"/>
                  <a:gd name="T14" fmla="*/ 11 w 799"/>
                  <a:gd name="T15" fmla="*/ 61 h 61"/>
                  <a:gd name="T16" fmla="*/ 13 w 799"/>
                  <a:gd name="T17" fmla="*/ 52 h 61"/>
                  <a:gd name="T18" fmla="*/ 13 w 799"/>
                  <a:gd name="T19" fmla="*/ 46 h 61"/>
                  <a:gd name="T20" fmla="*/ 11 w 799"/>
                  <a:gd name="T21" fmla="*/ 43 h 61"/>
                  <a:gd name="T22" fmla="*/ 10 w 799"/>
                  <a:gd name="T23" fmla="*/ 40 h 61"/>
                  <a:gd name="T24" fmla="*/ 6 w 799"/>
                  <a:gd name="T25" fmla="*/ 39 h 61"/>
                  <a:gd name="T26" fmla="*/ 0 w 799"/>
                  <a:gd name="T27" fmla="*/ 36 h 61"/>
                  <a:gd name="T28" fmla="*/ 0 w 799"/>
                  <a:gd name="T29" fmla="*/ 36 h 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99"/>
                  <a:gd name="T46" fmla="*/ 0 h 61"/>
                  <a:gd name="T47" fmla="*/ 799 w 799"/>
                  <a:gd name="T48" fmla="*/ 61 h 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99" h="61">
                    <a:moveTo>
                      <a:pt x="0" y="36"/>
                    </a:moveTo>
                    <a:lnTo>
                      <a:pt x="795" y="0"/>
                    </a:lnTo>
                    <a:lnTo>
                      <a:pt x="795" y="0"/>
                    </a:lnTo>
                    <a:lnTo>
                      <a:pt x="794" y="4"/>
                    </a:lnTo>
                    <a:lnTo>
                      <a:pt x="795" y="10"/>
                    </a:lnTo>
                    <a:lnTo>
                      <a:pt x="799" y="23"/>
                    </a:lnTo>
                    <a:lnTo>
                      <a:pt x="11" y="61"/>
                    </a:lnTo>
                    <a:lnTo>
                      <a:pt x="11" y="61"/>
                    </a:lnTo>
                    <a:lnTo>
                      <a:pt x="13" y="52"/>
                    </a:lnTo>
                    <a:lnTo>
                      <a:pt x="13" y="46"/>
                    </a:lnTo>
                    <a:lnTo>
                      <a:pt x="11" y="43"/>
                    </a:lnTo>
                    <a:lnTo>
                      <a:pt x="10" y="40"/>
                    </a:lnTo>
                    <a:lnTo>
                      <a:pt x="6" y="39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19" name="Freeform 13"/>
              <p:cNvSpPr>
                <a:spLocks noChangeArrowheads="1"/>
              </p:cNvSpPr>
              <p:nvPr/>
            </p:nvSpPr>
            <p:spPr bwMode="auto">
              <a:xfrm>
                <a:off x="84137" y="684213"/>
                <a:ext cx="1285875" cy="96838"/>
              </a:xfrm>
              <a:custGeom>
                <a:avLst/>
                <a:gdLst>
                  <a:gd name="T0" fmla="*/ 3 w 810"/>
                  <a:gd name="T1" fmla="*/ 36 h 61"/>
                  <a:gd name="T2" fmla="*/ 788 w 810"/>
                  <a:gd name="T3" fmla="*/ 0 h 61"/>
                  <a:gd name="T4" fmla="*/ 788 w 810"/>
                  <a:gd name="T5" fmla="*/ 0 h 61"/>
                  <a:gd name="T6" fmla="*/ 788 w 810"/>
                  <a:gd name="T7" fmla="*/ 5 h 61"/>
                  <a:gd name="T8" fmla="*/ 790 w 810"/>
                  <a:gd name="T9" fmla="*/ 11 h 61"/>
                  <a:gd name="T10" fmla="*/ 795 w 810"/>
                  <a:gd name="T11" fmla="*/ 16 h 61"/>
                  <a:gd name="T12" fmla="*/ 803 w 810"/>
                  <a:gd name="T13" fmla="*/ 20 h 61"/>
                  <a:gd name="T14" fmla="*/ 803 w 810"/>
                  <a:gd name="T15" fmla="*/ 20 h 61"/>
                  <a:gd name="T16" fmla="*/ 810 w 810"/>
                  <a:gd name="T17" fmla="*/ 23 h 61"/>
                  <a:gd name="T18" fmla="*/ 0 w 810"/>
                  <a:gd name="T19" fmla="*/ 61 h 61"/>
                  <a:gd name="T20" fmla="*/ 0 w 810"/>
                  <a:gd name="T21" fmla="*/ 61 h 61"/>
                  <a:gd name="T22" fmla="*/ 4 w 810"/>
                  <a:gd name="T23" fmla="*/ 55 h 61"/>
                  <a:gd name="T24" fmla="*/ 6 w 810"/>
                  <a:gd name="T25" fmla="*/ 50 h 61"/>
                  <a:gd name="T26" fmla="*/ 4 w 810"/>
                  <a:gd name="T27" fmla="*/ 43 h 61"/>
                  <a:gd name="T28" fmla="*/ 3 w 810"/>
                  <a:gd name="T29" fmla="*/ 36 h 61"/>
                  <a:gd name="T30" fmla="*/ 3 w 810"/>
                  <a:gd name="T31" fmla="*/ 36 h 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10"/>
                  <a:gd name="T49" fmla="*/ 0 h 61"/>
                  <a:gd name="T50" fmla="*/ 810 w 810"/>
                  <a:gd name="T51" fmla="*/ 61 h 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10" h="61">
                    <a:moveTo>
                      <a:pt x="3" y="36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88" y="5"/>
                    </a:lnTo>
                    <a:lnTo>
                      <a:pt x="790" y="11"/>
                    </a:lnTo>
                    <a:lnTo>
                      <a:pt x="795" y="16"/>
                    </a:lnTo>
                    <a:lnTo>
                      <a:pt x="803" y="20"/>
                    </a:lnTo>
                    <a:lnTo>
                      <a:pt x="803" y="20"/>
                    </a:lnTo>
                    <a:lnTo>
                      <a:pt x="810" y="23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4" y="55"/>
                    </a:lnTo>
                    <a:lnTo>
                      <a:pt x="6" y="50"/>
                    </a:lnTo>
                    <a:lnTo>
                      <a:pt x="4" y="43"/>
                    </a:lnTo>
                    <a:lnTo>
                      <a:pt x="3" y="36"/>
                    </a:lnTo>
                    <a:lnTo>
                      <a:pt x="3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20" name="Freeform 14"/>
              <p:cNvSpPr>
                <a:spLocks noChangeArrowheads="1"/>
              </p:cNvSpPr>
              <p:nvPr/>
            </p:nvSpPr>
            <p:spPr bwMode="auto">
              <a:xfrm>
                <a:off x="76200" y="782638"/>
                <a:ext cx="1262063" cy="96838"/>
              </a:xfrm>
              <a:custGeom>
                <a:avLst/>
                <a:gdLst>
                  <a:gd name="T0" fmla="*/ 0 w 795"/>
                  <a:gd name="T1" fmla="*/ 38 h 61"/>
                  <a:gd name="T2" fmla="*/ 788 w 795"/>
                  <a:gd name="T3" fmla="*/ 0 h 61"/>
                  <a:gd name="T4" fmla="*/ 788 w 795"/>
                  <a:gd name="T5" fmla="*/ 0 h 61"/>
                  <a:gd name="T6" fmla="*/ 792 w 795"/>
                  <a:gd name="T7" fmla="*/ 8 h 61"/>
                  <a:gd name="T8" fmla="*/ 795 w 795"/>
                  <a:gd name="T9" fmla="*/ 15 h 61"/>
                  <a:gd name="T10" fmla="*/ 795 w 795"/>
                  <a:gd name="T11" fmla="*/ 22 h 61"/>
                  <a:gd name="T12" fmla="*/ 795 w 795"/>
                  <a:gd name="T13" fmla="*/ 22 h 61"/>
                  <a:gd name="T14" fmla="*/ 795 w 795"/>
                  <a:gd name="T15" fmla="*/ 24 h 61"/>
                  <a:gd name="T16" fmla="*/ 9 w 795"/>
                  <a:gd name="T17" fmla="*/ 61 h 61"/>
                  <a:gd name="T18" fmla="*/ 9 w 795"/>
                  <a:gd name="T19" fmla="*/ 61 h 61"/>
                  <a:gd name="T20" fmla="*/ 11 w 795"/>
                  <a:gd name="T21" fmla="*/ 56 h 61"/>
                  <a:gd name="T22" fmla="*/ 13 w 795"/>
                  <a:gd name="T23" fmla="*/ 50 h 61"/>
                  <a:gd name="T24" fmla="*/ 17 w 795"/>
                  <a:gd name="T25" fmla="*/ 43 h 61"/>
                  <a:gd name="T26" fmla="*/ 17 w 795"/>
                  <a:gd name="T27" fmla="*/ 41 h 61"/>
                  <a:gd name="T28" fmla="*/ 15 w 795"/>
                  <a:gd name="T29" fmla="*/ 39 h 61"/>
                  <a:gd name="T30" fmla="*/ 9 w 795"/>
                  <a:gd name="T31" fmla="*/ 38 h 61"/>
                  <a:gd name="T32" fmla="*/ 0 w 795"/>
                  <a:gd name="T33" fmla="*/ 38 h 61"/>
                  <a:gd name="T34" fmla="*/ 0 w 795"/>
                  <a:gd name="T35" fmla="*/ 38 h 6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795"/>
                  <a:gd name="T55" fmla="*/ 0 h 61"/>
                  <a:gd name="T56" fmla="*/ 795 w 795"/>
                  <a:gd name="T57" fmla="*/ 61 h 6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795" h="61">
                    <a:moveTo>
                      <a:pt x="0" y="38"/>
                    </a:moveTo>
                    <a:lnTo>
                      <a:pt x="788" y="0"/>
                    </a:lnTo>
                    <a:lnTo>
                      <a:pt x="788" y="0"/>
                    </a:lnTo>
                    <a:lnTo>
                      <a:pt x="792" y="8"/>
                    </a:lnTo>
                    <a:lnTo>
                      <a:pt x="795" y="15"/>
                    </a:lnTo>
                    <a:lnTo>
                      <a:pt x="795" y="22"/>
                    </a:lnTo>
                    <a:lnTo>
                      <a:pt x="795" y="22"/>
                    </a:lnTo>
                    <a:lnTo>
                      <a:pt x="795" y="24"/>
                    </a:lnTo>
                    <a:lnTo>
                      <a:pt x="9" y="61"/>
                    </a:lnTo>
                    <a:lnTo>
                      <a:pt x="9" y="61"/>
                    </a:lnTo>
                    <a:lnTo>
                      <a:pt x="11" y="56"/>
                    </a:lnTo>
                    <a:lnTo>
                      <a:pt x="13" y="50"/>
                    </a:lnTo>
                    <a:lnTo>
                      <a:pt x="17" y="43"/>
                    </a:lnTo>
                    <a:lnTo>
                      <a:pt x="17" y="41"/>
                    </a:lnTo>
                    <a:lnTo>
                      <a:pt x="15" y="39"/>
                    </a:lnTo>
                    <a:lnTo>
                      <a:pt x="9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21" name="Freeform 15"/>
              <p:cNvSpPr>
                <a:spLocks noChangeArrowheads="1"/>
              </p:cNvSpPr>
              <p:nvPr/>
            </p:nvSpPr>
            <p:spPr bwMode="auto">
              <a:xfrm>
                <a:off x="71437" y="873125"/>
                <a:ext cx="1306513" cy="96838"/>
              </a:xfrm>
              <a:custGeom>
                <a:avLst/>
                <a:gdLst>
                  <a:gd name="T0" fmla="*/ 15 w 823"/>
                  <a:gd name="T1" fmla="*/ 36 h 61"/>
                  <a:gd name="T2" fmla="*/ 794 w 823"/>
                  <a:gd name="T3" fmla="*/ 0 h 61"/>
                  <a:gd name="T4" fmla="*/ 794 w 823"/>
                  <a:gd name="T5" fmla="*/ 0 h 61"/>
                  <a:gd name="T6" fmla="*/ 794 w 823"/>
                  <a:gd name="T7" fmla="*/ 4 h 61"/>
                  <a:gd name="T8" fmla="*/ 796 w 823"/>
                  <a:gd name="T9" fmla="*/ 7 h 61"/>
                  <a:gd name="T10" fmla="*/ 800 w 823"/>
                  <a:gd name="T11" fmla="*/ 11 h 61"/>
                  <a:gd name="T12" fmla="*/ 807 w 823"/>
                  <a:gd name="T13" fmla="*/ 13 h 61"/>
                  <a:gd name="T14" fmla="*/ 807 w 823"/>
                  <a:gd name="T15" fmla="*/ 13 h 61"/>
                  <a:gd name="T16" fmla="*/ 817 w 823"/>
                  <a:gd name="T17" fmla="*/ 18 h 61"/>
                  <a:gd name="T18" fmla="*/ 823 w 823"/>
                  <a:gd name="T19" fmla="*/ 22 h 61"/>
                  <a:gd name="T20" fmla="*/ 0 w 823"/>
                  <a:gd name="T21" fmla="*/ 61 h 61"/>
                  <a:gd name="T22" fmla="*/ 0 w 823"/>
                  <a:gd name="T23" fmla="*/ 61 h 61"/>
                  <a:gd name="T24" fmla="*/ 3 w 823"/>
                  <a:gd name="T25" fmla="*/ 59 h 61"/>
                  <a:gd name="T26" fmla="*/ 3 w 823"/>
                  <a:gd name="T27" fmla="*/ 59 h 61"/>
                  <a:gd name="T28" fmla="*/ 11 w 823"/>
                  <a:gd name="T29" fmla="*/ 55 h 61"/>
                  <a:gd name="T30" fmla="*/ 14 w 823"/>
                  <a:gd name="T31" fmla="*/ 53 h 61"/>
                  <a:gd name="T32" fmla="*/ 15 w 823"/>
                  <a:gd name="T33" fmla="*/ 50 h 61"/>
                  <a:gd name="T34" fmla="*/ 16 w 823"/>
                  <a:gd name="T35" fmla="*/ 43 h 61"/>
                  <a:gd name="T36" fmla="*/ 15 w 823"/>
                  <a:gd name="T37" fmla="*/ 36 h 61"/>
                  <a:gd name="T38" fmla="*/ 15 w 823"/>
                  <a:gd name="T39" fmla="*/ 36 h 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823"/>
                  <a:gd name="T61" fmla="*/ 0 h 61"/>
                  <a:gd name="T62" fmla="*/ 823 w 823"/>
                  <a:gd name="T63" fmla="*/ 61 h 61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823" h="61">
                    <a:moveTo>
                      <a:pt x="15" y="36"/>
                    </a:moveTo>
                    <a:lnTo>
                      <a:pt x="794" y="0"/>
                    </a:lnTo>
                    <a:lnTo>
                      <a:pt x="794" y="0"/>
                    </a:lnTo>
                    <a:lnTo>
                      <a:pt x="794" y="4"/>
                    </a:lnTo>
                    <a:lnTo>
                      <a:pt x="796" y="7"/>
                    </a:lnTo>
                    <a:lnTo>
                      <a:pt x="800" y="11"/>
                    </a:lnTo>
                    <a:lnTo>
                      <a:pt x="807" y="13"/>
                    </a:lnTo>
                    <a:lnTo>
                      <a:pt x="807" y="13"/>
                    </a:lnTo>
                    <a:lnTo>
                      <a:pt x="817" y="18"/>
                    </a:lnTo>
                    <a:lnTo>
                      <a:pt x="823" y="22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3" y="59"/>
                    </a:lnTo>
                    <a:lnTo>
                      <a:pt x="3" y="59"/>
                    </a:lnTo>
                    <a:lnTo>
                      <a:pt x="11" y="55"/>
                    </a:lnTo>
                    <a:lnTo>
                      <a:pt x="14" y="53"/>
                    </a:lnTo>
                    <a:lnTo>
                      <a:pt x="15" y="50"/>
                    </a:lnTo>
                    <a:lnTo>
                      <a:pt x="16" y="43"/>
                    </a:lnTo>
                    <a:lnTo>
                      <a:pt x="15" y="36"/>
                    </a:lnTo>
                    <a:lnTo>
                      <a:pt x="15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22" name="Freeform 16"/>
              <p:cNvSpPr>
                <a:spLocks noChangeArrowheads="1"/>
              </p:cNvSpPr>
              <p:nvPr/>
            </p:nvSpPr>
            <p:spPr bwMode="auto">
              <a:xfrm>
                <a:off x="84137" y="965200"/>
                <a:ext cx="1250950" cy="96838"/>
              </a:xfrm>
              <a:custGeom>
                <a:avLst/>
                <a:gdLst>
                  <a:gd name="T0" fmla="*/ 0 w 788"/>
                  <a:gd name="T1" fmla="*/ 37 h 61"/>
                  <a:gd name="T2" fmla="*/ 786 w 788"/>
                  <a:gd name="T3" fmla="*/ 0 h 61"/>
                  <a:gd name="T4" fmla="*/ 786 w 788"/>
                  <a:gd name="T5" fmla="*/ 0 h 61"/>
                  <a:gd name="T6" fmla="*/ 784 w 788"/>
                  <a:gd name="T7" fmla="*/ 6 h 61"/>
                  <a:gd name="T8" fmla="*/ 786 w 788"/>
                  <a:gd name="T9" fmla="*/ 11 h 61"/>
                  <a:gd name="T10" fmla="*/ 788 w 788"/>
                  <a:gd name="T11" fmla="*/ 25 h 61"/>
                  <a:gd name="T12" fmla="*/ 7 w 788"/>
                  <a:gd name="T13" fmla="*/ 61 h 61"/>
                  <a:gd name="T14" fmla="*/ 7 w 788"/>
                  <a:gd name="T15" fmla="*/ 61 h 61"/>
                  <a:gd name="T16" fmla="*/ 8 w 788"/>
                  <a:gd name="T17" fmla="*/ 54 h 61"/>
                  <a:gd name="T18" fmla="*/ 8 w 788"/>
                  <a:gd name="T19" fmla="*/ 48 h 61"/>
                  <a:gd name="T20" fmla="*/ 6 w 788"/>
                  <a:gd name="T21" fmla="*/ 42 h 61"/>
                  <a:gd name="T22" fmla="*/ 0 w 788"/>
                  <a:gd name="T23" fmla="*/ 37 h 61"/>
                  <a:gd name="T24" fmla="*/ 0 w 788"/>
                  <a:gd name="T25" fmla="*/ 37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88"/>
                  <a:gd name="T40" fmla="*/ 0 h 61"/>
                  <a:gd name="T41" fmla="*/ 788 w 788"/>
                  <a:gd name="T42" fmla="*/ 61 h 6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88" h="61">
                    <a:moveTo>
                      <a:pt x="0" y="37"/>
                    </a:moveTo>
                    <a:lnTo>
                      <a:pt x="786" y="0"/>
                    </a:lnTo>
                    <a:lnTo>
                      <a:pt x="786" y="0"/>
                    </a:lnTo>
                    <a:lnTo>
                      <a:pt x="784" y="6"/>
                    </a:lnTo>
                    <a:lnTo>
                      <a:pt x="786" y="11"/>
                    </a:lnTo>
                    <a:lnTo>
                      <a:pt x="788" y="25"/>
                    </a:lnTo>
                    <a:lnTo>
                      <a:pt x="7" y="61"/>
                    </a:lnTo>
                    <a:lnTo>
                      <a:pt x="7" y="61"/>
                    </a:lnTo>
                    <a:lnTo>
                      <a:pt x="8" y="54"/>
                    </a:lnTo>
                    <a:lnTo>
                      <a:pt x="8" y="48"/>
                    </a:lnTo>
                    <a:lnTo>
                      <a:pt x="6" y="42"/>
                    </a:lnTo>
                    <a:lnTo>
                      <a:pt x="0" y="37"/>
                    </a:lnTo>
                    <a:lnTo>
                      <a:pt x="0" y="3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23" name="Freeform 17"/>
              <p:cNvSpPr>
                <a:spLocks noChangeArrowheads="1"/>
              </p:cNvSpPr>
              <p:nvPr/>
            </p:nvSpPr>
            <p:spPr bwMode="auto">
              <a:xfrm>
                <a:off x="103187" y="1098550"/>
                <a:ext cx="1254125" cy="311150"/>
              </a:xfrm>
              <a:custGeom>
                <a:avLst/>
                <a:gdLst>
                  <a:gd name="T0" fmla="*/ 370 w 790"/>
                  <a:gd name="T1" fmla="*/ 196 h 196"/>
                  <a:gd name="T2" fmla="*/ 370 w 790"/>
                  <a:gd name="T3" fmla="*/ 196 h 196"/>
                  <a:gd name="T4" fmla="*/ 305 w 790"/>
                  <a:gd name="T5" fmla="*/ 195 h 196"/>
                  <a:gd name="T6" fmla="*/ 269 w 790"/>
                  <a:gd name="T7" fmla="*/ 194 h 196"/>
                  <a:gd name="T8" fmla="*/ 233 w 790"/>
                  <a:gd name="T9" fmla="*/ 191 h 196"/>
                  <a:gd name="T10" fmla="*/ 201 w 790"/>
                  <a:gd name="T11" fmla="*/ 187 h 196"/>
                  <a:gd name="T12" fmla="*/ 172 w 790"/>
                  <a:gd name="T13" fmla="*/ 182 h 196"/>
                  <a:gd name="T14" fmla="*/ 163 w 790"/>
                  <a:gd name="T15" fmla="*/ 179 h 196"/>
                  <a:gd name="T16" fmla="*/ 155 w 790"/>
                  <a:gd name="T17" fmla="*/ 176 h 196"/>
                  <a:gd name="T18" fmla="*/ 148 w 790"/>
                  <a:gd name="T19" fmla="*/ 172 h 196"/>
                  <a:gd name="T20" fmla="*/ 147 w 790"/>
                  <a:gd name="T21" fmla="*/ 168 h 196"/>
                  <a:gd name="T22" fmla="*/ 147 w 790"/>
                  <a:gd name="T23" fmla="*/ 168 h 196"/>
                  <a:gd name="T24" fmla="*/ 144 w 790"/>
                  <a:gd name="T25" fmla="*/ 160 h 196"/>
                  <a:gd name="T26" fmla="*/ 140 w 790"/>
                  <a:gd name="T27" fmla="*/ 153 h 196"/>
                  <a:gd name="T28" fmla="*/ 133 w 790"/>
                  <a:gd name="T29" fmla="*/ 145 h 196"/>
                  <a:gd name="T30" fmla="*/ 125 w 790"/>
                  <a:gd name="T31" fmla="*/ 138 h 196"/>
                  <a:gd name="T32" fmla="*/ 99 w 790"/>
                  <a:gd name="T33" fmla="*/ 121 h 196"/>
                  <a:gd name="T34" fmla="*/ 64 w 790"/>
                  <a:gd name="T35" fmla="*/ 99 h 196"/>
                  <a:gd name="T36" fmla="*/ 64 w 790"/>
                  <a:gd name="T37" fmla="*/ 99 h 196"/>
                  <a:gd name="T38" fmla="*/ 52 w 790"/>
                  <a:gd name="T39" fmla="*/ 92 h 196"/>
                  <a:gd name="T40" fmla="*/ 42 w 790"/>
                  <a:gd name="T41" fmla="*/ 84 h 196"/>
                  <a:gd name="T42" fmla="*/ 33 w 790"/>
                  <a:gd name="T43" fmla="*/ 76 h 196"/>
                  <a:gd name="T44" fmla="*/ 23 w 790"/>
                  <a:gd name="T45" fmla="*/ 68 h 196"/>
                  <a:gd name="T46" fmla="*/ 11 w 790"/>
                  <a:gd name="T47" fmla="*/ 53 h 196"/>
                  <a:gd name="T48" fmla="*/ 0 w 790"/>
                  <a:gd name="T49" fmla="*/ 37 h 196"/>
                  <a:gd name="T50" fmla="*/ 790 w 790"/>
                  <a:gd name="T51" fmla="*/ 0 h 196"/>
                  <a:gd name="T52" fmla="*/ 790 w 790"/>
                  <a:gd name="T53" fmla="*/ 0 h 196"/>
                  <a:gd name="T54" fmla="*/ 786 w 790"/>
                  <a:gd name="T55" fmla="*/ 12 h 196"/>
                  <a:gd name="T56" fmla="*/ 778 w 790"/>
                  <a:gd name="T57" fmla="*/ 24 h 196"/>
                  <a:gd name="T58" fmla="*/ 770 w 790"/>
                  <a:gd name="T59" fmla="*/ 38 h 196"/>
                  <a:gd name="T60" fmla="*/ 760 w 790"/>
                  <a:gd name="T61" fmla="*/ 50 h 196"/>
                  <a:gd name="T62" fmla="*/ 749 w 790"/>
                  <a:gd name="T63" fmla="*/ 62 h 196"/>
                  <a:gd name="T64" fmla="*/ 738 w 790"/>
                  <a:gd name="T65" fmla="*/ 76 h 196"/>
                  <a:gd name="T66" fmla="*/ 711 w 790"/>
                  <a:gd name="T67" fmla="*/ 99 h 196"/>
                  <a:gd name="T68" fmla="*/ 711 w 790"/>
                  <a:gd name="T69" fmla="*/ 99 h 196"/>
                  <a:gd name="T70" fmla="*/ 696 w 790"/>
                  <a:gd name="T71" fmla="*/ 111 h 196"/>
                  <a:gd name="T72" fmla="*/ 682 w 790"/>
                  <a:gd name="T73" fmla="*/ 122 h 196"/>
                  <a:gd name="T74" fmla="*/ 657 w 790"/>
                  <a:gd name="T75" fmla="*/ 138 h 196"/>
                  <a:gd name="T76" fmla="*/ 646 w 790"/>
                  <a:gd name="T77" fmla="*/ 146 h 196"/>
                  <a:gd name="T78" fmla="*/ 638 w 790"/>
                  <a:gd name="T79" fmla="*/ 153 h 196"/>
                  <a:gd name="T80" fmla="*/ 633 w 790"/>
                  <a:gd name="T81" fmla="*/ 160 h 196"/>
                  <a:gd name="T82" fmla="*/ 630 w 790"/>
                  <a:gd name="T83" fmla="*/ 168 h 196"/>
                  <a:gd name="T84" fmla="*/ 630 w 790"/>
                  <a:gd name="T85" fmla="*/ 168 h 196"/>
                  <a:gd name="T86" fmla="*/ 629 w 790"/>
                  <a:gd name="T87" fmla="*/ 169 h 196"/>
                  <a:gd name="T88" fmla="*/ 627 w 790"/>
                  <a:gd name="T89" fmla="*/ 172 h 196"/>
                  <a:gd name="T90" fmla="*/ 621 w 790"/>
                  <a:gd name="T91" fmla="*/ 176 h 196"/>
                  <a:gd name="T92" fmla="*/ 610 w 790"/>
                  <a:gd name="T93" fmla="*/ 179 h 196"/>
                  <a:gd name="T94" fmla="*/ 598 w 790"/>
                  <a:gd name="T95" fmla="*/ 182 h 196"/>
                  <a:gd name="T96" fmla="*/ 564 w 790"/>
                  <a:gd name="T97" fmla="*/ 187 h 196"/>
                  <a:gd name="T98" fmla="*/ 525 w 790"/>
                  <a:gd name="T99" fmla="*/ 191 h 196"/>
                  <a:gd name="T100" fmla="*/ 483 w 790"/>
                  <a:gd name="T101" fmla="*/ 194 h 196"/>
                  <a:gd name="T102" fmla="*/ 439 w 790"/>
                  <a:gd name="T103" fmla="*/ 195 h 196"/>
                  <a:gd name="T104" fmla="*/ 370 w 790"/>
                  <a:gd name="T105" fmla="*/ 196 h 196"/>
                  <a:gd name="T106" fmla="*/ 370 w 790"/>
                  <a:gd name="T107" fmla="*/ 196 h 19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790"/>
                  <a:gd name="T163" fmla="*/ 0 h 196"/>
                  <a:gd name="T164" fmla="*/ 790 w 790"/>
                  <a:gd name="T165" fmla="*/ 196 h 19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790" h="196">
                    <a:moveTo>
                      <a:pt x="370" y="196"/>
                    </a:moveTo>
                    <a:lnTo>
                      <a:pt x="370" y="196"/>
                    </a:lnTo>
                    <a:lnTo>
                      <a:pt x="305" y="195"/>
                    </a:lnTo>
                    <a:lnTo>
                      <a:pt x="269" y="194"/>
                    </a:lnTo>
                    <a:lnTo>
                      <a:pt x="233" y="191"/>
                    </a:lnTo>
                    <a:lnTo>
                      <a:pt x="201" y="187"/>
                    </a:lnTo>
                    <a:lnTo>
                      <a:pt x="172" y="182"/>
                    </a:lnTo>
                    <a:lnTo>
                      <a:pt x="163" y="179"/>
                    </a:lnTo>
                    <a:lnTo>
                      <a:pt x="155" y="176"/>
                    </a:lnTo>
                    <a:lnTo>
                      <a:pt x="148" y="172"/>
                    </a:lnTo>
                    <a:lnTo>
                      <a:pt x="147" y="168"/>
                    </a:lnTo>
                    <a:lnTo>
                      <a:pt x="147" y="168"/>
                    </a:lnTo>
                    <a:lnTo>
                      <a:pt x="144" y="160"/>
                    </a:lnTo>
                    <a:lnTo>
                      <a:pt x="140" y="153"/>
                    </a:lnTo>
                    <a:lnTo>
                      <a:pt x="133" y="145"/>
                    </a:lnTo>
                    <a:lnTo>
                      <a:pt x="125" y="138"/>
                    </a:lnTo>
                    <a:lnTo>
                      <a:pt x="99" y="121"/>
                    </a:lnTo>
                    <a:lnTo>
                      <a:pt x="64" y="99"/>
                    </a:lnTo>
                    <a:lnTo>
                      <a:pt x="64" y="99"/>
                    </a:lnTo>
                    <a:lnTo>
                      <a:pt x="52" y="92"/>
                    </a:lnTo>
                    <a:lnTo>
                      <a:pt x="42" y="84"/>
                    </a:lnTo>
                    <a:lnTo>
                      <a:pt x="33" y="76"/>
                    </a:lnTo>
                    <a:lnTo>
                      <a:pt x="23" y="68"/>
                    </a:lnTo>
                    <a:lnTo>
                      <a:pt x="11" y="53"/>
                    </a:lnTo>
                    <a:lnTo>
                      <a:pt x="0" y="37"/>
                    </a:lnTo>
                    <a:lnTo>
                      <a:pt x="790" y="0"/>
                    </a:lnTo>
                    <a:lnTo>
                      <a:pt x="790" y="0"/>
                    </a:lnTo>
                    <a:lnTo>
                      <a:pt x="786" y="12"/>
                    </a:lnTo>
                    <a:lnTo>
                      <a:pt x="778" y="24"/>
                    </a:lnTo>
                    <a:lnTo>
                      <a:pt x="770" y="38"/>
                    </a:lnTo>
                    <a:lnTo>
                      <a:pt x="760" y="50"/>
                    </a:lnTo>
                    <a:lnTo>
                      <a:pt x="749" y="62"/>
                    </a:lnTo>
                    <a:lnTo>
                      <a:pt x="738" y="76"/>
                    </a:lnTo>
                    <a:lnTo>
                      <a:pt x="711" y="99"/>
                    </a:lnTo>
                    <a:lnTo>
                      <a:pt x="711" y="99"/>
                    </a:lnTo>
                    <a:lnTo>
                      <a:pt x="696" y="111"/>
                    </a:lnTo>
                    <a:lnTo>
                      <a:pt x="682" y="122"/>
                    </a:lnTo>
                    <a:lnTo>
                      <a:pt x="657" y="138"/>
                    </a:lnTo>
                    <a:lnTo>
                      <a:pt x="646" y="146"/>
                    </a:lnTo>
                    <a:lnTo>
                      <a:pt x="638" y="153"/>
                    </a:lnTo>
                    <a:lnTo>
                      <a:pt x="633" y="160"/>
                    </a:lnTo>
                    <a:lnTo>
                      <a:pt x="630" y="168"/>
                    </a:lnTo>
                    <a:lnTo>
                      <a:pt x="630" y="168"/>
                    </a:lnTo>
                    <a:lnTo>
                      <a:pt x="629" y="169"/>
                    </a:lnTo>
                    <a:lnTo>
                      <a:pt x="627" y="172"/>
                    </a:lnTo>
                    <a:lnTo>
                      <a:pt x="621" y="176"/>
                    </a:lnTo>
                    <a:lnTo>
                      <a:pt x="610" y="179"/>
                    </a:lnTo>
                    <a:lnTo>
                      <a:pt x="598" y="182"/>
                    </a:lnTo>
                    <a:lnTo>
                      <a:pt x="564" y="187"/>
                    </a:lnTo>
                    <a:lnTo>
                      <a:pt x="525" y="191"/>
                    </a:lnTo>
                    <a:lnTo>
                      <a:pt x="483" y="194"/>
                    </a:lnTo>
                    <a:lnTo>
                      <a:pt x="439" y="195"/>
                    </a:lnTo>
                    <a:lnTo>
                      <a:pt x="370" y="196"/>
                    </a:lnTo>
                    <a:lnTo>
                      <a:pt x="370" y="19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24" name="Freeform 18"/>
              <p:cNvSpPr>
                <a:spLocks noChangeArrowheads="1"/>
              </p:cNvSpPr>
              <p:nvPr/>
            </p:nvSpPr>
            <p:spPr bwMode="auto">
              <a:xfrm>
                <a:off x="327025" y="1130300"/>
                <a:ext cx="361950" cy="279400"/>
              </a:xfrm>
              <a:custGeom>
                <a:avLst/>
                <a:gdLst>
                  <a:gd name="T0" fmla="*/ 82 w 228"/>
                  <a:gd name="T1" fmla="*/ 170 h 176"/>
                  <a:gd name="T2" fmla="*/ 82 w 228"/>
                  <a:gd name="T3" fmla="*/ 170 h 176"/>
                  <a:gd name="T4" fmla="*/ 73 w 228"/>
                  <a:gd name="T5" fmla="*/ 149 h 176"/>
                  <a:gd name="T6" fmla="*/ 65 w 228"/>
                  <a:gd name="T7" fmla="*/ 130 h 176"/>
                  <a:gd name="T8" fmla="*/ 52 w 228"/>
                  <a:gd name="T9" fmla="*/ 109 h 176"/>
                  <a:gd name="T10" fmla="*/ 34 w 228"/>
                  <a:gd name="T11" fmla="*/ 80 h 176"/>
                  <a:gd name="T12" fmla="*/ 34 w 228"/>
                  <a:gd name="T13" fmla="*/ 80 h 176"/>
                  <a:gd name="T14" fmla="*/ 25 w 228"/>
                  <a:gd name="T15" fmla="*/ 64 h 176"/>
                  <a:gd name="T16" fmla="*/ 15 w 228"/>
                  <a:gd name="T17" fmla="*/ 46 h 176"/>
                  <a:gd name="T18" fmla="*/ 0 w 228"/>
                  <a:gd name="T19" fmla="*/ 10 h 176"/>
                  <a:gd name="T20" fmla="*/ 225 w 228"/>
                  <a:gd name="T21" fmla="*/ 0 h 176"/>
                  <a:gd name="T22" fmla="*/ 225 w 228"/>
                  <a:gd name="T23" fmla="*/ 0 h 176"/>
                  <a:gd name="T24" fmla="*/ 228 w 228"/>
                  <a:gd name="T25" fmla="*/ 41 h 176"/>
                  <a:gd name="T26" fmla="*/ 228 w 228"/>
                  <a:gd name="T27" fmla="*/ 80 h 176"/>
                  <a:gd name="T28" fmla="*/ 228 w 228"/>
                  <a:gd name="T29" fmla="*/ 80 h 176"/>
                  <a:gd name="T30" fmla="*/ 226 w 228"/>
                  <a:gd name="T31" fmla="*/ 110 h 176"/>
                  <a:gd name="T32" fmla="*/ 224 w 228"/>
                  <a:gd name="T33" fmla="*/ 133 h 176"/>
                  <a:gd name="T34" fmla="*/ 224 w 228"/>
                  <a:gd name="T35" fmla="*/ 152 h 176"/>
                  <a:gd name="T36" fmla="*/ 224 w 228"/>
                  <a:gd name="T37" fmla="*/ 162 h 176"/>
                  <a:gd name="T38" fmla="*/ 226 w 228"/>
                  <a:gd name="T39" fmla="*/ 172 h 176"/>
                  <a:gd name="T40" fmla="*/ 226 w 228"/>
                  <a:gd name="T41" fmla="*/ 172 h 176"/>
                  <a:gd name="T42" fmla="*/ 226 w 228"/>
                  <a:gd name="T43" fmla="*/ 176 h 176"/>
                  <a:gd name="T44" fmla="*/ 226 w 228"/>
                  <a:gd name="T45" fmla="*/ 176 h 176"/>
                  <a:gd name="T46" fmla="*/ 157 w 228"/>
                  <a:gd name="T47" fmla="*/ 175 h 176"/>
                  <a:gd name="T48" fmla="*/ 118 w 228"/>
                  <a:gd name="T49" fmla="*/ 172 h 176"/>
                  <a:gd name="T50" fmla="*/ 82 w 228"/>
                  <a:gd name="T51" fmla="*/ 170 h 176"/>
                  <a:gd name="T52" fmla="*/ 82 w 228"/>
                  <a:gd name="T53" fmla="*/ 170 h 17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28"/>
                  <a:gd name="T82" fmla="*/ 0 h 176"/>
                  <a:gd name="T83" fmla="*/ 228 w 228"/>
                  <a:gd name="T84" fmla="*/ 176 h 17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28" h="176">
                    <a:moveTo>
                      <a:pt x="82" y="170"/>
                    </a:moveTo>
                    <a:lnTo>
                      <a:pt x="82" y="170"/>
                    </a:lnTo>
                    <a:lnTo>
                      <a:pt x="73" y="149"/>
                    </a:lnTo>
                    <a:lnTo>
                      <a:pt x="65" y="130"/>
                    </a:lnTo>
                    <a:lnTo>
                      <a:pt x="52" y="109"/>
                    </a:lnTo>
                    <a:lnTo>
                      <a:pt x="34" y="80"/>
                    </a:lnTo>
                    <a:lnTo>
                      <a:pt x="34" y="80"/>
                    </a:lnTo>
                    <a:lnTo>
                      <a:pt x="25" y="64"/>
                    </a:lnTo>
                    <a:lnTo>
                      <a:pt x="15" y="46"/>
                    </a:lnTo>
                    <a:lnTo>
                      <a:pt x="0" y="10"/>
                    </a:lnTo>
                    <a:lnTo>
                      <a:pt x="225" y="0"/>
                    </a:lnTo>
                    <a:lnTo>
                      <a:pt x="225" y="0"/>
                    </a:lnTo>
                    <a:lnTo>
                      <a:pt x="228" y="41"/>
                    </a:lnTo>
                    <a:lnTo>
                      <a:pt x="228" y="80"/>
                    </a:lnTo>
                    <a:lnTo>
                      <a:pt x="228" y="80"/>
                    </a:lnTo>
                    <a:lnTo>
                      <a:pt x="226" y="110"/>
                    </a:lnTo>
                    <a:lnTo>
                      <a:pt x="224" y="133"/>
                    </a:lnTo>
                    <a:lnTo>
                      <a:pt x="224" y="152"/>
                    </a:lnTo>
                    <a:lnTo>
                      <a:pt x="224" y="162"/>
                    </a:lnTo>
                    <a:lnTo>
                      <a:pt x="226" y="172"/>
                    </a:lnTo>
                    <a:lnTo>
                      <a:pt x="226" y="172"/>
                    </a:lnTo>
                    <a:lnTo>
                      <a:pt x="226" y="176"/>
                    </a:lnTo>
                    <a:lnTo>
                      <a:pt x="226" y="176"/>
                    </a:lnTo>
                    <a:lnTo>
                      <a:pt x="157" y="175"/>
                    </a:lnTo>
                    <a:lnTo>
                      <a:pt x="118" y="172"/>
                    </a:lnTo>
                    <a:lnTo>
                      <a:pt x="82" y="170"/>
                    </a:lnTo>
                    <a:lnTo>
                      <a:pt x="82" y="17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25" name="Freeform 19"/>
              <p:cNvSpPr>
                <a:spLocks noChangeArrowheads="1"/>
              </p:cNvSpPr>
              <p:nvPr/>
            </p:nvSpPr>
            <p:spPr bwMode="auto">
              <a:xfrm>
                <a:off x="901700" y="152400"/>
                <a:ext cx="512763" cy="271463"/>
              </a:xfrm>
              <a:custGeom>
                <a:avLst/>
                <a:gdLst>
                  <a:gd name="T0" fmla="*/ 0 w 323"/>
                  <a:gd name="T1" fmla="*/ 0 h 171"/>
                  <a:gd name="T2" fmla="*/ 323 w 323"/>
                  <a:gd name="T3" fmla="*/ 0 h 171"/>
                  <a:gd name="T4" fmla="*/ 306 w 323"/>
                  <a:gd name="T5" fmla="*/ 140 h 171"/>
                  <a:gd name="T6" fmla="*/ 306 w 323"/>
                  <a:gd name="T7" fmla="*/ 140 h 171"/>
                  <a:gd name="T8" fmla="*/ 305 w 323"/>
                  <a:gd name="T9" fmla="*/ 147 h 171"/>
                  <a:gd name="T10" fmla="*/ 302 w 323"/>
                  <a:gd name="T11" fmla="*/ 152 h 171"/>
                  <a:gd name="T12" fmla="*/ 296 w 323"/>
                  <a:gd name="T13" fmla="*/ 157 h 171"/>
                  <a:gd name="T14" fmla="*/ 291 w 323"/>
                  <a:gd name="T15" fmla="*/ 161 h 171"/>
                  <a:gd name="T16" fmla="*/ 286 w 323"/>
                  <a:gd name="T17" fmla="*/ 164 h 171"/>
                  <a:gd name="T18" fmla="*/ 279 w 323"/>
                  <a:gd name="T19" fmla="*/ 167 h 171"/>
                  <a:gd name="T20" fmla="*/ 272 w 323"/>
                  <a:gd name="T21" fmla="*/ 168 h 171"/>
                  <a:gd name="T22" fmla="*/ 267 w 323"/>
                  <a:gd name="T23" fmla="*/ 168 h 171"/>
                  <a:gd name="T24" fmla="*/ 0 w 323"/>
                  <a:gd name="T25" fmla="*/ 171 h 171"/>
                  <a:gd name="T26" fmla="*/ 0 w 323"/>
                  <a:gd name="T27" fmla="*/ 0 h 17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23"/>
                  <a:gd name="T43" fmla="*/ 0 h 171"/>
                  <a:gd name="T44" fmla="*/ 323 w 323"/>
                  <a:gd name="T45" fmla="*/ 171 h 17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23" h="171">
                    <a:moveTo>
                      <a:pt x="0" y="0"/>
                    </a:moveTo>
                    <a:lnTo>
                      <a:pt x="323" y="0"/>
                    </a:lnTo>
                    <a:lnTo>
                      <a:pt x="306" y="140"/>
                    </a:lnTo>
                    <a:lnTo>
                      <a:pt x="306" y="140"/>
                    </a:lnTo>
                    <a:lnTo>
                      <a:pt x="305" y="147"/>
                    </a:lnTo>
                    <a:lnTo>
                      <a:pt x="302" y="152"/>
                    </a:lnTo>
                    <a:lnTo>
                      <a:pt x="296" y="157"/>
                    </a:lnTo>
                    <a:lnTo>
                      <a:pt x="291" y="161"/>
                    </a:lnTo>
                    <a:lnTo>
                      <a:pt x="286" y="164"/>
                    </a:lnTo>
                    <a:lnTo>
                      <a:pt x="279" y="167"/>
                    </a:lnTo>
                    <a:lnTo>
                      <a:pt x="272" y="168"/>
                    </a:lnTo>
                    <a:lnTo>
                      <a:pt x="267" y="168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26" name="Freeform 20"/>
              <p:cNvSpPr>
                <a:spLocks noChangeArrowheads="1"/>
              </p:cNvSpPr>
              <p:nvPr/>
            </p:nvSpPr>
            <p:spPr bwMode="auto">
              <a:xfrm>
                <a:off x="906462" y="152400"/>
                <a:ext cx="508000" cy="269875"/>
              </a:xfrm>
              <a:custGeom>
                <a:avLst/>
                <a:gdLst>
                  <a:gd name="T0" fmla="*/ 0 w 320"/>
                  <a:gd name="T1" fmla="*/ 0 h 170"/>
                  <a:gd name="T2" fmla="*/ 0 w 320"/>
                  <a:gd name="T3" fmla="*/ 0 h 170"/>
                  <a:gd name="T4" fmla="*/ 320 w 320"/>
                  <a:gd name="T5" fmla="*/ 0 h 170"/>
                  <a:gd name="T6" fmla="*/ 320 w 320"/>
                  <a:gd name="T7" fmla="*/ 0 h 170"/>
                  <a:gd name="T8" fmla="*/ 303 w 320"/>
                  <a:gd name="T9" fmla="*/ 140 h 170"/>
                  <a:gd name="T10" fmla="*/ 303 w 320"/>
                  <a:gd name="T11" fmla="*/ 140 h 170"/>
                  <a:gd name="T12" fmla="*/ 302 w 320"/>
                  <a:gd name="T13" fmla="*/ 147 h 170"/>
                  <a:gd name="T14" fmla="*/ 299 w 320"/>
                  <a:gd name="T15" fmla="*/ 152 h 170"/>
                  <a:gd name="T16" fmla="*/ 293 w 320"/>
                  <a:gd name="T17" fmla="*/ 157 h 170"/>
                  <a:gd name="T18" fmla="*/ 288 w 320"/>
                  <a:gd name="T19" fmla="*/ 161 h 170"/>
                  <a:gd name="T20" fmla="*/ 283 w 320"/>
                  <a:gd name="T21" fmla="*/ 164 h 170"/>
                  <a:gd name="T22" fmla="*/ 276 w 320"/>
                  <a:gd name="T23" fmla="*/ 167 h 170"/>
                  <a:gd name="T24" fmla="*/ 269 w 320"/>
                  <a:gd name="T25" fmla="*/ 168 h 170"/>
                  <a:gd name="T26" fmla="*/ 264 w 320"/>
                  <a:gd name="T27" fmla="*/ 168 h 170"/>
                  <a:gd name="T28" fmla="*/ 264 w 320"/>
                  <a:gd name="T29" fmla="*/ 168 h 170"/>
                  <a:gd name="T30" fmla="*/ 1 w 320"/>
                  <a:gd name="T31" fmla="*/ 170 h 170"/>
                  <a:gd name="T32" fmla="*/ 1 w 320"/>
                  <a:gd name="T33" fmla="*/ 170 h 170"/>
                  <a:gd name="T34" fmla="*/ 0 w 320"/>
                  <a:gd name="T35" fmla="*/ 0 h 170"/>
                  <a:gd name="T36" fmla="*/ 0 w 320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20"/>
                  <a:gd name="T58" fmla="*/ 0 h 170"/>
                  <a:gd name="T59" fmla="*/ 320 w 320"/>
                  <a:gd name="T60" fmla="*/ 170 h 17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20" h="170">
                    <a:moveTo>
                      <a:pt x="0" y="0"/>
                    </a:moveTo>
                    <a:lnTo>
                      <a:pt x="0" y="0"/>
                    </a:lnTo>
                    <a:lnTo>
                      <a:pt x="320" y="0"/>
                    </a:lnTo>
                    <a:lnTo>
                      <a:pt x="320" y="0"/>
                    </a:lnTo>
                    <a:lnTo>
                      <a:pt x="303" y="140"/>
                    </a:lnTo>
                    <a:lnTo>
                      <a:pt x="303" y="140"/>
                    </a:lnTo>
                    <a:lnTo>
                      <a:pt x="302" y="147"/>
                    </a:lnTo>
                    <a:lnTo>
                      <a:pt x="299" y="152"/>
                    </a:lnTo>
                    <a:lnTo>
                      <a:pt x="293" y="157"/>
                    </a:lnTo>
                    <a:lnTo>
                      <a:pt x="288" y="161"/>
                    </a:lnTo>
                    <a:lnTo>
                      <a:pt x="283" y="164"/>
                    </a:lnTo>
                    <a:lnTo>
                      <a:pt x="276" y="167"/>
                    </a:lnTo>
                    <a:lnTo>
                      <a:pt x="269" y="168"/>
                    </a:lnTo>
                    <a:lnTo>
                      <a:pt x="264" y="168"/>
                    </a:lnTo>
                    <a:lnTo>
                      <a:pt x="264" y="168"/>
                    </a:lnTo>
                    <a:lnTo>
                      <a:pt x="1" y="170"/>
                    </a:lnTo>
                    <a:lnTo>
                      <a:pt x="1" y="1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27" name="Freeform 21"/>
              <p:cNvSpPr>
                <a:spLocks noChangeArrowheads="1"/>
              </p:cNvSpPr>
              <p:nvPr/>
            </p:nvSpPr>
            <p:spPr bwMode="auto">
              <a:xfrm>
                <a:off x="912812" y="152400"/>
                <a:ext cx="501650" cy="269875"/>
              </a:xfrm>
              <a:custGeom>
                <a:avLst/>
                <a:gdLst>
                  <a:gd name="T0" fmla="*/ 0 w 316"/>
                  <a:gd name="T1" fmla="*/ 0 h 170"/>
                  <a:gd name="T2" fmla="*/ 0 w 316"/>
                  <a:gd name="T3" fmla="*/ 0 h 170"/>
                  <a:gd name="T4" fmla="*/ 316 w 316"/>
                  <a:gd name="T5" fmla="*/ 0 h 170"/>
                  <a:gd name="T6" fmla="*/ 316 w 316"/>
                  <a:gd name="T7" fmla="*/ 0 h 170"/>
                  <a:gd name="T8" fmla="*/ 299 w 316"/>
                  <a:gd name="T9" fmla="*/ 140 h 170"/>
                  <a:gd name="T10" fmla="*/ 299 w 316"/>
                  <a:gd name="T11" fmla="*/ 140 h 170"/>
                  <a:gd name="T12" fmla="*/ 298 w 316"/>
                  <a:gd name="T13" fmla="*/ 147 h 170"/>
                  <a:gd name="T14" fmla="*/ 295 w 316"/>
                  <a:gd name="T15" fmla="*/ 152 h 170"/>
                  <a:gd name="T16" fmla="*/ 289 w 316"/>
                  <a:gd name="T17" fmla="*/ 156 h 170"/>
                  <a:gd name="T18" fmla="*/ 284 w 316"/>
                  <a:gd name="T19" fmla="*/ 160 h 170"/>
                  <a:gd name="T20" fmla="*/ 279 w 316"/>
                  <a:gd name="T21" fmla="*/ 164 h 170"/>
                  <a:gd name="T22" fmla="*/ 272 w 316"/>
                  <a:gd name="T23" fmla="*/ 167 h 170"/>
                  <a:gd name="T24" fmla="*/ 266 w 316"/>
                  <a:gd name="T25" fmla="*/ 168 h 170"/>
                  <a:gd name="T26" fmla="*/ 260 w 316"/>
                  <a:gd name="T27" fmla="*/ 168 h 170"/>
                  <a:gd name="T28" fmla="*/ 260 w 316"/>
                  <a:gd name="T29" fmla="*/ 168 h 170"/>
                  <a:gd name="T30" fmla="*/ 1 w 316"/>
                  <a:gd name="T31" fmla="*/ 170 h 170"/>
                  <a:gd name="T32" fmla="*/ 1 w 316"/>
                  <a:gd name="T33" fmla="*/ 170 h 170"/>
                  <a:gd name="T34" fmla="*/ 0 w 316"/>
                  <a:gd name="T35" fmla="*/ 0 h 170"/>
                  <a:gd name="T36" fmla="*/ 0 w 316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16"/>
                  <a:gd name="T58" fmla="*/ 0 h 170"/>
                  <a:gd name="T59" fmla="*/ 316 w 316"/>
                  <a:gd name="T60" fmla="*/ 170 h 17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16" h="170">
                    <a:moveTo>
                      <a:pt x="0" y="0"/>
                    </a:moveTo>
                    <a:lnTo>
                      <a:pt x="0" y="0"/>
                    </a:lnTo>
                    <a:lnTo>
                      <a:pt x="316" y="0"/>
                    </a:lnTo>
                    <a:lnTo>
                      <a:pt x="316" y="0"/>
                    </a:lnTo>
                    <a:lnTo>
                      <a:pt x="299" y="140"/>
                    </a:lnTo>
                    <a:lnTo>
                      <a:pt x="299" y="140"/>
                    </a:lnTo>
                    <a:lnTo>
                      <a:pt x="298" y="147"/>
                    </a:lnTo>
                    <a:lnTo>
                      <a:pt x="295" y="152"/>
                    </a:lnTo>
                    <a:lnTo>
                      <a:pt x="289" y="156"/>
                    </a:lnTo>
                    <a:lnTo>
                      <a:pt x="284" y="160"/>
                    </a:lnTo>
                    <a:lnTo>
                      <a:pt x="279" y="164"/>
                    </a:lnTo>
                    <a:lnTo>
                      <a:pt x="272" y="167"/>
                    </a:lnTo>
                    <a:lnTo>
                      <a:pt x="266" y="168"/>
                    </a:lnTo>
                    <a:lnTo>
                      <a:pt x="260" y="168"/>
                    </a:lnTo>
                    <a:lnTo>
                      <a:pt x="260" y="168"/>
                    </a:lnTo>
                    <a:lnTo>
                      <a:pt x="1" y="170"/>
                    </a:lnTo>
                    <a:lnTo>
                      <a:pt x="1" y="1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28" name="Freeform 22"/>
              <p:cNvSpPr>
                <a:spLocks noChangeArrowheads="1"/>
              </p:cNvSpPr>
              <p:nvPr/>
            </p:nvSpPr>
            <p:spPr bwMode="auto">
              <a:xfrm>
                <a:off x="919162" y="152400"/>
                <a:ext cx="495300" cy="266700"/>
              </a:xfrm>
              <a:custGeom>
                <a:avLst/>
                <a:gdLst>
                  <a:gd name="T0" fmla="*/ 0 w 312"/>
                  <a:gd name="T1" fmla="*/ 0 h 168"/>
                  <a:gd name="T2" fmla="*/ 0 w 312"/>
                  <a:gd name="T3" fmla="*/ 0 h 168"/>
                  <a:gd name="T4" fmla="*/ 312 w 312"/>
                  <a:gd name="T5" fmla="*/ 0 h 168"/>
                  <a:gd name="T6" fmla="*/ 312 w 312"/>
                  <a:gd name="T7" fmla="*/ 0 h 168"/>
                  <a:gd name="T8" fmla="*/ 295 w 312"/>
                  <a:gd name="T9" fmla="*/ 140 h 168"/>
                  <a:gd name="T10" fmla="*/ 295 w 312"/>
                  <a:gd name="T11" fmla="*/ 140 h 168"/>
                  <a:gd name="T12" fmla="*/ 294 w 312"/>
                  <a:gd name="T13" fmla="*/ 147 h 168"/>
                  <a:gd name="T14" fmla="*/ 291 w 312"/>
                  <a:gd name="T15" fmla="*/ 152 h 168"/>
                  <a:gd name="T16" fmla="*/ 285 w 312"/>
                  <a:gd name="T17" fmla="*/ 156 h 168"/>
                  <a:gd name="T18" fmla="*/ 280 w 312"/>
                  <a:gd name="T19" fmla="*/ 160 h 168"/>
                  <a:gd name="T20" fmla="*/ 275 w 312"/>
                  <a:gd name="T21" fmla="*/ 164 h 168"/>
                  <a:gd name="T22" fmla="*/ 269 w 312"/>
                  <a:gd name="T23" fmla="*/ 167 h 168"/>
                  <a:gd name="T24" fmla="*/ 262 w 312"/>
                  <a:gd name="T25" fmla="*/ 168 h 168"/>
                  <a:gd name="T26" fmla="*/ 257 w 312"/>
                  <a:gd name="T27" fmla="*/ 168 h 168"/>
                  <a:gd name="T28" fmla="*/ 257 w 312"/>
                  <a:gd name="T29" fmla="*/ 168 h 168"/>
                  <a:gd name="T30" fmla="*/ 0 w 312"/>
                  <a:gd name="T31" fmla="*/ 168 h 168"/>
                  <a:gd name="T32" fmla="*/ 0 w 312"/>
                  <a:gd name="T33" fmla="*/ 168 h 168"/>
                  <a:gd name="T34" fmla="*/ 0 w 312"/>
                  <a:gd name="T35" fmla="*/ 0 h 168"/>
                  <a:gd name="T36" fmla="*/ 0 w 312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12"/>
                  <a:gd name="T58" fmla="*/ 0 h 168"/>
                  <a:gd name="T59" fmla="*/ 312 w 312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12" h="168">
                    <a:moveTo>
                      <a:pt x="0" y="0"/>
                    </a:moveTo>
                    <a:lnTo>
                      <a:pt x="0" y="0"/>
                    </a:lnTo>
                    <a:lnTo>
                      <a:pt x="312" y="0"/>
                    </a:lnTo>
                    <a:lnTo>
                      <a:pt x="312" y="0"/>
                    </a:lnTo>
                    <a:lnTo>
                      <a:pt x="295" y="140"/>
                    </a:lnTo>
                    <a:lnTo>
                      <a:pt x="295" y="140"/>
                    </a:lnTo>
                    <a:lnTo>
                      <a:pt x="294" y="147"/>
                    </a:lnTo>
                    <a:lnTo>
                      <a:pt x="291" y="152"/>
                    </a:lnTo>
                    <a:lnTo>
                      <a:pt x="285" y="156"/>
                    </a:lnTo>
                    <a:lnTo>
                      <a:pt x="280" y="160"/>
                    </a:lnTo>
                    <a:lnTo>
                      <a:pt x="275" y="164"/>
                    </a:lnTo>
                    <a:lnTo>
                      <a:pt x="269" y="167"/>
                    </a:lnTo>
                    <a:lnTo>
                      <a:pt x="262" y="168"/>
                    </a:lnTo>
                    <a:lnTo>
                      <a:pt x="257" y="168"/>
                    </a:lnTo>
                    <a:lnTo>
                      <a:pt x="257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29" name="Freeform 23"/>
              <p:cNvSpPr>
                <a:spLocks noChangeArrowheads="1"/>
              </p:cNvSpPr>
              <p:nvPr/>
            </p:nvSpPr>
            <p:spPr bwMode="auto">
              <a:xfrm>
                <a:off x="925512" y="152400"/>
                <a:ext cx="488950" cy="266700"/>
              </a:xfrm>
              <a:custGeom>
                <a:avLst/>
                <a:gdLst>
                  <a:gd name="T0" fmla="*/ 0 w 308"/>
                  <a:gd name="T1" fmla="*/ 0 h 168"/>
                  <a:gd name="T2" fmla="*/ 0 w 308"/>
                  <a:gd name="T3" fmla="*/ 0 h 168"/>
                  <a:gd name="T4" fmla="*/ 308 w 308"/>
                  <a:gd name="T5" fmla="*/ 0 h 168"/>
                  <a:gd name="T6" fmla="*/ 308 w 308"/>
                  <a:gd name="T7" fmla="*/ 0 h 168"/>
                  <a:gd name="T8" fmla="*/ 291 w 308"/>
                  <a:gd name="T9" fmla="*/ 140 h 168"/>
                  <a:gd name="T10" fmla="*/ 291 w 308"/>
                  <a:gd name="T11" fmla="*/ 140 h 168"/>
                  <a:gd name="T12" fmla="*/ 290 w 308"/>
                  <a:gd name="T13" fmla="*/ 147 h 168"/>
                  <a:gd name="T14" fmla="*/ 287 w 308"/>
                  <a:gd name="T15" fmla="*/ 152 h 168"/>
                  <a:gd name="T16" fmla="*/ 281 w 308"/>
                  <a:gd name="T17" fmla="*/ 156 h 168"/>
                  <a:gd name="T18" fmla="*/ 277 w 308"/>
                  <a:gd name="T19" fmla="*/ 160 h 168"/>
                  <a:gd name="T20" fmla="*/ 271 w 308"/>
                  <a:gd name="T21" fmla="*/ 164 h 168"/>
                  <a:gd name="T22" fmla="*/ 265 w 308"/>
                  <a:gd name="T23" fmla="*/ 166 h 168"/>
                  <a:gd name="T24" fmla="*/ 258 w 308"/>
                  <a:gd name="T25" fmla="*/ 168 h 168"/>
                  <a:gd name="T26" fmla="*/ 253 w 308"/>
                  <a:gd name="T27" fmla="*/ 168 h 168"/>
                  <a:gd name="T28" fmla="*/ 253 w 308"/>
                  <a:gd name="T29" fmla="*/ 168 h 168"/>
                  <a:gd name="T30" fmla="*/ 0 w 308"/>
                  <a:gd name="T31" fmla="*/ 167 h 168"/>
                  <a:gd name="T32" fmla="*/ 0 w 308"/>
                  <a:gd name="T33" fmla="*/ 167 h 168"/>
                  <a:gd name="T34" fmla="*/ 0 w 308"/>
                  <a:gd name="T35" fmla="*/ 0 h 168"/>
                  <a:gd name="T36" fmla="*/ 0 w 308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8"/>
                  <a:gd name="T58" fmla="*/ 0 h 168"/>
                  <a:gd name="T59" fmla="*/ 308 w 308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8" h="168">
                    <a:moveTo>
                      <a:pt x="0" y="0"/>
                    </a:moveTo>
                    <a:lnTo>
                      <a:pt x="0" y="0"/>
                    </a:lnTo>
                    <a:lnTo>
                      <a:pt x="308" y="0"/>
                    </a:lnTo>
                    <a:lnTo>
                      <a:pt x="308" y="0"/>
                    </a:lnTo>
                    <a:lnTo>
                      <a:pt x="291" y="140"/>
                    </a:lnTo>
                    <a:lnTo>
                      <a:pt x="291" y="140"/>
                    </a:lnTo>
                    <a:lnTo>
                      <a:pt x="290" y="147"/>
                    </a:lnTo>
                    <a:lnTo>
                      <a:pt x="287" y="152"/>
                    </a:lnTo>
                    <a:lnTo>
                      <a:pt x="281" y="156"/>
                    </a:lnTo>
                    <a:lnTo>
                      <a:pt x="277" y="160"/>
                    </a:lnTo>
                    <a:lnTo>
                      <a:pt x="271" y="164"/>
                    </a:lnTo>
                    <a:lnTo>
                      <a:pt x="265" y="166"/>
                    </a:lnTo>
                    <a:lnTo>
                      <a:pt x="258" y="168"/>
                    </a:lnTo>
                    <a:lnTo>
                      <a:pt x="253" y="168"/>
                    </a:lnTo>
                    <a:lnTo>
                      <a:pt x="253" y="168"/>
                    </a:lnTo>
                    <a:lnTo>
                      <a:pt x="0" y="167"/>
                    </a:lnTo>
                    <a:lnTo>
                      <a:pt x="0" y="16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30" name="Freeform 24"/>
              <p:cNvSpPr>
                <a:spLocks noChangeArrowheads="1"/>
              </p:cNvSpPr>
              <p:nvPr/>
            </p:nvSpPr>
            <p:spPr bwMode="auto">
              <a:xfrm>
                <a:off x="931862" y="152400"/>
                <a:ext cx="482600" cy="266700"/>
              </a:xfrm>
              <a:custGeom>
                <a:avLst/>
                <a:gdLst>
                  <a:gd name="T0" fmla="*/ 0 w 304"/>
                  <a:gd name="T1" fmla="*/ 0 h 168"/>
                  <a:gd name="T2" fmla="*/ 0 w 304"/>
                  <a:gd name="T3" fmla="*/ 0 h 168"/>
                  <a:gd name="T4" fmla="*/ 304 w 304"/>
                  <a:gd name="T5" fmla="*/ 0 h 168"/>
                  <a:gd name="T6" fmla="*/ 304 w 304"/>
                  <a:gd name="T7" fmla="*/ 0 h 168"/>
                  <a:gd name="T8" fmla="*/ 287 w 304"/>
                  <a:gd name="T9" fmla="*/ 140 h 168"/>
                  <a:gd name="T10" fmla="*/ 287 w 304"/>
                  <a:gd name="T11" fmla="*/ 140 h 168"/>
                  <a:gd name="T12" fmla="*/ 286 w 304"/>
                  <a:gd name="T13" fmla="*/ 147 h 168"/>
                  <a:gd name="T14" fmla="*/ 283 w 304"/>
                  <a:gd name="T15" fmla="*/ 152 h 168"/>
                  <a:gd name="T16" fmla="*/ 279 w 304"/>
                  <a:gd name="T17" fmla="*/ 156 h 168"/>
                  <a:gd name="T18" fmla="*/ 273 w 304"/>
                  <a:gd name="T19" fmla="*/ 160 h 168"/>
                  <a:gd name="T20" fmla="*/ 267 w 304"/>
                  <a:gd name="T21" fmla="*/ 164 h 168"/>
                  <a:gd name="T22" fmla="*/ 261 w 304"/>
                  <a:gd name="T23" fmla="*/ 166 h 168"/>
                  <a:gd name="T24" fmla="*/ 254 w 304"/>
                  <a:gd name="T25" fmla="*/ 167 h 168"/>
                  <a:gd name="T26" fmla="*/ 249 w 304"/>
                  <a:gd name="T27" fmla="*/ 168 h 168"/>
                  <a:gd name="T28" fmla="*/ 249 w 304"/>
                  <a:gd name="T29" fmla="*/ 168 h 168"/>
                  <a:gd name="T30" fmla="*/ 0 w 304"/>
                  <a:gd name="T31" fmla="*/ 166 h 168"/>
                  <a:gd name="T32" fmla="*/ 0 w 304"/>
                  <a:gd name="T33" fmla="*/ 166 h 168"/>
                  <a:gd name="T34" fmla="*/ 0 w 304"/>
                  <a:gd name="T35" fmla="*/ 0 h 168"/>
                  <a:gd name="T36" fmla="*/ 0 w 304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4"/>
                  <a:gd name="T58" fmla="*/ 0 h 168"/>
                  <a:gd name="T59" fmla="*/ 304 w 304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4" h="168">
                    <a:moveTo>
                      <a:pt x="0" y="0"/>
                    </a:moveTo>
                    <a:lnTo>
                      <a:pt x="0" y="0"/>
                    </a:lnTo>
                    <a:lnTo>
                      <a:pt x="304" y="0"/>
                    </a:lnTo>
                    <a:lnTo>
                      <a:pt x="304" y="0"/>
                    </a:lnTo>
                    <a:lnTo>
                      <a:pt x="287" y="140"/>
                    </a:lnTo>
                    <a:lnTo>
                      <a:pt x="287" y="140"/>
                    </a:lnTo>
                    <a:lnTo>
                      <a:pt x="286" y="147"/>
                    </a:lnTo>
                    <a:lnTo>
                      <a:pt x="283" y="152"/>
                    </a:lnTo>
                    <a:lnTo>
                      <a:pt x="279" y="156"/>
                    </a:lnTo>
                    <a:lnTo>
                      <a:pt x="273" y="160"/>
                    </a:lnTo>
                    <a:lnTo>
                      <a:pt x="267" y="164"/>
                    </a:lnTo>
                    <a:lnTo>
                      <a:pt x="261" y="166"/>
                    </a:lnTo>
                    <a:lnTo>
                      <a:pt x="254" y="167"/>
                    </a:lnTo>
                    <a:lnTo>
                      <a:pt x="249" y="168"/>
                    </a:lnTo>
                    <a:lnTo>
                      <a:pt x="249" y="168"/>
                    </a:lnTo>
                    <a:lnTo>
                      <a:pt x="0" y="166"/>
                    </a:lnTo>
                    <a:lnTo>
                      <a:pt x="0" y="16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31" name="Freeform 25"/>
              <p:cNvSpPr>
                <a:spLocks noChangeArrowheads="1"/>
              </p:cNvSpPr>
              <p:nvPr/>
            </p:nvSpPr>
            <p:spPr bwMode="auto">
              <a:xfrm>
                <a:off x="938212" y="152400"/>
                <a:ext cx="476250" cy="266700"/>
              </a:xfrm>
              <a:custGeom>
                <a:avLst/>
                <a:gdLst>
                  <a:gd name="T0" fmla="*/ 0 w 300"/>
                  <a:gd name="T1" fmla="*/ 0 h 168"/>
                  <a:gd name="T2" fmla="*/ 0 w 300"/>
                  <a:gd name="T3" fmla="*/ 0 h 168"/>
                  <a:gd name="T4" fmla="*/ 300 w 300"/>
                  <a:gd name="T5" fmla="*/ 0 h 168"/>
                  <a:gd name="T6" fmla="*/ 300 w 300"/>
                  <a:gd name="T7" fmla="*/ 0 h 168"/>
                  <a:gd name="T8" fmla="*/ 283 w 300"/>
                  <a:gd name="T9" fmla="*/ 140 h 168"/>
                  <a:gd name="T10" fmla="*/ 283 w 300"/>
                  <a:gd name="T11" fmla="*/ 140 h 168"/>
                  <a:gd name="T12" fmla="*/ 282 w 300"/>
                  <a:gd name="T13" fmla="*/ 147 h 168"/>
                  <a:gd name="T14" fmla="*/ 279 w 300"/>
                  <a:gd name="T15" fmla="*/ 152 h 168"/>
                  <a:gd name="T16" fmla="*/ 275 w 300"/>
                  <a:gd name="T17" fmla="*/ 156 h 168"/>
                  <a:gd name="T18" fmla="*/ 269 w 300"/>
                  <a:gd name="T19" fmla="*/ 160 h 168"/>
                  <a:gd name="T20" fmla="*/ 264 w 300"/>
                  <a:gd name="T21" fmla="*/ 163 h 168"/>
                  <a:gd name="T22" fmla="*/ 257 w 300"/>
                  <a:gd name="T23" fmla="*/ 166 h 168"/>
                  <a:gd name="T24" fmla="*/ 252 w 300"/>
                  <a:gd name="T25" fmla="*/ 167 h 168"/>
                  <a:gd name="T26" fmla="*/ 245 w 300"/>
                  <a:gd name="T27" fmla="*/ 168 h 168"/>
                  <a:gd name="T28" fmla="*/ 245 w 300"/>
                  <a:gd name="T29" fmla="*/ 168 h 168"/>
                  <a:gd name="T30" fmla="*/ 0 w 300"/>
                  <a:gd name="T31" fmla="*/ 164 h 168"/>
                  <a:gd name="T32" fmla="*/ 0 w 300"/>
                  <a:gd name="T33" fmla="*/ 164 h 168"/>
                  <a:gd name="T34" fmla="*/ 0 w 300"/>
                  <a:gd name="T35" fmla="*/ 0 h 168"/>
                  <a:gd name="T36" fmla="*/ 0 w 300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0"/>
                  <a:gd name="T58" fmla="*/ 0 h 168"/>
                  <a:gd name="T59" fmla="*/ 300 w 300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0" h="168">
                    <a:moveTo>
                      <a:pt x="0" y="0"/>
                    </a:moveTo>
                    <a:lnTo>
                      <a:pt x="0" y="0"/>
                    </a:lnTo>
                    <a:lnTo>
                      <a:pt x="300" y="0"/>
                    </a:lnTo>
                    <a:lnTo>
                      <a:pt x="300" y="0"/>
                    </a:lnTo>
                    <a:lnTo>
                      <a:pt x="283" y="140"/>
                    </a:lnTo>
                    <a:lnTo>
                      <a:pt x="283" y="140"/>
                    </a:lnTo>
                    <a:lnTo>
                      <a:pt x="282" y="147"/>
                    </a:lnTo>
                    <a:lnTo>
                      <a:pt x="279" y="152"/>
                    </a:lnTo>
                    <a:lnTo>
                      <a:pt x="275" y="156"/>
                    </a:lnTo>
                    <a:lnTo>
                      <a:pt x="269" y="160"/>
                    </a:lnTo>
                    <a:lnTo>
                      <a:pt x="264" y="163"/>
                    </a:lnTo>
                    <a:lnTo>
                      <a:pt x="257" y="166"/>
                    </a:lnTo>
                    <a:lnTo>
                      <a:pt x="252" y="167"/>
                    </a:lnTo>
                    <a:lnTo>
                      <a:pt x="245" y="168"/>
                    </a:lnTo>
                    <a:lnTo>
                      <a:pt x="245" y="168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32" name="Freeform 26"/>
              <p:cNvSpPr>
                <a:spLocks noChangeArrowheads="1"/>
              </p:cNvSpPr>
              <p:nvPr/>
            </p:nvSpPr>
            <p:spPr bwMode="auto">
              <a:xfrm>
                <a:off x="942975" y="152400"/>
                <a:ext cx="471488" cy="266700"/>
              </a:xfrm>
              <a:custGeom>
                <a:avLst/>
                <a:gdLst>
                  <a:gd name="T0" fmla="*/ 0 w 297"/>
                  <a:gd name="T1" fmla="*/ 0 h 168"/>
                  <a:gd name="T2" fmla="*/ 0 w 297"/>
                  <a:gd name="T3" fmla="*/ 0 h 168"/>
                  <a:gd name="T4" fmla="*/ 297 w 297"/>
                  <a:gd name="T5" fmla="*/ 0 h 168"/>
                  <a:gd name="T6" fmla="*/ 297 w 297"/>
                  <a:gd name="T7" fmla="*/ 0 h 168"/>
                  <a:gd name="T8" fmla="*/ 280 w 297"/>
                  <a:gd name="T9" fmla="*/ 140 h 168"/>
                  <a:gd name="T10" fmla="*/ 280 w 297"/>
                  <a:gd name="T11" fmla="*/ 140 h 168"/>
                  <a:gd name="T12" fmla="*/ 279 w 297"/>
                  <a:gd name="T13" fmla="*/ 147 h 168"/>
                  <a:gd name="T14" fmla="*/ 276 w 297"/>
                  <a:gd name="T15" fmla="*/ 152 h 168"/>
                  <a:gd name="T16" fmla="*/ 272 w 297"/>
                  <a:gd name="T17" fmla="*/ 156 h 168"/>
                  <a:gd name="T18" fmla="*/ 266 w 297"/>
                  <a:gd name="T19" fmla="*/ 160 h 168"/>
                  <a:gd name="T20" fmla="*/ 261 w 297"/>
                  <a:gd name="T21" fmla="*/ 163 h 168"/>
                  <a:gd name="T22" fmla="*/ 254 w 297"/>
                  <a:gd name="T23" fmla="*/ 166 h 168"/>
                  <a:gd name="T24" fmla="*/ 249 w 297"/>
                  <a:gd name="T25" fmla="*/ 167 h 168"/>
                  <a:gd name="T26" fmla="*/ 243 w 297"/>
                  <a:gd name="T27" fmla="*/ 168 h 168"/>
                  <a:gd name="T28" fmla="*/ 243 w 297"/>
                  <a:gd name="T29" fmla="*/ 168 h 168"/>
                  <a:gd name="T30" fmla="*/ 1 w 297"/>
                  <a:gd name="T31" fmla="*/ 163 h 168"/>
                  <a:gd name="T32" fmla="*/ 1 w 297"/>
                  <a:gd name="T33" fmla="*/ 163 h 168"/>
                  <a:gd name="T34" fmla="*/ 0 w 297"/>
                  <a:gd name="T35" fmla="*/ 0 h 168"/>
                  <a:gd name="T36" fmla="*/ 0 w 297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97"/>
                  <a:gd name="T58" fmla="*/ 0 h 168"/>
                  <a:gd name="T59" fmla="*/ 297 w 297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97" h="168">
                    <a:moveTo>
                      <a:pt x="0" y="0"/>
                    </a:moveTo>
                    <a:lnTo>
                      <a:pt x="0" y="0"/>
                    </a:lnTo>
                    <a:lnTo>
                      <a:pt x="297" y="0"/>
                    </a:lnTo>
                    <a:lnTo>
                      <a:pt x="297" y="0"/>
                    </a:lnTo>
                    <a:lnTo>
                      <a:pt x="280" y="140"/>
                    </a:lnTo>
                    <a:lnTo>
                      <a:pt x="280" y="140"/>
                    </a:lnTo>
                    <a:lnTo>
                      <a:pt x="279" y="147"/>
                    </a:lnTo>
                    <a:lnTo>
                      <a:pt x="276" y="152"/>
                    </a:lnTo>
                    <a:lnTo>
                      <a:pt x="272" y="156"/>
                    </a:lnTo>
                    <a:lnTo>
                      <a:pt x="266" y="160"/>
                    </a:lnTo>
                    <a:lnTo>
                      <a:pt x="261" y="163"/>
                    </a:lnTo>
                    <a:lnTo>
                      <a:pt x="254" y="166"/>
                    </a:lnTo>
                    <a:lnTo>
                      <a:pt x="249" y="167"/>
                    </a:lnTo>
                    <a:lnTo>
                      <a:pt x="243" y="168"/>
                    </a:lnTo>
                    <a:lnTo>
                      <a:pt x="243" y="168"/>
                    </a:lnTo>
                    <a:lnTo>
                      <a:pt x="1" y="163"/>
                    </a:lnTo>
                    <a:lnTo>
                      <a:pt x="1" y="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33" name="Freeform 27"/>
              <p:cNvSpPr>
                <a:spLocks noChangeArrowheads="1"/>
              </p:cNvSpPr>
              <p:nvPr/>
            </p:nvSpPr>
            <p:spPr bwMode="auto">
              <a:xfrm>
                <a:off x="949325" y="152400"/>
                <a:ext cx="465138" cy="266700"/>
              </a:xfrm>
              <a:custGeom>
                <a:avLst/>
                <a:gdLst>
                  <a:gd name="T0" fmla="*/ 0 w 293"/>
                  <a:gd name="T1" fmla="*/ 0 h 168"/>
                  <a:gd name="T2" fmla="*/ 0 w 293"/>
                  <a:gd name="T3" fmla="*/ 0 h 168"/>
                  <a:gd name="T4" fmla="*/ 293 w 293"/>
                  <a:gd name="T5" fmla="*/ 0 h 168"/>
                  <a:gd name="T6" fmla="*/ 293 w 293"/>
                  <a:gd name="T7" fmla="*/ 0 h 168"/>
                  <a:gd name="T8" fmla="*/ 276 w 293"/>
                  <a:gd name="T9" fmla="*/ 140 h 168"/>
                  <a:gd name="T10" fmla="*/ 276 w 293"/>
                  <a:gd name="T11" fmla="*/ 140 h 168"/>
                  <a:gd name="T12" fmla="*/ 275 w 293"/>
                  <a:gd name="T13" fmla="*/ 147 h 168"/>
                  <a:gd name="T14" fmla="*/ 272 w 293"/>
                  <a:gd name="T15" fmla="*/ 152 h 168"/>
                  <a:gd name="T16" fmla="*/ 268 w 293"/>
                  <a:gd name="T17" fmla="*/ 156 h 168"/>
                  <a:gd name="T18" fmla="*/ 262 w 293"/>
                  <a:gd name="T19" fmla="*/ 160 h 168"/>
                  <a:gd name="T20" fmla="*/ 257 w 293"/>
                  <a:gd name="T21" fmla="*/ 163 h 168"/>
                  <a:gd name="T22" fmla="*/ 250 w 293"/>
                  <a:gd name="T23" fmla="*/ 166 h 168"/>
                  <a:gd name="T24" fmla="*/ 245 w 293"/>
                  <a:gd name="T25" fmla="*/ 167 h 168"/>
                  <a:gd name="T26" fmla="*/ 239 w 293"/>
                  <a:gd name="T27" fmla="*/ 168 h 168"/>
                  <a:gd name="T28" fmla="*/ 239 w 293"/>
                  <a:gd name="T29" fmla="*/ 168 h 168"/>
                  <a:gd name="T30" fmla="*/ 0 w 293"/>
                  <a:gd name="T31" fmla="*/ 163 h 168"/>
                  <a:gd name="T32" fmla="*/ 0 w 293"/>
                  <a:gd name="T33" fmla="*/ 163 h 168"/>
                  <a:gd name="T34" fmla="*/ 0 w 293"/>
                  <a:gd name="T35" fmla="*/ 0 h 168"/>
                  <a:gd name="T36" fmla="*/ 0 w 293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93"/>
                  <a:gd name="T58" fmla="*/ 0 h 168"/>
                  <a:gd name="T59" fmla="*/ 293 w 293"/>
                  <a:gd name="T60" fmla="*/ 168 h 16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93" h="168">
                    <a:moveTo>
                      <a:pt x="0" y="0"/>
                    </a:moveTo>
                    <a:lnTo>
                      <a:pt x="0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76" y="140"/>
                    </a:lnTo>
                    <a:lnTo>
                      <a:pt x="276" y="140"/>
                    </a:lnTo>
                    <a:lnTo>
                      <a:pt x="275" y="147"/>
                    </a:lnTo>
                    <a:lnTo>
                      <a:pt x="272" y="152"/>
                    </a:lnTo>
                    <a:lnTo>
                      <a:pt x="268" y="156"/>
                    </a:lnTo>
                    <a:lnTo>
                      <a:pt x="262" y="160"/>
                    </a:lnTo>
                    <a:lnTo>
                      <a:pt x="257" y="163"/>
                    </a:lnTo>
                    <a:lnTo>
                      <a:pt x="250" y="166"/>
                    </a:lnTo>
                    <a:lnTo>
                      <a:pt x="245" y="167"/>
                    </a:lnTo>
                    <a:lnTo>
                      <a:pt x="239" y="168"/>
                    </a:lnTo>
                    <a:lnTo>
                      <a:pt x="239" y="168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34" name="Freeform 28"/>
              <p:cNvSpPr>
                <a:spLocks noChangeArrowheads="1"/>
              </p:cNvSpPr>
              <p:nvPr/>
            </p:nvSpPr>
            <p:spPr bwMode="auto">
              <a:xfrm>
                <a:off x="955675" y="152400"/>
                <a:ext cx="458788" cy="266700"/>
              </a:xfrm>
              <a:custGeom>
                <a:avLst/>
                <a:gdLst>
                  <a:gd name="T0" fmla="*/ 0 w 289"/>
                  <a:gd name="T1" fmla="*/ 0 h 168"/>
                  <a:gd name="T2" fmla="*/ 0 w 289"/>
                  <a:gd name="T3" fmla="*/ 0 h 168"/>
                  <a:gd name="T4" fmla="*/ 289 w 289"/>
                  <a:gd name="T5" fmla="*/ 0 h 168"/>
                  <a:gd name="T6" fmla="*/ 289 w 289"/>
                  <a:gd name="T7" fmla="*/ 0 h 168"/>
                  <a:gd name="T8" fmla="*/ 272 w 289"/>
                  <a:gd name="T9" fmla="*/ 140 h 168"/>
                  <a:gd name="T10" fmla="*/ 272 w 289"/>
                  <a:gd name="T11" fmla="*/ 140 h 168"/>
                  <a:gd name="T12" fmla="*/ 271 w 289"/>
                  <a:gd name="T13" fmla="*/ 147 h 168"/>
                  <a:gd name="T14" fmla="*/ 268 w 289"/>
                  <a:gd name="T15" fmla="*/ 151 h 168"/>
                  <a:gd name="T16" fmla="*/ 264 w 289"/>
                  <a:gd name="T17" fmla="*/ 156 h 168"/>
                  <a:gd name="T18" fmla="*/ 258 w 289"/>
                  <a:gd name="T19" fmla="*/ 160 h 168"/>
                  <a:gd name="T20" fmla="*/ 253 w 289"/>
                  <a:gd name="T21" fmla="*/ 163 h 168"/>
                  <a:gd name="T22" fmla="*/ 248 w 289"/>
                  <a:gd name="T23" fmla="*/ 166 h 168"/>
                  <a:gd name="T24" fmla="*/ 235 w 289"/>
                  <a:gd name="T25" fmla="*/ 168 h 168"/>
                  <a:gd name="T26" fmla="*/ 235 w 289"/>
                  <a:gd name="T27" fmla="*/ 168 h 168"/>
                  <a:gd name="T28" fmla="*/ 0 w 289"/>
                  <a:gd name="T29" fmla="*/ 161 h 168"/>
                  <a:gd name="T30" fmla="*/ 0 w 289"/>
                  <a:gd name="T31" fmla="*/ 161 h 168"/>
                  <a:gd name="T32" fmla="*/ 0 w 289"/>
                  <a:gd name="T33" fmla="*/ 0 h 168"/>
                  <a:gd name="T34" fmla="*/ 0 w 289"/>
                  <a:gd name="T35" fmla="*/ 0 h 16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9"/>
                  <a:gd name="T55" fmla="*/ 0 h 168"/>
                  <a:gd name="T56" fmla="*/ 289 w 289"/>
                  <a:gd name="T57" fmla="*/ 168 h 16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9" h="168">
                    <a:moveTo>
                      <a:pt x="0" y="0"/>
                    </a:moveTo>
                    <a:lnTo>
                      <a:pt x="0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72" y="140"/>
                    </a:lnTo>
                    <a:lnTo>
                      <a:pt x="272" y="140"/>
                    </a:lnTo>
                    <a:lnTo>
                      <a:pt x="271" y="147"/>
                    </a:lnTo>
                    <a:lnTo>
                      <a:pt x="268" y="151"/>
                    </a:lnTo>
                    <a:lnTo>
                      <a:pt x="264" y="156"/>
                    </a:lnTo>
                    <a:lnTo>
                      <a:pt x="258" y="160"/>
                    </a:lnTo>
                    <a:lnTo>
                      <a:pt x="253" y="163"/>
                    </a:lnTo>
                    <a:lnTo>
                      <a:pt x="248" y="166"/>
                    </a:lnTo>
                    <a:lnTo>
                      <a:pt x="235" y="168"/>
                    </a:lnTo>
                    <a:lnTo>
                      <a:pt x="235" y="168"/>
                    </a:lnTo>
                    <a:lnTo>
                      <a:pt x="0" y="161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35" name="Freeform 29"/>
              <p:cNvSpPr>
                <a:spLocks noChangeArrowheads="1"/>
              </p:cNvSpPr>
              <p:nvPr/>
            </p:nvSpPr>
            <p:spPr bwMode="auto">
              <a:xfrm>
                <a:off x="962025" y="152400"/>
                <a:ext cx="452438" cy="265113"/>
              </a:xfrm>
              <a:custGeom>
                <a:avLst/>
                <a:gdLst>
                  <a:gd name="T0" fmla="*/ 0 w 285"/>
                  <a:gd name="T1" fmla="*/ 0 h 167"/>
                  <a:gd name="T2" fmla="*/ 0 w 285"/>
                  <a:gd name="T3" fmla="*/ 0 h 167"/>
                  <a:gd name="T4" fmla="*/ 285 w 285"/>
                  <a:gd name="T5" fmla="*/ 0 h 167"/>
                  <a:gd name="T6" fmla="*/ 285 w 285"/>
                  <a:gd name="T7" fmla="*/ 0 h 167"/>
                  <a:gd name="T8" fmla="*/ 268 w 285"/>
                  <a:gd name="T9" fmla="*/ 140 h 167"/>
                  <a:gd name="T10" fmla="*/ 268 w 285"/>
                  <a:gd name="T11" fmla="*/ 140 h 167"/>
                  <a:gd name="T12" fmla="*/ 267 w 285"/>
                  <a:gd name="T13" fmla="*/ 147 h 167"/>
                  <a:gd name="T14" fmla="*/ 264 w 285"/>
                  <a:gd name="T15" fmla="*/ 151 h 167"/>
                  <a:gd name="T16" fmla="*/ 260 w 285"/>
                  <a:gd name="T17" fmla="*/ 156 h 167"/>
                  <a:gd name="T18" fmla="*/ 254 w 285"/>
                  <a:gd name="T19" fmla="*/ 160 h 167"/>
                  <a:gd name="T20" fmla="*/ 249 w 285"/>
                  <a:gd name="T21" fmla="*/ 163 h 167"/>
                  <a:gd name="T22" fmla="*/ 244 w 285"/>
                  <a:gd name="T23" fmla="*/ 166 h 167"/>
                  <a:gd name="T24" fmla="*/ 231 w 285"/>
                  <a:gd name="T25" fmla="*/ 167 h 167"/>
                  <a:gd name="T26" fmla="*/ 231 w 285"/>
                  <a:gd name="T27" fmla="*/ 167 h 167"/>
                  <a:gd name="T28" fmla="*/ 0 w 285"/>
                  <a:gd name="T29" fmla="*/ 160 h 167"/>
                  <a:gd name="T30" fmla="*/ 0 w 285"/>
                  <a:gd name="T31" fmla="*/ 160 h 167"/>
                  <a:gd name="T32" fmla="*/ 0 w 285"/>
                  <a:gd name="T33" fmla="*/ 0 h 167"/>
                  <a:gd name="T34" fmla="*/ 0 w 285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5"/>
                  <a:gd name="T55" fmla="*/ 0 h 167"/>
                  <a:gd name="T56" fmla="*/ 285 w 285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5" h="167">
                    <a:moveTo>
                      <a:pt x="0" y="0"/>
                    </a:moveTo>
                    <a:lnTo>
                      <a:pt x="0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68" y="140"/>
                    </a:lnTo>
                    <a:lnTo>
                      <a:pt x="268" y="140"/>
                    </a:lnTo>
                    <a:lnTo>
                      <a:pt x="267" y="147"/>
                    </a:lnTo>
                    <a:lnTo>
                      <a:pt x="264" y="151"/>
                    </a:lnTo>
                    <a:lnTo>
                      <a:pt x="260" y="156"/>
                    </a:lnTo>
                    <a:lnTo>
                      <a:pt x="254" y="160"/>
                    </a:lnTo>
                    <a:lnTo>
                      <a:pt x="249" y="163"/>
                    </a:lnTo>
                    <a:lnTo>
                      <a:pt x="244" y="166"/>
                    </a:lnTo>
                    <a:lnTo>
                      <a:pt x="231" y="167"/>
                    </a:lnTo>
                    <a:lnTo>
                      <a:pt x="231" y="167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36" name="Freeform 30"/>
              <p:cNvSpPr>
                <a:spLocks noChangeArrowheads="1"/>
              </p:cNvSpPr>
              <p:nvPr/>
            </p:nvSpPr>
            <p:spPr bwMode="auto">
              <a:xfrm>
                <a:off x="968375" y="152400"/>
                <a:ext cx="446088" cy="265113"/>
              </a:xfrm>
              <a:custGeom>
                <a:avLst/>
                <a:gdLst>
                  <a:gd name="T0" fmla="*/ 0 w 281"/>
                  <a:gd name="T1" fmla="*/ 0 h 167"/>
                  <a:gd name="T2" fmla="*/ 0 w 281"/>
                  <a:gd name="T3" fmla="*/ 0 h 167"/>
                  <a:gd name="T4" fmla="*/ 281 w 281"/>
                  <a:gd name="T5" fmla="*/ 0 h 167"/>
                  <a:gd name="T6" fmla="*/ 281 w 281"/>
                  <a:gd name="T7" fmla="*/ 0 h 167"/>
                  <a:gd name="T8" fmla="*/ 264 w 281"/>
                  <a:gd name="T9" fmla="*/ 140 h 167"/>
                  <a:gd name="T10" fmla="*/ 264 w 281"/>
                  <a:gd name="T11" fmla="*/ 140 h 167"/>
                  <a:gd name="T12" fmla="*/ 263 w 281"/>
                  <a:gd name="T13" fmla="*/ 145 h 167"/>
                  <a:gd name="T14" fmla="*/ 260 w 281"/>
                  <a:gd name="T15" fmla="*/ 151 h 167"/>
                  <a:gd name="T16" fmla="*/ 256 w 281"/>
                  <a:gd name="T17" fmla="*/ 156 h 167"/>
                  <a:gd name="T18" fmla="*/ 250 w 281"/>
                  <a:gd name="T19" fmla="*/ 160 h 167"/>
                  <a:gd name="T20" fmla="*/ 245 w 281"/>
                  <a:gd name="T21" fmla="*/ 163 h 167"/>
                  <a:gd name="T22" fmla="*/ 240 w 281"/>
                  <a:gd name="T23" fmla="*/ 166 h 167"/>
                  <a:gd name="T24" fmla="*/ 229 w 281"/>
                  <a:gd name="T25" fmla="*/ 167 h 167"/>
                  <a:gd name="T26" fmla="*/ 229 w 281"/>
                  <a:gd name="T27" fmla="*/ 167 h 167"/>
                  <a:gd name="T28" fmla="*/ 0 w 281"/>
                  <a:gd name="T29" fmla="*/ 159 h 167"/>
                  <a:gd name="T30" fmla="*/ 0 w 281"/>
                  <a:gd name="T31" fmla="*/ 159 h 167"/>
                  <a:gd name="T32" fmla="*/ 0 w 281"/>
                  <a:gd name="T33" fmla="*/ 0 h 167"/>
                  <a:gd name="T34" fmla="*/ 0 w 281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1"/>
                  <a:gd name="T55" fmla="*/ 0 h 167"/>
                  <a:gd name="T56" fmla="*/ 281 w 281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1" h="167">
                    <a:moveTo>
                      <a:pt x="0" y="0"/>
                    </a:moveTo>
                    <a:lnTo>
                      <a:pt x="0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64" y="140"/>
                    </a:lnTo>
                    <a:lnTo>
                      <a:pt x="264" y="140"/>
                    </a:lnTo>
                    <a:lnTo>
                      <a:pt x="263" y="145"/>
                    </a:lnTo>
                    <a:lnTo>
                      <a:pt x="260" y="151"/>
                    </a:lnTo>
                    <a:lnTo>
                      <a:pt x="256" y="156"/>
                    </a:lnTo>
                    <a:lnTo>
                      <a:pt x="250" y="160"/>
                    </a:lnTo>
                    <a:lnTo>
                      <a:pt x="245" y="163"/>
                    </a:lnTo>
                    <a:lnTo>
                      <a:pt x="240" y="166"/>
                    </a:lnTo>
                    <a:lnTo>
                      <a:pt x="229" y="167"/>
                    </a:lnTo>
                    <a:lnTo>
                      <a:pt x="229" y="167"/>
                    </a:lnTo>
                    <a:lnTo>
                      <a:pt x="0" y="159"/>
                    </a:lnTo>
                    <a:lnTo>
                      <a:pt x="0" y="15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37" name="Freeform 31"/>
              <p:cNvSpPr>
                <a:spLocks noChangeArrowheads="1"/>
              </p:cNvSpPr>
              <p:nvPr/>
            </p:nvSpPr>
            <p:spPr bwMode="auto">
              <a:xfrm>
                <a:off x="973137" y="152400"/>
                <a:ext cx="441325" cy="265113"/>
              </a:xfrm>
              <a:custGeom>
                <a:avLst/>
                <a:gdLst>
                  <a:gd name="T0" fmla="*/ 1 w 278"/>
                  <a:gd name="T1" fmla="*/ 0 h 167"/>
                  <a:gd name="T2" fmla="*/ 1 w 278"/>
                  <a:gd name="T3" fmla="*/ 0 h 167"/>
                  <a:gd name="T4" fmla="*/ 278 w 278"/>
                  <a:gd name="T5" fmla="*/ 0 h 167"/>
                  <a:gd name="T6" fmla="*/ 278 w 278"/>
                  <a:gd name="T7" fmla="*/ 0 h 167"/>
                  <a:gd name="T8" fmla="*/ 261 w 278"/>
                  <a:gd name="T9" fmla="*/ 140 h 167"/>
                  <a:gd name="T10" fmla="*/ 261 w 278"/>
                  <a:gd name="T11" fmla="*/ 140 h 167"/>
                  <a:gd name="T12" fmla="*/ 260 w 278"/>
                  <a:gd name="T13" fmla="*/ 145 h 167"/>
                  <a:gd name="T14" fmla="*/ 257 w 278"/>
                  <a:gd name="T15" fmla="*/ 151 h 167"/>
                  <a:gd name="T16" fmla="*/ 253 w 278"/>
                  <a:gd name="T17" fmla="*/ 156 h 167"/>
                  <a:gd name="T18" fmla="*/ 247 w 278"/>
                  <a:gd name="T19" fmla="*/ 159 h 167"/>
                  <a:gd name="T20" fmla="*/ 242 w 278"/>
                  <a:gd name="T21" fmla="*/ 163 h 167"/>
                  <a:gd name="T22" fmla="*/ 237 w 278"/>
                  <a:gd name="T23" fmla="*/ 166 h 167"/>
                  <a:gd name="T24" fmla="*/ 226 w 278"/>
                  <a:gd name="T25" fmla="*/ 167 h 167"/>
                  <a:gd name="T26" fmla="*/ 226 w 278"/>
                  <a:gd name="T27" fmla="*/ 167 h 167"/>
                  <a:gd name="T28" fmla="*/ 0 w 278"/>
                  <a:gd name="T29" fmla="*/ 157 h 167"/>
                  <a:gd name="T30" fmla="*/ 0 w 278"/>
                  <a:gd name="T31" fmla="*/ 157 h 167"/>
                  <a:gd name="T32" fmla="*/ 1 w 278"/>
                  <a:gd name="T33" fmla="*/ 0 h 167"/>
                  <a:gd name="T34" fmla="*/ 1 w 278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78"/>
                  <a:gd name="T55" fmla="*/ 0 h 167"/>
                  <a:gd name="T56" fmla="*/ 278 w 278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78" h="167">
                    <a:moveTo>
                      <a:pt x="1" y="0"/>
                    </a:moveTo>
                    <a:lnTo>
                      <a:pt x="1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61" y="140"/>
                    </a:lnTo>
                    <a:lnTo>
                      <a:pt x="261" y="140"/>
                    </a:lnTo>
                    <a:lnTo>
                      <a:pt x="260" y="145"/>
                    </a:lnTo>
                    <a:lnTo>
                      <a:pt x="257" y="151"/>
                    </a:lnTo>
                    <a:lnTo>
                      <a:pt x="253" y="156"/>
                    </a:lnTo>
                    <a:lnTo>
                      <a:pt x="247" y="159"/>
                    </a:lnTo>
                    <a:lnTo>
                      <a:pt x="242" y="163"/>
                    </a:lnTo>
                    <a:lnTo>
                      <a:pt x="237" y="166"/>
                    </a:lnTo>
                    <a:lnTo>
                      <a:pt x="226" y="167"/>
                    </a:lnTo>
                    <a:lnTo>
                      <a:pt x="226" y="167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38" name="Freeform 32"/>
              <p:cNvSpPr>
                <a:spLocks noChangeArrowheads="1"/>
              </p:cNvSpPr>
              <p:nvPr/>
            </p:nvSpPr>
            <p:spPr bwMode="auto">
              <a:xfrm>
                <a:off x="979487" y="152400"/>
                <a:ext cx="434975" cy="265113"/>
              </a:xfrm>
              <a:custGeom>
                <a:avLst/>
                <a:gdLst>
                  <a:gd name="T0" fmla="*/ 1 w 274"/>
                  <a:gd name="T1" fmla="*/ 0 h 167"/>
                  <a:gd name="T2" fmla="*/ 1 w 274"/>
                  <a:gd name="T3" fmla="*/ 0 h 167"/>
                  <a:gd name="T4" fmla="*/ 274 w 274"/>
                  <a:gd name="T5" fmla="*/ 0 h 167"/>
                  <a:gd name="T6" fmla="*/ 274 w 274"/>
                  <a:gd name="T7" fmla="*/ 0 h 167"/>
                  <a:gd name="T8" fmla="*/ 257 w 274"/>
                  <a:gd name="T9" fmla="*/ 140 h 167"/>
                  <a:gd name="T10" fmla="*/ 257 w 274"/>
                  <a:gd name="T11" fmla="*/ 140 h 167"/>
                  <a:gd name="T12" fmla="*/ 256 w 274"/>
                  <a:gd name="T13" fmla="*/ 145 h 167"/>
                  <a:gd name="T14" fmla="*/ 253 w 274"/>
                  <a:gd name="T15" fmla="*/ 151 h 167"/>
                  <a:gd name="T16" fmla="*/ 249 w 274"/>
                  <a:gd name="T17" fmla="*/ 156 h 167"/>
                  <a:gd name="T18" fmla="*/ 245 w 274"/>
                  <a:gd name="T19" fmla="*/ 159 h 167"/>
                  <a:gd name="T20" fmla="*/ 239 w 274"/>
                  <a:gd name="T21" fmla="*/ 163 h 167"/>
                  <a:gd name="T22" fmla="*/ 233 w 274"/>
                  <a:gd name="T23" fmla="*/ 164 h 167"/>
                  <a:gd name="T24" fmla="*/ 222 w 274"/>
                  <a:gd name="T25" fmla="*/ 167 h 167"/>
                  <a:gd name="T26" fmla="*/ 222 w 274"/>
                  <a:gd name="T27" fmla="*/ 167 h 167"/>
                  <a:gd name="T28" fmla="*/ 0 w 274"/>
                  <a:gd name="T29" fmla="*/ 156 h 167"/>
                  <a:gd name="T30" fmla="*/ 0 w 274"/>
                  <a:gd name="T31" fmla="*/ 156 h 167"/>
                  <a:gd name="T32" fmla="*/ 1 w 274"/>
                  <a:gd name="T33" fmla="*/ 0 h 167"/>
                  <a:gd name="T34" fmla="*/ 1 w 274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74"/>
                  <a:gd name="T55" fmla="*/ 0 h 167"/>
                  <a:gd name="T56" fmla="*/ 274 w 274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74" h="167">
                    <a:moveTo>
                      <a:pt x="1" y="0"/>
                    </a:moveTo>
                    <a:lnTo>
                      <a:pt x="1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57" y="140"/>
                    </a:lnTo>
                    <a:lnTo>
                      <a:pt x="257" y="140"/>
                    </a:lnTo>
                    <a:lnTo>
                      <a:pt x="256" y="145"/>
                    </a:lnTo>
                    <a:lnTo>
                      <a:pt x="253" y="151"/>
                    </a:lnTo>
                    <a:lnTo>
                      <a:pt x="249" y="156"/>
                    </a:lnTo>
                    <a:lnTo>
                      <a:pt x="245" y="159"/>
                    </a:lnTo>
                    <a:lnTo>
                      <a:pt x="239" y="163"/>
                    </a:lnTo>
                    <a:lnTo>
                      <a:pt x="233" y="164"/>
                    </a:lnTo>
                    <a:lnTo>
                      <a:pt x="222" y="167"/>
                    </a:lnTo>
                    <a:lnTo>
                      <a:pt x="222" y="1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39" name="Freeform 33"/>
              <p:cNvSpPr>
                <a:spLocks noChangeArrowheads="1"/>
              </p:cNvSpPr>
              <p:nvPr/>
            </p:nvSpPr>
            <p:spPr bwMode="auto">
              <a:xfrm>
                <a:off x="985837" y="152400"/>
                <a:ext cx="428625" cy="265113"/>
              </a:xfrm>
              <a:custGeom>
                <a:avLst/>
                <a:gdLst>
                  <a:gd name="T0" fmla="*/ 0 w 270"/>
                  <a:gd name="T1" fmla="*/ 0 h 167"/>
                  <a:gd name="T2" fmla="*/ 0 w 270"/>
                  <a:gd name="T3" fmla="*/ 0 h 167"/>
                  <a:gd name="T4" fmla="*/ 270 w 270"/>
                  <a:gd name="T5" fmla="*/ 0 h 167"/>
                  <a:gd name="T6" fmla="*/ 270 w 270"/>
                  <a:gd name="T7" fmla="*/ 0 h 167"/>
                  <a:gd name="T8" fmla="*/ 253 w 270"/>
                  <a:gd name="T9" fmla="*/ 140 h 167"/>
                  <a:gd name="T10" fmla="*/ 253 w 270"/>
                  <a:gd name="T11" fmla="*/ 140 h 167"/>
                  <a:gd name="T12" fmla="*/ 252 w 270"/>
                  <a:gd name="T13" fmla="*/ 145 h 167"/>
                  <a:gd name="T14" fmla="*/ 249 w 270"/>
                  <a:gd name="T15" fmla="*/ 151 h 167"/>
                  <a:gd name="T16" fmla="*/ 245 w 270"/>
                  <a:gd name="T17" fmla="*/ 155 h 167"/>
                  <a:gd name="T18" fmla="*/ 241 w 270"/>
                  <a:gd name="T19" fmla="*/ 159 h 167"/>
                  <a:gd name="T20" fmla="*/ 235 w 270"/>
                  <a:gd name="T21" fmla="*/ 163 h 167"/>
                  <a:gd name="T22" fmla="*/ 230 w 270"/>
                  <a:gd name="T23" fmla="*/ 164 h 167"/>
                  <a:gd name="T24" fmla="*/ 219 w 270"/>
                  <a:gd name="T25" fmla="*/ 167 h 167"/>
                  <a:gd name="T26" fmla="*/ 219 w 270"/>
                  <a:gd name="T27" fmla="*/ 167 h 167"/>
                  <a:gd name="T28" fmla="*/ 0 w 270"/>
                  <a:gd name="T29" fmla="*/ 156 h 167"/>
                  <a:gd name="T30" fmla="*/ 0 w 270"/>
                  <a:gd name="T31" fmla="*/ 156 h 167"/>
                  <a:gd name="T32" fmla="*/ 0 w 270"/>
                  <a:gd name="T33" fmla="*/ 0 h 167"/>
                  <a:gd name="T34" fmla="*/ 0 w 270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70"/>
                  <a:gd name="T55" fmla="*/ 0 h 167"/>
                  <a:gd name="T56" fmla="*/ 270 w 270"/>
                  <a:gd name="T57" fmla="*/ 167 h 16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70" h="167">
                    <a:moveTo>
                      <a:pt x="0" y="0"/>
                    </a:moveTo>
                    <a:lnTo>
                      <a:pt x="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53" y="140"/>
                    </a:lnTo>
                    <a:lnTo>
                      <a:pt x="253" y="140"/>
                    </a:lnTo>
                    <a:lnTo>
                      <a:pt x="252" y="145"/>
                    </a:lnTo>
                    <a:lnTo>
                      <a:pt x="249" y="151"/>
                    </a:lnTo>
                    <a:lnTo>
                      <a:pt x="245" y="155"/>
                    </a:lnTo>
                    <a:lnTo>
                      <a:pt x="241" y="159"/>
                    </a:lnTo>
                    <a:lnTo>
                      <a:pt x="235" y="163"/>
                    </a:lnTo>
                    <a:lnTo>
                      <a:pt x="230" y="164"/>
                    </a:lnTo>
                    <a:lnTo>
                      <a:pt x="219" y="167"/>
                    </a:lnTo>
                    <a:lnTo>
                      <a:pt x="219" y="1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40" name="Freeform 34"/>
              <p:cNvSpPr>
                <a:spLocks noChangeArrowheads="1"/>
              </p:cNvSpPr>
              <p:nvPr/>
            </p:nvSpPr>
            <p:spPr bwMode="auto">
              <a:xfrm>
                <a:off x="992187" y="152400"/>
                <a:ext cx="422275" cy="265113"/>
              </a:xfrm>
              <a:custGeom>
                <a:avLst/>
                <a:gdLst>
                  <a:gd name="T0" fmla="*/ 0 w 266"/>
                  <a:gd name="T1" fmla="*/ 0 h 167"/>
                  <a:gd name="T2" fmla="*/ 0 w 266"/>
                  <a:gd name="T3" fmla="*/ 0 h 167"/>
                  <a:gd name="T4" fmla="*/ 266 w 266"/>
                  <a:gd name="T5" fmla="*/ 0 h 167"/>
                  <a:gd name="T6" fmla="*/ 266 w 266"/>
                  <a:gd name="T7" fmla="*/ 0 h 167"/>
                  <a:gd name="T8" fmla="*/ 249 w 266"/>
                  <a:gd name="T9" fmla="*/ 140 h 167"/>
                  <a:gd name="T10" fmla="*/ 249 w 266"/>
                  <a:gd name="T11" fmla="*/ 140 h 167"/>
                  <a:gd name="T12" fmla="*/ 248 w 266"/>
                  <a:gd name="T13" fmla="*/ 145 h 167"/>
                  <a:gd name="T14" fmla="*/ 245 w 266"/>
                  <a:gd name="T15" fmla="*/ 151 h 167"/>
                  <a:gd name="T16" fmla="*/ 241 w 266"/>
                  <a:gd name="T17" fmla="*/ 155 h 167"/>
                  <a:gd name="T18" fmla="*/ 237 w 266"/>
                  <a:gd name="T19" fmla="*/ 159 h 167"/>
                  <a:gd name="T20" fmla="*/ 226 w 266"/>
                  <a:gd name="T21" fmla="*/ 164 h 167"/>
                  <a:gd name="T22" fmla="*/ 215 w 266"/>
                  <a:gd name="T23" fmla="*/ 167 h 167"/>
                  <a:gd name="T24" fmla="*/ 215 w 266"/>
                  <a:gd name="T25" fmla="*/ 167 h 167"/>
                  <a:gd name="T26" fmla="*/ 0 w 266"/>
                  <a:gd name="T27" fmla="*/ 155 h 167"/>
                  <a:gd name="T28" fmla="*/ 0 w 266"/>
                  <a:gd name="T29" fmla="*/ 155 h 167"/>
                  <a:gd name="T30" fmla="*/ 0 w 266"/>
                  <a:gd name="T31" fmla="*/ 0 h 167"/>
                  <a:gd name="T32" fmla="*/ 0 w 266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66"/>
                  <a:gd name="T52" fmla="*/ 0 h 167"/>
                  <a:gd name="T53" fmla="*/ 266 w 266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66" h="167">
                    <a:moveTo>
                      <a:pt x="0" y="0"/>
                    </a:moveTo>
                    <a:lnTo>
                      <a:pt x="0" y="0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49" y="140"/>
                    </a:lnTo>
                    <a:lnTo>
                      <a:pt x="249" y="140"/>
                    </a:lnTo>
                    <a:lnTo>
                      <a:pt x="248" y="145"/>
                    </a:lnTo>
                    <a:lnTo>
                      <a:pt x="245" y="151"/>
                    </a:lnTo>
                    <a:lnTo>
                      <a:pt x="241" y="155"/>
                    </a:lnTo>
                    <a:lnTo>
                      <a:pt x="237" y="159"/>
                    </a:lnTo>
                    <a:lnTo>
                      <a:pt x="226" y="164"/>
                    </a:lnTo>
                    <a:lnTo>
                      <a:pt x="215" y="167"/>
                    </a:lnTo>
                    <a:lnTo>
                      <a:pt x="215" y="167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41" name="Freeform 35"/>
              <p:cNvSpPr>
                <a:spLocks noChangeArrowheads="1"/>
              </p:cNvSpPr>
              <p:nvPr/>
            </p:nvSpPr>
            <p:spPr bwMode="auto">
              <a:xfrm>
                <a:off x="995362" y="152400"/>
                <a:ext cx="419100" cy="265113"/>
              </a:xfrm>
              <a:custGeom>
                <a:avLst/>
                <a:gdLst>
                  <a:gd name="T0" fmla="*/ 2 w 264"/>
                  <a:gd name="T1" fmla="*/ 0 h 167"/>
                  <a:gd name="T2" fmla="*/ 2 w 264"/>
                  <a:gd name="T3" fmla="*/ 0 h 167"/>
                  <a:gd name="T4" fmla="*/ 264 w 264"/>
                  <a:gd name="T5" fmla="*/ 0 h 167"/>
                  <a:gd name="T6" fmla="*/ 264 w 264"/>
                  <a:gd name="T7" fmla="*/ 0 h 167"/>
                  <a:gd name="T8" fmla="*/ 247 w 264"/>
                  <a:gd name="T9" fmla="*/ 140 h 167"/>
                  <a:gd name="T10" fmla="*/ 247 w 264"/>
                  <a:gd name="T11" fmla="*/ 140 h 167"/>
                  <a:gd name="T12" fmla="*/ 246 w 264"/>
                  <a:gd name="T13" fmla="*/ 145 h 167"/>
                  <a:gd name="T14" fmla="*/ 243 w 264"/>
                  <a:gd name="T15" fmla="*/ 151 h 167"/>
                  <a:gd name="T16" fmla="*/ 239 w 264"/>
                  <a:gd name="T17" fmla="*/ 155 h 167"/>
                  <a:gd name="T18" fmla="*/ 235 w 264"/>
                  <a:gd name="T19" fmla="*/ 159 h 167"/>
                  <a:gd name="T20" fmla="*/ 224 w 264"/>
                  <a:gd name="T21" fmla="*/ 164 h 167"/>
                  <a:gd name="T22" fmla="*/ 213 w 264"/>
                  <a:gd name="T23" fmla="*/ 167 h 167"/>
                  <a:gd name="T24" fmla="*/ 213 w 264"/>
                  <a:gd name="T25" fmla="*/ 167 h 167"/>
                  <a:gd name="T26" fmla="*/ 0 w 264"/>
                  <a:gd name="T27" fmla="*/ 153 h 167"/>
                  <a:gd name="T28" fmla="*/ 0 w 264"/>
                  <a:gd name="T29" fmla="*/ 153 h 167"/>
                  <a:gd name="T30" fmla="*/ 2 w 264"/>
                  <a:gd name="T31" fmla="*/ 0 h 167"/>
                  <a:gd name="T32" fmla="*/ 2 w 264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64"/>
                  <a:gd name="T52" fmla="*/ 0 h 167"/>
                  <a:gd name="T53" fmla="*/ 264 w 264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64" h="167">
                    <a:moveTo>
                      <a:pt x="2" y="0"/>
                    </a:moveTo>
                    <a:lnTo>
                      <a:pt x="2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47" y="140"/>
                    </a:lnTo>
                    <a:lnTo>
                      <a:pt x="247" y="140"/>
                    </a:lnTo>
                    <a:lnTo>
                      <a:pt x="246" y="145"/>
                    </a:lnTo>
                    <a:lnTo>
                      <a:pt x="243" y="151"/>
                    </a:lnTo>
                    <a:lnTo>
                      <a:pt x="239" y="155"/>
                    </a:lnTo>
                    <a:lnTo>
                      <a:pt x="235" y="159"/>
                    </a:lnTo>
                    <a:lnTo>
                      <a:pt x="224" y="164"/>
                    </a:lnTo>
                    <a:lnTo>
                      <a:pt x="213" y="167"/>
                    </a:lnTo>
                    <a:lnTo>
                      <a:pt x="213" y="167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42" name="Freeform 36"/>
              <p:cNvSpPr>
                <a:spLocks noChangeArrowheads="1"/>
              </p:cNvSpPr>
              <p:nvPr/>
            </p:nvSpPr>
            <p:spPr bwMode="auto">
              <a:xfrm>
                <a:off x="1001712" y="152400"/>
                <a:ext cx="412750" cy="265113"/>
              </a:xfrm>
              <a:custGeom>
                <a:avLst/>
                <a:gdLst>
                  <a:gd name="T0" fmla="*/ 2 w 260"/>
                  <a:gd name="T1" fmla="*/ 0 h 167"/>
                  <a:gd name="T2" fmla="*/ 2 w 260"/>
                  <a:gd name="T3" fmla="*/ 0 h 167"/>
                  <a:gd name="T4" fmla="*/ 260 w 260"/>
                  <a:gd name="T5" fmla="*/ 0 h 167"/>
                  <a:gd name="T6" fmla="*/ 260 w 260"/>
                  <a:gd name="T7" fmla="*/ 0 h 167"/>
                  <a:gd name="T8" fmla="*/ 243 w 260"/>
                  <a:gd name="T9" fmla="*/ 140 h 167"/>
                  <a:gd name="T10" fmla="*/ 243 w 260"/>
                  <a:gd name="T11" fmla="*/ 140 h 167"/>
                  <a:gd name="T12" fmla="*/ 242 w 260"/>
                  <a:gd name="T13" fmla="*/ 145 h 167"/>
                  <a:gd name="T14" fmla="*/ 239 w 260"/>
                  <a:gd name="T15" fmla="*/ 151 h 167"/>
                  <a:gd name="T16" fmla="*/ 235 w 260"/>
                  <a:gd name="T17" fmla="*/ 155 h 167"/>
                  <a:gd name="T18" fmla="*/ 231 w 260"/>
                  <a:gd name="T19" fmla="*/ 159 h 167"/>
                  <a:gd name="T20" fmla="*/ 220 w 260"/>
                  <a:gd name="T21" fmla="*/ 164 h 167"/>
                  <a:gd name="T22" fmla="*/ 209 w 260"/>
                  <a:gd name="T23" fmla="*/ 167 h 167"/>
                  <a:gd name="T24" fmla="*/ 209 w 260"/>
                  <a:gd name="T25" fmla="*/ 167 h 167"/>
                  <a:gd name="T26" fmla="*/ 0 w 260"/>
                  <a:gd name="T27" fmla="*/ 152 h 167"/>
                  <a:gd name="T28" fmla="*/ 0 w 260"/>
                  <a:gd name="T29" fmla="*/ 152 h 167"/>
                  <a:gd name="T30" fmla="*/ 2 w 260"/>
                  <a:gd name="T31" fmla="*/ 0 h 167"/>
                  <a:gd name="T32" fmla="*/ 2 w 260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60"/>
                  <a:gd name="T52" fmla="*/ 0 h 167"/>
                  <a:gd name="T53" fmla="*/ 260 w 260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60" h="167">
                    <a:moveTo>
                      <a:pt x="2" y="0"/>
                    </a:moveTo>
                    <a:lnTo>
                      <a:pt x="2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43" y="140"/>
                    </a:lnTo>
                    <a:lnTo>
                      <a:pt x="243" y="140"/>
                    </a:lnTo>
                    <a:lnTo>
                      <a:pt x="242" y="145"/>
                    </a:lnTo>
                    <a:lnTo>
                      <a:pt x="239" y="151"/>
                    </a:lnTo>
                    <a:lnTo>
                      <a:pt x="235" y="155"/>
                    </a:lnTo>
                    <a:lnTo>
                      <a:pt x="231" y="159"/>
                    </a:lnTo>
                    <a:lnTo>
                      <a:pt x="220" y="164"/>
                    </a:lnTo>
                    <a:lnTo>
                      <a:pt x="209" y="167"/>
                    </a:lnTo>
                    <a:lnTo>
                      <a:pt x="209" y="167"/>
                    </a:lnTo>
                    <a:lnTo>
                      <a:pt x="0" y="152"/>
                    </a:lnTo>
                    <a:lnTo>
                      <a:pt x="0" y="15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43" name="Freeform 37"/>
              <p:cNvSpPr>
                <a:spLocks noChangeArrowheads="1"/>
              </p:cNvSpPr>
              <p:nvPr/>
            </p:nvSpPr>
            <p:spPr bwMode="auto">
              <a:xfrm>
                <a:off x="1009650" y="152400"/>
                <a:ext cx="404813" cy="265113"/>
              </a:xfrm>
              <a:custGeom>
                <a:avLst/>
                <a:gdLst>
                  <a:gd name="T0" fmla="*/ 1 w 255"/>
                  <a:gd name="T1" fmla="*/ 0 h 167"/>
                  <a:gd name="T2" fmla="*/ 1 w 255"/>
                  <a:gd name="T3" fmla="*/ 0 h 167"/>
                  <a:gd name="T4" fmla="*/ 255 w 255"/>
                  <a:gd name="T5" fmla="*/ 0 h 167"/>
                  <a:gd name="T6" fmla="*/ 255 w 255"/>
                  <a:gd name="T7" fmla="*/ 0 h 167"/>
                  <a:gd name="T8" fmla="*/ 238 w 255"/>
                  <a:gd name="T9" fmla="*/ 140 h 167"/>
                  <a:gd name="T10" fmla="*/ 238 w 255"/>
                  <a:gd name="T11" fmla="*/ 140 h 167"/>
                  <a:gd name="T12" fmla="*/ 237 w 255"/>
                  <a:gd name="T13" fmla="*/ 145 h 167"/>
                  <a:gd name="T14" fmla="*/ 234 w 255"/>
                  <a:gd name="T15" fmla="*/ 151 h 167"/>
                  <a:gd name="T16" fmla="*/ 230 w 255"/>
                  <a:gd name="T17" fmla="*/ 155 h 167"/>
                  <a:gd name="T18" fmla="*/ 226 w 255"/>
                  <a:gd name="T19" fmla="*/ 159 h 167"/>
                  <a:gd name="T20" fmla="*/ 215 w 255"/>
                  <a:gd name="T21" fmla="*/ 164 h 167"/>
                  <a:gd name="T22" fmla="*/ 205 w 255"/>
                  <a:gd name="T23" fmla="*/ 167 h 167"/>
                  <a:gd name="T24" fmla="*/ 205 w 255"/>
                  <a:gd name="T25" fmla="*/ 167 h 167"/>
                  <a:gd name="T26" fmla="*/ 0 w 255"/>
                  <a:gd name="T27" fmla="*/ 151 h 167"/>
                  <a:gd name="T28" fmla="*/ 0 w 255"/>
                  <a:gd name="T29" fmla="*/ 151 h 167"/>
                  <a:gd name="T30" fmla="*/ 1 w 255"/>
                  <a:gd name="T31" fmla="*/ 0 h 167"/>
                  <a:gd name="T32" fmla="*/ 1 w 255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55"/>
                  <a:gd name="T52" fmla="*/ 0 h 167"/>
                  <a:gd name="T53" fmla="*/ 255 w 255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55" h="167">
                    <a:moveTo>
                      <a:pt x="1" y="0"/>
                    </a:moveTo>
                    <a:lnTo>
                      <a:pt x="1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38" y="140"/>
                    </a:lnTo>
                    <a:lnTo>
                      <a:pt x="238" y="140"/>
                    </a:lnTo>
                    <a:lnTo>
                      <a:pt x="237" y="145"/>
                    </a:lnTo>
                    <a:lnTo>
                      <a:pt x="234" y="151"/>
                    </a:lnTo>
                    <a:lnTo>
                      <a:pt x="230" y="155"/>
                    </a:lnTo>
                    <a:lnTo>
                      <a:pt x="226" y="159"/>
                    </a:lnTo>
                    <a:lnTo>
                      <a:pt x="215" y="164"/>
                    </a:lnTo>
                    <a:lnTo>
                      <a:pt x="205" y="167"/>
                    </a:lnTo>
                    <a:lnTo>
                      <a:pt x="205" y="167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44" name="Freeform 38"/>
              <p:cNvSpPr>
                <a:spLocks noChangeArrowheads="1"/>
              </p:cNvSpPr>
              <p:nvPr/>
            </p:nvSpPr>
            <p:spPr bwMode="auto">
              <a:xfrm>
                <a:off x="1016000" y="152400"/>
                <a:ext cx="398463" cy="265113"/>
              </a:xfrm>
              <a:custGeom>
                <a:avLst/>
                <a:gdLst>
                  <a:gd name="T0" fmla="*/ 1 w 251"/>
                  <a:gd name="T1" fmla="*/ 0 h 167"/>
                  <a:gd name="T2" fmla="*/ 1 w 251"/>
                  <a:gd name="T3" fmla="*/ 0 h 167"/>
                  <a:gd name="T4" fmla="*/ 251 w 251"/>
                  <a:gd name="T5" fmla="*/ 0 h 167"/>
                  <a:gd name="T6" fmla="*/ 251 w 251"/>
                  <a:gd name="T7" fmla="*/ 0 h 167"/>
                  <a:gd name="T8" fmla="*/ 234 w 251"/>
                  <a:gd name="T9" fmla="*/ 140 h 167"/>
                  <a:gd name="T10" fmla="*/ 234 w 251"/>
                  <a:gd name="T11" fmla="*/ 140 h 167"/>
                  <a:gd name="T12" fmla="*/ 233 w 251"/>
                  <a:gd name="T13" fmla="*/ 145 h 167"/>
                  <a:gd name="T14" fmla="*/ 230 w 251"/>
                  <a:gd name="T15" fmla="*/ 151 h 167"/>
                  <a:gd name="T16" fmla="*/ 226 w 251"/>
                  <a:gd name="T17" fmla="*/ 155 h 167"/>
                  <a:gd name="T18" fmla="*/ 222 w 251"/>
                  <a:gd name="T19" fmla="*/ 159 h 167"/>
                  <a:gd name="T20" fmla="*/ 212 w 251"/>
                  <a:gd name="T21" fmla="*/ 164 h 167"/>
                  <a:gd name="T22" fmla="*/ 201 w 251"/>
                  <a:gd name="T23" fmla="*/ 167 h 167"/>
                  <a:gd name="T24" fmla="*/ 201 w 251"/>
                  <a:gd name="T25" fmla="*/ 167 h 167"/>
                  <a:gd name="T26" fmla="*/ 0 w 251"/>
                  <a:gd name="T27" fmla="*/ 149 h 167"/>
                  <a:gd name="T28" fmla="*/ 0 w 251"/>
                  <a:gd name="T29" fmla="*/ 149 h 167"/>
                  <a:gd name="T30" fmla="*/ 1 w 251"/>
                  <a:gd name="T31" fmla="*/ 0 h 167"/>
                  <a:gd name="T32" fmla="*/ 1 w 251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51"/>
                  <a:gd name="T52" fmla="*/ 0 h 167"/>
                  <a:gd name="T53" fmla="*/ 251 w 251"/>
                  <a:gd name="T54" fmla="*/ 167 h 16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51" h="167">
                    <a:moveTo>
                      <a:pt x="1" y="0"/>
                    </a:moveTo>
                    <a:lnTo>
                      <a:pt x="1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34" y="140"/>
                    </a:lnTo>
                    <a:lnTo>
                      <a:pt x="234" y="140"/>
                    </a:lnTo>
                    <a:lnTo>
                      <a:pt x="233" y="145"/>
                    </a:lnTo>
                    <a:lnTo>
                      <a:pt x="230" y="151"/>
                    </a:lnTo>
                    <a:lnTo>
                      <a:pt x="226" y="155"/>
                    </a:lnTo>
                    <a:lnTo>
                      <a:pt x="222" y="159"/>
                    </a:lnTo>
                    <a:lnTo>
                      <a:pt x="212" y="164"/>
                    </a:lnTo>
                    <a:lnTo>
                      <a:pt x="201" y="167"/>
                    </a:lnTo>
                    <a:lnTo>
                      <a:pt x="201" y="167"/>
                    </a:lnTo>
                    <a:lnTo>
                      <a:pt x="0" y="149"/>
                    </a:lnTo>
                    <a:lnTo>
                      <a:pt x="0" y="149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45" name="Freeform 39"/>
              <p:cNvSpPr>
                <a:spLocks noChangeArrowheads="1"/>
              </p:cNvSpPr>
              <p:nvPr/>
            </p:nvSpPr>
            <p:spPr bwMode="auto">
              <a:xfrm>
                <a:off x="1019175" y="152400"/>
                <a:ext cx="395288" cy="263525"/>
              </a:xfrm>
              <a:custGeom>
                <a:avLst/>
                <a:gdLst>
                  <a:gd name="T0" fmla="*/ 2 w 249"/>
                  <a:gd name="T1" fmla="*/ 0 h 166"/>
                  <a:gd name="T2" fmla="*/ 2 w 249"/>
                  <a:gd name="T3" fmla="*/ 0 h 166"/>
                  <a:gd name="T4" fmla="*/ 249 w 249"/>
                  <a:gd name="T5" fmla="*/ 0 h 166"/>
                  <a:gd name="T6" fmla="*/ 249 w 249"/>
                  <a:gd name="T7" fmla="*/ 0 h 166"/>
                  <a:gd name="T8" fmla="*/ 232 w 249"/>
                  <a:gd name="T9" fmla="*/ 140 h 166"/>
                  <a:gd name="T10" fmla="*/ 232 w 249"/>
                  <a:gd name="T11" fmla="*/ 140 h 166"/>
                  <a:gd name="T12" fmla="*/ 231 w 249"/>
                  <a:gd name="T13" fmla="*/ 145 h 166"/>
                  <a:gd name="T14" fmla="*/ 228 w 249"/>
                  <a:gd name="T15" fmla="*/ 151 h 166"/>
                  <a:gd name="T16" fmla="*/ 225 w 249"/>
                  <a:gd name="T17" fmla="*/ 155 h 166"/>
                  <a:gd name="T18" fmla="*/ 220 w 249"/>
                  <a:gd name="T19" fmla="*/ 159 h 166"/>
                  <a:gd name="T20" fmla="*/ 210 w 249"/>
                  <a:gd name="T21" fmla="*/ 164 h 166"/>
                  <a:gd name="T22" fmla="*/ 199 w 249"/>
                  <a:gd name="T23" fmla="*/ 166 h 166"/>
                  <a:gd name="T24" fmla="*/ 199 w 249"/>
                  <a:gd name="T25" fmla="*/ 166 h 166"/>
                  <a:gd name="T26" fmla="*/ 0 w 249"/>
                  <a:gd name="T27" fmla="*/ 148 h 166"/>
                  <a:gd name="T28" fmla="*/ 0 w 249"/>
                  <a:gd name="T29" fmla="*/ 148 h 166"/>
                  <a:gd name="T30" fmla="*/ 2 w 249"/>
                  <a:gd name="T31" fmla="*/ 0 h 166"/>
                  <a:gd name="T32" fmla="*/ 2 w 249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49"/>
                  <a:gd name="T52" fmla="*/ 0 h 166"/>
                  <a:gd name="T53" fmla="*/ 249 w 249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49" h="166">
                    <a:moveTo>
                      <a:pt x="2" y="0"/>
                    </a:moveTo>
                    <a:lnTo>
                      <a:pt x="2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32" y="140"/>
                    </a:lnTo>
                    <a:lnTo>
                      <a:pt x="232" y="140"/>
                    </a:lnTo>
                    <a:lnTo>
                      <a:pt x="231" y="145"/>
                    </a:lnTo>
                    <a:lnTo>
                      <a:pt x="228" y="151"/>
                    </a:lnTo>
                    <a:lnTo>
                      <a:pt x="225" y="155"/>
                    </a:lnTo>
                    <a:lnTo>
                      <a:pt x="220" y="159"/>
                    </a:lnTo>
                    <a:lnTo>
                      <a:pt x="210" y="164"/>
                    </a:lnTo>
                    <a:lnTo>
                      <a:pt x="199" y="166"/>
                    </a:lnTo>
                    <a:lnTo>
                      <a:pt x="199" y="16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46" name="Freeform 40"/>
              <p:cNvSpPr>
                <a:spLocks noChangeArrowheads="1"/>
              </p:cNvSpPr>
              <p:nvPr/>
            </p:nvSpPr>
            <p:spPr bwMode="auto">
              <a:xfrm>
                <a:off x="1025525" y="152400"/>
                <a:ext cx="388938" cy="263525"/>
              </a:xfrm>
              <a:custGeom>
                <a:avLst/>
                <a:gdLst>
                  <a:gd name="T0" fmla="*/ 2 w 245"/>
                  <a:gd name="T1" fmla="*/ 0 h 166"/>
                  <a:gd name="T2" fmla="*/ 2 w 245"/>
                  <a:gd name="T3" fmla="*/ 0 h 166"/>
                  <a:gd name="T4" fmla="*/ 245 w 245"/>
                  <a:gd name="T5" fmla="*/ 0 h 166"/>
                  <a:gd name="T6" fmla="*/ 245 w 245"/>
                  <a:gd name="T7" fmla="*/ 0 h 166"/>
                  <a:gd name="T8" fmla="*/ 228 w 245"/>
                  <a:gd name="T9" fmla="*/ 140 h 166"/>
                  <a:gd name="T10" fmla="*/ 228 w 245"/>
                  <a:gd name="T11" fmla="*/ 140 h 166"/>
                  <a:gd name="T12" fmla="*/ 227 w 245"/>
                  <a:gd name="T13" fmla="*/ 145 h 166"/>
                  <a:gd name="T14" fmla="*/ 224 w 245"/>
                  <a:gd name="T15" fmla="*/ 151 h 166"/>
                  <a:gd name="T16" fmla="*/ 221 w 245"/>
                  <a:gd name="T17" fmla="*/ 155 h 166"/>
                  <a:gd name="T18" fmla="*/ 216 w 245"/>
                  <a:gd name="T19" fmla="*/ 159 h 166"/>
                  <a:gd name="T20" fmla="*/ 206 w 245"/>
                  <a:gd name="T21" fmla="*/ 163 h 166"/>
                  <a:gd name="T22" fmla="*/ 195 w 245"/>
                  <a:gd name="T23" fmla="*/ 166 h 166"/>
                  <a:gd name="T24" fmla="*/ 195 w 245"/>
                  <a:gd name="T25" fmla="*/ 166 h 166"/>
                  <a:gd name="T26" fmla="*/ 0 w 245"/>
                  <a:gd name="T27" fmla="*/ 148 h 166"/>
                  <a:gd name="T28" fmla="*/ 0 w 245"/>
                  <a:gd name="T29" fmla="*/ 148 h 166"/>
                  <a:gd name="T30" fmla="*/ 2 w 245"/>
                  <a:gd name="T31" fmla="*/ 0 h 166"/>
                  <a:gd name="T32" fmla="*/ 2 w 245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45"/>
                  <a:gd name="T52" fmla="*/ 0 h 166"/>
                  <a:gd name="T53" fmla="*/ 245 w 245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45" h="166">
                    <a:moveTo>
                      <a:pt x="2" y="0"/>
                    </a:moveTo>
                    <a:lnTo>
                      <a:pt x="2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28" y="140"/>
                    </a:lnTo>
                    <a:lnTo>
                      <a:pt x="228" y="140"/>
                    </a:lnTo>
                    <a:lnTo>
                      <a:pt x="227" y="145"/>
                    </a:lnTo>
                    <a:lnTo>
                      <a:pt x="224" y="151"/>
                    </a:lnTo>
                    <a:lnTo>
                      <a:pt x="221" y="155"/>
                    </a:lnTo>
                    <a:lnTo>
                      <a:pt x="216" y="159"/>
                    </a:lnTo>
                    <a:lnTo>
                      <a:pt x="206" y="163"/>
                    </a:lnTo>
                    <a:lnTo>
                      <a:pt x="195" y="166"/>
                    </a:lnTo>
                    <a:lnTo>
                      <a:pt x="195" y="166"/>
                    </a:lnTo>
                    <a:lnTo>
                      <a:pt x="0" y="148"/>
                    </a:lnTo>
                    <a:lnTo>
                      <a:pt x="0" y="148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47" name="Freeform 41"/>
              <p:cNvSpPr>
                <a:spLocks noChangeArrowheads="1"/>
              </p:cNvSpPr>
              <p:nvPr/>
            </p:nvSpPr>
            <p:spPr bwMode="auto">
              <a:xfrm>
                <a:off x="1031875" y="152400"/>
                <a:ext cx="382588" cy="263525"/>
              </a:xfrm>
              <a:custGeom>
                <a:avLst/>
                <a:gdLst>
                  <a:gd name="T0" fmla="*/ 2 w 241"/>
                  <a:gd name="T1" fmla="*/ 0 h 166"/>
                  <a:gd name="T2" fmla="*/ 2 w 241"/>
                  <a:gd name="T3" fmla="*/ 0 h 166"/>
                  <a:gd name="T4" fmla="*/ 241 w 241"/>
                  <a:gd name="T5" fmla="*/ 0 h 166"/>
                  <a:gd name="T6" fmla="*/ 241 w 241"/>
                  <a:gd name="T7" fmla="*/ 0 h 166"/>
                  <a:gd name="T8" fmla="*/ 224 w 241"/>
                  <a:gd name="T9" fmla="*/ 140 h 166"/>
                  <a:gd name="T10" fmla="*/ 224 w 241"/>
                  <a:gd name="T11" fmla="*/ 140 h 166"/>
                  <a:gd name="T12" fmla="*/ 223 w 241"/>
                  <a:gd name="T13" fmla="*/ 145 h 166"/>
                  <a:gd name="T14" fmla="*/ 220 w 241"/>
                  <a:gd name="T15" fmla="*/ 151 h 166"/>
                  <a:gd name="T16" fmla="*/ 217 w 241"/>
                  <a:gd name="T17" fmla="*/ 155 h 166"/>
                  <a:gd name="T18" fmla="*/ 212 w 241"/>
                  <a:gd name="T19" fmla="*/ 157 h 166"/>
                  <a:gd name="T20" fmla="*/ 202 w 241"/>
                  <a:gd name="T21" fmla="*/ 163 h 166"/>
                  <a:gd name="T22" fmla="*/ 193 w 241"/>
                  <a:gd name="T23" fmla="*/ 166 h 166"/>
                  <a:gd name="T24" fmla="*/ 193 w 241"/>
                  <a:gd name="T25" fmla="*/ 166 h 166"/>
                  <a:gd name="T26" fmla="*/ 0 w 241"/>
                  <a:gd name="T27" fmla="*/ 147 h 166"/>
                  <a:gd name="T28" fmla="*/ 0 w 241"/>
                  <a:gd name="T29" fmla="*/ 147 h 166"/>
                  <a:gd name="T30" fmla="*/ 2 w 241"/>
                  <a:gd name="T31" fmla="*/ 0 h 166"/>
                  <a:gd name="T32" fmla="*/ 2 w 241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41"/>
                  <a:gd name="T52" fmla="*/ 0 h 166"/>
                  <a:gd name="T53" fmla="*/ 241 w 241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41" h="166">
                    <a:moveTo>
                      <a:pt x="2" y="0"/>
                    </a:moveTo>
                    <a:lnTo>
                      <a:pt x="2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24" y="140"/>
                    </a:lnTo>
                    <a:lnTo>
                      <a:pt x="224" y="140"/>
                    </a:lnTo>
                    <a:lnTo>
                      <a:pt x="223" y="145"/>
                    </a:lnTo>
                    <a:lnTo>
                      <a:pt x="220" y="151"/>
                    </a:lnTo>
                    <a:lnTo>
                      <a:pt x="217" y="155"/>
                    </a:lnTo>
                    <a:lnTo>
                      <a:pt x="212" y="157"/>
                    </a:lnTo>
                    <a:lnTo>
                      <a:pt x="202" y="163"/>
                    </a:lnTo>
                    <a:lnTo>
                      <a:pt x="193" y="166"/>
                    </a:lnTo>
                    <a:lnTo>
                      <a:pt x="193" y="166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48" name="Freeform 42"/>
              <p:cNvSpPr>
                <a:spLocks noChangeArrowheads="1"/>
              </p:cNvSpPr>
              <p:nvPr/>
            </p:nvSpPr>
            <p:spPr bwMode="auto">
              <a:xfrm>
                <a:off x="1039812" y="152400"/>
                <a:ext cx="374650" cy="263525"/>
              </a:xfrm>
              <a:custGeom>
                <a:avLst/>
                <a:gdLst>
                  <a:gd name="T0" fmla="*/ 1 w 236"/>
                  <a:gd name="T1" fmla="*/ 0 h 166"/>
                  <a:gd name="T2" fmla="*/ 1 w 236"/>
                  <a:gd name="T3" fmla="*/ 0 h 166"/>
                  <a:gd name="T4" fmla="*/ 236 w 236"/>
                  <a:gd name="T5" fmla="*/ 0 h 166"/>
                  <a:gd name="T6" fmla="*/ 236 w 236"/>
                  <a:gd name="T7" fmla="*/ 0 h 166"/>
                  <a:gd name="T8" fmla="*/ 219 w 236"/>
                  <a:gd name="T9" fmla="*/ 140 h 166"/>
                  <a:gd name="T10" fmla="*/ 219 w 236"/>
                  <a:gd name="T11" fmla="*/ 140 h 166"/>
                  <a:gd name="T12" fmla="*/ 218 w 236"/>
                  <a:gd name="T13" fmla="*/ 145 h 166"/>
                  <a:gd name="T14" fmla="*/ 215 w 236"/>
                  <a:gd name="T15" fmla="*/ 151 h 166"/>
                  <a:gd name="T16" fmla="*/ 212 w 236"/>
                  <a:gd name="T17" fmla="*/ 155 h 166"/>
                  <a:gd name="T18" fmla="*/ 208 w 236"/>
                  <a:gd name="T19" fmla="*/ 157 h 166"/>
                  <a:gd name="T20" fmla="*/ 197 w 236"/>
                  <a:gd name="T21" fmla="*/ 163 h 166"/>
                  <a:gd name="T22" fmla="*/ 188 w 236"/>
                  <a:gd name="T23" fmla="*/ 166 h 166"/>
                  <a:gd name="T24" fmla="*/ 188 w 236"/>
                  <a:gd name="T25" fmla="*/ 166 h 166"/>
                  <a:gd name="T26" fmla="*/ 0 w 236"/>
                  <a:gd name="T27" fmla="*/ 145 h 166"/>
                  <a:gd name="T28" fmla="*/ 0 w 236"/>
                  <a:gd name="T29" fmla="*/ 145 h 166"/>
                  <a:gd name="T30" fmla="*/ 1 w 236"/>
                  <a:gd name="T31" fmla="*/ 0 h 166"/>
                  <a:gd name="T32" fmla="*/ 1 w 236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36"/>
                  <a:gd name="T52" fmla="*/ 0 h 166"/>
                  <a:gd name="T53" fmla="*/ 236 w 236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36" h="166">
                    <a:moveTo>
                      <a:pt x="1" y="0"/>
                    </a:moveTo>
                    <a:lnTo>
                      <a:pt x="1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19" y="140"/>
                    </a:lnTo>
                    <a:lnTo>
                      <a:pt x="219" y="140"/>
                    </a:lnTo>
                    <a:lnTo>
                      <a:pt x="218" y="145"/>
                    </a:lnTo>
                    <a:lnTo>
                      <a:pt x="215" y="151"/>
                    </a:lnTo>
                    <a:lnTo>
                      <a:pt x="212" y="155"/>
                    </a:lnTo>
                    <a:lnTo>
                      <a:pt x="208" y="157"/>
                    </a:lnTo>
                    <a:lnTo>
                      <a:pt x="197" y="163"/>
                    </a:lnTo>
                    <a:lnTo>
                      <a:pt x="188" y="166"/>
                    </a:lnTo>
                    <a:lnTo>
                      <a:pt x="188" y="166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49" name="Freeform 43"/>
              <p:cNvSpPr>
                <a:spLocks noChangeArrowheads="1"/>
              </p:cNvSpPr>
              <p:nvPr/>
            </p:nvSpPr>
            <p:spPr bwMode="auto">
              <a:xfrm>
                <a:off x="1046162" y="152400"/>
                <a:ext cx="368300" cy="263525"/>
              </a:xfrm>
              <a:custGeom>
                <a:avLst/>
                <a:gdLst>
                  <a:gd name="T0" fmla="*/ 1 w 232"/>
                  <a:gd name="T1" fmla="*/ 0 h 166"/>
                  <a:gd name="T2" fmla="*/ 1 w 232"/>
                  <a:gd name="T3" fmla="*/ 0 h 166"/>
                  <a:gd name="T4" fmla="*/ 232 w 232"/>
                  <a:gd name="T5" fmla="*/ 0 h 166"/>
                  <a:gd name="T6" fmla="*/ 232 w 232"/>
                  <a:gd name="T7" fmla="*/ 0 h 166"/>
                  <a:gd name="T8" fmla="*/ 215 w 232"/>
                  <a:gd name="T9" fmla="*/ 140 h 166"/>
                  <a:gd name="T10" fmla="*/ 215 w 232"/>
                  <a:gd name="T11" fmla="*/ 140 h 166"/>
                  <a:gd name="T12" fmla="*/ 214 w 232"/>
                  <a:gd name="T13" fmla="*/ 145 h 166"/>
                  <a:gd name="T14" fmla="*/ 211 w 232"/>
                  <a:gd name="T15" fmla="*/ 151 h 166"/>
                  <a:gd name="T16" fmla="*/ 208 w 232"/>
                  <a:gd name="T17" fmla="*/ 155 h 166"/>
                  <a:gd name="T18" fmla="*/ 204 w 232"/>
                  <a:gd name="T19" fmla="*/ 157 h 166"/>
                  <a:gd name="T20" fmla="*/ 195 w 232"/>
                  <a:gd name="T21" fmla="*/ 163 h 166"/>
                  <a:gd name="T22" fmla="*/ 184 w 232"/>
                  <a:gd name="T23" fmla="*/ 166 h 166"/>
                  <a:gd name="T24" fmla="*/ 184 w 232"/>
                  <a:gd name="T25" fmla="*/ 166 h 166"/>
                  <a:gd name="T26" fmla="*/ 0 w 232"/>
                  <a:gd name="T27" fmla="*/ 144 h 166"/>
                  <a:gd name="T28" fmla="*/ 0 w 232"/>
                  <a:gd name="T29" fmla="*/ 144 h 166"/>
                  <a:gd name="T30" fmla="*/ 1 w 232"/>
                  <a:gd name="T31" fmla="*/ 0 h 166"/>
                  <a:gd name="T32" fmla="*/ 1 w 232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32"/>
                  <a:gd name="T52" fmla="*/ 0 h 166"/>
                  <a:gd name="T53" fmla="*/ 232 w 232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32" h="166">
                    <a:moveTo>
                      <a:pt x="1" y="0"/>
                    </a:moveTo>
                    <a:lnTo>
                      <a:pt x="1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15" y="140"/>
                    </a:lnTo>
                    <a:lnTo>
                      <a:pt x="215" y="140"/>
                    </a:lnTo>
                    <a:lnTo>
                      <a:pt x="214" y="145"/>
                    </a:lnTo>
                    <a:lnTo>
                      <a:pt x="211" y="151"/>
                    </a:lnTo>
                    <a:lnTo>
                      <a:pt x="208" y="155"/>
                    </a:lnTo>
                    <a:lnTo>
                      <a:pt x="204" y="157"/>
                    </a:lnTo>
                    <a:lnTo>
                      <a:pt x="195" y="163"/>
                    </a:lnTo>
                    <a:lnTo>
                      <a:pt x="184" y="166"/>
                    </a:lnTo>
                    <a:lnTo>
                      <a:pt x="184" y="166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50" name="Freeform 44"/>
              <p:cNvSpPr>
                <a:spLocks noChangeArrowheads="1"/>
              </p:cNvSpPr>
              <p:nvPr/>
            </p:nvSpPr>
            <p:spPr bwMode="auto">
              <a:xfrm>
                <a:off x="1049337" y="152400"/>
                <a:ext cx="365125" cy="263525"/>
              </a:xfrm>
              <a:custGeom>
                <a:avLst/>
                <a:gdLst>
                  <a:gd name="T0" fmla="*/ 3 w 230"/>
                  <a:gd name="T1" fmla="*/ 0 h 166"/>
                  <a:gd name="T2" fmla="*/ 3 w 230"/>
                  <a:gd name="T3" fmla="*/ 0 h 166"/>
                  <a:gd name="T4" fmla="*/ 230 w 230"/>
                  <a:gd name="T5" fmla="*/ 0 h 166"/>
                  <a:gd name="T6" fmla="*/ 230 w 230"/>
                  <a:gd name="T7" fmla="*/ 0 h 166"/>
                  <a:gd name="T8" fmla="*/ 213 w 230"/>
                  <a:gd name="T9" fmla="*/ 140 h 166"/>
                  <a:gd name="T10" fmla="*/ 213 w 230"/>
                  <a:gd name="T11" fmla="*/ 140 h 166"/>
                  <a:gd name="T12" fmla="*/ 212 w 230"/>
                  <a:gd name="T13" fmla="*/ 145 h 166"/>
                  <a:gd name="T14" fmla="*/ 209 w 230"/>
                  <a:gd name="T15" fmla="*/ 149 h 166"/>
                  <a:gd name="T16" fmla="*/ 206 w 230"/>
                  <a:gd name="T17" fmla="*/ 153 h 166"/>
                  <a:gd name="T18" fmla="*/ 202 w 230"/>
                  <a:gd name="T19" fmla="*/ 157 h 166"/>
                  <a:gd name="T20" fmla="*/ 193 w 230"/>
                  <a:gd name="T21" fmla="*/ 163 h 166"/>
                  <a:gd name="T22" fmla="*/ 183 w 230"/>
                  <a:gd name="T23" fmla="*/ 166 h 166"/>
                  <a:gd name="T24" fmla="*/ 183 w 230"/>
                  <a:gd name="T25" fmla="*/ 166 h 166"/>
                  <a:gd name="T26" fmla="*/ 0 w 230"/>
                  <a:gd name="T27" fmla="*/ 143 h 166"/>
                  <a:gd name="T28" fmla="*/ 0 w 230"/>
                  <a:gd name="T29" fmla="*/ 143 h 166"/>
                  <a:gd name="T30" fmla="*/ 3 w 230"/>
                  <a:gd name="T31" fmla="*/ 0 h 166"/>
                  <a:gd name="T32" fmla="*/ 3 w 230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30"/>
                  <a:gd name="T52" fmla="*/ 0 h 166"/>
                  <a:gd name="T53" fmla="*/ 230 w 230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30" h="166">
                    <a:moveTo>
                      <a:pt x="3" y="0"/>
                    </a:moveTo>
                    <a:lnTo>
                      <a:pt x="3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3" y="140"/>
                    </a:lnTo>
                    <a:lnTo>
                      <a:pt x="213" y="140"/>
                    </a:lnTo>
                    <a:lnTo>
                      <a:pt x="212" y="145"/>
                    </a:lnTo>
                    <a:lnTo>
                      <a:pt x="209" y="149"/>
                    </a:lnTo>
                    <a:lnTo>
                      <a:pt x="206" y="153"/>
                    </a:lnTo>
                    <a:lnTo>
                      <a:pt x="202" y="157"/>
                    </a:lnTo>
                    <a:lnTo>
                      <a:pt x="193" y="163"/>
                    </a:lnTo>
                    <a:lnTo>
                      <a:pt x="183" y="166"/>
                    </a:lnTo>
                    <a:lnTo>
                      <a:pt x="183" y="166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51" name="Freeform 45"/>
              <p:cNvSpPr>
                <a:spLocks noChangeArrowheads="1"/>
              </p:cNvSpPr>
              <p:nvPr/>
            </p:nvSpPr>
            <p:spPr bwMode="auto">
              <a:xfrm>
                <a:off x="1055687" y="152400"/>
                <a:ext cx="358775" cy="263525"/>
              </a:xfrm>
              <a:custGeom>
                <a:avLst/>
                <a:gdLst>
                  <a:gd name="T0" fmla="*/ 3 w 226"/>
                  <a:gd name="T1" fmla="*/ 0 h 166"/>
                  <a:gd name="T2" fmla="*/ 3 w 226"/>
                  <a:gd name="T3" fmla="*/ 0 h 166"/>
                  <a:gd name="T4" fmla="*/ 226 w 226"/>
                  <a:gd name="T5" fmla="*/ 0 h 166"/>
                  <a:gd name="T6" fmla="*/ 226 w 226"/>
                  <a:gd name="T7" fmla="*/ 0 h 166"/>
                  <a:gd name="T8" fmla="*/ 209 w 226"/>
                  <a:gd name="T9" fmla="*/ 140 h 166"/>
                  <a:gd name="T10" fmla="*/ 209 w 226"/>
                  <a:gd name="T11" fmla="*/ 140 h 166"/>
                  <a:gd name="T12" fmla="*/ 208 w 226"/>
                  <a:gd name="T13" fmla="*/ 145 h 166"/>
                  <a:gd name="T14" fmla="*/ 205 w 226"/>
                  <a:gd name="T15" fmla="*/ 149 h 166"/>
                  <a:gd name="T16" fmla="*/ 202 w 226"/>
                  <a:gd name="T17" fmla="*/ 153 h 166"/>
                  <a:gd name="T18" fmla="*/ 198 w 226"/>
                  <a:gd name="T19" fmla="*/ 157 h 166"/>
                  <a:gd name="T20" fmla="*/ 189 w 226"/>
                  <a:gd name="T21" fmla="*/ 163 h 166"/>
                  <a:gd name="T22" fmla="*/ 179 w 226"/>
                  <a:gd name="T23" fmla="*/ 166 h 166"/>
                  <a:gd name="T24" fmla="*/ 179 w 226"/>
                  <a:gd name="T25" fmla="*/ 166 h 166"/>
                  <a:gd name="T26" fmla="*/ 0 w 226"/>
                  <a:gd name="T27" fmla="*/ 141 h 166"/>
                  <a:gd name="T28" fmla="*/ 0 w 226"/>
                  <a:gd name="T29" fmla="*/ 141 h 166"/>
                  <a:gd name="T30" fmla="*/ 3 w 226"/>
                  <a:gd name="T31" fmla="*/ 0 h 166"/>
                  <a:gd name="T32" fmla="*/ 3 w 226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6"/>
                  <a:gd name="T52" fmla="*/ 0 h 166"/>
                  <a:gd name="T53" fmla="*/ 226 w 226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6" h="166">
                    <a:moveTo>
                      <a:pt x="3" y="0"/>
                    </a:moveTo>
                    <a:lnTo>
                      <a:pt x="3" y="0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09" y="140"/>
                    </a:lnTo>
                    <a:lnTo>
                      <a:pt x="209" y="140"/>
                    </a:lnTo>
                    <a:lnTo>
                      <a:pt x="208" y="145"/>
                    </a:lnTo>
                    <a:lnTo>
                      <a:pt x="205" y="149"/>
                    </a:lnTo>
                    <a:lnTo>
                      <a:pt x="202" y="153"/>
                    </a:lnTo>
                    <a:lnTo>
                      <a:pt x="198" y="157"/>
                    </a:lnTo>
                    <a:lnTo>
                      <a:pt x="189" y="163"/>
                    </a:lnTo>
                    <a:lnTo>
                      <a:pt x="179" y="166"/>
                    </a:lnTo>
                    <a:lnTo>
                      <a:pt x="179" y="16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52" name="Freeform 46"/>
              <p:cNvSpPr>
                <a:spLocks noChangeArrowheads="1"/>
              </p:cNvSpPr>
              <p:nvPr/>
            </p:nvSpPr>
            <p:spPr bwMode="auto">
              <a:xfrm>
                <a:off x="1062037" y="152400"/>
                <a:ext cx="352425" cy="263525"/>
              </a:xfrm>
              <a:custGeom>
                <a:avLst/>
                <a:gdLst>
                  <a:gd name="T0" fmla="*/ 2 w 222"/>
                  <a:gd name="T1" fmla="*/ 0 h 166"/>
                  <a:gd name="T2" fmla="*/ 2 w 222"/>
                  <a:gd name="T3" fmla="*/ 0 h 166"/>
                  <a:gd name="T4" fmla="*/ 222 w 222"/>
                  <a:gd name="T5" fmla="*/ 0 h 166"/>
                  <a:gd name="T6" fmla="*/ 222 w 222"/>
                  <a:gd name="T7" fmla="*/ 0 h 166"/>
                  <a:gd name="T8" fmla="*/ 205 w 222"/>
                  <a:gd name="T9" fmla="*/ 140 h 166"/>
                  <a:gd name="T10" fmla="*/ 205 w 222"/>
                  <a:gd name="T11" fmla="*/ 140 h 166"/>
                  <a:gd name="T12" fmla="*/ 204 w 222"/>
                  <a:gd name="T13" fmla="*/ 145 h 166"/>
                  <a:gd name="T14" fmla="*/ 201 w 222"/>
                  <a:gd name="T15" fmla="*/ 149 h 166"/>
                  <a:gd name="T16" fmla="*/ 198 w 222"/>
                  <a:gd name="T17" fmla="*/ 153 h 166"/>
                  <a:gd name="T18" fmla="*/ 194 w 222"/>
                  <a:gd name="T19" fmla="*/ 157 h 166"/>
                  <a:gd name="T20" fmla="*/ 185 w 222"/>
                  <a:gd name="T21" fmla="*/ 163 h 166"/>
                  <a:gd name="T22" fmla="*/ 175 w 222"/>
                  <a:gd name="T23" fmla="*/ 166 h 166"/>
                  <a:gd name="T24" fmla="*/ 175 w 222"/>
                  <a:gd name="T25" fmla="*/ 166 h 166"/>
                  <a:gd name="T26" fmla="*/ 0 w 222"/>
                  <a:gd name="T27" fmla="*/ 141 h 166"/>
                  <a:gd name="T28" fmla="*/ 0 w 222"/>
                  <a:gd name="T29" fmla="*/ 141 h 166"/>
                  <a:gd name="T30" fmla="*/ 2 w 222"/>
                  <a:gd name="T31" fmla="*/ 0 h 166"/>
                  <a:gd name="T32" fmla="*/ 2 w 222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2"/>
                  <a:gd name="T52" fmla="*/ 0 h 166"/>
                  <a:gd name="T53" fmla="*/ 222 w 222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2" h="166">
                    <a:moveTo>
                      <a:pt x="2" y="0"/>
                    </a:moveTo>
                    <a:lnTo>
                      <a:pt x="2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05" y="140"/>
                    </a:lnTo>
                    <a:lnTo>
                      <a:pt x="205" y="140"/>
                    </a:lnTo>
                    <a:lnTo>
                      <a:pt x="204" y="145"/>
                    </a:lnTo>
                    <a:lnTo>
                      <a:pt x="201" y="149"/>
                    </a:lnTo>
                    <a:lnTo>
                      <a:pt x="198" y="153"/>
                    </a:lnTo>
                    <a:lnTo>
                      <a:pt x="194" y="157"/>
                    </a:lnTo>
                    <a:lnTo>
                      <a:pt x="185" y="163"/>
                    </a:lnTo>
                    <a:lnTo>
                      <a:pt x="175" y="166"/>
                    </a:lnTo>
                    <a:lnTo>
                      <a:pt x="175" y="16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53" name="Freeform 47"/>
              <p:cNvSpPr>
                <a:spLocks noChangeArrowheads="1"/>
              </p:cNvSpPr>
              <p:nvPr/>
            </p:nvSpPr>
            <p:spPr bwMode="auto">
              <a:xfrm>
                <a:off x="1068387" y="152400"/>
                <a:ext cx="346075" cy="263525"/>
              </a:xfrm>
              <a:custGeom>
                <a:avLst/>
                <a:gdLst>
                  <a:gd name="T0" fmla="*/ 2 w 218"/>
                  <a:gd name="T1" fmla="*/ 0 h 166"/>
                  <a:gd name="T2" fmla="*/ 2 w 218"/>
                  <a:gd name="T3" fmla="*/ 0 h 166"/>
                  <a:gd name="T4" fmla="*/ 218 w 218"/>
                  <a:gd name="T5" fmla="*/ 0 h 166"/>
                  <a:gd name="T6" fmla="*/ 218 w 218"/>
                  <a:gd name="T7" fmla="*/ 0 h 166"/>
                  <a:gd name="T8" fmla="*/ 201 w 218"/>
                  <a:gd name="T9" fmla="*/ 140 h 166"/>
                  <a:gd name="T10" fmla="*/ 201 w 218"/>
                  <a:gd name="T11" fmla="*/ 140 h 166"/>
                  <a:gd name="T12" fmla="*/ 200 w 218"/>
                  <a:gd name="T13" fmla="*/ 145 h 166"/>
                  <a:gd name="T14" fmla="*/ 197 w 218"/>
                  <a:gd name="T15" fmla="*/ 149 h 166"/>
                  <a:gd name="T16" fmla="*/ 194 w 218"/>
                  <a:gd name="T17" fmla="*/ 153 h 166"/>
                  <a:gd name="T18" fmla="*/ 190 w 218"/>
                  <a:gd name="T19" fmla="*/ 157 h 166"/>
                  <a:gd name="T20" fmla="*/ 181 w 218"/>
                  <a:gd name="T21" fmla="*/ 163 h 166"/>
                  <a:gd name="T22" fmla="*/ 171 w 218"/>
                  <a:gd name="T23" fmla="*/ 166 h 166"/>
                  <a:gd name="T24" fmla="*/ 171 w 218"/>
                  <a:gd name="T25" fmla="*/ 166 h 166"/>
                  <a:gd name="T26" fmla="*/ 0 w 218"/>
                  <a:gd name="T27" fmla="*/ 140 h 166"/>
                  <a:gd name="T28" fmla="*/ 0 w 218"/>
                  <a:gd name="T29" fmla="*/ 140 h 166"/>
                  <a:gd name="T30" fmla="*/ 2 w 218"/>
                  <a:gd name="T31" fmla="*/ 0 h 166"/>
                  <a:gd name="T32" fmla="*/ 2 w 218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8"/>
                  <a:gd name="T52" fmla="*/ 0 h 166"/>
                  <a:gd name="T53" fmla="*/ 218 w 218"/>
                  <a:gd name="T54" fmla="*/ 166 h 1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8" h="166">
                    <a:moveTo>
                      <a:pt x="2" y="0"/>
                    </a:moveTo>
                    <a:lnTo>
                      <a:pt x="2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01" y="140"/>
                    </a:lnTo>
                    <a:lnTo>
                      <a:pt x="201" y="140"/>
                    </a:lnTo>
                    <a:lnTo>
                      <a:pt x="200" y="145"/>
                    </a:lnTo>
                    <a:lnTo>
                      <a:pt x="197" y="149"/>
                    </a:lnTo>
                    <a:lnTo>
                      <a:pt x="194" y="153"/>
                    </a:lnTo>
                    <a:lnTo>
                      <a:pt x="190" y="157"/>
                    </a:lnTo>
                    <a:lnTo>
                      <a:pt x="181" y="163"/>
                    </a:lnTo>
                    <a:lnTo>
                      <a:pt x="171" y="166"/>
                    </a:lnTo>
                    <a:lnTo>
                      <a:pt x="171" y="166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54" name="Freeform 48"/>
              <p:cNvSpPr>
                <a:spLocks noChangeArrowheads="1"/>
              </p:cNvSpPr>
              <p:nvPr/>
            </p:nvSpPr>
            <p:spPr bwMode="auto">
              <a:xfrm>
                <a:off x="1073150" y="152400"/>
                <a:ext cx="341313" cy="260350"/>
              </a:xfrm>
              <a:custGeom>
                <a:avLst/>
                <a:gdLst>
                  <a:gd name="T0" fmla="*/ 3 w 215"/>
                  <a:gd name="T1" fmla="*/ 0 h 164"/>
                  <a:gd name="T2" fmla="*/ 3 w 215"/>
                  <a:gd name="T3" fmla="*/ 0 h 164"/>
                  <a:gd name="T4" fmla="*/ 215 w 215"/>
                  <a:gd name="T5" fmla="*/ 0 h 164"/>
                  <a:gd name="T6" fmla="*/ 215 w 215"/>
                  <a:gd name="T7" fmla="*/ 0 h 164"/>
                  <a:gd name="T8" fmla="*/ 198 w 215"/>
                  <a:gd name="T9" fmla="*/ 140 h 164"/>
                  <a:gd name="T10" fmla="*/ 198 w 215"/>
                  <a:gd name="T11" fmla="*/ 140 h 164"/>
                  <a:gd name="T12" fmla="*/ 197 w 215"/>
                  <a:gd name="T13" fmla="*/ 145 h 164"/>
                  <a:gd name="T14" fmla="*/ 195 w 215"/>
                  <a:gd name="T15" fmla="*/ 149 h 164"/>
                  <a:gd name="T16" fmla="*/ 191 w 215"/>
                  <a:gd name="T17" fmla="*/ 153 h 164"/>
                  <a:gd name="T18" fmla="*/ 187 w 215"/>
                  <a:gd name="T19" fmla="*/ 157 h 164"/>
                  <a:gd name="T20" fmla="*/ 178 w 215"/>
                  <a:gd name="T21" fmla="*/ 163 h 164"/>
                  <a:gd name="T22" fmla="*/ 169 w 215"/>
                  <a:gd name="T23" fmla="*/ 164 h 164"/>
                  <a:gd name="T24" fmla="*/ 169 w 215"/>
                  <a:gd name="T25" fmla="*/ 164 h 164"/>
                  <a:gd name="T26" fmla="*/ 0 w 215"/>
                  <a:gd name="T27" fmla="*/ 138 h 164"/>
                  <a:gd name="T28" fmla="*/ 0 w 215"/>
                  <a:gd name="T29" fmla="*/ 138 h 164"/>
                  <a:gd name="T30" fmla="*/ 3 w 215"/>
                  <a:gd name="T31" fmla="*/ 0 h 164"/>
                  <a:gd name="T32" fmla="*/ 3 w 215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5"/>
                  <a:gd name="T52" fmla="*/ 0 h 164"/>
                  <a:gd name="T53" fmla="*/ 215 w 215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5" h="164">
                    <a:moveTo>
                      <a:pt x="3" y="0"/>
                    </a:moveTo>
                    <a:lnTo>
                      <a:pt x="3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198" y="140"/>
                    </a:lnTo>
                    <a:lnTo>
                      <a:pt x="198" y="140"/>
                    </a:lnTo>
                    <a:lnTo>
                      <a:pt x="197" y="145"/>
                    </a:lnTo>
                    <a:lnTo>
                      <a:pt x="195" y="149"/>
                    </a:lnTo>
                    <a:lnTo>
                      <a:pt x="191" y="153"/>
                    </a:lnTo>
                    <a:lnTo>
                      <a:pt x="187" y="157"/>
                    </a:lnTo>
                    <a:lnTo>
                      <a:pt x="178" y="163"/>
                    </a:lnTo>
                    <a:lnTo>
                      <a:pt x="169" y="164"/>
                    </a:lnTo>
                    <a:lnTo>
                      <a:pt x="169" y="164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55" name="Freeform 49"/>
              <p:cNvSpPr>
                <a:spLocks noChangeArrowheads="1"/>
              </p:cNvSpPr>
              <p:nvPr/>
            </p:nvSpPr>
            <p:spPr bwMode="auto">
              <a:xfrm>
                <a:off x="1079500" y="152400"/>
                <a:ext cx="334963" cy="260350"/>
              </a:xfrm>
              <a:custGeom>
                <a:avLst/>
                <a:gdLst>
                  <a:gd name="T0" fmla="*/ 3 w 211"/>
                  <a:gd name="T1" fmla="*/ 0 h 164"/>
                  <a:gd name="T2" fmla="*/ 3 w 211"/>
                  <a:gd name="T3" fmla="*/ 0 h 164"/>
                  <a:gd name="T4" fmla="*/ 211 w 211"/>
                  <a:gd name="T5" fmla="*/ 0 h 164"/>
                  <a:gd name="T6" fmla="*/ 211 w 211"/>
                  <a:gd name="T7" fmla="*/ 0 h 164"/>
                  <a:gd name="T8" fmla="*/ 194 w 211"/>
                  <a:gd name="T9" fmla="*/ 140 h 164"/>
                  <a:gd name="T10" fmla="*/ 194 w 211"/>
                  <a:gd name="T11" fmla="*/ 140 h 164"/>
                  <a:gd name="T12" fmla="*/ 193 w 211"/>
                  <a:gd name="T13" fmla="*/ 145 h 164"/>
                  <a:gd name="T14" fmla="*/ 191 w 211"/>
                  <a:gd name="T15" fmla="*/ 149 h 164"/>
                  <a:gd name="T16" fmla="*/ 187 w 211"/>
                  <a:gd name="T17" fmla="*/ 153 h 164"/>
                  <a:gd name="T18" fmla="*/ 183 w 211"/>
                  <a:gd name="T19" fmla="*/ 157 h 164"/>
                  <a:gd name="T20" fmla="*/ 175 w 211"/>
                  <a:gd name="T21" fmla="*/ 161 h 164"/>
                  <a:gd name="T22" fmla="*/ 165 w 211"/>
                  <a:gd name="T23" fmla="*/ 164 h 164"/>
                  <a:gd name="T24" fmla="*/ 165 w 211"/>
                  <a:gd name="T25" fmla="*/ 164 h 164"/>
                  <a:gd name="T26" fmla="*/ 0 w 211"/>
                  <a:gd name="T27" fmla="*/ 137 h 164"/>
                  <a:gd name="T28" fmla="*/ 0 w 211"/>
                  <a:gd name="T29" fmla="*/ 137 h 164"/>
                  <a:gd name="T30" fmla="*/ 3 w 211"/>
                  <a:gd name="T31" fmla="*/ 0 h 164"/>
                  <a:gd name="T32" fmla="*/ 3 w 211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11"/>
                  <a:gd name="T52" fmla="*/ 0 h 164"/>
                  <a:gd name="T53" fmla="*/ 211 w 211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11" h="164">
                    <a:moveTo>
                      <a:pt x="3" y="0"/>
                    </a:moveTo>
                    <a:lnTo>
                      <a:pt x="3" y="0"/>
                    </a:lnTo>
                    <a:lnTo>
                      <a:pt x="211" y="0"/>
                    </a:lnTo>
                    <a:lnTo>
                      <a:pt x="211" y="0"/>
                    </a:lnTo>
                    <a:lnTo>
                      <a:pt x="194" y="140"/>
                    </a:lnTo>
                    <a:lnTo>
                      <a:pt x="194" y="140"/>
                    </a:lnTo>
                    <a:lnTo>
                      <a:pt x="193" y="145"/>
                    </a:lnTo>
                    <a:lnTo>
                      <a:pt x="191" y="149"/>
                    </a:lnTo>
                    <a:lnTo>
                      <a:pt x="187" y="153"/>
                    </a:lnTo>
                    <a:lnTo>
                      <a:pt x="183" y="157"/>
                    </a:lnTo>
                    <a:lnTo>
                      <a:pt x="175" y="161"/>
                    </a:lnTo>
                    <a:lnTo>
                      <a:pt x="165" y="164"/>
                    </a:lnTo>
                    <a:lnTo>
                      <a:pt x="165" y="164"/>
                    </a:lnTo>
                    <a:lnTo>
                      <a:pt x="0" y="137"/>
                    </a:lnTo>
                    <a:lnTo>
                      <a:pt x="0" y="137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56" name="Freeform 50"/>
              <p:cNvSpPr>
                <a:spLocks noChangeArrowheads="1"/>
              </p:cNvSpPr>
              <p:nvPr/>
            </p:nvSpPr>
            <p:spPr bwMode="auto">
              <a:xfrm>
                <a:off x="1085850" y="152400"/>
                <a:ext cx="328613" cy="260350"/>
              </a:xfrm>
              <a:custGeom>
                <a:avLst/>
                <a:gdLst>
                  <a:gd name="T0" fmla="*/ 3 w 207"/>
                  <a:gd name="T1" fmla="*/ 0 h 164"/>
                  <a:gd name="T2" fmla="*/ 3 w 207"/>
                  <a:gd name="T3" fmla="*/ 0 h 164"/>
                  <a:gd name="T4" fmla="*/ 207 w 207"/>
                  <a:gd name="T5" fmla="*/ 0 h 164"/>
                  <a:gd name="T6" fmla="*/ 207 w 207"/>
                  <a:gd name="T7" fmla="*/ 0 h 164"/>
                  <a:gd name="T8" fmla="*/ 190 w 207"/>
                  <a:gd name="T9" fmla="*/ 140 h 164"/>
                  <a:gd name="T10" fmla="*/ 190 w 207"/>
                  <a:gd name="T11" fmla="*/ 140 h 164"/>
                  <a:gd name="T12" fmla="*/ 189 w 207"/>
                  <a:gd name="T13" fmla="*/ 145 h 164"/>
                  <a:gd name="T14" fmla="*/ 187 w 207"/>
                  <a:gd name="T15" fmla="*/ 149 h 164"/>
                  <a:gd name="T16" fmla="*/ 183 w 207"/>
                  <a:gd name="T17" fmla="*/ 153 h 164"/>
                  <a:gd name="T18" fmla="*/ 179 w 207"/>
                  <a:gd name="T19" fmla="*/ 156 h 164"/>
                  <a:gd name="T20" fmla="*/ 171 w 207"/>
                  <a:gd name="T21" fmla="*/ 161 h 164"/>
                  <a:gd name="T22" fmla="*/ 161 w 207"/>
                  <a:gd name="T23" fmla="*/ 164 h 164"/>
                  <a:gd name="T24" fmla="*/ 161 w 207"/>
                  <a:gd name="T25" fmla="*/ 164 h 164"/>
                  <a:gd name="T26" fmla="*/ 0 w 207"/>
                  <a:gd name="T27" fmla="*/ 136 h 164"/>
                  <a:gd name="T28" fmla="*/ 0 w 207"/>
                  <a:gd name="T29" fmla="*/ 136 h 164"/>
                  <a:gd name="T30" fmla="*/ 3 w 207"/>
                  <a:gd name="T31" fmla="*/ 0 h 164"/>
                  <a:gd name="T32" fmla="*/ 3 w 207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07"/>
                  <a:gd name="T52" fmla="*/ 0 h 164"/>
                  <a:gd name="T53" fmla="*/ 207 w 207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07" h="164">
                    <a:moveTo>
                      <a:pt x="3" y="0"/>
                    </a:moveTo>
                    <a:lnTo>
                      <a:pt x="3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190" y="140"/>
                    </a:lnTo>
                    <a:lnTo>
                      <a:pt x="190" y="140"/>
                    </a:lnTo>
                    <a:lnTo>
                      <a:pt x="189" y="145"/>
                    </a:lnTo>
                    <a:lnTo>
                      <a:pt x="187" y="149"/>
                    </a:lnTo>
                    <a:lnTo>
                      <a:pt x="183" y="153"/>
                    </a:lnTo>
                    <a:lnTo>
                      <a:pt x="179" y="156"/>
                    </a:lnTo>
                    <a:lnTo>
                      <a:pt x="171" y="161"/>
                    </a:lnTo>
                    <a:lnTo>
                      <a:pt x="161" y="164"/>
                    </a:lnTo>
                    <a:lnTo>
                      <a:pt x="161" y="164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57" name="Freeform 51"/>
              <p:cNvSpPr>
                <a:spLocks noChangeArrowheads="1"/>
              </p:cNvSpPr>
              <p:nvPr/>
            </p:nvSpPr>
            <p:spPr bwMode="auto">
              <a:xfrm>
                <a:off x="1092200" y="152400"/>
                <a:ext cx="322263" cy="260350"/>
              </a:xfrm>
              <a:custGeom>
                <a:avLst/>
                <a:gdLst>
                  <a:gd name="T0" fmla="*/ 3 w 203"/>
                  <a:gd name="T1" fmla="*/ 0 h 164"/>
                  <a:gd name="T2" fmla="*/ 3 w 203"/>
                  <a:gd name="T3" fmla="*/ 0 h 164"/>
                  <a:gd name="T4" fmla="*/ 203 w 203"/>
                  <a:gd name="T5" fmla="*/ 0 h 164"/>
                  <a:gd name="T6" fmla="*/ 203 w 203"/>
                  <a:gd name="T7" fmla="*/ 0 h 164"/>
                  <a:gd name="T8" fmla="*/ 186 w 203"/>
                  <a:gd name="T9" fmla="*/ 140 h 164"/>
                  <a:gd name="T10" fmla="*/ 186 w 203"/>
                  <a:gd name="T11" fmla="*/ 140 h 164"/>
                  <a:gd name="T12" fmla="*/ 185 w 203"/>
                  <a:gd name="T13" fmla="*/ 145 h 164"/>
                  <a:gd name="T14" fmla="*/ 183 w 203"/>
                  <a:gd name="T15" fmla="*/ 149 h 164"/>
                  <a:gd name="T16" fmla="*/ 179 w 203"/>
                  <a:gd name="T17" fmla="*/ 153 h 164"/>
                  <a:gd name="T18" fmla="*/ 176 w 203"/>
                  <a:gd name="T19" fmla="*/ 156 h 164"/>
                  <a:gd name="T20" fmla="*/ 167 w 203"/>
                  <a:gd name="T21" fmla="*/ 161 h 164"/>
                  <a:gd name="T22" fmla="*/ 157 w 203"/>
                  <a:gd name="T23" fmla="*/ 164 h 164"/>
                  <a:gd name="T24" fmla="*/ 157 w 203"/>
                  <a:gd name="T25" fmla="*/ 164 h 164"/>
                  <a:gd name="T26" fmla="*/ 0 w 203"/>
                  <a:gd name="T27" fmla="*/ 134 h 164"/>
                  <a:gd name="T28" fmla="*/ 0 w 203"/>
                  <a:gd name="T29" fmla="*/ 134 h 164"/>
                  <a:gd name="T30" fmla="*/ 3 w 203"/>
                  <a:gd name="T31" fmla="*/ 0 h 164"/>
                  <a:gd name="T32" fmla="*/ 3 w 203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03"/>
                  <a:gd name="T52" fmla="*/ 0 h 164"/>
                  <a:gd name="T53" fmla="*/ 203 w 203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03" h="164">
                    <a:moveTo>
                      <a:pt x="3" y="0"/>
                    </a:moveTo>
                    <a:lnTo>
                      <a:pt x="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86" y="140"/>
                    </a:lnTo>
                    <a:lnTo>
                      <a:pt x="186" y="140"/>
                    </a:lnTo>
                    <a:lnTo>
                      <a:pt x="185" y="145"/>
                    </a:lnTo>
                    <a:lnTo>
                      <a:pt x="183" y="149"/>
                    </a:lnTo>
                    <a:lnTo>
                      <a:pt x="179" y="153"/>
                    </a:lnTo>
                    <a:lnTo>
                      <a:pt x="176" y="156"/>
                    </a:lnTo>
                    <a:lnTo>
                      <a:pt x="167" y="161"/>
                    </a:lnTo>
                    <a:lnTo>
                      <a:pt x="157" y="164"/>
                    </a:lnTo>
                    <a:lnTo>
                      <a:pt x="157" y="16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58" name="Freeform 52"/>
              <p:cNvSpPr>
                <a:spLocks noChangeArrowheads="1"/>
              </p:cNvSpPr>
              <p:nvPr/>
            </p:nvSpPr>
            <p:spPr bwMode="auto">
              <a:xfrm>
                <a:off x="1096962" y="152400"/>
                <a:ext cx="317500" cy="260350"/>
              </a:xfrm>
              <a:custGeom>
                <a:avLst/>
                <a:gdLst>
                  <a:gd name="T0" fmla="*/ 3 w 200"/>
                  <a:gd name="T1" fmla="*/ 0 h 164"/>
                  <a:gd name="T2" fmla="*/ 3 w 200"/>
                  <a:gd name="T3" fmla="*/ 0 h 164"/>
                  <a:gd name="T4" fmla="*/ 200 w 200"/>
                  <a:gd name="T5" fmla="*/ 0 h 164"/>
                  <a:gd name="T6" fmla="*/ 200 w 200"/>
                  <a:gd name="T7" fmla="*/ 0 h 164"/>
                  <a:gd name="T8" fmla="*/ 183 w 200"/>
                  <a:gd name="T9" fmla="*/ 140 h 164"/>
                  <a:gd name="T10" fmla="*/ 183 w 200"/>
                  <a:gd name="T11" fmla="*/ 140 h 164"/>
                  <a:gd name="T12" fmla="*/ 182 w 200"/>
                  <a:gd name="T13" fmla="*/ 145 h 164"/>
                  <a:gd name="T14" fmla="*/ 180 w 200"/>
                  <a:gd name="T15" fmla="*/ 149 h 164"/>
                  <a:gd name="T16" fmla="*/ 176 w 200"/>
                  <a:gd name="T17" fmla="*/ 153 h 164"/>
                  <a:gd name="T18" fmla="*/ 173 w 200"/>
                  <a:gd name="T19" fmla="*/ 156 h 164"/>
                  <a:gd name="T20" fmla="*/ 164 w 200"/>
                  <a:gd name="T21" fmla="*/ 161 h 164"/>
                  <a:gd name="T22" fmla="*/ 156 w 200"/>
                  <a:gd name="T23" fmla="*/ 164 h 164"/>
                  <a:gd name="T24" fmla="*/ 156 w 200"/>
                  <a:gd name="T25" fmla="*/ 164 h 164"/>
                  <a:gd name="T26" fmla="*/ 0 w 200"/>
                  <a:gd name="T27" fmla="*/ 134 h 164"/>
                  <a:gd name="T28" fmla="*/ 0 w 200"/>
                  <a:gd name="T29" fmla="*/ 134 h 164"/>
                  <a:gd name="T30" fmla="*/ 3 w 200"/>
                  <a:gd name="T31" fmla="*/ 0 h 164"/>
                  <a:gd name="T32" fmla="*/ 3 w 200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00"/>
                  <a:gd name="T52" fmla="*/ 0 h 164"/>
                  <a:gd name="T53" fmla="*/ 200 w 200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00" h="164">
                    <a:moveTo>
                      <a:pt x="3" y="0"/>
                    </a:moveTo>
                    <a:lnTo>
                      <a:pt x="3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183" y="140"/>
                    </a:lnTo>
                    <a:lnTo>
                      <a:pt x="183" y="140"/>
                    </a:lnTo>
                    <a:lnTo>
                      <a:pt x="182" y="145"/>
                    </a:lnTo>
                    <a:lnTo>
                      <a:pt x="180" y="149"/>
                    </a:lnTo>
                    <a:lnTo>
                      <a:pt x="176" y="153"/>
                    </a:lnTo>
                    <a:lnTo>
                      <a:pt x="173" y="156"/>
                    </a:lnTo>
                    <a:lnTo>
                      <a:pt x="164" y="161"/>
                    </a:lnTo>
                    <a:lnTo>
                      <a:pt x="156" y="164"/>
                    </a:lnTo>
                    <a:lnTo>
                      <a:pt x="156" y="16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59" name="Freeform 53"/>
              <p:cNvSpPr>
                <a:spLocks noChangeArrowheads="1"/>
              </p:cNvSpPr>
              <p:nvPr/>
            </p:nvSpPr>
            <p:spPr bwMode="auto">
              <a:xfrm>
                <a:off x="1103312" y="152400"/>
                <a:ext cx="311150" cy="260350"/>
              </a:xfrm>
              <a:custGeom>
                <a:avLst/>
                <a:gdLst>
                  <a:gd name="T0" fmla="*/ 3 w 196"/>
                  <a:gd name="T1" fmla="*/ 0 h 164"/>
                  <a:gd name="T2" fmla="*/ 3 w 196"/>
                  <a:gd name="T3" fmla="*/ 0 h 164"/>
                  <a:gd name="T4" fmla="*/ 196 w 196"/>
                  <a:gd name="T5" fmla="*/ 0 h 164"/>
                  <a:gd name="T6" fmla="*/ 196 w 196"/>
                  <a:gd name="T7" fmla="*/ 0 h 164"/>
                  <a:gd name="T8" fmla="*/ 179 w 196"/>
                  <a:gd name="T9" fmla="*/ 140 h 164"/>
                  <a:gd name="T10" fmla="*/ 179 w 196"/>
                  <a:gd name="T11" fmla="*/ 140 h 164"/>
                  <a:gd name="T12" fmla="*/ 178 w 196"/>
                  <a:gd name="T13" fmla="*/ 145 h 164"/>
                  <a:gd name="T14" fmla="*/ 176 w 196"/>
                  <a:gd name="T15" fmla="*/ 149 h 164"/>
                  <a:gd name="T16" fmla="*/ 172 w 196"/>
                  <a:gd name="T17" fmla="*/ 153 h 164"/>
                  <a:gd name="T18" fmla="*/ 169 w 196"/>
                  <a:gd name="T19" fmla="*/ 156 h 164"/>
                  <a:gd name="T20" fmla="*/ 160 w 196"/>
                  <a:gd name="T21" fmla="*/ 161 h 164"/>
                  <a:gd name="T22" fmla="*/ 152 w 196"/>
                  <a:gd name="T23" fmla="*/ 164 h 164"/>
                  <a:gd name="T24" fmla="*/ 152 w 196"/>
                  <a:gd name="T25" fmla="*/ 164 h 164"/>
                  <a:gd name="T26" fmla="*/ 0 w 196"/>
                  <a:gd name="T27" fmla="*/ 133 h 164"/>
                  <a:gd name="T28" fmla="*/ 0 w 196"/>
                  <a:gd name="T29" fmla="*/ 133 h 164"/>
                  <a:gd name="T30" fmla="*/ 3 w 196"/>
                  <a:gd name="T31" fmla="*/ 0 h 164"/>
                  <a:gd name="T32" fmla="*/ 3 w 196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96"/>
                  <a:gd name="T52" fmla="*/ 0 h 164"/>
                  <a:gd name="T53" fmla="*/ 196 w 196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96" h="164">
                    <a:moveTo>
                      <a:pt x="3" y="0"/>
                    </a:moveTo>
                    <a:lnTo>
                      <a:pt x="3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79" y="140"/>
                    </a:lnTo>
                    <a:lnTo>
                      <a:pt x="179" y="140"/>
                    </a:lnTo>
                    <a:lnTo>
                      <a:pt x="178" y="145"/>
                    </a:lnTo>
                    <a:lnTo>
                      <a:pt x="176" y="149"/>
                    </a:lnTo>
                    <a:lnTo>
                      <a:pt x="172" y="153"/>
                    </a:lnTo>
                    <a:lnTo>
                      <a:pt x="169" y="156"/>
                    </a:lnTo>
                    <a:lnTo>
                      <a:pt x="160" y="161"/>
                    </a:lnTo>
                    <a:lnTo>
                      <a:pt x="152" y="164"/>
                    </a:lnTo>
                    <a:lnTo>
                      <a:pt x="152" y="164"/>
                    </a:lnTo>
                    <a:lnTo>
                      <a:pt x="0" y="133"/>
                    </a:lnTo>
                    <a:lnTo>
                      <a:pt x="0" y="13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60" name="Freeform 54"/>
              <p:cNvSpPr>
                <a:spLocks noChangeArrowheads="1"/>
              </p:cNvSpPr>
              <p:nvPr/>
            </p:nvSpPr>
            <p:spPr bwMode="auto">
              <a:xfrm>
                <a:off x="1109662" y="152400"/>
                <a:ext cx="304800" cy="260350"/>
              </a:xfrm>
              <a:custGeom>
                <a:avLst/>
                <a:gdLst>
                  <a:gd name="T0" fmla="*/ 3 w 192"/>
                  <a:gd name="T1" fmla="*/ 0 h 164"/>
                  <a:gd name="T2" fmla="*/ 3 w 192"/>
                  <a:gd name="T3" fmla="*/ 0 h 164"/>
                  <a:gd name="T4" fmla="*/ 192 w 192"/>
                  <a:gd name="T5" fmla="*/ 0 h 164"/>
                  <a:gd name="T6" fmla="*/ 192 w 192"/>
                  <a:gd name="T7" fmla="*/ 0 h 164"/>
                  <a:gd name="T8" fmla="*/ 175 w 192"/>
                  <a:gd name="T9" fmla="*/ 140 h 164"/>
                  <a:gd name="T10" fmla="*/ 175 w 192"/>
                  <a:gd name="T11" fmla="*/ 140 h 164"/>
                  <a:gd name="T12" fmla="*/ 174 w 192"/>
                  <a:gd name="T13" fmla="*/ 145 h 164"/>
                  <a:gd name="T14" fmla="*/ 172 w 192"/>
                  <a:gd name="T15" fmla="*/ 149 h 164"/>
                  <a:gd name="T16" fmla="*/ 169 w 192"/>
                  <a:gd name="T17" fmla="*/ 153 h 164"/>
                  <a:gd name="T18" fmla="*/ 165 w 192"/>
                  <a:gd name="T19" fmla="*/ 156 h 164"/>
                  <a:gd name="T20" fmla="*/ 157 w 192"/>
                  <a:gd name="T21" fmla="*/ 161 h 164"/>
                  <a:gd name="T22" fmla="*/ 148 w 192"/>
                  <a:gd name="T23" fmla="*/ 164 h 164"/>
                  <a:gd name="T24" fmla="*/ 148 w 192"/>
                  <a:gd name="T25" fmla="*/ 164 h 164"/>
                  <a:gd name="T26" fmla="*/ 0 w 192"/>
                  <a:gd name="T27" fmla="*/ 132 h 164"/>
                  <a:gd name="T28" fmla="*/ 0 w 192"/>
                  <a:gd name="T29" fmla="*/ 132 h 164"/>
                  <a:gd name="T30" fmla="*/ 3 w 192"/>
                  <a:gd name="T31" fmla="*/ 0 h 164"/>
                  <a:gd name="T32" fmla="*/ 3 w 192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92"/>
                  <a:gd name="T52" fmla="*/ 0 h 164"/>
                  <a:gd name="T53" fmla="*/ 192 w 192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92" h="164">
                    <a:moveTo>
                      <a:pt x="3" y="0"/>
                    </a:moveTo>
                    <a:lnTo>
                      <a:pt x="3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75" y="140"/>
                    </a:lnTo>
                    <a:lnTo>
                      <a:pt x="175" y="140"/>
                    </a:lnTo>
                    <a:lnTo>
                      <a:pt x="174" y="145"/>
                    </a:lnTo>
                    <a:lnTo>
                      <a:pt x="172" y="149"/>
                    </a:lnTo>
                    <a:lnTo>
                      <a:pt x="169" y="153"/>
                    </a:lnTo>
                    <a:lnTo>
                      <a:pt x="165" y="156"/>
                    </a:lnTo>
                    <a:lnTo>
                      <a:pt x="157" y="161"/>
                    </a:lnTo>
                    <a:lnTo>
                      <a:pt x="148" y="164"/>
                    </a:lnTo>
                    <a:lnTo>
                      <a:pt x="148" y="164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61" name="Freeform 55"/>
              <p:cNvSpPr>
                <a:spLocks noChangeArrowheads="1"/>
              </p:cNvSpPr>
              <p:nvPr/>
            </p:nvSpPr>
            <p:spPr bwMode="auto">
              <a:xfrm>
                <a:off x="1116012" y="152400"/>
                <a:ext cx="298450" cy="260350"/>
              </a:xfrm>
              <a:custGeom>
                <a:avLst/>
                <a:gdLst>
                  <a:gd name="T0" fmla="*/ 3 w 188"/>
                  <a:gd name="T1" fmla="*/ 0 h 164"/>
                  <a:gd name="T2" fmla="*/ 3 w 188"/>
                  <a:gd name="T3" fmla="*/ 0 h 164"/>
                  <a:gd name="T4" fmla="*/ 188 w 188"/>
                  <a:gd name="T5" fmla="*/ 0 h 164"/>
                  <a:gd name="T6" fmla="*/ 188 w 188"/>
                  <a:gd name="T7" fmla="*/ 0 h 164"/>
                  <a:gd name="T8" fmla="*/ 171 w 188"/>
                  <a:gd name="T9" fmla="*/ 140 h 164"/>
                  <a:gd name="T10" fmla="*/ 171 w 188"/>
                  <a:gd name="T11" fmla="*/ 140 h 164"/>
                  <a:gd name="T12" fmla="*/ 170 w 188"/>
                  <a:gd name="T13" fmla="*/ 145 h 164"/>
                  <a:gd name="T14" fmla="*/ 168 w 188"/>
                  <a:gd name="T15" fmla="*/ 149 h 164"/>
                  <a:gd name="T16" fmla="*/ 165 w 188"/>
                  <a:gd name="T17" fmla="*/ 153 h 164"/>
                  <a:gd name="T18" fmla="*/ 161 w 188"/>
                  <a:gd name="T19" fmla="*/ 156 h 164"/>
                  <a:gd name="T20" fmla="*/ 153 w 188"/>
                  <a:gd name="T21" fmla="*/ 161 h 164"/>
                  <a:gd name="T22" fmla="*/ 144 w 188"/>
                  <a:gd name="T23" fmla="*/ 164 h 164"/>
                  <a:gd name="T24" fmla="*/ 144 w 188"/>
                  <a:gd name="T25" fmla="*/ 164 h 164"/>
                  <a:gd name="T26" fmla="*/ 0 w 188"/>
                  <a:gd name="T27" fmla="*/ 130 h 164"/>
                  <a:gd name="T28" fmla="*/ 0 w 188"/>
                  <a:gd name="T29" fmla="*/ 130 h 164"/>
                  <a:gd name="T30" fmla="*/ 3 w 188"/>
                  <a:gd name="T31" fmla="*/ 0 h 164"/>
                  <a:gd name="T32" fmla="*/ 3 w 188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8"/>
                  <a:gd name="T52" fmla="*/ 0 h 164"/>
                  <a:gd name="T53" fmla="*/ 188 w 188"/>
                  <a:gd name="T54" fmla="*/ 164 h 16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8" h="164">
                    <a:moveTo>
                      <a:pt x="3" y="0"/>
                    </a:moveTo>
                    <a:lnTo>
                      <a:pt x="3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71" y="140"/>
                    </a:lnTo>
                    <a:lnTo>
                      <a:pt x="171" y="140"/>
                    </a:lnTo>
                    <a:lnTo>
                      <a:pt x="170" y="145"/>
                    </a:lnTo>
                    <a:lnTo>
                      <a:pt x="168" y="149"/>
                    </a:lnTo>
                    <a:lnTo>
                      <a:pt x="165" y="153"/>
                    </a:lnTo>
                    <a:lnTo>
                      <a:pt x="161" y="156"/>
                    </a:lnTo>
                    <a:lnTo>
                      <a:pt x="153" y="161"/>
                    </a:lnTo>
                    <a:lnTo>
                      <a:pt x="144" y="164"/>
                    </a:lnTo>
                    <a:lnTo>
                      <a:pt x="144" y="164"/>
                    </a:lnTo>
                    <a:lnTo>
                      <a:pt x="0" y="130"/>
                    </a:lnTo>
                    <a:lnTo>
                      <a:pt x="0" y="13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62" name="Freeform 56"/>
              <p:cNvSpPr>
                <a:spLocks noChangeArrowheads="1"/>
              </p:cNvSpPr>
              <p:nvPr/>
            </p:nvSpPr>
            <p:spPr bwMode="auto">
              <a:xfrm>
                <a:off x="1122362" y="152400"/>
                <a:ext cx="292100" cy="260350"/>
              </a:xfrm>
              <a:custGeom>
                <a:avLst/>
                <a:gdLst>
                  <a:gd name="T0" fmla="*/ 3 w 184"/>
                  <a:gd name="T1" fmla="*/ 0 h 164"/>
                  <a:gd name="T2" fmla="*/ 3 w 184"/>
                  <a:gd name="T3" fmla="*/ 0 h 164"/>
                  <a:gd name="T4" fmla="*/ 184 w 184"/>
                  <a:gd name="T5" fmla="*/ 0 h 164"/>
                  <a:gd name="T6" fmla="*/ 184 w 184"/>
                  <a:gd name="T7" fmla="*/ 0 h 164"/>
                  <a:gd name="T8" fmla="*/ 167 w 184"/>
                  <a:gd name="T9" fmla="*/ 140 h 164"/>
                  <a:gd name="T10" fmla="*/ 167 w 184"/>
                  <a:gd name="T11" fmla="*/ 140 h 164"/>
                  <a:gd name="T12" fmla="*/ 166 w 184"/>
                  <a:gd name="T13" fmla="*/ 145 h 164"/>
                  <a:gd name="T14" fmla="*/ 164 w 184"/>
                  <a:gd name="T15" fmla="*/ 149 h 164"/>
                  <a:gd name="T16" fmla="*/ 157 w 184"/>
                  <a:gd name="T17" fmla="*/ 156 h 164"/>
                  <a:gd name="T18" fmla="*/ 149 w 184"/>
                  <a:gd name="T19" fmla="*/ 161 h 164"/>
                  <a:gd name="T20" fmla="*/ 141 w 184"/>
                  <a:gd name="T21" fmla="*/ 164 h 164"/>
                  <a:gd name="T22" fmla="*/ 141 w 184"/>
                  <a:gd name="T23" fmla="*/ 164 h 164"/>
                  <a:gd name="T24" fmla="*/ 0 w 184"/>
                  <a:gd name="T25" fmla="*/ 129 h 164"/>
                  <a:gd name="T26" fmla="*/ 0 w 184"/>
                  <a:gd name="T27" fmla="*/ 129 h 164"/>
                  <a:gd name="T28" fmla="*/ 3 w 184"/>
                  <a:gd name="T29" fmla="*/ 0 h 164"/>
                  <a:gd name="T30" fmla="*/ 3 w 184"/>
                  <a:gd name="T31" fmla="*/ 0 h 1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4"/>
                  <a:gd name="T49" fmla="*/ 0 h 164"/>
                  <a:gd name="T50" fmla="*/ 184 w 184"/>
                  <a:gd name="T51" fmla="*/ 164 h 1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4" h="164">
                    <a:moveTo>
                      <a:pt x="3" y="0"/>
                    </a:moveTo>
                    <a:lnTo>
                      <a:pt x="3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67" y="140"/>
                    </a:lnTo>
                    <a:lnTo>
                      <a:pt x="167" y="140"/>
                    </a:lnTo>
                    <a:lnTo>
                      <a:pt x="166" y="145"/>
                    </a:lnTo>
                    <a:lnTo>
                      <a:pt x="164" y="149"/>
                    </a:lnTo>
                    <a:lnTo>
                      <a:pt x="157" y="156"/>
                    </a:lnTo>
                    <a:lnTo>
                      <a:pt x="149" y="161"/>
                    </a:lnTo>
                    <a:lnTo>
                      <a:pt x="141" y="164"/>
                    </a:lnTo>
                    <a:lnTo>
                      <a:pt x="141" y="164"/>
                    </a:lnTo>
                    <a:lnTo>
                      <a:pt x="0" y="129"/>
                    </a:lnTo>
                    <a:lnTo>
                      <a:pt x="0" y="129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63" name="Freeform 57"/>
              <p:cNvSpPr>
                <a:spLocks noChangeArrowheads="1"/>
              </p:cNvSpPr>
              <p:nvPr/>
            </p:nvSpPr>
            <p:spPr bwMode="auto">
              <a:xfrm>
                <a:off x="1127125" y="152400"/>
                <a:ext cx="287338" cy="260350"/>
              </a:xfrm>
              <a:custGeom>
                <a:avLst/>
                <a:gdLst>
                  <a:gd name="T0" fmla="*/ 4 w 181"/>
                  <a:gd name="T1" fmla="*/ 0 h 164"/>
                  <a:gd name="T2" fmla="*/ 4 w 181"/>
                  <a:gd name="T3" fmla="*/ 0 h 164"/>
                  <a:gd name="T4" fmla="*/ 181 w 181"/>
                  <a:gd name="T5" fmla="*/ 0 h 164"/>
                  <a:gd name="T6" fmla="*/ 181 w 181"/>
                  <a:gd name="T7" fmla="*/ 0 h 164"/>
                  <a:gd name="T8" fmla="*/ 164 w 181"/>
                  <a:gd name="T9" fmla="*/ 140 h 164"/>
                  <a:gd name="T10" fmla="*/ 164 w 181"/>
                  <a:gd name="T11" fmla="*/ 140 h 164"/>
                  <a:gd name="T12" fmla="*/ 163 w 181"/>
                  <a:gd name="T13" fmla="*/ 145 h 164"/>
                  <a:gd name="T14" fmla="*/ 161 w 181"/>
                  <a:gd name="T15" fmla="*/ 149 h 164"/>
                  <a:gd name="T16" fmla="*/ 154 w 181"/>
                  <a:gd name="T17" fmla="*/ 156 h 164"/>
                  <a:gd name="T18" fmla="*/ 146 w 181"/>
                  <a:gd name="T19" fmla="*/ 160 h 164"/>
                  <a:gd name="T20" fmla="*/ 138 w 181"/>
                  <a:gd name="T21" fmla="*/ 164 h 164"/>
                  <a:gd name="T22" fmla="*/ 138 w 181"/>
                  <a:gd name="T23" fmla="*/ 164 h 164"/>
                  <a:gd name="T24" fmla="*/ 0 w 181"/>
                  <a:gd name="T25" fmla="*/ 128 h 164"/>
                  <a:gd name="T26" fmla="*/ 0 w 181"/>
                  <a:gd name="T27" fmla="*/ 128 h 164"/>
                  <a:gd name="T28" fmla="*/ 4 w 181"/>
                  <a:gd name="T29" fmla="*/ 0 h 164"/>
                  <a:gd name="T30" fmla="*/ 4 w 181"/>
                  <a:gd name="T31" fmla="*/ 0 h 1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1"/>
                  <a:gd name="T49" fmla="*/ 0 h 164"/>
                  <a:gd name="T50" fmla="*/ 181 w 181"/>
                  <a:gd name="T51" fmla="*/ 164 h 16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1" h="164">
                    <a:moveTo>
                      <a:pt x="4" y="0"/>
                    </a:moveTo>
                    <a:lnTo>
                      <a:pt x="4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64" y="140"/>
                    </a:lnTo>
                    <a:lnTo>
                      <a:pt x="164" y="140"/>
                    </a:lnTo>
                    <a:lnTo>
                      <a:pt x="163" y="145"/>
                    </a:lnTo>
                    <a:lnTo>
                      <a:pt x="161" y="149"/>
                    </a:lnTo>
                    <a:lnTo>
                      <a:pt x="154" y="156"/>
                    </a:lnTo>
                    <a:lnTo>
                      <a:pt x="146" y="160"/>
                    </a:lnTo>
                    <a:lnTo>
                      <a:pt x="138" y="164"/>
                    </a:lnTo>
                    <a:lnTo>
                      <a:pt x="138" y="164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64" name="Freeform 58"/>
              <p:cNvSpPr>
                <a:spLocks noChangeArrowheads="1"/>
              </p:cNvSpPr>
              <p:nvPr/>
            </p:nvSpPr>
            <p:spPr bwMode="auto">
              <a:xfrm>
                <a:off x="1133475" y="152400"/>
                <a:ext cx="280988" cy="258763"/>
              </a:xfrm>
              <a:custGeom>
                <a:avLst/>
                <a:gdLst>
                  <a:gd name="T0" fmla="*/ 4 w 177"/>
                  <a:gd name="T1" fmla="*/ 0 h 163"/>
                  <a:gd name="T2" fmla="*/ 4 w 177"/>
                  <a:gd name="T3" fmla="*/ 0 h 163"/>
                  <a:gd name="T4" fmla="*/ 177 w 177"/>
                  <a:gd name="T5" fmla="*/ 0 h 163"/>
                  <a:gd name="T6" fmla="*/ 177 w 177"/>
                  <a:gd name="T7" fmla="*/ 0 h 163"/>
                  <a:gd name="T8" fmla="*/ 160 w 177"/>
                  <a:gd name="T9" fmla="*/ 140 h 163"/>
                  <a:gd name="T10" fmla="*/ 160 w 177"/>
                  <a:gd name="T11" fmla="*/ 140 h 163"/>
                  <a:gd name="T12" fmla="*/ 159 w 177"/>
                  <a:gd name="T13" fmla="*/ 145 h 163"/>
                  <a:gd name="T14" fmla="*/ 157 w 177"/>
                  <a:gd name="T15" fmla="*/ 149 h 163"/>
                  <a:gd name="T16" fmla="*/ 150 w 177"/>
                  <a:gd name="T17" fmla="*/ 156 h 163"/>
                  <a:gd name="T18" fmla="*/ 142 w 177"/>
                  <a:gd name="T19" fmla="*/ 160 h 163"/>
                  <a:gd name="T20" fmla="*/ 134 w 177"/>
                  <a:gd name="T21" fmla="*/ 163 h 163"/>
                  <a:gd name="T22" fmla="*/ 134 w 177"/>
                  <a:gd name="T23" fmla="*/ 163 h 163"/>
                  <a:gd name="T24" fmla="*/ 0 w 177"/>
                  <a:gd name="T25" fmla="*/ 128 h 163"/>
                  <a:gd name="T26" fmla="*/ 0 w 177"/>
                  <a:gd name="T27" fmla="*/ 128 h 163"/>
                  <a:gd name="T28" fmla="*/ 4 w 177"/>
                  <a:gd name="T29" fmla="*/ 0 h 163"/>
                  <a:gd name="T30" fmla="*/ 4 w 177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77"/>
                  <a:gd name="T49" fmla="*/ 0 h 163"/>
                  <a:gd name="T50" fmla="*/ 177 w 177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77" h="163">
                    <a:moveTo>
                      <a:pt x="4" y="0"/>
                    </a:moveTo>
                    <a:lnTo>
                      <a:pt x="4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60" y="140"/>
                    </a:lnTo>
                    <a:lnTo>
                      <a:pt x="160" y="140"/>
                    </a:lnTo>
                    <a:lnTo>
                      <a:pt x="159" y="145"/>
                    </a:lnTo>
                    <a:lnTo>
                      <a:pt x="157" y="149"/>
                    </a:lnTo>
                    <a:lnTo>
                      <a:pt x="150" y="156"/>
                    </a:lnTo>
                    <a:lnTo>
                      <a:pt x="142" y="160"/>
                    </a:lnTo>
                    <a:lnTo>
                      <a:pt x="134" y="163"/>
                    </a:lnTo>
                    <a:lnTo>
                      <a:pt x="134" y="163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65" name="Freeform 59"/>
              <p:cNvSpPr>
                <a:spLocks noChangeArrowheads="1"/>
              </p:cNvSpPr>
              <p:nvPr/>
            </p:nvSpPr>
            <p:spPr bwMode="auto">
              <a:xfrm>
                <a:off x="1139825" y="152400"/>
                <a:ext cx="274638" cy="258763"/>
              </a:xfrm>
              <a:custGeom>
                <a:avLst/>
                <a:gdLst>
                  <a:gd name="T0" fmla="*/ 3 w 173"/>
                  <a:gd name="T1" fmla="*/ 0 h 163"/>
                  <a:gd name="T2" fmla="*/ 3 w 173"/>
                  <a:gd name="T3" fmla="*/ 0 h 163"/>
                  <a:gd name="T4" fmla="*/ 173 w 173"/>
                  <a:gd name="T5" fmla="*/ 0 h 163"/>
                  <a:gd name="T6" fmla="*/ 173 w 173"/>
                  <a:gd name="T7" fmla="*/ 0 h 163"/>
                  <a:gd name="T8" fmla="*/ 156 w 173"/>
                  <a:gd name="T9" fmla="*/ 140 h 163"/>
                  <a:gd name="T10" fmla="*/ 156 w 173"/>
                  <a:gd name="T11" fmla="*/ 140 h 163"/>
                  <a:gd name="T12" fmla="*/ 155 w 173"/>
                  <a:gd name="T13" fmla="*/ 145 h 163"/>
                  <a:gd name="T14" fmla="*/ 153 w 173"/>
                  <a:gd name="T15" fmla="*/ 149 h 163"/>
                  <a:gd name="T16" fmla="*/ 146 w 173"/>
                  <a:gd name="T17" fmla="*/ 156 h 163"/>
                  <a:gd name="T18" fmla="*/ 140 w 173"/>
                  <a:gd name="T19" fmla="*/ 160 h 163"/>
                  <a:gd name="T20" fmla="*/ 132 w 173"/>
                  <a:gd name="T21" fmla="*/ 163 h 163"/>
                  <a:gd name="T22" fmla="*/ 132 w 173"/>
                  <a:gd name="T23" fmla="*/ 163 h 163"/>
                  <a:gd name="T24" fmla="*/ 0 w 173"/>
                  <a:gd name="T25" fmla="*/ 126 h 163"/>
                  <a:gd name="T26" fmla="*/ 0 w 173"/>
                  <a:gd name="T27" fmla="*/ 126 h 163"/>
                  <a:gd name="T28" fmla="*/ 3 w 173"/>
                  <a:gd name="T29" fmla="*/ 0 h 163"/>
                  <a:gd name="T30" fmla="*/ 3 w 173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73"/>
                  <a:gd name="T49" fmla="*/ 0 h 163"/>
                  <a:gd name="T50" fmla="*/ 173 w 173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73" h="163">
                    <a:moveTo>
                      <a:pt x="3" y="0"/>
                    </a:moveTo>
                    <a:lnTo>
                      <a:pt x="3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56" y="140"/>
                    </a:lnTo>
                    <a:lnTo>
                      <a:pt x="156" y="140"/>
                    </a:lnTo>
                    <a:lnTo>
                      <a:pt x="155" y="145"/>
                    </a:lnTo>
                    <a:lnTo>
                      <a:pt x="153" y="149"/>
                    </a:lnTo>
                    <a:lnTo>
                      <a:pt x="146" y="156"/>
                    </a:lnTo>
                    <a:lnTo>
                      <a:pt x="140" y="160"/>
                    </a:lnTo>
                    <a:lnTo>
                      <a:pt x="132" y="163"/>
                    </a:lnTo>
                    <a:lnTo>
                      <a:pt x="132" y="163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66" name="Freeform 60"/>
              <p:cNvSpPr>
                <a:spLocks noChangeArrowheads="1"/>
              </p:cNvSpPr>
              <p:nvPr/>
            </p:nvSpPr>
            <p:spPr bwMode="auto">
              <a:xfrm>
                <a:off x="1146175" y="152400"/>
                <a:ext cx="268288" cy="258763"/>
              </a:xfrm>
              <a:custGeom>
                <a:avLst/>
                <a:gdLst>
                  <a:gd name="T0" fmla="*/ 3 w 169"/>
                  <a:gd name="T1" fmla="*/ 0 h 163"/>
                  <a:gd name="T2" fmla="*/ 3 w 169"/>
                  <a:gd name="T3" fmla="*/ 0 h 163"/>
                  <a:gd name="T4" fmla="*/ 169 w 169"/>
                  <a:gd name="T5" fmla="*/ 0 h 163"/>
                  <a:gd name="T6" fmla="*/ 169 w 169"/>
                  <a:gd name="T7" fmla="*/ 0 h 163"/>
                  <a:gd name="T8" fmla="*/ 152 w 169"/>
                  <a:gd name="T9" fmla="*/ 140 h 163"/>
                  <a:gd name="T10" fmla="*/ 152 w 169"/>
                  <a:gd name="T11" fmla="*/ 140 h 163"/>
                  <a:gd name="T12" fmla="*/ 151 w 169"/>
                  <a:gd name="T13" fmla="*/ 144 h 163"/>
                  <a:gd name="T14" fmla="*/ 149 w 169"/>
                  <a:gd name="T15" fmla="*/ 148 h 163"/>
                  <a:gd name="T16" fmla="*/ 142 w 169"/>
                  <a:gd name="T17" fmla="*/ 155 h 163"/>
                  <a:gd name="T18" fmla="*/ 136 w 169"/>
                  <a:gd name="T19" fmla="*/ 160 h 163"/>
                  <a:gd name="T20" fmla="*/ 128 w 169"/>
                  <a:gd name="T21" fmla="*/ 163 h 163"/>
                  <a:gd name="T22" fmla="*/ 128 w 169"/>
                  <a:gd name="T23" fmla="*/ 163 h 163"/>
                  <a:gd name="T24" fmla="*/ 0 w 169"/>
                  <a:gd name="T25" fmla="*/ 125 h 163"/>
                  <a:gd name="T26" fmla="*/ 0 w 169"/>
                  <a:gd name="T27" fmla="*/ 125 h 163"/>
                  <a:gd name="T28" fmla="*/ 3 w 169"/>
                  <a:gd name="T29" fmla="*/ 0 h 163"/>
                  <a:gd name="T30" fmla="*/ 3 w 169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9"/>
                  <a:gd name="T49" fmla="*/ 0 h 163"/>
                  <a:gd name="T50" fmla="*/ 169 w 169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9" h="163">
                    <a:moveTo>
                      <a:pt x="3" y="0"/>
                    </a:moveTo>
                    <a:lnTo>
                      <a:pt x="3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52" y="140"/>
                    </a:lnTo>
                    <a:lnTo>
                      <a:pt x="152" y="140"/>
                    </a:lnTo>
                    <a:lnTo>
                      <a:pt x="151" y="144"/>
                    </a:lnTo>
                    <a:lnTo>
                      <a:pt x="149" y="148"/>
                    </a:lnTo>
                    <a:lnTo>
                      <a:pt x="142" y="155"/>
                    </a:lnTo>
                    <a:lnTo>
                      <a:pt x="136" y="160"/>
                    </a:lnTo>
                    <a:lnTo>
                      <a:pt x="128" y="163"/>
                    </a:lnTo>
                    <a:lnTo>
                      <a:pt x="128" y="163"/>
                    </a:lnTo>
                    <a:lnTo>
                      <a:pt x="0" y="125"/>
                    </a:lnTo>
                    <a:lnTo>
                      <a:pt x="0" y="125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67" name="Freeform 61"/>
              <p:cNvSpPr>
                <a:spLocks noChangeArrowheads="1"/>
              </p:cNvSpPr>
              <p:nvPr/>
            </p:nvSpPr>
            <p:spPr bwMode="auto">
              <a:xfrm>
                <a:off x="1150937" y="152400"/>
                <a:ext cx="263525" cy="258763"/>
              </a:xfrm>
              <a:custGeom>
                <a:avLst/>
                <a:gdLst>
                  <a:gd name="T0" fmla="*/ 4 w 166"/>
                  <a:gd name="T1" fmla="*/ 0 h 163"/>
                  <a:gd name="T2" fmla="*/ 4 w 166"/>
                  <a:gd name="T3" fmla="*/ 0 h 163"/>
                  <a:gd name="T4" fmla="*/ 166 w 166"/>
                  <a:gd name="T5" fmla="*/ 0 h 163"/>
                  <a:gd name="T6" fmla="*/ 166 w 166"/>
                  <a:gd name="T7" fmla="*/ 0 h 163"/>
                  <a:gd name="T8" fmla="*/ 149 w 166"/>
                  <a:gd name="T9" fmla="*/ 140 h 163"/>
                  <a:gd name="T10" fmla="*/ 149 w 166"/>
                  <a:gd name="T11" fmla="*/ 140 h 163"/>
                  <a:gd name="T12" fmla="*/ 148 w 166"/>
                  <a:gd name="T13" fmla="*/ 144 h 163"/>
                  <a:gd name="T14" fmla="*/ 146 w 166"/>
                  <a:gd name="T15" fmla="*/ 148 h 163"/>
                  <a:gd name="T16" fmla="*/ 141 w 166"/>
                  <a:gd name="T17" fmla="*/ 155 h 163"/>
                  <a:gd name="T18" fmla="*/ 133 w 166"/>
                  <a:gd name="T19" fmla="*/ 160 h 163"/>
                  <a:gd name="T20" fmla="*/ 125 w 166"/>
                  <a:gd name="T21" fmla="*/ 163 h 163"/>
                  <a:gd name="T22" fmla="*/ 125 w 166"/>
                  <a:gd name="T23" fmla="*/ 163 h 163"/>
                  <a:gd name="T24" fmla="*/ 0 w 166"/>
                  <a:gd name="T25" fmla="*/ 124 h 163"/>
                  <a:gd name="T26" fmla="*/ 0 w 166"/>
                  <a:gd name="T27" fmla="*/ 124 h 163"/>
                  <a:gd name="T28" fmla="*/ 4 w 166"/>
                  <a:gd name="T29" fmla="*/ 0 h 163"/>
                  <a:gd name="T30" fmla="*/ 4 w 166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6"/>
                  <a:gd name="T49" fmla="*/ 0 h 163"/>
                  <a:gd name="T50" fmla="*/ 166 w 166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6" h="163">
                    <a:moveTo>
                      <a:pt x="4" y="0"/>
                    </a:moveTo>
                    <a:lnTo>
                      <a:pt x="4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49" y="140"/>
                    </a:lnTo>
                    <a:lnTo>
                      <a:pt x="149" y="140"/>
                    </a:lnTo>
                    <a:lnTo>
                      <a:pt x="148" y="144"/>
                    </a:lnTo>
                    <a:lnTo>
                      <a:pt x="146" y="148"/>
                    </a:lnTo>
                    <a:lnTo>
                      <a:pt x="141" y="155"/>
                    </a:lnTo>
                    <a:lnTo>
                      <a:pt x="133" y="160"/>
                    </a:lnTo>
                    <a:lnTo>
                      <a:pt x="125" y="163"/>
                    </a:lnTo>
                    <a:lnTo>
                      <a:pt x="125" y="163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68" name="Freeform 62"/>
              <p:cNvSpPr>
                <a:spLocks noChangeArrowheads="1"/>
              </p:cNvSpPr>
              <p:nvPr/>
            </p:nvSpPr>
            <p:spPr bwMode="auto">
              <a:xfrm>
                <a:off x="1157287" y="152400"/>
                <a:ext cx="257175" cy="258763"/>
              </a:xfrm>
              <a:custGeom>
                <a:avLst/>
                <a:gdLst>
                  <a:gd name="T0" fmla="*/ 4 w 162"/>
                  <a:gd name="T1" fmla="*/ 0 h 163"/>
                  <a:gd name="T2" fmla="*/ 4 w 162"/>
                  <a:gd name="T3" fmla="*/ 0 h 163"/>
                  <a:gd name="T4" fmla="*/ 162 w 162"/>
                  <a:gd name="T5" fmla="*/ 0 h 163"/>
                  <a:gd name="T6" fmla="*/ 162 w 162"/>
                  <a:gd name="T7" fmla="*/ 0 h 163"/>
                  <a:gd name="T8" fmla="*/ 145 w 162"/>
                  <a:gd name="T9" fmla="*/ 140 h 163"/>
                  <a:gd name="T10" fmla="*/ 145 w 162"/>
                  <a:gd name="T11" fmla="*/ 140 h 163"/>
                  <a:gd name="T12" fmla="*/ 144 w 162"/>
                  <a:gd name="T13" fmla="*/ 144 h 163"/>
                  <a:gd name="T14" fmla="*/ 142 w 162"/>
                  <a:gd name="T15" fmla="*/ 148 h 163"/>
                  <a:gd name="T16" fmla="*/ 137 w 162"/>
                  <a:gd name="T17" fmla="*/ 155 h 163"/>
                  <a:gd name="T18" fmla="*/ 129 w 162"/>
                  <a:gd name="T19" fmla="*/ 160 h 163"/>
                  <a:gd name="T20" fmla="*/ 121 w 162"/>
                  <a:gd name="T21" fmla="*/ 163 h 163"/>
                  <a:gd name="T22" fmla="*/ 121 w 162"/>
                  <a:gd name="T23" fmla="*/ 163 h 163"/>
                  <a:gd name="T24" fmla="*/ 0 w 162"/>
                  <a:gd name="T25" fmla="*/ 122 h 163"/>
                  <a:gd name="T26" fmla="*/ 0 w 162"/>
                  <a:gd name="T27" fmla="*/ 122 h 163"/>
                  <a:gd name="T28" fmla="*/ 4 w 162"/>
                  <a:gd name="T29" fmla="*/ 0 h 163"/>
                  <a:gd name="T30" fmla="*/ 4 w 162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62"/>
                  <a:gd name="T49" fmla="*/ 0 h 163"/>
                  <a:gd name="T50" fmla="*/ 162 w 162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62" h="163">
                    <a:moveTo>
                      <a:pt x="4" y="0"/>
                    </a:moveTo>
                    <a:lnTo>
                      <a:pt x="4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45" y="140"/>
                    </a:lnTo>
                    <a:lnTo>
                      <a:pt x="145" y="140"/>
                    </a:lnTo>
                    <a:lnTo>
                      <a:pt x="144" y="144"/>
                    </a:lnTo>
                    <a:lnTo>
                      <a:pt x="142" y="148"/>
                    </a:lnTo>
                    <a:lnTo>
                      <a:pt x="137" y="155"/>
                    </a:lnTo>
                    <a:lnTo>
                      <a:pt x="129" y="160"/>
                    </a:lnTo>
                    <a:lnTo>
                      <a:pt x="121" y="163"/>
                    </a:lnTo>
                    <a:lnTo>
                      <a:pt x="121" y="163"/>
                    </a:lnTo>
                    <a:lnTo>
                      <a:pt x="0" y="122"/>
                    </a:lnTo>
                    <a:lnTo>
                      <a:pt x="0" y="122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69" name="Freeform 63"/>
              <p:cNvSpPr>
                <a:spLocks noChangeArrowheads="1"/>
              </p:cNvSpPr>
              <p:nvPr/>
            </p:nvSpPr>
            <p:spPr bwMode="auto">
              <a:xfrm>
                <a:off x="1163637" y="152400"/>
                <a:ext cx="250825" cy="258763"/>
              </a:xfrm>
              <a:custGeom>
                <a:avLst/>
                <a:gdLst>
                  <a:gd name="T0" fmla="*/ 4 w 158"/>
                  <a:gd name="T1" fmla="*/ 0 h 163"/>
                  <a:gd name="T2" fmla="*/ 4 w 158"/>
                  <a:gd name="T3" fmla="*/ 0 h 163"/>
                  <a:gd name="T4" fmla="*/ 158 w 158"/>
                  <a:gd name="T5" fmla="*/ 0 h 163"/>
                  <a:gd name="T6" fmla="*/ 158 w 158"/>
                  <a:gd name="T7" fmla="*/ 0 h 163"/>
                  <a:gd name="T8" fmla="*/ 141 w 158"/>
                  <a:gd name="T9" fmla="*/ 140 h 163"/>
                  <a:gd name="T10" fmla="*/ 141 w 158"/>
                  <a:gd name="T11" fmla="*/ 140 h 163"/>
                  <a:gd name="T12" fmla="*/ 140 w 158"/>
                  <a:gd name="T13" fmla="*/ 144 h 163"/>
                  <a:gd name="T14" fmla="*/ 138 w 158"/>
                  <a:gd name="T15" fmla="*/ 148 h 163"/>
                  <a:gd name="T16" fmla="*/ 133 w 158"/>
                  <a:gd name="T17" fmla="*/ 155 h 163"/>
                  <a:gd name="T18" fmla="*/ 125 w 158"/>
                  <a:gd name="T19" fmla="*/ 160 h 163"/>
                  <a:gd name="T20" fmla="*/ 118 w 158"/>
                  <a:gd name="T21" fmla="*/ 163 h 163"/>
                  <a:gd name="T22" fmla="*/ 118 w 158"/>
                  <a:gd name="T23" fmla="*/ 163 h 163"/>
                  <a:gd name="T24" fmla="*/ 0 w 158"/>
                  <a:gd name="T25" fmla="*/ 121 h 163"/>
                  <a:gd name="T26" fmla="*/ 0 w 158"/>
                  <a:gd name="T27" fmla="*/ 121 h 163"/>
                  <a:gd name="T28" fmla="*/ 4 w 158"/>
                  <a:gd name="T29" fmla="*/ 0 h 163"/>
                  <a:gd name="T30" fmla="*/ 4 w 158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8"/>
                  <a:gd name="T49" fmla="*/ 0 h 163"/>
                  <a:gd name="T50" fmla="*/ 158 w 158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8" h="163">
                    <a:moveTo>
                      <a:pt x="4" y="0"/>
                    </a:moveTo>
                    <a:lnTo>
                      <a:pt x="4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41" y="140"/>
                    </a:lnTo>
                    <a:lnTo>
                      <a:pt x="141" y="140"/>
                    </a:lnTo>
                    <a:lnTo>
                      <a:pt x="140" y="144"/>
                    </a:lnTo>
                    <a:lnTo>
                      <a:pt x="138" y="148"/>
                    </a:lnTo>
                    <a:lnTo>
                      <a:pt x="133" y="155"/>
                    </a:lnTo>
                    <a:lnTo>
                      <a:pt x="125" y="160"/>
                    </a:lnTo>
                    <a:lnTo>
                      <a:pt x="118" y="163"/>
                    </a:lnTo>
                    <a:lnTo>
                      <a:pt x="118" y="163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70" name="Freeform 64"/>
              <p:cNvSpPr>
                <a:spLocks noChangeArrowheads="1"/>
              </p:cNvSpPr>
              <p:nvPr/>
            </p:nvSpPr>
            <p:spPr bwMode="auto">
              <a:xfrm>
                <a:off x="1169987" y="152400"/>
                <a:ext cx="244475" cy="258763"/>
              </a:xfrm>
              <a:custGeom>
                <a:avLst/>
                <a:gdLst>
                  <a:gd name="T0" fmla="*/ 4 w 154"/>
                  <a:gd name="T1" fmla="*/ 0 h 163"/>
                  <a:gd name="T2" fmla="*/ 4 w 154"/>
                  <a:gd name="T3" fmla="*/ 0 h 163"/>
                  <a:gd name="T4" fmla="*/ 154 w 154"/>
                  <a:gd name="T5" fmla="*/ 0 h 163"/>
                  <a:gd name="T6" fmla="*/ 154 w 154"/>
                  <a:gd name="T7" fmla="*/ 0 h 163"/>
                  <a:gd name="T8" fmla="*/ 137 w 154"/>
                  <a:gd name="T9" fmla="*/ 140 h 163"/>
                  <a:gd name="T10" fmla="*/ 137 w 154"/>
                  <a:gd name="T11" fmla="*/ 140 h 163"/>
                  <a:gd name="T12" fmla="*/ 136 w 154"/>
                  <a:gd name="T13" fmla="*/ 144 h 163"/>
                  <a:gd name="T14" fmla="*/ 134 w 154"/>
                  <a:gd name="T15" fmla="*/ 148 h 163"/>
                  <a:gd name="T16" fmla="*/ 129 w 154"/>
                  <a:gd name="T17" fmla="*/ 155 h 163"/>
                  <a:gd name="T18" fmla="*/ 122 w 154"/>
                  <a:gd name="T19" fmla="*/ 160 h 163"/>
                  <a:gd name="T20" fmla="*/ 114 w 154"/>
                  <a:gd name="T21" fmla="*/ 163 h 163"/>
                  <a:gd name="T22" fmla="*/ 114 w 154"/>
                  <a:gd name="T23" fmla="*/ 163 h 163"/>
                  <a:gd name="T24" fmla="*/ 0 w 154"/>
                  <a:gd name="T25" fmla="*/ 119 h 163"/>
                  <a:gd name="T26" fmla="*/ 0 w 154"/>
                  <a:gd name="T27" fmla="*/ 119 h 163"/>
                  <a:gd name="T28" fmla="*/ 4 w 154"/>
                  <a:gd name="T29" fmla="*/ 0 h 163"/>
                  <a:gd name="T30" fmla="*/ 4 w 154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4"/>
                  <a:gd name="T49" fmla="*/ 0 h 163"/>
                  <a:gd name="T50" fmla="*/ 154 w 154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4" h="163">
                    <a:moveTo>
                      <a:pt x="4" y="0"/>
                    </a:moveTo>
                    <a:lnTo>
                      <a:pt x="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37" y="140"/>
                    </a:lnTo>
                    <a:lnTo>
                      <a:pt x="137" y="140"/>
                    </a:lnTo>
                    <a:lnTo>
                      <a:pt x="136" y="144"/>
                    </a:lnTo>
                    <a:lnTo>
                      <a:pt x="134" y="148"/>
                    </a:lnTo>
                    <a:lnTo>
                      <a:pt x="129" y="155"/>
                    </a:lnTo>
                    <a:lnTo>
                      <a:pt x="122" y="160"/>
                    </a:lnTo>
                    <a:lnTo>
                      <a:pt x="114" y="163"/>
                    </a:lnTo>
                    <a:lnTo>
                      <a:pt x="114" y="163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71" name="Freeform 65"/>
              <p:cNvSpPr>
                <a:spLocks noChangeArrowheads="1"/>
              </p:cNvSpPr>
              <p:nvPr/>
            </p:nvSpPr>
            <p:spPr bwMode="auto">
              <a:xfrm>
                <a:off x="1174750" y="152400"/>
                <a:ext cx="239713" cy="258763"/>
              </a:xfrm>
              <a:custGeom>
                <a:avLst/>
                <a:gdLst>
                  <a:gd name="T0" fmla="*/ 4 w 151"/>
                  <a:gd name="T1" fmla="*/ 0 h 163"/>
                  <a:gd name="T2" fmla="*/ 4 w 151"/>
                  <a:gd name="T3" fmla="*/ 0 h 163"/>
                  <a:gd name="T4" fmla="*/ 151 w 151"/>
                  <a:gd name="T5" fmla="*/ 0 h 163"/>
                  <a:gd name="T6" fmla="*/ 151 w 151"/>
                  <a:gd name="T7" fmla="*/ 0 h 163"/>
                  <a:gd name="T8" fmla="*/ 134 w 151"/>
                  <a:gd name="T9" fmla="*/ 140 h 163"/>
                  <a:gd name="T10" fmla="*/ 134 w 151"/>
                  <a:gd name="T11" fmla="*/ 140 h 163"/>
                  <a:gd name="T12" fmla="*/ 133 w 151"/>
                  <a:gd name="T13" fmla="*/ 144 h 163"/>
                  <a:gd name="T14" fmla="*/ 131 w 151"/>
                  <a:gd name="T15" fmla="*/ 148 h 163"/>
                  <a:gd name="T16" fmla="*/ 126 w 151"/>
                  <a:gd name="T17" fmla="*/ 155 h 163"/>
                  <a:gd name="T18" fmla="*/ 119 w 151"/>
                  <a:gd name="T19" fmla="*/ 160 h 163"/>
                  <a:gd name="T20" fmla="*/ 111 w 151"/>
                  <a:gd name="T21" fmla="*/ 163 h 163"/>
                  <a:gd name="T22" fmla="*/ 111 w 151"/>
                  <a:gd name="T23" fmla="*/ 163 h 163"/>
                  <a:gd name="T24" fmla="*/ 0 w 151"/>
                  <a:gd name="T25" fmla="*/ 119 h 163"/>
                  <a:gd name="T26" fmla="*/ 0 w 151"/>
                  <a:gd name="T27" fmla="*/ 119 h 163"/>
                  <a:gd name="T28" fmla="*/ 4 w 151"/>
                  <a:gd name="T29" fmla="*/ 0 h 163"/>
                  <a:gd name="T30" fmla="*/ 4 w 151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1"/>
                  <a:gd name="T49" fmla="*/ 0 h 163"/>
                  <a:gd name="T50" fmla="*/ 151 w 151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1" h="163">
                    <a:moveTo>
                      <a:pt x="4" y="0"/>
                    </a:moveTo>
                    <a:lnTo>
                      <a:pt x="4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34" y="140"/>
                    </a:lnTo>
                    <a:lnTo>
                      <a:pt x="134" y="140"/>
                    </a:lnTo>
                    <a:lnTo>
                      <a:pt x="133" y="144"/>
                    </a:lnTo>
                    <a:lnTo>
                      <a:pt x="131" y="148"/>
                    </a:lnTo>
                    <a:lnTo>
                      <a:pt x="126" y="155"/>
                    </a:lnTo>
                    <a:lnTo>
                      <a:pt x="119" y="160"/>
                    </a:lnTo>
                    <a:lnTo>
                      <a:pt x="111" y="163"/>
                    </a:lnTo>
                    <a:lnTo>
                      <a:pt x="111" y="163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72" name="Freeform 66"/>
              <p:cNvSpPr>
                <a:spLocks noChangeArrowheads="1"/>
              </p:cNvSpPr>
              <p:nvPr/>
            </p:nvSpPr>
            <p:spPr bwMode="auto">
              <a:xfrm>
                <a:off x="1181100" y="152400"/>
                <a:ext cx="233363" cy="258763"/>
              </a:xfrm>
              <a:custGeom>
                <a:avLst/>
                <a:gdLst>
                  <a:gd name="T0" fmla="*/ 4 w 147"/>
                  <a:gd name="T1" fmla="*/ 0 h 163"/>
                  <a:gd name="T2" fmla="*/ 4 w 147"/>
                  <a:gd name="T3" fmla="*/ 0 h 163"/>
                  <a:gd name="T4" fmla="*/ 147 w 147"/>
                  <a:gd name="T5" fmla="*/ 0 h 163"/>
                  <a:gd name="T6" fmla="*/ 147 w 147"/>
                  <a:gd name="T7" fmla="*/ 0 h 163"/>
                  <a:gd name="T8" fmla="*/ 130 w 147"/>
                  <a:gd name="T9" fmla="*/ 140 h 163"/>
                  <a:gd name="T10" fmla="*/ 130 w 147"/>
                  <a:gd name="T11" fmla="*/ 140 h 163"/>
                  <a:gd name="T12" fmla="*/ 129 w 147"/>
                  <a:gd name="T13" fmla="*/ 144 h 163"/>
                  <a:gd name="T14" fmla="*/ 127 w 147"/>
                  <a:gd name="T15" fmla="*/ 148 h 163"/>
                  <a:gd name="T16" fmla="*/ 122 w 147"/>
                  <a:gd name="T17" fmla="*/ 155 h 163"/>
                  <a:gd name="T18" fmla="*/ 115 w 147"/>
                  <a:gd name="T19" fmla="*/ 159 h 163"/>
                  <a:gd name="T20" fmla="*/ 107 w 147"/>
                  <a:gd name="T21" fmla="*/ 163 h 163"/>
                  <a:gd name="T22" fmla="*/ 107 w 147"/>
                  <a:gd name="T23" fmla="*/ 163 h 163"/>
                  <a:gd name="T24" fmla="*/ 0 w 147"/>
                  <a:gd name="T25" fmla="*/ 118 h 163"/>
                  <a:gd name="T26" fmla="*/ 0 w 147"/>
                  <a:gd name="T27" fmla="*/ 118 h 163"/>
                  <a:gd name="T28" fmla="*/ 4 w 147"/>
                  <a:gd name="T29" fmla="*/ 0 h 163"/>
                  <a:gd name="T30" fmla="*/ 4 w 147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47"/>
                  <a:gd name="T49" fmla="*/ 0 h 163"/>
                  <a:gd name="T50" fmla="*/ 147 w 147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47" h="163">
                    <a:moveTo>
                      <a:pt x="4" y="0"/>
                    </a:moveTo>
                    <a:lnTo>
                      <a:pt x="4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30" y="140"/>
                    </a:lnTo>
                    <a:lnTo>
                      <a:pt x="130" y="140"/>
                    </a:lnTo>
                    <a:lnTo>
                      <a:pt x="129" y="144"/>
                    </a:lnTo>
                    <a:lnTo>
                      <a:pt x="127" y="148"/>
                    </a:lnTo>
                    <a:lnTo>
                      <a:pt x="122" y="155"/>
                    </a:lnTo>
                    <a:lnTo>
                      <a:pt x="115" y="159"/>
                    </a:lnTo>
                    <a:lnTo>
                      <a:pt x="107" y="163"/>
                    </a:lnTo>
                    <a:lnTo>
                      <a:pt x="107" y="163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73" name="Freeform 67"/>
              <p:cNvSpPr>
                <a:spLocks noChangeArrowheads="1"/>
              </p:cNvSpPr>
              <p:nvPr/>
            </p:nvSpPr>
            <p:spPr bwMode="auto">
              <a:xfrm>
                <a:off x="1187450" y="152400"/>
                <a:ext cx="227013" cy="258763"/>
              </a:xfrm>
              <a:custGeom>
                <a:avLst/>
                <a:gdLst>
                  <a:gd name="T0" fmla="*/ 4 w 143"/>
                  <a:gd name="T1" fmla="*/ 0 h 163"/>
                  <a:gd name="T2" fmla="*/ 4 w 143"/>
                  <a:gd name="T3" fmla="*/ 0 h 163"/>
                  <a:gd name="T4" fmla="*/ 143 w 143"/>
                  <a:gd name="T5" fmla="*/ 0 h 163"/>
                  <a:gd name="T6" fmla="*/ 143 w 143"/>
                  <a:gd name="T7" fmla="*/ 0 h 163"/>
                  <a:gd name="T8" fmla="*/ 126 w 143"/>
                  <a:gd name="T9" fmla="*/ 140 h 163"/>
                  <a:gd name="T10" fmla="*/ 126 w 143"/>
                  <a:gd name="T11" fmla="*/ 140 h 163"/>
                  <a:gd name="T12" fmla="*/ 125 w 143"/>
                  <a:gd name="T13" fmla="*/ 144 h 163"/>
                  <a:gd name="T14" fmla="*/ 123 w 143"/>
                  <a:gd name="T15" fmla="*/ 148 h 163"/>
                  <a:gd name="T16" fmla="*/ 118 w 143"/>
                  <a:gd name="T17" fmla="*/ 155 h 163"/>
                  <a:gd name="T18" fmla="*/ 111 w 143"/>
                  <a:gd name="T19" fmla="*/ 159 h 163"/>
                  <a:gd name="T20" fmla="*/ 104 w 143"/>
                  <a:gd name="T21" fmla="*/ 163 h 163"/>
                  <a:gd name="T22" fmla="*/ 104 w 143"/>
                  <a:gd name="T23" fmla="*/ 163 h 163"/>
                  <a:gd name="T24" fmla="*/ 0 w 143"/>
                  <a:gd name="T25" fmla="*/ 117 h 163"/>
                  <a:gd name="T26" fmla="*/ 0 w 143"/>
                  <a:gd name="T27" fmla="*/ 117 h 163"/>
                  <a:gd name="T28" fmla="*/ 4 w 143"/>
                  <a:gd name="T29" fmla="*/ 0 h 163"/>
                  <a:gd name="T30" fmla="*/ 4 w 143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43"/>
                  <a:gd name="T49" fmla="*/ 0 h 163"/>
                  <a:gd name="T50" fmla="*/ 143 w 143"/>
                  <a:gd name="T51" fmla="*/ 163 h 16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43" h="163">
                    <a:moveTo>
                      <a:pt x="4" y="0"/>
                    </a:moveTo>
                    <a:lnTo>
                      <a:pt x="4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26" y="140"/>
                    </a:lnTo>
                    <a:lnTo>
                      <a:pt x="126" y="140"/>
                    </a:lnTo>
                    <a:lnTo>
                      <a:pt x="125" y="144"/>
                    </a:lnTo>
                    <a:lnTo>
                      <a:pt x="123" y="148"/>
                    </a:lnTo>
                    <a:lnTo>
                      <a:pt x="118" y="155"/>
                    </a:lnTo>
                    <a:lnTo>
                      <a:pt x="111" y="159"/>
                    </a:lnTo>
                    <a:lnTo>
                      <a:pt x="104" y="163"/>
                    </a:lnTo>
                    <a:lnTo>
                      <a:pt x="104" y="163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74" name="Freeform 68"/>
              <p:cNvSpPr>
                <a:spLocks noChangeArrowheads="1"/>
              </p:cNvSpPr>
              <p:nvPr/>
            </p:nvSpPr>
            <p:spPr bwMode="auto">
              <a:xfrm>
                <a:off x="1193800" y="152400"/>
                <a:ext cx="220663" cy="255588"/>
              </a:xfrm>
              <a:custGeom>
                <a:avLst/>
                <a:gdLst>
                  <a:gd name="T0" fmla="*/ 4 w 139"/>
                  <a:gd name="T1" fmla="*/ 0 h 161"/>
                  <a:gd name="T2" fmla="*/ 4 w 139"/>
                  <a:gd name="T3" fmla="*/ 0 h 161"/>
                  <a:gd name="T4" fmla="*/ 139 w 139"/>
                  <a:gd name="T5" fmla="*/ 0 h 161"/>
                  <a:gd name="T6" fmla="*/ 139 w 139"/>
                  <a:gd name="T7" fmla="*/ 0 h 161"/>
                  <a:gd name="T8" fmla="*/ 122 w 139"/>
                  <a:gd name="T9" fmla="*/ 140 h 161"/>
                  <a:gd name="T10" fmla="*/ 122 w 139"/>
                  <a:gd name="T11" fmla="*/ 140 h 161"/>
                  <a:gd name="T12" fmla="*/ 121 w 139"/>
                  <a:gd name="T13" fmla="*/ 144 h 161"/>
                  <a:gd name="T14" fmla="*/ 119 w 139"/>
                  <a:gd name="T15" fmla="*/ 148 h 161"/>
                  <a:gd name="T16" fmla="*/ 114 w 139"/>
                  <a:gd name="T17" fmla="*/ 155 h 161"/>
                  <a:gd name="T18" fmla="*/ 107 w 139"/>
                  <a:gd name="T19" fmla="*/ 159 h 161"/>
                  <a:gd name="T20" fmla="*/ 100 w 139"/>
                  <a:gd name="T21" fmla="*/ 161 h 161"/>
                  <a:gd name="T22" fmla="*/ 100 w 139"/>
                  <a:gd name="T23" fmla="*/ 161 h 161"/>
                  <a:gd name="T24" fmla="*/ 0 w 139"/>
                  <a:gd name="T25" fmla="*/ 115 h 161"/>
                  <a:gd name="T26" fmla="*/ 0 w 139"/>
                  <a:gd name="T27" fmla="*/ 115 h 161"/>
                  <a:gd name="T28" fmla="*/ 4 w 139"/>
                  <a:gd name="T29" fmla="*/ 0 h 161"/>
                  <a:gd name="T30" fmla="*/ 4 w 139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9"/>
                  <a:gd name="T49" fmla="*/ 0 h 161"/>
                  <a:gd name="T50" fmla="*/ 139 w 139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9" h="161">
                    <a:moveTo>
                      <a:pt x="4" y="0"/>
                    </a:moveTo>
                    <a:lnTo>
                      <a:pt x="4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22" y="140"/>
                    </a:lnTo>
                    <a:lnTo>
                      <a:pt x="122" y="140"/>
                    </a:lnTo>
                    <a:lnTo>
                      <a:pt x="121" y="144"/>
                    </a:lnTo>
                    <a:lnTo>
                      <a:pt x="119" y="148"/>
                    </a:lnTo>
                    <a:lnTo>
                      <a:pt x="114" y="155"/>
                    </a:lnTo>
                    <a:lnTo>
                      <a:pt x="107" y="159"/>
                    </a:lnTo>
                    <a:lnTo>
                      <a:pt x="100" y="161"/>
                    </a:lnTo>
                    <a:lnTo>
                      <a:pt x="100" y="161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75" name="Freeform 69"/>
              <p:cNvSpPr>
                <a:spLocks noChangeArrowheads="1"/>
              </p:cNvSpPr>
              <p:nvPr/>
            </p:nvSpPr>
            <p:spPr bwMode="auto">
              <a:xfrm>
                <a:off x="1200150" y="152400"/>
                <a:ext cx="214313" cy="255588"/>
              </a:xfrm>
              <a:custGeom>
                <a:avLst/>
                <a:gdLst>
                  <a:gd name="T0" fmla="*/ 4 w 135"/>
                  <a:gd name="T1" fmla="*/ 0 h 161"/>
                  <a:gd name="T2" fmla="*/ 4 w 135"/>
                  <a:gd name="T3" fmla="*/ 0 h 161"/>
                  <a:gd name="T4" fmla="*/ 135 w 135"/>
                  <a:gd name="T5" fmla="*/ 0 h 161"/>
                  <a:gd name="T6" fmla="*/ 135 w 135"/>
                  <a:gd name="T7" fmla="*/ 0 h 161"/>
                  <a:gd name="T8" fmla="*/ 118 w 135"/>
                  <a:gd name="T9" fmla="*/ 140 h 161"/>
                  <a:gd name="T10" fmla="*/ 118 w 135"/>
                  <a:gd name="T11" fmla="*/ 140 h 161"/>
                  <a:gd name="T12" fmla="*/ 117 w 135"/>
                  <a:gd name="T13" fmla="*/ 144 h 161"/>
                  <a:gd name="T14" fmla="*/ 115 w 135"/>
                  <a:gd name="T15" fmla="*/ 148 h 161"/>
                  <a:gd name="T16" fmla="*/ 110 w 135"/>
                  <a:gd name="T17" fmla="*/ 155 h 161"/>
                  <a:gd name="T18" fmla="*/ 103 w 135"/>
                  <a:gd name="T19" fmla="*/ 159 h 161"/>
                  <a:gd name="T20" fmla="*/ 96 w 135"/>
                  <a:gd name="T21" fmla="*/ 161 h 161"/>
                  <a:gd name="T22" fmla="*/ 96 w 135"/>
                  <a:gd name="T23" fmla="*/ 161 h 161"/>
                  <a:gd name="T24" fmla="*/ 0 w 135"/>
                  <a:gd name="T25" fmla="*/ 114 h 161"/>
                  <a:gd name="T26" fmla="*/ 0 w 135"/>
                  <a:gd name="T27" fmla="*/ 114 h 161"/>
                  <a:gd name="T28" fmla="*/ 4 w 135"/>
                  <a:gd name="T29" fmla="*/ 0 h 161"/>
                  <a:gd name="T30" fmla="*/ 4 w 135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5"/>
                  <a:gd name="T49" fmla="*/ 0 h 161"/>
                  <a:gd name="T50" fmla="*/ 135 w 135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5" h="161">
                    <a:moveTo>
                      <a:pt x="4" y="0"/>
                    </a:moveTo>
                    <a:lnTo>
                      <a:pt x="4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18" y="140"/>
                    </a:lnTo>
                    <a:lnTo>
                      <a:pt x="118" y="140"/>
                    </a:lnTo>
                    <a:lnTo>
                      <a:pt x="117" y="144"/>
                    </a:lnTo>
                    <a:lnTo>
                      <a:pt x="115" y="148"/>
                    </a:lnTo>
                    <a:lnTo>
                      <a:pt x="110" y="155"/>
                    </a:lnTo>
                    <a:lnTo>
                      <a:pt x="103" y="159"/>
                    </a:lnTo>
                    <a:lnTo>
                      <a:pt x="96" y="161"/>
                    </a:lnTo>
                    <a:lnTo>
                      <a:pt x="96" y="161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76" name="Freeform 70"/>
              <p:cNvSpPr>
                <a:spLocks noChangeArrowheads="1"/>
              </p:cNvSpPr>
              <p:nvPr/>
            </p:nvSpPr>
            <p:spPr bwMode="auto">
              <a:xfrm>
                <a:off x="1204912" y="152400"/>
                <a:ext cx="209550" cy="255588"/>
              </a:xfrm>
              <a:custGeom>
                <a:avLst/>
                <a:gdLst>
                  <a:gd name="T0" fmla="*/ 5 w 132"/>
                  <a:gd name="T1" fmla="*/ 0 h 161"/>
                  <a:gd name="T2" fmla="*/ 5 w 132"/>
                  <a:gd name="T3" fmla="*/ 0 h 161"/>
                  <a:gd name="T4" fmla="*/ 132 w 132"/>
                  <a:gd name="T5" fmla="*/ 0 h 161"/>
                  <a:gd name="T6" fmla="*/ 132 w 132"/>
                  <a:gd name="T7" fmla="*/ 0 h 161"/>
                  <a:gd name="T8" fmla="*/ 115 w 132"/>
                  <a:gd name="T9" fmla="*/ 140 h 161"/>
                  <a:gd name="T10" fmla="*/ 115 w 132"/>
                  <a:gd name="T11" fmla="*/ 140 h 161"/>
                  <a:gd name="T12" fmla="*/ 114 w 132"/>
                  <a:gd name="T13" fmla="*/ 144 h 161"/>
                  <a:gd name="T14" fmla="*/ 112 w 132"/>
                  <a:gd name="T15" fmla="*/ 148 h 161"/>
                  <a:gd name="T16" fmla="*/ 108 w 132"/>
                  <a:gd name="T17" fmla="*/ 153 h 161"/>
                  <a:gd name="T18" fmla="*/ 101 w 132"/>
                  <a:gd name="T19" fmla="*/ 159 h 161"/>
                  <a:gd name="T20" fmla="*/ 95 w 132"/>
                  <a:gd name="T21" fmla="*/ 161 h 161"/>
                  <a:gd name="T22" fmla="*/ 95 w 132"/>
                  <a:gd name="T23" fmla="*/ 161 h 161"/>
                  <a:gd name="T24" fmla="*/ 0 w 132"/>
                  <a:gd name="T25" fmla="*/ 113 h 161"/>
                  <a:gd name="T26" fmla="*/ 0 w 132"/>
                  <a:gd name="T27" fmla="*/ 113 h 161"/>
                  <a:gd name="T28" fmla="*/ 5 w 132"/>
                  <a:gd name="T29" fmla="*/ 0 h 161"/>
                  <a:gd name="T30" fmla="*/ 5 w 132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32"/>
                  <a:gd name="T49" fmla="*/ 0 h 161"/>
                  <a:gd name="T50" fmla="*/ 132 w 132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32" h="161">
                    <a:moveTo>
                      <a:pt x="5" y="0"/>
                    </a:moveTo>
                    <a:lnTo>
                      <a:pt x="5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15" y="140"/>
                    </a:lnTo>
                    <a:lnTo>
                      <a:pt x="115" y="140"/>
                    </a:lnTo>
                    <a:lnTo>
                      <a:pt x="114" y="144"/>
                    </a:lnTo>
                    <a:lnTo>
                      <a:pt x="112" y="148"/>
                    </a:lnTo>
                    <a:lnTo>
                      <a:pt x="108" y="153"/>
                    </a:lnTo>
                    <a:lnTo>
                      <a:pt x="101" y="159"/>
                    </a:lnTo>
                    <a:lnTo>
                      <a:pt x="95" y="161"/>
                    </a:lnTo>
                    <a:lnTo>
                      <a:pt x="95" y="161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77" name="Freeform 71"/>
              <p:cNvSpPr>
                <a:spLocks noChangeArrowheads="1"/>
              </p:cNvSpPr>
              <p:nvPr/>
            </p:nvSpPr>
            <p:spPr bwMode="auto">
              <a:xfrm>
                <a:off x="1211262" y="152400"/>
                <a:ext cx="203200" cy="255588"/>
              </a:xfrm>
              <a:custGeom>
                <a:avLst/>
                <a:gdLst>
                  <a:gd name="T0" fmla="*/ 4 w 128"/>
                  <a:gd name="T1" fmla="*/ 0 h 161"/>
                  <a:gd name="T2" fmla="*/ 4 w 128"/>
                  <a:gd name="T3" fmla="*/ 0 h 161"/>
                  <a:gd name="T4" fmla="*/ 128 w 128"/>
                  <a:gd name="T5" fmla="*/ 0 h 161"/>
                  <a:gd name="T6" fmla="*/ 128 w 128"/>
                  <a:gd name="T7" fmla="*/ 0 h 161"/>
                  <a:gd name="T8" fmla="*/ 111 w 128"/>
                  <a:gd name="T9" fmla="*/ 140 h 161"/>
                  <a:gd name="T10" fmla="*/ 111 w 128"/>
                  <a:gd name="T11" fmla="*/ 140 h 161"/>
                  <a:gd name="T12" fmla="*/ 111 w 128"/>
                  <a:gd name="T13" fmla="*/ 144 h 161"/>
                  <a:gd name="T14" fmla="*/ 108 w 128"/>
                  <a:gd name="T15" fmla="*/ 148 h 161"/>
                  <a:gd name="T16" fmla="*/ 104 w 128"/>
                  <a:gd name="T17" fmla="*/ 153 h 161"/>
                  <a:gd name="T18" fmla="*/ 97 w 128"/>
                  <a:gd name="T19" fmla="*/ 159 h 161"/>
                  <a:gd name="T20" fmla="*/ 91 w 128"/>
                  <a:gd name="T21" fmla="*/ 161 h 161"/>
                  <a:gd name="T22" fmla="*/ 91 w 128"/>
                  <a:gd name="T23" fmla="*/ 161 h 161"/>
                  <a:gd name="T24" fmla="*/ 0 w 128"/>
                  <a:gd name="T25" fmla="*/ 113 h 161"/>
                  <a:gd name="T26" fmla="*/ 0 w 128"/>
                  <a:gd name="T27" fmla="*/ 113 h 161"/>
                  <a:gd name="T28" fmla="*/ 4 w 128"/>
                  <a:gd name="T29" fmla="*/ 0 h 161"/>
                  <a:gd name="T30" fmla="*/ 4 w 128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28"/>
                  <a:gd name="T49" fmla="*/ 0 h 161"/>
                  <a:gd name="T50" fmla="*/ 128 w 128"/>
                  <a:gd name="T51" fmla="*/ 161 h 16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28" h="161">
                    <a:moveTo>
                      <a:pt x="4" y="0"/>
                    </a:moveTo>
                    <a:lnTo>
                      <a:pt x="4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1" y="140"/>
                    </a:lnTo>
                    <a:lnTo>
                      <a:pt x="111" y="140"/>
                    </a:lnTo>
                    <a:lnTo>
                      <a:pt x="111" y="144"/>
                    </a:lnTo>
                    <a:lnTo>
                      <a:pt x="108" y="148"/>
                    </a:lnTo>
                    <a:lnTo>
                      <a:pt x="104" y="153"/>
                    </a:lnTo>
                    <a:lnTo>
                      <a:pt x="97" y="159"/>
                    </a:lnTo>
                    <a:lnTo>
                      <a:pt x="91" y="161"/>
                    </a:lnTo>
                    <a:lnTo>
                      <a:pt x="91" y="161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78" name="Freeform 72"/>
              <p:cNvSpPr>
                <a:spLocks noChangeArrowheads="1"/>
              </p:cNvSpPr>
              <p:nvPr/>
            </p:nvSpPr>
            <p:spPr bwMode="auto">
              <a:xfrm>
                <a:off x="1217612" y="152400"/>
                <a:ext cx="196850" cy="255588"/>
              </a:xfrm>
              <a:custGeom>
                <a:avLst/>
                <a:gdLst>
                  <a:gd name="T0" fmla="*/ 4 w 124"/>
                  <a:gd name="T1" fmla="*/ 0 h 161"/>
                  <a:gd name="T2" fmla="*/ 4 w 124"/>
                  <a:gd name="T3" fmla="*/ 0 h 161"/>
                  <a:gd name="T4" fmla="*/ 124 w 124"/>
                  <a:gd name="T5" fmla="*/ 0 h 161"/>
                  <a:gd name="T6" fmla="*/ 124 w 124"/>
                  <a:gd name="T7" fmla="*/ 0 h 161"/>
                  <a:gd name="T8" fmla="*/ 107 w 124"/>
                  <a:gd name="T9" fmla="*/ 140 h 161"/>
                  <a:gd name="T10" fmla="*/ 107 w 124"/>
                  <a:gd name="T11" fmla="*/ 140 h 161"/>
                  <a:gd name="T12" fmla="*/ 104 w 124"/>
                  <a:gd name="T13" fmla="*/ 148 h 161"/>
                  <a:gd name="T14" fmla="*/ 100 w 124"/>
                  <a:gd name="T15" fmla="*/ 153 h 161"/>
                  <a:gd name="T16" fmla="*/ 93 w 124"/>
                  <a:gd name="T17" fmla="*/ 159 h 161"/>
                  <a:gd name="T18" fmla="*/ 87 w 124"/>
                  <a:gd name="T19" fmla="*/ 161 h 161"/>
                  <a:gd name="T20" fmla="*/ 87 w 124"/>
                  <a:gd name="T21" fmla="*/ 161 h 161"/>
                  <a:gd name="T22" fmla="*/ 0 w 124"/>
                  <a:gd name="T23" fmla="*/ 111 h 161"/>
                  <a:gd name="T24" fmla="*/ 0 w 124"/>
                  <a:gd name="T25" fmla="*/ 111 h 161"/>
                  <a:gd name="T26" fmla="*/ 4 w 124"/>
                  <a:gd name="T27" fmla="*/ 0 h 161"/>
                  <a:gd name="T28" fmla="*/ 4 w 124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4"/>
                  <a:gd name="T46" fmla="*/ 0 h 161"/>
                  <a:gd name="T47" fmla="*/ 124 w 124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4" h="161">
                    <a:moveTo>
                      <a:pt x="4" y="0"/>
                    </a:moveTo>
                    <a:lnTo>
                      <a:pt x="4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07" y="140"/>
                    </a:lnTo>
                    <a:lnTo>
                      <a:pt x="107" y="140"/>
                    </a:lnTo>
                    <a:lnTo>
                      <a:pt x="104" y="148"/>
                    </a:lnTo>
                    <a:lnTo>
                      <a:pt x="100" y="153"/>
                    </a:lnTo>
                    <a:lnTo>
                      <a:pt x="93" y="159"/>
                    </a:lnTo>
                    <a:lnTo>
                      <a:pt x="87" y="161"/>
                    </a:lnTo>
                    <a:lnTo>
                      <a:pt x="87" y="16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79" name="Freeform 73"/>
              <p:cNvSpPr>
                <a:spLocks noChangeArrowheads="1"/>
              </p:cNvSpPr>
              <p:nvPr/>
            </p:nvSpPr>
            <p:spPr bwMode="auto">
              <a:xfrm>
                <a:off x="1223962" y="152400"/>
                <a:ext cx="190500" cy="255588"/>
              </a:xfrm>
              <a:custGeom>
                <a:avLst/>
                <a:gdLst>
                  <a:gd name="T0" fmla="*/ 4 w 120"/>
                  <a:gd name="T1" fmla="*/ 0 h 161"/>
                  <a:gd name="T2" fmla="*/ 4 w 120"/>
                  <a:gd name="T3" fmla="*/ 0 h 161"/>
                  <a:gd name="T4" fmla="*/ 120 w 120"/>
                  <a:gd name="T5" fmla="*/ 0 h 161"/>
                  <a:gd name="T6" fmla="*/ 120 w 120"/>
                  <a:gd name="T7" fmla="*/ 0 h 161"/>
                  <a:gd name="T8" fmla="*/ 103 w 120"/>
                  <a:gd name="T9" fmla="*/ 140 h 161"/>
                  <a:gd name="T10" fmla="*/ 103 w 120"/>
                  <a:gd name="T11" fmla="*/ 140 h 161"/>
                  <a:gd name="T12" fmla="*/ 100 w 120"/>
                  <a:gd name="T13" fmla="*/ 148 h 161"/>
                  <a:gd name="T14" fmla="*/ 96 w 120"/>
                  <a:gd name="T15" fmla="*/ 153 h 161"/>
                  <a:gd name="T16" fmla="*/ 89 w 120"/>
                  <a:gd name="T17" fmla="*/ 159 h 161"/>
                  <a:gd name="T18" fmla="*/ 83 w 120"/>
                  <a:gd name="T19" fmla="*/ 161 h 161"/>
                  <a:gd name="T20" fmla="*/ 83 w 120"/>
                  <a:gd name="T21" fmla="*/ 161 h 161"/>
                  <a:gd name="T22" fmla="*/ 0 w 120"/>
                  <a:gd name="T23" fmla="*/ 110 h 161"/>
                  <a:gd name="T24" fmla="*/ 0 w 120"/>
                  <a:gd name="T25" fmla="*/ 110 h 161"/>
                  <a:gd name="T26" fmla="*/ 4 w 120"/>
                  <a:gd name="T27" fmla="*/ 0 h 161"/>
                  <a:gd name="T28" fmla="*/ 4 w 120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0"/>
                  <a:gd name="T46" fmla="*/ 0 h 161"/>
                  <a:gd name="T47" fmla="*/ 120 w 120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0" h="161">
                    <a:moveTo>
                      <a:pt x="4" y="0"/>
                    </a:moveTo>
                    <a:lnTo>
                      <a:pt x="4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03" y="140"/>
                    </a:lnTo>
                    <a:lnTo>
                      <a:pt x="103" y="140"/>
                    </a:lnTo>
                    <a:lnTo>
                      <a:pt x="100" y="148"/>
                    </a:lnTo>
                    <a:lnTo>
                      <a:pt x="96" y="153"/>
                    </a:lnTo>
                    <a:lnTo>
                      <a:pt x="89" y="159"/>
                    </a:lnTo>
                    <a:lnTo>
                      <a:pt x="83" y="161"/>
                    </a:lnTo>
                    <a:lnTo>
                      <a:pt x="83" y="161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80" name="Freeform 74"/>
              <p:cNvSpPr>
                <a:spLocks noChangeArrowheads="1"/>
              </p:cNvSpPr>
              <p:nvPr/>
            </p:nvSpPr>
            <p:spPr bwMode="auto">
              <a:xfrm>
                <a:off x="1228725" y="152400"/>
                <a:ext cx="185738" cy="255588"/>
              </a:xfrm>
              <a:custGeom>
                <a:avLst/>
                <a:gdLst>
                  <a:gd name="T0" fmla="*/ 5 w 117"/>
                  <a:gd name="T1" fmla="*/ 0 h 161"/>
                  <a:gd name="T2" fmla="*/ 5 w 117"/>
                  <a:gd name="T3" fmla="*/ 0 h 161"/>
                  <a:gd name="T4" fmla="*/ 117 w 117"/>
                  <a:gd name="T5" fmla="*/ 0 h 161"/>
                  <a:gd name="T6" fmla="*/ 117 w 117"/>
                  <a:gd name="T7" fmla="*/ 0 h 161"/>
                  <a:gd name="T8" fmla="*/ 100 w 117"/>
                  <a:gd name="T9" fmla="*/ 140 h 161"/>
                  <a:gd name="T10" fmla="*/ 100 w 117"/>
                  <a:gd name="T11" fmla="*/ 140 h 161"/>
                  <a:gd name="T12" fmla="*/ 97 w 117"/>
                  <a:gd name="T13" fmla="*/ 148 h 161"/>
                  <a:gd name="T14" fmla="*/ 93 w 117"/>
                  <a:gd name="T15" fmla="*/ 153 h 161"/>
                  <a:gd name="T16" fmla="*/ 86 w 117"/>
                  <a:gd name="T17" fmla="*/ 157 h 161"/>
                  <a:gd name="T18" fmla="*/ 81 w 117"/>
                  <a:gd name="T19" fmla="*/ 161 h 161"/>
                  <a:gd name="T20" fmla="*/ 81 w 117"/>
                  <a:gd name="T21" fmla="*/ 161 h 161"/>
                  <a:gd name="T22" fmla="*/ 0 w 117"/>
                  <a:gd name="T23" fmla="*/ 109 h 161"/>
                  <a:gd name="T24" fmla="*/ 0 w 117"/>
                  <a:gd name="T25" fmla="*/ 109 h 161"/>
                  <a:gd name="T26" fmla="*/ 5 w 117"/>
                  <a:gd name="T27" fmla="*/ 0 h 161"/>
                  <a:gd name="T28" fmla="*/ 5 w 117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7"/>
                  <a:gd name="T46" fmla="*/ 0 h 161"/>
                  <a:gd name="T47" fmla="*/ 117 w 117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7" h="161">
                    <a:moveTo>
                      <a:pt x="5" y="0"/>
                    </a:moveTo>
                    <a:lnTo>
                      <a:pt x="5" y="0"/>
                    </a:lnTo>
                    <a:lnTo>
                      <a:pt x="117" y="0"/>
                    </a:lnTo>
                    <a:lnTo>
                      <a:pt x="117" y="0"/>
                    </a:lnTo>
                    <a:lnTo>
                      <a:pt x="100" y="140"/>
                    </a:lnTo>
                    <a:lnTo>
                      <a:pt x="100" y="140"/>
                    </a:lnTo>
                    <a:lnTo>
                      <a:pt x="97" y="148"/>
                    </a:lnTo>
                    <a:lnTo>
                      <a:pt x="93" y="153"/>
                    </a:lnTo>
                    <a:lnTo>
                      <a:pt x="86" y="157"/>
                    </a:lnTo>
                    <a:lnTo>
                      <a:pt x="81" y="161"/>
                    </a:lnTo>
                    <a:lnTo>
                      <a:pt x="81" y="161"/>
                    </a:lnTo>
                    <a:lnTo>
                      <a:pt x="0" y="109"/>
                    </a:lnTo>
                    <a:lnTo>
                      <a:pt x="0" y="109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81" name="Freeform 75"/>
              <p:cNvSpPr>
                <a:spLocks noChangeArrowheads="1"/>
              </p:cNvSpPr>
              <p:nvPr/>
            </p:nvSpPr>
            <p:spPr bwMode="auto">
              <a:xfrm>
                <a:off x="1235075" y="152400"/>
                <a:ext cx="179388" cy="255588"/>
              </a:xfrm>
              <a:custGeom>
                <a:avLst/>
                <a:gdLst>
                  <a:gd name="T0" fmla="*/ 5 w 113"/>
                  <a:gd name="T1" fmla="*/ 0 h 161"/>
                  <a:gd name="T2" fmla="*/ 5 w 113"/>
                  <a:gd name="T3" fmla="*/ 0 h 161"/>
                  <a:gd name="T4" fmla="*/ 113 w 113"/>
                  <a:gd name="T5" fmla="*/ 0 h 161"/>
                  <a:gd name="T6" fmla="*/ 113 w 113"/>
                  <a:gd name="T7" fmla="*/ 0 h 161"/>
                  <a:gd name="T8" fmla="*/ 96 w 113"/>
                  <a:gd name="T9" fmla="*/ 140 h 161"/>
                  <a:gd name="T10" fmla="*/ 96 w 113"/>
                  <a:gd name="T11" fmla="*/ 140 h 161"/>
                  <a:gd name="T12" fmla="*/ 93 w 113"/>
                  <a:gd name="T13" fmla="*/ 147 h 161"/>
                  <a:gd name="T14" fmla="*/ 89 w 113"/>
                  <a:gd name="T15" fmla="*/ 153 h 161"/>
                  <a:gd name="T16" fmla="*/ 84 w 113"/>
                  <a:gd name="T17" fmla="*/ 157 h 161"/>
                  <a:gd name="T18" fmla="*/ 77 w 113"/>
                  <a:gd name="T19" fmla="*/ 161 h 161"/>
                  <a:gd name="T20" fmla="*/ 77 w 113"/>
                  <a:gd name="T21" fmla="*/ 161 h 161"/>
                  <a:gd name="T22" fmla="*/ 0 w 113"/>
                  <a:gd name="T23" fmla="*/ 107 h 161"/>
                  <a:gd name="T24" fmla="*/ 0 w 113"/>
                  <a:gd name="T25" fmla="*/ 107 h 161"/>
                  <a:gd name="T26" fmla="*/ 5 w 113"/>
                  <a:gd name="T27" fmla="*/ 0 h 161"/>
                  <a:gd name="T28" fmla="*/ 5 w 113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13"/>
                  <a:gd name="T46" fmla="*/ 0 h 161"/>
                  <a:gd name="T47" fmla="*/ 113 w 113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13" h="161">
                    <a:moveTo>
                      <a:pt x="5" y="0"/>
                    </a:moveTo>
                    <a:lnTo>
                      <a:pt x="5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96" y="140"/>
                    </a:lnTo>
                    <a:lnTo>
                      <a:pt x="96" y="140"/>
                    </a:lnTo>
                    <a:lnTo>
                      <a:pt x="93" y="147"/>
                    </a:lnTo>
                    <a:lnTo>
                      <a:pt x="89" y="153"/>
                    </a:lnTo>
                    <a:lnTo>
                      <a:pt x="84" y="157"/>
                    </a:lnTo>
                    <a:lnTo>
                      <a:pt x="77" y="161"/>
                    </a:lnTo>
                    <a:lnTo>
                      <a:pt x="77" y="161"/>
                    </a:lnTo>
                    <a:lnTo>
                      <a:pt x="0" y="107"/>
                    </a:lnTo>
                    <a:lnTo>
                      <a:pt x="0" y="107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82" name="Freeform 76"/>
              <p:cNvSpPr>
                <a:spLocks noChangeArrowheads="1"/>
              </p:cNvSpPr>
              <p:nvPr/>
            </p:nvSpPr>
            <p:spPr bwMode="auto">
              <a:xfrm>
                <a:off x="1241425" y="152400"/>
                <a:ext cx="173038" cy="255588"/>
              </a:xfrm>
              <a:custGeom>
                <a:avLst/>
                <a:gdLst>
                  <a:gd name="T0" fmla="*/ 5 w 109"/>
                  <a:gd name="T1" fmla="*/ 0 h 161"/>
                  <a:gd name="T2" fmla="*/ 5 w 109"/>
                  <a:gd name="T3" fmla="*/ 0 h 161"/>
                  <a:gd name="T4" fmla="*/ 109 w 109"/>
                  <a:gd name="T5" fmla="*/ 0 h 161"/>
                  <a:gd name="T6" fmla="*/ 109 w 109"/>
                  <a:gd name="T7" fmla="*/ 0 h 161"/>
                  <a:gd name="T8" fmla="*/ 92 w 109"/>
                  <a:gd name="T9" fmla="*/ 140 h 161"/>
                  <a:gd name="T10" fmla="*/ 92 w 109"/>
                  <a:gd name="T11" fmla="*/ 140 h 161"/>
                  <a:gd name="T12" fmla="*/ 89 w 109"/>
                  <a:gd name="T13" fmla="*/ 147 h 161"/>
                  <a:gd name="T14" fmla="*/ 85 w 109"/>
                  <a:gd name="T15" fmla="*/ 153 h 161"/>
                  <a:gd name="T16" fmla="*/ 80 w 109"/>
                  <a:gd name="T17" fmla="*/ 157 h 161"/>
                  <a:gd name="T18" fmla="*/ 73 w 109"/>
                  <a:gd name="T19" fmla="*/ 161 h 161"/>
                  <a:gd name="T20" fmla="*/ 73 w 109"/>
                  <a:gd name="T21" fmla="*/ 161 h 161"/>
                  <a:gd name="T22" fmla="*/ 0 w 109"/>
                  <a:gd name="T23" fmla="*/ 106 h 161"/>
                  <a:gd name="T24" fmla="*/ 0 w 109"/>
                  <a:gd name="T25" fmla="*/ 106 h 161"/>
                  <a:gd name="T26" fmla="*/ 5 w 109"/>
                  <a:gd name="T27" fmla="*/ 0 h 161"/>
                  <a:gd name="T28" fmla="*/ 5 w 109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9"/>
                  <a:gd name="T46" fmla="*/ 0 h 161"/>
                  <a:gd name="T47" fmla="*/ 109 w 109"/>
                  <a:gd name="T48" fmla="*/ 161 h 16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9" h="161">
                    <a:moveTo>
                      <a:pt x="5" y="0"/>
                    </a:moveTo>
                    <a:lnTo>
                      <a:pt x="5" y="0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92" y="140"/>
                    </a:lnTo>
                    <a:lnTo>
                      <a:pt x="92" y="140"/>
                    </a:lnTo>
                    <a:lnTo>
                      <a:pt x="89" y="147"/>
                    </a:lnTo>
                    <a:lnTo>
                      <a:pt x="85" y="153"/>
                    </a:lnTo>
                    <a:lnTo>
                      <a:pt x="80" y="157"/>
                    </a:lnTo>
                    <a:lnTo>
                      <a:pt x="73" y="161"/>
                    </a:lnTo>
                    <a:lnTo>
                      <a:pt x="73" y="161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83" name="Freeform 77"/>
              <p:cNvSpPr>
                <a:spLocks noChangeArrowheads="1"/>
              </p:cNvSpPr>
              <p:nvPr/>
            </p:nvSpPr>
            <p:spPr bwMode="auto">
              <a:xfrm>
                <a:off x="1247775" y="152400"/>
                <a:ext cx="166688" cy="254000"/>
              </a:xfrm>
              <a:custGeom>
                <a:avLst/>
                <a:gdLst>
                  <a:gd name="T0" fmla="*/ 5 w 105"/>
                  <a:gd name="T1" fmla="*/ 0 h 160"/>
                  <a:gd name="T2" fmla="*/ 5 w 105"/>
                  <a:gd name="T3" fmla="*/ 0 h 160"/>
                  <a:gd name="T4" fmla="*/ 105 w 105"/>
                  <a:gd name="T5" fmla="*/ 0 h 160"/>
                  <a:gd name="T6" fmla="*/ 105 w 105"/>
                  <a:gd name="T7" fmla="*/ 0 h 160"/>
                  <a:gd name="T8" fmla="*/ 88 w 105"/>
                  <a:gd name="T9" fmla="*/ 140 h 160"/>
                  <a:gd name="T10" fmla="*/ 88 w 105"/>
                  <a:gd name="T11" fmla="*/ 140 h 160"/>
                  <a:gd name="T12" fmla="*/ 87 w 105"/>
                  <a:gd name="T13" fmla="*/ 147 h 160"/>
                  <a:gd name="T14" fmla="*/ 81 w 105"/>
                  <a:gd name="T15" fmla="*/ 153 h 160"/>
                  <a:gd name="T16" fmla="*/ 76 w 105"/>
                  <a:gd name="T17" fmla="*/ 157 h 160"/>
                  <a:gd name="T18" fmla="*/ 69 w 105"/>
                  <a:gd name="T19" fmla="*/ 160 h 160"/>
                  <a:gd name="T20" fmla="*/ 69 w 105"/>
                  <a:gd name="T21" fmla="*/ 160 h 160"/>
                  <a:gd name="T22" fmla="*/ 0 w 105"/>
                  <a:gd name="T23" fmla="*/ 106 h 160"/>
                  <a:gd name="T24" fmla="*/ 0 w 105"/>
                  <a:gd name="T25" fmla="*/ 106 h 160"/>
                  <a:gd name="T26" fmla="*/ 5 w 105"/>
                  <a:gd name="T27" fmla="*/ 0 h 160"/>
                  <a:gd name="T28" fmla="*/ 5 w 105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5"/>
                  <a:gd name="T46" fmla="*/ 0 h 160"/>
                  <a:gd name="T47" fmla="*/ 105 w 105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5" h="160">
                    <a:moveTo>
                      <a:pt x="5" y="0"/>
                    </a:moveTo>
                    <a:lnTo>
                      <a:pt x="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88" y="140"/>
                    </a:lnTo>
                    <a:lnTo>
                      <a:pt x="88" y="140"/>
                    </a:lnTo>
                    <a:lnTo>
                      <a:pt x="87" y="147"/>
                    </a:lnTo>
                    <a:lnTo>
                      <a:pt x="81" y="153"/>
                    </a:lnTo>
                    <a:lnTo>
                      <a:pt x="76" y="157"/>
                    </a:lnTo>
                    <a:lnTo>
                      <a:pt x="69" y="160"/>
                    </a:lnTo>
                    <a:lnTo>
                      <a:pt x="69" y="160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84" name="Freeform 78"/>
              <p:cNvSpPr>
                <a:spLocks noChangeArrowheads="1"/>
              </p:cNvSpPr>
              <p:nvPr/>
            </p:nvSpPr>
            <p:spPr bwMode="auto">
              <a:xfrm>
                <a:off x="1252537" y="152400"/>
                <a:ext cx="161925" cy="254000"/>
              </a:xfrm>
              <a:custGeom>
                <a:avLst/>
                <a:gdLst>
                  <a:gd name="T0" fmla="*/ 5 w 102"/>
                  <a:gd name="T1" fmla="*/ 0 h 160"/>
                  <a:gd name="T2" fmla="*/ 5 w 102"/>
                  <a:gd name="T3" fmla="*/ 0 h 160"/>
                  <a:gd name="T4" fmla="*/ 102 w 102"/>
                  <a:gd name="T5" fmla="*/ 0 h 160"/>
                  <a:gd name="T6" fmla="*/ 102 w 102"/>
                  <a:gd name="T7" fmla="*/ 0 h 160"/>
                  <a:gd name="T8" fmla="*/ 85 w 102"/>
                  <a:gd name="T9" fmla="*/ 140 h 160"/>
                  <a:gd name="T10" fmla="*/ 85 w 102"/>
                  <a:gd name="T11" fmla="*/ 140 h 160"/>
                  <a:gd name="T12" fmla="*/ 84 w 102"/>
                  <a:gd name="T13" fmla="*/ 147 h 160"/>
                  <a:gd name="T14" fmla="*/ 78 w 102"/>
                  <a:gd name="T15" fmla="*/ 153 h 160"/>
                  <a:gd name="T16" fmla="*/ 73 w 102"/>
                  <a:gd name="T17" fmla="*/ 157 h 160"/>
                  <a:gd name="T18" fmla="*/ 67 w 102"/>
                  <a:gd name="T19" fmla="*/ 160 h 160"/>
                  <a:gd name="T20" fmla="*/ 67 w 102"/>
                  <a:gd name="T21" fmla="*/ 160 h 160"/>
                  <a:gd name="T22" fmla="*/ 0 w 102"/>
                  <a:gd name="T23" fmla="*/ 105 h 160"/>
                  <a:gd name="T24" fmla="*/ 0 w 102"/>
                  <a:gd name="T25" fmla="*/ 105 h 160"/>
                  <a:gd name="T26" fmla="*/ 5 w 102"/>
                  <a:gd name="T27" fmla="*/ 0 h 160"/>
                  <a:gd name="T28" fmla="*/ 5 w 102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2"/>
                  <a:gd name="T46" fmla="*/ 0 h 160"/>
                  <a:gd name="T47" fmla="*/ 102 w 102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2" h="160">
                    <a:moveTo>
                      <a:pt x="5" y="0"/>
                    </a:moveTo>
                    <a:lnTo>
                      <a:pt x="5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85" y="140"/>
                    </a:lnTo>
                    <a:lnTo>
                      <a:pt x="85" y="140"/>
                    </a:lnTo>
                    <a:lnTo>
                      <a:pt x="84" y="147"/>
                    </a:lnTo>
                    <a:lnTo>
                      <a:pt x="78" y="153"/>
                    </a:lnTo>
                    <a:lnTo>
                      <a:pt x="73" y="157"/>
                    </a:lnTo>
                    <a:lnTo>
                      <a:pt x="67" y="160"/>
                    </a:lnTo>
                    <a:lnTo>
                      <a:pt x="67" y="160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85" name="Freeform 79"/>
              <p:cNvSpPr>
                <a:spLocks noChangeArrowheads="1"/>
              </p:cNvSpPr>
              <p:nvPr/>
            </p:nvSpPr>
            <p:spPr bwMode="auto">
              <a:xfrm>
                <a:off x="1258887" y="152400"/>
                <a:ext cx="155575" cy="254000"/>
              </a:xfrm>
              <a:custGeom>
                <a:avLst/>
                <a:gdLst>
                  <a:gd name="T0" fmla="*/ 5 w 98"/>
                  <a:gd name="T1" fmla="*/ 0 h 160"/>
                  <a:gd name="T2" fmla="*/ 5 w 98"/>
                  <a:gd name="T3" fmla="*/ 0 h 160"/>
                  <a:gd name="T4" fmla="*/ 98 w 98"/>
                  <a:gd name="T5" fmla="*/ 0 h 160"/>
                  <a:gd name="T6" fmla="*/ 98 w 98"/>
                  <a:gd name="T7" fmla="*/ 0 h 160"/>
                  <a:gd name="T8" fmla="*/ 81 w 98"/>
                  <a:gd name="T9" fmla="*/ 140 h 160"/>
                  <a:gd name="T10" fmla="*/ 81 w 98"/>
                  <a:gd name="T11" fmla="*/ 140 h 160"/>
                  <a:gd name="T12" fmla="*/ 80 w 98"/>
                  <a:gd name="T13" fmla="*/ 147 h 160"/>
                  <a:gd name="T14" fmla="*/ 74 w 98"/>
                  <a:gd name="T15" fmla="*/ 152 h 160"/>
                  <a:gd name="T16" fmla="*/ 69 w 98"/>
                  <a:gd name="T17" fmla="*/ 157 h 160"/>
                  <a:gd name="T18" fmla="*/ 63 w 98"/>
                  <a:gd name="T19" fmla="*/ 160 h 160"/>
                  <a:gd name="T20" fmla="*/ 63 w 98"/>
                  <a:gd name="T21" fmla="*/ 160 h 160"/>
                  <a:gd name="T22" fmla="*/ 0 w 98"/>
                  <a:gd name="T23" fmla="*/ 103 h 160"/>
                  <a:gd name="T24" fmla="*/ 0 w 98"/>
                  <a:gd name="T25" fmla="*/ 103 h 160"/>
                  <a:gd name="T26" fmla="*/ 5 w 98"/>
                  <a:gd name="T27" fmla="*/ 0 h 160"/>
                  <a:gd name="T28" fmla="*/ 5 w 98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8"/>
                  <a:gd name="T46" fmla="*/ 0 h 160"/>
                  <a:gd name="T47" fmla="*/ 98 w 98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8" h="160">
                    <a:moveTo>
                      <a:pt x="5" y="0"/>
                    </a:moveTo>
                    <a:lnTo>
                      <a:pt x="5" y="0"/>
                    </a:lnTo>
                    <a:lnTo>
                      <a:pt x="98" y="0"/>
                    </a:lnTo>
                    <a:lnTo>
                      <a:pt x="98" y="0"/>
                    </a:lnTo>
                    <a:lnTo>
                      <a:pt x="81" y="140"/>
                    </a:lnTo>
                    <a:lnTo>
                      <a:pt x="81" y="140"/>
                    </a:lnTo>
                    <a:lnTo>
                      <a:pt x="80" y="147"/>
                    </a:lnTo>
                    <a:lnTo>
                      <a:pt x="74" y="152"/>
                    </a:lnTo>
                    <a:lnTo>
                      <a:pt x="69" y="157"/>
                    </a:lnTo>
                    <a:lnTo>
                      <a:pt x="63" y="160"/>
                    </a:lnTo>
                    <a:lnTo>
                      <a:pt x="63" y="160"/>
                    </a:lnTo>
                    <a:lnTo>
                      <a:pt x="0" y="103"/>
                    </a:lnTo>
                    <a:lnTo>
                      <a:pt x="0" y="103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86" name="Freeform 80"/>
              <p:cNvSpPr>
                <a:spLocks noChangeArrowheads="1"/>
              </p:cNvSpPr>
              <p:nvPr/>
            </p:nvSpPr>
            <p:spPr bwMode="auto">
              <a:xfrm>
                <a:off x="1265237" y="152400"/>
                <a:ext cx="149225" cy="254000"/>
              </a:xfrm>
              <a:custGeom>
                <a:avLst/>
                <a:gdLst>
                  <a:gd name="T0" fmla="*/ 5 w 94"/>
                  <a:gd name="T1" fmla="*/ 0 h 160"/>
                  <a:gd name="T2" fmla="*/ 5 w 94"/>
                  <a:gd name="T3" fmla="*/ 0 h 160"/>
                  <a:gd name="T4" fmla="*/ 94 w 94"/>
                  <a:gd name="T5" fmla="*/ 0 h 160"/>
                  <a:gd name="T6" fmla="*/ 94 w 94"/>
                  <a:gd name="T7" fmla="*/ 0 h 160"/>
                  <a:gd name="T8" fmla="*/ 77 w 94"/>
                  <a:gd name="T9" fmla="*/ 140 h 160"/>
                  <a:gd name="T10" fmla="*/ 77 w 94"/>
                  <a:gd name="T11" fmla="*/ 140 h 160"/>
                  <a:gd name="T12" fmla="*/ 76 w 94"/>
                  <a:gd name="T13" fmla="*/ 147 h 160"/>
                  <a:gd name="T14" fmla="*/ 71 w 94"/>
                  <a:gd name="T15" fmla="*/ 152 h 160"/>
                  <a:gd name="T16" fmla="*/ 66 w 94"/>
                  <a:gd name="T17" fmla="*/ 157 h 160"/>
                  <a:gd name="T18" fmla="*/ 59 w 94"/>
                  <a:gd name="T19" fmla="*/ 160 h 160"/>
                  <a:gd name="T20" fmla="*/ 59 w 94"/>
                  <a:gd name="T21" fmla="*/ 160 h 160"/>
                  <a:gd name="T22" fmla="*/ 0 w 94"/>
                  <a:gd name="T23" fmla="*/ 102 h 160"/>
                  <a:gd name="T24" fmla="*/ 0 w 94"/>
                  <a:gd name="T25" fmla="*/ 102 h 160"/>
                  <a:gd name="T26" fmla="*/ 5 w 94"/>
                  <a:gd name="T27" fmla="*/ 0 h 160"/>
                  <a:gd name="T28" fmla="*/ 5 w 94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4"/>
                  <a:gd name="T46" fmla="*/ 0 h 160"/>
                  <a:gd name="T47" fmla="*/ 94 w 94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4" h="160">
                    <a:moveTo>
                      <a:pt x="5" y="0"/>
                    </a:moveTo>
                    <a:lnTo>
                      <a:pt x="5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77" y="140"/>
                    </a:lnTo>
                    <a:lnTo>
                      <a:pt x="77" y="140"/>
                    </a:lnTo>
                    <a:lnTo>
                      <a:pt x="76" y="147"/>
                    </a:lnTo>
                    <a:lnTo>
                      <a:pt x="71" y="152"/>
                    </a:lnTo>
                    <a:lnTo>
                      <a:pt x="66" y="157"/>
                    </a:lnTo>
                    <a:lnTo>
                      <a:pt x="59" y="160"/>
                    </a:lnTo>
                    <a:lnTo>
                      <a:pt x="59" y="160"/>
                    </a:lnTo>
                    <a:lnTo>
                      <a:pt x="0" y="102"/>
                    </a:lnTo>
                    <a:lnTo>
                      <a:pt x="0" y="10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87" name="Freeform 81"/>
              <p:cNvSpPr>
                <a:spLocks noChangeArrowheads="1"/>
              </p:cNvSpPr>
              <p:nvPr/>
            </p:nvSpPr>
            <p:spPr bwMode="auto">
              <a:xfrm>
                <a:off x="1271587" y="152400"/>
                <a:ext cx="142875" cy="254000"/>
              </a:xfrm>
              <a:custGeom>
                <a:avLst/>
                <a:gdLst>
                  <a:gd name="T0" fmla="*/ 5 w 90"/>
                  <a:gd name="T1" fmla="*/ 0 h 160"/>
                  <a:gd name="T2" fmla="*/ 5 w 90"/>
                  <a:gd name="T3" fmla="*/ 0 h 160"/>
                  <a:gd name="T4" fmla="*/ 90 w 90"/>
                  <a:gd name="T5" fmla="*/ 0 h 160"/>
                  <a:gd name="T6" fmla="*/ 90 w 90"/>
                  <a:gd name="T7" fmla="*/ 0 h 160"/>
                  <a:gd name="T8" fmla="*/ 73 w 90"/>
                  <a:gd name="T9" fmla="*/ 140 h 160"/>
                  <a:gd name="T10" fmla="*/ 73 w 90"/>
                  <a:gd name="T11" fmla="*/ 140 h 160"/>
                  <a:gd name="T12" fmla="*/ 72 w 90"/>
                  <a:gd name="T13" fmla="*/ 147 h 160"/>
                  <a:gd name="T14" fmla="*/ 67 w 90"/>
                  <a:gd name="T15" fmla="*/ 152 h 160"/>
                  <a:gd name="T16" fmla="*/ 62 w 90"/>
                  <a:gd name="T17" fmla="*/ 157 h 160"/>
                  <a:gd name="T18" fmla="*/ 55 w 90"/>
                  <a:gd name="T19" fmla="*/ 160 h 160"/>
                  <a:gd name="T20" fmla="*/ 55 w 90"/>
                  <a:gd name="T21" fmla="*/ 160 h 160"/>
                  <a:gd name="T22" fmla="*/ 0 w 90"/>
                  <a:gd name="T23" fmla="*/ 101 h 160"/>
                  <a:gd name="T24" fmla="*/ 0 w 90"/>
                  <a:gd name="T25" fmla="*/ 101 h 160"/>
                  <a:gd name="T26" fmla="*/ 5 w 90"/>
                  <a:gd name="T27" fmla="*/ 0 h 160"/>
                  <a:gd name="T28" fmla="*/ 5 w 90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0"/>
                  <a:gd name="T46" fmla="*/ 0 h 160"/>
                  <a:gd name="T47" fmla="*/ 90 w 90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0" h="160">
                    <a:moveTo>
                      <a:pt x="5" y="0"/>
                    </a:moveTo>
                    <a:lnTo>
                      <a:pt x="5" y="0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73" y="140"/>
                    </a:lnTo>
                    <a:lnTo>
                      <a:pt x="73" y="140"/>
                    </a:lnTo>
                    <a:lnTo>
                      <a:pt x="72" y="147"/>
                    </a:lnTo>
                    <a:lnTo>
                      <a:pt x="67" y="152"/>
                    </a:lnTo>
                    <a:lnTo>
                      <a:pt x="62" y="157"/>
                    </a:lnTo>
                    <a:lnTo>
                      <a:pt x="55" y="160"/>
                    </a:lnTo>
                    <a:lnTo>
                      <a:pt x="55" y="160"/>
                    </a:lnTo>
                    <a:lnTo>
                      <a:pt x="0" y="101"/>
                    </a:lnTo>
                    <a:lnTo>
                      <a:pt x="0" y="10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88" name="Freeform 82"/>
              <p:cNvSpPr>
                <a:spLocks noChangeArrowheads="1"/>
              </p:cNvSpPr>
              <p:nvPr/>
            </p:nvSpPr>
            <p:spPr bwMode="auto">
              <a:xfrm>
                <a:off x="1274762" y="152400"/>
                <a:ext cx="139700" cy="254000"/>
              </a:xfrm>
              <a:custGeom>
                <a:avLst/>
                <a:gdLst>
                  <a:gd name="T0" fmla="*/ 7 w 88"/>
                  <a:gd name="T1" fmla="*/ 0 h 160"/>
                  <a:gd name="T2" fmla="*/ 7 w 88"/>
                  <a:gd name="T3" fmla="*/ 0 h 160"/>
                  <a:gd name="T4" fmla="*/ 88 w 88"/>
                  <a:gd name="T5" fmla="*/ 0 h 160"/>
                  <a:gd name="T6" fmla="*/ 88 w 88"/>
                  <a:gd name="T7" fmla="*/ 0 h 160"/>
                  <a:gd name="T8" fmla="*/ 71 w 88"/>
                  <a:gd name="T9" fmla="*/ 140 h 160"/>
                  <a:gd name="T10" fmla="*/ 71 w 88"/>
                  <a:gd name="T11" fmla="*/ 140 h 160"/>
                  <a:gd name="T12" fmla="*/ 70 w 88"/>
                  <a:gd name="T13" fmla="*/ 147 h 160"/>
                  <a:gd name="T14" fmla="*/ 65 w 88"/>
                  <a:gd name="T15" fmla="*/ 152 h 160"/>
                  <a:gd name="T16" fmla="*/ 60 w 88"/>
                  <a:gd name="T17" fmla="*/ 157 h 160"/>
                  <a:gd name="T18" fmla="*/ 55 w 88"/>
                  <a:gd name="T19" fmla="*/ 160 h 160"/>
                  <a:gd name="T20" fmla="*/ 55 w 88"/>
                  <a:gd name="T21" fmla="*/ 160 h 160"/>
                  <a:gd name="T22" fmla="*/ 0 w 88"/>
                  <a:gd name="T23" fmla="*/ 99 h 160"/>
                  <a:gd name="T24" fmla="*/ 0 w 88"/>
                  <a:gd name="T25" fmla="*/ 99 h 160"/>
                  <a:gd name="T26" fmla="*/ 7 w 88"/>
                  <a:gd name="T27" fmla="*/ 0 h 160"/>
                  <a:gd name="T28" fmla="*/ 7 w 88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8"/>
                  <a:gd name="T46" fmla="*/ 0 h 160"/>
                  <a:gd name="T47" fmla="*/ 88 w 88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8" h="160">
                    <a:moveTo>
                      <a:pt x="7" y="0"/>
                    </a:moveTo>
                    <a:lnTo>
                      <a:pt x="7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71" y="140"/>
                    </a:lnTo>
                    <a:lnTo>
                      <a:pt x="71" y="140"/>
                    </a:lnTo>
                    <a:lnTo>
                      <a:pt x="70" y="147"/>
                    </a:lnTo>
                    <a:lnTo>
                      <a:pt x="65" y="152"/>
                    </a:lnTo>
                    <a:lnTo>
                      <a:pt x="60" y="157"/>
                    </a:lnTo>
                    <a:lnTo>
                      <a:pt x="55" y="160"/>
                    </a:lnTo>
                    <a:lnTo>
                      <a:pt x="55" y="160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89" name="Freeform 83"/>
              <p:cNvSpPr>
                <a:spLocks noChangeArrowheads="1"/>
              </p:cNvSpPr>
              <p:nvPr/>
            </p:nvSpPr>
            <p:spPr bwMode="auto">
              <a:xfrm>
                <a:off x="1282700" y="152400"/>
                <a:ext cx="131763" cy="254000"/>
              </a:xfrm>
              <a:custGeom>
                <a:avLst/>
                <a:gdLst>
                  <a:gd name="T0" fmla="*/ 6 w 83"/>
                  <a:gd name="T1" fmla="*/ 0 h 160"/>
                  <a:gd name="T2" fmla="*/ 6 w 83"/>
                  <a:gd name="T3" fmla="*/ 0 h 160"/>
                  <a:gd name="T4" fmla="*/ 83 w 83"/>
                  <a:gd name="T5" fmla="*/ 0 h 160"/>
                  <a:gd name="T6" fmla="*/ 83 w 83"/>
                  <a:gd name="T7" fmla="*/ 0 h 160"/>
                  <a:gd name="T8" fmla="*/ 66 w 83"/>
                  <a:gd name="T9" fmla="*/ 140 h 160"/>
                  <a:gd name="T10" fmla="*/ 66 w 83"/>
                  <a:gd name="T11" fmla="*/ 140 h 160"/>
                  <a:gd name="T12" fmla="*/ 65 w 83"/>
                  <a:gd name="T13" fmla="*/ 147 h 160"/>
                  <a:gd name="T14" fmla="*/ 60 w 83"/>
                  <a:gd name="T15" fmla="*/ 152 h 160"/>
                  <a:gd name="T16" fmla="*/ 55 w 83"/>
                  <a:gd name="T17" fmla="*/ 156 h 160"/>
                  <a:gd name="T18" fmla="*/ 50 w 83"/>
                  <a:gd name="T19" fmla="*/ 160 h 160"/>
                  <a:gd name="T20" fmla="*/ 50 w 83"/>
                  <a:gd name="T21" fmla="*/ 160 h 160"/>
                  <a:gd name="T22" fmla="*/ 0 w 83"/>
                  <a:gd name="T23" fmla="*/ 99 h 160"/>
                  <a:gd name="T24" fmla="*/ 0 w 83"/>
                  <a:gd name="T25" fmla="*/ 99 h 160"/>
                  <a:gd name="T26" fmla="*/ 6 w 83"/>
                  <a:gd name="T27" fmla="*/ 0 h 160"/>
                  <a:gd name="T28" fmla="*/ 6 w 83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83"/>
                  <a:gd name="T46" fmla="*/ 0 h 160"/>
                  <a:gd name="T47" fmla="*/ 83 w 83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83" h="160">
                    <a:moveTo>
                      <a:pt x="6" y="0"/>
                    </a:moveTo>
                    <a:lnTo>
                      <a:pt x="6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66" y="140"/>
                    </a:lnTo>
                    <a:lnTo>
                      <a:pt x="66" y="140"/>
                    </a:lnTo>
                    <a:lnTo>
                      <a:pt x="65" y="147"/>
                    </a:lnTo>
                    <a:lnTo>
                      <a:pt x="60" y="152"/>
                    </a:lnTo>
                    <a:lnTo>
                      <a:pt x="55" y="156"/>
                    </a:lnTo>
                    <a:lnTo>
                      <a:pt x="50" y="160"/>
                    </a:lnTo>
                    <a:lnTo>
                      <a:pt x="50" y="160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90" name="Freeform 84"/>
              <p:cNvSpPr>
                <a:spLocks noChangeArrowheads="1"/>
              </p:cNvSpPr>
              <p:nvPr/>
            </p:nvSpPr>
            <p:spPr bwMode="auto">
              <a:xfrm>
                <a:off x="1289050" y="152400"/>
                <a:ext cx="125413" cy="254000"/>
              </a:xfrm>
              <a:custGeom>
                <a:avLst/>
                <a:gdLst>
                  <a:gd name="T0" fmla="*/ 5 w 79"/>
                  <a:gd name="T1" fmla="*/ 0 h 160"/>
                  <a:gd name="T2" fmla="*/ 5 w 79"/>
                  <a:gd name="T3" fmla="*/ 0 h 160"/>
                  <a:gd name="T4" fmla="*/ 79 w 79"/>
                  <a:gd name="T5" fmla="*/ 0 h 160"/>
                  <a:gd name="T6" fmla="*/ 79 w 79"/>
                  <a:gd name="T7" fmla="*/ 0 h 160"/>
                  <a:gd name="T8" fmla="*/ 62 w 79"/>
                  <a:gd name="T9" fmla="*/ 140 h 160"/>
                  <a:gd name="T10" fmla="*/ 62 w 79"/>
                  <a:gd name="T11" fmla="*/ 140 h 160"/>
                  <a:gd name="T12" fmla="*/ 61 w 79"/>
                  <a:gd name="T13" fmla="*/ 147 h 160"/>
                  <a:gd name="T14" fmla="*/ 56 w 79"/>
                  <a:gd name="T15" fmla="*/ 152 h 160"/>
                  <a:gd name="T16" fmla="*/ 51 w 79"/>
                  <a:gd name="T17" fmla="*/ 156 h 160"/>
                  <a:gd name="T18" fmla="*/ 46 w 79"/>
                  <a:gd name="T19" fmla="*/ 160 h 160"/>
                  <a:gd name="T20" fmla="*/ 46 w 79"/>
                  <a:gd name="T21" fmla="*/ 160 h 160"/>
                  <a:gd name="T22" fmla="*/ 0 w 79"/>
                  <a:gd name="T23" fmla="*/ 98 h 160"/>
                  <a:gd name="T24" fmla="*/ 0 w 79"/>
                  <a:gd name="T25" fmla="*/ 98 h 160"/>
                  <a:gd name="T26" fmla="*/ 5 w 79"/>
                  <a:gd name="T27" fmla="*/ 0 h 160"/>
                  <a:gd name="T28" fmla="*/ 5 w 79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9"/>
                  <a:gd name="T46" fmla="*/ 0 h 160"/>
                  <a:gd name="T47" fmla="*/ 79 w 79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9" h="160">
                    <a:moveTo>
                      <a:pt x="5" y="0"/>
                    </a:moveTo>
                    <a:lnTo>
                      <a:pt x="5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62" y="140"/>
                    </a:lnTo>
                    <a:lnTo>
                      <a:pt x="62" y="140"/>
                    </a:lnTo>
                    <a:lnTo>
                      <a:pt x="61" y="147"/>
                    </a:lnTo>
                    <a:lnTo>
                      <a:pt x="56" y="152"/>
                    </a:lnTo>
                    <a:lnTo>
                      <a:pt x="51" y="156"/>
                    </a:lnTo>
                    <a:lnTo>
                      <a:pt x="46" y="160"/>
                    </a:lnTo>
                    <a:lnTo>
                      <a:pt x="46" y="160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91" name="Freeform 85"/>
              <p:cNvSpPr>
                <a:spLocks noChangeArrowheads="1"/>
              </p:cNvSpPr>
              <p:nvPr/>
            </p:nvSpPr>
            <p:spPr bwMode="auto">
              <a:xfrm>
                <a:off x="1295400" y="152400"/>
                <a:ext cx="119063" cy="254000"/>
              </a:xfrm>
              <a:custGeom>
                <a:avLst/>
                <a:gdLst>
                  <a:gd name="T0" fmla="*/ 5 w 75"/>
                  <a:gd name="T1" fmla="*/ 0 h 160"/>
                  <a:gd name="T2" fmla="*/ 5 w 75"/>
                  <a:gd name="T3" fmla="*/ 0 h 160"/>
                  <a:gd name="T4" fmla="*/ 75 w 75"/>
                  <a:gd name="T5" fmla="*/ 0 h 160"/>
                  <a:gd name="T6" fmla="*/ 75 w 75"/>
                  <a:gd name="T7" fmla="*/ 0 h 160"/>
                  <a:gd name="T8" fmla="*/ 58 w 75"/>
                  <a:gd name="T9" fmla="*/ 140 h 160"/>
                  <a:gd name="T10" fmla="*/ 58 w 75"/>
                  <a:gd name="T11" fmla="*/ 140 h 160"/>
                  <a:gd name="T12" fmla="*/ 57 w 75"/>
                  <a:gd name="T13" fmla="*/ 147 h 160"/>
                  <a:gd name="T14" fmla="*/ 52 w 75"/>
                  <a:gd name="T15" fmla="*/ 152 h 160"/>
                  <a:gd name="T16" fmla="*/ 48 w 75"/>
                  <a:gd name="T17" fmla="*/ 156 h 160"/>
                  <a:gd name="T18" fmla="*/ 43 w 75"/>
                  <a:gd name="T19" fmla="*/ 160 h 160"/>
                  <a:gd name="T20" fmla="*/ 43 w 75"/>
                  <a:gd name="T21" fmla="*/ 160 h 160"/>
                  <a:gd name="T22" fmla="*/ 0 w 75"/>
                  <a:gd name="T23" fmla="*/ 96 h 160"/>
                  <a:gd name="T24" fmla="*/ 0 w 75"/>
                  <a:gd name="T25" fmla="*/ 96 h 160"/>
                  <a:gd name="T26" fmla="*/ 5 w 75"/>
                  <a:gd name="T27" fmla="*/ 0 h 160"/>
                  <a:gd name="T28" fmla="*/ 5 w 75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5"/>
                  <a:gd name="T46" fmla="*/ 0 h 160"/>
                  <a:gd name="T47" fmla="*/ 75 w 75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5" h="160">
                    <a:moveTo>
                      <a:pt x="5" y="0"/>
                    </a:moveTo>
                    <a:lnTo>
                      <a:pt x="5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58" y="140"/>
                    </a:lnTo>
                    <a:lnTo>
                      <a:pt x="58" y="140"/>
                    </a:lnTo>
                    <a:lnTo>
                      <a:pt x="57" y="147"/>
                    </a:lnTo>
                    <a:lnTo>
                      <a:pt x="52" y="152"/>
                    </a:lnTo>
                    <a:lnTo>
                      <a:pt x="48" y="156"/>
                    </a:lnTo>
                    <a:lnTo>
                      <a:pt x="43" y="160"/>
                    </a:lnTo>
                    <a:lnTo>
                      <a:pt x="43" y="160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92" name="Freeform 86"/>
              <p:cNvSpPr>
                <a:spLocks noChangeArrowheads="1"/>
              </p:cNvSpPr>
              <p:nvPr/>
            </p:nvSpPr>
            <p:spPr bwMode="auto">
              <a:xfrm>
                <a:off x="1301750" y="152400"/>
                <a:ext cx="112713" cy="254000"/>
              </a:xfrm>
              <a:custGeom>
                <a:avLst/>
                <a:gdLst>
                  <a:gd name="T0" fmla="*/ 5 w 71"/>
                  <a:gd name="T1" fmla="*/ 0 h 160"/>
                  <a:gd name="T2" fmla="*/ 5 w 71"/>
                  <a:gd name="T3" fmla="*/ 0 h 160"/>
                  <a:gd name="T4" fmla="*/ 71 w 71"/>
                  <a:gd name="T5" fmla="*/ 0 h 160"/>
                  <a:gd name="T6" fmla="*/ 71 w 71"/>
                  <a:gd name="T7" fmla="*/ 0 h 160"/>
                  <a:gd name="T8" fmla="*/ 54 w 71"/>
                  <a:gd name="T9" fmla="*/ 140 h 160"/>
                  <a:gd name="T10" fmla="*/ 54 w 71"/>
                  <a:gd name="T11" fmla="*/ 140 h 160"/>
                  <a:gd name="T12" fmla="*/ 53 w 71"/>
                  <a:gd name="T13" fmla="*/ 147 h 160"/>
                  <a:gd name="T14" fmla="*/ 48 w 71"/>
                  <a:gd name="T15" fmla="*/ 152 h 160"/>
                  <a:gd name="T16" fmla="*/ 44 w 71"/>
                  <a:gd name="T17" fmla="*/ 156 h 160"/>
                  <a:gd name="T18" fmla="*/ 39 w 71"/>
                  <a:gd name="T19" fmla="*/ 160 h 160"/>
                  <a:gd name="T20" fmla="*/ 39 w 71"/>
                  <a:gd name="T21" fmla="*/ 160 h 160"/>
                  <a:gd name="T22" fmla="*/ 0 w 71"/>
                  <a:gd name="T23" fmla="*/ 95 h 160"/>
                  <a:gd name="T24" fmla="*/ 0 w 71"/>
                  <a:gd name="T25" fmla="*/ 95 h 160"/>
                  <a:gd name="T26" fmla="*/ 5 w 71"/>
                  <a:gd name="T27" fmla="*/ 0 h 160"/>
                  <a:gd name="T28" fmla="*/ 5 w 71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71"/>
                  <a:gd name="T46" fmla="*/ 0 h 160"/>
                  <a:gd name="T47" fmla="*/ 71 w 71"/>
                  <a:gd name="T48" fmla="*/ 160 h 16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71" h="160">
                    <a:moveTo>
                      <a:pt x="5" y="0"/>
                    </a:moveTo>
                    <a:lnTo>
                      <a:pt x="5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54" y="140"/>
                    </a:lnTo>
                    <a:lnTo>
                      <a:pt x="54" y="140"/>
                    </a:lnTo>
                    <a:lnTo>
                      <a:pt x="53" y="147"/>
                    </a:lnTo>
                    <a:lnTo>
                      <a:pt x="48" y="152"/>
                    </a:lnTo>
                    <a:lnTo>
                      <a:pt x="44" y="156"/>
                    </a:lnTo>
                    <a:lnTo>
                      <a:pt x="39" y="160"/>
                    </a:lnTo>
                    <a:lnTo>
                      <a:pt x="39" y="160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93" name="Freeform 87"/>
              <p:cNvSpPr>
                <a:spLocks noChangeArrowheads="1"/>
              </p:cNvSpPr>
              <p:nvPr/>
            </p:nvSpPr>
            <p:spPr bwMode="auto">
              <a:xfrm>
                <a:off x="1304925" y="152400"/>
                <a:ext cx="109538" cy="252413"/>
              </a:xfrm>
              <a:custGeom>
                <a:avLst/>
                <a:gdLst>
                  <a:gd name="T0" fmla="*/ 7 w 69"/>
                  <a:gd name="T1" fmla="*/ 0 h 159"/>
                  <a:gd name="T2" fmla="*/ 7 w 69"/>
                  <a:gd name="T3" fmla="*/ 0 h 159"/>
                  <a:gd name="T4" fmla="*/ 69 w 69"/>
                  <a:gd name="T5" fmla="*/ 0 h 159"/>
                  <a:gd name="T6" fmla="*/ 69 w 69"/>
                  <a:gd name="T7" fmla="*/ 0 h 159"/>
                  <a:gd name="T8" fmla="*/ 52 w 69"/>
                  <a:gd name="T9" fmla="*/ 140 h 159"/>
                  <a:gd name="T10" fmla="*/ 52 w 69"/>
                  <a:gd name="T11" fmla="*/ 140 h 159"/>
                  <a:gd name="T12" fmla="*/ 51 w 69"/>
                  <a:gd name="T13" fmla="*/ 147 h 159"/>
                  <a:gd name="T14" fmla="*/ 46 w 69"/>
                  <a:gd name="T15" fmla="*/ 152 h 159"/>
                  <a:gd name="T16" fmla="*/ 42 w 69"/>
                  <a:gd name="T17" fmla="*/ 156 h 159"/>
                  <a:gd name="T18" fmla="*/ 37 w 69"/>
                  <a:gd name="T19" fmla="*/ 159 h 159"/>
                  <a:gd name="T20" fmla="*/ 37 w 69"/>
                  <a:gd name="T21" fmla="*/ 159 h 159"/>
                  <a:gd name="T22" fmla="*/ 0 w 69"/>
                  <a:gd name="T23" fmla="*/ 94 h 159"/>
                  <a:gd name="T24" fmla="*/ 0 w 69"/>
                  <a:gd name="T25" fmla="*/ 94 h 159"/>
                  <a:gd name="T26" fmla="*/ 7 w 69"/>
                  <a:gd name="T27" fmla="*/ 0 h 159"/>
                  <a:gd name="T28" fmla="*/ 7 w 69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9"/>
                  <a:gd name="T46" fmla="*/ 0 h 159"/>
                  <a:gd name="T47" fmla="*/ 69 w 69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9" h="159">
                    <a:moveTo>
                      <a:pt x="7" y="0"/>
                    </a:moveTo>
                    <a:lnTo>
                      <a:pt x="7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52" y="140"/>
                    </a:lnTo>
                    <a:lnTo>
                      <a:pt x="52" y="140"/>
                    </a:lnTo>
                    <a:lnTo>
                      <a:pt x="51" y="147"/>
                    </a:lnTo>
                    <a:lnTo>
                      <a:pt x="46" y="152"/>
                    </a:lnTo>
                    <a:lnTo>
                      <a:pt x="42" y="156"/>
                    </a:lnTo>
                    <a:lnTo>
                      <a:pt x="37" y="159"/>
                    </a:lnTo>
                    <a:lnTo>
                      <a:pt x="37" y="159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94" name="Freeform 88"/>
              <p:cNvSpPr>
                <a:spLocks noChangeArrowheads="1"/>
              </p:cNvSpPr>
              <p:nvPr/>
            </p:nvSpPr>
            <p:spPr bwMode="auto">
              <a:xfrm>
                <a:off x="1311275" y="152400"/>
                <a:ext cx="103188" cy="252413"/>
              </a:xfrm>
              <a:custGeom>
                <a:avLst/>
                <a:gdLst>
                  <a:gd name="T0" fmla="*/ 7 w 65"/>
                  <a:gd name="T1" fmla="*/ 0 h 159"/>
                  <a:gd name="T2" fmla="*/ 7 w 65"/>
                  <a:gd name="T3" fmla="*/ 0 h 159"/>
                  <a:gd name="T4" fmla="*/ 65 w 65"/>
                  <a:gd name="T5" fmla="*/ 0 h 159"/>
                  <a:gd name="T6" fmla="*/ 65 w 65"/>
                  <a:gd name="T7" fmla="*/ 0 h 159"/>
                  <a:gd name="T8" fmla="*/ 48 w 65"/>
                  <a:gd name="T9" fmla="*/ 140 h 159"/>
                  <a:gd name="T10" fmla="*/ 48 w 65"/>
                  <a:gd name="T11" fmla="*/ 140 h 159"/>
                  <a:gd name="T12" fmla="*/ 47 w 65"/>
                  <a:gd name="T13" fmla="*/ 147 h 159"/>
                  <a:gd name="T14" fmla="*/ 42 w 65"/>
                  <a:gd name="T15" fmla="*/ 152 h 159"/>
                  <a:gd name="T16" fmla="*/ 38 w 65"/>
                  <a:gd name="T17" fmla="*/ 156 h 159"/>
                  <a:gd name="T18" fmla="*/ 33 w 65"/>
                  <a:gd name="T19" fmla="*/ 159 h 159"/>
                  <a:gd name="T20" fmla="*/ 33 w 65"/>
                  <a:gd name="T21" fmla="*/ 159 h 159"/>
                  <a:gd name="T22" fmla="*/ 0 w 65"/>
                  <a:gd name="T23" fmla="*/ 92 h 159"/>
                  <a:gd name="T24" fmla="*/ 0 w 65"/>
                  <a:gd name="T25" fmla="*/ 92 h 159"/>
                  <a:gd name="T26" fmla="*/ 7 w 65"/>
                  <a:gd name="T27" fmla="*/ 0 h 159"/>
                  <a:gd name="T28" fmla="*/ 7 w 65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5"/>
                  <a:gd name="T46" fmla="*/ 0 h 159"/>
                  <a:gd name="T47" fmla="*/ 65 w 65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5" h="159">
                    <a:moveTo>
                      <a:pt x="7" y="0"/>
                    </a:moveTo>
                    <a:lnTo>
                      <a:pt x="7" y="0"/>
                    </a:lnTo>
                    <a:lnTo>
                      <a:pt x="65" y="0"/>
                    </a:lnTo>
                    <a:lnTo>
                      <a:pt x="65" y="0"/>
                    </a:lnTo>
                    <a:lnTo>
                      <a:pt x="48" y="140"/>
                    </a:lnTo>
                    <a:lnTo>
                      <a:pt x="48" y="140"/>
                    </a:lnTo>
                    <a:lnTo>
                      <a:pt x="47" y="147"/>
                    </a:lnTo>
                    <a:lnTo>
                      <a:pt x="42" y="152"/>
                    </a:lnTo>
                    <a:lnTo>
                      <a:pt x="38" y="156"/>
                    </a:lnTo>
                    <a:lnTo>
                      <a:pt x="33" y="159"/>
                    </a:lnTo>
                    <a:lnTo>
                      <a:pt x="33" y="159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95" name="Freeform 89"/>
              <p:cNvSpPr>
                <a:spLocks noChangeArrowheads="1"/>
              </p:cNvSpPr>
              <p:nvPr/>
            </p:nvSpPr>
            <p:spPr bwMode="auto">
              <a:xfrm>
                <a:off x="1319212" y="152400"/>
                <a:ext cx="95250" cy="252413"/>
              </a:xfrm>
              <a:custGeom>
                <a:avLst/>
                <a:gdLst>
                  <a:gd name="T0" fmla="*/ 6 w 60"/>
                  <a:gd name="T1" fmla="*/ 0 h 159"/>
                  <a:gd name="T2" fmla="*/ 6 w 60"/>
                  <a:gd name="T3" fmla="*/ 0 h 159"/>
                  <a:gd name="T4" fmla="*/ 60 w 60"/>
                  <a:gd name="T5" fmla="*/ 0 h 159"/>
                  <a:gd name="T6" fmla="*/ 60 w 60"/>
                  <a:gd name="T7" fmla="*/ 0 h 159"/>
                  <a:gd name="T8" fmla="*/ 43 w 60"/>
                  <a:gd name="T9" fmla="*/ 140 h 159"/>
                  <a:gd name="T10" fmla="*/ 43 w 60"/>
                  <a:gd name="T11" fmla="*/ 140 h 159"/>
                  <a:gd name="T12" fmla="*/ 42 w 60"/>
                  <a:gd name="T13" fmla="*/ 147 h 159"/>
                  <a:gd name="T14" fmla="*/ 39 w 60"/>
                  <a:gd name="T15" fmla="*/ 151 h 159"/>
                  <a:gd name="T16" fmla="*/ 33 w 60"/>
                  <a:gd name="T17" fmla="*/ 156 h 159"/>
                  <a:gd name="T18" fmla="*/ 29 w 60"/>
                  <a:gd name="T19" fmla="*/ 159 h 159"/>
                  <a:gd name="T20" fmla="*/ 29 w 60"/>
                  <a:gd name="T21" fmla="*/ 159 h 159"/>
                  <a:gd name="T22" fmla="*/ 0 w 60"/>
                  <a:gd name="T23" fmla="*/ 91 h 159"/>
                  <a:gd name="T24" fmla="*/ 0 w 60"/>
                  <a:gd name="T25" fmla="*/ 91 h 159"/>
                  <a:gd name="T26" fmla="*/ 6 w 60"/>
                  <a:gd name="T27" fmla="*/ 0 h 159"/>
                  <a:gd name="T28" fmla="*/ 6 w 60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0"/>
                  <a:gd name="T46" fmla="*/ 0 h 159"/>
                  <a:gd name="T47" fmla="*/ 60 w 60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0" h="159">
                    <a:moveTo>
                      <a:pt x="6" y="0"/>
                    </a:moveTo>
                    <a:lnTo>
                      <a:pt x="6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3" y="140"/>
                    </a:lnTo>
                    <a:lnTo>
                      <a:pt x="43" y="140"/>
                    </a:lnTo>
                    <a:lnTo>
                      <a:pt x="42" y="147"/>
                    </a:lnTo>
                    <a:lnTo>
                      <a:pt x="39" y="151"/>
                    </a:lnTo>
                    <a:lnTo>
                      <a:pt x="33" y="156"/>
                    </a:lnTo>
                    <a:lnTo>
                      <a:pt x="29" y="159"/>
                    </a:lnTo>
                    <a:lnTo>
                      <a:pt x="29" y="159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96" name="Freeform 90"/>
              <p:cNvSpPr>
                <a:spLocks noChangeArrowheads="1"/>
              </p:cNvSpPr>
              <p:nvPr/>
            </p:nvSpPr>
            <p:spPr bwMode="auto">
              <a:xfrm>
                <a:off x="1325562" y="152400"/>
                <a:ext cx="88900" cy="252413"/>
              </a:xfrm>
              <a:custGeom>
                <a:avLst/>
                <a:gdLst>
                  <a:gd name="T0" fmla="*/ 6 w 56"/>
                  <a:gd name="T1" fmla="*/ 0 h 159"/>
                  <a:gd name="T2" fmla="*/ 6 w 56"/>
                  <a:gd name="T3" fmla="*/ 0 h 159"/>
                  <a:gd name="T4" fmla="*/ 56 w 56"/>
                  <a:gd name="T5" fmla="*/ 0 h 159"/>
                  <a:gd name="T6" fmla="*/ 56 w 56"/>
                  <a:gd name="T7" fmla="*/ 0 h 159"/>
                  <a:gd name="T8" fmla="*/ 39 w 56"/>
                  <a:gd name="T9" fmla="*/ 140 h 159"/>
                  <a:gd name="T10" fmla="*/ 39 w 56"/>
                  <a:gd name="T11" fmla="*/ 140 h 159"/>
                  <a:gd name="T12" fmla="*/ 38 w 56"/>
                  <a:gd name="T13" fmla="*/ 147 h 159"/>
                  <a:gd name="T14" fmla="*/ 35 w 56"/>
                  <a:gd name="T15" fmla="*/ 151 h 159"/>
                  <a:gd name="T16" fmla="*/ 29 w 56"/>
                  <a:gd name="T17" fmla="*/ 156 h 159"/>
                  <a:gd name="T18" fmla="*/ 25 w 56"/>
                  <a:gd name="T19" fmla="*/ 159 h 159"/>
                  <a:gd name="T20" fmla="*/ 25 w 56"/>
                  <a:gd name="T21" fmla="*/ 159 h 159"/>
                  <a:gd name="T22" fmla="*/ 0 w 56"/>
                  <a:gd name="T23" fmla="*/ 91 h 159"/>
                  <a:gd name="T24" fmla="*/ 0 w 56"/>
                  <a:gd name="T25" fmla="*/ 91 h 159"/>
                  <a:gd name="T26" fmla="*/ 6 w 56"/>
                  <a:gd name="T27" fmla="*/ 0 h 159"/>
                  <a:gd name="T28" fmla="*/ 6 w 56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6"/>
                  <a:gd name="T46" fmla="*/ 0 h 159"/>
                  <a:gd name="T47" fmla="*/ 56 w 56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6" h="159">
                    <a:moveTo>
                      <a:pt x="6" y="0"/>
                    </a:moveTo>
                    <a:lnTo>
                      <a:pt x="6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39" y="140"/>
                    </a:lnTo>
                    <a:lnTo>
                      <a:pt x="39" y="140"/>
                    </a:lnTo>
                    <a:lnTo>
                      <a:pt x="38" y="147"/>
                    </a:lnTo>
                    <a:lnTo>
                      <a:pt x="35" y="151"/>
                    </a:lnTo>
                    <a:lnTo>
                      <a:pt x="29" y="156"/>
                    </a:lnTo>
                    <a:lnTo>
                      <a:pt x="25" y="159"/>
                    </a:lnTo>
                    <a:lnTo>
                      <a:pt x="25" y="159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97" name="Freeform 91"/>
              <p:cNvSpPr>
                <a:spLocks noChangeArrowheads="1"/>
              </p:cNvSpPr>
              <p:nvPr/>
            </p:nvSpPr>
            <p:spPr bwMode="auto">
              <a:xfrm>
                <a:off x="1328737" y="152400"/>
                <a:ext cx="85725" cy="252413"/>
              </a:xfrm>
              <a:custGeom>
                <a:avLst/>
                <a:gdLst>
                  <a:gd name="T0" fmla="*/ 7 w 54"/>
                  <a:gd name="T1" fmla="*/ 0 h 159"/>
                  <a:gd name="T2" fmla="*/ 7 w 54"/>
                  <a:gd name="T3" fmla="*/ 0 h 159"/>
                  <a:gd name="T4" fmla="*/ 54 w 54"/>
                  <a:gd name="T5" fmla="*/ 0 h 159"/>
                  <a:gd name="T6" fmla="*/ 54 w 54"/>
                  <a:gd name="T7" fmla="*/ 0 h 159"/>
                  <a:gd name="T8" fmla="*/ 37 w 54"/>
                  <a:gd name="T9" fmla="*/ 140 h 159"/>
                  <a:gd name="T10" fmla="*/ 37 w 54"/>
                  <a:gd name="T11" fmla="*/ 140 h 159"/>
                  <a:gd name="T12" fmla="*/ 36 w 54"/>
                  <a:gd name="T13" fmla="*/ 145 h 159"/>
                  <a:gd name="T14" fmla="*/ 33 w 54"/>
                  <a:gd name="T15" fmla="*/ 151 h 159"/>
                  <a:gd name="T16" fmla="*/ 29 w 54"/>
                  <a:gd name="T17" fmla="*/ 155 h 159"/>
                  <a:gd name="T18" fmla="*/ 23 w 54"/>
                  <a:gd name="T19" fmla="*/ 159 h 159"/>
                  <a:gd name="T20" fmla="*/ 23 w 54"/>
                  <a:gd name="T21" fmla="*/ 159 h 159"/>
                  <a:gd name="T22" fmla="*/ 0 w 54"/>
                  <a:gd name="T23" fmla="*/ 90 h 159"/>
                  <a:gd name="T24" fmla="*/ 0 w 54"/>
                  <a:gd name="T25" fmla="*/ 90 h 159"/>
                  <a:gd name="T26" fmla="*/ 7 w 54"/>
                  <a:gd name="T27" fmla="*/ 0 h 159"/>
                  <a:gd name="T28" fmla="*/ 7 w 54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4"/>
                  <a:gd name="T46" fmla="*/ 0 h 159"/>
                  <a:gd name="T47" fmla="*/ 54 w 54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4" h="159">
                    <a:moveTo>
                      <a:pt x="7" y="0"/>
                    </a:moveTo>
                    <a:lnTo>
                      <a:pt x="7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37" y="140"/>
                    </a:lnTo>
                    <a:lnTo>
                      <a:pt x="37" y="140"/>
                    </a:lnTo>
                    <a:lnTo>
                      <a:pt x="36" y="145"/>
                    </a:lnTo>
                    <a:lnTo>
                      <a:pt x="33" y="151"/>
                    </a:lnTo>
                    <a:lnTo>
                      <a:pt x="29" y="155"/>
                    </a:lnTo>
                    <a:lnTo>
                      <a:pt x="23" y="159"/>
                    </a:lnTo>
                    <a:lnTo>
                      <a:pt x="23" y="159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98" name="Freeform 92"/>
              <p:cNvSpPr>
                <a:spLocks noChangeArrowheads="1"/>
              </p:cNvSpPr>
              <p:nvPr/>
            </p:nvSpPr>
            <p:spPr bwMode="auto">
              <a:xfrm>
                <a:off x="1335087" y="152400"/>
                <a:ext cx="79375" cy="252413"/>
              </a:xfrm>
              <a:custGeom>
                <a:avLst/>
                <a:gdLst>
                  <a:gd name="T0" fmla="*/ 7 w 50"/>
                  <a:gd name="T1" fmla="*/ 0 h 159"/>
                  <a:gd name="T2" fmla="*/ 7 w 50"/>
                  <a:gd name="T3" fmla="*/ 0 h 159"/>
                  <a:gd name="T4" fmla="*/ 50 w 50"/>
                  <a:gd name="T5" fmla="*/ 0 h 159"/>
                  <a:gd name="T6" fmla="*/ 50 w 50"/>
                  <a:gd name="T7" fmla="*/ 0 h 159"/>
                  <a:gd name="T8" fmla="*/ 33 w 50"/>
                  <a:gd name="T9" fmla="*/ 140 h 159"/>
                  <a:gd name="T10" fmla="*/ 33 w 50"/>
                  <a:gd name="T11" fmla="*/ 140 h 159"/>
                  <a:gd name="T12" fmla="*/ 32 w 50"/>
                  <a:gd name="T13" fmla="*/ 145 h 159"/>
                  <a:gd name="T14" fmla="*/ 29 w 50"/>
                  <a:gd name="T15" fmla="*/ 151 h 159"/>
                  <a:gd name="T16" fmla="*/ 25 w 50"/>
                  <a:gd name="T17" fmla="*/ 155 h 159"/>
                  <a:gd name="T18" fmla="*/ 19 w 50"/>
                  <a:gd name="T19" fmla="*/ 159 h 159"/>
                  <a:gd name="T20" fmla="*/ 19 w 50"/>
                  <a:gd name="T21" fmla="*/ 159 h 159"/>
                  <a:gd name="T22" fmla="*/ 0 w 50"/>
                  <a:gd name="T23" fmla="*/ 88 h 159"/>
                  <a:gd name="T24" fmla="*/ 0 w 50"/>
                  <a:gd name="T25" fmla="*/ 88 h 159"/>
                  <a:gd name="T26" fmla="*/ 7 w 50"/>
                  <a:gd name="T27" fmla="*/ 0 h 159"/>
                  <a:gd name="T28" fmla="*/ 7 w 50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50"/>
                  <a:gd name="T46" fmla="*/ 0 h 159"/>
                  <a:gd name="T47" fmla="*/ 50 w 50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50" h="159">
                    <a:moveTo>
                      <a:pt x="7" y="0"/>
                    </a:moveTo>
                    <a:lnTo>
                      <a:pt x="7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33" y="140"/>
                    </a:lnTo>
                    <a:lnTo>
                      <a:pt x="33" y="140"/>
                    </a:lnTo>
                    <a:lnTo>
                      <a:pt x="32" y="145"/>
                    </a:lnTo>
                    <a:lnTo>
                      <a:pt x="29" y="151"/>
                    </a:lnTo>
                    <a:lnTo>
                      <a:pt x="25" y="155"/>
                    </a:lnTo>
                    <a:lnTo>
                      <a:pt x="19" y="159"/>
                    </a:lnTo>
                    <a:lnTo>
                      <a:pt x="19" y="159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99" name="Freeform 93"/>
              <p:cNvSpPr>
                <a:spLocks noChangeArrowheads="1"/>
              </p:cNvSpPr>
              <p:nvPr/>
            </p:nvSpPr>
            <p:spPr bwMode="auto">
              <a:xfrm>
                <a:off x="1341437" y="152400"/>
                <a:ext cx="73025" cy="252413"/>
              </a:xfrm>
              <a:custGeom>
                <a:avLst/>
                <a:gdLst>
                  <a:gd name="T0" fmla="*/ 7 w 46"/>
                  <a:gd name="T1" fmla="*/ 0 h 159"/>
                  <a:gd name="T2" fmla="*/ 7 w 46"/>
                  <a:gd name="T3" fmla="*/ 0 h 159"/>
                  <a:gd name="T4" fmla="*/ 46 w 46"/>
                  <a:gd name="T5" fmla="*/ 0 h 159"/>
                  <a:gd name="T6" fmla="*/ 46 w 46"/>
                  <a:gd name="T7" fmla="*/ 0 h 159"/>
                  <a:gd name="T8" fmla="*/ 29 w 46"/>
                  <a:gd name="T9" fmla="*/ 140 h 159"/>
                  <a:gd name="T10" fmla="*/ 29 w 46"/>
                  <a:gd name="T11" fmla="*/ 140 h 159"/>
                  <a:gd name="T12" fmla="*/ 28 w 46"/>
                  <a:gd name="T13" fmla="*/ 145 h 159"/>
                  <a:gd name="T14" fmla="*/ 25 w 46"/>
                  <a:gd name="T15" fmla="*/ 151 h 159"/>
                  <a:gd name="T16" fmla="*/ 21 w 46"/>
                  <a:gd name="T17" fmla="*/ 155 h 159"/>
                  <a:gd name="T18" fmla="*/ 17 w 46"/>
                  <a:gd name="T19" fmla="*/ 159 h 159"/>
                  <a:gd name="T20" fmla="*/ 17 w 46"/>
                  <a:gd name="T21" fmla="*/ 159 h 159"/>
                  <a:gd name="T22" fmla="*/ 0 w 46"/>
                  <a:gd name="T23" fmla="*/ 87 h 159"/>
                  <a:gd name="T24" fmla="*/ 0 w 46"/>
                  <a:gd name="T25" fmla="*/ 87 h 159"/>
                  <a:gd name="T26" fmla="*/ 7 w 46"/>
                  <a:gd name="T27" fmla="*/ 0 h 159"/>
                  <a:gd name="T28" fmla="*/ 7 w 46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6"/>
                  <a:gd name="T46" fmla="*/ 0 h 159"/>
                  <a:gd name="T47" fmla="*/ 46 w 46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6" h="159">
                    <a:moveTo>
                      <a:pt x="7" y="0"/>
                    </a:moveTo>
                    <a:lnTo>
                      <a:pt x="7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29" y="140"/>
                    </a:lnTo>
                    <a:lnTo>
                      <a:pt x="29" y="140"/>
                    </a:lnTo>
                    <a:lnTo>
                      <a:pt x="28" y="145"/>
                    </a:lnTo>
                    <a:lnTo>
                      <a:pt x="25" y="151"/>
                    </a:lnTo>
                    <a:lnTo>
                      <a:pt x="21" y="155"/>
                    </a:lnTo>
                    <a:lnTo>
                      <a:pt x="17" y="159"/>
                    </a:lnTo>
                    <a:lnTo>
                      <a:pt x="17" y="159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200" name="Freeform 94"/>
              <p:cNvSpPr>
                <a:spLocks noChangeArrowheads="1"/>
              </p:cNvSpPr>
              <p:nvPr/>
            </p:nvSpPr>
            <p:spPr bwMode="auto">
              <a:xfrm>
                <a:off x="1349375" y="152400"/>
                <a:ext cx="65088" cy="252413"/>
              </a:xfrm>
              <a:custGeom>
                <a:avLst/>
                <a:gdLst>
                  <a:gd name="T0" fmla="*/ 6 w 41"/>
                  <a:gd name="T1" fmla="*/ 0 h 159"/>
                  <a:gd name="T2" fmla="*/ 6 w 41"/>
                  <a:gd name="T3" fmla="*/ 0 h 159"/>
                  <a:gd name="T4" fmla="*/ 41 w 41"/>
                  <a:gd name="T5" fmla="*/ 0 h 159"/>
                  <a:gd name="T6" fmla="*/ 41 w 41"/>
                  <a:gd name="T7" fmla="*/ 0 h 159"/>
                  <a:gd name="T8" fmla="*/ 24 w 41"/>
                  <a:gd name="T9" fmla="*/ 140 h 159"/>
                  <a:gd name="T10" fmla="*/ 24 w 41"/>
                  <a:gd name="T11" fmla="*/ 140 h 159"/>
                  <a:gd name="T12" fmla="*/ 23 w 41"/>
                  <a:gd name="T13" fmla="*/ 145 h 159"/>
                  <a:gd name="T14" fmla="*/ 20 w 41"/>
                  <a:gd name="T15" fmla="*/ 151 h 159"/>
                  <a:gd name="T16" fmla="*/ 16 w 41"/>
                  <a:gd name="T17" fmla="*/ 155 h 159"/>
                  <a:gd name="T18" fmla="*/ 12 w 41"/>
                  <a:gd name="T19" fmla="*/ 159 h 159"/>
                  <a:gd name="T20" fmla="*/ 12 w 41"/>
                  <a:gd name="T21" fmla="*/ 159 h 159"/>
                  <a:gd name="T22" fmla="*/ 0 w 41"/>
                  <a:gd name="T23" fmla="*/ 86 h 159"/>
                  <a:gd name="T24" fmla="*/ 0 w 41"/>
                  <a:gd name="T25" fmla="*/ 86 h 159"/>
                  <a:gd name="T26" fmla="*/ 6 w 41"/>
                  <a:gd name="T27" fmla="*/ 0 h 159"/>
                  <a:gd name="T28" fmla="*/ 6 w 41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1"/>
                  <a:gd name="T46" fmla="*/ 0 h 159"/>
                  <a:gd name="T47" fmla="*/ 41 w 41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1" h="159">
                    <a:moveTo>
                      <a:pt x="6" y="0"/>
                    </a:moveTo>
                    <a:lnTo>
                      <a:pt x="6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24" y="140"/>
                    </a:lnTo>
                    <a:lnTo>
                      <a:pt x="24" y="140"/>
                    </a:lnTo>
                    <a:lnTo>
                      <a:pt x="23" y="145"/>
                    </a:lnTo>
                    <a:lnTo>
                      <a:pt x="20" y="151"/>
                    </a:lnTo>
                    <a:lnTo>
                      <a:pt x="16" y="155"/>
                    </a:lnTo>
                    <a:lnTo>
                      <a:pt x="12" y="159"/>
                    </a:lnTo>
                    <a:lnTo>
                      <a:pt x="12" y="159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201" name="Freeform 95"/>
              <p:cNvSpPr>
                <a:spLocks noChangeArrowheads="1"/>
              </p:cNvSpPr>
              <p:nvPr/>
            </p:nvSpPr>
            <p:spPr bwMode="auto">
              <a:xfrm>
                <a:off x="1352550" y="152400"/>
                <a:ext cx="61913" cy="252413"/>
              </a:xfrm>
              <a:custGeom>
                <a:avLst/>
                <a:gdLst>
                  <a:gd name="T0" fmla="*/ 8 w 39"/>
                  <a:gd name="T1" fmla="*/ 0 h 159"/>
                  <a:gd name="T2" fmla="*/ 8 w 39"/>
                  <a:gd name="T3" fmla="*/ 0 h 159"/>
                  <a:gd name="T4" fmla="*/ 39 w 39"/>
                  <a:gd name="T5" fmla="*/ 0 h 159"/>
                  <a:gd name="T6" fmla="*/ 39 w 39"/>
                  <a:gd name="T7" fmla="*/ 0 h 159"/>
                  <a:gd name="T8" fmla="*/ 22 w 39"/>
                  <a:gd name="T9" fmla="*/ 140 h 159"/>
                  <a:gd name="T10" fmla="*/ 22 w 39"/>
                  <a:gd name="T11" fmla="*/ 140 h 159"/>
                  <a:gd name="T12" fmla="*/ 21 w 39"/>
                  <a:gd name="T13" fmla="*/ 145 h 159"/>
                  <a:gd name="T14" fmla="*/ 18 w 39"/>
                  <a:gd name="T15" fmla="*/ 151 h 159"/>
                  <a:gd name="T16" fmla="*/ 14 w 39"/>
                  <a:gd name="T17" fmla="*/ 155 h 159"/>
                  <a:gd name="T18" fmla="*/ 10 w 39"/>
                  <a:gd name="T19" fmla="*/ 159 h 159"/>
                  <a:gd name="T20" fmla="*/ 10 w 39"/>
                  <a:gd name="T21" fmla="*/ 159 h 159"/>
                  <a:gd name="T22" fmla="*/ 0 w 39"/>
                  <a:gd name="T23" fmla="*/ 84 h 159"/>
                  <a:gd name="T24" fmla="*/ 0 w 39"/>
                  <a:gd name="T25" fmla="*/ 84 h 159"/>
                  <a:gd name="T26" fmla="*/ 8 w 39"/>
                  <a:gd name="T27" fmla="*/ 0 h 159"/>
                  <a:gd name="T28" fmla="*/ 8 w 39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9"/>
                  <a:gd name="T46" fmla="*/ 0 h 159"/>
                  <a:gd name="T47" fmla="*/ 39 w 39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9" h="159">
                    <a:moveTo>
                      <a:pt x="8" y="0"/>
                    </a:moveTo>
                    <a:lnTo>
                      <a:pt x="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22" y="140"/>
                    </a:lnTo>
                    <a:lnTo>
                      <a:pt x="22" y="140"/>
                    </a:lnTo>
                    <a:lnTo>
                      <a:pt x="21" y="145"/>
                    </a:lnTo>
                    <a:lnTo>
                      <a:pt x="18" y="151"/>
                    </a:lnTo>
                    <a:lnTo>
                      <a:pt x="14" y="155"/>
                    </a:lnTo>
                    <a:lnTo>
                      <a:pt x="10" y="159"/>
                    </a:lnTo>
                    <a:lnTo>
                      <a:pt x="10" y="159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202" name="Freeform 96"/>
              <p:cNvSpPr>
                <a:spLocks noChangeArrowheads="1"/>
              </p:cNvSpPr>
              <p:nvPr/>
            </p:nvSpPr>
            <p:spPr bwMode="auto">
              <a:xfrm>
                <a:off x="1358900" y="152400"/>
                <a:ext cx="55563" cy="252413"/>
              </a:xfrm>
              <a:custGeom>
                <a:avLst/>
                <a:gdLst>
                  <a:gd name="T0" fmla="*/ 8 w 35"/>
                  <a:gd name="T1" fmla="*/ 0 h 159"/>
                  <a:gd name="T2" fmla="*/ 8 w 35"/>
                  <a:gd name="T3" fmla="*/ 0 h 159"/>
                  <a:gd name="T4" fmla="*/ 35 w 35"/>
                  <a:gd name="T5" fmla="*/ 0 h 159"/>
                  <a:gd name="T6" fmla="*/ 35 w 35"/>
                  <a:gd name="T7" fmla="*/ 0 h 159"/>
                  <a:gd name="T8" fmla="*/ 18 w 35"/>
                  <a:gd name="T9" fmla="*/ 140 h 159"/>
                  <a:gd name="T10" fmla="*/ 18 w 35"/>
                  <a:gd name="T11" fmla="*/ 140 h 159"/>
                  <a:gd name="T12" fmla="*/ 17 w 35"/>
                  <a:gd name="T13" fmla="*/ 145 h 159"/>
                  <a:gd name="T14" fmla="*/ 14 w 35"/>
                  <a:gd name="T15" fmla="*/ 151 h 159"/>
                  <a:gd name="T16" fmla="*/ 11 w 35"/>
                  <a:gd name="T17" fmla="*/ 155 h 159"/>
                  <a:gd name="T18" fmla="*/ 7 w 35"/>
                  <a:gd name="T19" fmla="*/ 159 h 159"/>
                  <a:gd name="T20" fmla="*/ 7 w 35"/>
                  <a:gd name="T21" fmla="*/ 159 h 159"/>
                  <a:gd name="T22" fmla="*/ 0 w 35"/>
                  <a:gd name="T23" fmla="*/ 84 h 159"/>
                  <a:gd name="T24" fmla="*/ 0 w 35"/>
                  <a:gd name="T25" fmla="*/ 84 h 159"/>
                  <a:gd name="T26" fmla="*/ 8 w 35"/>
                  <a:gd name="T27" fmla="*/ 0 h 159"/>
                  <a:gd name="T28" fmla="*/ 8 w 35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5"/>
                  <a:gd name="T46" fmla="*/ 0 h 159"/>
                  <a:gd name="T47" fmla="*/ 35 w 35"/>
                  <a:gd name="T48" fmla="*/ 159 h 15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5" h="159">
                    <a:moveTo>
                      <a:pt x="8" y="0"/>
                    </a:moveTo>
                    <a:lnTo>
                      <a:pt x="8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18" y="140"/>
                    </a:lnTo>
                    <a:lnTo>
                      <a:pt x="18" y="140"/>
                    </a:lnTo>
                    <a:lnTo>
                      <a:pt x="17" y="145"/>
                    </a:lnTo>
                    <a:lnTo>
                      <a:pt x="14" y="151"/>
                    </a:lnTo>
                    <a:lnTo>
                      <a:pt x="11" y="155"/>
                    </a:lnTo>
                    <a:lnTo>
                      <a:pt x="7" y="159"/>
                    </a:lnTo>
                    <a:lnTo>
                      <a:pt x="7" y="159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203" name="Freeform 97"/>
              <p:cNvSpPr>
                <a:spLocks noChangeArrowheads="1"/>
              </p:cNvSpPr>
              <p:nvPr/>
            </p:nvSpPr>
            <p:spPr bwMode="auto">
              <a:xfrm>
                <a:off x="1365250" y="152400"/>
                <a:ext cx="49213" cy="249238"/>
              </a:xfrm>
              <a:custGeom>
                <a:avLst/>
                <a:gdLst>
                  <a:gd name="T0" fmla="*/ 7 w 31"/>
                  <a:gd name="T1" fmla="*/ 0 h 157"/>
                  <a:gd name="T2" fmla="*/ 7 w 31"/>
                  <a:gd name="T3" fmla="*/ 0 h 157"/>
                  <a:gd name="T4" fmla="*/ 31 w 31"/>
                  <a:gd name="T5" fmla="*/ 0 h 157"/>
                  <a:gd name="T6" fmla="*/ 31 w 31"/>
                  <a:gd name="T7" fmla="*/ 0 h 157"/>
                  <a:gd name="T8" fmla="*/ 14 w 31"/>
                  <a:gd name="T9" fmla="*/ 140 h 157"/>
                  <a:gd name="T10" fmla="*/ 14 w 31"/>
                  <a:gd name="T11" fmla="*/ 140 h 157"/>
                  <a:gd name="T12" fmla="*/ 13 w 31"/>
                  <a:gd name="T13" fmla="*/ 145 h 157"/>
                  <a:gd name="T14" fmla="*/ 10 w 31"/>
                  <a:gd name="T15" fmla="*/ 151 h 157"/>
                  <a:gd name="T16" fmla="*/ 7 w 31"/>
                  <a:gd name="T17" fmla="*/ 155 h 157"/>
                  <a:gd name="T18" fmla="*/ 3 w 31"/>
                  <a:gd name="T19" fmla="*/ 157 h 157"/>
                  <a:gd name="T20" fmla="*/ 3 w 31"/>
                  <a:gd name="T21" fmla="*/ 157 h 157"/>
                  <a:gd name="T22" fmla="*/ 0 w 31"/>
                  <a:gd name="T23" fmla="*/ 83 h 157"/>
                  <a:gd name="T24" fmla="*/ 0 w 31"/>
                  <a:gd name="T25" fmla="*/ 83 h 157"/>
                  <a:gd name="T26" fmla="*/ 7 w 31"/>
                  <a:gd name="T27" fmla="*/ 0 h 157"/>
                  <a:gd name="T28" fmla="*/ 7 w 31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31"/>
                  <a:gd name="T46" fmla="*/ 0 h 157"/>
                  <a:gd name="T47" fmla="*/ 31 w 31"/>
                  <a:gd name="T48" fmla="*/ 157 h 1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31" h="157">
                    <a:moveTo>
                      <a:pt x="7" y="0"/>
                    </a:moveTo>
                    <a:lnTo>
                      <a:pt x="7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14" y="140"/>
                    </a:lnTo>
                    <a:lnTo>
                      <a:pt x="14" y="140"/>
                    </a:lnTo>
                    <a:lnTo>
                      <a:pt x="13" y="145"/>
                    </a:lnTo>
                    <a:lnTo>
                      <a:pt x="10" y="151"/>
                    </a:lnTo>
                    <a:lnTo>
                      <a:pt x="7" y="155"/>
                    </a:lnTo>
                    <a:lnTo>
                      <a:pt x="3" y="157"/>
                    </a:lnTo>
                    <a:lnTo>
                      <a:pt x="3" y="157"/>
                    </a:lnTo>
                    <a:lnTo>
                      <a:pt x="0" y="83"/>
                    </a:lnTo>
                    <a:lnTo>
                      <a:pt x="0" y="83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204" name="Freeform 98"/>
              <p:cNvSpPr>
                <a:spLocks noChangeArrowheads="1"/>
              </p:cNvSpPr>
              <p:nvPr/>
            </p:nvSpPr>
            <p:spPr bwMode="auto">
              <a:xfrm>
                <a:off x="1370012" y="152400"/>
                <a:ext cx="44450" cy="249238"/>
              </a:xfrm>
              <a:custGeom>
                <a:avLst/>
                <a:gdLst>
                  <a:gd name="T0" fmla="*/ 8 w 28"/>
                  <a:gd name="T1" fmla="*/ 0 h 157"/>
                  <a:gd name="T2" fmla="*/ 8 w 28"/>
                  <a:gd name="T3" fmla="*/ 0 h 157"/>
                  <a:gd name="T4" fmla="*/ 28 w 28"/>
                  <a:gd name="T5" fmla="*/ 0 h 157"/>
                  <a:gd name="T6" fmla="*/ 28 w 28"/>
                  <a:gd name="T7" fmla="*/ 0 h 157"/>
                  <a:gd name="T8" fmla="*/ 11 w 28"/>
                  <a:gd name="T9" fmla="*/ 140 h 157"/>
                  <a:gd name="T10" fmla="*/ 11 w 28"/>
                  <a:gd name="T11" fmla="*/ 140 h 157"/>
                  <a:gd name="T12" fmla="*/ 10 w 28"/>
                  <a:gd name="T13" fmla="*/ 145 h 157"/>
                  <a:gd name="T14" fmla="*/ 7 w 28"/>
                  <a:gd name="T15" fmla="*/ 151 h 157"/>
                  <a:gd name="T16" fmla="*/ 4 w 28"/>
                  <a:gd name="T17" fmla="*/ 155 h 157"/>
                  <a:gd name="T18" fmla="*/ 0 w 28"/>
                  <a:gd name="T19" fmla="*/ 157 h 157"/>
                  <a:gd name="T20" fmla="*/ 0 w 28"/>
                  <a:gd name="T21" fmla="*/ 157 h 157"/>
                  <a:gd name="T22" fmla="*/ 1 w 28"/>
                  <a:gd name="T23" fmla="*/ 82 h 157"/>
                  <a:gd name="T24" fmla="*/ 1 w 28"/>
                  <a:gd name="T25" fmla="*/ 82 h 157"/>
                  <a:gd name="T26" fmla="*/ 8 w 28"/>
                  <a:gd name="T27" fmla="*/ 0 h 157"/>
                  <a:gd name="T28" fmla="*/ 8 w 28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"/>
                  <a:gd name="T46" fmla="*/ 0 h 157"/>
                  <a:gd name="T47" fmla="*/ 28 w 28"/>
                  <a:gd name="T48" fmla="*/ 157 h 1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" h="157">
                    <a:moveTo>
                      <a:pt x="8" y="0"/>
                    </a:moveTo>
                    <a:lnTo>
                      <a:pt x="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7" y="151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1" y="82"/>
                    </a:lnTo>
                    <a:lnTo>
                      <a:pt x="1" y="82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205" name="Freeform 99"/>
              <p:cNvSpPr>
                <a:spLocks noChangeArrowheads="1"/>
              </p:cNvSpPr>
              <p:nvPr/>
            </p:nvSpPr>
            <p:spPr bwMode="auto">
              <a:xfrm>
                <a:off x="1370012" y="152400"/>
                <a:ext cx="44450" cy="249238"/>
              </a:xfrm>
              <a:custGeom>
                <a:avLst/>
                <a:gdLst>
                  <a:gd name="T0" fmla="*/ 12 w 28"/>
                  <a:gd name="T1" fmla="*/ 0 h 157"/>
                  <a:gd name="T2" fmla="*/ 12 w 28"/>
                  <a:gd name="T3" fmla="*/ 0 h 157"/>
                  <a:gd name="T4" fmla="*/ 28 w 28"/>
                  <a:gd name="T5" fmla="*/ 0 h 157"/>
                  <a:gd name="T6" fmla="*/ 28 w 28"/>
                  <a:gd name="T7" fmla="*/ 0 h 157"/>
                  <a:gd name="T8" fmla="*/ 11 w 28"/>
                  <a:gd name="T9" fmla="*/ 140 h 157"/>
                  <a:gd name="T10" fmla="*/ 11 w 28"/>
                  <a:gd name="T11" fmla="*/ 140 h 157"/>
                  <a:gd name="T12" fmla="*/ 10 w 28"/>
                  <a:gd name="T13" fmla="*/ 145 h 157"/>
                  <a:gd name="T14" fmla="*/ 8 w 28"/>
                  <a:gd name="T15" fmla="*/ 149 h 157"/>
                  <a:gd name="T16" fmla="*/ 4 w 28"/>
                  <a:gd name="T17" fmla="*/ 155 h 157"/>
                  <a:gd name="T18" fmla="*/ 0 w 28"/>
                  <a:gd name="T19" fmla="*/ 157 h 157"/>
                  <a:gd name="T20" fmla="*/ 0 w 28"/>
                  <a:gd name="T21" fmla="*/ 157 h 157"/>
                  <a:gd name="T22" fmla="*/ 5 w 28"/>
                  <a:gd name="T23" fmla="*/ 80 h 157"/>
                  <a:gd name="T24" fmla="*/ 5 w 28"/>
                  <a:gd name="T25" fmla="*/ 80 h 157"/>
                  <a:gd name="T26" fmla="*/ 12 w 28"/>
                  <a:gd name="T27" fmla="*/ 0 h 157"/>
                  <a:gd name="T28" fmla="*/ 12 w 28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"/>
                  <a:gd name="T46" fmla="*/ 0 h 157"/>
                  <a:gd name="T47" fmla="*/ 28 w 28"/>
                  <a:gd name="T48" fmla="*/ 157 h 15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" h="157">
                    <a:moveTo>
                      <a:pt x="12" y="0"/>
                    </a:moveTo>
                    <a:lnTo>
                      <a:pt x="12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8" y="149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5" y="80"/>
                    </a:lnTo>
                    <a:lnTo>
                      <a:pt x="5" y="8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206" name="Freeform 100"/>
              <p:cNvSpPr>
                <a:spLocks noChangeArrowheads="1"/>
              </p:cNvSpPr>
              <p:nvPr/>
            </p:nvSpPr>
            <p:spPr bwMode="auto">
              <a:xfrm>
                <a:off x="1371600" y="152400"/>
                <a:ext cx="42863" cy="249238"/>
              </a:xfrm>
              <a:custGeom>
                <a:avLst/>
                <a:gdLst>
                  <a:gd name="T0" fmla="*/ 15 w 27"/>
                  <a:gd name="T1" fmla="*/ 0 h 157"/>
                  <a:gd name="T2" fmla="*/ 27 w 27"/>
                  <a:gd name="T3" fmla="*/ 0 h 157"/>
                  <a:gd name="T4" fmla="*/ 10 w 27"/>
                  <a:gd name="T5" fmla="*/ 140 h 157"/>
                  <a:gd name="T6" fmla="*/ 10 w 27"/>
                  <a:gd name="T7" fmla="*/ 140 h 157"/>
                  <a:gd name="T8" fmla="*/ 9 w 27"/>
                  <a:gd name="T9" fmla="*/ 145 h 157"/>
                  <a:gd name="T10" fmla="*/ 7 w 27"/>
                  <a:gd name="T11" fmla="*/ 149 h 157"/>
                  <a:gd name="T12" fmla="*/ 3 w 27"/>
                  <a:gd name="T13" fmla="*/ 153 h 157"/>
                  <a:gd name="T14" fmla="*/ 0 w 27"/>
                  <a:gd name="T15" fmla="*/ 157 h 157"/>
                  <a:gd name="T16" fmla="*/ 15 w 27"/>
                  <a:gd name="T17" fmla="*/ 0 h 1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"/>
                  <a:gd name="T28" fmla="*/ 0 h 157"/>
                  <a:gd name="T29" fmla="*/ 27 w 27"/>
                  <a:gd name="T30" fmla="*/ 157 h 15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" h="157">
                    <a:moveTo>
                      <a:pt x="15" y="0"/>
                    </a:moveTo>
                    <a:lnTo>
                      <a:pt x="27" y="0"/>
                    </a:lnTo>
                    <a:lnTo>
                      <a:pt x="10" y="140"/>
                    </a:lnTo>
                    <a:lnTo>
                      <a:pt x="10" y="140"/>
                    </a:lnTo>
                    <a:lnTo>
                      <a:pt x="9" y="145"/>
                    </a:lnTo>
                    <a:lnTo>
                      <a:pt x="7" y="149"/>
                    </a:lnTo>
                    <a:lnTo>
                      <a:pt x="3" y="153"/>
                    </a:lnTo>
                    <a:lnTo>
                      <a:pt x="0" y="157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207" name="Freeform 108"/>
              <p:cNvSpPr>
                <a:spLocks noChangeArrowheads="1"/>
              </p:cNvSpPr>
              <p:nvPr/>
            </p:nvSpPr>
            <p:spPr bwMode="auto">
              <a:xfrm>
                <a:off x="544512" y="0"/>
                <a:ext cx="47625" cy="55563"/>
              </a:xfrm>
              <a:custGeom>
                <a:avLst/>
                <a:gdLst>
                  <a:gd name="T0" fmla="*/ 30 w 30"/>
                  <a:gd name="T1" fmla="*/ 2 h 35"/>
                  <a:gd name="T2" fmla="*/ 30 w 30"/>
                  <a:gd name="T3" fmla="*/ 2 h 35"/>
                  <a:gd name="T4" fmla="*/ 27 w 30"/>
                  <a:gd name="T5" fmla="*/ 14 h 35"/>
                  <a:gd name="T6" fmla="*/ 23 w 30"/>
                  <a:gd name="T7" fmla="*/ 30 h 35"/>
                  <a:gd name="T8" fmla="*/ 23 w 30"/>
                  <a:gd name="T9" fmla="*/ 30 h 35"/>
                  <a:gd name="T10" fmla="*/ 20 w 30"/>
                  <a:gd name="T11" fmla="*/ 34 h 35"/>
                  <a:gd name="T12" fmla="*/ 19 w 30"/>
                  <a:gd name="T13" fmla="*/ 35 h 35"/>
                  <a:gd name="T14" fmla="*/ 16 w 30"/>
                  <a:gd name="T15" fmla="*/ 34 h 35"/>
                  <a:gd name="T16" fmla="*/ 14 w 30"/>
                  <a:gd name="T17" fmla="*/ 31 h 35"/>
                  <a:gd name="T18" fmla="*/ 11 w 30"/>
                  <a:gd name="T19" fmla="*/ 26 h 35"/>
                  <a:gd name="T20" fmla="*/ 0 w 30"/>
                  <a:gd name="T21" fmla="*/ 7 h 35"/>
                  <a:gd name="T22" fmla="*/ 0 w 30"/>
                  <a:gd name="T23" fmla="*/ 7 h 35"/>
                  <a:gd name="T24" fmla="*/ 3 w 30"/>
                  <a:gd name="T25" fmla="*/ 6 h 35"/>
                  <a:gd name="T26" fmla="*/ 8 w 30"/>
                  <a:gd name="T27" fmla="*/ 2 h 35"/>
                  <a:gd name="T28" fmla="*/ 12 w 30"/>
                  <a:gd name="T29" fmla="*/ 0 h 35"/>
                  <a:gd name="T30" fmla="*/ 18 w 30"/>
                  <a:gd name="T31" fmla="*/ 0 h 35"/>
                  <a:gd name="T32" fmla="*/ 23 w 30"/>
                  <a:gd name="T33" fmla="*/ 0 h 35"/>
                  <a:gd name="T34" fmla="*/ 30 w 30"/>
                  <a:gd name="T35" fmla="*/ 2 h 35"/>
                  <a:gd name="T36" fmla="*/ 30 w 30"/>
                  <a:gd name="T37" fmla="*/ 2 h 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0"/>
                  <a:gd name="T58" fmla="*/ 0 h 35"/>
                  <a:gd name="T59" fmla="*/ 30 w 30"/>
                  <a:gd name="T60" fmla="*/ 35 h 3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0" h="35">
                    <a:moveTo>
                      <a:pt x="30" y="2"/>
                    </a:moveTo>
                    <a:lnTo>
                      <a:pt x="30" y="2"/>
                    </a:lnTo>
                    <a:lnTo>
                      <a:pt x="27" y="14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20" y="34"/>
                    </a:lnTo>
                    <a:lnTo>
                      <a:pt x="19" y="35"/>
                    </a:lnTo>
                    <a:lnTo>
                      <a:pt x="16" y="34"/>
                    </a:lnTo>
                    <a:lnTo>
                      <a:pt x="14" y="31"/>
                    </a:lnTo>
                    <a:lnTo>
                      <a:pt x="11" y="2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3" y="6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30" y="2"/>
                    </a:lnTo>
                    <a:lnTo>
                      <a:pt x="30" y="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grpSp>
          <p:nvGrpSpPr>
            <p:cNvPr id="6" name="组合 209"/>
            <p:cNvGrpSpPr>
              <a:grpSpLocks/>
            </p:cNvGrpSpPr>
            <p:nvPr/>
          </p:nvGrpSpPr>
          <p:grpSpPr bwMode="auto">
            <a:xfrm>
              <a:off x="4266982" y="2701574"/>
              <a:ext cx="133186" cy="402846"/>
              <a:chOff x="0" y="0"/>
              <a:chExt cx="203200" cy="601663"/>
            </a:xfrm>
            <a:grpFill/>
          </p:grpSpPr>
          <p:sp>
            <p:nvSpPr>
              <p:cNvPr id="107" name="Freeform 105"/>
              <p:cNvSpPr>
                <a:spLocks noChangeArrowheads="1"/>
              </p:cNvSpPr>
              <p:nvPr/>
            </p:nvSpPr>
            <p:spPr bwMode="auto">
              <a:xfrm>
                <a:off x="26987" y="84138"/>
                <a:ext cx="176213" cy="517525"/>
              </a:xfrm>
              <a:custGeom>
                <a:avLst/>
                <a:gdLst>
                  <a:gd name="T0" fmla="*/ 35 w 111"/>
                  <a:gd name="T1" fmla="*/ 266 h 326"/>
                  <a:gd name="T2" fmla="*/ 66 w 111"/>
                  <a:gd name="T3" fmla="*/ 326 h 326"/>
                  <a:gd name="T4" fmla="*/ 94 w 111"/>
                  <a:gd name="T5" fmla="*/ 322 h 326"/>
                  <a:gd name="T6" fmla="*/ 111 w 111"/>
                  <a:gd name="T7" fmla="*/ 256 h 326"/>
                  <a:gd name="T8" fmla="*/ 76 w 111"/>
                  <a:gd name="T9" fmla="*/ 0 h 326"/>
                  <a:gd name="T10" fmla="*/ 0 w 111"/>
                  <a:gd name="T11" fmla="*/ 11 h 326"/>
                  <a:gd name="T12" fmla="*/ 35 w 111"/>
                  <a:gd name="T13" fmla="*/ 266 h 3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1"/>
                  <a:gd name="T22" fmla="*/ 0 h 326"/>
                  <a:gd name="T23" fmla="*/ 111 w 111"/>
                  <a:gd name="T24" fmla="*/ 326 h 3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1" h="326">
                    <a:moveTo>
                      <a:pt x="35" y="266"/>
                    </a:moveTo>
                    <a:lnTo>
                      <a:pt x="66" y="326"/>
                    </a:lnTo>
                    <a:lnTo>
                      <a:pt x="94" y="322"/>
                    </a:lnTo>
                    <a:lnTo>
                      <a:pt x="111" y="256"/>
                    </a:lnTo>
                    <a:lnTo>
                      <a:pt x="76" y="0"/>
                    </a:lnTo>
                    <a:lnTo>
                      <a:pt x="0" y="11"/>
                    </a:lnTo>
                    <a:lnTo>
                      <a:pt x="35" y="26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08" name="Freeform 106"/>
              <p:cNvSpPr>
                <a:spLocks noChangeArrowheads="1"/>
              </p:cNvSpPr>
              <p:nvPr/>
            </p:nvSpPr>
            <p:spPr bwMode="auto">
              <a:xfrm>
                <a:off x="20637" y="0"/>
                <a:ext cx="127000" cy="146050"/>
              </a:xfrm>
              <a:custGeom>
                <a:avLst/>
                <a:gdLst>
                  <a:gd name="T0" fmla="*/ 4 w 80"/>
                  <a:gd name="T1" fmla="*/ 59 h 92"/>
                  <a:gd name="T2" fmla="*/ 4 w 80"/>
                  <a:gd name="T3" fmla="*/ 59 h 92"/>
                  <a:gd name="T4" fmla="*/ 5 w 80"/>
                  <a:gd name="T5" fmla="*/ 66 h 92"/>
                  <a:gd name="T6" fmla="*/ 9 w 80"/>
                  <a:gd name="T7" fmla="*/ 73 h 92"/>
                  <a:gd name="T8" fmla="*/ 13 w 80"/>
                  <a:gd name="T9" fmla="*/ 80 h 92"/>
                  <a:gd name="T10" fmla="*/ 19 w 80"/>
                  <a:gd name="T11" fmla="*/ 84 h 92"/>
                  <a:gd name="T12" fmla="*/ 24 w 80"/>
                  <a:gd name="T13" fmla="*/ 88 h 92"/>
                  <a:gd name="T14" fmla="*/ 31 w 80"/>
                  <a:gd name="T15" fmla="*/ 91 h 92"/>
                  <a:gd name="T16" fmla="*/ 39 w 80"/>
                  <a:gd name="T17" fmla="*/ 92 h 92"/>
                  <a:gd name="T18" fmla="*/ 46 w 80"/>
                  <a:gd name="T19" fmla="*/ 92 h 92"/>
                  <a:gd name="T20" fmla="*/ 47 w 80"/>
                  <a:gd name="T21" fmla="*/ 92 h 92"/>
                  <a:gd name="T22" fmla="*/ 47 w 80"/>
                  <a:gd name="T23" fmla="*/ 92 h 92"/>
                  <a:gd name="T24" fmla="*/ 55 w 80"/>
                  <a:gd name="T25" fmla="*/ 89 h 92"/>
                  <a:gd name="T26" fmla="*/ 62 w 80"/>
                  <a:gd name="T27" fmla="*/ 87 h 92"/>
                  <a:gd name="T28" fmla="*/ 67 w 80"/>
                  <a:gd name="T29" fmla="*/ 82 h 92"/>
                  <a:gd name="T30" fmla="*/ 71 w 80"/>
                  <a:gd name="T31" fmla="*/ 77 h 92"/>
                  <a:gd name="T32" fmla="*/ 75 w 80"/>
                  <a:gd name="T33" fmla="*/ 70 h 92"/>
                  <a:gd name="T34" fmla="*/ 78 w 80"/>
                  <a:gd name="T35" fmla="*/ 64 h 92"/>
                  <a:gd name="T36" fmla="*/ 80 w 80"/>
                  <a:gd name="T37" fmla="*/ 57 h 92"/>
                  <a:gd name="T38" fmla="*/ 80 w 80"/>
                  <a:gd name="T39" fmla="*/ 49 h 92"/>
                  <a:gd name="T40" fmla="*/ 75 w 80"/>
                  <a:gd name="T41" fmla="*/ 15 h 92"/>
                  <a:gd name="T42" fmla="*/ 75 w 80"/>
                  <a:gd name="T43" fmla="*/ 15 h 92"/>
                  <a:gd name="T44" fmla="*/ 73 w 80"/>
                  <a:gd name="T45" fmla="*/ 8 h 92"/>
                  <a:gd name="T46" fmla="*/ 70 w 80"/>
                  <a:gd name="T47" fmla="*/ 4 h 92"/>
                  <a:gd name="T48" fmla="*/ 66 w 80"/>
                  <a:gd name="T49" fmla="*/ 1 h 92"/>
                  <a:gd name="T50" fmla="*/ 62 w 80"/>
                  <a:gd name="T51" fmla="*/ 0 h 92"/>
                  <a:gd name="T52" fmla="*/ 50 w 80"/>
                  <a:gd name="T53" fmla="*/ 1 h 92"/>
                  <a:gd name="T54" fmla="*/ 35 w 80"/>
                  <a:gd name="T55" fmla="*/ 3 h 92"/>
                  <a:gd name="T56" fmla="*/ 35 w 80"/>
                  <a:gd name="T57" fmla="*/ 3 h 92"/>
                  <a:gd name="T58" fmla="*/ 35 w 80"/>
                  <a:gd name="T59" fmla="*/ 3 h 92"/>
                  <a:gd name="T60" fmla="*/ 20 w 80"/>
                  <a:gd name="T61" fmla="*/ 5 h 92"/>
                  <a:gd name="T62" fmla="*/ 8 w 80"/>
                  <a:gd name="T63" fmla="*/ 7 h 92"/>
                  <a:gd name="T64" fmla="*/ 4 w 80"/>
                  <a:gd name="T65" fmla="*/ 9 h 92"/>
                  <a:gd name="T66" fmla="*/ 1 w 80"/>
                  <a:gd name="T67" fmla="*/ 13 h 92"/>
                  <a:gd name="T68" fmla="*/ 0 w 80"/>
                  <a:gd name="T69" fmla="*/ 17 h 92"/>
                  <a:gd name="T70" fmla="*/ 0 w 80"/>
                  <a:gd name="T71" fmla="*/ 24 h 92"/>
                  <a:gd name="T72" fmla="*/ 4 w 80"/>
                  <a:gd name="T73" fmla="*/ 59 h 9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0"/>
                  <a:gd name="T112" fmla="*/ 0 h 92"/>
                  <a:gd name="T113" fmla="*/ 80 w 80"/>
                  <a:gd name="T114" fmla="*/ 92 h 9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0" h="92">
                    <a:moveTo>
                      <a:pt x="4" y="59"/>
                    </a:moveTo>
                    <a:lnTo>
                      <a:pt x="4" y="59"/>
                    </a:lnTo>
                    <a:lnTo>
                      <a:pt x="5" y="66"/>
                    </a:lnTo>
                    <a:lnTo>
                      <a:pt x="9" y="73"/>
                    </a:lnTo>
                    <a:lnTo>
                      <a:pt x="13" y="80"/>
                    </a:lnTo>
                    <a:lnTo>
                      <a:pt x="19" y="84"/>
                    </a:lnTo>
                    <a:lnTo>
                      <a:pt x="24" y="88"/>
                    </a:lnTo>
                    <a:lnTo>
                      <a:pt x="31" y="91"/>
                    </a:lnTo>
                    <a:lnTo>
                      <a:pt x="39" y="92"/>
                    </a:lnTo>
                    <a:lnTo>
                      <a:pt x="46" y="92"/>
                    </a:lnTo>
                    <a:lnTo>
                      <a:pt x="47" y="92"/>
                    </a:lnTo>
                    <a:lnTo>
                      <a:pt x="47" y="92"/>
                    </a:lnTo>
                    <a:lnTo>
                      <a:pt x="55" y="89"/>
                    </a:lnTo>
                    <a:lnTo>
                      <a:pt x="62" y="87"/>
                    </a:lnTo>
                    <a:lnTo>
                      <a:pt x="67" y="82"/>
                    </a:lnTo>
                    <a:lnTo>
                      <a:pt x="71" y="77"/>
                    </a:lnTo>
                    <a:lnTo>
                      <a:pt x="75" y="70"/>
                    </a:lnTo>
                    <a:lnTo>
                      <a:pt x="78" y="64"/>
                    </a:lnTo>
                    <a:lnTo>
                      <a:pt x="80" y="57"/>
                    </a:lnTo>
                    <a:lnTo>
                      <a:pt x="80" y="49"/>
                    </a:lnTo>
                    <a:lnTo>
                      <a:pt x="75" y="15"/>
                    </a:lnTo>
                    <a:lnTo>
                      <a:pt x="75" y="15"/>
                    </a:lnTo>
                    <a:lnTo>
                      <a:pt x="73" y="8"/>
                    </a:lnTo>
                    <a:lnTo>
                      <a:pt x="70" y="4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0" y="1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20" y="5"/>
                    </a:lnTo>
                    <a:lnTo>
                      <a:pt x="8" y="7"/>
                    </a:lnTo>
                    <a:lnTo>
                      <a:pt x="4" y="9"/>
                    </a:lnTo>
                    <a:lnTo>
                      <a:pt x="1" y="13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4" y="5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09" name="Freeform 107"/>
              <p:cNvSpPr>
                <a:spLocks noChangeArrowheads="1"/>
              </p:cNvSpPr>
              <p:nvPr/>
            </p:nvSpPr>
            <p:spPr bwMode="auto">
              <a:xfrm>
                <a:off x="15875" y="49213"/>
                <a:ext cx="150813" cy="144463"/>
              </a:xfrm>
              <a:custGeom>
                <a:avLst/>
                <a:gdLst>
                  <a:gd name="T0" fmla="*/ 11 w 95"/>
                  <a:gd name="T1" fmla="*/ 91 h 91"/>
                  <a:gd name="T2" fmla="*/ 95 w 95"/>
                  <a:gd name="T3" fmla="*/ 80 h 91"/>
                  <a:gd name="T4" fmla="*/ 84 w 95"/>
                  <a:gd name="T5" fmla="*/ 0 h 91"/>
                  <a:gd name="T6" fmla="*/ 0 w 95"/>
                  <a:gd name="T7" fmla="*/ 11 h 91"/>
                  <a:gd name="T8" fmla="*/ 11 w 95"/>
                  <a:gd name="T9" fmla="*/ 91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5"/>
                  <a:gd name="T16" fmla="*/ 0 h 91"/>
                  <a:gd name="T17" fmla="*/ 95 w 95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5" h="91">
                    <a:moveTo>
                      <a:pt x="11" y="91"/>
                    </a:moveTo>
                    <a:lnTo>
                      <a:pt x="95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10" name="Freeform 109"/>
              <p:cNvSpPr>
                <a:spLocks noChangeArrowheads="1"/>
              </p:cNvSpPr>
              <p:nvPr/>
            </p:nvSpPr>
            <p:spPr bwMode="auto">
              <a:xfrm>
                <a:off x="0" y="90488"/>
                <a:ext cx="44450" cy="260350"/>
              </a:xfrm>
              <a:custGeom>
                <a:avLst/>
                <a:gdLst>
                  <a:gd name="T0" fmla="*/ 21 w 28"/>
                  <a:gd name="T1" fmla="*/ 0 h 164"/>
                  <a:gd name="T2" fmla="*/ 21 w 28"/>
                  <a:gd name="T3" fmla="*/ 0 h 164"/>
                  <a:gd name="T4" fmla="*/ 11 w 28"/>
                  <a:gd name="T5" fmla="*/ 7 h 164"/>
                  <a:gd name="T6" fmla="*/ 5 w 28"/>
                  <a:gd name="T7" fmla="*/ 13 h 164"/>
                  <a:gd name="T8" fmla="*/ 2 w 28"/>
                  <a:gd name="T9" fmla="*/ 17 h 164"/>
                  <a:gd name="T10" fmla="*/ 0 w 28"/>
                  <a:gd name="T11" fmla="*/ 20 h 164"/>
                  <a:gd name="T12" fmla="*/ 0 w 28"/>
                  <a:gd name="T13" fmla="*/ 20 h 164"/>
                  <a:gd name="T14" fmla="*/ 3 w 28"/>
                  <a:gd name="T15" fmla="*/ 44 h 164"/>
                  <a:gd name="T16" fmla="*/ 9 w 28"/>
                  <a:gd name="T17" fmla="*/ 90 h 164"/>
                  <a:gd name="T18" fmla="*/ 18 w 28"/>
                  <a:gd name="T19" fmla="*/ 154 h 164"/>
                  <a:gd name="T20" fmla="*/ 18 w 28"/>
                  <a:gd name="T21" fmla="*/ 154 h 164"/>
                  <a:gd name="T22" fmla="*/ 17 w 28"/>
                  <a:gd name="T23" fmla="*/ 155 h 164"/>
                  <a:gd name="T24" fmla="*/ 18 w 28"/>
                  <a:gd name="T25" fmla="*/ 160 h 164"/>
                  <a:gd name="T26" fmla="*/ 19 w 28"/>
                  <a:gd name="T27" fmla="*/ 161 h 164"/>
                  <a:gd name="T28" fmla="*/ 21 w 28"/>
                  <a:gd name="T29" fmla="*/ 162 h 164"/>
                  <a:gd name="T30" fmla="*/ 23 w 28"/>
                  <a:gd name="T31" fmla="*/ 164 h 164"/>
                  <a:gd name="T32" fmla="*/ 28 w 28"/>
                  <a:gd name="T33" fmla="*/ 164 h 164"/>
                  <a:gd name="T34" fmla="*/ 13 w 28"/>
                  <a:gd name="T35" fmla="*/ 58 h 164"/>
                  <a:gd name="T36" fmla="*/ 19 w 28"/>
                  <a:gd name="T37" fmla="*/ 44 h 164"/>
                  <a:gd name="T38" fmla="*/ 21 w 28"/>
                  <a:gd name="T39" fmla="*/ 0 h 164"/>
                  <a:gd name="T40" fmla="*/ 21 w 28"/>
                  <a:gd name="T41" fmla="*/ 0 h 16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8"/>
                  <a:gd name="T64" fmla="*/ 0 h 164"/>
                  <a:gd name="T65" fmla="*/ 28 w 28"/>
                  <a:gd name="T66" fmla="*/ 164 h 16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8" h="164">
                    <a:moveTo>
                      <a:pt x="21" y="0"/>
                    </a:moveTo>
                    <a:lnTo>
                      <a:pt x="21" y="0"/>
                    </a:lnTo>
                    <a:lnTo>
                      <a:pt x="11" y="7"/>
                    </a:lnTo>
                    <a:lnTo>
                      <a:pt x="5" y="13"/>
                    </a:lnTo>
                    <a:lnTo>
                      <a:pt x="2" y="17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3" y="44"/>
                    </a:lnTo>
                    <a:lnTo>
                      <a:pt x="9" y="90"/>
                    </a:lnTo>
                    <a:lnTo>
                      <a:pt x="18" y="154"/>
                    </a:lnTo>
                    <a:lnTo>
                      <a:pt x="18" y="154"/>
                    </a:lnTo>
                    <a:lnTo>
                      <a:pt x="17" y="155"/>
                    </a:lnTo>
                    <a:lnTo>
                      <a:pt x="18" y="160"/>
                    </a:lnTo>
                    <a:lnTo>
                      <a:pt x="19" y="161"/>
                    </a:lnTo>
                    <a:lnTo>
                      <a:pt x="21" y="162"/>
                    </a:lnTo>
                    <a:lnTo>
                      <a:pt x="23" y="164"/>
                    </a:lnTo>
                    <a:lnTo>
                      <a:pt x="28" y="164"/>
                    </a:lnTo>
                    <a:lnTo>
                      <a:pt x="13" y="58"/>
                    </a:lnTo>
                    <a:lnTo>
                      <a:pt x="19" y="44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grpSp>
          <p:nvGrpSpPr>
            <p:cNvPr id="7" name="组合 207"/>
            <p:cNvGrpSpPr>
              <a:grpSpLocks/>
            </p:cNvGrpSpPr>
            <p:nvPr/>
          </p:nvGrpSpPr>
          <p:grpSpPr bwMode="auto">
            <a:xfrm>
              <a:off x="4570815" y="2705825"/>
              <a:ext cx="522347" cy="410289"/>
              <a:chOff x="0" y="0"/>
              <a:chExt cx="796925" cy="612776"/>
            </a:xfrm>
            <a:grpFill/>
          </p:grpSpPr>
          <p:sp>
            <p:nvSpPr>
              <p:cNvPr id="101" name="Freeform 110"/>
              <p:cNvSpPr>
                <a:spLocks noChangeArrowheads="1"/>
              </p:cNvSpPr>
              <p:nvPr/>
            </p:nvSpPr>
            <p:spPr bwMode="auto">
              <a:xfrm>
                <a:off x="20637" y="0"/>
                <a:ext cx="776288" cy="347663"/>
              </a:xfrm>
              <a:custGeom>
                <a:avLst/>
                <a:gdLst>
                  <a:gd name="T0" fmla="*/ 247 w 489"/>
                  <a:gd name="T1" fmla="*/ 219 h 219"/>
                  <a:gd name="T2" fmla="*/ 489 w 489"/>
                  <a:gd name="T3" fmla="*/ 110 h 219"/>
                  <a:gd name="T4" fmla="*/ 240 w 489"/>
                  <a:gd name="T5" fmla="*/ 0 h 219"/>
                  <a:gd name="T6" fmla="*/ 0 w 489"/>
                  <a:gd name="T7" fmla="*/ 107 h 219"/>
                  <a:gd name="T8" fmla="*/ 247 w 489"/>
                  <a:gd name="T9" fmla="*/ 219 h 2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9"/>
                  <a:gd name="T16" fmla="*/ 0 h 219"/>
                  <a:gd name="T17" fmla="*/ 489 w 489"/>
                  <a:gd name="T18" fmla="*/ 219 h 2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9" h="219">
                    <a:moveTo>
                      <a:pt x="247" y="219"/>
                    </a:moveTo>
                    <a:lnTo>
                      <a:pt x="489" y="110"/>
                    </a:lnTo>
                    <a:lnTo>
                      <a:pt x="240" y="0"/>
                    </a:lnTo>
                    <a:lnTo>
                      <a:pt x="0" y="107"/>
                    </a:lnTo>
                    <a:lnTo>
                      <a:pt x="247" y="21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02" name="Rectangle 111"/>
              <p:cNvSpPr>
                <a:spLocks noChangeArrowheads="1"/>
              </p:cNvSpPr>
              <p:nvPr/>
            </p:nvSpPr>
            <p:spPr bwMode="auto">
              <a:xfrm>
                <a:off x="30162" y="163513"/>
                <a:ext cx="22225" cy="2555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03" name="Freeform 112"/>
              <p:cNvSpPr>
                <a:spLocks noChangeArrowheads="1"/>
              </p:cNvSpPr>
              <p:nvPr/>
            </p:nvSpPr>
            <p:spPr bwMode="auto">
              <a:xfrm>
                <a:off x="3175" y="388938"/>
                <a:ext cx="76200" cy="77788"/>
              </a:xfrm>
              <a:custGeom>
                <a:avLst/>
                <a:gdLst>
                  <a:gd name="T0" fmla="*/ 0 w 48"/>
                  <a:gd name="T1" fmla="*/ 24 h 49"/>
                  <a:gd name="T2" fmla="*/ 0 w 48"/>
                  <a:gd name="T3" fmla="*/ 24 h 49"/>
                  <a:gd name="T4" fmla="*/ 0 w 48"/>
                  <a:gd name="T5" fmla="*/ 20 h 49"/>
                  <a:gd name="T6" fmla="*/ 2 w 48"/>
                  <a:gd name="T7" fmla="*/ 15 h 49"/>
                  <a:gd name="T8" fmla="*/ 4 w 48"/>
                  <a:gd name="T9" fmla="*/ 11 h 49"/>
                  <a:gd name="T10" fmla="*/ 7 w 48"/>
                  <a:gd name="T11" fmla="*/ 8 h 49"/>
                  <a:gd name="T12" fmla="*/ 11 w 48"/>
                  <a:gd name="T13" fmla="*/ 4 h 49"/>
                  <a:gd name="T14" fmla="*/ 15 w 48"/>
                  <a:gd name="T15" fmla="*/ 3 h 49"/>
                  <a:gd name="T16" fmla="*/ 19 w 48"/>
                  <a:gd name="T17" fmla="*/ 1 h 49"/>
                  <a:gd name="T18" fmla="*/ 25 w 48"/>
                  <a:gd name="T19" fmla="*/ 0 h 49"/>
                  <a:gd name="T20" fmla="*/ 25 w 48"/>
                  <a:gd name="T21" fmla="*/ 0 h 49"/>
                  <a:gd name="T22" fmla="*/ 29 w 48"/>
                  <a:gd name="T23" fmla="*/ 1 h 49"/>
                  <a:gd name="T24" fmla="*/ 34 w 48"/>
                  <a:gd name="T25" fmla="*/ 3 h 49"/>
                  <a:gd name="T26" fmla="*/ 38 w 48"/>
                  <a:gd name="T27" fmla="*/ 4 h 49"/>
                  <a:gd name="T28" fmla="*/ 41 w 48"/>
                  <a:gd name="T29" fmla="*/ 8 h 49"/>
                  <a:gd name="T30" fmla="*/ 44 w 48"/>
                  <a:gd name="T31" fmla="*/ 11 h 49"/>
                  <a:gd name="T32" fmla="*/ 46 w 48"/>
                  <a:gd name="T33" fmla="*/ 15 h 49"/>
                  <a:gd name="T34" fmla="*/ 48 w 48"/>
                  <a:gd name="T35" fmla="*/ 20 h 49"/>
                  <a:gd name="T36" fmla="*/ 48 w 48"/>
                  <a:gd name="T37" fmla="*/ 24 h 49"/>
                  <a:gd name="T38" fmla="*/ 48 w 48"/>
                  <a:gd name="T39" fmla="*/ 24 h 49"/>
                  <a:gd name="T40" fmla="*/ 48 w 48"/>
                  <a:gd name="T41" fmla="*/ 30 h 49"/>
                  <a:gd name="T42" fmla="*/ 46 w 48"/>
                  <a:gd name="T43" fmla="*/ 34 h 49"/>
                  <a:gd name="T44" fmla="*/ 44 w 48"/>
                  <a:gd name="T45" fmla="*/ 38 h 49"/>
                  <a:gd name="T46" fmla="*/ 41 w 48"/>
                  <a:gd name="T47" fmla="*/ 42 h 49"/>
                  <a:gd name="T48" fmla="*/ 38 w 48"/>
                  <a:gd name="T49" fmla="*/ 45 h 49"/>
                  <a:gd name="T50" fmla="*/ 34 w 48"/>
                  <a:gd name="T51" fmla="*/ 47 h 49"/>
                  <a:gd name="T52" fmla="*/ 29 w 48"/>
                  <a:gd name="T53" fmla="*/ 49 h 49"/>
                  <a:gd name="T54" fmla="*/ 25 w 48"/>
                  <a:gd name="T55" fmla="*/ 49 h 49"/>
                  <a:gd name="T56" fmla="*/ 25 w 48"/>
                  <a:gd name="T57" fmla="*/ 49 h 49"/>
                  <a:gd name="T58" fmla="*/ 19 w 48"/>
                  <a:gd name="T59" fmla="*/ 49 h 49"/>
                  <a:gd name="T60" fmla="*/ 15 w 48"/>
                  <a:gd name="T61" fmla="*/ 47 h 49"/>
                  <a:gd name="T62" fmla="*/ 11 w 48"/>
                  <a:gd name="T63" fmla="*/ 45 h 49"/>
                  <a:gd name="T64" fmla="*/ 7 w 48"/>
                  <a:gd name="T65" fmla="*/ 42 h 49"/>
                  <a:gd name="T66" fmla="*/ 4 w 48"/>
                  <a:gd name="T67" fmla="*/ 38 h 49"/>
                  <a:gd name="T68" fmla="*/ 2 w 48"/>
                  <a:gd name="T69" fmla="*/ 34 h 49"/>
                  <a:gd name="T70" fmla="*/ 0 w 48"/>
                  <a:gd name="T71" fmla="*/ 30 h 49"/>
                  <a:gd name="T72" fmla="*/ 0 w 48"/>
                  <a:gd name="T73" fmla="*/ 24 h 49"/>
                  <a:gd name="T74" fmla="*/ 0 w 48"/>
                  <a:gd name="T75" fmla="*/ 24 h 4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8"/>
                  <a:gd name="T115" fmla="*/ 0 h 49"/>
                  <a:gd name="T116" fmla="*/ 48 w 48"/>
                  <a:gd name="T117" fmla="*/ 49 h 4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8" h="49">
                    <a:moveTo>
                      <a:pt x="0" y="24"/>
                    </a:moveTo>
                    <a:lnTo>
                      <a:pt x="0" y="24"/>
                    </a:lnTo>
                    <a:lnTo>
                      <a:pt x="0" y="20"/>
                    </a:lnTo>
                    <a:lnTo>
                      <a:pt x="2" y="15"/>
                    </a:lnTo>
                    <a:lnTo>
                      <a:pt x="4" y="11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3"/>
                    </a:lnTo>
                    <a:lnTo>
                      <a:pt x="19" y="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8" y="4"/>
                    </a:lnTo>
                    <a:lnTo>
                      <a:pt x="41" y="8"/>
                    </a:lnTo>
                    <a:lnTo>
                      <a:pt x="44" y="11"/>
                    </a:lnTo>
                    <a:lnTo>
                      <a:pt x="46" y="15"/>
                    </a:lnTo>
                    <a:lnTo>
                      <a:pt x="48" y="20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30"/>
                    </a:lnTo>
                    <a:lnTo>
                      <a:pt x="46" y="34"/>
                    </a:lnTo>
                    <a:lnTo>
                      <a:pt x="44" y="38"/>
                    </a:lnTo>
                    <a:lnTo>
                      <a:pt x="41" y="42"/>
                    </a:lnTo>
                    <a:lnTo>
                      <a:pt x="38" y="45"/>
                    </a:lnTo>
                    <a:lnTo>
                      <a:pt x="34" y="47"/>
                    </a:lnTo>
                    <a:lnTo>
                      <a:pt x="29" y="49"/>
                    </a:lnTo>
                    <a:lnTo>
                      <a:pt x="25" y="49"/>
                    </a:lnTo>
                    <a:lnTo>
                      <a:pt x="25" y="49"/>
                    </a:lnTo>
                    <a:lnTo>
                      <a:pt x="19" y="49"/>
                    </a:lnTo>
                    <a:lnTo>
                      <a:pt x="15" y="47"/>
                    </a:lnTo>
                    <a:lnTo>
                      <a:pt x="11" y="45"/>
                    </a:lnTo>
                    <a:lnTo>
                      <a:pt x="7" y="42"/>
                    </a:lnTo>
                    <a:lnTo>
                      <a:pt x="4" y="38"/>
                    </a:lnTo>
                    <a:lnTo>
                      <a:pt x="2" y="3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04" name="Freeform 113"/>
              <p:cNvSpPr>
                <a:spLocks noChangeArrowheads="1"/>
              </p:cNvSpPr>
              <p:nvPr/>
            </p:nvSpPr>
            <p:spPr bwMode="auto">
              <a:xfrm>
                <a:off x="33337" y="431800"/>
                <a:ext cx="46038" cy="169863"/>
              </a:xfrm>
              <a:custGeom>
                <a:avLst/>
                <a:gdLst>
                  <a:gd name="T0" fmla="*/ 17 w 29"/>
                  <a:gd name="T1" fmla="*/ 5 h 107"/>
                  <a:gd name="T2" fmla="*/ 17 w 29"/>
                  <a:gd name="T3" fmla="*/ 5 h 107"/>
                  <a:gd name="T4" fmla="*/ 19 w 29"/>
                  <a:gd name="T5" fmla="*/ 12 h 107"/>
                  <a:gd name="T6" fmla="*/ 22 w 29"/>
                  <a:gd name="T7" fmla="*/ 22 h 107"/>
                  <a:gd name="T8" fmla="*/ 25 w 29"/>
                  <a:gd name="T9" fmla="*/ 33 h 107"/>
                  <a:gd name="T10" fmla="*/ 27 w 29"/>
                  <a:gd name="T11" fmla="*/ 47 h 107"/>
                  <a:gd name="T12" fmla="*/ 29 w 29"/>
                  <a:gd name="T13" fmla="*/ 65 h 107"/>
                  <a:gd name="T14" fmla="*/ 29 w 29"/>
                  <a:gd name="T15" fmla="*/ 84 h 107"/>
                  <a:gd name="T16" fmla="*/ 27 w 29"/>
                  <a:gd name="T17" fmla="*/ 107 h 107"/>
                  <a:gd name="T18" fmla="*/ 0 w 29"/>
                  <a:gd name="T19" fmla="*/ 107 h 107"/>
                  <a:gd name="T20" fmla="*/ 0 w 29"/>
                  <a:gd name="T21" fmla="*/ 0 h 107"/>
                  <a:gd name="T22" fmla="*/ 0 w 29"/>
                  <a:gd name="T23" fmla="*/ 0 h 107"/>
                  <a:gd name="T24" fmla="*/ 8 w 29"/>
                  <a:gd name="T25" fmla="*/ 4 h 107"/>
                  <a:gd name="T26" fmla="*/ 14 w 29"/>
                  <a:gd name="T27" fmla="*/ 5 h 107"/>
                  <a:gd name="T28" fmla="*/ 15 w 29"/>
                  <a:gd name="T29" fmla="*/ 5 h 107"/>
                  <a:gd name="T30" fmla="*/ 17 w 29"/>
                  <a:gd name="T31" fmla="*/ 5 h 107"/>
                  <a:gd name="T32" fmla="*/ 17 w 29"/>
                  <a:gd name="T33" fmla="*/ 5 h 10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9"/>
                  <a:gd name="T52" fmla="*/ 0 h 107"/>
                  <a:gd name="T53" fmla="*/ 29 w 29"/>
                  <a:gd name="T54" fmla="*/ 107 h 10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9" h="107">
                    <a:moveTo>
                      <a:pt x="17" y="5"/>
                    </a:moveTo>
                    <a:lnTo>
                      <a:pt x="17" y="5"/>
                    </a:lnTo>
                    <a:lnTo>
                      <a:pt x="19" y="12"/>
                    </a:lnTo>
                    <a:lnTo>
                      <a:pt x="22" y="22"/>
                    </a:lnTo>
                    <a:lnTo>
                      <a:pt x="25" y="33"/>
                    </a:lnTo>
                    <a:lnTo>
                      <a:pt x="27" y="47"/>
                    </a:lnTo>
                    <a:lnTo>
                      <a:pt x="29" y="65"/>
                    </a:lnTo>
                    <a:lnTo>
                      <a:pt x="29" y="84"/>
                    </a:lnTo>
                    <a:lnTo>
                      <a:pt x="27" y="107"/>
                    </a:lnTo>
                    <a:lnTo>
                      <a:pt x="0" y="10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4"/>
                    </a:lnTo>
                    <a:lnTo>
                      <a:pt x="14" y="5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05" name="Freeform 114"/>
              <p:cNvSpPr>
                <a:spLocks noChangeArrowheads="1"/>
              </p:cNvSpPr>
              <p:nvPr/>
            </p:nvSpPr>
            <p:spPr bwMode="auto">
              <a:xfrm>
                <a:off x="0" y="431800"/>
                <a:ext cx="46038" cy="169863"/>
              </a:xfrm>
              <a:custGeom>
                <a:avLst/>
                <a:gdLst>
                  <a:gd name="T0" fmla="*/ 13 w 29"/>
                  <a:gd name="T1" fmla="*/ 5 h 107"/>
                  <a:gd name="T2" fmla="*/ 13 w 29"/>
                  <a:gd name="T3" fmla="*/ 5 h 107"/>
                  <a:gd name="T4" fmla="*/ 10 w 29"/>
                  <a:gd name="T5" fmla="*/ 12 h 107"/>
                  <a:gd name="T6" fmla="*/ 4 w 29"/>
                  <a:gd name="T7" fmla="*/ 33 h 107"/>
                  <a:gd name="T8" fmla="*/ 2 w 29"/>
                  <a:gd name="T9" fmla="*/ 47 h 107"/>
                  <a:gd name="T10" fmla="*/ 0 w 29"/>
                  <a:gd name="T11" fmla="*/ 65 h 107"/>
                  <a:gd name="T12" fmla="*/ 0 w 29"/>
                  <a:gd name="T13" fmla="*/ 84 h 107"/>
                  <a:gd name="T14" fmla="*/ 1 w 29"/>
                  <a:gd name="T15" fmla="*/ 107 h 107"/>
                  <a:gd name="T16" fmla="*/ 29 w 29"/>
                  <a:gd name="T17" fmla="*/ 107 h 107"/>
                  <a:gd name="T18" fmla="*/ 29 w 29"/>
                  <a:gd name="T19" fmla="*/ 0 h 107"/>
                  <a:gd name="T20" fmla="*/ 29 w 29"/>
                  <a:gd name="T21" fmla="*/ 0 h 107"/>
                  <a:gd name="T22" fmla="*/ 21 w 29"/>
                  <a:gd name="T23" fmla="*/ 4 h 107"/>
                  <a:gd name="T24" fmla="*/ 16 w 29"/>
                  <a:gd name="T25" fmla="*/ 5 h 107"/>
                  <a:gd name="T26" fmla="*/ 13 w 29"/>
                  <a:gd name="T27" fmla="*/ 5 h 107"/>
                  <a:gd name="T28" fmla="*/ 13 w 29"/>
                  <a:gd name="T29" fmla="*/ 5 h 107"/>
                  <a:gd name="T30" fmla="*/ 13 w 29"/>
                  <a:gd name="T31" fmla="*/ 5 h 10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9"/>
                  <a:gd name="T49" fmla="*/ 0 h 107"/>
                  <a:gd name="T50" fmla="*/ 29 w 29"/>
                  <a:gd name="T51" fmla="*/ 107 h 10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9" h="107">
                    <a:moveTo>
                      <a:pt x="13" y="5"/>
                    </a:moveTo>
                    <a:lnTo>
                      <a:pt x="13" y="5"/>
                    </a:lnTo>
                    <a:lnTo>
                      <a:pt x="10" y="12"/>
                    </a:lnTo>
                    <a:lnTo>
                      <a:pt x="4" y="33"/>
                    </a:lnTo>
                    <a:lnTo>
                      <a:pt x="2" y="47"/>
                    </a:lnTo>
                    <a:lnTo>
                      <a:pt x="0" y="65"/>
                    </a:lnTo>
                    <a:lnTo>
                      <a:pt x="0" y="84"/>
                    </a:lnTo>
                    <a:lnTo>
                      <a:pt x="1" y="107"/>
                    </a:lnTo>
                    <a:lnTo>
                      <a:pt x="29" y="107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1" y="4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06" name="Freeform 115"/>
              <p:cNvSpPr>
                <a:spLocks noChangeArrowheads="1"/>
              </p:cNvSpPr>
              <p:nvPr/>
            </p:nvSpPr>
            <p:spPr bwMode="auto">
              <a:xfrm>
                <a:off x="192087" y="277813"/>
                <a:ext cx="449263" cy="334963"/>
              </a:xfrm>
              <a:custGeom>
                <a:avLst/>
                <a:gdLst>
                  <a:gd name="T0" fmla="*/ 0 w 283"/>
                  <a:gd name="T1" fmla="*/ 0 h 211"/>
                  <a:gd name="T2" fmla="*/ 0 w 283"/>
                  <a:gd name="T3" fmla="*/ 0 h 211"/>
                  <a:gd name="T4" fmla="*/ 63 w 283"/>
                  <a:gd name="T5" fmla="*/ 29 h 211"/>
                  <a:gd name="T6" fmla="*/ 143 w 283"/>
                  <a:gd name="T7" fmla="*/ 67 h 211"/>
                  <a:gd name="T8" fmla="*/ 143 w 283"/>
                  <a:gd name="T9" fmla="*/ 67 h 211"/>
                  <a:gd name="T10" fmla="*/ 221 w 283"/>
                  <a:gd name="T11" fmla="*/ 29 h 211"/>
                  <a:gd name="T12" fmla="*/ 283 w 283"/>
                  <a:gd name="T13" fmla="*/ 0 h 211"/>
                  <a:gd name="T14" fmla="*/ 283 w 283"/>
                  <a:gd name="T15" fmla="*/ 163 h 211"/>
                  <a:gd name="T16" fmla="*/ 283 w 283"/>
                  <a:gd name="T17" fmla="*/ 163 h 211"/>
                  <a:gd name="T18" fmla="*/ 277 w 283"/>
                  <a:gd name="T19" fmla="*/ 170 h 211"/>
                  <a:gd name="T20" fmla="*/ 267 w 283"/>
                  <a:gd name="T21" fmla="*/ 177 h 211"/>
                  <a:gd name="T22" fmla="*/ 259 w 283"/>
                  <a:gd name="T23" fmla="*/ 182 h 211"/>
                  <a:gd name="T24" fmla="*/ 250 w 283"/>
                  <a:gd name="T25" fmla="*/ 188 h 211"/>
                  <a:gd name="T26" fmla="*/ 229 w 283"/>
                  <a:gd name="T27" fmla="*/ 196 h 211"/>
                  <a:gd name="T28" fmla="*/ 209 w 283"/>
                  <a:gd name="T29" fmla="*/ 201 h 211"/>
                  <a:gd name="T30" fmla="*/ 190 w 283"/>
                  <a:gd name="T31" fmla="*/ 205 h 211"/>
                  <a:gd name="T32" fmla="*/ 172 w 283"/>
                  <a:gd name="T33" fmla="*/ 208 h 211"/>
                  <a:gd name="T34" fmla="*/ 147 w 283"/>
                  <a:gd name="T35" fmla="*/ 211 h 211"/>
                  <a:gd name="T36" fmla="*/ 147 w 283"/>
                  <a:gd name="T37" fmla="*/ 211 h 211"/>
                  <a:gd name="T38" fmla="*/ 147 w 283"/>
                  <a:gd name="T39" fmla="*/ 211 h 211"/>
                  <a:gd name="T40" fmla="*/ 143 w 283"/>
                  <a:gd name="T41" fmla="*/ 211 h 211"/>
                  <a:gd name="T42" fmla="*/ 143 w 283"/>
                  <a:gd name="T43" fmla="*/ 211 h 211"/>
                  <a:gd name="T44" fmla="*/ 139 w 283"/>
                  <a:gd name="T45" fmla="*/ 211 h 211"/>
                  <a:gd name="T46" fmla="*/ 139 w 283"/>
                  <a:gd name="T47" fmla="*/ 211 h 211"/>
                  <a:gd name="T48" fmla="*/ 139 w 283"/>
                  <a:gd name="T49" fmla="*/ 211 h 211"/>
                  <a:gd name="T50" fmla="*/ 113 w 283"/>
                  <a:gd name="T51" fmla="*/ 208 h 211"/>
                  <a:gd name="T52" fmla="*/ 94 w 283"/>
                  <a:gd name="T53" fmla="*/ 205 h 211"/>
                  <a:gd name="T54" fmla="*/ 75 w 283"/>
                  <a:gd name="T55" fmla="*/ 201 h 211"/>
                  <a:gd name="T56" fmla="*/ 55 w 283"/>
                  <a:gd name="T57" fmla="*/ 196 h 211"/>
                  <a:gd name="T58" fmla="*/ 36 w 283"/>
                  <a:gd name="T59" fmla="*/ 188 h 211"/>
                  <a:gd name="T60" fmla="*/ 26 w 283"/>
                  <a:gd name="T61" fmla="*/ 182 h 211"/>
                  <a:gd name="T62" fmla="*/ 17 w 283"/>
                  <a:gd name="T63" fmla="*/ 177 h 211"/>
                  <a:gd name="T64" fmla="*/ 9 w 283"/>
                  <a:gd name="T65" fmla="*/ 170 h 211"/>
                  <a:gd name="T66" fmla="*/ 0 w 283"/>
                  <a:gd name="T67" fmla="*/ 163 h 211"/>
                  <a:gd name="T68" fmla="*/ 0 w 283"/>
                  <a:gd name="T69" fmla="*/ 0 h 21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83"/>
                  <a:gd name="T106" fmla="*/ 0 h 211"/>
                  <a:gd name="T107" fmla="*/ 283 w 283"/>
                  <a:gd name="T108" fmla="*/ 211 h 21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83" h="211">
                    <a:moveTo>
                      <a:pt x="0" y="0"/>
                    </a:moveTo>
                    <a:lnTo>
                      <a:pt x="0" y="0"/>
                    </a:lnTo>
                    <a:lnTo>
                      <a:pt x="63" y="29"/>
                    </a:lnTo>
                    <a:lnTo>
                      <a:pt x="143" y="67"/>
                    </a:lnTo>
                    <a:lnTo>
                      <a:pt x="143" y="67"/>
                    </a:lnTo>
                    <a:lnTo>
                      <a:pt x="221" y="29"/>
                    </a:lnTo>
                    <a:lnTo>
                      <a:pt x="283" y="0"/>
                    </a:lnTo>
                    <a:lnTo>
                      <a:pt x="283" y="163"/>
                    </a:lnTo>
                    <a:lnTo>
                      <a:pt x="283" y="163"/>
                    </a:lnTo>
                    <a:lnTo>
                      <a:pt x="277" y="170"/>
                    </a:lnTo>
                    <a:lnTo>
                      <a:pt x="267" y="177"/>
                    </a:lnTo>
                    <a:lnTo>
                      <a:pt x="259" y="182"/>
                    </a:lnTo>
                    <a:lnTo>
                      <a:pt x="250" y="188"/>
                    </a:lnTo>
                    <a:lnTo>
                      <a:pt x="229" y="196"/>
                    </a:lnTo>
                    <a:lnTo>
                      <a:pt x="209" y="201"/>
                    </a:lnTo>
                    <a:lnTo>
                      <a:pt x="190" y="205"/>
                    </a:lnTo>
                    <a:lnTo>
                      <a:pt x="172" y="208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3" y="211"/>
                    </a:lnTo>
                    <a:lnTo>
                      <a:pt x="143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13" y="208"/>
                    </a:lnTo>
                    <a:lnTo>
                      <a:pt x="94" y="205"/>
                    </a:lnTo>
                    <a:lnTo>
                      <a:pt x="75" y="201"/>
                    </a:lnTo>
                    <a:lnTo>
                      <a:pt x="55" y="196"/>
                    </a:lnTo>
                    <a:lnTo>
                      <a:pt x="36" y="188"/>
                    </a:lnTo>
                    <a:lnTo>
                      <a:pt x="26" y="182"/>
                    </a:lnTo>
                    <a:lnTo>
                      <a:pt x="17" y="177"/>
                    </a:lnTo>
                    <a:lnTo>
                      <a:pt x="9" y="170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sp>
          <p:nvSpPr>
            <p:cNvPr id="8" name="Freeform 116"/>
            <p:cNvSpPr>
              <a:spLocks noEditPoints="1" noChangeArrowheads="1"/>
            </p:cNvSpPr>
            <p:nvPr/>
          </p:nvSpPr>
          <p:spPr bwMode="auto">
            <a:xfrm>
              <a:off x="5232594" y="1281515"/>
              <a:ext cx="258052" cy="329505"/>
            </a:xfrm>
            <a:custGeom>
              <a:avLst/>
              <a:gdLst>
                <a:gd name="T0" fmla="*/ 2147483647 w 247"/>
                <a:gd name="T1" fmla="*/ 2147483647 h 310"/>
                <a:gd name="T2" fmla="*/ 2147483647 w 247"/>
                <a:gd name="T3" fmla="*/ 2147483647 h 310"/>
                <a:gd name="T4" fmla="*/ 2147483647 w 247"/>
                <a:gd name="T5" fmla="*/ 2147483647 h 310"/>
                <a:gd name="T6" fmla="*/ 2147483647 w 247"/>
                <a:gd name="T7" fmla="*/ 2147483647 h 310"/>
                <a:gd name="T8" fmla="*/ 2147483647 w 247"/>
                <a:gd name="T9" fmla="*/ 2147483647 h 310"/>
                <a:gd name="T10" fmla="*/ 2147483647 w 247"/>
                <a:gd name="T11" fmla="*/ 2147483647 h 310"/>
                <a:gd name="T12" fmla="*/ 2147483647 w 247"/>
                <a:gd name="T13" fmla="*/ 2147483647 h 310"/>
                <a:gd name="T14" fmla="*/ 2147483647 w 247"/>
                <a:gd name="T15" fmla="*/ 0 h 310"/>
                <a:gd name="T16" fmla="*/ 2147483647 w 247"/>
                <a:gd name="T17" fmla="*/ 2147483647 h 310"/>
                <a:gd name="T18" fmla="*/ 2147483647 w 247"/>
                <a:gd name="T19" fmla="*/ 2147483647 h 310"/>
                <a:gd name="T20" fmla="*/ 2147483647 w 247"/>
                <a:gd name="T21" fmla="*/ 2147483647 h 310"/>
                <a:gd name="T22" fmla="*/ 2147483647 w 247"/>
                <a:gd name="T23" fmla="*/ 2147483647 h 310"/>
                <a:gd name="T24" fmla="*/ 2147483647 w 247"/>
                <a:gd name="T25" fmla="*/ 2147483647 h 310"/>
                <a:gd name="T26" fmla="*/ 2147483647 w 247"/>
                <a:gd name="T27" fmla="*/ 2147483647 h 310"/>
                <a:gd name="T28" fmla="*/ 2147483647 w 247"/>
                <a:gd name="T29" fmla="*/ 2147483647 h 310"/>
                <a:gd name="T30" fmla="*/ 2147483647 w 247"/>
                <a:gd name="T31" fmla="*/ 2147483647 h 310"/>
                <a:gd name="T32" fmla="*/ 2147483647 w 247"/>
                <a:gd name="T33" fmla="*/ 2147483647 h 310"/>
                <a:gd name="T34" fmla="*/ 2147483647 w 247"/>
                <a:gd name="T35" fmla="*/ 2147483647 h 310"/>
                <a:gd name="T36" fmla="*/ 2147483647 w 247"/>
                <a:gd name="T37" fmla="*/ 2147483647 h 310"/>
                <a:gd name="T38" fmla="*/ 2147483647 w 247"/>
                <a:gd name="T39" fmla="*/ 2147483647 h 310"/>
                <a:gd name="T40" fmla="*/ 2147483647 w 247"/>
                <a:gd name="T41" fmla="*/ 2147483647 h 310"/>
                <a:gd name="T42" fmla="*/ 2147483647 w 247"/>
                <a:gd name="T43" fmla="*/ 2147483647 h 310"/>
                <a:gd name="T44" fmla="*/ 2147483647 w 247"/>
                <a:gd name="T45" fmla="*/ 2147483647 h 310"/>
                <a:gd name="T46" fmla="*/ 2147483647 w 247"/>
                <a:gd name="T47" fmla="*/ 2147483647 h 310"/>
                <a:gd name="T48" fmla="*/ 2147483647 w 247"/>
                <a:gd name="T49" fmla="*/ 2147483647 h 310"/>
                <a:gd name="T50" fmla="*/ 2147483647 w 247"/>
                <a:gd name="T51" fmla="*/ 2147483647 h 310"/>
                <a:gd name="T52" fmla="*/ 2147483647 w 247"/>
                <a:gd name="T53" fmla="*/ 2147483647 h 310"/>
                <a:gd name="T54" fmla="*/ 2147483647 w 247"/>
                <a:gd name="T55" fmla="*/ 2147483647 h 310"/>
                <a:gd name="T56" fmla="*/ 2147483647 w 247"/>
                <a:gd name="T57" fmla="*/ 2147483647 h 310"/>
                <a:gd name="T58" fmla="*/ 2147483647 w 247"/>
                <a:gd name="T59" fmla="*/ 2147483647 h 310"/>
                <a:gd name="T60" fmla="*/ 2147483647 w 247"/>
                <a:gd name="T61" fmla="*/ 2147483647 h 310"/>
                <a:gd name="T62" fmla="*/ 2147483647 w 247"/>
                <a:gd name="T63" fmla="*/ 2147483647 h 310"/>
                <a:gd name="T64" fmla="*/ 2147483647 w 247"/>
                <a:gd name="T65" fmla="*/ 2147483647 h 310"/>
                <a:gd name="T66" fmla="*/ 2147483647 w 247"/>
                <a:gd name="T67" fmla="*/ 2147483647 h 310"/>
                <a:gd name="T68" fmla="*/ 2147483647 w 247"/>
                <a:gd name="T69" fmla="*/ 2147483647 h 310"/>
                <a:gd name="T70" fmla="*/ 2147483647 w 247"/>
                <a:gd name="T71" fmla="*/ 2147483647 h 310"/>
                <a:gd name="T72" fmla="*/ 2147483647 w 247"/>
                <a:gd name="T73" fmla="*/ 2147483647 h 310"/>
                <a:gd name="T74" fmla="*/ 2147483647 w 247"/>
                <a:gd name="T75" fmla="*/ 2147483647 h 310"/>
                <a:gd name="T76" fmla="*/ 2147483647 w 247"/>
                <a:gd name="T77" fmla="*/ 2147483647 h 310"/>
                <a:gd name="T78" fmla="*/ 2147483647 w 247"/>
                <a:gd name="T79" fmla="*/ 2147483647 h 310"/>
                <a:gd name="T80" fmla="*/ 2147483647 w 247"/>
                <a:gd name="T81" fmla="*/ 2147483647 h 310"/>
                <a:gd name="T82" fmla="*/ 2147483647 w 247"/>
                <a:gd name="T83" fmla="*/ 2147483647 h 310"/>
                <a:gd name="T84" fmla="*/ 2147483647 w 247"/>
                <a:gd name="T85" fmla="*/ 2147483647 h 310"/>
                <a:gd name="T86" fmla="*/ 2147483647 w 247"/>
                <a:gd name="T87" fmla="*/ 2147483647 h 310"/>
                <a:gd name="T88" fmla="*/ 2147483647 w 247"/>
                <a:gd name="T89" fmla="*/ 2147483647 h 310"/>
                <a:gd name="T90" fmla="*/ 2147483647 w 247"/>
                <a:gd name="T91" fmla="*/ 2147483647 h 310"/>
                <a:gd name="T92" fmla="*/ 2147483647 w 247"/>
                <a:gd name="T93" fmla="*/ 2147483647 h 310"/>
                <a:gd name="T94" fmla="*/ 2147483647 w 247"/>
                <a:gd name="T95" fmla="*/ 2147483647 h 3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47"/>
                <a:gd name="T145" fmla="*/ 0 h 310"/>
                <a:gd name="T146" fmla="*/ 247 w 247"/>
                <a:gd name="T147" fmla="*/ 310 h 31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47" h="310">
                  <a:moveTo>
                    <a:pt x="80" y="150"/>
                  </a:moveTo>
                  <a:lnTo>
                    <a:pt x="80" y="150"/>
                  </a:lnTo>
                  <a:lnTo>
                    <a:pt x="82" y="150"/>
                  </a:lnTo>
                  <a:lnTo>
                    <a:pt x="84" y="146"/>
                  </a:lnTo>
                  <a:lnTo>
                    <a:pt x="86" y="140"/>
                  </a:lnTo>
                  <a:lnTo>
                    <a:pt x="87" y="132"/>
                  </a:lnTo>
                  <a:lnTo>
                    <a:pt x="87" y="59"/>
                  </a:lnTo>
                  <a:lnTo>
                    <a:pt x="82" y="55"/>
                  </a:lnTo>
                  <a:lnTo>
                    <a:pt x="80" y="50"/>
                  </a:lnTo>
                  <a:lnTo>
                    <a:pt x="79" y="50"/>
                  </a:lnTo>
                  <a:lnTo>
                    <a:pt x="79" y="17"/>
                  </a:lnTo>
                  <a:lnTo>
                    <a:pt x="80" y="17"/>
                  </a:lnTo>
                  <a:lnTo>
                    <a:pt x="80" y="16"/>
                  </a:lnTo>
                  <a:lnTo>
                    <a:pt x="80" y="13"/>
                  </a:lnTo>
                  <a:lnTo>
                    <a:pt x="83" y="10"/>
                  </a:lnTo>
                  <a:lnTo>
                    <a:pt x="87" y="6"/>
                  </a:lnTo>
                  <a:lnTo>
                    <a:pt x="92" y="5"/>
                  </a:lnTo>
                  <a:lnTo>
                    <a:pt x="107" y="1"/>
                  </a:lnTo>
                  <a:lnTo>
                    <a:pt x="125" y="0"/>
                  </a:lnTo>
                  <a:lnTo>
                    <a:pt x="141" y="1"/>
                  </a:lnTo>
                  <a:lnTo>
                    <a:pt x="156" y="5"/>
                  </a:lnTo>
                  <a:lnTo>
                    <a:pt x="162" y="6"/>
                  </a:lnTo>
                  <a:lnTo>
                    <a:pt x="166" y="10"/>
                  </a:lnTo>
                  <a:lnTo>
                    <a:pt x="168" y="13"/>
                  </a:lnTo>
                  <a:lnTo>
                    <a:pt x="168" y="16"/>
                  </a:lnTo>
                  <a:lnTo>
                    <a:pt x="168" y="17"/>
                  </a:lnTo>
                  <a:lnTo>
                    <a:pt x="170" y="17"/>
                  </a:lnTo>
                  <a:lnTo>
                    <a:pt x="170" y="50"/>
                  </a:lnTo>
                  <a:lnTo>
                    <a:pt x="168" y="50"/>
                  </a:lnTo>
                  <a:lnTo>
                    <a:pt x="168" y="52"/>
                  </a:lnTo>
                  <a:lnTo>
                    <a:pt x="166" y="55"/>
                  </a:lnTo>
                  <a:lnTo>
                    <a:pt x="162" y="58"/>
                  </a:lnTo>
                  <a:lnTo>
                    <a:pt x="156" y="59"/>
                  </a:lnTo>
                  <a:lnTo>
                    <a:pt x="156" y="132"/>
                  </a:lnTo>
                  <a:lnTo>
                    <a:pt x="156" y="136"/>
                  </a:lnTo>
                  <a:lnTo>
                    <a:pt x="157" y="140"/>
                  </a:lnTo>
                  <a:lnTo>
                    <a:pt x="160" y="146"/>
                  </a:lnTo>
                  <a:lnTo>
                    <a:pt x="164" y="150"/>
                  </a:lnTo>
                  <a:lnTo>
                    <a:pt x="166" y="150"/>
                  </a:lnTo>
                  <a:lnTo>
                    <a:pt x="175" y="158"/>
                  </a:lnTo>
                  <a:lnTo>
                    <a:pt x="190" y="171"/>
                  </a:lnTo>
                  <a:lnTo>
                    <a:pt x="206" y="189"/>
                  </a:lnTo>
                  <a:lnTo>
                    <a:pt x="222" y="211"/>
                  </a:lnTo>
                  <a:lnTo>
                    <a:pt x="231" y="222"/>
                  </a:lnTo>
                  <a:lnTo>
                    <a:pt x="236" y="232"/>
                  </a:lnTo>
                  <a:lnTo>
                    <a:pt x="241" y="243"/>
                  </a:lnTo>
                  <a:lnTo>
                    <a:pt x="246" y="253"/>
                  </a:lnTo>
                  <a:lnTo>
                    <a:pt x="247" y="262"/>
                  </a:lnTo>
                  <a:lnTo>
                    <a:pt x="246" y="272"/>
                  </a:lnTo>
                  <a:lnTo>
                    <a:pt x="243" y="278"/>
                  </a:lnTo>
                  <a:lnTo>
                    <a:pt x="240" y="282"/>
                  </a:lnTo>
                  <a:lnTo>
                    <a:pt x="236" y="285"/>
                  </a:lnTo>
                  <a:lnTo>
                    <a:pt x="221" y="293"/>
                  </a:lnTo>
                  <a:lnTo>
                    <a:pt x="205" y="300"/>
                  </a:lnTo>
                  <a:lnTo>
                    <a:pt x="187" y="304"/>
                  </a:lnTo>
                  <a:lnTo>
                    <a:pt x="171" y="307"/>
                  </a:lnTo>
                  <a:lnTo>
                    <a:pt x="155" y="310"/>
                  </a:lnTo>
                  <a:lnTo>
                    <a:pt x="141" y="310"/>
                  </a:lnTo>
                  <a:lnTo>
                    <a:pt x="124" y="310"/>
                  </a:lnTo>
                  <a:lnTo>
                    <a:pt x="113" y="310"/>
                  </a:lnTo>
                  <a:lnTo>
                    <a:pt x="95" y="310"/>
                  </a:lnTo>
                  <a:lnTo>
                    <a:pt x="74" y="307"/>
                  </a:lnTo>
                  <a:lnTo>
                    <a:pt x="51" y="303"/>
                  </a:lnTo>
                  <a:lnTo>
                    <a:pt x="51" y="282"/>
                  </a:lnTo>
                  <a:lnTo>
                    <a:pt x="63" y="285"/>
                  </a:lnTo>
                  <a:lnTo>
                    <a:pt x="72" y="287"/>
                  </a:lnTo>
                  <a:lnTo>
                    <a:pt x="83" y="287"/>
                  </a:lnTo>
                  <a:lnTo>
                    <a:pt x="72" y="284"/>
                  </a:lnTo>
                  <a:lnTo>
                    <a:pt x="61" y="280"/>
                  </a:lnTo>
                  <a:lnTo>
                    <a:pt x="51" y="274"/>
                  </a:lnTo>
                  <a:lnTo>
                    <a:pt x="51" y="211"/>
                  </a:lnTo>
                  <a:lnTo>
                    <a:pt x="60" y="199"/>
                  </a:lnTo>
                  <a:lnTo>
                    <a:pt x="68" y="189"/>
                  </a:lnTo>
                  <a:lnTo>
                    <a:pt x="76" y="180"/>
                  </a:lnTo>
                  <a:lnTo>
                    <a:pt x="68" y="186"/>
                  </a:lnTo>
                  <a:lnTo>
                    <a:pt x="51" y="203"/>
                  </a:lnTo>
                  <a:lnTo>
                    <a:pt x="51" y="178"/>
                  </a:lnTo>
                  <a:lnTo>
                    <a:pt x="68" y="159"/>
                  </a:lnTo>
                  <a:lnTo>
                    <a:pt x="80" y="150"/>
                  </a:lnTo>
                  <a:close/>
                  <a:moveTo>
                    <a:pt x="51" y="303"/>
                  </a:moveTo>
                  <a:lnTo>
                    <a:pt x="51" y="303"/>
                  </a:lnTo>
                  <a:lnTo>
                    <a:pt x="40" y="299"/>
                  </a:lnTo>
                  <a:lnTo>
                    <a:pt x="30" y="296"/>
                  </a:lnTo>
                  <a:lnTo>
                    <a:pt x="21" y="291"/>
                  </a:lnTo>
                  <a:lnTo>
                    <a:pt x="11" y="285"/>
                  </a:lnTo>
                  <a:lnTo>
                    <a:pt x="6" y="281"/>
                  </a:lnTo>
                  <a:lnTo>
                    <a:pt x="3" y="276"/>
                  </a:lnTo>
                  <a:lnTo>
                    <a:pt x="2" y="270"/>
                  </a:lnTo>
                  <a:lnTo>
                    <a:pt x="0" y="265"/>
                  </a:lnTo>
                  <a:lnTo>
                    <a:pt x="0" y="258"/>
                  </a:lnTo>
                  <a:lnTo>
                    <a:pt x="3" y="251"/>
                  </a:lnTo>
                  <a:lnTo>
                    <a:pt x="9" y="236"/>
                  </a:lnTo>
                  <a:lnTo>
                    <a:pt x="17" y="222"/>
                  </a:lnTo>
                  <a:lnTo>
                    <a:pt x="27" y="205"/>
                  </a:lnTo>
                  <a:lnTo>
                    <a:pt x="38" y="192"/>
                  </a:lnTo>
                  <a:lnTo>
                    <a:pt x="51" y="178"/>
                  </a:lnTo>
                  <a:lnTo>
                    <a:pt x="51" y="203"/>
                  </a:lnTo>
                  <a:lnTo>
                    <a:pt x="38" y="215"/>
                  </a:lnTo>
                  <a:lnTo>
                    <a:pt x="27" y="228"/>
                  </a:lnTo>
                  <a:lnTo>
                    <a:pt x="23" y="235"/>
                  </a:lnTo>
                  <a:lnTo>
                    <a:pt x="21" y="242"/>
                  </a:lnTo>
                  <a:lnTo>
                    <a:pt x="18" y="249"/>
                  </a:lnTo>
                  <a:lnTo>
                    <a:pt x="18" y="255"/>
                  </a:lnTo>
                  <a:lnTo>
                    <a:pt x="18" y="261"/>
                  </a:lnTo>
                  <a:lnTo>
                    <a:pt x="21" y="266"/>
                  </a:lnTo>
                  <a:lnTo>
                    <a:pt x="23" y="270"/>
                  </a:lnTo>
                  <a:lnTo>
                    <a:pt x="27" y="273"/>
                  </a:lnTo>
                  <a:lnTo>
                    <a:pt x="38" y="278"/>
                  </a:lnTo>
                  <a:lnTo>
                    <a:pt x="51" y="282"/>
                  </a:lnTo>
                  <a:lnTo>
                    <a:pt x="51" y="303"/>
                  </a:lnTo>
                  <a:close/>
                  <a:moveTo>
                    <a:pt x="51" y="211"/>
                  </a:moveTo>
                  <a:lnTo>
                    <a:pt x="51" y="211"/>
                  </a:lnTo>
                  <a:lnTo>
                    <a:pt x="44" y="222"/>
                  </a:lnTo>
                  <a:lnTo>
                    <a:pt x="38" y="232"/>
                  </a:lnTo>
                  <a:lnTo>
                    <a:pt x="34" y="243"/>
                  </a:lnTo>
                  <a:lnTo>
                    <a:pt x="33" y="253"/>
                  </a:lnTo>
                  <a:lnTo>
                    <a:pt x="36" y="259"/>
                  </a:lnTo>
                  <a:lnTo>
                    <a:pt x="38" y="265"/>
                  </a:lnTo>
                  <a:lnTo>
                    <a:pt x="44" y="270"/>
                  </a:lnTo>
                  <a:lnTo>
                    <a:pt x="51" y="274"/>
                  </a:lnTo>
                  <a:lnTo>
                    <a:pt x="51" y="2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9" name="组合 204"/>
            <p:cNvGrpSpPr>
              <a:grpSpLocks/>
            </p:cNvGrpSpPr>
            <p:nvPr/>
          </p:nvGrpSpPr>
          <p:grpSpPr bwMode="auto">
            <a:xfrm>
              <a:off x="3378365" y="1169908"/>
              <a:ext cx="266377" cy="409225"/>
              <a:chOff x="0" y="0"/>
              <a:chExt cx="404813" cy="611188"/>
            </a:xfrm>
            <a:grpFill/>
          </p:grpSpPr>
          <p:sp>
            <p:nvSpPr>
              <p:cNvPr id="97" name="Freeform 117"/>
              <p:cNvSpPr>
                <a:spLocks noChangeArrowheads="1"/>
              </p:cNvSpPr>
              <p:nvPr/>
            </p:nvSpPr>
            <p:spPr bwMode="auto">
              <a:xfrm>
                <a:off x="123825" y="49212"/>
                <a:ext cx="139700" cy="139700"/>
              </a:xfrm>
              <a:custGeom>
                <a:avLst/>
                <a:gdLst>
                  <a:gd name="T0" fmla="*/ 88 w 88"/>
                  <a:gd name="T1" fmla="*/ 44 h 88"/>
                  <a:gd name="T2" fmla="*/ 88 w 88"/>
                  <a:gd name="T3" fmla="*/ 44 h 88"/>
                  <a:gd name="T4" fmla="*/ 86 w 88"/>
                  <a:gd name="T5" fmla="*/ 36 h 88"/>
                  <a:gd name="T6" fmla="*/ 83 w 88"/>
                  <a:gd name="T7" fmla="*/ 27 h 88"/>
                  <a:gd name="T8" fmla="*/ 79 w 88"/>
                  <a:gd name="T9" fmla="*/ 19 h 88"/>
                  <a:gd name="T10" fmla="*/ 74 w 88"/>
                  <a:gd name="T11" fmla="*/ 13 h 88"/>
                  <a:gd name="T12" fmla="*/ 67 w 88"/>
                  <a:gd name="T13" fmla="*/ 7 h 88"/>
                  <a:gd name="T14" fmla="*/ 60 w 88"/>
                  <a:gd name="T15" fmla="*/ 3 h 88"/>
                  <a:gd name="T16" fmla="*/ 52 w 88"/>
                  <a:gd name="T17" fmla="*/ 0 h 88"/>
                  <a:gd name="T18" fmla="*/ 43 w 88"/>
                  <a:gd name="T19" fmla="*/ 0 h 88"/>
                  <a:gd name="T20" fmla="*/ 43 w 88"/>
                  <a:gd name="T21" fmla="*/ 0 h 88"/>
                  <a:gd name="T22" fmla="*/ 35 w 88"/>
                  <a:gd name="T23" fmla="*/ 0 h 88"/>
                  <a:gd name="T24" fmla="*/ 27 w 88"/>
                  <a:gd name="T25" fmla="*/ 3 h 88"/>
                  <a:gd name="T26" fmla="*/ 18 w 88"/>
                  <a:gd name="T27" fmla="*/ 7 h 88"/>
                  <a:gd name="T28" fmla="*/ 12 w 88"/>
                  <a:gd name="T29" fmla="*/ 13 h 88"/>
                  <a:gd name="T30" fmla="*/ 6 w 88"/>
                  <a:gd name="T31" fmla="*/ 19 h 88"/>
                  <a:gd name="T32" fmla="*/ 2 w 88"/>
                  <a:gd name="T33" fmla="*/ 27 h 88"/>
                  <a:gd name="T34" fmla="*/ 0 w 88"/>
                  <a:gd name="T35" fmla="*/ 36 h 88"/>
                  <a:gd name="T36" fmla="*/ 0 w 88"/>
                  <a:gd name="T37" fmla="*/ 44 h 88"/>
                  <a:gd name="T38" fmla="*/ 0 w 88"/>
                  <a:gd name="T39" fmla="*/ 44 h 88"/>
                  <a:gd name="T40" fmla="*/ 0 w 88"/>
                  <a:gd name="T41" fmla="*/ 53 h 88"/>
                  <a:gd name="T42" fmla="*/ 2 w 88"/>
                  <a:gd name="T43" fmla="*/ 61 h 88"/>
                  <a:gd name="T44" fmla="*/ 6 w 88"/>
                  <a:gd name="T45" fmla="*/ 68 h 88"/>
                  <a:gd name="T46" fmla="*/ 12 w 88"/>
                  <a:gd name="T47" fmla="*/ 75 h 88"/>
                  <a:gd name="T48" fmla="*/ 18 w 88"/>
                  <a:gd name="T49" fmla="*/ 80 h 88"/>
                  <a:gd name="T50" fmla="*/ 27 w 88"/>
                  <a:gd name="T51" fmla="*/ 84 h 88"/>
                  <a:gd name="T52" fmla="*/ 35 w 88"/>
                  <a:gd name="T53" fmla="*/ 87 h 88"/>
                  <a:gd name="T54" fmla="*/ 43 w 88"/>
                  <a:gd name="T55" fmla="*/ 88 h 88"/>
                  <a:gd name="T56" fmla="*/ 43 w 88"/>
                  <a:gd name="T57" fmla="*/ 88 h 88"/>
                  <a:gd name="T58" fmla="*/ 52 w 88"/>
                  <a:gd name="T59" fmla="*/ 87 h 88"/>
                  <a:gd name="T60" fmla="*/ 60 w 88"/>
                  <a:gd name="T61" fmla="*/ 84 h 88"/>
                  <a:gd name="T62" fmla="*/ 67 w 88"/>
                  <a:gd name="T63" fmla="*/ 80 h 88"/>
                  <a:gd name="T64" fmla="*/ 74 w 88"/>
                  <a:gd name="T65" fmla="*/ 75 h 88"/>
                  <a:gd name="T66" fmla="*/ 79 w 88"/>
                  <a:gd name="T67" fmla="*/ 68 h 88"/>
                  <a:gd name="T68" fmla="*/ 83 w 88"/>
                  <a:gd name="T69" fmla="*/ 61 h 88"/>
                  <a:gd name="T70" fmla="*/ 86 w 88"/>
                  <a:gd name="T71" fmla="*/ 53 h 88"/>
                  <a:gd name="T72" fmla="*/ 88 w 88"/>
                  <a:gd name="T73" fmla="*/ 44 h 88"/>
                  <a:gd name="T74" fmla="*/ 88 w 88"/>
                  <a:gd name="T75" fmla="*/ 44 h 8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88"/>
                  <a:gd name="T115" fmla="*/ 0 h 88"/>
                  <a:gd name="T116" fmla="*/ 88 w 88"/>
                  <a:gd name="T117" fmla="*/ 88 h 8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88" h="88">
                    <a:moveTo>
                      <a:pt x="88" y="44"/>
                    </a:moveTo>
                    <a:lnTo>
                      <a:pt x="88" y="44"/>
                    </a:lnTo>
                    <a:lnTo>
                      <a:pt x="86" y="36"/>
                    </a:lnTo>
                    <a:lnTo>
                      <a:pt x="83" y="27"/>
                    </a:lnTo>
                    <a:lnTo>
                      <a:pt x="79" y="19"/>
                    </a:lnTo>
                    <a:lnTo>
                      <a:pt x="74" y="13"/>
                    </a:lnTo>
                    <a:lnTo>
                      <a:pt x="67" y="7"/>
                    </a:lnTo>
                    <a:lnTo>
                      <a:pt x="60" y="3"/>
                    </a:lnTo>
                    <a:lnTo>
                      <a:pt x="52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5" y="0"/>
                    </a:lnTo>
                    <a:lnTo>
                      <a:pt x="27" y="3"/>
                    </a:lnTo>
                    <a:lnTo>
                      <a:pt x="18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2" y="27"/>
                    </a:lnTo>
                    <a:lnTo>
                      <a:pt x="0" y="36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2" y="61"/>
                    </a:lnTo>
                    <a:lnTo>
                      <a:pt x="6" y="68"/>
                    </a:lnTo>
                    <a:lnTo>
                      <a:pt x="12" y="75"/>
                    </a:lnTo>
                    <a:lnTo>
                      <a:pt x="18" y="80"/>
                    </a:lnTo>
                    <a:lnTo>
                      <a:pt x="27" y="84"/>
                    </a:lnTo>
                    <a:lnTo>
                      <a:pt x="35" y="87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52" y="87"/>
                    </a:lnTo>
                    <a:lnTo>
                      <a:pt x="60" y="84"/>
                    </a:lnTo>
                    <a:lnTo>
                      <a:pt x="67" y="80"/>
                    </a:lnTo>
                    <a:lnTo>
                      <a:pt x="74" y="75"/>
                    </a:lnTo>
                    <a:lnTo>
                      <a:pt x="79" y="68"/>
                    </a:lnTo>
                    <a:lnTo>
                      <a:pt x="83" y="61"/>
                    </a:lnTo>
                    <a:lnTo>
                      <a:pt x="86" y="53"/>
                    </a:lnTo>
                    <a:lnTo>
                      <a:pt x="88" y="44"/>
                    </a:lnTo>
                    <a:lnTo>
                      <a:pt x="88" y="4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98" name="Freeform 118"/>
              <p:cNvSpPr>
                <a:spLocks noChangeArrowheads="1"/>
              </p:cNvSpPr>
              <p:nvPr/>
            </p:nvSpPr>
            <p:spPr bwMode="auto">
              <a:xfrm>
                <a:off x="0" y="152400"/>
                <a:ext cx="212725" cy="458788"/>
              </a:xfrm>
              <a:custGeom>
                <a:avLst/>
                <a:gdLst>
                  <a:gd name="T0" fmla="*/ 134 w 134"/>
                  <a:gd name="T1" fmla="*/ 7 h 289"/>
                  <a:gd name="T2" fmla="*/ 134 w 134"/>
                  <a:gd name="T3" fmla="*/ 7 h 289"/>
                  <a:gd name="T4" fmla="*/ 88 w 134"/>
                  <a:gd name="T5" fmla="*/ 129 h 289"/>
                  <a:gd name="T6" fmla="*/ 42 w 134"/>
                  <a:gd name="T7" fmla="*/ 248 h 289"/>
                  <a:gd name="T8" fmla="*/ 42 w 134"/>
                  <a:gd name="T9" fmla="*/ 248 h 289"/>
                  <a:gd name="T10" fmla="*/ 22 w 134"/>
                  <a:gd name="T11" fmla="*/ 268 h 289"/>
                  <a:gd name="T12" fmla="*/ 8 w 134"/>
                  <a:gd name="T13" fmla="*/ 282 h 289"/>
                  <a:gd name="T14" fmla="*/ 3 w 134"/>
                  <a:gd name="T15" fmla="*/ 286 h 289"/>
                  <a:gd name="T16" fmla="*/ 0 w 134"/>
                  <a:gd name="T17" fmla="*/ 289 h 289"/>
                  <a:gd name="T18" fmla="*/ 0 w 134"/>
                  <a:gd name="T19" fmla="*/ 289 h 289"/>
                  <a:gd name="T20" fmla="*/ 3 w 134"/>
                  <a:gd name="T21" fmla="*/ 275 h 289"/>
                  <a:gd name="T22" fmla="*/ 15 w 134"/>
                  <a:gd name="T23" fmla="*/ 243 h 289"/>
                  <a:gd name="T24" fmla="*/ 50 w 134"/>
                  <a:gd name="T25" fmla="*/ 144 h 289"/>
                  <a:gd name="T26" fmla="*/ 105 w 134"/>
                  <a:gd name="T27" fmla="*/ 0 h 289"/>
                  <a:gd name="T28" fmla="*/ 134 w 134"/>
                  <a:gd name="T29" fmla="*/ 7 h 28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34"/>
                  <a:gd name="T46" fmla="*/ 0 h 289"/>
                  <a:gd name="T47" fmla="*/ 134 w 134"/>
                  <a:gd name="T48" fmla="*/ 289 h 28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34" h="289">
                    <a:moveTo>
                      <a:pt x="134" y="7"/>
                    </a:moveTo>
                    <a:lnTo>
                      <a:pt x="134" y="7"/>
                    </a:lnTo>
                    <a:lnTo>
                      <a:pt x="88" y="129"/>
                    </a:lnTo>
                    <a:lnTo>
                      <a:pt x="42" y="248"/>
                    </a:lnTo>
                    <a:lnTo>
                      <a:pt x="42" y="248"/>
                    </a:lnTo>
                    <a:lnTo>
                      <a:pt x="22" y="268"/>
                    </a:lnTo>
                    <a:lnTo>
                      <a:pt x="8" y="282"/>
                    </a:lnTo>
                    <a:lnTo>
                      <a:pt x="3" y="286"/>
                    </a:lnTo>
                    <a:lnTo>
                      <a:pt x="0" y="289"/>
                    </a:lnTo>
                    <a:lnTo>
                      <a:pt x="0" y="289"/>
                    </a:lnTo>
                    <a:lnTo>
                      <a:pt x="3" y="275"/>
                    </a:lnTo>
                    <a:lnTo>
                      <a:pt x="15" y="243"/>
                    </a:lnTo>
                    <a:lnTo>
                      <a:pt x="50" y="144"/>
                    </a:lnTo>
                    <a:lnTo>
                      <a:pt x="105" y="0"/>
                    </a:lnTo>
                    <a:lnTo>
                      <a:pt x="134" y="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99" name="Freeform 119"/>
              <p:cNvSpPr>
                <a:spLocks noChangeArrowheads="1"/>
              </p:cNvSpPr>
              <p:nvPr/>
            </p:nvSpPr>
            <p:spPr bwMode="auto">
              <a:xfrm>
                <a:off x="169863" y="152400"/>
                <a:ext cx="234950" cy="449263"/>
              </a:xfrm>
              <a:custGeom>
                <a:avLst/>
                <a:gdLst>
                  <a:gd name="T0" fmla="*/ 2 w 148"/>
                  <a:gd name="T1" fmla="*/ 13 h 283"/>
                  <a:gd name="T2" fmla="*/ 109 w 148"/>
                  <a:gd name="T3" fmla="*/ 244 h 283"/>
                  <a:gd name="T4" fmla="*/ 148 w 148"/>
                  <a:gd name="T5" fmla="*/ 283 h 283"/>
                  <a:gd name="T6" fmla="*/ 137 w 148"/>
                  <a:gd name="T7" fmla="*/ 229 h 283"/>
                  <a:gd name="T8" fmla="*/ 33 w 148"/>
                  <a:gd name="T9" fmla="*/ 0 h 283"/>
                  <a:gd name="T10" fmla="*/ 0 w 148"/>
                  <a:gd name="T11" fmla="*/ 10 h 283"/>
                  <a:gd name="T12" fmla="*/ 2 w 148"/>
                  <a:gd name="T13" fmla="*/ 13 h 2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8"/>
                  <a:gd name="T22" fmla="*/ 0 h 283"/>
                  <a:gd name="T23" fmla="*/ 148 w 148"/>
                  <a:gd name="T24" fmla="*/ 283 h 2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8" h="283">
                    <a:moveTo>
                      <a:pt x="2" y="13"/>
                    </a:moveTo>
                    <a:lnTo>
                      <a:pt x="109" y="244"/>
                    </a:lnTo>
                    <a:lnTo>
                      <a:pt x="148" y="283"/>
                    </a:lnTo>
                    <a:lnTo>
                      <a:pt x="137" y="229"/>
                    </a:lnTo>
                    <a:lnTo>
                      <a:pt x="33" y="0"/>
                    </a:lnTo>
                    <a:lnTo>
                      <a:pt x="0" y="10"/>
                    </a:lnTo>
                    <a:lnTo>
                      <a:pt x="2" y="13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100" name="Freeform 120"/>
              <p:cNvSpPr>
                <a:spLocks noChangeArrowheads="1"/>
              </p:cNvSpPr>
              <p:nvPr/>
            </p:nvSpPr>
            <p:spPr bwMode="auto">
              <a:xfrm>
                <a:off x="174625" y="0"/>
                <a:ext cx="25400" cy="77788"/>
              </a:xfrm>
              <a:custGeom>
                <a:avLst/>
                <a:gdLst>
                  <a:gd name="T0" fmla="*/ 0 w 16"/>
                  <a:gd name="T1" fmla="*/ 41 h 49"/>
                  <a:gd name="T2" fmla="*/ 0 w 16"/>
                  <a:gd name="T3" fmla="*/ 41 h 49"/>
                  <a:gd name="T4" fmla="*/ 0 w 16"/>
                  <a:gd name="T5" fmla="*/ 44 h 49"/>
                  <a:gd name="T6" fmla="*/ 3 w 16"/>
                  <a:gd name="T7" fmla="*/ 46 h 49"/>
                  <a:gd name="T8" fmla="*/ 4 w 16"/>
                  <a:gd name="T9" fmla="*/ 48 h 49"/>
                  <a:gd name="T10" fmla="*/ 8 w 16"/>
                  <a:gd name="T11" fmla="*/ 49 h 49"/>
                  <a:gd name="T12" fmla="*/ 8 w 16"/>
                  <a:gd name="T13" fmla="*/ 49 h 49"/>
                  <a:gd name="T14" fmla="*/ 11 w 16"/>
                  <a:gd name="T15" fmla="*/ 48 h 49"/>
                  <a:gd name="T16" fmla="*/ 14 w 16"/>
                  <a:gd name="T17" fmla="*/ 46 h 49"/>
                  <a:gd name="T18" fmla="*/ 15 w 16"/>
                  <a:gd name="T19" fmla="*/ 44 h 49"/>
                  <a:gd name="T20" fmla="*/ 16 w 16"/>
                  <a:gd name="T21" fmla="*/ 41 h 49"/>
                  <a:gd name="T22" fmla="*/ 16 w 16"/>
                  <a:gd name="T23" fmla="*/ 8 h 49"/>
                  <a:gd name="T24" fmla="*/ 16 w 16"/>
                  <a:gd name="T25" fmla="*/ 8 h 49"/>
                  <a:gd name="T26" fmla="*/ 15 w 16"/>
                  <a:gd name="T27" fmla="*/ 6 h 49"/>
                  <a:gd name="T28" fmla="*/ 14 w 16"/>
                  <a:gd name="T29" fmla="*/ 3 h 49"/>
                  <a:gd name="T30" fmla="*/ 11 w 16"/>
                  <a:gd name="T31" fmla="*/ 0 h 49"/>
                  <a:gd name="T32" fmla="*/ 8 w 16"/>
                  <a:gd name="T33" fmla="*/ 0 h 49"/>
                  <a:gd name="T34" fmla="*/ 8 w 16"/>
                  <a:gd name="T35" fmla="*/ 0 h 49"/>
                  <a:gd name="T36" fmla="*/ 4 w 16"/>
                  <a:gd name="T37" fmla="*/ 0 h 49"/>
                  <a:gd name="T38" fmla="*/ 3 w 16"/>
                  <a:gd name="T39" fmla="*/ 3 h 49"/>
                  <a:gd name="T40" fmla="*/ 0 w 16"/>
                  <a:gd name="T41" fmla="*/ 6 h 49"/>
                  <a:gd name="T42" fmla="*/ 0 w 16"/>
                  <a:gd name="T43" fmla="*/ 8 h 49"/>
                  <a:gd name="T44" fmla="*/ 0 w 16"/>
                  <a:gd name="T45" fmla="*/ 41 h 4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"/>
                  <a:gd name="T70" fmla="*/ 0 h 49"/>
                  <a:gd name="T71" fmla="*/ 16 w 16"/>
                  <a:gd name="T72" fmla="*/ 49 h 4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" h="49">
                    <a:moveTo>
                      <a:pt x="0" y="41"/>
                    </a:moveTo>
                    <a:lnTo>
                      <a:pt x="0" y="41"/>
                    </a:lnTo>
                    <a:lnTo>
                      <a:pt x="0" y="44"/>
                    </a:lnTo>
                    <a:lnTo>
                      <a:pt x="3" y="46"/>
                    </a:lnTo>
                    <a:lnTo>
                      <a:pt x="4" y="48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1" y="48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6" y="4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grpSp>
          <p:nvGrpSpPr>
            <p:cNvPr id="10" name="组合 201"/>
            <p:cNvGrpSpPr>
              <a:grpSpLocks/>
            </p:cNvGrpSpPr>
            <p:nvPr/>
          </p:nvGrpSpPr>
          <p:grpSpPr bwMode="auto">
            <a:xfrm>
              <a:off x="3975630" y="942444"/>
              <a:ext cx="394361" cy="402846"/>
              <a:chOff x="0" y="0"/>
              <a:chExt cx="601663" cy="601663"/>
            </a:xfrm>
            <a:grpFill/>
          </p:grpSpPr>
          <p:sp>
            <p:nvSpPr>
              <p:cNvPr id="92" name="Freeform 121"/>
              <p:cNvSpPr>
                <a:spLocks noEditPoints="1" noChangeArrowheads="1"/>
              </p:cNvSpPr>
              <p:nvPr/>
            </p:nvSpPr>
            <p:spPr bwMode="auto">
              <a:xfrm>
                <a:off x="188912" y="0"/>
                <a:ext cx="223838" cy="601663"/>
              </a:xfrm>
              <a:custGeom>
                <a:avLst/>
                <a:gdLst>
                  <a:gd name="T0" fmla="*/ 71 w 141"/>
                  <a:gd name="T1" fmla="*/ 0 h 379"/>
                  <a:gd name="T2" fmla="*/ 84 w 141"/>
                  <a:gd name="T3" fmla="*/ 4 h 379"/>
                  <a:gd name="T4" fmla="*/ 98 w 141"/>
                  <a:gd name="T5" fmla="*/ 15 h 379"/>
                  <a:gd name="T6" fmla="*/ 110 w 141"/>
                  <a:gd name="T7" fmla="*/ 33 h 379"/>
                  <a:gd name="T8" fmla="*/ 119 w 141"/>
                  <a:gd name="T9" fmla="*/ 56 h 379"/>
                  <a:gd name="T10" fmla="*/ 136 w 141"/>
                  <a:gd name="T11" fmla="*/ 117 h 379"/>
                  <a:gd name="T12" fmla="*/ 141 w 141"/>
                  <a:gd name="T13" fmla="*/ 190 h 379"/>
                  <a:gd name="T14" fmla="*/ 140 w 141"/>
                  <a:gd name="T15" fmla="*/ 228 h 379"/>
                  <a:gd name="T16" fmla="*/ 129 w 141"/>
                  <a:gd name="T17" fmla="*/ 295 h 379"/>
                  <a:gd name="T18" fmla="*/ 115 w 141"/>
                  <a:gd name="T19" fmla="*/ 336 h 379"/>
                  <a:gd name="T20" fmla="*/ 105 w 141"/>
                  <a:gd name="T21" fmla="*/ 356 h 379"/>
                  <a:gd name="T22" fmla="*/ 91 w 141"/>
                  <a:gd name="T23" fmla="*/ 371 h 379"/>
                  <a:gd name="T24" fmla="*/ 77 w 141"/>
                  <a:gd name="T25" fmla="*/ 378 h 379"/>
                  <a:gd name="T26" fmla="*/ 71 w 141"/>
                  <a:gd name="T27" fmla="*/ 379 h 379"/>
                  <a:gd name="T28" fmla="*/ 71 w 141"/>
                  <a:gd name="T29" fmla="*/ 348 h 379"/>
                  <a:gd name="T30" fmla="*/ 71 w 141"/>
                  <a:gd name="T31" fmla="*/ 348 h 379"/>
                  <a:gd name="T32" fmla="*/ 83 w 141"/>
                  <a:gd name="T33" fmla="*/ 346 h 379"/>
                  <a:gd name="T34" fmla="*/ 94 w 141"/>
                  <a:gd name="T35" fmla="*/ 336 h 379"/>
                  <a:gd name="T36" fmla="*/ 103 w 141"/>
                  <a:gd name="T37" fmla="*/ 321 h 379"/>
                  <a:gd name="T38" fmla="*/ 119 w 141"/>
                  <a:gd name="T39" fmla="*/ 279 h 379"/>
                  <a:gd name="T40" fmla="*/ 128 w 141"/>
                  <a:gd name="T41" fmla="*/ 222 h 379"/>
                  <a:gd name="T42" fmla="*/ 129 w 141"/>
                  <a:gd name="T43" fmla="*/ 190 h 379"/>
                  <a:gd name="T44" fmla="*/ 125 w 141"/>
                  <a:gd name="T45" fmla="*/ 128 h 379"/>
                  <a:gd name="T46" fmla="*/ 113 w 141"/>
                  <a:gd name="T47" fmla="*/ 77 h 379"/>
                  <a:gd name="T48" fmla="*/ 99 w 141"/>
                  <a:gd name="T49" fmla="*/ 50 h 379"/>
                  <a:gd name="T50" fmla="*/ 88 w 141"/>
                  <a:gd name="T51" fmla="*/ 38 h 379"/>
                  <a:gd name="T52" fmla="*/ 76 w 141"/>
                  <a:gd name="T53" fmla="*/ 31 h 379"/>
                  <a:gd name="T54" fmla="*/ 71 w 141"/>
                  <a:gd name="T55" fmla="*/ 31 h 379"/>
                  <a:gd name="T56" fmla="*/ 71 w 141"/>
                  <a:gd name="T57" fmla="*/ 0 h 379"/>
                  <a:gd name="T58" fmla="*/ 71 w 141"/>
                  <a:gd name="T59" fmla="*/ 379 h 379"/>
                  <a:gd name="T60" fmla="*/ 57 w 141"/>
                  <a:gd name="T61" fmla="*/ 375 h 379"/>
                  <a:gd name="T62" fmla="*/ 44 w 141"/>
                  <a:gd name="T63" fmla="*/ 365 h 379"/>
                  <a:gd name="T64" fmla="*/ 31 w 141"/>
                  <a:gd name="T65" fmla="*/ 347 h 379"/>
                  <a:gd name="T66" fmla="*/ 22 w 141"/>
                  <a:gd name="T67" fmla="*/ 324 h 379"/>
                  <a:gd name="T68" fmla="*/ 7 w 141"/>
                  <a:gd name="T69" fmla="*/ 264 h 379"/>
                  <a:gd name="T70" fmla="*/ 0 w 141"/>
                  <a:gd name="T71" fmla="*/ 190 h 379"/>
                  <a:gd name="T72" fmla="*/ 3 w 141"/>
                  <a:gd name="T73" fmla="*/ 152 h 379"/>
                  <a:gd name="T74" fmla="*/ 12 w 141"/>
                  <a:gd name="T75" fmla="*/ 84 h 379"/>
                  <a:gd name="T76" fmla="*/ 26 w 141"/>
                  <a:gd name="T77" fmla="*/ 44 h 379"/>
                  <a:gd name="T78" fmla="*/ 37 w 141"/>
                  <a:gd name="T79" fmla="*/ 23 h 379"/>
                  <a:gd name="T80" fmla="*/ 50 w 141"/>
                  <a:gd name="T81" fmla="*/ 8 h 379"/>
                  <a:gd name="T82" fmla="*/ 64 w 141"/>
                  <a:gd name="T83" fmla="*/ 2 h 379"/>
                  <a:gd name="T84" fmla="*/ 71 w 141"/>
                  <a:gd name="T85" fmla="*/ 31 h 379"/>
                  <a:gd name="T86" fmla="*/ 65 w 141"/>
                  <a:gd name="T87" fmla="*/ 31 h 379"/>
                  <a:gd name="T88" fmla="*/ 53 w 141"/>
                  <a:gd name="T89" fmla="*/ 38 h 379"/>
                  <a:gd name="T90" fmla="*/ 42 w 141"/>
                  <a:gd name="T91" fmla="*/ 50 h 379"/>
                  <a:gd name="T92" fmla="*/ 29 w 141"/>
                  <a:gd name="T93" fmla="*/ 77 h 379"/>
                  <a:gd name="T94" fmla="*/ 17 w 141"/>
                  <a:gd name="T95" fmla="*/ 128 h 379"/>
                  <a:gd name="T96" fmla="*/ 12 w 141"/>
                  <a:gd name="T97" fmla="*/ 190 h 379"/>
                  <a:gd name="T98" fmla="*/ 14 w 141"/>
                  <a:gd name="T99" fmla="*/ 222 h 379"/>
                  <a:gd name="T100" fmla="*/ 22 w 141"/>
                  <a:gd name="T101" fmla="*/ 279 h 379"/>
                  <a:gd name="T102" fmla="*/ 38 w 141"/>
                  <a:gd name="T103" fmla="*/ 321 h 379"/>
                  <a:gd name="T104" fmla="*/ 48 w 141"/>
                  <a:gd name="T105" fmla="*/ 336 h 379"/>
                  <a:gd name="T106" fmla="*/ 59 w 141"/>
                  <a:gd name="T107" fmla="*/ 346 h 379"/>
                  <a:gd name="T108" fmla="*/ 71 w 141"/>
                  <a:gd name="T109" fmla="*/ 348 h 37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41"/>
                  <a:gd name="T166" fmla="*/ 0 h 379"/>
                  <a:gd name="T167" fmla="*/ 141 w 141"/>
                  <a:gd name="T168" fmla="*/ 379 h 37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41" h="379">
                    <a:moveTo>
                      <a:pt x="71" y="0"/>
                    </a:moveTo>
                    <a:lnTo>
                      <a:pt x="71" y="0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8"/>
                    </a:lnTo>
                    <a:lnTo>
                      <a:pt x="98" y="15"/>
                    </a:lnTo>
                    <a:lnTo>
                      <a:pt x="105" y="23"/>
                    </a:lnTo>
                    <a:lnTo>
                      <a:pt x="110" y="33"/>
                    </a:lnTo>
                    <a:lnTo>
                      <a:pt x="115" y="44"/>
                    </a:lnTo>
                    <a:lnTo>
                      <a:pt x="119" y="56"/>
                    </a:lnTo>
                    <a:lnTo>
                      <a:pt x="129" y="84"/>
                    </a:lnTo>
                    <a:lnTo>
                      <a:pt x="136" y="117"/>
                    </a:lnTo>
                    <a:lnTo>
                      <a:pt x="140" y="152"/>
                    </a:lnTo>
                    <a:lnTo>
                      <a:pt x="141" y="190"/>
                    </a:lnTo>
                    <a:lnTo>
                      <a:pt x="141" y="190"/>
                    </a:lnTo>
                    <a:lnTo>
                      <a:pt x="140" y="228"/>
                    </a:lnTo>
                    <a:lnTo>
                      <a:pt x="136" y="264"/>
                    </a:lnTo>
                    <a:lnTo>
                      <a:pt x="129" y="295"/>
                    </a:lnTo>
                    <a:lnTo>
                      <a:pt x="119" y="324"/>
                    </a:lnTo>
                    <a:lnTo>
                      <a:pt x="115" y="336"/>
                    </a:lnTo>
                    <a:lnTo>
                      <a:pt x="110" y="347"/>
                    </a:lnTo>
                    <a:lnTo>
                      <a:pt x="105" y="356"/>
                    </a:lnTo>
                    <a:lnTo>
                      <a:pt x="98" y="365"/>
                    </a:lnTo>
                    <a:lnTo>
                      <a:pt x="91" y="371"/>
                    </a:lnTo>
                    <a:lnTo>
                      <a:pt x="84" y="375"/>
                    </a:lnTo>
                    <a:lnTo>
                      <a:pt x="77" y="378"/>
                    </a:lnTo>
                    <a:lnTo>
                      <a:pt x="71" y="379"/>
                    </a:lnTo>
                    <a:lnTo>
                      <a:pt x="71" y="379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6" y="348"/>
                    </a:lnTo>
                    <a:lnTo>
                      <a:pt x="83" y="346"/>
                    </a:lnTo>
                    <a:lnTo>
                      <a:pt x="88" y="342"/>
                    </a:lnTo>
                    <a:lnTo>
                      <a:pt x="94" y="336"/>
                    </a:lnTo>
                    <a:lnTo>
                      <a:pt x="99" y="329"/>
                    </a:lnTo>
                    <a:lnTo>
                      <a:pt x="103" y="321"/>
                    </a:lnTo>
                    <a:lnTo>
                      <a:pt x="113" y="302"/>
                    </a:lnTo>
                    <a:lnTo>
                      <a:pt x="119" y="279"/>
                    </a:lnTo>
                    <a:lnTo>
                      <a:pt x="125" y="252"/>
                    </a:lnTo>
                    <a:lnTo>
                      <a:pt x="128" y="222"/>
                    </a:lnTo>
                    <a:lnTo>
                      <a:pt x="129" y="190"/>
                    </a:lnTo>
                    <a:lnTo>
                      <a:pt x="129" y="190"/>
                    </a:lnTo>
                    <a:lnTo>
                      <a:pt x="128" y="157"/>
                    </a:lnTo>
                    <a:lnTo>
                      <a:pt x="125" y="128"/>
                    </a:lnTo>
                    <a:lnTo>
                      <a:pt x="119" y="102"/>
                    </a:lnTo>
                    <a:lnTo>
                      <a:pt x="113" y="77"/>
                    </a:lnTo>
                    <a:lnTo>
                      <a:pt x="103" y="59"/>
                    </a:lnTo>
                    <a:lnTo>
                      <a:pt x="99" y="50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3" y="34"/>
                    </a:lnTo>
                    <a:lnTo>
                      <a:pt x="76" y="31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71" y="0"/>
                    </a:lnTo>
                    <a:lnTo>
                      <a:pt x="71" y="0"/>
                    </a:lnTo>
                    <a:close/>
                    <a:moveTo>
                      <a:pt x="71" y="379"/>
                    </a:moveTo>
                    <a:lnTo>
                      <a:pt x="71" y="379"/>
                    </a:lnTo>
                    <a:lnTo>
                      <a:pt x="64" y="378"/>
                    </a:lnTo>
                    <a:lnTo>
                      <a:pt x="57" y="375"/>
                    </a:lnTo>
                    <a:lnTo>
                      <a:pt x="50" y="371"/>
                    </a:lnTo>
                    <a:lnTo>
                      <a:pt x="44" y="365"/>
                    </a:lnTo>
                    <a:lnTo>
                      <a:pt x="37" y="356"/>
                    </a:lnTo>
                    <a:lnTo>
                      <a:pt x="31" y="347"/>
                    </a:lnTo>
                    <a:lnTo>
                      <a:pt x="26" y="336"/>
                    </a:lnTo>
                    <a:lnTo>
                      <a:pt x="22" y="324"/>
                    </a:lnTo>
                    <a:lnTo>
                      <a:pt x="12" y="295"/>
                    </a:lnTo>
                    <a:lnTo>
                      <a:pt x="7" y="264"/>
                    </a:lnTo>
                    <a:lnTo>
                      <a:pt x="3" y="228"/>
                    </a:lnTo>
                    <a:lnTo>
                      <a:pt x="0" y="190"/>
                    </a:lnTo>
                    <a:lnTo>
                      <a:pt x="0" y="190"/>
                    </a:lnTo>
                    <a:lnTo>
                      <a:pt x="3" y="152"/>
                    </a:lnTo>
                    <a:lnTo>
                      <a:pt x="7" y="117"/>
                    </a:lnTo>
                    <a:lnTo>
                      <a:pt x="12" y="84"/>
                    </a:lnTo>
                    <a:lnTo>
                      <a:pt x="22" y="56"/>
                    </a:lnTo>
                    <a:lnTo>
                      <a:pt x="26" y="44"/>
                    </a:lnTo>
                    <a:lnTo>
                      <a:pt x="31" y="33"/>
                    </a:lnTo>
                    <a:lnTo>
                      <a:pt x="37" y="23"/>
                    </a:lnTo>
                    <a:lnTo>
                      <a:pt x="44" y="15"/>
                    </a:lnTo>
                    <a:lnTo>
                      <a:pt x="50" y="8"/>
                    </a:lnTo>
                    <a:lnTo>
                      <a:pt x="57" y="4"/>
                    </a:lnTo>
                    <a:lnTo>
                      <a:pt x="64" y="2"/>
                    </a:lnTo>
                    <a:lnTo>
                      <a:pt x="71" y="0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65" y="31"/>
                    </a:lnTo>
                    <a:lnTo>
                      <a:pt x="59" y="34"/>
                    </a:lnTo>
                    <a:lnTo>
                      <a:pt x="53" y="38"/>
                    </a:lnTo>
                    <a:lnTo>
                      <a:pt x="48" y="44"/>
                    </a:lnTo>
                    <a:lnTo>
                      <a:pt x="42" y="50"/>
                    </a:lnTo>
                    <a:lnTo>
                      <a:pt x="38" y="59"/>
                    </a:lnTo>
                    <a:lnTo>
                      <a:pt x="29" y="77"/>
                    </a:lnTo>
                    <a:lnTo>
                      <a:pt x="22" y="102"/>
                    </a:lnTo>
                    <a:lnTo>
                      <a:pt x="17" y="128"/>
                    </a:lnTo>
                    <a:lnTo>
                      <a:pt x="14" y="157"/>
                    </a:lnTo>
                    <a:lnTo>
                      <a:pt x="12" y="190"/>
                    </a:lnTo>
                    <a:lnTo>
                      <a:pt x="12" y="190"/>
                    </a:lnTo>
                    <a:lnTo>
                      <a:pt x="14" y="222"/>
                    </a:lnTo>
                    <a:lnTo>
                      <a:pt x="17" y="252"/>
                    </a:lnTo>
                    <a:lnTo>
                      <a:pt x="22" y="279"/>
                    </a:lnTo>
                    <a:lnTo>
                      <a:pt x="29" y="302"/>
                    </a:lnTo>
                    <a:lnTo>
                      <a:pt x="38" y="321"/>
                    </a:lnTo>
                    <a:lnTo>
                      <a:pt x="42" y="329"/>
                    </a:lnTo>
                    <a:lnTo>
                      <a:pt x="48" y="336"/>
                    </a:lnTo>
                    <a:lnTo>
                      <a:pt x="53" y="342"/>
                    </a:lnTo>
                    <a:lnTo>
                      <a:pt x="59" y="346"/>
                    </a:lnTo>
                    <a:lnTo>
                      <a:pt x="65" y="348"/>
                    </a:lnTo>
                    <a:lnTo>
                      <a:pt x="71" y="348"/>
                    </a:lnTo>
                    <a:lnTo>
                      <a:pt x="71" y="37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93" name="Freeform 122"/>
              <p:cNvSpPr>
                <a:spLocks noEditPoints="1" noChangeArrowheads="1"/>
              </p:cNvSpPr>
              <p:nvPr/>
            </p:nvSpPr>
            <p:spPr bwMode="auto">
              <a:xfrm>
                <a:off x="0" y="192087"/>
                <a:ext cx="601663" cy="220663"/>
              </a:xfrm>
              <a:custGeom>
                <a:avLst/>
                <a:gdLst>
                  <a:gd name="T0" fmla="*/ 190 w 379"/>
                  <a:gd name="T1" fmla="*/ 0 h 139"/>
                  <a:gd name="T2" fmla="*/ 228 w 379"/>
                  <a:gd name="T3" fmla="*/ 1 h 139"/>
                  <a:gd name="T4" fmla="*/ 295 w 379"/>
                  <a:gd name="T5" fmla="*/ 11 h 139"/>
                  <a:gd name="T6" fmla="*/ 336 w 379"/>
                  <a:gd name="T7" fmla="*/ 24 h 139"/>
                  <a:gd name="T8" fmla="*/ 356 w 379"/>
                  <a:gd name="T9" fmla="*/ 35 h 139"/>
                  <a:gd name="T10" fmla="*/ 371 w 379"/>
                  <a:gd name="T11" fmla="*/ 49 h 139"/>
                  <a:gd name="T12" fmla="*/ 378 w 379"/>
                  <a:gd name="T13" fmla="*/ 62 h 139"/>
                  <a:gd name="T14" fmla="*/ 379 w 379"/>
                  <a:gd name="T15" fmla="*/ 69 h 139"/>
                  <a:gd name="T16" fmla="*/ 375 w 379"/>
                  <a:gd name="T17" fmla="*/ 82 h 139"/>
                  <a:gd name="T18" fmla="*/ 364 w 379"/>
                  <a:gd name="T19" fmla="*/ 96 h 139"/>
                  <a:gd name="T20" fmla="*/ 347 w 379"/>
                  <a:gd name="T21" fmla="*/ 108 h 139"/>
                  <a:gd name="T22" fmla="*/ 324 w 379"/>
                  <a:gd name="T23" fmla="*/ 119 h 139"/>
                  <a:gd name="T24" fmla="*/ 264 w 379"/>
                  <a:gd name="T25" fmla="*/ 134 h 139"/>
                  <a:gd name="T26" fmla="*/ 190 w 379"/>
                  <a:gd name="T27" fmla="*/ 139 h 139"/>
                  <a:gd name="T28" fmla="*/ 190 w 379"/>
                  <a:gd name="T29" fmla="*/ 127 h 139"/>
                  <a:gd name="T30" fmla="*/ 190 w 379"/>
                  <a:gd name="T31" fmla="*/ 127 h 139"/>
                  <a:gd name="T32" fmla="*/ 252 w 379"/>
                  <a:gd name="T33" fmla="*/ 123 h 139"/>
                  <a:gd name="T34" fmla="*/ 302 w 379"/>
                  <a:gd name="T35" fmla="*/ 111 h 139"/>
                  <a:gd name="T36" fmla="*/ 329 w 379"/>
                  <a:gd name="T37" fmla="*/ 97 h 139"/>
                  <a:gd name="T38" fmla="*/ 341 w 379"/>
                  <a:gd name="T39" fmla="*/ 86 h 139"/>
                  <a:gd name="T40" fmla="*/ 348 w 379"/>
                  <a:gd name="T41" fmla="*/ 74 h 139"/>
                  <a:gd name="T42" fmla="*/ 348 w 379"/>
                  <a:gd name="T43" fmla="*/ 69 h 139"/>
                  <a:gd name="T44" fmla="*/ 348 w 379"/>
                  <a:gd name="T45" fmla="*/ 63 h 139"/>
                  <a:gd name="T46" fmla="*/ 341 w 379"/>
                  <a:gd name="T47" fmla="*/ 51 h 139"/>
                  <a:gd name="T48" fmla="*/ 329 w 379"/>
                  <a:gd name="T49" fmla="*/ 40 h 139"/>
                  <a:gd name="T50" fmla="*/ 302 w 379"/>
                  <a:gd name="T51" fmla="*/ 28 h 139"/>
                  <a:gd name="T52" fmla="*/ 252 w 379"/>
                  <a:gd name="T53" fmla="*/ 15 h 139"/>
                  <a:gd name="T54" fmla="*/ 190 w 379"/>
                  <a:gd name="T55" fmla="*/ 11 h 139"/>
                  <a:gd name="T56" fmla="*/ 190 w 379"/>
                  <a:gd name="T57" fmla="*/ 0 h 139"/>
                  <a:gd name="T58" fmla="*/ 0 w 379"/>
                  <a:gd name="T59" fmla="*/ 69 h 139"/>
                  <a:gd name="T60" fmla="*/ 4 w 379"/>
                  <a:gd name="T61" fmla="*/ 55 h 139"/>
                  <a:gd name="T62" fmla="*/ 15 w 379"/>
                  <a:gd name="T63" fmla="*/ 42 h 139"/>
                  <a:gd name="T64" fmla="*/ 33 w 379"/>
                  <a:gd name="T65" fmla="*/ 30 h 139"/>
                  <a:gd name="T66" fmla="*/ 56 w 379"/>
                  <a:gd name="T67" fmla="*/ 20 h 139"/>
                  <a:gd name="T68" fmla="*/ 117 w 379"/>
                  <a:gd name="T69" fmla="*/ 5 h 139"/>
                  <a:gd name="T70" fmla="*/ 190 w 379"/>
                  <a:gd name="T71" fmla="*/ 0 h 139"/>
                  <a:gd name="T72" fmla="*/ 190 w 379"/>
                  <a:gd name="T73" fmla="*/ 11 h 139"/>
                  <a:gd name="T74" fmla="*/ 127 w 379"/>
                  <a:gd name="T75" fmla="*/ 15 h 139"/>
                  <a:gd name="T76" fmla="*/ 77 w 379"/>
                  <a:gd name="T77" fmla="*/ 28 h 139"/>
                  <a:gd name="T78" fmla="*/ 50 w 379"/>
                  <a:gd name="T79" fmla="*/ 40 h 139"/>
                  <a:gd name="T80" fmla="*/ 38 w 379"/>
                  <a:gd name="T81" fmla="*/ 51 h 139"/>
                  <a:gd name="T82" fmla="*/ 31 w 379"/>
                  <a:gd name="T83" fmla="*/ 63 h 139"/>
                  <a:gd name="T84" fmla="*/ 31 w 379"/>
                  <a:gd name="T85" fmla="*/ 69 h 139"/>
                  <a:gd name="T86" fmla="*/ 34 w 379"/>
                  <a:gd name="T87" fmla="*/ 81 h 139"/>
                  <a:gd name="T88" fmla="*/ 43 w 379"/>
                  <a:gd name="T89" fmla="*/ 92 h 139"/>
                  <a:gd name="T90" fmla="*/ 58 w 379"/>
                  <a:gd name="T91" fmla="*/ 101 h 139"/>
                  <a:gd name="T92" fmla="*/ 102 w 379"/>
                  <a:gd name="T93" fmla="*/ 118 h 139"/>
                  <a:gd name="T94" fmla="*/ 157 w 379"/>
                  <a:gd name="T95" fmla="*/ 126 h 139"/>
                  <a:gd name="T96" fmla="*/ 190 w 379"/>
                  <a:gd name="T97" fmla="*/ 139 h 139"/>
                  <a:gd name="T98" fmla="*/ 152 w 379"/>
                  <a:gd name="T99" fmla="*/ 138 h 139"/>
                  <a:gd name="T100" fmla="*/ 84 w 379"/>
                  <a:gd name="T101" fmla="*/ 127 h 139"/>
                  <a:gd name="T102" fmla="*/ 43 w 379"/>
                  <a:gd name="T103" fmla="*/ 114 h 139"/>
                  <a:gd name="T104" fmla="*/ 23 w 379"/>
                  <a:gd name="T105" fmla="*/ 103 h 139"/>
                  <a:gd name="T106" fmla="*/ 8 w 379"/>
                  <a:gd name="T107" fmla="*/ 89 h 139"/>
                  <a:gd name="T108" fmla="*/ 1 w 379"/>
                  <a:gd name="T109" fmla="*/ 76 h 139"/>
                  <a:gd name="T110" fmla="*/ 0 w 379"/>
                  <a:gd name="T111" fmla="*/ 69 h 13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79"/>
                  <a:gd name="T169" fmla="*/ 0 h 139"/>
                  <a:gd name="T170" fmla="*/ 379 w 379"/>
                  <a:gd name="T171" fmla="*/ 139 h 13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79" h="139">
                    <a:moveTo>
                      <a:pt x="190" y="0"/>
                    </a:moveTo>
                    <a:lnTo>
                      <a:pt x="190" y="0"/>
                    </a:lnTo>
                    <a:lnTo>
                      <a:pt x="190" y="0"/>
                    </a:lnTo>
                    <a:lnTo>
                      <a:pt x="228" y="1"/>
                    </a:lnTo>
                    <a:lnTo>
                      <a:pt x="264" y="5"/>
                    </a:lnTo>
                    <a:lnTo>
                      <a:pt x="295" y="11"/>
                    </a:lnTo>
                    <a:lnTo>
                      <a:pt x="324" y="20"/>
                    </a:lnTo>
                    <a:lnTo>
                      <a:pt x="336" y="24"/>
                    </a:lnTo>
                    <a:lnTo>
                      <a:pt x="347" y="30"/>
                    </a:lnTo>
                    <a:lnTo>
                      <a:pt x="356" y="35"/>
                    </a:lnTo>
                    <a:lnTo>
                      <a:pt x="364" y="42"/>
                    </a:lnTo>
                    <a:lnTo>
                      <a:pt x="371" y="49"/>
                    </a:lnTo>
                    <a:lnTo>
                      <a:pt x="375" y="55"/>
                    </a:lnTo>
                    <a:lnTo>
                      <a:pt x="378" y="62"/>
                    </a:lnTo>
                    <a:lnTo>
                      <a:pt x="379" y="69"/>
                    </a:lnTo>
                    <a:lnTo>
                      <a:pt x="379" y="69"/>
                    </a:lnTo>
                    <a:lnTo>
                      <a:pt x="378" y="76"/>
                    </a:lnTo>
                    <a:lnTo>
                      <a:pt x="375" y="82"/>
                    </a:lnTo>
                    <a:lnTo>
                      <a:pt x="371" y="89"/>
                    </a:lnTo>
                    <a:lnTo>
                      <a:pt x="364" y="96"/>
                    </a:lnTo>
                    <a:lnTo>
                      <a:pt x="356" y="103"/>
                    </a:lnTo>
                    <a:lnTo>
                      <a:pt x="347" y="108"/>
                    </a:lnTo>
                    <a:lnTo>
                      <a:pt x="336" y="114"/>
                    </a:lnTo>
                    <a:lnTo>
                      <a:pt x="324" y="119"/>
                    </a:lnTo>
                    <a:lnTo>
                      <a:pt x="295" y="127"/>
                    </a:lnTo>
                    <a:lnTo>
                      <a:pt x="264" y="134"/>
                    </a:lnTo>
                    <a:lnTo>
                      <a:pt x="228" y="138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222" y="126"/>
                    </a:lnTo>
                    <a:lnTo>
                      <a:pt x="252" y="123"/>
                    </a:lnTo>
                    <a:lnTo>
                      <a:pt x="279" y="118"/>
                    </a:lnTo>
                    <a:lnTo>
                      <a:pt x="302" y="111"/>
                    </a:lnTo>
                    <a:lnTo>
                      <a:pt x="321" y="101"/>
                    </a:lnTo>
                    <a:lnTo>
                      <a:pt x="329" y="97"/>
                    </a:lnTo>
                    <a:lnTo>
                      <a:pt x="336" y="92"/>
                    </a:lnTo>
                    <a:lnTo>
                      <a:pt x="341" y="86"/>
                    </a:lnTo>
                    <a:lnTo>
                      <a:pt x="345" y="81"/>
                    </a:lnTo>
                    <a:lnTo>
                      <a:pt x="348" y="74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3"/>
                    </a:lnTo>
                    <a:lnTo>
                      <a:pt x="345" y="57"/>
                    </a:lnTo>
                    <a:lnTo>
                      <a:pt x="341" y="51"/>
                    </a:lnTo>
                    <a:lnTo>
                      <a:pt x="336" y="46"/>
                    </a:lnTo>
                    <a:lnTo>
                      <a:pt x="329" y="40"/>
                    </a:lnTo>
                    <a:lnTo>
                      <a:pt x="321" y="36"/>
                    </a:lnTo>
                    <a:lnTo>
                      <a:pt x="302" y="28"/>
                    </a:lnTo>
                    <a:lnTo>
                      <a:pt x="279" y="20"/>
                    </a:lnTo>
                    <a:lnTo>
                      <a:pt x="252" y="15"/>
                    </a:lnTo>
                    <a:lnTo>
                      <a:pt x="222" y="12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90" y="0"/>
                    </a:lnTo>
                    <a:close/>
                    <a:moveTo>
                      <a:pt x="0" y="69"/>
                    </a:moveTo>
                    <a:lnTo>
                      <a:pt x="0" y="69"/>
                    </a:lnTo>
                    <a:lnTo>
                      <a:pt x="1" y="62"/>
                    </a:lnTo>
                    <a:lnTo>
                      <a:pt x="4" y="55"/>
                    </a:lnTo>
                    <a:lnTo>
                      <a:pt x="8" y="49"/>
                    </a:lnTo>
                    <a:lnTo>
                      <a:pt x="15" y="42"/>
                    </a:lnTo>
                    <a:lnTo>
                      <a:pt x="23" y="36"/>
                    </a:lnTo>
                    <a:lnTo>
                      <a:pt x="33" y="30"/>
                    </a:lnTo>
                    <a:lnTo>
                      <a:pt x="43" y="24"/>
                    </a:lnTo>
                    <a:lnTo>
                      <a:pt x="56" y="20"/>
                    </a:lnTo>
                    <a:lnTo>
                      <a:pt x="84" y="11"/>
                    </a:lnTo>
                    <a:lnTo>
                      <a:pt x="117" y="5"/>
                    </a:lnTo>
                    <a:lnTo>
                      <a:pt x="152" y="1"/>
                    </a:lnTo>
                    <a:lnTo>
                      <a:pt x="190" y="0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57" y="12"/>
                    </a:lnTo>
                    <a:lnTo>
                      <a:pt x="127" y="15"/>
                    </a:lnTo>
                    <a:lnTo>
                      <a:pt x="102" y="20"/>
                    </a:lnTo>
                    <a:lnTo>
                      <a:pt x="77" y="28"/>
                    </a:lnTo>
                    <a:lnTo>
                      <a:pt x="58" y="36"/>
                    </a:lnTo>
                    <a:lnTo>
                      <a:pt x="50" y="40"/>
                    </a:lnTo>
                    <a:lnTo>
                      <a:pt x="43" y="46"/>
                    </a:lnTo>
                    <a:lnTo>
                      <a:pt x="38" y="51"/>
                    </a:lnTo>
                    <a:lnTo>
                      <a:pt x="34" y="57"/>
                    </a:lnTo>
                    <a:lnTo>
                      <a:pt x="31" y="63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74"/>
                    </a:lnTo>
                    <a:lnTo>
                      <a:pt x="34" y="81"/>
                    </a:lnTo>
                    <a:lnTo>
                      <a:pt x="38" y="86"/>
                    </a:lnTo>
                    <a:lnTo>
                      <a:pt x="43" y="92"/>
                    </a:lnTo>
                    <a:lnTo>
                      <a:pt x="50" y="97"/>
                    </a:lnTo>
                    <a:lnTo>
                      <a:pt x="58" y="101"/>
                    </a:lnTo>
                    <a:lnTo>
                      <a:pt x="77" y="111"/>
                    </a:lnTo>
                    <a:lnTo>
                      <a:pt x="102" y="118"/>
                    </a:lnTo>
                    <a:lnTo>
                      <a:pt x="127" y="123"/>
                    </a:lnTo>
                    <a:lnTo>
                      <a:pt x="157" y="126"/>
                    </a:lnTo>
                    <a:lnTo>
                      <a:pt x="190" y="127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52" y="138"/>
                    </a:lnTo>
                    <a:lnTo>
                      <a:pt x="117" y="134"/>
                    </a:lnTo>
                    <a:lnTo>
                      <a:pt x="84" y="127"/>
                    </a:lnTo>
                    <a:lnTo>
                      <a:pt x="56" y="119"/>
                    </a:lnTo>
                    <a:lnTo>
                      <a:pt x="43" y="114"/>
                    </a:lnTo>
                    <a:lnTo>
                      <a:pt x="33" y="108"/>
                    </a:lnTo>
                    <a:lnTo>
                      <a:pt x="23" y="103"/>
                    </a:lnTo>
                    <a:lnTo>
                      <a:pt x="15" y="96"/>
                    </a:lnTo>
                    <a:lnTo>
                      <a:pt x="8" y="89"/>
                    </a:lnTo>
                    <a:lnTo>
                      <a:pt x="4" y="82"/>
                    </a:lnTo>
                    <a:lnTo>
                      <a:pt x="1" y="76"/>
                    </a:lnTo>
                    <a:lnTo>
                      <a:pt x="0" y="69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94" name="Freeform 123"/>
              <p:cNvSpPr>
                <a:spLocks noEditPoints="1" noChangeArrowheads="1"/>
              </p:cNvSpPr>
              <p:nvPr/>
            </p:nvSpPr>
            <p:spPr bwMode="auto">
              <a:xfrm>
                <a:off x="76200" y="76200"/>
                <a:ext cx="450850" cy="452438"/>
              </a:xfrm>
              <a:custGeom>
                <a:avLst/>
                <a:gdLst>
                  <a:gd name="T0" fmla="*/ 142 w 284"/>
                  <a:gd name="T1" fmla="*/ 50 h 285"/>
                  <a:gd name="T2" fmla="*/ 190 w 284"/>
                  <a:gd name="T3" fmla="*/ 93 h 285"/>
                  <a:gd name="T4" fmla="*/ 218 w 284"/>
                  <a:gd name="T5" fmla="*/ 120 h 285"/>
                  <a:gd name="T6" fmla="*/ 258 w 284"/>
                  <a:gd name="T7" fmla="*/ 176 h 285"/>
                  <a:gd name="T8" fmla="*/ 277 w 284"/>
                  <a:gd name="T9" fmla="*/ 214 h 285"/>
                  <a:gd name="T10" fmla="*/ 283 w 284"/>
                  <a:gd name="T11" fmla="*/ 237 h 285"/>
                  <a:gd name="T12" fmla="*/ 284 w 284"/>
                  <a:gd name="T13" fmla="*/ 256 h 285"/>
                  <a:gd name="T14" fmla="*/ 280 w 284"/>
                  <a:gd name="T15" fmla="*/ 271 h 285"/>
                  <a:gd name="T16" fmla="*/ 276 w 284"/>
                  <a:gd name="T17" fmla="*/ 276 h 285"/>
                  <a:gd name="T18" fmla="*/ 266 w 284"/>
                  <a:gd name="T19" fmla="*/ 283 h 285"/>
                  <a:gd name="T20" fmla="*/ 254 w 284"/>
                  <a:gd name="T21" fmla="*/ 285 h 285"/>
                  <a:gd name="T22" fmla="*/ 223 w 284"/>
                  <a:gd name="T23" fmla="*/ 280 h 285"/>
                  <a:gd name="T24" fmla="*/ 184 w 284"/>
                  <a:gd name="T25" fmla="*/ 26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77 w 284"/>
                  <a:gd name="T31" fmla="*/ 243 h 285"/>
                  <a:gd name="T32" fmla="*/ 209 w 284"/>
                  <a:gd name="T33" fmla="*/ 257 h 285"/>
                  <a:gd name="T34" fmla="*/ 235 w 284"/>
                  <a:gd name="T35" fmla="*/ 261 h 285"/>
                  <a:gd name="T36" fmla="*/ 246 w 284"/>
                  <a:gd name="T37" fmla="*/ 260 h 285"/>
                  <a:gd name="T38" fmla="*/ 254 w 284"/>
                  <a:gd name="T39" fmla="*/ 254 h 285"/>
                  <a:gd name="T40" fmla="*/ 254 w 284"/>
                  <a:gd name="T41" fmla="*/ 254 h 285"/>
                  <a:gd name="T42" fmla="*/ 260 w 284"/>
                  <a:gd name="T43" fmla="*/ 243 h 285"/>
                  <a:gd name="T44" fmla="*/ 261 w 284"/>
                  <a:gd name="T45" fmla="*/ 230 h 285"/>
                  <a:gd name="T46" fmla="*/ 258 w 284"/>
                  <a:gd name="T47" fmla="*/ 212 h 285"/>
                  <a:gd name="T48" fmla="*/ 239 w 284"/>
                  <a:gd name="T49" fmla="*/ 170 h 285"/>
                  <a:gd name="T50" fmla="*/ 205 w 284"/>
                  <a:gd name="T51" fmla="*/ 124 h 285"/>
                  <a:gd name="T52" fmla="*/ 184 w 284"/>
                  <a:gd name="T53" fmla="*/ 101 h 285"/>
                  <a:gd name="T54" fmla="*/ 142 w 284"/>
                  <a:gd name="T55" fmla="*/ 65 h 285"/>
                  <a:gd name="T56" fmla="*/ 8 w 284"/>
                  <a:gd name="T57" fmla="*/ 8 h 285"/>
                  <a:gd name="T58" fmla="*/ 12 w 284"/>
                  <a:gd name="T59" fmla="*/ 5 h 285"/>
                  <a:gd name="T60" fmla="*/ 23 w 284"/>
                  <a:gd name="T61" fmla="*/ 0 h 285"/>
                  <a:gd name="T62" fmla="*/ 44 w 284"/>
                  <a:gd name="T63" fmla="*/ 0 h 285"/>
                  <a:gd name="T64" fmla="*/ 79 w 284"/>
                  <a:gd name="T65" fmla="*/ 11 h 285"/>
                  <a:gd name="T66" fmla="*/ 120 w 284"/>
                  <a:gd name="T67" fmla="*/ 34 h 285"/>
                  <a:gd name="T68" fmla="*/ 142 w 284"/>
                  <a:gd name="T69" fmla="*/ 65 h 285"/>
                  <a:gd name="T70" fmla="*/ 124 w 284"/>
                  <a:gd name="T71" fmla="*/ 51 h 285"/>
                  <a:gd name="T72" fmla="*/ 89 w 284"/>
                  <a:gd name="T73" fmla="*/ 32 h 285"/>
                  <a:gd name="T74" fmla="*/ 60 w 284"/>
                  <a:gd name="T75" fmla="*/ 23 h 285"/>
                  <a:gd name="T76" fmla="*/ 43 w 284"/>
                  <a:gd name="T77" fmla="*/ 23 h 285"/>
                  <a:gd name="T78" fmla="*/ 33 w 284"/>
                  <a:gd name="T79" fmla="*/ 27 h 285"/>
                  <a:gd name="T80" fmla="*/ 29 w 284"/>
                  <a:gd name="T81" fmla="*/ 29 h 285"/>
                  <a:gd name="T82" fmla="*/ 24 w 284"/>
                  <a:gd name="T83" fmla="*/ 40 h 285"/>
                  <a:gd name="T84" fmla="*/ 23 w 284"/>
                  <a:gd name="T85" fmla="*/ 55 h 285"/>
                  <a:gd name="T86" fmla="*/ 25 w 284"/>
                  <a:gd name="T87" fmla="*/ 71 h 285"/>
                  <a:gd name="T88" fmla="*/ 44 w 284"/>
                  <a:gd name="T89" fmla="*/ 113 h 285"/>
                  <a:gd name="T90" fmla="*/ 78 w 284"/>
                  <a:gd name="T91" fmla="*/ 159 h 285"/>
                  <a:gd name="T92" fmla="*/ 100 w 284"/>
                  <a:gd name="T93" fmla="*/ 184 h 285"/>
                  <a:gd name="T94" fmla="*/ 142 w 284"/>
                  <a:gd name="T95" fmla="*/ 219 h 285"/>
                  <a:gd name="T96" fmla="*/ 142 w 284"/>
                  <a:gd name="T97" fmla="*/ 235 h 285"/>
                  <a:gd name="T98" fmla="*/ 93 w 284"/>
                  <a:gd name="T99" fmla="*/ 192 h 285"/>
                  <a:gd name="T100" fmla="*/ 66 w 284"/>
                  <a:gd name="T101" fmla="*/ 164 h 285"/>
                  <a:gd name="T102" fmla="*/ 25 w 284"/>
                  <a:gd name="T103" fmla="*/ 108 h 285"/>
                  <a:gd name="T104" fmla="*/ 6 w 284"/>
                  <a:gd name="T105" fmla="*/ 70 h 285"/>
                  <a:gd name="T106" fmla="*/ 1 w 284"/>
                  <a:gd name="T107" fmla="*/ 47 h 285"/>
                  <a:gd name="T108" fmla="*/ 0 w 284"/>
                  <a:gd name="T109" fmla="*/ 28 h 285"/>
                  <a:gd name="T110" fmla="*/ 4 w 284"/>
                  <a:gd name="T111" fmla="*/ 13 h 285"/>
                  <a:gd name="T112" fmla="*/ 8 w 284"/>
                  <a:gd name="T113" fmla="*/ 8 h 2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84"/>
                  <a:gd name="T172" fmla="*/ 0 h 285"/>
                  <a:gd name="T173" fmla="*/ 284 w 284"/>
                  <a:gd name="T174" fmla="*/ 285 h 28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6" y="70"/>
                    </a:lnTo>
                    <a:lnTo>
                      <a:pt x="190" y="93"/>
                    </a:lnTo>
                    <a:lnTo>
                      <a:pt x="190" y="93"/>
                    </a:lnTo>
                    <a:lnTo>
                      <a:pt x="218" y="120"/>
                    </a:lnTo>
                    <a:lnTo>
                      <a:pt x="239" y="149"/>
                    </a:lnTo>
                    <a:lnTo>
                      <a:pt x="258" y="176"/>
                    </a:lnTo>
                    <a:lnTo>
                      <a:pt x="272" y="201"/>
                    </a:lnTo>
                    <a:lnTo>
                      <a:pt x="277" y="214"/>
                    </a:lnTo>
                    <a:lnTo>
                      <a:pt x="280" y="226"/>
                    </a:lnTo>
                    <a:lnTo>
                      <a:pt x="283" y="237"/>
                    </a:lnTo>
                    <a:lnTo>
                      <a:pt x="284" y="246"/>
                    </a:lnTo>
                    <a:lnTo>
                      <a:pt x="284" y="256"/>
                    </a:lnTo>
                    <a:lnTo>
                      <a:pt x="283" y="264"/>
                    </a:lnTo>
                    <a:lnTo>
                      <a:pt x="280" y="271"/>
                    </a:lnTo>
                    <a:lnTo>
                      <a:pt x="276" y="276"/>
                    </a:lnTo>
                    <a:lnTo>
                      <a:pt x="276" y="276"/>
                    </a:lnTo>
                    <a:lnTo>
                      <a:pt x="272" y="280"/>
                    </a:lnTo>
                    <a:lnTo>
                      <a:pt x="266" y="283"/>
                    </a:lnTo>
                    <a:lnTo>
                      <a:pt x="261" y="284"/>
                    </a:lnTo>
                    <a:lnTo>
                      <a:pt x="254" y="285"/>
                    </a:lnTo>
                    <a:lnTo>
                      <a:pt x="239" y="284"/>
                    </a:lnTo>
                    <a:lnTo>
                      <a:pt x="223" y="280"/>
                    </a:lnTo>
                    <a:lnTo>
                      <a:pt x="204" y="273"/>
                    </a:lnTo>
                    <a:lnTo>
                      <a:pt x="184" y="262"/>
                    </a:lnTo>
                    <a:lnTo>
                      <a:pt x="163" y="250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59" y="233"/>
                    </a:lnTo>
                    <a:lnTo>
                      <a:pt x="177" y="243"/>
                    </a:lnTo>
                    <a:lnTo>
                      <a:pt x="195" y="252"/>
                    </a:lnTo>
                    <a:lnTo>
                      <a:pt x="209" y="257"/>
                    </a:lnTo>
                    <a:lnTo>
                      <a:pt x="223" y="261"/>
                    </a:lnTo>
                    <a:lnTo>
                      <a:pt x="235" y="261"/>
                    </a:lnTo>
                    <a:lnTo>
                      <a:pt x="241" y="261"/>
                    </a:lnTo>
                    <a:lnTo>
                      <a:pt x="246" y="260"/>
                    </a:lnTo>
                    <a:lnTo>
                      <a:pt x="250" y="257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8" y="249"/>
                    </a:lnTo>
                    <a:lnTo>
                      <a:pt x="260" y="243"/>
                    </a:lnTo>
                    <a:lnTo>
                      <a:pt x="261" y="237"/>
                    </a:lnTo>
                    <a:lnTo>
                      <a:pt x="261" y="230"/>
                    </a:lnTo>
                    <a:lnTo>
                      <a:pt x="260" y="220"/>
                    </a:lnTo>
                    <a:lnTo>
                      <a:pt x="258" y="212"/>
                    </a:lnTo>
                    <a:lnTo>
                      <a:pt x="250" y="192"/>
                    </a:lnTo>
                    <a:lnTo>
                      <a:pt x="239" y="170"/>
                    </a:lnTo>
                    <a:lnTo>
                      <a:pt x="223" y="147"/>
                    </a:lnTo>
                    <a:lnTo>
                      <a:pt x="205" y="124"/>
                    </a:lnTo>
                    <a:lnTo>
                      <a:pt x="184" y="101"/>
                    </a:lnTo>
                    <a:lnTo>
                      <a:pt x="184" y="101"/>
                    </a:lnTo>
                    <a:lnTo>
                      <a:pt x="162" y="8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8"/>
                    </a:moveTo>
                    <a:lnTo>
                      <a:pt x="8" y="8"/>
                    </a:lnTo>
                    <a:lnTo>
                      <a:pt x="12" y="5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44" y="0"/>
                    </a:lnTo>
                    <a:lnTo>
                      <a:pt x="60" y="4"/>
                    </a:lnTo>
                    <a:lnTo>
                      <a:pt x="79" y="11"/>
                    </a:lnTo>
                    <a:lnTo>
                      <a:pt x="100" y="21"/>
                    </a:lnTo>
                    <a:lnTo>
                      <a:pt x="120" y="34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4" y="51"/>
                    </a:lnTo>
                    <a:lnTo>
                      <a:pt x="107" y="40"/>
                    </a:lnTo>
                    <a:lnTo>
                      <a:pt x="89" y="32"/>
                    </a:lnTo>
                    <a:lnTo>
                      <a:pt x="74" y="27"/>
                    </a:lnTo>
                    <a:lnTo>
                      <a:pt x="60" y="23"/>
                    </a:lnTo>
                    <a:lnTo>
                      <a:pt x="48" y="23"/>
                    </a:lnTo>
                    <a:lnTo>
                      <a:pt x="43" y="23"/>
                    </a:lnTo>
                    <a:lnTo>
                      <a:pt x="37" y="24"/>
                    </a:lnTo>
                    <a:lnTo>
                      <a:pt x="33" y="27"/>
                    </a:lnTo>
                    <a:lnTo>
                      <a:pt x="29" y="29"/>
                    </a:lnTo>
                    <a:lnTo>
                      <a:pt x="29" y="29"/>
                    </a:lnTo>
                    <a:lnTo>
                      <a:pt x="25" y="35"/>
                    </a:lnTo>
                    <a:lnTo>
                      <a:pt x="24" y="40"/>
                    </a:lnTo>
                    <a:lnTo>
                      <a:pt x="23" y="47"/>
                    </a:lnTo>
                    <a:lnTo>
                      <a:pt x="23" y="55"/>
                    </a:lnTo>
                    <a:lnTo>
                      <a:pt x="24" y="63"/>
                    </a:lnTo>
                    <a:lnTo>
                      <a:pt x="25" y="71"/>
                    </a:lnTo>
                    <a:lnTo>
                      <a:pt x="33" y="92"/>
                    </a:lnTo>
                    <a:lnTo>
                      <a:pt x="44" y="113"/>
                    </a:lnTo>
                    <a:lnTo>
                      <a:pt x="60" y="136"/>
                    </a:lnTo>
                    <a:lnTo>
                      <a:pt x="78" y="159"/>
                    </a:lnTo>
                    <a:lnTo>
                      <a:pt x="100" y="184"/>
                    </a:lnTo>
                    <a:lnTo>
                      <a:pt x="100" y="184"/>
                    </a:lnTo>
                    <a:lnTo>
                      <a:pt x="121" y="20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17" y="215"/>
                    </a:lnTo>
                    <a:lnTo>
                      <a:pt x="93" y="192"/>
                    </a:lnTo>
                    <a:lnTo>
                      <a:pt x="93" y="192"/>
                    </a:lnTo>
                    <a:lnTo>
                      <a:pt x="66" y="164"/>
                    </a:lnTo>
                    <a:lnTo>
                      <a:pt x="44" y="135"/>
                    </a:lnTo>
                    <a:lnTo>
                      <a:pt x="25" y="108"/>
                    </a:lnTo>
                    <a:lnTo>
                      <a:pt x="12" y="82"/>
                    </a:lnTo>
                    <a:lnTo>
                      <a:pt x="6" y="70"/>
                    </a:lnTo>
                    <a:lnTo>
                      <a:pt x="4" y="58"/>
                    </a:lnTo>
                    <a:lnTo>
                      <a:pt x="1" y="47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1" y="20"/>
                    </a:lnTo>
                    <a:lnTo>
                      <a:pt x="4" y="13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95" name="Freeform 124"/>
              <p:cNvSpPr>
                <a:spLocks noEditPoints="1" noChangeArrowheads="1"/>
              </p:cNvSpPr>
              <p:nvPr/>
            </p:nvSpPr>
            <p:spPr bwMode="auto">
              <a:xfrm>
                <a:off x="76200" y="76200"/>
                <a:ext cx="450850" cy="452438"/>
              </a:xfrm>
              <a:custGeom>
                <a:avLst/>
                <a:gdLst>
                  <a:gd name="T0" fmla="*/ 142 w 284"/>
                  <a:gd name="T1" fmla="*/ 50 h 285"/>
                  <a:gd name="T2" fmla="*/ 184 w 284"/>
                  <a:gd name="T3" fmla="*/ 21 h 285"/>
                  <a:gd name="T4" fmla="*/ 223 w 284"/>
                  <a:gd name="T5" fmla="*/ 4 h 285"/>
                  <a:gd name="T6" fmla="*/ 254 w 284"/>
                  <a:gd name="T7" fmla="*/ 0 h 285"/>
                  <a:gd name="T8" fmla="*/ 266 w 284"/>
                  <a:gd name="T9" fmla="*/ 2 h 285"/>
                  <a:gd name="T10" fmla="*/ 276 w 284"/>
                  <a:gd name="T11" fmla="*/ 8 h 285"/>
                  <a:gd name="T12" fmla="*/ 280 w 284"/>
                  <a:gd name="T13" fmla="*/ 13 h 285"/>
                  <a:gd name="T14" fmla="*/ 284 w 284"/>
                  <a:gd name="T15" fmla="*/ 28 h 285"/>
                  <a:gd name="T16" fmla="*/ 283 w 284"/>
                  <a:gd name="T17" fmla="*/ 47 h 285"/>
                  <a:gd name="T18" fmla="*/ 277 w 284"/>
                  <a:gd name="T19" fmla="*/ 70 h 285"/>
                  <a:gd name="T20" fmla="*/ 258 w 284"/>
                  <a:gd name="T21" fmla="*/ 108 h 285"/>
                  <a:gd name="T22" fmla="*/ 218 w 284"/>
                  <a:gd name="T23" fmla="*/ 164 h 285"/>
                  <a:gd name="T24" fmla="*/ 190 w 284"/>
                  <a:gd name="T25" fmla="*/ 19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84 w 284"/>
                  <a:gd name="T31" fmla="*/ 184 h 285"/>
                  <a:gd name="T32" fmla="*/ 205 w 284"/>
                  <a:gd name="T33" fmla="*/ 159 h 285"/>
                  <a:gd name="T34" fmla="*/ 239 w 284"/>
                  <a:gd name="T35" fmla="*/ 113 h 285"/>
                  <a:gd name="T36" fmla="*/ 258 w 284"/>
                  <a:gd name="T37" fmla="*/ 71 h 285"/>
                  <a:gd name="T38" fmla="*/ 261 w 284"/>
                  <a:gd name="T39" fmla="*/ 55 h 285"/>
                  <a:gd name="T40" fmla="*/ 260 w 284"/>
                  <a:gd name="T41" fmla="*/ 40 h 285"/>
                  <a:gd name="T42" fmla="*/ 254 w 284"/>
                  <a:gd name="T43" fmla="*/ 29 h 285"/>
                  <a:gd name="T44" fmla="*/ 254 w 284"/>
                  <a:gd name="T45" fmla="*/ 29 h 285"/>
                  <a:gd name="T46" fmla="*/ 246 w 284"/>
                  <a:gd name="T47" fmla="*/ 24 h 285"/>
                  <a:gd name="T48" fmla="*/ 235 w 284"/>
                  <a:gd name="T49" fmla="*/ 23 h 285"/>
                  <a:gd name="T50" fmla="*/ 209 w 284"/>
                  <a:gd name="T51" fmla="*/ 27 h 285"/>
                  <a:gd name="T52" fmla="*/ 177 w 284"/>
                  <a:gd name="T53" fmla="*/ 40 h 285"/>
                  <a:gd name="T54" fmla="*/ 142 w 284"/>
                  <a:gd name="T55" fmla="*/ 65 h 285"/>
                  <a:gd name="T56" fmla="*/ 8 w 284"/>
                  <a:gd name="T57" fmla="*/ 276 h 285"/>
                  <a:gd name="T58" fmla="*/ 4 w 284"/>
                  <a:gd name="T59" fmla="*/ 271 h 285"/>
                  <a:gd name="T60" fmla="*/ 0 w 284"/>
                  <a:gd name="T61" fmla="*/ 256 h 285"/>
                  <a:gd name="T62" fmla="*/ 1 w 284"/>
                  <a:gd name="T63" fmla="*/ 237 h 285"/>
                  <a:gd name="T64" fmla="*/ 6 w 284"/>
                  <a:gd name="T65" fmla="*/ 214 h 285"/>
                  <a:gd name="T66" fmla="*/ 25 w 284"/>
                  <a:gd name="T67" fmla="*/ 176 h 285"/>
                  <a:gd name="T68" fmla="*/ 66 w 284"/>
                  <a:gd name="T69" fmla="*/ 120 h 285"/>
                  <a:gd name="T70" fmla="*/ 93 w 284"/>
                  <a:gd name="T71" fmla="*/ 93 h 285"/>
                  <a:gd name="T72" fmla="*/ 142 w 284"/>
                  <a:gd name="T73" fmla="*/ 50 h 285"/>
                  <a:gd name="T74" fmla="*/ 142 w 284"/>
                  <a:gd name="T75" fmla="*/ 65 h 285"/>
                  <a:gd name="T76" fmla="*/ 100 w 284"/>
                  <a:gd name="T77" fmla="*/ 101 h 285"/>
                  <a:gd name="T78" fmla="*/ 78 w 284"/>
                  <a:gd name="T79" fmla="*/ 124 h 285"/>
                  <a:gd name="T80" fmla="*/ 44 w 284"/>
                  <a:gd name="T81" fmla="*/ 170 h 285"/>
                  <a:gd name="T82" fmla="*/ 25 w 284"/>
                  <a:gd name="T83" fmla="*/ 212 h 285"/>
                  <a:gd name="T84" fmla="*/ 23 w 284"/>
                  <a:gd name="T85" fmla="*/ 230 h 285"/>
                  <a:gd name="T86" fmla="*/ 24 w 284"/>
                  <a:gd name="T87" fmla="*/ 243 h 285"/>
                  <a:gd name="T88" fmla="*/ 29 w 284"/>
                  <a:gd name="T89" fmla="*/ 254 h 285"/>
                  <a:gd name="T90" fmla="*/ 33 w 284"/>
                  <a:gd name="T91" fmla="*/ 257 h 285"/>
                  <a:gd name="T92" fmla="*/ 43 w 284"/>
                  <a:gd name="T93" fmla="*/ 261 h 285"/>
                  <a:gd name="T94" fmla="*/ 60 w 284"/>
                  <a:gd name="T95" fmla="*/ 261 h 285"/>
                  <a:gd name="T96" fmla="*/ 89 w 284"/>
                  <a:gd name="T97" fmla="*/ 252 h 285"/>
                  <a:gd name="T98" fmla="*/ 124 w 284"/>
                  <a:gd name="T99" fmla="*/ 233 h 285"/>
                  <a:gd name="T100" fmla="*/ 142 w 284"/>
                  <a:gd name="T101" fmla="*/ 235 h 285"/>
                  <a:gd name="T102" fmla="*/ 120 w 284"/>
                  <a:gd name="T103" fmla="*/ 250 h 285"/>
                  <a:gd name="T104" fmla="*/ 79 w 284"/>
                  <a:gd name="T105" fmla="*/ 273 h 285"/>
                  <a:gd name="T106" fmla="*/ 44 w 284"/>
                  <a:gd name="T107" fmla="*/ 284 h 285"/>
                  <a:gd name="T108" fmla="*/ 23 w 284"/>
                  <a:gd name="T109" fmla="*/ 284 h 285"/>
                  <a:gd name="T110" fmla="*/ 12 w 284"/>
                  <a:gd name="T111" fmla="*/ 280 h 285"/>
                  <a:gd name="T112" fmla="*/ 8 w 284"/>
                  <a:gd name="T113" fmla="*/ 276 h 2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84"/>
                  <a:gd name="T172" fmla="*/ 0 h 285"/>
                  <a:gd name="T173" fmla="*/ 284 w 284"/>
                  <a:gd name="T174" fmla="*/ 285 h 28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3" y="34"/>
                    </a:lnTo>
                    <a:lnTo>
                      <a:pt x="184" y="21"/>
                    </a:lnTo>
                    <a:lnTo>
                      <a:pt x="204" y="11"/>
                    </a:lnTo>
                    <a:lnTo>
                      <a:pt x="223" y="4"/>
                    </a:lnTo>
                    <a:lnTo>
                      <a:pt x="239" y="0"/>
                    </a:lnTo>
                    <a:lnTo>
                      <a:pt x="254" y="0"/>
                    </a:lnTo>
                    <a:lnTo>
                      <a:pt x="261" y="0"/>
                    </a:lnTo>
                    <a:lnTo>
                      <a:pt x="266" y="2"/>
                    </a:lnTo>
                    <a:lnTo>
                      <a:pt x="272" y="4"/>
                    </a:lnTo>
                    <a:lnTo>
                      <a:pt x="276" y="8"/>
                    </a:lnTo>
                    <a:lnTo>
                      <a:pt x="276" y="8"/>
                    </a:lnTo>
                    <a:lnTo>
                      <a:pt x="280" y="13"/>
                    </a:lnTo>
                    <a:lnTo>
                      <a:pt x="283" y="20"/>
                    </a:lnTo>
                    <a:lnTo>
                      <a:pt x="284" y="28"/>
                    </a:lnTo>
                    <a:lnTo>
                      <a:pt x="284" y="38"/>
                    </a:lnTo>
                    <a:lnTo>
                      <a:pt x="283" y="47"/>
                    </a:lnTo>
                    <a:lnTo>
                      <a:pt x="280" y="58"/>
                    </a:lnTo>
                    <a:lnTo>
                      <a:pt x="277" y="70"/>
                    </a:lnTo>
                    <a:lnTo>
                      <a:pt x="272" y="82"/>
                    </a:lnTo>
                    <a:lnTo>
                      <a:pt x="258" y="108"/>
                    </a:lnTo>
                    <a:lnTo>
                      <a:pt x="239" y="135"/>
                    </a:lnTo>
                    <a:lnTo>
                      <a:pt x="218" y="164"/>
                    </a:lnTo>
                    <a:lnTo>
                      <a:pt x="190" y="192"/>
                    </a:lnTo>
                    <a:lnTo>
                      <a:pt x="190" y="192"/>
                    </a:lnTo>
                    <a:lnTo>
                      <a:pt x="166" y="215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62" y="203"/>
                    </a:lnTo>
                    <a:lnTo>
                      <a:pt x="184" y="184"/>
                    </a:lnTo>
                    <a:lnTo>
                      <a:pt x="184" y="184"/>
                    </a:lnTo>
                    <a:lnTo>
                      <a:pt x="205" y="159"/>
                    </a:lnTo>
                    <a:lnTo>
                      <a:pt x="223" y="136"/>
                    </a:lnTo>
                    <a:lnTo>
                      <a:pt x="239" y="113"/>
                    </a:lnTo>
                    <a:lnTo>
                      <a:pt x="250" y="92"/>
                    </a:lnTo>
                    <a:lnTo>
                      <a:pt x="258" y="71"/>
                    </a:lnTo>
                    <a:lnTo>
                      <a:pt x="260" y="63"/>
                    </a:lnTo>
                    <a:lnTo>
                      <a:pt x="261" y="55"/>
                    </a:lnTo>
                    <a:lnTo>
                      <a:pt x="261" y="47"/>
                    </a:lnTo>
                    <a:lnTo>
                      <a:pt x="260" y="40"/>
                    </a:lnTo>
                    <a:lnTo>
                      <a:pt x="258" y="35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0" y="27"/>
                    </a:lnTo>
                    <a:lnTo>
                      <a:pt x="246" y="24"/>
                    </a:lnTo>
                    <a:lnTo>
                      <a:pt x="241" y="23"/>
                    </a:lnTo>
                    <a:lnTo>
                      <a:pt x="235" y="23"/>
                    </a:lnTo>
                    <a:lnTo>
                      <a:pt x="223" y="23"/>
                    </a:lnTo>
                    <a:lnTo>
                      <a:pt x="209" y="27"/>
                    </a:lnTo>
                    <a:lnTo>
                      <a:pt x="195" y="32"/>
                    </a:lnTo>
                    <a:lnTo>
                      <a:pt x="177" y="40"/>
                    </a:lnTo>
                    <a:lnTo>
                      <a:pt x="159" y="5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276"/>
                    </a:moveTo>
                    <a:lnTo>
                      <a:pt x="8" y="276"/>
                    </a:lnTo>
                    <a:lnTo>
                      <a:pt x="4" y="271"/>
                    </a:lnTo>
                    <a:lnTo>
                      <a:pt x="1" y="264"/>
                    </a:lnTo>
                    <a:lnTo>
                      <a:pt x="0" y="256"/>
                    </a:lnTo>
                    <a:lnTo>
                      <a:pt x="0" y="246"/>
                    </a:lnTo>
                    <a:lnTo>
                      <a:pt x="1" y="237"/>
                    </a:lnTo>
                    <a:lnTo>
                      <a:pt x="4" y="226"/>
                    </a:lnTo>
                    <a:lnTo>
                      <a:pt x="6" y="214"/>
                    </a:lnTo>
                    <a:lnTo>
                      <a:pt x="12" y="201"/>
                    </a:lnTo>
                    <a:lnTo>
                      <a:pt x="25" y="176"/>
                    </a:lnTo>
                    <a:lnTo>
                      <a:pt x="44" y="149"/>
                    </a:lnTo>
                    <a:lnTo>
                      <a:pt x="66" y="120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117" y="70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1" y="81"/>
                    </a:lnTo>
                    <a:lnTo>
                      <a:pt x="100" y="101"/>
                    </a:lnTo>
                    <a:lnTo>
                      <a:pt x="100" y="101"/>
                    </a:lnTo>
                    <a:lnTo>
                      <a:pt x="78" y="124"/>
                    </a:lnTo>
                    <a:lnTo>
                      <a:pt x="60" y="147"/>
                    </a:lnTo>
                    <a:lnTo>
                      <a:pt x="44" y="170"/>
                    </a:lnTo>
                    <a:lnTo>
                      <a:pt x="33" y="192"/>
                    </a:lnTo>
                    <a:lnTo>
                      <a:pt x="25" y="212"/>
                    </a:lnTo>
                    <a:lnTo>
                      <a:pt x="24" y="220"/>
                    </a:lnTo>
                    <a:lnTo>
                      <a:pt x="23" y="230"/>
                    </a:lnTo>
                    <a:lnTo>
                      <a:pt x="23" y="237"/>
                    </a:lnTo>
                    <a:lnTo>
                      <a:pt x="24" y="243"/>
                    </a:lnTo>
                    <a:lnTo>
                      <a:pt x="25" y="249"/>
                    </a:lnTo>
                    <a:lnTo>
                      <a:pt x="29" y="254"/>
                    </a:lnTo>
                    <a:lnTo>
                      <a:pt x="29" y="254"/>
                    </a:lnTo>
                    <a:lnTo>
                      <a:pt x="33" y="257"/>
                    </a:lnTo>
                    <a:lnTo>
                      <a:pt x="37" y="260"/>
                    </a:lnTo>
                    <a:lnTo>
                      <a:pt x="43" y="261"/>
                    </a:lnTo>
                    <a:lnTo>
                      <a:pt x="48" y="261"/>
                    </a:lnTo>
                    <a:lnTo>
                      <a:pt x="60" y="261"/>
                    </a:lnTo>
                    <a:lnTo>
                      <a:pt x="74" y="257"/>
                    </a:lnTo>
                    <a:lnTo>
                      <a:pt x="89" y="252"/>
                    </a:lnTo>
                    <a:lnTo>
                      <a:pt x="107" y="243"/>
                    </a:lnTo>
                    <a:lnTo>
                      <a:pt x="124" y="23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20" y="250"/>
                    </a:lnTo>
                    <a:lnTo>
                      <a:pt x="100" y="262"/>
                    </a:lnTo>
                    <a:lnTo>
                      <a:pt x="79" y="273"/>
                    </a:lnTo>
                    <a:lnTo>
                      <a:pt x="60" y="280"/>
                    </a:lnTo>
                    <a:lnTo>
                      <a:pt x="44" y="284"/>
                    </a:lnTo>
                    <a:lnTo>
                      <a:pt x="29" y="285"/>
                    </a:lnTo>
                    <a:lnTo>
                      <a:pt x="23" y="284"/>
                    </a:lnTo>
                    <a:lnTo>
                      <a:pt x="17" y="283"/>
                    </a:lnTo>
                    <a:lnTo>
                      <a:pt x="12" y="280"/>
                    </a:lnTo>
                    <a:lnTo>
                      <a:pt x="8" y="276"/>
                    </a:lnTo>
                    <a:lnTo>
                      <a:pt x="8" y="27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96" name="Freeform 125"/>
              <p:cNvSpPr>
                <a:spLocks noChangeArrowheads="1"/>
              </p:cNvSpPr>
              <p:nvPr/>
            </p:nvSpPr>
            <p:spPr bwMode="auto">
              <a:xfrm>
                <a:off x="254000" y="254000"/>
                <a:ext cx="92075" cy="95250"/>
              </a:xfrm>
              <a:custGeom>
                <a:avLst/>
                <a:gdLst>
                  <a:gd name="T0" fmla="*/ 0 w 58"/>
                  <a:gd name="T1" fmla="*/ 30 h 60"/>
                  <a:gd name="T2" fmla="*/ 0 w 58"/>
                  <a:gd name="T3" fmla="*/ 30 h 60"/>
                  <a:gd name="T4" fmla="*/ 1 w 58"/>
                  <a:gd name="T5" fmla="*/ 24 h 60"/>
                  <a:gd name="T6" fmla="*/ 3 w 58"/>
                  <a:gd name="T7" fmla="*/ 19 h 60"/>
                  <a:gd name="T8" fmla="*/ 5 w 58"/>
                  <a:gd name="T9" fmla="*/ 14 h 60"/>
                  <a:gd name="T10" fmla="*/ 9 w 58"/>
                  <a:gd name="T11" fmla="*/ 10 h 60"/>
                  <a:gd name="T12" fmla="*/ 13 w 58"/>
                  <a:gd name="T13" fmla="*/ 6 h 60"/>
                  <a:gd name="T14" fmla="*/ 18 w 58"/>
                  <a:gd name="T15" fmla="*/ 3 h 60"/>
                  <a:gd name="T16" fmla="*/ 24 w 58"/>
                  <a:gd name="T17" fmla="*/ 1 h 60"/>
                  <a:gd name="T18" fmla="*/ 30 w 58"/>
                  <a:gd name="T19" fmla="*/ 0 h 60"/>
                  <a:gd name="T20" fmla="*/ 30 w 58"/>
                  <a:gd name="T21" fmla="*/ 0 h 60"/>
                  <a:gd name="T22" fmla="*/ 35 w 58"/>
                  <a:gd name="T23" fmla="*/ 1 h 60"/>
                  <a:gd name="T24" fmla="*/ 41 w 58"/>
                  <a:gd name="T25" fmla="*/ 3 h 60"/>
                  <a:gd name="T26" fmla="*/ 46 w 58"/>
                  <a:gd name="T27" fmla="*/ 6 h 60"/>
                  <a:gd name="T28" fmla="*/ 50 w 58"/>
                  <a:gd name="T29" fmla="*/ 10 h 60"/>
                  <a:gd name="T30" fmla="*/ 54 w 58"/>
                  <a:gd name="T31" fmla="*/ 14 h 60"/>
                  <a:gd name="T32" fmla="*/ 57 w 58"/>
                  <a:gd name="T33" fmla="*/ 19 h 60"/>
                  <a:gd name="T34" fmla="*/ 58 w 58"/>
                  <a:gd name="T35" fmla="*/ 24 h 60"/>
                  <a:gd name="T36" fmla="*/ 58 w 58"/>
                  <a:gd name="T37" fmla="*/ 30 h 60"/>
                  <a:gd name="T38" fmla="*/ 58 w 58"/>
                  <a:gd name="T39" fmla="*/ 30 h 60"/>
                  <a:gd name="T40" fmla="*/ 58 w 58"/>
                  <a:gd name="T41" fmla="*/ 35 h 60"/>
                  <a:gd name="T42" fmla="*/ 57 w 58"/>
                  <a:gd name="T43" fmla="*/ 41 h 60"/>
                  <a:gd name="T44" fmla="*/ 54 w 58"/>
                  <a:gd name="T45" fmla="*/ 46 h 60"/>
                  <a:gd name="T46" fmla="*/ 50 w 58"/>
                  <a:gd name="T47" fmla="*/ 50 h 60"/>
                  <a:gd name="T48" fmla="*/ 46 w 58"/>
                  <a:gd name="T49" fmla="*/ 54 h 60"/>
                  <a:gd name="T50" fmla="*/ 41 w 58"/>
                  <a:gd name="T51" fmla="*/ 57 h 60"/>
                  <a:gd name="T52" fmla="*/ 35 w 58"/>
                  <a:gd name="T53" fmla="*/ 58 h 60"/>
                  <a:gd name="T54" fmla="*/ 30 w 58"/>
                  <a:gd name="T55" fmla="*/ 60 h 60"/>
                  <a:gd name="T56" fmla="*/ 30 w 58"/>
                  <a:gd name="T57" fmla="*/ 60 h 60"/>
                  <a:gd name="T58" fmla="*/ 24 w 58"/>
                  <a:gd name="T59" fmla="*/ 58 h 60"/>
                  <a:gd name="T60" fmla="*/ 18 w 58"/>
                  <a:gd name="T61" fmla="*/ 57 h 60"/>
                  <a:gd name="T62" fmla="*/ 13 w 58"/>
                  <a:gd name="T63" fmla="*/ 54 h 60"/>
                  <a:gd name="T64" fmla="*/ 9 w 58"/>
                  <a:gd name="T65" fmla="*/ 50 h 60"/>
                  <a:gd name="T66" fmla="*/ 5 w 58"/>
                  <a:gd name="T67" fmla="*/ 46 h 60"/>
                  <a:gd name="T68" fmla="*/ 3 w 58"/>
                  <a:gd name="T69" fmla="*/ 41 h 60"/>
                  <a:gd name="T70" fmla="*/ 1 w 58"/>
                  <a:gd name="T71" fmla="*/ 35 h 60"/>
                  <a:gd name="T72" fmla="*/ 0 w 58"/>
                  <a:gd name="T73" fmla="*/ 30 h 60"/>
                  <a:gd name="T74" fmla="*/ 0 w 58"/>
                  <a:gd name="T75" fmla="*/ 30 h 6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8"/>
                  <a:gd name="T115" fmla="*/ 0 h 60"/>
                  <a:gd name="T116" fmla="*/ 58 w 58"/>
                  <a:gd name="T117" fmla="*/ 60 h 6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8" h="60">
                    <a:moveTo>
                      <a:pt x="0" y="30"/>
                    </a:move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8" y="3"/>
                    </a:lnTo>
                    <a:lnTo>
                      <a:pt x="24" y="1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5" y="1"/>
                    </a:lnTo>
                    <a:lnTo>
                      <a:pt x="41" y="3"/>
                    </a:lnTo>
                    <a:lnTo>
                      <a:pt x="46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57" y="19"/>
                    </a:lnTo>
                    <a:lnTo>
                      <a:pt x="58" y="24"/>
                    </a:lnTo>
                    <a:lnTo>
                      <a:pt x="58" y="30"/>
                    </a:lnTo>
                    <a:lnTo>
                      <a:pt x="58" y="30"/>
                    </a:lnTo>
                    <a:lnTo>
                      <a:pt x="58" y="35"/>
                    </a:lnTo>
                    <a:lnTo>
                      <a:pt x="57" y="41"/>
                    </a:lnTo>
                    <a:lnTo>
                      <a:pt x="54" y="46"/>
                    </a:lnTo>
                    <a:lnTo>
                      <a:pt x="50" y="50"/>
                    </a:lnTo>
                    <a:lnTo>
                      <a:pt x="46" y="54"/>
                    </a:lnTo>
                    <a:lnTo>
                      <a:pt x="41" y="57"/>
                    </a:lnTo>
                    <a:lnTo>
                      <a:pt x="35" y="58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4" y="58"/>
                    </a:lnTo>
                    <a:lnTo>
                      <a:pt x="18" y="57"/>
                    </a:lnTo>
                    <a:lnTo>
                      <a:pt x="13" y="54"/>
                    </a:lnTo>
                    <a:lnTo>
                      <a:pt x="9" y="50"/>
                    </a:lnTo>
                    <a:lnTo>
                      <a:pt x="5" y="46"/>
                    </a:lnTo>
                    <a:lnTo>
                      <a:pt x="3" y="41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grpSp>
          <p:nvGrpSpPr>
            <p:cNvPr id="11" name="组合 203"/>
            <p:cNvGrpSpPr>
              <a:grpSpLocks/>
            </p:cNvGrpSpPr>
            <p:nvPr/>
          </p:nvGrpSpPr>
          <p:grpSpPr bwMode="auto">
            <a:xfrm>
              <a:off x="3569823" y="827649"/>
              <a:ext cx="249728" cy="324190"/>
              <a:chOff x="0" y="0"/>
              <a:chExt cx="381000" cy="484187"/>
            </a:xfrm>
            <a:grpFill/>
          </p:grpSpPr>
          <p:sp>
            <p:nvSpPr>
              <p:cNvPr id="90" name="Freeform 126"/>
              <p:cNvSpPr>
                <a:spLocks noEditPoints="1" noChangeArrowheads="1"/>
              </p:cNvSpPr>
              <p:nvPr/>
            </p:nvSpPr>
            <p:spPr bwMode="auto">
              <a:xfrm>
                <a:off x="0" y="4762"/>
                <a:ext cx="254000" cy="479425"/>
              </a:xfrm>
              <a:custGeom>
                <a:avLst/>
                <a:gdLst>
                  <a:gd name="T0" fmla="*/ 160 w 160"/>
                  <a:gd name="T1" fmla="*/ 0 h 302"/>
                  <a:gd name="T2" fmla="*/ 160 w 160"/>
                  <a:gd name="T3" fmla="*/ 302 h 302"/>
                  <a:gd name="T4" fmla="*/ 94 w 160"/>
                  <a:gd name="T5" fmla="*/ 302 h 302"/>
                  <a:gd name="T6" fmla="*/ 94 w 160"/>
                  <a:gd name="T7" fmla="*/ 261 h 302"/>
                  <a:gd name="T8" fmla="*/ 136 w 160"/>
                  <a:gd name="T9" fmla="*/ 261 h 302"/>
                  <a:gd name="T10" fmla="*/ 136 w 160"/>
                  <a:gd name="T11" fmla="*/ 116 h 302"/>
                  <a:gd name="T12" fmla="*/ 136 w 160"/>
                  <a:gd name="T13" fmla="*/ 116 h 302"/>
                  <a:gd name="T14" fmla="*/ 94 w 160"/>
                  <a:gd name="T15" fmla="*/ 189 h 302"/>
                  <a:gd name="T16" fmla="*/ 94 w 160"/>
                  <a:gd name="T17" fmla="*/ 124 h 302"/>
                  <a:gd name="T18" fmla="*/ 160 w 160"/>
                  <a:gd name="T19" fmla="*/ 0 h 302"/>
                  <a:gd name="T20" fmla="*/ 94 w 160"/>
                  <a:gd name="T21" fmla="*/ 302 h 302"/>
                  <a:gd name="T22" fmla="*/ 0 w 160"/>
                  <a:gd name="T23" fmla="*/ 302 h 302"/>
                  <a:gd name="T24" fmla="*/ 94 w 160"/>
                  <a:gd name="T25" fmla="*/ 124 h 302"/>
                  <a:gd name="T26" fmla="*/ 94 w 160"/>
                  <a:gd name="T27" fmla="*/ 189 h 302"/>
                  <a:gd name="T28" fmla="*/ 53 w 160"/>
                  <a:gd name="T29" fmla="*/ 261 h 302"/>
                  <a:gd name="T30" fmla="*/ 94 w 160"/>
                  <a:gd name="T31" fmla="*/ 261 h 302"/>
                  <a:gd name="T32" fmla="*/ 94 w 160"/>
                  <a:gd name="T33" fmla="*/ 302 h 30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60"/>
                  <a:gd name="T52" fmla="*/ 0 h 302"/>
                  <a:gd name="T53" fmla="*/ 160 w 160"/>
                  <a:gd name="T54" fmla="*/ 302 h 30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60" h="302">
                    <a:moveTo>
                      <a:pt x="160" y="0"/>
                    </a:moveTo>
                    <a:lnTo>
                      <a:pt x="160" y="302"/>
                    </a:lnTo>
                    <a:lnTo>
                      <a:pt x="94" y="302"/>
                    </a:lnTo>
                    <a:lnTo>
                      <a:pt x="94" y="261"/>
                    </a:lnTo>
                    <a:lnTo>
                      <a:pt x="136" y="261"/>
                    </a:lnTo>
                    <a:lnTo>
                      <a:pt x="136" y="116"/>
                    </a:lnTo>
                    <a:lnTo>
                      <a:pt x="136" y="116"/>
                    </a:lnTo>
                    <a:lnTo>
                      <a:pt x="94" y="189"/>
                    </a:lnTo>
                    <a:lnTo>
                      <a:pt x="94" y="124"/>
                    </a:lnTo>
                    <a:lnTo>
                      <a:pt x="160" y="0"/>
                    </a:lnTo>
                    <a:close/>
                    <a:moveTo>
                      <a:pt x="94" y="302"/>
                    </a:moveTo>
                    <a:lnTo>
                      <a:pt x="0" y="302"/>
                    </a:lnTo>
                    <a:lnTo>
                      <a:pt x="94" y="124"/>
                    </a:lnTo>
                    <a:lnTo>
                      <a:pt x="94" y="189"/>
                    </a:lnTo>
                    <a:lnTo>
                      <a:pt x="53" y="261"/>
                    </a:lnTo>
                    <a:lnTo>
                      <a:pt x="94" y="261"/>
                    </a:lnTo>
                    <a:lnTo>
                      <a:pt x="94" y="30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91" name="Rectangle 127"/>
              <p:cNvSpPr>
                <a:spLocks noChangeArrowheads="1"/>
              </p:cNvSpPr>
              <p:nvPr/>
            </p:nvSpPr>
            <p:spPr bwMode="auto">
              <a:xfrm>
                <a:off x="317500" y="0"/>
                <a:ext cx="63500" cy="4714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sp>
          <p:nvSpPr>
            <p:cNvPr id="12" name="Freeform 128"/>
            <p:cNvSpPr>
              <a:spLocks noEditPoints="1" noChangeArrowheads="1"/>
            </p:cNvSpPr>
            <p:nvPr/>
          </p:nvSpPr>
          <p:spPr bwMode="auto">
            <a:xfrm>
              <a:off x="4826786" y="2412460"/>
              <a:ext cx="332970" cy="265729"/>
            </a:xfrm>
            <a:custGeom>
              <a:avLst/>
              <a:gdLst>
                <a:gd name="T0" fmla="*/ 2147483647 w 320"/>
                <a:gd name="T1" fmla="*/ 2147483647 h 250"/>
                <a:gd name="T2" fmla="*/ 2147483647 w 320"/>
                <a:gd name="T3" fmla="*/ 2147483647 h 250"/>
                <a:gd name="T4" fmla="*/ 2147483647 w 320"/>
                <a:gd name="T5" fmla="*/ 2147483647 h 250"/>
                <a:gd name="T6" fmla="*/ 2147483647 w 320"/>
                <a:gd name="T7" fmla="*/ 2147483647 h 250"/>
                <a:gd name="T8" fmla="*/ 2147483647 w 320"/>
                <a:gd name="T9" fmla="*/ 2147483647 h 250"/>
                <a:gd name="T10" fmla="*/ 2147483647 w 320"/>
                <a:gd name="T11" fmla="*/ 2147483647 h 250"/>
                <a:gd name="T12" fmla="*/ 2147483647 w 320"/>
                <a:gd name="T13" fmla="*/ 2147483647 h 250"/>
                <a:gd name="T14" fmla="*/ 2147483647 w 320"/>
                <a:gd name="T15" fmla="*/ 2147483647 h 250"/>
                <a:gd name="T16" fmla="*/ 2147483647 w 320"/>
                <a:gd name="T17" fmla="*/ 2147483647 h 250"/>
                <a:gd name="T18" fmla="*/ 2147483647 w 320"/>
                <a:gd name="T19" fmla="*/ 2147483647 h 250"/>
                <a:gd name="T20" fmla="*/ 2147483647 w 320"/>
                <a:gd name="T21" fmla="*/ 2147483647 h 250"/>
                <a:gd name="T22" fmla="*/ 2147483647 w 320"/>
                <a:gd name="T23" fmla="*/ 2147483647 h 250"/>
                <a:gd name="T24" fmla="*/ 2147483647 w 320"/>
                <a:gd name="T25" fmla="*/ 2147483647 h 250"/>
                <a:gd name="T26" fmla="*/ 2147483647 w 320"/>
                <a:gd name="T27" fmla="*/ 2147483647 h 250"/>
                <a:gd name="T28" fmla="*/ 2147483647 w 320"/>
                <a:gd name="T29" fmla="*/ 2147483647 h 250"/>
                <a:gd name="T30" fmla="*/ 2147483647 w 320"/>
                <a:gd name="T31" fmla="*/ 2147483647 h 250"/>
                <a:gd name="T32" fmla="*/ 2147483647 w 320"/>
                <a:gd name="T33" fmla="*/ 2147483647 h 250"/>
                <a:gd name="T34" fmla="*/ 2147483647 w 320"/>
                <a:gd name="T35" fmla="*/ 2147483647 h 250"/>
                <a:gd name="T36" fmla="*/ 2147483647 w 320"/>
                <a:gd name="T37" fmla="*/ 2147483647 h 250"/>
                <a:gd name="T38" fmla="*/ 2147483647 w 320"/>
                <a:gd name="T39" fmla="*/ 2147483647 h 250"/>
                <a:gd name="T40" fmla="*/ 2147483647 w 320"/>
                <a:gd name="T41" fmla="*/ 2147483647 h 250"/>
                <a:gd name="T42" fmla="*/ 2147483647 w 320"/>
                <a:gd name="T43" fmla="*/ 2147483647 h 250"/>
                <a:gd name="T44" fmla="*/ 2147483647 w 320"/>
                <a:gd name="T45" fmla="*/ 2147483647 h 250"/>
                <a:gd name="T46" fmla="*/ 2147483647 w 320"/>
                <a:gd name="T47" fmla="*/ 2147483647 h 250"/>
                <a:gd name="T48" fmla="*/ 2147483647 w 320"/>
                <a:gd name="T49" fmla="*/ 2147483647 h 250"/>
                <a:gd name="T50" fmla="*/ 2147483647 w 320"/>
                <a:gd name="T51" fmla="*/ 2147483647 h 250"/>
                <a:gd name="T52" fmla="*/ 2147483647 w 320"/>
                <a:gd name="T53" fmla="*/ 2147483647 h 250"/>
                <a:gd name="T54" fmla="*/ 2147483647 w 320"/>
                <a:gd name="T55" fmla="*/ 2147483647 h 250"/>
                <a:gd name="T56" fmla="*/ 2147483647 w 320"/>
                <a:gd name="T57" fmla="*/ 2147483647 h 250"/>
                <a:gd name="T58" fmla="*/ 2147483647 w 320"/>
                <a:gd name="T59" fmla="*/ 2147483647 h 250"/>
                <a:gd name="T60" fmla="*/ 2147483647 w 320"/>
                <a:gd name="T61" fmla="*/ 2147483647 h 250"/>
                <a:gd name="T62" fmla="*/ 2147483647 w 320"/>
                <a:gd name="T63" fmla="*/ 2147483647 h 250"/>
                <a:gd name="T64" fmla="*/ 2147483647 w 320"/>
                <a:gd name="T65" fmla="*/ 2147483647 h 250"/>
                <a:gd name="T66" fmla="*/ 2147483647 w 320"/>
                <a:gd name="T67" fmla="*/ 2147483647 h 250"/>
                <a:gd name="T68" fmla="*/ 2147483647 w 320"/>
                <a:gd name="T69" fmla="*/ 2147483647 h 250"/>
                <a:gd name="T70" fmla="*/ 2147483647 w 320"/>
                <a:gd name="T71" fmla="*/ 2147483647 h 250"/>
                <a:gd name="T72" fmla="*/ 2147483647 w 320"/>
                <a:gd name="T73" fmla="*/ 2147483647 h 250"/>
                <a:gd name="T74" fmla="*/ 2147483647 w 320"/>
                <a:gd name="T75" fmla="*/ 2147483647 h 250"/>
                <a:gd name="T76" fmla="*/ 2147483647 w 320"/>
                <a:gd name="T77" fmla="*/ 2147483647 h 250"/>
                <a:gd name="T78" fmla="*/ 2147483647 w 320"/>
                <a:gd name="T79" fmla="*/ 2147483647 h 250"/>
                <a:gd name="T80" fmla="*/ 2147483647 w 320"/>
                <a:gd name="T81" fmla="*/ 2147483647 h 250"/>
                <a:gd name="T82" fmla="*/ 2147483647 w 320"/>
                <a:gd name="T83" fmla="*/ 2147483647 h 250"/>
                <a:gd name="T84" fmla="*/ 2147483647 w 320"/>
                <a:gd name="T85" fmla="*/ 2147483647 h 250"/>
                <a:gd name="T86" fmla="*/ 2147483647 w 320"/>
                <a:gd name="T87" fmla="*/ 2147483647 h 250"/>
                <a:gd name="T88" fmla="*/ 2147483647 w 320"/>
                <a:gd name="T89" fmla="*/ 2147483647 h 250"/>
                <a:gd name="T90" fmla="*/ 2147483647 w 320"/>
                <a:gd name="T91" fmla="*/ 2147483647 h 250"/>
                <a:gd name="T92" fmla="*/ 2147483647 w 320"/>
                <a:gd name="T93" fmla="*/ 2147483647 h 250"/>
                <a:gd name="T94" fmla="*/ 2147483647 w 320"/>
                <a:gd name="T95" fmla="*/ 2147483647 h 250"/>
                <a:gd name="T96" fmla="*/ 2147483647 w 320"/>
                <a:gd name="T97" fmla="*/ 2147483647 h 250"/>
                <a:gd name="T98" fmla="*/ 2147483647 w 320"/>
                <a:gd name="T99" fmla="*/ 2147483647 h 250"/>
                <a:gd name="T100" fmla="*/ 2147483647 w 320"/>
                <a:gd name="T101" fmla="*/ 2147483647 h 250"/>
                <a:gd name="T102" fmla="*/ 0 w 320"/>
                <a:gd name="T103" fmla="*/ 2147483647 h 250"/>
                <a:gd name="T104" fmla="*/ 2147483647 w 320"/>
                <a:gd name="T105" fmla="*/ 2147483647 h 250"/>
                <a:gd name="T106" fmla="*/ 2147483647 w 320"/>
                <a:gd name="T107" fmla="*/ 2147483647 h 250"/>
                <a:gd name="T108" fmla="*/ 2147483647 w 320"/>
                <a:gd name="T109" fmla="*/ 2147483647 h 250"/>
                <a:gd name="T110" fmla="*/ 2147483647 w 320"/>
                <a:gd name="T111" fmla="*/ 2147483647 h 250"/>
                <a:gd name="T112" fmla="*/ 2147483647 w 320"/>
                <a:gd name="T113" fmla="*/ 2147483647 h 250"/>
                <a:gd name="T114" fmla="*/ 2147483647 w 320"/>
                <a:gd name="T115" fmla="*/ 2147483647 h 250"/>
                <a:gd name="T116" fmla="*/ 2147483647 w 320"/>
                <a:gd name="T117" fmla="*/ 2147483647 h 250"/>
                <a:gd name="T118" fmla="*/ 2147483647 w 320"/>
                <a:gd name="T119" fmla="*/ 2147483647 h 25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0"/>
                <a:gd name="T181" fmla="*/ 0 h 250"/>
                <a:gd name="T182" fmla="*/ 320 w 320"/>
                <a:gd name="T183" fmla="*/ 250 h 25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0" h="250">
                  <a:moveTo>
                    <a:pt x="261" y="19"/>
                  </a:moveTo>
                  <a:lnTo>
                    <a:pt x="261" y="19"/>
                  </a:lnTo>
                  <a:lnTo>
                    <a:pt x="276" y="30"/>
                  </a:lnTo>
                  <a:lnTo>
                    <a:pt x="288" y="42"/>
                  </a:lnTo>
                  <a:lnTo>
                    <a:pt x="298" y="57"/>
                  </a:lnTo>
                  <a:lnTo>
                    <a:pt x="306" y="71"/>
                  </a:lnTo>
                  <a:lnTo>
                    <a:pt x="312" y="88"/>
                  </a:lnTo>
                  <a:lnTo>
                    <a:pt x="316" y="104"/>
                  </a:lnTo>
                  <a:lnTo>
                    <a:pt x="318" y="120"/>
                  </a:lnTo>
                  <a:lnTo>
                    <a:pt x="320" y="138"/>
                  </a:lnTo>
                  <a:lnTo>
                    <a:pt x="320" y="154"/>
                  </a:lnTo>
                  <a:lnTo>
                    <a:pt x="317" y="170"/>
                  </a:lnTo>
                  <a:lnTo>
                    <a:pt x="314" y="185"/>
                  </a:lnTo>
                  <a:lnTo>
                    <a:pt x="310" y="200"/>
                  </a:lnTo>
                  <a:lnTo>
                    <a:pt x="303" y="212"/>
                  </a:lnTo>
                  <a:lnTo>
                    <a:pt x="297" y="223"/>
                  </a:lnTo>
                  <a:lnTo>
                    <a:pt x="290" y="233"/>
                  </a:lnTo>
                  <a:lnTo>
                    <a:pt x="282" y="239"/>
                  </a:lnTo>
                  <a:lnTo>
                    <a:pt x="271" y="245"/>
                  </a:lnTo>
                  <a:lnTo>
                    <a:pt x="261" y="247"/>
                  </a:lnTo>
                  <a:lnTo>
                    <a:pt x="261" y="233"/>
                  </a:lnTo>
                  <a:lnTo>
                    <a:pt x="263" y="233"/>
                  </a:lnTo>
                  <a:lnTo>
                    <a:pt x="268" y="229"/>
                  </a:lnTo>
                  <a:lnTo>
                    <a:pt x="272" y="224"/>
                  </a:lnTo>
                  <a:lnTo>
                    <a:pt x="276" y="219"/>
                  </a:lnTo>
                  <a:lnTo>
                    <a:pt x="279" y="214"/>
                  </a:lnTo>
                  <a:lnTo>
                    <a:pt x="280" y="208"/>
                  </a:lnTo>
                  <a:lnTo>
                    <a:pt x="280" y="203"/>
                  </a:lnTo>
                  <a:lnTo>
                    <a:pt x="279" y="196"/>
                  </a:lnTo>
                  <a:lnTo>
                    <a:pt x="276" y="191"/>
                  </a:lnTo>
                  <a:lnTo>
                    <a:pt x="274" y="185"/>
                  </a:lnTo>
                  <a:lnTo>
                    <a:pt x="271" y="181"/>
                  </a:lnTo>
                  <a:lnTo>
                    <a:pt x="267" y="178"/>
                  </a:lnTo>
                  <a:lnTo>
                    <a:pt x="261" y="176"/>
                  </a:lnTo>
                  <a:lnTo>
                    <a:pt x="261" y="165"/>
                  </a:lnTo>
                  <a:lnTo>
                    <a:pt x="268" y="168"/>
                  </a:lnTo>
                  <a:lnTo>
                    <a:pt x="275" y="168"/>
                  </a:lnTo>
                  <a:lnTo>
                    <a:pt x="280" y="168"/>
                  </a:lnTo>
                  <a:lnTo>
                    <a:pt x="287" y="165"/>
                  </a:lnTo>
                  <a:lnTo>
                    <a:pt x="293" y="162"/>
                  </a:lnTo>
                  <a:lnTo>
                    <a:pt x="297" y="158"/>
                  </a:lnTo>
                  <a:lnTo>
                    <a:pt x="299" y="153"/>
                  </a:lnTo>
                  <a:lnTo>
                    <a:pt x="302" y="149"/>
                  </a:lnTo>
                  <a:lnTo>
                    <a:pt x="303" y="143"/>
                  </a:lnTo>
                  <a:lnTo>
                    <a:pt x="303" y="136"/>
                  </a:lnTo>
                  <a:lnTo>
                    <a:pt x="302" y="131"/>
                  </a:lnTo>
                  <a:lnTo>
                    <a:pt x="299" y="126"/>
                  </a:lnTo>
                  <a:lnTo>
                    <a:pt x="297" y="122"/>
                  </a:lnTo>
                  <a:lnTo>
                    <a:pt x="293" y="118"/>
                  </a:lnTo>
                  <a:lnTo>
                    <a:pt x="288" y="113"/>
                  </a:lnTo>
                  <a:lnTo>
                    <a:pt x="283" y="112"/>
                  </a:lnTo>
                  <a:lnTo>
                    <a:pt x="279" y="111"/>
                  </a:lnTo>
                  <a:lnTo>
                    <a:pt x="272" y="109"/>
                  </a:lnTo>
                  <a:lnTo>
                    <a:pt x="267" y="111"/>
                  </a:lnTo>
                  <a:lnTo>
                    <a:pt x="261" y="112"/>
                  </a:lnTo>
                  <a:lnTo>
                    <a:pt x="261" y="100"/>
                  </a:lnTo>
                  <a:lnTo>
                    <a:pt x="268" y="100"/>
                  </a:lnTo>
                  <a:lnTo>
                    <a:pt x="274" y="99"/>
                  </a:lnTo>
                  <a:lnTo>
                    <a:pt x="278" y="96"/>
                  </a:lnTo>
                  <a:lnTo>
                    <a:pt x="282" y="92"/>
                  </a:lnTo>
                  <a:lnTo>
                    <a:pt x="284" y="88"/>
                  </a:lnTo>
                  <a:lnTo>
                    <a:pt x="286" y="84"/>
                  </a:lnTo>
                  <a:lnTo>
                    <a:pt x="287" y="78"/>
                  </a:lnTo>
                  <a:lnTo>
                    <a:pt x="287" y="74"/>
                  </a:lnTo>
                  <a:lnTo>
                    <a:pt x="286" y="69"/>
                  </a:lnTo>
                  <a:lnTo>
                    <a:pt x="284" y="63"/>
                  </a:lnTo>
                  <a:lnTo>
                    <a:pt x="280" y="58"/>
                  </a:lnTo>
                  <a:lnTo>
                    <a:pt x="275" y="54"/>
                  </a:lnTo>
                  <a:lnTo>
                    <a:pt x="270" y="51"/>
                  </a:lnTo>
                  <a:lnTo>
                    <a:pt x="261" y="50"/>
                  </a:lnTo>
                  <a:lnTo>
                    <a:pt x="261" y="19"/>
                  </a:lnTo>
                  <a:close/>
                  <a:moveTo>
                    <a:pt x="238" y="8"/>
                  </a:moveTo>
                  <a:lnTo>
                    <a:pt x="238" y="8"/>
                  </a:lnTo>
                  <a:lnTo>
                    <a:pt x="251" y="12"/>
                  </a:lnTo>
                  <a:lnTo>
                    <a:pt x="261" y="19"/>
                  </a:lnTo>
                  <a:lnTo>
                    <a:pt x="261" y="50"/>
                  </a:lnTo>
                  <a:lnTo>
                    <a:pt x="256" y="50"/>
                  </a:lnTo>
                  <a:lnTo>
                    <a:pt x="251" y="53"/>
                  </a:lnTo>
                  <a:lnTo>
                    <a:pt x="247" y="55"/>
                  </a:lnTo>
                  <a:lnTo>
                    <a:pt x="242" y="59"/>
                  </a:lnTo>
                  <a:lnTo>
                    <a:pt x="240" y="63"/>
                  </a:lnTo>
                  <a:lnTo>
                    <a:pt x="238" y="67"/>
                  </a:lnTo>
                  <a:lnTo>
                    <a:pt x="238" y="39"/>
                  </a:lnTo>
                  <a:lnTo>
                    <a:pt x="238" y="34"/>
                  </a:lnTo>
                  <a:lnTo>
                    <a:pt x="238" y="27"/>
                  </a:lnTo>
                  <a:lnTo>
                    <a:pt x="238" y="8"/>
                  </a:lnTo>
                  <a:close/>
                  <a:moveTo>
                    <a:pt x="261" y="247"/>
                  </a:moveTo>
                  <a:lnTo>
                    <a:pt x="261" y="247"/>
                  </a:lnTo>
                  <a:lnTo>
                    <a:pt x="249" y="250"/>
                  </a:lnTo>
                  <a:lnTo>
                    <a:pt x="238" y="250"/>
                  </a:lnTo>
                  <a:lnTo>
                    <a:pt x="238" y="233"/>
                  </a:lnTo>
                  <a:lnTo>
                    <a:pt x="244" y="235"/>
                  </a:lnTo>
                  <a:lnTo>
                    <a:pt x="249" y="235"/>
                  </a:lnTo>
                  <a:lnTo>
                    <a:pt x="256" y="235"/>
                  </a:lnTo>
                  <a:lnTo>
                    <a:pt x="261" y="233"/>
                  </a:lnTo>
                  <a:lnTo>
                    <a:pt x="261" y="247"/>
                  </a:lnTo>
                  <a:close/>
                  <a:moveTo>
                    <a:pt x="261" y="100"/>
                  </a:moveTo>
                  <a:lnTo>
                    <a:pt x="261" y="112"/>
                  </a:lnTo>
                  <a:lnTo>
                    <a:pt x="261" y="113"/>
                  </a:lnTo>
                  <a:lnTo>
                    <a:pt x="256" y="116"/>
                  </a:lnTo>
                  <a:lnTo>
                    <a:pt x="252" y="120"/>
                  </a:lnTo>
                  <a:lnTo>
                    <a:pt x="249" y="124"/>
                  </a:lnTo>
                  <a:lnTo>
                    <a:pt x="247" y="130"/>
                  </a:lnTo>
                  <a:lnTo>
                    <a:pt x="245" y="135"/>
                  </a:lnTo>
                  <a:lnTo>
                    <a:pt x="245" y="141"/>
                  </a:lnTo>
                  <a:lnTo>
                    <a:pt x="247" y="146"/>
                  </a:lnTo>
                  <a:lnTo>
                    <a:pt x="249" y="151"/>
                  </a:lnTo>
                  <a:lnTo>
                    <a:pt x="252" y="155"/>
                  </a:lnTo>
                  <a:lnTo>
                    <a:pt x="255" y="159"/>
                  </a:lnTo>
                  <a:lnTo>
                    <a:pt x="261" y="165"/>
                  </a:lnTo>
                  <a:lnTo>
                    <a:pt x="261" y="176"/>
                  </a:lnTo>
                  <a:lnTo>
                    <a:pt x="256" y="174"/>
                  </a:lnTo>
                  <a:lnTo>
                    <a:pt x="251" y="173"/>
                  </a:lnTo>
                  <a:lnTo>
                    <a:pt x="244" y="173"/>
                  </a:lnTo>
                  <a:lnTo>
                    <a:pt x="238" y="174"/>
                  </a:lnTo>
                  <a:lnTo>
                    <a:pt x="238" y="82"/>
                  </a:lnTo>
                  <a:lnTo>
                    <a:pt x="240" y="86"/>
                  </a:lnTo>
                  <a:lnTo>
                    <a:pt x="244" y="92"/>
                  </a:lnTo>
                  <a:lnTo>
                    <a:pt x="249" y="97"/>
                  </a:lnTo>
                  <a:lnTo>
                    <a:pt x="255" y="100"/>
                  </a:lnTo>
                  <a:lnTo>
                    <a:pt x="261" y="100"/>
                  </a:lnTo>
                  <a:close/>
                  <a:moveTo>
                    <a:pt x="219" y="2"/>
                  </a:moveTo>
                  <a:lnTo>
                    <a:pt x="219" y="2"/>
                  </a:lnTo>
                  <a:lnTo>
                    <a:pt x="238" y="8"/>
                  </a:lnTo>
                  <a:lnTo>
                    <a:pt x="238" y="27"/>
                  </a:lnTo>
                  <a:lnTo>
                    <a:pt x="237" y="24"/>
                  </a:lnTo>
                  <a:lnTo>
                    <a:pt x="234" y="20"/>
                  </a:lnTo>
                  <a:lnTo>
                    <a:pt x="230" y="17"/>
                  </a:lnTo>
                  <a:lnTo>
                    <a:pt x="225" y="15"/>
                  </a:lnTo>
                  <a:lnTo>
                    <a:pt x="219" y="15"/>
                  </a:lnTo>
                  <a:lnTo>
                    <a:pt x="219" y="2"/>
                  </a:lnTo>
                  <a:close/>
                  <a:moveTo>
                    <a:pt x="238" y="250"/>
                  </a:moveTo>
                  <a:lnTo>
                    <a:pt x="238" y="250"/>
                  </a:lnTo>
                  <a:lnTo>
                    <a:pt x="229" y="247"/>
                  </a:lnTo>
                  <a:lnTo>
                    <a:pt x="219" y="245"/>
                  </a:lnTo>
                  <a:lnTo>
                    <a:pt x="219" y="215"/>
                  </a:lnTo>
                  <a:lnTo>
                    <a:pt x="221" y="218"/>
                  </a:lnTo>
                  <a:lnTo>
                    <a:pt x="225" y="223"/>
                  </a:lnTo>
                  <a:lnTo>
                    <a:pt x="229" y="227"/>
                  </a:lnTo>
                  <a:lnTo>
                    <a:pt x="233" y="231"/>
                  </a:lnTo>
                  <a:lnTo>
                    <a:pt x="238" y="233"/>
                  </a:lnTo>
                  <a:lnTo>
                    <a:pt x="238" y="250"/>
                  </a:lnTo>
                  <a:close/>
                  <a:moveTo>
                    <a:pt x="238" y="39"/>
                  </a:moveTo>
                  <a:lnTo>
                    <a:pt x="238" y="67"/>
                  </a:lnTo>
                  <a:lnTo>
                    <a:pt x="237" y="74"/>
                  </a:lnTo>
                  <a:lnTo>
                    <a:pt x="238" y="82"/>
                  </a:lnTo>
                  <a:lnTo>
                    <a:pt x="238" y="174"/>
                  </a:lnTo>
                  <a:lnTo>
                    <a:pt x="236" y="176"/>
                  </a:lnTo>
                  <a:lnTo>
                    <a:pt x="230" y="180"/>
                  </a:lnTo>
                  <a:lnTo>
                    <a:pt x="226" y="184"/>
                  </a:lnTo>
                  <a:lnTo>
                    <a:pt x="222" y="188"/>
                  </a:lnTo>
                  <a:lnTo>
                    <a:pt x="219" y="193"/>
                  </a:lnTo>
                  <a:lnTo>
                    <a:pt x="219" y="53"/>
                  </a:lnTo>
                  <a:lnTo>
                    <a:pt x="225" y="51"/>
                  </a:lnTo>
                  <a:lnTo>
                    <a:pt x="229" y="50"/>
                  </a:lnTo>
                  <a:lnTo>
                    <a:pt x="234" y="46"/>
                  </a:lnTo>
                  <a:lnTo>
                    <a:pt x="238" y="39"/>
                  </a:lnTo>
                  <a:close/>
                  <a:moveTo>
                    <a:pt x="68" y="31"/>
                  </a:moveTo>
                  <a:lnTo>
                    <a:pt x="68" y="31"/>
                  </a:lnTo>
                  <a:lnTo>
                    <a:pt x="91" y="21"/>
                  </a:lnTo>
                  <a:lnTo>
                    <a:pt x="112" y="13"/>
                  </a:lnTo>
                  <a:lnTo>
                    <a:pt x="134" y="8"/>
                  </a:lnTo>
                  <a:lnTo>
                    <a:pt x="153" y="4"/>
                  </a:lnTo>
                  <a:lnTo>
                    <a:pt x="172" y="1"/>
                  </a:lnTo>
                  <a:lnTo>
                    <a:pt x="190" y="0"/>
                  </a:lnTo>
                  <a:lnTo>
                    <a:pt x="205" y="1"/>
                  </a:lnTo>
                  <a:lnTo>
                    <a:pt x="219" y="2"/>
                  </a:lnTo>
                  <a:lnTo>
                    <a:pt x="219" y="15"/>
                  </a:lnTo>
                  <a:lnTo>
                    <a:pt x="215" y="15"/>
                  </a:lnTo>
                  <a:lnTo>
                    <a:pt x="211" y="16"/>
                  </a:lnTo>
                  <a:lnTo>
                    <a:pt x="206" y="20"/>
                  </a:lnTo>
                  <a:lnTo>
                    <a:pt x="202" y="27"/>
                  </a:lnTo>
                  <a:lnTo>
                    <a:pt x="200" y="34"/>
                  </a:lnTo>
                  <a:lnTo>
                    <a:pt x="203" y="42"/>
                  </a:lnTo>
                  <a:lnTo>
                    <a:pt x="206" y="46"/>
                  </a:lnTo>
                  <a:lnTo>
                    <a:pt x="210" y="50"/>
                  </a:lnTo>
                  <a:lnTo>
                    <a:pt x="215" y="51"/>
                  </a:lnTo>
                  <a:lnTo>
                    <a:pt x="219" y="53"/>
                  </a:lnTo>
                  <a:lnTo>
                    <a:pt x="219" y="193"/>
                  </a:lnTo>
                  <a:lnTo>
                    <a:pt x="218" y="199"/>
                  </a:lnTo>
                  <a:lnTo>
                    <a:pt x="218" y="204"/>
                  </a:lnTo>
                  <a:lnTo>
                    <a:pt x="218" y="210"/>
                  </a:lnTo>
                  <a:lnTo>
                    <a:pt x="219" y="215"/>
                  </a:lnTo>
                  <a:lnTo>
                    <a:pt x="219" y="245"/>
                  </a:lnTo>
                  <a:lnTo>
                    <a:pt x="207" y="238"/>
                  </a:lnTo>
                  <a:lnTo>
                    <a:pt x="194" y="230"/>
                  </a:lnTo>
                  <a:lnTo>
                    <a:pt x="169" y="212"/>
                  </a:lnTo>
                  <a:lnTo>
                    <a:pt x="157" y="203"/>
                  </a:lnTo>
                  <a:lnTo>
                    <a:pt x="145" y="196"/>
                  </a:lnTo>
                  <a:lnTo>
                    <a:pt x="131" y="192"/>
                  </a:lnTo>
                  <a:lnTo>
                    <a:pt x="125" y="192"/>
                  </a:lnTo>
                  <a:lnTo>
                    <a:pt x="118" y="192"/>
                  </a:lnTo>
                  <a:lnTo>
                    <a:pt x="92" y="193"/>
                  </a:lnTo>
                  <a:lnTo>
                    <a:pt x="68" y="193"/>
                  </a:lnTo>
                  <a:lnTo>
                    <a:pt x="68" y="164"/>
                  </a:lnTo>
                  <a:lnTo>
                    <a:pt x="76" y="162"/>
                  </a:lnTo>
                  <a:lnTo>
                    <a:pt x="84" y="159"/>
                  </a:lnTo>
                  <a:lnTo>
                    <a:pt x="91" y="155"/>
                  </a:lnTo>
                  <a:lnTo>
                    <a:pt x="96" y="150"/>
                  </a:lnTo>
                  <a:lnTo>
                    <a:pt x="100" y="145"/>
                  </a:lnTo>
                  <a:lnTo>
                    <a:pt x="103" y="138"/>
                  </a:lnTo>
                  <a:lnTo>
                    <a:pt x="104" y="131"/>
                  </a:lnTo>
                  <a:lnTo>
                    <a:pt x="104" y="123"/>
                  </a:lnTo>
                  <a:lnTo>
                    <a:pt x="103" y="116"/>
                  </a:lnTo>
                  <a:lnTo>
                    <a:pt x="100" y="109"/>
                  </a:lnTo>
                  <a:lnTo>
                    <a:pt x="95" y="100"/>
                  </a:lnTo>
                  <a:lnTo>
                    <a:pt x="87" y="93"/>
                  </a:lnTo>
                  <a:lnTo>
                    <a:pt x="77" y="89"/>
                  </a:lnTo>
                  <a:lnTo>
                    <a:pt x="68" y="88"/>
                  </a:lnTo>
                  <a:lnTo>
                    <a:pt x="68" y="31"/>
                  </a:lnTo>
                  <a:close/>
                  <a:moveTo>
                    <a:pt x="0" y="136"/>
                  </a:moveTo>
                  <a:lnTo>
                    <a:pt x="0" y="136"/>
                  </a:lnTo>
                  <a:lnTo>
                    <a:pt x="0" y="124"/>
                  </a:lnTo>
                  <a:lnTo>
                    <a:pt x="0" y="115"/>
                  </a:lnTo>
                  <a:lnTo>
                    <a:pt x="3" y="104"/>
                  </a:lnTo>
                  <a:lnTo>
                    <a:pt x="5" y="96"/>
                  </a:lnTo>
                  <a:lnTo>
                    <a:pt x="10" y="86"/>
                  </a:lnTo>
                  <a:lnTo>
                    <a:pt x="14" y="78"/>
                  </a:lnTo>
                  <a:lnTo>
                    <a:pt x="24" y="65"/>
                  </a:lnTo>
                  <a:lnTo>
                    <a:pt x="35" y="53"/>
                  </a:lnTo>
                  <a:lnTo>
                    <a:pt x="45" y="44"/>
                  </a:lnTo>
                  <a:lnTo>
                    <a:pt x="54" y="38"/>
                  </a:lnTo>
                  <a:lnTo>
                    <a:pt x="68" y="31"/>
                  </a:lnTo>
                  <a:lnTo>
                    <a:pt x="68" y="88"/>
                  </a:lnTo>
                  <a:lnTo>
                    <a:pt x="58" y="89"/>
                  </a:lnTo>
                  <a:lnTo>
                    <a:pt x="50" y="92"/>
                  </a:lnTo>
                  <a:lnTo>
                    <a:pt x="43" y="96"/>
                  </a:lnTo>
                  <a:lnTo>
                    <a:pt x="38" y="101"/>
                  </a:lnTo>
                  <a:lnTo>
                    <a:pt x="34" y="108"/>
                  </a:lnTo>
                  <a:lnTo>
                    <a:pt x="31" y="113"/>
                  </a:lnTo>
                  <a:lnTo>
                    <a:pt x="30" y="122"/>
                  </a:lnTo>
                  <a:lnTo>
                    <a:pt x="30" y="128"/>
                  </a:lnTo>
                  <a:lnTo>
                    <a:pt x="31" y="135"/>
                  </a:lnTo>
                  <a:lnTo>
                    <a:pt x="34" y="143"/>
                  </a:lnTo>
                  <a:lnTo>
                    <a:pt x="39" y="151"/>
                  </a:lnTo>
                  <a:lnTo>
                    <a:pt x="47" y="158"/>
                  </a:lnTo>
                  <a:lnTo>
                    <a:pt x="57" y="162"/>
                  </a:lnTo>
                  <a:lnTo>
                    <a:pt x="68" y="164"/>
                  </a:lnTo>
                  <a:lnTo>
                    <a:pt x="68" y="193"/>
                  </a:lnTo>
                  <a:lnTo>
                    <a:pt x="54" y="192"/>
                  </a:lnTo>
                  <a:lnTo>
                    <a:pt x="42" y="189"/>
                  </a:lnTo>
                  <a:lnTo>
                    <a:pt x="31" y="185"/>
                  </a:lnTo>
                  <a:lnTo>
                    <a:pt x="22" y="178"/>
                  </a:lnTo>
                  <a:lnTo>
                    <a:pt x="14" y="172"/>
                  </a:lnTo>
                  <a:lnTo>
                    <a:pt x="8" y="162"/>
                  </a:lnTo>
                  <a:lnTo>
                    <a:pt x="3" y="150"/>
                  </a:lnTo>
                  <a:lnTo>
                    <a:pt x="0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3" name="组合 206"/>
            <p:cNvGrpSpPr>
              <a:grpSpLocks/>
            </p:cNvGrpSpPr>
            <p:nvPr/>
          </p:nvGrpSpPr>
          <p:grpSpPr bwMode="auto">
            <a:xfrm>
              <a:off x="3832037" y="2678189"/>
              <a:ext cx="324646" cy="431545"/>
              <a:chOff x="0" y="0"/>
              <a:chExt cx="495300" cy="644526"/>
            </a:xfrm>
            <a:grpFill/>
          </p:grpSpPr>
          <p:sp>
            <p:nvSpPr>
              <p:cNvPr id="82" name="Freeform 1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95300" cy="496888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12"/>
                  <a:gd name="T109" fmla="*/ 0 h 313"/>
                  <a:gd name="T110" fmla="*/ 312 w 312"/>
                  <a:gd name="T111" fmla="*/ 313 h 31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83" name="Freeform 130"/>
              <p:cNvSpPr>
                <a:spLocks noEditPoints="1" noChangeArrowheads="1"/>
              </p:cNvSpPr>
              <p:nvPr/>
            </p:nvSpPr>
            <p:spPr bwMode="auto">
              <a:xfrm>
                <a:off x="53975" y="9525"/>
                <a:ext cx="436563" cy="434975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75"/>
                  <a:gd name="T148" fmla="*/ 0 h 274"/>
                  <a:gd name="T149" fmla="*/ 275 w 275"/>
                  <a:gd name="T150" fmla="*/ 274 h 27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84" name="Freeform 131"/>
              <p:cNvSpPr>
                <a:spLocks noChangeArrowheads="1"/>
              </p:cNvSpPr>
              <p:nvPr/>
            </p:nvSpPr>
            <p:spPr bwMode="auto">
              <a:xfrm>
                <a:off x="47625" y="17463"/>
                <a:ext cx="434975" cy="423863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74"/>
                  <a:gd name="T181" fmla="*/ 0 h 267"/>
                  <a:gd name="T182" fmla="*/ 274 w 274"/>
                  <a:gd name="T183" fmla="*/ 267 h 26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85" name="Freeform 132"/>
              <p:cNvSpPr>
                <a:spLocks noChangeArrowheads="1"/>
              </p:cNvSpPr>
              <p:nvPr/>
            </p:nvSpPr>
            <p:spPr bwMode="auto">
              <a:xfrm>
                <a:off x="246063" y="481013"/>
                <a:ext cx="136525" cy="163513"/>
              </a:xfrm>
              <a:custGeom>
                <a:avLst/>
                <a:gdLst>
                  <a:gd name="T0" fmla="*/ 27 w 86"/>
                  <a:gd name="T1" fmla="*/ 6 h 103"/>
                  <a:gd name="T2" fmla="*/ 27 w 86"/>
                  <a:gd name="T3" fmla="*/ 38 h 103"/>
                  <a:gd name="T4" fmla="*/ 27 w 86"/>
                  <a:gd name="T5" fmla="*/ 38 h 103"/>
                  <a:gd name="T6" fmla="*/ 28 w 86"/>
                  <a:gd name="T7" fmla="*/ 41 h 103"/>
                  <a:gd name="T8" fmla="*/ 34 w 86"/>
                  <a:gd name="T9" fmla="*/ 47 h 103"/>
                  <a:gd name="T10" fmla="*/ 42 w 86"/>
                  <a:gd name="T11" fmla="*/ 55 h 103"/>
                  <a:gd name="T12" fmla="*/ 47 w 86"/>
                  <a:gd name="T13" fmla="*/ 57 h 103"/>
                  <a:gd name="T14" fmla="*/ 54 w 86"/>
                  <a:gd name="T15" fmla="*/ 60 h 103"/>
                  <a:gd name="T16" fmla="*/ 54 w 86"/>
                  <a:gd name="T17" fmla="*/ 60 h 103"/>
                  <a:gd name="T18" fmla="*/ 66 w 86"/>
                  <a:gd name="T19" fmla="*/ 65 h 103"/>
                  <a:gd name="T20" fmla="*/ 78 w 86"/>
                  <a:gd name="T21" fmla="*/ 72 h 103"/>
                  <a:gd name="T22" fmla="*/ 82 w 86"/>
                  <a:gd name="T23" fmla="*/ 75 h 103"/>
                  <a:gd name="T24" fmla="*/ 85 w 86"/>
                  <a:gd name="T25" fmla="*/ 79 h 103"/>
                  <a:gd name="T26" fmla="*/ 86 w 86"/>
                  <a:gd name="T27" fmla="*/ 82 h 103"/>
                  <a:gd name="T28" fmla="*/ 86 w 86"/>
                  <a:gd name="T29" fmla="*/ 86 h 103"/>
                  <a:gd name="T30" fmla="*/ 86 w 86"/>
                  <a:gd name="T31" fmla="*/ 86 h 103"/>
                  <a:gd name="T32" fmla="*/ 85 w 86"/>
                  <a:gd name="T33" fmla="*/ 90 h 103"/>
                  <a:gd name="T34" fmla="*/ 81 w 86"/>
                  <a:gd name="T35" fmla="*/ 93 h 103"/>
                  <a:gd name="T36" fmla="*/ 76 w 86"/>
                  <a:gd name="T37" fmla="*/ 95 h 103"/>
                  <a:gd name="T38" fmla="*/ 66 w 86"/>
                  <a:gd name="T39" fmla="*/ 98 h 103"/>
                  <a:gd name="T40" fmla="*/ 55 w 86"/>
                  <a:gd name="T41" fmla="*/ 101 h 103"/>
                  <a:gd name="T42" fmla="*/ 40 w 86"/>
                  <a:gd name="T43" fmla="*/ 102 h 103"/>
                  <a:gd name="T44" fmla="*/ 21 w 86"/>
                  <a:gd name="T45" fmla="*/ 103 h 103"/>
                  <a:gd name="T46" fmla="*/ 0 w 86"/>
                  <a:gd name="T47" fmla="*/ 103 h 103"/>
                  <a:gd name="T48" fmla="*/ 0 w 86"/>
                  <a:gd name="T49" fmla="*/ 0 h 103"/>
                  <a:gd name="T50" fmla="*/ 27 w 86"/>
                  <a:gd name="T51" fmla="*/ 6 h 10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103"/>
                  <a:gd name="T80" fmla="*/ 86 w 86"/>
                  <a:gd name="T81" fmla="*/ 103 h 10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103">
                    <a:moveTo>
                      <a:pt x="27" y="6"/>
                    </a:moveTo>
                    <a:lnTo>
                      <a:pt x="27" y="38"/>
                    </a:lnTo>
                    <a:lnTo>
                      <a:pt x="27" y="38"/>
                    </a:lnTo>
                    <a:lnTo>
                      <a:pt x="28" y="41"/>
                    </a:lnTo>
                    <a:lnTo>
                      <a:pt x="34" y="47"/>
                    </a:lnTo>
                    <a:lnTo>
                      <a:pt x="42" y="55"/>
                    </a:lnTo>
                    <a:lnTo>
                      <a:pt x="47" y="57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66" y="65"/>
                    </a:lnTo>
                    <a:lnTo>
                      <a:pt x="78" y="72"/>
                    </a:lnTo>
                    <a:lnTo>
                      <a:pt x="82" y="75"/>
                    </a:lnTo>
                    <a:lnTo>
                      <a:pt x="85" y="79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86"/>
                    </a:lnTo>
                    <a:lnTo>
                      <a:pt x="85" y="90"/>
                    </a:lnTo>
                    <a:lnTo>
                      <a:pt x="81" y="93"/>
                    </a:lnTo>
                    <a:lnTo>
                      <a:pt x="76" y="95"/>
                    </a:lnTo>
                    <a:lnTo>
                      <a:pt x="66" y="98"/>
                    </a:lnTo>
                    <a:lnTo>
                      <a:pt x="55" y="101"/>
                    </a:lnTo>
                    <a:lnTo>
                      <a:pt x="40" y="102"/>
                    </a:lnTo>
                    <a:lnTo>
                      <a:pt x="21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27" y="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86" name="Freeform 133"/>
              <p:cNvSpPr>
                <a:spLocks noChangeArrowheads="1"/>
              </p:cNvSpPr>
              <p:nvPr/>
            </p:nvSpPr>
            <p:spPr bwMode="auto">
              <a:xfrm>
                <a:off x="130175" y="481013"/>
                <a:ext cx="130175" cy="163513"/>
              </a:xfrm>
              <a:custGeom>
                <a:avLst/>
                <a:gdLst>
                  <a:gd name="T0" fmla="*/ 63 w 82"/>
                  <a:gd name="T1" fmla="*/ 6 h 103"/>
                  <a:gd name="T2" fmla="*/ 63 w 82"/>
                  <a:gd name="T3" fmla="*/ 38 h 103"/>
                  <a:gd name="T4" fmla="*/ 63 w 82"/>
                  <a:gd name="T5" fmla="*/ 38 h 103"/>
                  <a:gd name="T6" fmla="*/ 62 w 82"/>
                  <a:gd name="T7" fmla="*/ 41 h 103"/>
                  <a:gd name="T8" fmla="*/ 58 w 82"/>
                  <a:gd name="T9" fmla="*/ 47 h 103"/>
                  <a:gd name="T10" fmla="*/ 51 w 82"/>
                  <a:gd name="T11" fmla="*/ 55 h 103"/>
                  <a:gd name="T12" fmla="*/ 46 w 82"/>
                  <a:gd name="T13" fmla="*/ 57 h 103"/>
                  <a:gd name="T14" fmla="*/ 39 w 82"/>
                  <a:gd name="T15" fmla="*/ 60 h 103"/>
                  <a:gd name="T16" fmla="*/ 39 w 82"/>
                  <a:gd name="T17" fmla="*/ 60 h 103"/>
                  <a:gd name="T18" fmla="*/ 25 w 82"/>
                  <a:gd name="T19" fmla="*/ 65 h 103"/>
                  <a:gd name="T20" fmla="*/ 12 w 82"/>
                  <a:gd name="T21" fmla="*/ 72 h 103"/>
                  <a:gd name="T22" fmla="*/ 6 w 82"/>
                  <a:gd name="T23" fmla="*/ 75 h 103"/>
                  <a:gd name="T24" fmla="*/ 4 w 82"/>
                  <a:gd name="T25" fmla="*/ 79 h 103"/>
                  <a:gd name="T26" fmla="*/ 1 w 82"/>
                  <a:gd name="T27" fmla="*/ 82 h 103"/>
                  <a:gd name="T28" fmla="*/ 0 w 82"/>
                  <a:gd name="T29" fmla="*/ 86 h 103"/>
                  <a:gd name="T30" fmla="*/ 0 w 82"/>
                  <a:gd name="T31" fmla="*/ 86 h 103"/>
                  <a:gd name="T32" fmla="*/ 2 w 82"/>
                  <a:gd name="T33" fmla="*/ 90 h 103"/>
                  <a:gd name="T34" fmla="*/ 8 w 82"/>
                  <a:gd name="T35" fmla="*/ 93 h 103"/>
                  <a:gd name="T36" fmla="*/ 15 w 82"/>
                  <a:gd name="T37" fmla="*/ 95 h 103"/>
                  <a:gd name="T38" fmla="*/ 24 w 82"/>
                  <a:gd name="T39" fmla="*/ 98 h 103"/>
                  <a:gd name="T40" fmla="*/ 36 w 82"/>
                  <a:gd name="T41" fmla="*/ 101 h 103"/>
                  <a:gd name="T42" fmla="*/ 50 w 82"/>
                  <a:gd name="T43" fmla="*/ 102 h 103"/>
                  <a:gd name="T44" fmla="*/ 82 w 82"/>
                  <a:gd name="T45" fmla="*/ 103 h 103"/>
                  <a:gd name="T46" fmla="*/ 82 w 82"/>
                  <a:gd name="T47" fmla="*/ 0 h 103"/>
                  <a:gd name="T48" fmla="*/ 63 w 82"/>
                  <a:gd name="T49" fmla="*/ 6 h 10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2"/>
                  <a:gd name="T76" fmla="*/ 0 h 103"/>
                  <a:gd name="T77" fmla="*/ 82 w 82"/>
                  <a:gd name="T78" fmla="*/ 103 h 103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2" h="103">
                    <a:moveTo>
                      <a:pt x="63" y="6"/>
                    </a:moveTo>
                    <a:lnTo>
                      <a:pt x="63" y="38"/>
                    </a:lnTo>
                    <a:lnTo>
                      <a:pt x="63" y="38"/>
                    </a:lnTo>
                    <a:lnTo>
                      <a:pt x="62" y="41"/>
                    </a:lnTo>
                    <a:lnTo>
                      <a:pt x="58" y="47"/>
                    </a:lnTo>
                    <a:lnTo>
                      <a:pt x="51" y="55"/>
                    </a:lnTo>
                    <a:lnTo>
                      <a:pt x="46" y="57"/>
                    </a:lnTo>
                    <a:lnTo>
                      <a:pt x="39" y="60"/>
                    </a:lnTo>
                    <a:lnTo>
                      <a:pt x="39" y="60"/>
                    </a:lnTo>
                    <a:lnTo>
                      <a:pt x="25" y="65"/>
                    </a:lnTo>
                    <a:lnTo>
                      <a:pt x="12" y="72"/>
                    </a:lnTo>
                    <a:lnTo>
                      <a:pt x="6" y="75"/>
                    </a:lnTo>
                    <a:lnTo>
                      <a:pt x="4" y="79"/>
                    </a:lnTo>
                    <a:lnTo>
                      <a:pt x="1" y="82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90"/>
                    </a:lnTo>
                    <a:lnTo>
                      <a:pt x="8" y="93"/>
                    </a:lnTo>
                    <a:lnTo>
                      <a:pt x="15" y="95"/>
                    </a:lnTo>
                    <a:lnTo>
                      <a:pt x="24" y="98"/>
                    </a:lnTo>
                    <a:lnTo>
                      <a:pt x="36" y="101"/>
                    </a:lnTo>
                    <a:lnTo>
                      <a:pt x="50" y="102"/>
                    </a:lnTo>
                    <a:lnTo>
                      <a:pt x="82" y="103"/>
                    </a:lnTo>
                    <a:lnTo>
                      <a:pt x="82" y="0"/>
                    </a:lnTo>
                    <a:lnTo>
                      <a:pt x="63" y="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87" name="Freeform 1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95300" cy="496888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12"/>
                  <a:gd name="T109" fmla="*/ 0 h 313"/>
                  <a:gd name="T110" fmla="*/ 312 w 312"/>
                  <a:gd name="T111" fmla="*/ 313 h 31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88" name="Freeform 135"/>
              <p:cNvSpPr>
                <a:spLocks noEditPoints="1" noChangeArrowheads="1"/>
              </p:cNvSpPr>
              <p:nvPr/>
            </p:nvSpPr>
            <p:spPr bwMode="auto">
              <a:xfrm>
                <a:off x="53975" y="9525"/>
                <a:ext cx="436563" cy="434975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75"/>
                  <a:gd name="T148" fmla="*/ 0 h 274"/>
                  <a:gd name="T149" fmla="*/ 275 w 275"/>
                  <a:gd name="T150" fmla="*/ 274 h 27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89" name="Freeform 136"/>
              <p:cNvSpPr>
                <a:spLocks noChangeArrowheads="1"/>
              </p:cNvSpPr>
              <p:nvPr/>
            </p:nvSpPr>
            <p:spPr bwMode="auto">
              <a:xfrm>
                <a:off x="47625" y="17463"/>
                <a:ext cx="434975" cy="423863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74"/>
                  <a:gd name="T181" fmla="*/ 0 h 267"/>
                  <a:gd name="T182" fmla="*/ 274 w 274"/>
                  <a:gd name="T183" fmla="*/ 267 h 26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grpSp>
          <p:nvGrpSpPr>
            <p:cNvPr id="14" name="组合 198"/>
            <p:cNvGrpSpPr>
              <a:grpSpLocks/>
            </p:cNvGrpSpPr>
            <p:nvPr/>
          </p:nvGrpSpPr>
          <p:grpSpPr bwMode="auto">
            <a:xfrm>
              <a:off x="5111892" y="1010471"/>
              <a:ext cx="212269" cy="385840"/>
              <a:chOff x="0" y="0"/>
              <a:chExt cx="323850" cy="576262"/>
            </a:xfrm>
            <a:grpFill/>
          </p:grpSpPr>
          <p:sp>
            <p:nvSpPr>
              <p:cNvPr id="7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23850" cy="323850"/>
              </a:xfrm>
              <a:custGeom>
                <a:avLst/>
                <a:gdLst>
                  <a:gd name="T0" fmla="*/ 112 w 204"/>
                  <a:gd name="T1" fmla="*/ 0 h 204"/>
                  <a:gd name="T2" fmla="*/ 141 w 204"/>
                  <a:gd name="T3" fmla="*/ 8 h 204"/>
                  <a:gd name="T4" fmla="*/ 165 w 204"/>
                  <a:gd name="T5" fmla="*/ 22 h 204"/>
                  <a:gd name="T6" fmla="*/ 185 w 204"/>
                  <a:gd name="T7" fmla="*/ 42 h 204"/>
                  <a:gd name="T8" fmla="*/ 199 w 204"/>
                  <a:gd name="T9" fmla="*/ 68 h 204"/>
                  <a:gd name="T10" fmla="*/ 204 w 204"/>
                  <a:gd name="T11" fmla="*/ 96 h 204"/>
                  <a:gd name="T12" fmla="*/ 203 w 204"/>
                  <a:gd name="T13" fmla="*/ 118 h 204"/>
                  <a:gd name="T14" fmla="*/ 195 w 204"/>
                  <a:gd name="T15" fmla="*/ 146 h 204"/>
                  <a:gd name="T16" fmla="*/ 179 w 204"/>
                  <a:gd name="T17" fmla="*/ 171 h 204"/>
                  <a:gd name="T18" fmla="*/ 156 w 204"/>
                  <a:gd name="T19" fmla="*/ 190 h 204"/>
                  <a:gd name="T20" fmla="*/ 129 w 204"/>
                  <a:gd name="T21" fmla="*/ 202 h 204"/>
                  <a:gd name="T22" fmla="*/ 108 w 204"/>
                  <a:gd name="T23" fmla="*/ 204 h 204"/>
                  <a:gd name="T24" fmla="*/ 102 w 204"/>
                  <a:gd name="T25" fmla="*/ 185 h 204"/>
                  <a:gd name="T26" fmla="*/ 107 w 204"/>
                  <a:gd name="T27" fmla="*/ 185 h 204"/>
                  <a:gd name="T28" fmla="*/ 131 w 204"/>
                  <a:gd name="T29" fmla="*/ 180 h 204"/>
                  <a:gd name="T30" fmla="*/ 164 w 204"/>
                  <a:gd name="T31" fmla="*/ 158 h 204"/>
                  <a:gd name="T32" fmla="*/ 183 w 204"/>
                  <a:gd name="T33" fmla="*/ 123 h 204"/>
                  <a:gd name="T34" fmla="*/ 185 w 204"/>
                  <a:gd name="T35" fmla="*/ 97 h 204"/>
                  <a:gd name="T36" fmla="*/ 177 w 204"/>
                  <a:gd name="T37" fmla="*/ 66 h 204"/>
                  <a:gd name="T38" fmla="*/ 148 w 204"/>
                  <a:gd name="T39" fmla="*/ 32 h 204"/>
                  <a:gd name="T40" fmla="*/ 102 w 204"/>
                  <a:gd name="T41" fmla="*/ 19 h 204"/>
                  <a:gd name="T42" fmla="*/ 96 w 204"/>
                  <a:gd name="T43" fmla="*/ 0 h 204"/>
                  <a:gd name="T44" fmla="*/ 102 w 204"/>
                  <a:gd name="T45" fmla="*/ 19 h 204"/>
                  <a:gd name="T46" fmla="*/ 89 w 204"/>
                  <a:gd name="T47" fmla="*/ 20 h 204"/>
                  <a:gd name="T48" fmla="*/ 66 w 204"/>
                  <a:gd name="T49" fmla="*/ 27 h 204"/>
                  <a:gd name="T50" fmla="*/ 31 w 204"/>
                  <a:gd name="T51" fmla="*/ 60 h 204"/>
                  <a:gd name="T52" fmla="*/ 20 w 204"/>
                  <a:gd name="T53" fmla="*/ 89 h 204"/>
                  <a:gd name="T54" fmla="*/ 19 w 204"/>
                  <a:gd name="T55" fmla="*/ 107 h 204"/>
                  <a:gd name="T56" fmla="*/ 35 w 204"/>
                  <a:gd name="T57" fmla="*/ 152 h 204"/>
                  <a:gd name="T58" fmla="*/ 70 w 204"/>
                  <a:gd name="T59" fmla="*/ 179 h 204"/>
                  <a:gd name="T60" fmla="*/ 102 w 204"/>
                  <a:gd name="T61" fmla="*/ 204 h 204"/>
                  <a:gd name="T62" fmla="*/ 83 w 204"/>
                  <a:gd name="T63" fmla="*/ 203 h 204"/>
                  <a:gd name="T64" fmla="*/ 55 w 204"/>
                  <a:gd name="T65" fmla="*/ 194 h 204"/>
                  <a:gd name="T66" fmla="*/ 32 w 204"/>
                  <a:gd name="T67" fmla="*/ 176 h 204"/>
                  <a:gd name="T68" fmla="*/ 13 w 204"/>
                  <a:gd name="T69" fmla="*/ 154 h 204"/>
                  <a:gd name="T70" fmla="*/ 3 w 204"/>
                  <a:gd name="T71" fmla="*/ 127 h 204"/>
                  <a:gd name="T72" fmla="*/ 0 w 204"/>
                  <a:gd name="T73" fmla="*/ 108 h 204"/>
                  <a:gd name="T74" fmla="*/ 3 w 204"/>
                  <a:gd name="T75" fmla="*/ 77 h 204"/>
                  <a:gd name="T76" fmla="*/ 15 w 204"/>
                  <a:gd name="T77" fmla="*/ 50 h 204"/>
                  <a:gd name="T78" fmla="*/ 32 w 204"/>
                  <a:gd name="T79" fmla="*/ 27 h 204"/>
                  <a:gd name="T80" fmla="*/ 57 w 204"/>
                  <a:gd name="T81" fmla="*/ 11 h 204"/>
                  <a:gd name="T82" fmla="*/ 87 w 204"/>
                  <a:gd name="T83" fmla="*/ 1 h 2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04"/>
                  <a:gd name="T127" fmla="*/ 0 h 204"/>
                  <a:gd name="T128" fmla="*/ 204 w 204"/>
                  <a:gd name="T129" fmla="*/ 204 h 20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04" h="204">
                    <a:moveTo>
                      <a:pt x="102" y="0"/>
                    </a:moveTo>
                    <a:lnTo>
                      <a:pt x="102" y="0"/>
                    </a:lnTo>
                    <a:lnTo>
                      <a:pt x="112" y="0"/>
                    </a:lnTo>
                    <a:lnTo>
                      <a:pt x="122" y="1"/>
                    </a:lnTo>
                    <a:lnTo>
                      <a:pt x="131" y="4"/>
                    </a:lnTo>
                    <a:lnTo>
                      <a:pt x="141" y="8"/>
                    </a:lnTo>
                    <a:lnTo>
                      <a:pt x="149" y="11"/>
                    </a:lnTo>
                    <a:lnTo>
                      <a:pt x="157" y="16"/>
                    </a:lnTo>
                    <a:lnTo>
                      <a:pt x="165" y="22"/>
                    </a:lnTo>
                    <a:lnTo>
                      <a:pt x="172" y="28"/>
                    </a:lnTo>
                    <a:lnTo>
                      <a:pt x="179" y="35"/>
                    </a:lnTo>
                    <a:lnTo>
                      <a:pt x="185" y="42"/>
                    </a:lnTo>
                    <a:lnTo>
                      <a:pt x="190" y="50"/>
                    </a:lnTo>
                    <a:lnTo>
                      <a:pt x="195" y="58"/>
                    </a:lnTo>
                    <a:lnTo>
                      <a:pt x="199" y="68"/>
                    </a:lnTo>
                    <a:lnTo>
                      <a:pt x="202" y="77"/>
                    </a:lnTo>
                    <a:lnTo>
                      <a:pt x="203" y="87"/>
                    </a:lnTo>
                    <a:lnTo>
                      <a:pt x="204" y="96"/>
                    </a:lnTo>
                    <a:lnTo>
                      <a:pt x="204" y="96"/>
                    </a:lnTo>
                    <a:lnTo>
                      <a:pt x="204" y="107"/>
                    </a:lnTo>
                    <a:lnTo>
                      <a:pt x="203" y="118"/>
                    </a:lnTo>
                    <a:lnTo>
                      <a:pt x="202" y="127"/>
                    </a:lnTo>
                    <a:lnTo>
                      <a:pt x="199" y="137"/>
                    </a:lnTo>
                    <a:lnTo>
                      <a:pt x="195" y="146"/>
                    </a:lnTo>
                    <a:lnTo>
                      <a:pt x="190" y="154"/>
                    </a:lnTo>
                    <a:lnTo>
                      <a:pt x="184" y="162"/>
                    </a:lnTo>
                    <a:lnTo>
                      <a:pt x="179" y="171"/>
                    </a:lnTo>
                    <a:lnTo>
                      <a:pt x="172" y="177"/>
                    </a:lnTo>
                    <a:lnTo>
                      <a:pt x="164" y="184"/>
                    </a:lnTo>
                    <a:lnTo>
                      <a:pt x="156" y="190"/>
                    </a:lnTo>
                    <a:lnTo>
                      <a:pt x="148" y="194"/>
                    </a:lnTo>
                    <a:lnTo>
                      <a:pt x="138" y="198"/>
                    </a:lnTo>
                    <a:lnTo>
                      <a:pt x="129" y="202"/>
                    </a:lnTo>
                    <a:lnTo>
                      <a:pt x="118" y="203"/>
                    </a:lnTo>
                    <a:lnTo>
                      <a:pt x="108" y="204"/>
                    </a:lnTo>
                    <a:lnTo>
                      <a:pt x="108" y="204"/>
                    </a:lnTo>
                    <a:lnTo>
                      <a:pt x="102" y="204"/>
                    </a:lnTo>
                    <a:lnTo>
                      <a:pt x="102" y="185"/>
                    </a:lnTo>
                    <a:lnTo>
                      <a:pt x="102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15" y="184"/>
                    </a:lnTo>
                    <a:lnTo>
                      <a:pt x="123" y="183"/>
                    </a:lnTo>
                    <a:lnTo>
                      <a:pt x="131" y="180"/>
                    </a:lnTo>
                    <a:lnTo>
                      <a:pt x="138" y="177"/>
                    </a:lnTo>
                    <a:lnTo>
                      <a:pt x="152" y="169"/>
                    </a:lnTo>
                    <a:lnTo>
                      <a:pt x="164" y="158"/>
                    </a:lnTo>
                    <a:lnTo>
                      <a:pt x="173" y="145"/>
                    </a:lnTo>
                    <a:lnTo>
                      <a:pt x="180" y="130"/>
                    </a:lnTo>
                    <a:lnTo>
                      <a:pt x="183" y="123"/>
                    </a:lnTo>
                    <a:lnTo>
                      <a:pt x="184" y="115"/>
                    </a:lnTo>
                    <a:lnTo>
                      <a:pt x="185" y="107"/>
                    </a:lnTo>
                    <a:lnTo>
                      <a:pt x="185" y="97"/>
                    </a:lnTo>
                    <a:lnTo>
                      <a:pt x="185" y="97"/>
                    </a:lnTo>
                    <a:lnTo>
                      <a:pt x="183" y="81"/>
                    </a:lnTo>
                    <a:lnTo>
                      <a:pt x="177" y="66"/>
                    </a:lnTo>
                    <a:lnTo>
                      <a:pt x="169" y="53"/>
                    </a:lnTo>
                    <a:lnTo>
                      <a:pt x="160" y="42"/>
                    </a:lnTo>
                    <a:lnTo>
                      <a:pt x="148" y="32"/>
                    </a:lnTo>
                    <a:lnTo>
                      <a:pt x="133" y="26"/>
                    </a:lnTo>
                    <a:lnTo>
                      <a:pt x="118" y="20"/>
                    </a:lnTo>
                    <a:lnTo>
                      <a:pt x="102" y="19"/>
                    </a:lnTo>
                    <a:lnTo>
                      <a:pt x="102" y="0"/>
                    </a:lnTo>
                    <a:close/>
                    <a:moveTo>
                      <a:pt x="96" y="0"/>
                    </a:moveTo>
                    <a:lnTo>
                      <a:pt x="96" y="0"/>
                    </a:lnTo>
                    <a:lnTo>
                      <a:pt x="102" y="0"/>
                    </a:lnTo>
                    <a:lnTo>
                      <a:pt x="102" y="19"/>
                    </a:lnTo>
                    <a:lnTo>
                      <a:pt x="102" y="19"/>
                    </a:lnTo>
                    <a:lnTo>
                      <a:pt x="97" y="19"/>
                    </a:lnTo>
                    <a:lnTo>
                      <a:pt x="97" y="19"/>
                    </a:lnTo>
                    <a:lnTo>
                      <a:pt x="89" y="20"/>
                    </a:lnTo>
                    <a:lnTo>
                      <a:pt x="81" y="22"/>
                    </a:lnTo>
                    <a:lnTo>
                      <a:pt x="73" y="24"/>
                    </a:lnTo>
                    <a:lnTo>
                      <a:pt x="66" y="27"/>
                    </a:lnTo>
                    <a:lnTo>
                      <a:pt x="51" y="37"/>
                    </a:lnTo>
                    <a:lnTo>
                      <a:pt x="41" y="46"/>
                    </a:lnTo>
                    <a:lnTo>
                      <a:pt x="31" y="60"/>
                    </a:lnTo>
                    <a:lnTo>
                      <a:pt x="24" y="74"/>
                    </a:lnTo>
                    <a:lnTo>
                      <a:pt x="22" y="81"/>
                    </a:lnTo>
                    <a:lnTo>
                      <a:pt x="20" y="89"/>
                    </a:lnTo>
                    <a:lnTo>
                      <a:pt x="19" y="99"/>
                    </a:lnTo>
                    <a:lnTo>
                      <a:pt x="19" y="107"/>
                    </a:lnTo>
                    <a:lnTo>
                      <a:pt x="19" y="107"/>
                    </a:lnTo>
                    <a:lnTo>
                      <a:pt x="22" y="123"/>
                    </a:lnTo>
                    <a:lnTo>
                      <a:pt x="27" y="138"/>
                    </a:lnTo>
                    <a:lnTo>
                      <a:pt x="35" y="152"/>
                    </a:lnTo>
                    <a:lnTo>
                      <a:pt x="45" y="162"/>
                    </a:lnTo>
                    <a:lnTo>
                      <a:pt x="57" y="172"/>
                    </a:lnTo>
                    <a:lnTo>
                      <a:pt x="70" y="179"/>
                    </a:lnTo>
                    <a:lnTo>
                      <a:pt x="87" y="184"/>
                    </a:lnTo>
                    <a:lnTo>
                      <a:pt x="102" y="185"/>
                    </a:lnTo>
                    <a:lnTo>
                      <a:pt x="102" y="204"/>
                    </a:lnTo>
                    <a:lnTo>
                      <a:pt x="102" y="204"/>
                    </a:lnTo>
                    <a:lnTo>
                      <a:pt x="92" y="204"/>
                    </a:lnTo>
                    <a:lnTo>
                      <a:pt x="83" y="203"/>
                    </a:lnTo>
                    <a:lnTo>
                      <a:pt x="73" y="200"/>
                    </a:lnTo>
                    <a:lnTo>
                      <a:pt x="64" y="198"/>
                    </a:lnTo>
                    <a:lnTo>
                      <a:pt x="55" y="194"/>
                    </a:lnTo>
                    <a:lnTo>
                      <a:pt x="47" y="188"/>
                    </a:lnTo>
                    <a:lnTo>
                      <a:pt x="39" y="183"/>
                    </a:lnTo>
                    <a:lnTo>
                      <a:pt x="32" y="176"/>
                    </a:lnTo>
                    <a:lnTo>
                      <a:pt x="26" y="169"/>
                    </a:lnTo>
                    <a:lnTo>
                      <a:pt x="19" y="162"/>
                    </a:lnTo>
                    <a:lnTo>
                      <a:pt x="13" y="154"/>
                    </a:lnTo>
                    <a:lnTo>
                      <a:pt x="9" y="146"/>
                    </a:lnTo>
                    <a:lnTo>
                      <a:pt x="5" y="137"/>
                    </a:lnTo>
                    <a:lnTo>
                      <a:pt x="3" y="127"/>
                    </a:lnTo>
                    <a:lnTo>
                      <a:pt x="1" y="118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0" y="97"/>
                    </a:lnTo>
                    <a:lnTo>
                      <a:pt x="1" y="87"/>
                    </a:lnTo>
                    <a:lnTo>
                      <a:pt x="3" y="77"/>
                    </a:lnTo>
                    <a:lnTo>
                      <a:pt x="5" y="68"/>
                    </a:lnTo>
                    <a:lnTo>
                      <a:pt x="9" y="58"/>
                    </a:lnTo>
                    <a:lnTo>
                      <a:pt x="15" y="50"/>
                    </a:lnTo>
                    <a:lnTo>
                      <a:pt x="20" y="42"/>
                    </a:lnTo>
                    <a:lnTo>
                      <a:pt x="26" y="34"/>
                    </a:lnTo>
                    <a:lnTo>
                      <a:pt x="32" y="27"/>
                    </a:lnTo>
                    <a:lnTo>
                      <a:pt x="41" y="20"/>
                    </a:lnTo>
                    <a:lnTo>
                      <a:pt x="49" y="15"/>
                    </a:lnTo>
                    <a:lnTo>
                      <a:pt x="57" y="11"/>
                    </a:lnTo>
                    <a:lnTo>
                      <a:pt x="66" y="7"/>
                    </a:lnTo>
                    <a:lnTo>
                      <a:pt x="76" y="3"/>
                    </a:lnTo>
                    <a:lnTo>
                      <a:pt x="87" y="1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80" name="Freeform 138"/>
              <p:cNvSpPr>
                <a:spLocks noChangeArrowheads="1"/>
              </p:cNvSpPr>
              <p:nvPr/>
            </p:nvSpPr>
            <p:spPr bwMode="auto">
              <a:xfrm>
                <a:off x="147638" y="304800"/>
                <a:ext cx="52388" cy="161925"/>
              </a:xfrm>
              <a:custGeom>
                <a:avLst/>
                <a:gdLst>
                  <a:gd name="T0" fmla="*/ 6 w 33"/>
                  <a:gd name="T1" fmla="*/ 102 h 102"/>
                  <a:gd name="T2" fmla="*/ 33 w 33"/>
                  <a:gd name="T3" fmla="*/ 100 h 102"/>
                  <a:gd name="T4" fmla="*/ 27 w 33"/>
                  <a:gd name="T5" fmla="*/ 0 h 102"/>
                  <a:gd name="T6" fmla="*/ 0 w 33"/>
                  <a:gd name="T7" fmla="*/ 2 h 102"/>
                  <a:gd name="T8" fmla="*/ 6 w 33"/>
                  <a:gd name="T9" fmla="*/ 102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102"/>
                  <a:gd name="T17" fmla="*/ 33 w 33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102">
                    <a:moveTo>
                      <a:pt x="6" y="102"/>
                    </a:moveTo>
                    <a:lnTo>
                      <a:pt x="33" y="100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81" name="Freeform 139"/>
              <p:cNvSpPr>
                <a:spLocks noChangeArrowheads="1"/>
              </p:cNvSpPr>
              <p:nvPr/>
            </p:nvSpPr>
            <p:spPr bwMode="auto">
              <a:xfrm>
                <a:off x="139700" y="357187"/>
                <a:ext cx="77788" cy="219075"/>
              </a:xfrm>
              <a:custGeom>
                <a:avLst/>
                <a:gdLst>
                  <a:gd name="T0" fmla="*/ 5 w 49"/>
                  <a:gd name="T1" fmla="*/ 116 h 138"/>
                  <a:gd name="T2" fmla="*/ 5 w 49"/>
                  <a:gd name="T3" fmla="*/ 116 h 138"/>
                  <a:gd name="T4" fmla="*/ 5 w 49"/>
                  <a:gd name="T5" fmla="*/ 122 h 138"/>
                  <a:gd name="T6" fmla="*/ 7 w 49"/>
                  <a:gd name="T7" fmla="*/ 126 h 138"/>
                  <a:gd name="T8" fmla="*/ 9 w 49"/>
                  <a:gd name="T9" fmla="*/ 128 h 138"/>
                  <a:gd name="T10" fmla="*/ 12 w 49"/>
                  <a:gd name="T11" fmla="*/ 132 h 138"/>
                  <a:gd name="T12" fmla="*/ 16 w 49"/>
                  <a:gd name="T13" fmla="*/ 134 h 138"/>
                  <a:gd name="T14" fmla="*/ 19 w 49"/>
                  <a:gd name="T15" fmla="*/ 136 h 138"/>
                  <a:gd name="T16" fmla="*/ 23 w 49"/>
                  <a:gd name="T17" fmla="*/ 138 h 138"/>
                  <a:gd name="T18" fmla="*/ 28 w 49"/>
                  <a:gd name="T19" fmla="*/ 138 h 138"/>
                  <a:gd name="T20" fmla="*/ 28 w 49"/>
                  <a:gd name="T21" fmla="*/ 138 h 138"/>
                  <a:gd name="T22" fmla="*/ 32 w 49"/>
                  <a:gd name="T23" fmla="*/ 136 h 138"/>
                  <a:gd name="T24" fmla="*/ 37 w 49"/>
                  <a:gd name="T25" fmla="*/ 135 h 138"/>
                  <a:gd name="T26" fmla="*/ 41 w 49"/>
                  <a:gd name="T27" fmla="*/ 132 h 138"/>
                  <a:gd name="T28" fmla="*/ 43 w 49"/>
                  <a:gd name="T29" fmla="*/ 130 h 138"/>
                  <a:gd name="T30" fmla="*/ 46 w 49"/>
                  <a:gd name="T31" fmla="*/ 127 h 138"/>
                  <a:gd name="T32" fmla="*/ 47 w 49"/>
                  <a:gd name="T33" fmla="*/ 123 h 138"/>
                  <a:gd name="T34" fmla="*/ 49 w 49"/>
                  <a:gd name="T35" fmla="*/ 119 h 138"/>
                  <a:gd name="T36" fmla="*/ 49 w 49"/>
                  <a:gd name="T37" fmla="*/ 115 h 138"/>
                  <a:gd name="T38" fmla="*/ 43 w 49"/>
                  <a:gd name="T39" fmla="*/ 20 h 138"/>
                  <a:gd name="T40" fmla="*/ 43 w 49"/>
                  <a:gd name="T41" fmla="*/ 20 h 138"/>
                  <a:gd name="T42" fmla="*/ 43 w 49"/>
                  <a:gd name="T43" fmla="*/ 16 h 138"/>
                  <a:gd name="T44" fmla="*/ 42 w 49"/>
                  <a:gd name="T45" fmla="*/ 12 h 138"/>
                  <a:gd name="T46" fmla="*/ 39 w 49"/>
                  <a:gd name="T47" fmla="*/ 8 h 138"/>
                  <a:gd name="T48" fmla="*/ 37 w 49"/>
                  <a:gd name="T49" fmla="*/ 5 h 138"/>
                  <a:gd name="T50" fmla="*/ 34 w 49"/>
                  <a:gd name="T51" fmla="*/ 2 h 138"/>
                  <a:gd name="T52" fmla="*/ 30 w 49"/>
                  <a:gd name="T53" fmla="*/ 1 h 138"/>
                  <a:gd name="T54" fmla="*/ 26 w 49"/>
                  <a:gd name="T55" fmla="*/ 0 h 138"/>
                  <a:gd name="T56" fmla="*/ 20 w 49"/>
                  <a:gd name="T57" fmla="*/ 0 h 138"/>
                  <a:gd name="T58" fmla="*/ 20 w 49"/>
                  <a:gd name="T59" fmla="*/ 0 h 138"/>
                  <a:gd name="T60" fmla="*/ 16 w 49"/>
                  <a:gd name="T61" fmla="*/ 0 h 138"/>
                  <a:gd name="T62" fmla="*/ 12 w 49"/>
                  <a:gd name="T63" fmla="*/ 1 h 138"/>
                  <a:gd name="T64" fmla="*/ 8 w 49"/>
                  <a:gd name="T65" fmla="*/ 4 h 138"/>
                  <a:gd name="T66" fmla="*/ 5 w 49"/>
                  <a:gd name="T67" fmla="*/ 6 h 138"/>
                  <a:gd name="T68" fmla="*/ 3 w 49"/>
                  <a:gd name="T69" fmla="*/ 11 h 138"/>
                  <a:gd name="T70" fmla="*/ 1 w 49"/>
                  <a:gd name="T71" fmla="*/ 15 h 138"/>
                  <a:gd name="T72" fmla="*/ 0 w 49"/>
                  <a:gd name="T73" fmla="*/ 19 h 138"/>
                  <a:gd name="T74" fmla="*/ 0 w 49"/>
                  <a:gd name="T75" fmla="*/ 23 h 138"/>
                  <a:gd name="T76" fmla="*/ 5 w 49"/>
                  <a:gd name="T77" fmla="*/ 116 h 13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9"/>
                  <a:gd name="T118" fmla="*/ 0 h 138"/>
                  <a:gd name="T119" fmla="*/ 49 w 49"/>
                  <a:gd name="T120" fmla="*/ 138 h 13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9" h="138">
                    <a:moveTo>
                      <a:pt x="5" y="116"/>
                    </a:moveTo>
                    <a:lnTo>
                      <a:pt x="5" y="116"/>
                    </a:lnTo>
                    <a:lnTo>
                      <a:pt x="5" y="122"/>
                    </a:lnTo>
                    <a:lnTo>
                      <a:pt x="7" y="126"/>
                    </a:lnTo>
                    <a:lnTo>
                      <a:pt x="9" y="128"/>
                    </a:lnTo>
                    <a:lnTo>
                      <a:pt x="12" y="132"/>
                    </a:lnTo>
                    <a:lnTo>
                      <a:pt x="16" y="134"/>
                    </a:lnTo>
                    <a:lnTo>
                      <a:pt x="19" y="136"/>
                    </a:lnTo>
                    <a:lnTo>
                      <a:pt x="23" y="138"/>
                    </a:lnTo>
                    <a:lnTo>
                      <a:pt x="28" y="138"/>
                    </a:lnTo>
                    <a:lnTo>
                      <a:pt x="28" y="138"/>
                    </a:lnTo>
                    <a:lnTo>
                      <a:pt x="32" y="136"/>
                    </a:lnTo>
                    <a:lnTo>
                      <a:pt x="37" y="135"/>
                    </a:lnTo>
                    <a:lnTo>
                      <a:pt x="41" y="132"/>
                    </a:lnTo>
                    <a:lnTo>
                      <a:pt x="43" y="130"/>
                    </a:lnTo>
                    <a:lnTo>
                      <a:pt x="46" y="127"/>
                    </a:lnTo>
                    <a:lnTo>
                      <a:pt x="47" y="123"/>
                    </a:lnTo>
                    <a:lnTo>
                      <a:pt x="49" y="119"/>
                    </a:lnTo>
                    <a:lnTo>
                      <a:pt x="49" y="115"/>
                    </a:lnTo>
                    <a:lnTo>
                      <a:pt x="43" y="20"/>
                    </a:lnTo>
                    <a:lnTo>
                      <a:pt x="43" y="20"/>
                    </a:lnTo>
                    <a:lnTo>
                      <a:pt x="43" y="16"/>
                    </a:lnTo>
                    <a:lnTo>
                      <a:pt x="42" y="12"/>
                    </a:lnTo>
                    <a:lnTo>
                      <a:pt x="39" y="8"/>
                    </a:lnTo>
                    <a:lnTo>
                      <a:pt x="37" y="5"/>
                    </a:lnTo>
                    <a:lnTo>
                      <a:pt x="34" y="2"/>
                    </a:lnTo>
                    <a:lnTo>
                      <a:pt x="30" y="1"/>
                    </a:lnTo>
                    <a:lnTo>
                      <a:pt x="2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2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3"/>
                    </a:lnTo>
                    <a:lnTo>
                      <a:pt x="5" y="11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sp>
          <p:nvSpPr>
            <p:cNvPr id="15" name="Freeform 140"/>
            <p:cNvSpPr>
              <a:spLocks noChangeArrowheads="1"/>
            </p:cNvSpPr>
            <p:nvPr/>
          </p:nvSpPr>
          <p:spPr bwMode="auto">
            <a:xfrm>
              <a:off x="4273223" y="571486"/>
              <a:ext cx="338173" cy="281673"/>
            </a:xfrm>
            <a:custGeom>
              <a:avLst/>
              <a:gdLst>
                <a:gd name="T0" fmla="*/ 2147483647 w 325"/>
                <a:gd name="T1" fmla="*/ 2147483647 h 265"/>
                <a:gd name="T2" fmla="*/ 2147483647 w 325"/>
                <a:gd name="T3" fmla="*/ 2147483647 h 265"/>
                <a:gd name="T4" fmla="*/ 2147483647 w 325"/>
                <a:gd name="T5" fmla="*/ 2147483647 h 265"/>
                <a:gd name="T6" fmla="*/ 2147483647 w 325"/>
                <a:gd name="T7" fmla="*/ 2147483647 h 265"/>
                <a:gd name="T8" fmla="*/ 2147483647 w 325"/>
                <a:gd name="T9" fmla="*/ 2147483647 h 265"/>
                <a:gd name="T10" fmla="*/ 2147483647 w 325"/>
                <a:gd name="T11" fmla="*/ 2147483647 h 265"/>
                <a:gd name="T12" fmla="*/ 2147483647 w 325"/>
                <a:gd name="T13" fmla="*/ 2147483647 h 265"/>
                <a:gd name="T14" fmla="*/ 2147483647 w 325"/>
                <a:gd name="T15" fmla="*/ 2147483647 h 265"/>
                <a:gd name="T16" fmla="*/ 2147483647 w 325"/>
                <a:gd name="T17" fmla="*/ 2147483647 h 265"/>
                <a:gd name="T18" fmla="*/ 2147483647 w 325"/>
                <a:gd name="T19" fmla="*/ 2147483647 h 265"/>
                <a:gd name="T20" fmla="*/ 2147483647 w 325"/>
                <a:gd name="T21" fmla="*/ 2147483647 h 265"/>
                <a:gd name="T22" fmla="*/ 2147483647 w 325"/>
                <a:gd name="T23" fmla="*/ 2147483647 h 265"/>
                <a:gd name="T24" fmla="*/ 2147483647 w 325"/>
                <a:gd name="T25" fmla="*/ 2147483647 h 265"/>
                <a:gd name="T26" fmla="*/ 2147483647 w 325"/>
                <a:gd name="T27" fmla="*/ 2147483647 h 265"/>
                <a:gd name="T28" fmla="*/ 2147483647 w 325"/>
                <a:gd name="T29" fmla="*/ 2147483647 h 265"/>
                <a:gd name="T30" fmla="*/ 2147483647 w 325"/>
                <a:gd name="T31" fmla="*/ 2147483647 h 265"/>
                <a:gd name="T32" fmla="*/ 2147483647 w 325"/>
                <a:gd name="T33" fmla="*/ 2147483647 h 265"/>
                <a:gd name="T34" fmla="*/ 2147483647 w 325"/>
                <a:gd name="T35" fmla="*/ 2147483647 h 265"/>
                <a:gd name="T36" fmla="*/ 2147483647 w 325"/>
                <a:gd name="T37" fmla="*/ 2147483647 h 265"/>
                <a:gd name="T38" fmla="*/ 2147483647 w 325"/>
                <a:gd name="T39" fmla="*/ 2147483647 h 265"/>
                <a:gd name="T40" fmla="*/ 2147483647 w 325"/>
                <a:gd name="T41" fmla="*/ 1200969680 h 265"/>
                <a:gd name="T42" fmla="*/ 2147483647 w 325"/>
                <a:gd name="T43" fmla="*/ 0 h 265"/>
                <a:gd name="T44" fmla="*/ 2147483647 w 325"/>
                <a:gd name="T45" fmla="*/ 0 h 265"/>
                <a:gd name="T46" fmla="*/ 2147483647 w 325"/>
                <a:gd name="T47" fmla="*/ 1200969680 h 265"/>
                <a:gd name="T48" fmla="*/ 2147483647 w 325"/>
                <a:gd name="T49" fmla="*/ 2147483647 h 265"/>
                <a:gd name="T50" fmla="*/ 2147483647 w 325"/>
                <a:gd name="T51" fmla="*/ 2147483647 h 265"/>
                <a:gd name="T52" fmla="*/ 2147483647 w 325"/>
                <a:gd name="T53" fmla="*/ 2147483647 h 265"/>
                <a:gd name="T54" fmla="*/ 2147483647 w 325"/>
                <a:gd name="T55" fmla="*/ 2147483647 h 265"/>
                <a:gd name="T56" fmla="*/ 0 w 325"/>
                <a:gd name="T57" fmla="*/ 2147483647 h 265"/>
                <a:gd name="T58" fmla="*/ 0 w 325"/>
                <a:gd name="T59" fmla="*/ 2147483647 h 265"/>
                <a:gd name="T60" fmla="*/ 2147483647 w 325"/>
                <a:gd name="T61" fmla="*/ 2147483647 h 26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25"/>
                <a:gd name="T94" fmla="*/ 0 h 265"/>
                <a:gd name="T95" fmla="*/ 325 w 325"/>
                <a:gd name="T96" fmla="*/ 265 h 26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25" h="265">
                  <a:moveTo>
                    <a:pt x="166" y="265"/>
                  </a:moveTo>
                  <a:lnTo>
                    <a:pt x="166" y="265"/>
                  </a:lnTo>
                  <a:lnTo>
                    <a:pt x="169" y="263"/>
                  </a:lnTo>
                  <a:lnTo>
                    <a:pt x="177" y="257"/>
                  </a:lnTo>
                  <a:lnTo>
                    <a:pt x="189" y="250"/>
                  </a:lnTo>
                  <a:lnTo>
                    <a:pt x="198" y="246"/>
                  </a:lnTo>
                  <a:lnTo>
                    <a:pt x="207" y="244"/>
                  </a:lnTo>
                  <a:lnTo>
                    <a:pt x="218" y="241"/>
                  </a:lnTo>
                  <a:lnTo>
                    <a:pt x="230" y="240"/>
                  </a:lnTo>
                  <a:lnTo>
                    <a:pt x="242" y="240"/>
                  </a:lnTo>
                  <a:lnTo>
                    <a:pt x="257" y="241"/>
                  </a:lnTo>
                  <a:lnTo>
                    <a:pt x="272" y="242"/>
                  </a:lnTo>
                  <a:lnTo>
                    <a:pt x="288" y="248"/>
                  </a:lnTo>
                  <a:lnTo>
                    <a:pt x="306" y="255"/>
                  </a:lnTo>
                  <a:lnTo>
                    <a:pt x="325" y="263"/>
                  </a:lnTo>
                  <a:lnTo>
                    <a:pt x="325" y="26"/>
                  </a:lnTo>
                  <a:lnTo>
                    <a:pt x="307" y="18"/>
                  </a:lnTo>
                  <a:lnTo>
                    <a:pt x="288" y="9"/>
                  </a:lnTo>
                  <a:lnTo>
                    <a:pt x="265" y="4"/>
                  </a:lnTo>
                  <a:lnTo>
                    <a:pt x="253" y="1"/>
                  </a:lnTo>
                  <a:lnTo>
                    <a:pt x="240" y="0"/>
                  </a:lnTo>
                  <a:lnTo>
                    <a:pt x="226" y="0"/>
                  </a:lnTo>
                  <a:lnTo>
                    <a:pt x="212" y="1"/>
                  </a:lnTo>
                  <a:lnTo>
                    <a:pt x="199" y="4"/>
                  </a:lnTo>
                  <a:lnTo>
                    <a:pt x="187" y="8"/>
                  </a:lnTo>
                  <a:lnTo>
                    <a:pt x="175" y="16"/>
                  </a:lnTo>
                  <a:lnTo>
                    <a:pt x="162" y="26"/>
                  </a:lnTo>
                  <a:lnTo>
                    <a:pt x="0" y="26"/>
                  </a:lnTo>
                  <a:lnTo>
                    <a:pt x="0" y="264"/>
                  </a:lnTo>
                  <a:lnTo>
                    <a:pt x="166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41"/>
            <p:cNvSpPr>
              <a:spLocks noEditPoints="1" noChangeArrowheads="1"/>
            </p:cNvSpPr>
            <p:nvPr/>
          </p:nvSpPr>
          <p:spPr bwMode="auto">
            <a:xfrm>
              <a:off x="4300277" y="2294476"/>
              <a:ext cx="412051" cy="347575"/>
            </a:xfrm>
            <a:custGeom>
              <a:avLst/>
              <a:gdLst>
                <a:gd name="T0" fmla="*/ 2147483647 w 396"/>
                <a:gd name="T1" fmla="*/ 0 h 327"/>
                <a:gd name="T2" fmla="*/ 2147483647 w 396"/>
                <a:gd name="T3" fmla="*/ 2147483647 h 327"/>
                <a:gd name="T4" fmla="*/ 2147483647 w 396"/>
                <a:gd name="T5" fmla="*/ 2147483647 h 327"/>
                <a:gd name="T6" fmla="*/ 2147483647 w 396"/>
                <a:gd name="T7" fmla="*/ 2147483647 h 327"/>
                <a:gd name="T8" fmla="*/ 2147483647 w 396"/>
                <a:gd name="T9" fmla="*/ 2147483647 h 327"/>
                <a:gd name="T10" fmla="*/ 2147483647 w 396"/>
                <a:gd name="T11" fmla="*/ 2147483647 h 327"/>
                <a:gd name="T12" fmla="*/ 2147483647 w 396"/>
                <a:gd name="T13" fmla="*/ 2147483647 h 327"/>
                <a:gd name="T14" fmla="*/ 2147483647 w 396"/>
                <a:gd name="T15" fmla="*/ 2147483647 h 327"/>
                <a:gd name="T16" fmla="*/ 2147483647 w 396"/>
                <a:gd name="T17" fmla="*/ 2147483647 h 327"/>
                <a:gd name="T18" fmla="*/ 2147483647 w 396"/>
                <a:gd name="T19" fmla="*/ 2147483647 h 327"/>
                <a:gd name="T20" fmla="*/ 2147483647 w 396"/>
                <a:gd name="T21" fmla="*/ 2147483647 h 327"/>
                <a:gd name="T22" fmla="*/ 2147483647 w 396"/>
                <a:gd name="T23" fmla="*/ 2147483647 h 327"/>
                <a:gd name="T24" fmla="*/ 2147483647 w 396"/>
                <a:gd name="T25" fmla="*/ 2147483647 h 327"/>
                <a:gd name="T26" fmla="*/ 2147483647 w 396"/>
                <a:gd name="T27" fmla="*/ 2147483647 h 327"/>
                <a:gd name="T28" fmla="*/ 2147483647 w 396"/>
                <a:gd name="T29" fmla="*/ 2147483647 h 327"/>
                <a:gd name="T30" fmla="*/ 2147483647 w 396"/>
                <a:gd name="T31" fmla="*/ 2147483647 h 327"/>
                <a:gd name="T32" fmla="*/ 2147483647 w 396"/>
                <a:gd name="T33" fmla="*/ 2147483647 h 327"/>
                <a:gd name="T34" fmla="*/ 2147483647 w 396"/>
                <a:gd name="T35" fmla="*/ 2147483647 h 327"/>
                <a:gd name="T36" fmla="*/ 2147483647 w 396"/>
                <a:gd name="T37" fmla="*/ 2147483647 h 327"/>
                <a:gd name="T38" fmla="*/ 2147483647 w 396"/>
                <a:gd name="T39" fmla="*/ 2147483647 h 327"/>
                <a:gd name="T40" fmla="*/ 2147483647 w 396"/>
                <a:gd name="T41" fmla="*/ 2147483647 h 327"/>
                <a:gd name="T42" fmla="*/ 2147483647 w 396"/>
                <a:gd name="T43" fmla="*/ 2147483647 h 327"/>
                <a:gd name="T44" fmla="*/ 2147483647 w 396"/>
                <a:gd name="T45" fmla="*/ 2147483647 h 327"/>
                <a:gd name="T46" fmla="*/ 2147483647 w 396"/>
                <a:gd name="T47" fmla="*/ 2147483647 h 327"/>
                <a:gd name="T48" fmla="*/ 2147483647 w 396"/>
                <a:gd name="T49" fmla="*/ 2147483647 h 327"/>
                <a:gd name="T50" fmla="*/ 2147483647 w 396"/>
                <a:gd name="T51" fmla="*/ 2147483647 h 327"/>
                <a:gd name="T52" fmla="*/ 2147483647 w 396"/>
                <a:gd name="T53" fmla="*/ 2147483647 h 327"/>
                <a:gd name="T54" fmla="*/ 2147483647 w 396"/>
                <a:gd name="T55" fmla="*/ 2147483647 h 327"/>
                <a:gd name="T56" fmla="*/ 2147483647 w 396"/>
                <a:gd name="T57" fmla="*/ 2147483647 h 327"/>
                <a:gd name="T58" fmla="*/ 2147483647 w 396"/>
                <a:gd name="T59" fmla="*/ 2147483647 h 327"/>
                <a:gd name="T60" fmla="*/ 2147483647 w 396"/>
                <a:gd name="T61" fmla="*/ 0 h 327"/>
                <a:gd name="T62" fmla="*/ 2147483647 w 396"/>
                <a:gd name="T63" fmla="*/ 0 h 327"/>
                <a:gd name="T64" fmla="*/ 2147483647 w 396"/>
                <a:gd name="T65" fmla="*/ 2147483647 h 327"/>
                <a:gd name="T66" fmla="*/ 2147483647 w 396"/>
                <a:gd name="T67" fmla="*/ 2147483647 h 327"/>
                <a:gd name="T68" fmla="*/ 2147483647 w 396"/>
                <a:gd name="T69" fmla="*/ 2147483647 h 327"/>
                <a:gd name="T70" fmla="*/ 2147483647 w 396"/>
                <a:gd name="T71" fmla="*/ 2147483647 h 327"/>
                <a:gd name="T72" fmla="*/ 2147483647 w 396"/>
                <a:gd name="T73" fmla="*/ 2147483647 h 327"/>
                <a:gd name="T74" fmla="*/ 2147483647 w 396"/>
                <a:gd name="T75" fmla="*/ 2147483647 h 327"/>
                <a:gd name="T76" fmla="*/ 2147483647 w 396"/>
                <a:gd name="T77" fmla="*/ 2147483647 h 327"/>
                <a:gd name="T78" fmla="*/ 2147483647 w 396"/>
                <a:gd name="T79" fmla="*/ 2147483647 h 327"/>
                <a:gd name="T80" fmla="*/ 2147483647 w 396"/>
                <a:gd name="T81" fmla="*/ 2147483647 h 327"/>
                <a:gd name="T82" fmla="*/ 2147483647 w 396"/>
                <a:gd name="T83" fmla="*/ 2147483647 h 327"/>
                <a:gd name="T84" fmla="*/ 2147483647 w 396"/>
                <a:gd name="T85" fmla="*/ 2147483647 h 327"/>
                <a:gd name="T86" fmla="*/ 2147483647 w 396"/>
                <a:gd name="T87" fmla="*/ 2147483647 h 327"/>
                <a:gd name="T88" fmla="*/ 2147483647 w 396"/>
                <a:gd name="T89" fmla="*/ 2147483647 h 327"/>
                <a:gd name="T90" fmla="*/ 2147483647 w 396"/>
                <a:gd name="T91" fmla="*/ 2147483647 h 327"/>
                <a:gd name="T92" fmla="*/ 2147483647 w 396"/>
                <a:gd name="T93" fmla="*/ 2147483647 h 327"/>
                <a:gd name="T94" fmla="*/ 1127100130 w 396"/>
                <a:gd name="T95" fmla="*/ 2147483647 h 327"/>
                <a:gd name="T96" fmla="*/ 0 w 396"/>
                <a:gd name="T97" fmla="*/ 2147483647 h 327"/>
                <a:gd name="T98" fmla="*/ 2147483647 w 396"/>
                <a:gd name="T99" fmla="*/ 2147483647 h 327"/>
                <a:gd name="T100" fmla="*/ 2147483647 w 396"/>
                <a:gd name="T101" fmla="*/ 2147483647 h 327"/>
                <a:gd name="T102" fmla="*/ 2147483647 w 396"/>
                <a:gd name="T103" fmla="*/ 0 h 327"/>
                <a:gd name="T104" fmla="*/ 2147483647 w 396"/>
                <a:gd name="T105" fmla="*/ 2147483647 h 327"/>
                <a:gd name="T106" fmla="*/ 2147483647 w 396"/>
                <a:gd name="T107" fmla="*/ 2147483647 h 327"/>
                <a:gd name="T108" fmla="*/ 2147483647 w 396"/>
                <a:gd name="T109" fmla="*/ 2147483647 h 327"/>
                <a:gd name="T110" fmla="*/ 2147483647 w 396"/>
                <a:gd name="T111" fmla="*/ 2147483647 h 327"/>
                <a:gd name="T112" fmla="*/ 2147483647 w 396"/>
                <a:gd name="T113" fmla="*/ 2147483647 h 327"/>
                <a:gd name="T114" fmla="*/ 2147483647 w 396"/>
                <a:gd name="T115" fmla="*/ 2147483647 h 327"/>
                <a:gd name="T116" fmla="*/ 2147483647 w 396"/>
                <a:gd name="T117" fmla="*/ 2147483647 h 32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96"/>
                <a:gd name="T178" fmla="*/ 0 h 327"/>
                <a:gd name="T179" fmla="*/ 396 w 396"/>
                <a:gd name="T180" fmla="*/ 327 h 32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96" h="327">
                  <a:moveTo>
                    <a:pt x="199" y="0"/>
                  </a:moveTo>
                  <a:lnTo>
                    <a:pt x="365" y="0"/>
                  </a:lnTo>
                  <a:lnTo>
                    <a:pt x="372" y="0"/>
                  </a:lnTo>
                  <a:lnTo>
                    <a:pt x="377" y="2"/>
                  </a:lnTo>
                  <a:lnTo>
                    <a:pt x="383" y="5"/>
                  </a:lnTo>
                  <a:lnTo>
                    <a:pt x="387" y="9"/>
                  </a:lnTo>
                  <a:lnTo>
                    <a:pt x="391" y="13"/>
                  </a:lnTo>
                  <a:lnTo>
                    <a:pt x="394" y="19"/>
                  </a:lnTo>
                  <a:lnTo>
                    <a:pt x="396" y="24"/>
                  </a:lnTo>
                  <a:lnTo>
                    <a:pt x="396" y="31"/>
                  </a:lnTo>
                  <a:lnTo>
                    <a:pt x="396" y="197"/>
                  </a:lnTo>
                  <a:lnTo>
                    <a:pt x="396" y="204"/>
                  </a:lnTo>
                  <a:lnTo>
                    <a:pt x="394" y="210"/>
                  </a:lnTo>
                  <a:lnTo>
                    <a:pt x="391" y="215"/>
                  </a:lnTo>
                  <a:lnTo>
                    <a:pt x="387" y="220"/>
                  </a:lnTo>
                  <a:lnTo>
                    <a:pt x="383" y="224"/>
                  </a:lnTo>
                  <a:lnTo>
                    <a:pt x="377" y="227"/>
                  </a:lnTo>
                  <a:lnTo>
                    <a:pt x="372" y="229"/>
                  </a:lnTo>
                  <a:lnTo>
                    <a:pt x="365" y="230"/>
                  </a:lnTo>
                  <a:lnTo>
                    <a:pt x="238" y="230"/>
                  </a:lnTo>
                  <a:lnTo>
                    <a:pt x="238" y="260"/>
                  </a:lnTo>
                  <a:lnTo>
                    <a:pt x="295" y="260"/>
                  </a:lnTo>
                  <a:lnTo>
                    <a:pt x="302" y="260"/>
                  </a:lnTo>
                  <a:lnTo>
                    <a:pt x="307" y="262"/>
                  </a:lnTo>
                  <a:lnTo>
                    <a:pt x="312" y="265"/>
                  </a:lnTo>
                  <a:lnTo>
                    <a:pt x="318" y="269"/>
                  </a:lnTo>
                  <a:lnTo>
                    <a:pt x="321" y="273"/>
                  </a:lnTo>
                  <a:lnTo>
                    <a:pt x="325" y="279"/>
                  </a:lnTo>
                  <a:lnTo>
                    <a:pt x="326" y="285"/>
                  </a:lnTo>
                  <a:lnTo>
                    <a:pt x="326" y="291"/>
                  </a:lnTo>
                  <a:lnTo>
                    <a:pt x="326" y="295"/>
                  </a:lnTo>
                  <a:lnTo>
                    <a:pt x="326" y="302"/>
                  </a:lnTo>
                  <a:lnTo>
                    <a:pt x="325" y="308"/>
                  </a:lnTo>
                  <a:lnTo>
                    <a:pt x="321" y="314"/>
                  </a:lnTo>
                  <a:lnTo>
                    <a:pt x="318" y="318"/>
                  </a:lnTo>
                  <a:lnTo>
                    <a:pt x="312" y="322"/>
                  </a:lnTo>
                  <a:lnTo>
                    <a:pt x="307" y="325"/>
                  </a:lnTo>
                  <a:lnTo>
                    <a:pt x="302" y="326"/>
                  </a:lnTo>
                  <a:lnTo>
                    <a:pt x="295" y="327"/>
                  </a:lnTo>
                  <a:lnTo>
                    <a:pt x="199" y="327"/>
                  </a:lnTo>
                  <a:lnTo>
                    <a:pt x="199" y="208"/>
                  </a:lnTo>
                  <a:lnTo>
                    <a:pt x="348" y="208"/>
                  </a:lnTo>
                  <a:lnTo>
                    <a:pt x="352" y="207"/>
                  </a:lnTo>
                  <a:lnTo>
                    <a:pt x="357" y="205"/>
                  </a:lnTo>
                  <a:lnTo>
                    <a:pt x="361" y="204"/>
                  </a:lnTo>
                  <a:lnTo>
                    <a:pt x="365" y="200"/>
                  </a:lnTo>
                  <a:lnTo>
                    <a:pt x="368" y="196"/>
                  </a:lnTo>
                  <a:lnTo>
                    <a:pt x="371" y="192"/>
                  </a:lnTo>
                  <a:lnTo>
                    <a:pt x="372" y="188"/>
                  </a:lnTo>
                  <a:lnTo>
                    <a:pt x="373" y="182"/>
                  </a:lnTo>
                  <a:lnTo>
                    <a:pt x="373" y="47"/>
                  </a:lnTo>
                  <a:lnTo>
                    <a:pt x="372" y="42"/>
                  </a:lnTo>
                  <a:lnTo>
                    <a:pt x="371" y="36"/>
                  </a:lnTo>
                  <a:lnTo>
                    <a:pt x="368" y="32"/>
                  </a:lnTo>
                  <a:lnTo>
                    <a:pt x="365" y="28"/>
                  </a:lnTo>
                  <a:lnTo>
                    <a:pt x="361" y="25"/>
                  </a:lnTo>
                  <a:lnTo>
                    <a:pt x="357" y="23"/>
                  </a:lnTo>
                  <a:lnTo>
                    <a:pt x="352" y="21"/>
                  </a:lnTo>
                  <a:lnTo>
                    <a:pt x="348" y="20"/>
                  </a:lnTo>
                  <a:lnTo>
                    <a:pt x="199" y="20"/>
                  </a:lnTo>
                  <a:lnTo>
                    <a:pt x="199" y="0"/>
                  </a:lnTo>
                  <a:close/>
                  <a:moveTo>
                    <a:pt x="127" y="260"/>
                  </a:moveTo>
                  <a:lnTo>
                    <a:pt x="159" y="260"/>
                  </a:lnTo>
                  <a:lnTo>
                    <a:pt x="159" y="230"/>
                  </a:lnTo>
                  <a:lnTo>
                    <a:pt x="127" y="230"/>
                  </a:lnTo>
                  <a:lnTo>
                    <a:pt x="127" y="208"/>
                  </a:lnTo>
                  <a:lnTo>
                    <a:pt x="199" y="208"/>
                  </a:lnTo>
                  <a:lnTo>
                    <a:pt x="199" y="327"/>
                  </a:lnTo>
                  <a:lnTo>
                    <a:pt x="127" y="327"/>
                  </a:lnTo>
                  <a:lnTo>
                    <a:pt x="127" y="288"/>
                  </a:lnTo>
                  <a:lnTo>
                    <a:pt x="154" y="288"/>
                  </a:lnTo>
                  <a:lnTo>
                    <a:pt x="155" y="288"/>
                  </a:lnTo>
                  <a:lnTo>
                    <a:pt x="158" y="287"/>
                  </a:lnTo>
                  <a:lnTo>
                    <a:pt x="159" y="284"/>
                  </a:lnTo>
                  <a:lnTo>
                    <a:pt x="159" y="283"/>
                  </a:lnTo>
                  <a:lnTo>
                    <a:pt x="159" y="280"/>
                  </a:lnTo>
                  <a:lnTo>
                    <a:pt x="158" y="279"/>
                  </a:lnTo>
                  <a:lnTo>
                    <a:pt x="155" y="277"/>
                  </a:lnTo>
                  <a:lnTo>
                    <a:pt x="154" y="276"/>
                  </a:lnTo>
                  <a:lnTo>
                    <a:pt x="127" y="276"/>
                  </a:lnTo>
                  <a:lnTo>
                    <a:pt x="127" y="260"/>
                  </a:lnTo>
                  <a:close/>
                  <a:moveTo>
                    <a:pt x="127" y="0"/>
                  </a:moveTo>
                  <a:lnTo>
                    <a:pt x="199" y="0"/>
                  </a:lnTo>
                  <a:lnTo>
                    <a:pt x="199" y="20"/>
                  </a:lnTo>
                  <a:lnTo>
                    <a:pt x="127" y="20"/>
                  </a:lnTo>
                  <a:lnTo>
                    <a:pt x="127" y="0"/>
                  </a:lnTo>
                  <a:close/>
                  <a:moveTo>
                    <a:pt x="101" y="260"/>
                  </a:moveTo>
                  <a:lnTo>
                    <a:pt x="127" y="260"/>
                  </a:lnTo>
                  <a:lnTo>
                    <a:pt x="127" y="276"/>
                  </a:lnTo>
                  <a:lnTo>
                    <a:pt x="100" y="276"/>
                  </a:lnTo>
                  <a:lnTo>
                    <a:pt x="97" y="277"/>
                  </a:lnTo>
                  <a:lnTo>
                    <a:pt x="96" y="279"/>
                  </a:lnTo>
                  <a:lnTo>
                    <a:pt x="94" y="280"/>
                  </a:lnTo>
                  <a:lnTo>
                    <a:pt x="94" y="283"/>
                  </a:lnTo>
                  <a:lnTo>
                    <a:pt x="94" y="284"/>
                  </a:lnTo>
                  <a:lnTo>
                    <a:pt x="96" y="287"/>
                  </a:lnTo>
                  <a:lnTo>
                    <a:pt x="97" y="288"/>
                  </a:lnTo>
                  <a:lnTo>
                    <a:pt x="100" y="288"/>
                  </a:lnTo>
                  <a:lnTo>
                    <a:pt x="127" y="288"/>
                  </a:lnTo>
                  <a:lnTo>
                    <a:pt x="127" y="327"/>
                  </a:lnTo>
                  <a:lnTo>
                    <a:pt x="101" y="327"/>
                  </a:lnTo>
                  <a:lnTo>
                    <a:pt x="94" y="326"/>
                  </a:lnTo>
                  <a:lnTo>
                    <a:pt x="88" y="325"/>
                  </a:lnTo>
                  <a:lnTo>
                    <a:pt x="82" y="322"/>
                  </a:lnTo>
                  <a:lnTo>
                    <a:pt x="78" y="318"/>
                  </a:lnTo>
                  <a:lnTo>
                    <a:pt x="74" y="314"/>
                  </a:lnTo>
                  <a:lnTo>
                    <a:pt x="71" y="308"/>
                  </a:lnTo>
                  <a:lnTo>
                    <a:pt x="70" y="302"/>
                  </a:lnTo>
                  <a:lnTo>
                    <a:pt x="69" y="295"/>
                  </a:lnTo>
                  <a:lnTo>
                    <a:pt x="69" y="291"/>
                  </a:lnTo>
                  <a:lnTo>
                    <a:pt x="70" y="285"/>
                  </a:lnTo>
                  <a:lnTo>
                    <a:pt x="71" y="279"/>
                  </a:lnTo>
                  <a:lnTo>
                    <a:pt x="74" y="273"/>
                  </a:lnTo>
                  <a:lnTo>
                    <a:pt x="78" y="269"/>
                  </a:lnTo>
                  <a:lnTo>
                    <a:pt x="82" y="265"/>
                  </a:lnTo>
                  <a:lnTo>
                    <a:pt x="88" y="262"/>
                  </a:lnTo>
                  <a:lnTo>
                    <a:pt x="94" y="260"/>
                  </a:lnTo>
                  <a:lnTo>
                    <a:pt x="101" y="260"/>
                  </a:lnTo>
                  <a:close/>
                  <a:moveTo>
                    <a:pt x="127" y="230"/>
                  </a:moveTo>
                  <a:lnTo>
                    <a:pt x="32" y="230"/>
                  </a:lnTo>
                  <a:lnTo>
                    <a:pt x="25" y="229"/>
                  </a:lnTo>
                  <a:lnTo>
                    <a:pt x="20" y="227"/>
                  </a:lnTo>
                  <a:lnTo>
                    <a:pt x="14" y="224"/>
                  </a:lnTo>
                  <a:lnTo>
                    <a:pt x="9" y="220"/>
                  </a:lnTo>
                  <a:lnTo>
                    <a:pt x="5" y="215"/>
                  </a:lnTo>
                  <a:lnTo>
                    <a:pt x="2" y="210"/>
                  </a:lnTo>
                  <a:lnTo>
                    <a:pt x="1" y="204"/>
                  </a:lnTo>
                  <a:lnTo>
                    <a:pt x="0" y="197"/>
                  </a:lnTo>
                  <a:lnTo>
                    <a:pt x="0" y="31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4" y="5"/>
                  </a:lnTo>
                  <a:lnTo>
                    <a:pt x="20" y="2"/>
                  </a:lnTo>
                  <a:lnTo>
                    <a:pt x="25" y="0"/>
                  </a:lnTo>
                  <a:lnTo>
                    <a:pt x="32" y="0"/>
                  </a:lnTo>
                  <a:lnTo>
                    <a:pt x="127" y="0"/>
                  </a:lnTo>
                  <a:lnTo>
                    <a:pt x="127" y="20"/>
                  </a:lnTo>
                  <a:lnTo>
                    <a:pt x="50" y="20"/>
                  </a:lnTo>
                  <a:lnTo>
                    <a:pt x="44" y="21"/>
                  </a:lnTo>
                  <a:lnTo>
                    <a:pt x="40" y="23"/>
                  </a:lnTo>
                  <a:lnTo>
                    <a:pt x="35" y="25"/>
                  </a:lnTo>
                  <a:lnTo>
                    <a:pt x="31" y="28"/>
                  </a:lnTo>
                  <a:lnTo>
                    <a:pt x="28" y="32"/>
                  </a:lnTo>
                  <a:lnTo>
                    <a:pt x="25" y="36"/>
                  </a:lnTo>
                  <a:lnTo>
                    <a:pt x="24" y="42"/>
                  </a:lnTo>
                  <a:lnTo>
                    <a:pt x="24" y="47"/>
                  </a:lnTo>
                  <a:lnTo>
                    <a:pt x="24" y="182"/>
                  </a:lnTo>
                  <a:lnTo>
                    <a:pt x="24" y="188"/>
                  </a:lnTo>
                  <a:lnTo>
                    <a:pt x="25" y="192"/>
                  </a:lnTo>
                  <a:lnTo>
                    <a:pt x="28" y="196"/>
                  </a:lnTo>
                  <a:lnTo>
                    <a:pt x="31" y="200"/>
                  </a:lnTo>
                  <a:lnTo>
                    <a:pt x="35" y="204"/>
                  </a:lnTo>
                  <a:lnTo>
                    <a:pt x="40" y="205"/>
                  </a:lnTo>
                  <a:lnTo>
                    <a:pt x="44" y="207"/>
                  </a:lnTo>
                  <a:lnTo>
                    <a:pt x="50" y="208"/>
                  </a:lnTo>
                  <a:lnTo>
                    <a:pt x="127" y="208"/>
                  </a:lnTo>
                  <a:lnTo>
                    <a:pt x="127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42"/>
            <p:cNvSpPr>
              <a:spLocks noEditPoints="1" noChangeArrowheads="1"/>
            </p:cNvSpPr>
            <p:nvPr/>
          </p:nvSpPr>
          <p:spPr bwMode="auto">
            <a:xfrm>
              <a:off x="3453283" y="1597201"/>
              <a:ext cx="529632" cy="630311"/>
            </a:xfrm>
            <a:custGeom>
              <a:avLst/>
              <a:gdLst>
                <a:gd name="T0" fmla="*/ 2147483647 w 509"/>
                <a:gd name="T1" fmla="*/ 2147483647 h 593"/>
                <a:gd name="T2" fmla="*/ 2147483647 w 509"/>
                <a:gd name="T3" fmla="*/ 2147483647 h 593"/>
                <a:gd name="T4" fmla="*/ 2147483647 w 509"/>
                <a:gd name="T5" fmla="*/ 2147483647 h 593"/>
                <a:gd name="T6" fmla="*/ 2147483647 w 509"/>
                <a:gd name="T7" fmla="*/ 2147483647 h 593"/>
                <a:gd name="T8" fmla="*/ 2147483647 w 509"/>
                <a:gd name="T9" fmla="*/ 2147483647 h 593"/>
                <a:gd name="T10" fmla="*/ 2147483647 w 509"/>
                <a:gd name="T11" fmla="*/ 2147483647 h 593"/>
                <a:gd name="T12" fmla="*/ 2147483647 w 509"/>
                <a:gd name="T13" fmla="*/ 2147483647 h 593"/>
                <a:gd name="T14" fmla="*/ 2147483647 w 509"/>
                <a:gd name="T15" fmla="*/ 2147483647 h 593"/>
                <a:gd name="T16" fmla="*/ 2147483647 w 509"/>
                <a:gd name="T17" fmla="*/ 2147483647 h 593"/>
                <a:gd name="T18" fmla="*/ 2147483647 w 509"/>
                <a:gd name="T19" fmla="*/ 2147483647 h 593"/>
                <a:gd name="T20" fmla="*/ 2147483647 w 509"/>
                <a:gd name="T21" fmla="*/ 2147483647 h 593"/>
                <a:gd name="T22" fmla="*/ 2147483647 w 509"/>
                <a:gd name="T23" fmla="*/ 2147483647 h 593"/>
                <a:gd name="T24" fmla="*/ 2147483647 w 509"/>
                <a:gd name="T25" fmla="*/ 2147483647 h 593"/>
                <a:gd name="T26" fmla="*/ 2147483647 w 509"/>
                <a:gd name="T27" fmla="*/ 2147483647 h 593"/>
                <a:gd name="T28" fmla="*/ 2147483647 w 509"/>
                <a:gd name="T29" fmla="*/ 2147483647 h 593"/>
                <a:gd name="T30" fmla="*/ 2147483647 w 509"/>
                <a:gd name="T31" fmla="*/ 2147483647 h 593"/>
                <a:gd name="T32" fmla="*/ 2147483647 w 509"/>
                <a:gd name="T33" fmla="*/ 2147483647 h 593"/>
                <a:gd name="T34" fmla="*/ 2147483647 w 509"/>
                <a:gd name="T35" fmla="*/ 2147483647 h 593"/>
                <a:gd name="T36" fmla="*/ 2147483647 w 509"/>
                <a:gd name="T37" fmla="*/ 2147483647 h 593"/>
                <a:gd name="T38" fmla="*/ 2147483647 w 509"/>
                <a:gd name="T39" fmla="*/ 2147483647 h 593"/>
                <a:gd name="T40" fmla="*/ 2147483647 w 509"/>
                <a:gd name="T41" fmla="*/ 2147483647 h 593"/>
                <a:gd name="T42" fmla="*/ 2147483647 w 509"/>
                <a:gd name="T43" fmla="*/ 2147483647 h 593"/>
                <a:gd name="T44" fmla="*/ 2147483647 w 509"/>
                <a:gd name="T45" fmla="*/ 2147483647 h 593"/>
                <a:gd name="T46" fmla="*/ 2147483647 w 509"/>
                <a:gd name="T47" fmla="*/ 2147483647 h 593"/>
                <a:gd name="T48" fmla="*/ 2147483647 w 509"/>
                <a:gd name="T49" fmla="*/ 2147483647 h 593"/>
                <a:gd name="T50" fmla="*/ 2147483647 w 509"/>
                <a:gd name="T51" fmla="*/ 2147483647 h 593"/>
                <a:gd name="T52" fmla="*/ 2147483647 w 509"/>
                <a:gd name="T53" fmla="*/ 2147483647 h 593"/>
                <a:gd name="T54" fmla="*/ 2147483647 w 509"/>
                <a:gd name="T55" fmla="*/ 2147483647 h 593"/>
                <a:gd name="T56" fmla="*/ 2147483647 w 509"/>
                <a:gd name="T57" fmla="*/ 2147483647 h 593"/>
                <a:gd name="T58" fmla="*/ 2147483647 w 509"/>
                <a:gd name="T59" fmla="*/ 2147483647 h 593"/>
                <a:gd name="T60" fmla="*/ 2147483647 w 509"/>
                <a:gd name="T61" fmla="*/ 2147483647 h 593"/>
                <a:gd name="T62" fmla="*/ 2147483647 w 509"/>
                <a:gd name="T63" fmla="*/ 2147483647 h 593"/>
                <a:gd name="T64" fmla="*/ 2147483647 w 509"/>
                <a:gd name="T65" fmla="*/ 2147483647 h 593"/>
                <a:gd name="T66" fmla="*/ 2147483647 w 509"/>
                <a:gd name="T67" fmla="*/ 2147483647 h 593"/>
                <a:gd name="T68" fmla="*/ 2147483647 w 509"/>
                <a:gd name="T69" fmla="*/ 2147483647 h 593"/>
                <a:gd name="T70" fmla="*/ 2147483647 w 509"/>
                <a:gd name="T71" fmla="*/ 2147483647 h 593"/>
                <a:gd name="T72" fmla="*/ 2147483647 w 509"/>
                <a:gd name="T73" fmla="*/ 2147483647 h 593"/>
                <a:gd name="T74" fmla="*/ 2147483647 w 509"/>
                <a:gd name="T75" fmla="*/ 2147483647 h 593"/>
                <a:gd name="T76" fmla="*/ 2147483647 w 509"/>
                <a:gd name="T77" fmla="*/ 2147483647 h 593"/>
                <a:gd name="T78" fmla="*/ 2147483647 w 509"/>
                <a:gd name="T79" fmla="*/ 2147483647 h 593"/>
                <a:gd name="T80" fmla="*/ 2147483647 w 509"/>
                <a:gd name="T81" fmla="*/ 2147483647 h 593"/>
                <a:gd name="T82" fmla="*/ 2147483647 w 509"/>
                <a:gd name="T83" fmla="*/ 2147483647 h 593"/>
                <a:gd name="T84" fmla="*/ 2147483647 w 509"/>
                <a:gd name="T85" fmla="*/ 2147483647 h 593"/>
                <a:gd name="T86" fmla="*/ 2147483647 w 509"/>
                <a:gd name="T87" fmla="*/ 2147483647 h 593"/>
                <a:gd name="T88" fmla="*/ 0 w 509"/>
                <a:gd name="T89" fmla="*/ 2147483647 h 593"/>
                <a:gd name="T90" fmla="*/ 2147483647 w 509"/>
                <a:gd name="T91" fmla="*/ 2147483647 h 593"/>
                <a:gd name="T92" fmla="*/ 2147483647 w 509"/>
                <a:gd name="T93" fmla="*/ 2147483647 h 593"/>
                <a:gd name="T94" fmla="*/ 2147483647 w 509"/>
                <a:gd name="T95" fmla="*/ 2147483647 h 593"/>
                <a:gd name="T96" fmla="*/ 2147483647 w 509"/>
                <a:gd name="T97" fmla="*/ 2147483647 h 593"/>
                <a:gd name="T98" fmla="*/ 2147483647 w 509"/>
                <a:gd name="T99" fmla="*/ 2147483647 h 593"/>
                <a:gd name="T100" fmla="*/ 2147483647 w 509"/>
                <a:gd name="T101" fmla="*/ 2147483647 h 593"/>
                <a:gd name="T102" fmla="*/ 2147483647 w 509"/>
                <a:gd name="T103" fmla="*/ 2147483647 h 593"/>
                <a:gd name="T104" fmla="*/ 2147483647 w 509"/>
                <a:gd name="T105" fmla="*/ 2147483647 h 59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09"/>
                <a:gd name="T160" fmla="*/ 0 h 593"/>
                <a:gd name="T161" fmla="*/ 509 w 509"/>
                <a:gd name="T162" fmla="*/ 593 h 59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09" h="593">
                  <a:moveTo>
                    <a:pt x="141" y="86"/>
                  </a:moveTo>
                  <a:lnTo>
                    <a:pt x="92" y="126"/>
                  </a:lnTo>
                  <a:lnTo>
                    <a:pt x="99" y="134"/>
                  </a:lnTo>
                  <a:lnTo>
                    <a:pt x="147" y="94"/>
                  </a:lnTo>
                  <a:lnTo>
                    <a:pt x="162" y="111"/>
                  </a:lnTo>
                  <a:lnTo>
                    <a:pt x="137" y="133"/>
                  </a:lnTo>
                  <a:lnTo>
                    <a:pt x="142" y="140"/>
                  </a:lnTo>
                  <a:lnTo>
                    <a:pt x="168" y="120"/>
                  </a:lnTo>
                  <a:lnTo>
                    <a:pt x="183" y="137"/>
                  </a:lnTo>
                  <a:lnTo>
                    <a:pt x="157" y="157"/>
                  </a:lnTo>
                  <a:lnTo>
                    <a:pt x="164" y="166"/>
                  </a:lnTo>
                  <a:lnTo>
                    <a:pt x="189" y="144"/>
                  </a:lnTo>
                  <a:lnTo>
                    <a:pt x="203" y="161"/>
                  </a:lnTo>
                  <a:lnTo>
                    <a:pt x="177" y="183"/>
                  </a:lnTo>
                  <a:lnTo>
                    <a:pt x="184" y="191"/>
                  </a:lnTo>
                  <a:lnTo>
                    <a:pt x="210" y="170"/>
                  </a:lnTo>
                  <a:lnTo>
                    <a:pt x="225" y="187"/>
                  </a:lnTo>
                  <a:lnTo>
                    <a:pt x="174" y="228"/>
                  </a:lnTo>
                  <a:lnTo>
                    <a:pt x="181" y="236"/>
                  </a:lnTo>
                  <a:lnTo>
                    <a:pt x="230" y="195"/>
                  </a:lnTo>
                  <a:lnTo>
                    <a:pt x="245" y="213"/>
                  </a:lnTo>
                  <a:lnTo>
                    <a:pt x="219" y="235"/>
                  </a:lnTo>
                  <a:lnTo>
                    <a:pt x="226" y="241"/>
                  </a:lnTo>
                  <a:lnTo>
                    <a:pt x="252" y="221"/>
                  </a:lnTo>
                  <a:lnTo>
                    <a:pt x="267" y="239"/>
                  </a:lnTo>
                  <a:lnTo>
                    <a:pt x="239" y="259"/>
                  </a:lnTo>
                  <a:lnTo>
                    <a:pt x="246" y="267"/>
                  </a:lnTo>
                  <a:lnTo>
                    <a:pt x="272" y="245"/>
                  </a:lnTo>
                  <a:lnTo>
                    <a:pt x="287" y="263"/>
                  </a:lnTo>
                  <a:lnTo>
                    <a:pt x="261" y="285"/>
                  </a:lnTo>
                  <a:lnTo>
                    <a:pt x="267" y="293"/>
                  </a:lnTo>
                  <a:lnTo>
                    <a:pt x="294" y="271"/>
                  </a:lnTo>
                  <a:lnTo>
                    <a:pt x="307" y="289"/>
                  </a:lnTo>
                  <a:lnTo>
                    <a:pt x="258" y="329"/>
                  </a:lnTo>
                  <a:lnTo>
                    <a:pt x="264" y="338"/>
                  </a:lnTo>
                  <a:lnTo>
                    <a:pt x="314" y="297"/>
                  </a:lnTo>
                  <a:lnTo>
                    <a:pt x="329" y="314"/>
                  </a:lnTo>
                  <a:lnTo>
                    <a:pt x="302" y="336"/>
                  </a:lnTo>
                  <a:lnTo>
                    <a:pt x="308" y="343"/>
                  </a:lnTo>
                  <a:lnTo>
                    <a:pt x="334" y="323"/>
                  </a:lnTo>
                  <a:lnTo>
                    <a:pt x="349" y="340"/>
                  </a:lnTo>
                  <a:lnTo>
                    <a:pt x="323" y="362"/>
                  </a:lnTo>
                  <a:lnTo>
                    <a:pt x="329" y="369"/>
                  </a:lnTo>
                  <a:lnTo>
                    <a:pt x="356" y="347"/>
                  </a:lnTo>
                  <a:lnTo>
                    <a:pt x="369" y="366"/>
                  </a:lnTo>
                  <a:lnTo>
                    <a:pt x="344" y="386"/>
                  </a:lnTo>
                  <a:lnTo>
                    <a:pt x="350" y="394"/>
                  </a:lnTo>
                  <a:lnTo>
                    <a:pt x="376" y="373"/>
                  </a:lnTo>
                  <a:lnTo>
                    <a:pt x="391" y="390"/>
                  </a:lnTo>
                  <a:lnTo>
                    <a:pt x="341" y="431"/>
                  </a:lnTo>
                  <a:lnTo>
                    <a:pt x="348" y="439"/>
                  </a:lnTo>
                  <a:lnTo>
                    <a:pt x="397" y="398"/>
                  </a:lnTo>
                  <a:lnTo>
                    <a:pt x="411" y="416"/>
                  </a:lnTo>
                  <a:lnTo>
                    <a:pt x="386" y="438"/>
                  </a:lnTo>
                  <a:lnTo>
                    <a:pt x="391" y="446"/>
                  </a:lnTo>
                  <a:lnTo>
                    <a:pt x="418" y="424"/>
                  </a:lnTo>
                  <a:lnTo>
                    <a:pt x="432" y="442"/>
                  </a:lnTo>
                  <a:lnTo>
                    <a:pt x="406" y="463"/>
                  </a:lnTo>
                  <a:lnTo>
                    <a:pt x="413" y="470"/>
                  </a:lnTo>
                  <a:lnTo>
                    <a:pt x="438" y="450"/>
                  </a:lnTo>
                  <a:lnTo>
                    <a:pt x="453" y="467"/>
                  </a:lnTo>
                  <a:lnTo>
                    <a:pt x="426" y="488"/>
                  </a:lnTo>
                  <a:lnTo>
                    <a:pt x="433" y="496"/>
                  </a:lnTo>
                  <a:lnTo>
                    <a:pt x="459" y="474"/>
                  </a:lnTo>
                  <a:lnTo>
                    <a:pt x="474" y="492"/>
                  </a:lnTo>
                  <a:lnTo>
                    <a:pt x="424" y="532"/>
                  </a:lnTo>
                  <a:lnTo>
                    <a:pt x="430" y="541"/>
                  </a:lnTo>
                  <a:lnTo>
                    <a:pt x="480" y="500"/>
                  </a:lnTo>
                  <a:lnTo>
                    <a:pt x="509" y="535"/>
                  </a:lnTo>
                  <a:lnTo>
                    <a:pt x="437" y="593"/>
                  </a:lnTo>
                  <a:lnTo>
                    <a:pt x="70" y="145"/>
                  </a:lnTo>
                  <a:lnTo>
                    <a:pt x="70" y="82"/>
                  </a:lnTo>
                  <a:lnTo>
                    <a:pt x="77" y="80"/>
                  </a:lnTo>
                  <a:lnTo>
                    <a:pt x="82" y="78"/>
                  </a:lnTo>
                  <a:lnTo>
                    <a:pt x="86" y="72"/>
                  </a:lnTo>
                  <a:lnTo>
                    <a:pt x="88" y="65"/>
                  </a:lnTo>
                  <a:lnTo>
                    <a:pt x="88" y="59"/>
                  </a:lnTo>
                  <a:lnTo>
                    <a:pt x="84" y="52"/>
                  </a:lnTo>
                  <a:lnTo>
                    <a:pt x="81" y="49"/>
                  </a:lnTo>
                  <a:lnTo>
                    <a:pt x="78" y="46"/>
                  </a:lnTo>
                  <a:lnTo>
                    <a:pt x="74" y="45"/>
                  </a:lnTo>
                  <a:lnTo>
                    <a:pt x="70" y="45"/>
                  </a:lnTo>
                  <a:lnTo>
                    <a:pt x="70" y="2"/>
                  </a:lnTo>
                  <a:lnTo>
                    <a:pt x="72" y="0"/>
                  </a:lnTo>
                  <a:lnTo>
                    <a:pt x="141" y="86"/>
                  </a:lnTo>
                  <a:close/>
                  <a:moveTo>
                    <a:pt x="70" y="145"/>
                  </a:moveTo>
                  <a:lnTo>
                    <a:pt x="0" y="59"/>
                  </a:lnTo>
                  <a:lnTo>
                    <a:pt x="70" y="2"/>
                  </a:lnTo>
                  <a:lnTo>
                    <a:pt x="70" y="45"/>
                  </a:lnTo>
                  <a:lnTo>
                    <a:pt x="65" y="46"/>
                  </a:lnTo>
                  <a:lnTo>
                    <a:pt x="59" y="49"/>
                  </a:lnTo>
                  <a:lnTo>
                    <a:pt x="54" y="55"/>
                  </a:lnTo>
                  <a:lnTo>
                    <a:pt x="53" y="61"/>
                  </a:lnTo>
                  <a:lnTo>
                    <a:pt x="53" y="68"/>
                  </a:lnTo>
                  <a:lnTo>
                    <a:pt x="57" y="75"/>
                  </a:lnTo>
                  <a:lnTo>
                    <a:pt x="59" y="78"/>
                  </a:lnTo>
                  <a:lnTo>
                    <a:pt x="63" y="79"/>
                  </a:lnTo>
                  <a:lnTo>
                    <a:pt x="66" y="80"/>
                  </a:lnTo>
                  <a:lnTo>
                    <a:pt x="70" y="82"/>
                  </a:lnTo>
                  <a:lnTo>
                    <a:pt x="70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43"/>
            <p:cNvSpPr>
              <a:spLocks noEditPoints="1" noChangeArrowheads="1"/>
            </p:cNvSpPr>
            <p:nvPr/>
          </p:nvSpPr>
          <p:spPr bwMode="auto">
            <a:xfrm>
              <a:off x="3357554" y="1783212"/>
              <a:ext cx="222674" cy="458117"/>
            </a:xfrm>
            <a:custGeom>
              <a:avLst/>
              <a:gdLst>
                <a:gd name="T0" fmla="*/ 2147483647 w 214"/>
                <a:gd name="T1" fmla="*/ 2147483647 h 431"/>
                <a:gd name="T2" fmla="*/ 2147483647 w 214"/>
                <a:gd name="T3" fmla="*/ 2147483647 h 431"/>
                <a:gd name="T4" fmla="*/ 2147483647 w 214"/>
                <a:gd name="T5" fmla="*/ 2147483647 h 431"/>
                <a:gd name="T6" fmla="*/ 2147483647 w 214"/>
                <a:gd name="T7" fmla="*/ 2147483647 h 431"/>
                <a:gd name="T8" fmla="*/ 2147483647 w 214"/>
                <a:gd name="T9" fmla="*/ 2147483647 h 431"/>
                <a:gd name="T10" fmla="*/ 2147483647 w 214"/>
                <a:gd name="T11" fmla="*/ 2147483647 h 431"/>
                <a:gd name="T12" fmla="*/ 2147483647 w 214"/>
                <a:gd name="T13" fmla="*/ 2147483647 h 431"/>
                <a:gd name="T14" fmla="*/ 2147483647 w 214"/>
                <a:gd name="T15" fmla="*/ 2147483647 h 431"/>
                <a:gd name="T16" fmla="*/ 2147483647 w 214"/>
                <a:gd name="T17" fmla="*/ 2147483647 h 431"/>
                <a:gd name="T18" fmla="*/ 2147483647 w 214"/>
                <a:gd name="T19" fmla="*/ 2147483647 h 431"/>
                <a:gd name="T20" fmla="*/ 2147483647 w 214"/>
                <a:gd name="T21" fmla="*/ 2147483647 h 431"/>
                <a:gd name="T22" fmla="*/ 2147483647 w 214"/>
                <a:gd name="T23" fmla="*/ 2147483647 h 431"/>
                <a:gd name="T24" fmla="*/ 2147483647 w 214"/>
                <a:gd name="T25" fmla="*/ 2147483647 h 431"/>
                <a:gd name="T26" fmla="*/ 2147483647 w 214"/>
                <a:gd name="T27" fmla="*/ 2147483647 h 431"/>
                <a:gd name="T28" fmla="*/ 2147483647 w 214"/>
                <a:gd name="T29" fmla="*/ 2147483647 h 431"/>
                <a:gd name="T30" fmla="*/ 2147483647 w 214"/>
                <a:gd name="T31" fmla="*/ 2147483647 h 431"/>
                <a:gd name="T32" fmla="*/ 2147483647 w 214"/>
                <a:gd name="T33" fmla="*/ 2147483647 h 431"/>
                <a:gd name="T34" fmla="*/ 2147483647 w 214"/>
                <a:gd name="T35" fmla="*/ 2147483647 h 431"/>
                <a:gd name="T36" fmla="*/ 2147483647 w 214"/>
                <a:gd name="T37" fmla="*/ 2147483647 h 431"/>
                <a:gd name="T38" fmla="*/ 2147483647 w 214"/>
                <a:gd name="T39" fmla="*/ 2147483647 h 431"/>
                <a:gd name="T40" fmla="*/ 2147483647 w 214"/>
                <a:gd name="T41" fmla="*/ 2147483647 h 431"/>
                <a:gd name="T42" fmla="*/ 2147483647 w 214"/>
                <a:gd name="T43" fmla="*/ 2147483647 h 431"/>
                <a:gd name="T44" fmla="*/ 2147483647 w 214"/>
                <a:gd name="T45" fmla="*/ 2147483647 h 431"/>
                <a:gd name="T46" fmla="*/ 2147483647 w 214"/>
                <a:gd name="T47" fmla="*/ 2147483647 h 431"/>
                <a:gd name="T48" fmla="*/ 2147483647 w 214"/>
                <a:gd name="T49" fmla="*/ 2147483647 h 431"/>
                <a:gd name="T50" fmla="*/ 2147483647 w 214"/>
                <a:gd name="T51" fmla="*/ 2147483647 h 431"/>
                <a:gd name="T52" fmla="*/ 2147483647 w 214"/>
                <a:gd name="T53" fmla="*/ 2147483647 h 431"/>
                <a:gd name="T54" fmla="*/ 2147483647 w 214"/>
                <a:gd name="T55" fmla="*/ 2147483647 h 431"/>
                <a:gd name="T56" fmla="*/ 2147483647 w 214"/>
                <a:gd name="T57" fmla="*/ 2147483647 h 431"/>
                <a:gd name="T58" fmla="*/ 2147483647 w 214"/>
                <a:gd name="T59" fmla="*/ 2147483647 h 431"/>
                <a:gd name="T60" fmla="*/ 2147483647 w 214"/>
                <a:gd name="T61" fmla="*/ 0 h 431"/>
                <a:gd name="T62" fmla="*/ 2147483647 w 214"/>
                <a:gd name="T63" fmla="*/ 2147483647 h 431"/>
                <a:gd name="T64" fmla="*/ 2147483647 w 214"/>
                <a:gd name="T65" fmla="*/ 2147483647 h 431"/>
                <a:gd name="T66" fmla="*/ 2147483647 w 214"/>
                <a:gd name="T67" fmla="*/ 2147483647 h 431"/>
                <a:gd name="T68" fmla="*/ 2147483647 w 214"/>
                <a:gd name="T69" fmla="*/ 2147483647 h 431"/>
                <a:gd name="T70" fmla="*/ 1127100028 w 214"/>
                <a:gd name="T71" fmla="*/ 2147483647 h 431"/>
                <a:gd name="T72" fmla="*/ 2147483647 w 214"/>
                <a:gd name="T73" fmla="*/ 2147483647 h 431"/>
                <a:gd name="T74" fmla="*/ 2147483647 w 214"/>
                <a:gd name="T75" fmla="*/ 2147483647 h 431"/>
                <a:gd name="T76" fmla="*/ 2147483647 w 214"/>
                <a:gd name="T77" fmla="*/ 2147483647 h 431"/>
                <a:gd name="T78" fmla="*/ 2147483647 w 214"/>
                <a:gd name="T79" fmla="*/ 2147483647 h 431"/>
                <a:gd name="T80" fmla="*/ 2147483647 w 214"/>
                <a:gd name="T81" fmla="*/ 2147483647 h 431"/>
                <a:gd name="T82" fmla="*/ 2147483647 w 214"/>
                <a:gd name="T83" fmla="*/ 2147483647 h 431"/>
                <a:gd name="T84" fmla="*/ 2147483647 w 214"/>
                <a:gd name="T85" fmla="*/ 2147483647 h 431"/>
                <a:gd name="T86" fmla="*/ 2147483647 w 214"/>
                <a:gd name="T87" fmla="*/ 2147483647 h 431"/>
                <a:gd name="T88" fmla="*/ 2147483647 w 214"/>
                <a:gd name="T89" fmla="*/ 2147483647 h 43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14"/>
                <a:gd name="T136" fmla="*/ 0 h 431"/>
                <a:gd name="T137" fmla="*/ 214 w 214"/>
                <a:gd name="T138" fmla="*/ 431 h 43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14" h="431">
                  <a:moveTo>
                    <a:pt x="168" y="228"/>
                  </a:moveTo>
                  <a:lnTo>
                    <a:pt x="214" y="349"/>
                  </a:lnTo>
                  <a:lnTo>
                    <a:pt x="194" y="431"/>
                  </a:lnTo>
                  <a:lnTo>
                    <a:pt x="168" y="413"/>
                  </a:lnTo>
                  <a:lnTo>
                    <a:pt x="168" y="405"/>
                  </a:lnTo>
                  <a:lnTo>
                    <a:pt x="169" y="408"/>
                  </a:lnTo>
                  <a:lnTo>
                    <a:pt x="196" y="397"/>
                  </a:lnTo>
                  <a:lnTo>
                    <a:pt x="209" y="349"/>
                  </a:lnTo>
                  <a:lnTo>
                    <a:pt x="206" y="345"/>
                  </a:lnTo>
                  <a:lnTo>
                    <a:pt x="203" y="341"/>
                  </a:lnTo>
                  <a:lnTo>
                    <a:pt x="199" y="337"/>
                  </a:lnTo>
                  <a:lnTo>
                    <a:pt x="194" y="336"/>
                  </a:lnTo>
                  <a:lnTo>
                    <a:pt x="188" y="337"/>
                  </a:lnTo>
                  <a:lnTo>
                    <a:pt x="184" y="340"/>
                  </a:lnTo>
                  <a:lnTo>
                    <a:pt x="180" y="344"/>
                  </a:lnTo>
                  <a:lnTo>
                    <a:pt x="179" y="348"/>
                  </a:lnTo>
                  <a:lnTo>
                    <a:pt x="179" y="353"/>
                  </a:lnTo>
                  <a:lnTo>
                    <a:pt x="176" y="351"/>
                  </a:lnTo>
                  <a:lnTo>
                    <a:pt x="173" y="348"/>
                  </a:lnTo>
                  <a:lnTo>
                    <a:pt x="171" y="347"/>
                  </a:lnTo>
                  <a:lnTo>
                    <a:pt x="168" y="347"/>
                  </a:lnTo>
                  <a:lnTo>
                    <a:pt x="168" y="228"/>
                  </a:lnTo>
                  <a:close/>
                  <a:moveTo>
                    <a:pt x="125" y="385"/>
                  </a:moveTo>
                  <a:lnTo>
                    <a:pt x="51" y="194"/>
                  </a:lnTo>
                  <a:lnTo>
                    <a:pt x="50" y="194"/>
                  </a:lnTo>
                  <a:lnTo>
                    <a:pt x="50" y="183"/>
                  </a:lnTo>
                  <a:lnTo>
                    <a:pt x="54" y="186"/>
                  </a:lnTo>
                  <a:lnTo>
                    <a:pt x="60" y="184"/>
                  </a:lnTo>
                  <a:lnTo>
                    <a:pt x="81" y="176"/>
                  </a:lnTo>
                  <a:lnTo>
                    <a:pt x="79" y="175"/>
                  </a:lnTo>
                  <a:lnTo>
                    <a:pt x="74" y="173"/>
                  </a:lnTo>
                  <a:lnTo>
                    <a:pt x="73" y="172"/>
                  </a:lnTo>
                  <a:lnTo>
                    <a:pt x="70" y="168"/>
                  </a:lnTo>
                  <a:lnTo>
                    <a:pt x="50" y="115"/>
                  </a:lnTo>
                  <a:lnTo>
                    <a:pt x="50" y="80"/>
                  </a:lnTo>
                  <a:lnTo>
                    <a:pt x="99" y="61"/>
                  </a:lnTo>
                  <a:lnTo>
                    <a:pt x="104" y="61"/>
                  </a:lnTo>
                  <a:lnTo>
                    <a:pt x="107" y="62"/>
                  </a:lnTo>
                  <a:lnTo>
                    <a:pt x="111" y="65"/>
                  </a:lnTo>
                  <a:lnTo>
                    <a:pt x="114" y="69"/>
                  </a:lnTo>
                  <a:lnTo>
                    <a:pt x="144" y="146"/>
                  </a:lnTo>
                  <a:lnTo>
                    <a:pt x="144" y="149"/>
                  </a:lnTo>
                  <a:lnTo>
                    <a:pt x="144" y="153"/>
                  </a:lnTo>
                  <a:lnTo>
                    <a:pt x="144" y="156"/>
                  </a:lnTo>
                  <a:lnTo>
                    <a:pt x="141" y="158"/>
                  </a:lnTo>
                  <a:lnTo>
                    <a:pt x="168" y="228"/>
                  </a:lnTo>
                  <a:lnTo>
                    <a:pt x="168" y="347"/>
                  </a:lnTo>
                  <a:lnTo>
                    <a:pt x="163" y="348"/>
                  </a:lnTo>
                  <a:lnTo>
                    <a:pt x="157" y="349"/>
                  </a:lnTo>
                  <a:lnTo>
                    <a:pt x="154" y="353"/>
                  </a:lnTo>
                  <a:lnTo>
                    <a:pt x="153" y="357"/>
                  </a:lnTo>
                  <a:lnTo>
                    <a:pt x="153" y="363"/>
                  </a:lnTo>
                  <a:lnTo>
                    <a:pt x="150" y="359"/>
                  </a:lnTo>
                  <a:lnTo>
                    <a:pt x="145" y="357"/>
                  </a:lnTo>
                  <a:lnTo>
                    <a:pt x="141" y="356"/>
                  </a:lnTo>
                  <a:lnTo>
                    <a:pt x="135" y="357"/>
                  </a:lnTo>
                  <a:lnTo>
                    <a:pt x="131" y="360"/>
                  </a:lnTo>
                  <a:lnTo>
                    <a:pt x="129" y="366"/>
                  </a:lnTo>
                  <a:lnTo>
                    <a:pt x="127" y="370"/>
                  </a:lnTo>
                  <a:lnTo>
                    <a:pt x="127" y="376"/>
                  </a:lnTo>
                  <a:lnTo>
                    <a:pt x="130" y="381"/>
                  </a:lnTo>
                  <a:lnTo>
                    <a:pt x="168" y="405"/>
                  </a:lnTo>
                  <a:lnTo>
                    <a:pt x="168" y="413"/>
                  </a:lnTo>
                  <a:lnTo>
                    <a:pt x="125" y="385"/>
                  </a:lnTo>
                  <a:close/>
                  <a:moveTo>
                    <a:pt x="50" y="0"/>
                  </a:moveTo>
                  <a:lnTo>
                    <a:pt x="50" y="77"/>
                  </a:lnTo>
                  <a:lnTo>
                    <a:pt x="95" y="49"/>
                  </a:lnTo>
                  <a:lnTo>
                    <a:pt x="87" y="28"/>
                  </a:lnTo>
                  <a:lnTo>
                    <a:pt x="84" y="23"/>
                  </a:lnTo>
                  <a:lnTo>
                    <a:pt x="81" y="18"/>
                  </a:lnTo>
                  <a:lnTo>
                    <a:pt x="77" y="14"/>
                  </a:lnTo>
                  <a:lnTo>
                    <a:pt x="72" y="10"/>
                  </a:lnTo>
                  <a:lnTo>
                    <a:pt x="68" y="5"/>
                  </a:lnTo>
                  <a:lnTo>
                    <a:pt x="62" y="3"/>
                  </a:lnTo>
                  <a:lnTo>
                    <a:pt x="56" y="1"/>
                  </a:lnTo>
                  <a:lnTo>
                    <a:pt x="50" y="0"/>
                  </a:lnTo>
                  <a:close/>
                  <a:moveTo>
                    <a:pt x="50" y="194"/>
                  </a:moveTo>
                  <a:lnTo>
                    <a:pt x="50" y="194"/>
                  </a:lnTo>
                  <a:lnTo>
                    <a:pt x="45" y="191"/>
                  </a:lnTo>
                  <a:lnTo>
                    <a:pt x="41" y="186"/>
                  </a:lnTo>
                  <a:lnTo>
                    <a:pt x="11" y="108"/>
                  </a:lnTo>
                  <a:lnTo>
                    <a:pt x="9" y="104"/>
                  </a:lnTo>
                  <a:lnTo>
                    <a:pt x="11" y="99"/>
                  </a:lnTo>
                  <a:lnTo>
                    <a:pt x="12" y="96"/>
                  </a:lnTo>
                  <a:lnTo>
                    <a:pt x="16" y="92"/>
                  </a:lnTo>
                  <a:lnTo>
                    <a:pt x="4" y="61"/>
                  </a:lnTo>
                  <a:lnTo>
                    <a:pt x="1" y="53"/>
                  </a:lnTo>
                  <a:lnTo>
                    <a:pt x="0" y="43"/>
                  </a:lnTo>
                  <a:lnTo>
                    <a:pt x="1" y="35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5" y="12"/>
                  </a:lnTo>
                  <a:lnTo>
                    <a:pt x="22" y="7"/>
                  </a:lnTo>
                  <a:lnTo>
                    <a:pt x="30" y="3"/>
                  </a:lnTo>
                  <a:lnTo>
                    <a:pt x="39" y="0"/>
                  </a:lnTo>
                  <a:lnTo>
                    <a:pt x="50" y="0"/>
                  </a:lnTo>
                  <a:lnTo>
                    <a:pt x="50" y="77"/>
                  </a:lnTo>
                  <a:lnTo>
                    <a:pt x="43" y="81"/>
                  </a:lnTo>
                  <a:lnTo>
                    <a:pt x="50" y="80"/>
                  </a:lnTo>
                  <a:lnTo>
                    <a:pt x="50" y="115"/>
                  </a:lnTo>
                  <a:lnTo>
                    <a:pt x="45" y="100"/>
                  </a:lnTo>
                  <a:lnTo>
                    <a:pt x="43" y="98"/>
                  </a:lnTo>
                  <a:lnTo>
                    <a:pt x="45" y="93"/>
                  </a:lnTo>
                  <a:lnTo>
                    <a:pt x="46" y="91"/>
                  </a:lnTo>
                  <a:lnTo>
                    <a:pt x="47" y="88"/>
                  </a:lnTo>
                  <a:lnTo>
                    <a:pt x="26" y="96"/>
                  </a:lnTo>
                  <a:lnTo>
                    <a:pt x="22" y="99"/>
                  </a:lnTo>
                  <a:lnTo>
                    <a:pt x="19" y="103"/>
                  </a:lnTo>
                  <a:lnTo>
                    <a:pt x="19" y="107"/>
                  </a:lnTo>
                  <a:lnTo>
                    <a:pt x="19" y="111"/>
                  </a:lnTo>
                  <a:lnTo>
                    <a:pt x="45" y="177"/>
                  </a:lnTo>
                  <a:lnTo>
                    <a:pt x="47" y="181"/>
                  </a:lnTo>
                  <a:lnTo>
                    <a:pt x="50" y="183"/>
                  </a:lnTo>
                  <a:lnTo>
                    <a:pt x="50" y="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9" name="组合 213"/>
            <p:cNvGrpSpPr>
              <a:grpSpLocks/>
            </p:cNvGrpSpPr>
            <p:nvPr/>
          </p:nvGrpSpPr>
          <p:grpSpPr bwMode="auto">
            <a:xfrm>
              <a:off x="4004765" y="1840610"/>
              <a:ext cx="374592" cy="384776"/>
              <a:chOff x="0" y="0"/>
              <a:chExt cx="571500" cy="574675"/>
            </a:xfrm>
            <a:grpFill/>
          </p:grpSpPr>
          <p:sp>
            <p:nvSpPr>
              <p:cNvPr id="77" name="Freeform 144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71500" cy="574675"/>
              </a:xfrm>
              <a:custGeom>
                <a:avLst/>
                <a:gdLst>
                  <a:gd name="T0" fmla="*/ 180 w 360"/>
                  <a:gd name="T1" fmla="*/ 0 h 362"/>
                  <a:gd name="T2" fmla="*/ 232 w 360"/>
                  <a:gd name="T3" fmla="*/ 8 h 362"/>
                  <a:gd name="T4" fmla="*/ 280 w 360"/>
                  <a:gd name="T5" fmla="*/ 31 h 362"/>
                  <a:gd name="T6" fmla="*/ 319 w 360"/>
                  <a:gd name="T7" fmla="*/ 67 h 362"/>
                  <a:gd name="T8" fmla="*/ 346 w 360"/>
                  <a:gd name="T9" fmla="*/ 111 h 362"/>
                  <a:gd name="T10" fmla="*/ 358 w 360"/>
                  <a:gd name="T11" fmla="*/ 163 h 362"/>
                  <a:gd name="T12" fmla="*/ 358 w 360"/>
                  <a:gd name="T13" fmla="*/ 199 h 362"/>
                  <a:gd name="T14" fmla="*/ 346 w 360"/>
                  <a:gd name="T15" fmla="*/ 251 h 362"/>
                  <a:gd name="T16" fmla="*/ 319 w 360"/>
                  <a:gd name="T17" fmla="*/ 295 h 362"/>
                  <a:gd name="T18" fmla="*/ 280 w 360"/>
                  <a:gd name="T19" fmla="*/ 331 h 362"/>
                  <a:gd name="T20" fmla="*/ 232 w 360"/>
                  <a:gd name="T21" fmla="*/ 354 h 362"/>
                  <a:gd name="T22" fmla="*/ 180 w 360"/>
                  <a:gd name="T23" fmla="*/ 362 h 362"/>
                  <a:gd name="T24" fmla="*/ 180 w 360"/>
                  <a:gd name="T25" fmla="*/ 314 h 362"/>
                  <a:gd name="T26" fmla="*/ 193 w 360"/>
                  <a:gd name="T27" fmla="*/ 318 h 362"/>
                  <a:gd name="T28" fmla="*/ 201 w 360"/>
                  <a:gd name="T29" fmla="*/ 329 h 362"/>
                  <a:gd name="T30" fmla="*/ 237 w 360"/>
                  <a:gd name="T31" fmla="*/ 320 h 362"/>
                  <a:gd name="T32" fmla="*/ 268 w 360"/>
                  <a:gd name="T33" fmla="*/ 302 h 362"/>
                  <a:gd name="T34" fmla="*/ 293 w 360"/>
                  <a:gd name="T35" fmla="*/ 278 h 362"/>
                  <a:gd name="T36" fmla="*/ 312 w 360"/>
                  <a:gd name="T37" fmla="*/ 248 h 362"/>
                  <a:gd name="T38" fmla="*/ 325 w 360"/>
                  <a:gd name="T39" fmla="*/ 215 h 362"/>
                  <a:gd name="T40" fmla="*/ 322 w 360"/>
                  <a:gd name="T41" fmla="*/ 199 h 362"/>
                  <a:gd name="T42" fmla="*/ 312 w 360"/>
                  <a:gd name="T43" fmla="*/ 180 h 362"/>
                  <a:gd name="T44" fmla="*/ 316 w 360"/>
                  <a:gd name="T45" fmla="*/ 167 h 362"/>
                  <a:gd name="T46" fmla="*/ 327 w 360"/>
                  <a:gd name="T47" fmla="*/ 159 h 362"/>
                  <a:gd name="T48" fmla="*/ 318 w 360"/>
                  <a:gd name="T49" fmla="*/ 123 h 362"/>
                  <a:gd name="T50" fmla="*/ 300 w 360"/>
                  <a:gd name="T51" fmla="*/ 94 h 362"/>
                  <a:gd name="T52" fmla="*/ 277 w 360"/>
                  <a:gd name="T53" fmla="*/ 67 h 362"/>
                  <a:gd name="T54" fmla="*/ 247 w 360"/>
                  <a:gd name="T55" fmla="*/ 48 h 362"/>
                  <a:gd name="T56" fmla="*/ 214 w 360"/>
                  <a:gd name="T57" fmla="*/ 35 h 362"/>
                  <a:gd name="T58" fmla="*/ 199 w 360"/>
                  <a:gd name="T59" fmla="*/ 39 h 362"/>
                  <a:gd name="T60" fmla="*/ 180 w 360"/>
                  <a:gd name="T61" fmla="*/ 48 h 362"/>
                  <a:gd name="T62" fmla="*/ 180 w 360"/>
                  <a:gd name="T63" fmla="*/ 0 h 362"/>
                  <a:gd name="T64" fmla="*/ 180 w 360"/>
                  <a:gd name="T65" fmla="*/ 48 h 362"/>
                  <a:gd name="T66" fmla="*/ 161 w 360"/>
                  <a:gd name="T67" fmla="*/ 39 h 362"/>
                  <a:gd name="T68" fmla="*/ 146 w 360"/>
                  <a:gd name="T69" fmla="*/ 35 h 362"/>
                  <a:gd name="T70" fmla="*/ 112 w 360"/>
                  <a:gd name="T71" fmla="*/ 48 h 362"/>
                  <a:gd name="T72" fmla="*/ 82 w 360"/>
                  <a:gd name="T73" fmla="*/ 67 h 362"/>
                  <a:gd name="T74" fmla="*/ 59 w 360"/>
                  <a:gd name="T75" fmla="*/ 94 h 362"/>
                  <a:gd name="T76" fmla="*/ 42 w 360"/>
                  <a:gd name="T77" fmla="*/ 123 h 362"/>
                  <a:gd name="T78" fmla="*/ 32 w 360"/>
                  <a:gd name="T79" fmla="*/ 159 h 362"/>
                  <a:gd name="T80" fmla="*/ 43 w 360"/>
                  <a:gd name="T81" fmla="*/ 167 h 362"/>
                  <a:gd name="T82" fmla="*/ 47 w 360"/>
                  <a:gd name="T83" fmla="*/ 180 h 362"/>
                  <a:gd name="T84" fmla="*/ 37 w 360"/>
                  <a:gd name="T85" fmla="*/ 199 h 362"/>
                  <a:gd name="T86" fmla="*/ 33 w 360"/>
                  <a:gd name="T87" fmla="*/ 215 h 362"/>
                  <a:gd name="T88" fmla="*/ 46 w 360"/>
                  <a:gd name="T89" fmla="*/ 248 h 362"/>
                  <a:gd name="T90" fmla="*/ 66 w 360"/>
                  <a:gd name="T91" fmla="*/ 278 h 362"/>
                  <a:gd name="T92" fmla="*/ 92 w 360"/>
                  <a:gd name="T93" fmla="*/ 302 h 362"/>
                  <a:gd name="T94" fmla="*/ 123 w 360"/>
                  <a:gd name="T95" fmla="*/ 320 h 362"/>
                  <a:gd name="T96" fmla="*/ 158 w 360"/>
                  <a:gd name="T97" fmla="*/ 329 h 362"/>
                  <a:gd name="T98" fmla="*/ 161 w 360"/>
                  <a:gd name="T99" fmla="*/ 322 h 362"/>
                  <a:gd name="T100" fmla="*/ 180 w 360"/>
                  <a:gd name="T101" fmla="*/ 314 h 362"/>
                  <a:gd name="T102" fmla="*/ 180 w 360"/>
                  <a:gd name="T103" fmla="*/ 362 h 362"/>
                  <a:gd name="T104" fmla="*/ 126 w 360"/>
                  <a:gd name="T105" fmla="*/ 354 h 362"/>
                  <a:gd name="T106" fmla="*/ 78 w 360"/>
                  <a:gd name="T107" fmla="*/ 331 h 362"/>
                  <a:gd name="T108" fmla="*/ 40 w 360"/>
                  <a:gd name="T109" fmla="*/ 295 h 362"/>
                  <a:gd name="T110" fmla="*/ 13 w 360"/>
                  <a:gd name="T111" fmla="*/ 251 h 362"/>
                  <a:gd name="T112" fmla="*/ 0 w 360"/>
                  <a:gd name="T113" fmla="*/ 199 h 362"/>
                  <a:gd name="T114" fmla="*/ 0 w 360"/>
                  <a:gd name="T115" fmla="*/ 163 h 362"/>
                  <a:gd name="T116" fmla="*/ 13 w 360"/>
                  <a:gd name="T117" fmla="*/ 111 h 362"/>
                  <a:gd name="T118" fmla="*/ 40 w 360"/>
                  <a:gd name="T119" fmla="*/ 67 h 362"/>
                  <a:gd name="T120" fmla="*/ 78 w 360"/>
                  <a:gd name="T121" fmla="*/ 31 h 362"/>
                  <a:gd name="T122" fmla="*/ 126 w 360"/>
                  <a:gd name="T123" fmla="*/ 8 h 362"/>
                  <a:gd name="T124" fmla="*/ 180 w 360"/>
                  <a:gd name="T125" fmla="*/ 0 h 36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360"/>
                  <a:gd name="T190" fmla="*/ 0 h 362"/>
                  <a:gd name="T191" fmla="*/ 360 w 360"/>
                  <a:gd name="T192" fmla="*/ 362 h 36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360" h="362"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0"/>
                    </a:lnTo>
                    <a:lnTo>
                      <a:pt x="197" y="2"/>
                    </a:lnTo>
                    <a:lnTo>
                      <a:pt x="216" y="4"/>
                    </a:lnTo>
                    <a:lnTo>
                      <a:pt x="232" y="8"/>
                    </a:lnTo>
                    <a:lnTo>
                      <a:pt x="250" y="15"/>
                    </a:lnTo>
                    <a:lnTo>
                      <a:pt x="265" y="22"/>
                    </a:lnTo>
                    <a:lnTo>
                      <a:pt x="280" y="31"/>
                    </a:lnTo>
                    <a:lnTo>
                      <a:pt x="295" y="42"/>
                    </a:lnTo>
                    <a:lnTo>
                      <a:pt x="307" y="53"/>
                    </a:lnTo>
                    <a:lnTo>
                      <a:pt x="319" y="67"/>
                    </a:lnTo>
                    <a:lnTo>
                      <a:pt x="329" y="80"/>
                    </a:lnTo>
                    <a:lnTo>
                      <a:pt x="338" y="95"/>
                    </a:lnTo>
                    <a:lnTo>
                      <a:pt x="346" y="111"/>
                    </a:lnTo>
                    <a:lnTo>
                      <a:pt x="352" y="127"/>
                    </a:lnTo>
                    <a:lnTo>
                      <a:pt x="356" y="145"/>
                    </a:lnTo>
                    <a:lnTo>
                      <a:pt x="358" y="163"/>
                    </a:lnTo>
                    <a:lnTo>
                      <a:pt x="360" y="180"/>
                    </a:lnTo>
                    <a:lnTo>
                      <a:pt x="360" y="180"/>
                    </a:lnTo>
                    <a:lnTo>
                      <a:pt x="358" y="199"/>
                    </a:lnTo>
                    <a:lnTo>
                      <a:pt x="356" y="217"/>
                    </a:lnTo>
                    <a:lnTo>
                      <a:pt x="352" y="234"/>
                    </a:lnTo>
                    <a:lnTo>
                      <a:pt x="346" y="251"/>
                    </a:lnTo>
                    <a:lnTo>
                      <a:pt x="338" y="267"/>
                    </a:lnTo>
                    <a:lnTo>
                      <a:pt x="329" y="282"/>
                    </a:lnTo>
                    <a:lnTo>
                      <a:pt x="319" y="295"/>
                    </a:lnTo>
                    <a:lnTo>
                      <a:pt x="307" y="309"/>
                    </a:lnTo>
                    <a:lnTo>
                      <a:pt x="295" y="320"/>
                    </a:lnTo>
                    <a:lnTo>
                      <a:pt x="280" y="331"/>
                    </a:lnTo>
                    <a:lnTo>
                      <a:pt x="265" y="340"/>
                    </a:lnTo>
                    <a:lnTo>
                      <a:pt x="250" y="347"/>
                    </a:lnTo>
                    <a:lnTo>
                      <a:pt x="232" y="354"/>
                    </a:lnTo>
                    <a:lnTo>
                      <a:pt x="216" y="358"/>
                    </a:lnTo>
                    <a:lnTo>
                      <a:pt x="197" y="360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6" y="314"/>
                    </a:lnTo>
                    <a:lnTo>
                      <a:pt x="193" y="318"/>
                    </a:lnTo>
                    <a:lnTo>
                      <a:pt x="199" y="322"/>
                    </a:lnTo>
                    <a:lnTo>
                      <a:pt x="201" y="329"/>
                    </a:lnTo>
                    <a:lnTo>
                      <a:pt x="201" y="329"/>
                    </a:lnTo>
                    <a:lnTo>
                      <a:pt x="214" y="327"/>
                    </a:lnTo>
                    <a:lnTo>
                      <a:pt x="226" y="324"/>
                    </a:lnTo>
                    <a:lnTo>
                      <a:pt x="237" y="320"/>
                    </a:lnTo>
                    <a:lnTo>
                      <a:pt x="247" y="314"/>
                    </a:lnTo>
                    <a:lnTo>
                      <a:pt x="258" y="309"/>
                    </a:lnTo>
                    <a:lnTo>
                      <a:pt x="268" y="302"/>
                    </a:lnTo>
                    <a:lnTo>
                      <a:pt x="277" y="294"/>
                    </a:lnTo>
                    <a:lnTo>
                      <a:pt x="285" y="286"/>
                    </a:lnTo>
                    <a:lnTo>
                      <a:pt x="293" y="278"/>
                    </a:lnTo>
                    <a:lnTo>
                      <a:pt x="300" y="268"/>
                    </a:lnTo>
                    <a:lnTo>
                      <a:pt x="307" y="259"/>
                    </a:lnTo>
                    <a:lnTo>
                      <a:pt x="312" y="248"/>
                    </a:lnTo>
                    <a:lnTo>
                      <a:pt x="318" y="237"/>
                    </a:lnTo>
                    <a:lnTo>
                      <a:pt x="322" y="226"/>
                    </a:lnTo>
                    <a:lnTo>
                      <a:pt x="325" y="215"/>
                    </a:lnTo>
                    <a:lnTo>
                      <a:pt x="327" y="203"/>
                    </a:lnTo>
                    <a:lnTo>
                      <a:pt x="327" y="203"/>
                    </a:lnTo>
                    <a:lnTo>
                      <a:pt x="322" y="199"/>
                    </a:lnTo>
                    <a:lnTo>
                      <a:pt x="316" y="194"/>
                    </a:lnTo>
                    <a:lnTo>
                      <a:pt x="314" y="188"/>
                    </a:lnTo>
                    <a:lnTo>
                      <a:pt x="312" y="180"/>
                    </a:lnTo>
                    <a:lnTo>
                      <a:pt x="312" y="180"/>
                    </a:lnTo>
                    <a:lnTo>
                      <a:pt x="314" y="174"/>
                    </a:lnTo>
                    <a:lnTo>
                      <a:pt x="316" y="167"/>
                    </a:lnTo>
                    <a:lnTo>
                      <a:pt x="322" y="163"/>
                    </a:lnTo>
                    <a:lnTo>
                      <a:pt x="327" y="159"/>
                    </a:lnTo>
                    <a:lnTo>
                      <a:pt x="327" y="159"/>
                    </a:lnTo>
                    <a:lnTo>
                      <a:pt x="325" y="146"/>
                    </a:lnTo>
                    <a:lnTo>
                      <a:pt x="322" y="136"/>
                    </a:lnTo>
                    <a:lnTo>
                      <a:pt x="318" y="123"/>
                    </a:lnTo>
                    <a:lnTo>
                      <a:pt x="312" y="113"/>
                    </a:lnTo>
                    <a:lnTo>
                      <a:pt x="307" y="103"/>
                    </a:lnTo>
                    <a:lnTo>
                      <a:pt x="300" y="94"/>
                    </a:lnTo>
                    <a:lnTo>
                      <a:pt x="293" y="84"/>
                    </a:lnTo>
                    <a:lnTo>
                      <a:pt x="285" y="75"/>
                    </a:lnTo>
                    <a:lnTo>
                      <a:pt x="277" y="67"/>
                    </a:lnTo>
                    <a:lnTo>
                      <a:pt x="268" y="60"/>
                    </a:lnTo>
                    <a:lnTo>
                      <a:pt x="258" y="53"/>
                    </a:lnTo>
                    <a:lnTo>
                      <a:pt x="247" y="48"/>
                    </a:lnTo>
                    <a:lnTo>
                      <a:pt x="237" y="42"/>
                    </a:lnTo>
                    <a:lnTo>
                      <a:pt x="226" y="38"/>
                    </a:lnTo>
                    <a:lnTo>
                      <a:pt x="214" y="35"/>
                    </a:lnTo>
                    <a:lnTo>
                      <a:pt x="201" y="33"/>
                    </a:lnTo>
                    <a:lnTo>
                      <a:pt x="201" y="33"/>
                    </a:lnTo>
                    <a:lnTo>
                      <a:pt x="199" y="39"/>
                    </a:lnTo>
                    <a:lnTo>
                      <a:pt x="193" y="44"/>
                    </a:lnTo>
                    <a:lnTo>
                      <a:pt x="186" y="46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80" y="0"/>
                    </a:lnTo>
                    <a:close/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73" y="46"/>
                    </a:lnTo>
                    <a:lnTo>
                      <a:pt x="166" y="44"/>
                    </a:lnTo>
                    <a:lnTo>
                      <a:pt x="161" y="39"/>
                    </a:lnTo>
                    <a:lnTo>
                      <a:pt x="158" y="33"/>
                    </a:lnTo>
                    <a:lnTo>
                      <a:pt x="158" y="33"/>
                    </a:lnTo>
                    <a:lnTo>
                      <a:pt x="146" y="35"/>
                    </a:lnTo>
                    <a:lnTo>
                      <a:pt x="134" y="38"/>
                    </a:lnTo>
                    <a:lnTo>
                      <a:pt x="123" y="42"/>
                    </a:lnTo>
                    <a:lnTo>
                      <a:pt x="112" y="48"/>
                    </a:lnTo>
                    <a:lnTo>
                      <a:pt x="101" y="53"/>
                    </a:lnTo>
                    <a:lnTo>
                      <a:pt x="92" y="60"/>
                    </a:lnTo>
                    <a:lnTo>
                      <a:pt x="82" y="67"/>
                    </a:lnTo>
                    <a:lnTo>
                      <a:pt x="74" y="75"/>
                    </a:lnTo>
                    <a:lnTo>
                      <a:pt x="66" y="84"/>
                    </a:lnTo>
                    <a:lnTo>
                      <a:pt x="59" y="94"/>
                    </a:lnTo>
                    <a:lnTo>
                      <a:pt x="52" y="103"/>
                    </a:lnTo>
                    <a:lnTo>
                      <a:pt x="46" y="113"/>
                    </a:lnTo>
                    <a:lnTo>
                      <a:pt x="42" y="123"/>
                    </a:lnTo>
                    <a:lnTo>
                      <a:pt x="37" y="136"/>
                    </a:lnTo>
                    <a:lnTo>
                      <a:pt x="33" y="146"/>
                    </a:lnTo>
                    <a:lnTo>
                      <a:pt x="32" y="159"/>
                    </a:lnTo>
                    <a:lnTo>
                      <a:pt x="32" y="159"/>
                    </a:lnTo>
                    <a:lnTo>
                      <a:pt x="37" y="163"/>
                    </a:lnTo>
                    <a:lnTo>
                      <a:pt x="43" y="167"/>
                    </a:lnTo>
                    <a:lnTo>
                      <a:pt x="46" y="174"/>
                    </a:lnTo>
                    <a:lnTo>
                      <a:pt x="47" y="180"/>
                    </a:lnTo>
                    <a:lnTo>
                      <a:pt x="47" y="180"/>
                    </a:lnTo>
                    <a:lnTo>
                      <a:pt x="46" y="188"/>
                    </a:lnTo>
                    <a:lnTo>
                      <a:pt x="43" y="194"/>
                    </a:lnTo>
                    <a:lnTo>
                      <a:pt x="37" y="199"/>
                    </a:lnTo>
                    <a:lnTo>
                      <a:pt x="32" y="203"/>
                    </a:lnTo>
                    <a:lnTo>
                      <a:pt x="32" y="203"/>
                    </a:lnTo>
                    <a:lnTo>
                      <a:pt x="33" y="215"/>
                    </a:lnTo>
                    <a:lnTo>
                      <a:pt x="37" y="226"/>
                    </a:lnTo>
                    <a:lnTo>
                      <a:pt x="42" y="237"/>
                    </a:lnTo>
                    <a:lnTo>
                      <a:pt x="46" y="248"/>
                    </a:lnTo>
                    <a:lnTo>
                      <a:pt x="52" y="259"/>
                    </a:lnTo>
                    <a:lnTo>
                      <a:pt x="59" y="268"/>
                    </a:lnTo>
                    <a:lnTo>
                      <a:pt x="66" y="278"/>
                    </a:lnTo>
                    <a:lnTo>
                      <a:pt x="74" y="286"/>
                    </a:lnTo>
                    <a:lnTo>
                      <a:pt x="82" y="294"/>
                    </a:lnTo>
                    <a:lnTo>
                      <a:pt x="92" y="302"/>
                    </a:lnTo>
                    <a:lnTo>
                      <a:pt x="101" y="309"/>
                    </a:lnTo>
                    <a:lnTo>
                      <a:pt x="112" y="314"/>
                    </a:lnTo>
                    <a:lnTo>
                      <a:pt x="123" y="320"/>
                    </a:lnTo>
                    <a:lnTo>
                      <a:pt x="134" y="324"/>
                    </a:lnTo>
                    <a:lnTo>
                      <a:pt x="146" y="327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61" y="322"/>
                    </a:lnTo>
                    <a:lnTo>
                      <a:pt x="166" y="318"/>
                    </a:lnTo>
                    <a:lnTo>
                      <a:pt x="173" y="314"/>
                    </a:lnTo>
                    <a:lnTo>
                      <a:pt x="180" y="314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61" y="360"/>
                    </a:lnTo>
                    <a:lnTo>
                      <a:pt x="143" y="358"/>
                    </a:lnTo>
                    <a:lnTo>
                      <a:pt x="126" y="354"/>
                    </a:lnTo>
                    <a:lnTo>
                      <a:pt x="109" y="347"/>
                    </a:lnTo>
                    <a:lnTo>
                      <a:pt x="93" y="340"/>
                    </a:lnTo>
                    <a:lnTo>
                      <a:pt x="78" y="331"/>
                    </a:lnTo>
                    <a:lnTo>
                      <a:pt x="65" y="320"/>
                    </a:lnTo>
                    <a:lnTo>
                      <a:pt x="52" y="309"/>
                    </a:lnTo>
                    <a:lnTo>
                      <a:pt x="40" y="295"/>
                    </a:lnTo>
                    <a:lnTo>
                      <a:pt x="29" y="282"/>
                    </a:lnTo>
                    <a:lnTo>
                      <a:pt x="21" y="267"/>
                    </a:lnTo>
                    <a:lnTo>
                      <a:pt x="13" y="251"/>
                    </a:lnTo>
                    <a:lnTo>
                      <a:pt x="8" y="234"/>
                    </a:lnTo>
                    <a:lnTo>
                      <a:pt x="2" y="217"/>
                    </a:lnTo>
                    <a:lnTo>
                      <a:pt x="0" y="199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0" y="163"/>
                    </a:lnTo>
                    <a:lnTo>
                      <a:pt x="2" y="145"/>
                    </a:lnTo>
                    <a:lnTo>
                      <a:pt x="8" y="127"/>
                    </a:lnTo>
                    <a:lnTo>
                      <a:pt x="13" y="111"/>
                    </a:lnTo>
                    <a:lnTo>
                      <a:pt x="21" y="95"/>
                    </a:lnTo>
                    <a:lnTo>
                      <a:pt x="29" y="80"/>
                    </a:lnTo>
                    <a:lnTo>
                      <a:pt x="40" y="67"/>
                    </a:lnTo>
                    <a:lnTo>
                      <a:pt x="52" y="53"/>
                    </a:lnTo>
                    <a:lnTo>
                      <a:pt x="65" y="42"/>
                    </a:lnTo>
                    <a:lnTo>
                      <a:pt x="78" y="31"/>
                    </a:lnTo>
                    <a:lnTo>
                      <a:pt x="93" y="22"/>
                    </a:lnTo>
                    <a:lnTo>
                      <a:pt x="109" y="15"/>
                    </a:lnTo>
                    <a:lnTo>
                      <a:pt x="126" y="8"/>
                    </a:lnTo>
                    <a:lnTo>
                      <a:pt x="143" y="4"/>
                    </a:lnTo>
                    <a:lnTo>
                      <a:pt x="161" y="2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78" name="Freeform 145"/>
              <p:cNvSpPr>
                <a:spLocks noChangeArrowheads="1"/>
              </p:cNvSpPr>
              <p:nvPr/>
            </p:nvSpPr>
            <p:spPr bwMode="auto">
              <a:xfrm>
                <a:off x="179388" y="180975"/>
                <a:ext cx="285750" cy="150813"/>
              </a:xfrm>
              <a:custGeom>
                <a:avLst/>
                <a:gdLst>
                  <a:gd name="T0" fmla="*/ 13 w 180"/>
                  <a:gd name="T1" fmla="*/ 0 h 95"/>
                  <a:gd name="T2" fmla="*/ 54 w 180"/>
                  <a:gd name="T3" fmla="*/ 42 h 95"/>
                  <a:gd name="T4" fmla="*/ 54 w 180"/>
                  <a:gd name="T5" fmla="*/ 42 h 95"/>
                  <a:gd name="T6" fmla="*/ 60 w 180"/>
                  <a:gd name="T7" fmla="*/ 39 h 95"/>
                  <a:gd name="T8" fmla="*/ 67 w 180"/>
                  <a:gd name="T9" fmla="*/ 39 h 95"/>
                  <a:gd name="T10" fmla="*/ 67 w 180"/>
                  <a:gd name="T11" fmla="*/ 39 h 95"/>
                  <a:gd name="T12" fmla="*/ 75 w 180"/>
                  <a:gd name="T13" fmla="*/ 41 h 95"/>
                  <a:gd name="T14" fmla="*/ 83 w 180"/>
                  <a:gd name="T15" fmla="*/ 45 h 95"/>
                  <a:gd name="T16" fmla="*/ 88 w 180"/>
                  <a:gd name="T17" fmla="*/ 50 h 95"/>
                  <a:gd name="T18" fmla="*/ 92 w 180"/>
                  <a:gd name="T19" fmla="*/ 58 h 95"/>
                  <a:gd name="T20" fmla="*/ 180 w 180"/>
                  <a:gd name="T21" fmla="*/ 58 h 95"/>
                  <a:gd name="T22" fmla="*/ 180 w 180"/>
                  <a:gd name="T23" fmla="*/ 76 h 95"/>
                  <a:gd name="T24" fmla="*/ 92 w 180"/>
                  <a:gd name="T25" fmla="*/ 76 h 95"/>
                  <a:gd name="T26" fmla="*/ 92 w 180"/>
                  <a:gd name="T27" fmla="*/ 76 h 95"/>
                  <a:gd name="T28" fmla="*/ 88 w 180"/>
                  <a:gd name="T29" fmla="*/ 84 h 95"/>
                  <a:gd name="T30" fmla="*/ 83 w 180"/>
                  <a:gd name="T31" fmla="*/ 89 h 95"/>
                  <a:gd name="T32" fmla="*/ 75 w 180"/>
                  <a:gd name="T33" fmla="*/ 93 h 95"/>
                  <a:gd name="T34" fmla="*/ 67 w 180"/>
                  <a:gd name="T35" fmla="*/ 95 h 95"/>
                  <a:gd name="T36" fmla="*/ 67 w 180"/>
                  <a:gd name="T37" fmla="*/ 95 h 95"/>
                  <a:gd name="T38" fmla="*/ 61 w 180"/>
                  <a:gd name="T39" fmla="*/ 95 h 95"/>
                  <a:gd name="T40" fmla="*/ 56 w 180"/>
                  <a:gd name="T41" fmla="*/ 92 h 95"/>
                  <a:gd name="T42" fmla="*/ 50 w 180"/>
                  <a:gd name="T43" fmla="*/ 91 h 95"/>
                  <a:gd name="T44" fmla="*/ 46 w 180"/>
                  <a:gd name="T45" fmla="*/ 87 h 95"/>
                  <a:gd name="T46" fmla="*/ 44 w 180"/>
                  <a:gd name="T47" fmla="*/ 83 h 95"/>
                  <a:gd name="T48" fmla="*/ 41 w 180"/>
                  <a:gd name="T49" fmla="*/ 77 h 95"/>
                  <a:gd name="T50" fmla="*/ 40 w 180"/>
                  <a:gd name="T51" fmla="*/ 73 h 95"/>
                  <a:gd name="T52" fmla="*/ 38 w 180"/>
                  <a:gd name="T53" fmla="*/ 66 h 95"/>
                  <a:gd name="T54" fmla="*/ 38 w 180"/>
                  <a:gd name="T55" fmla="*/ 66 h 95"/>
                  <a:gd name="T56" fmla="*/ 40 w 180"/>
                  <a:gd name="T57" fmla="*/ 61 h 95"/>
                  <a:gd name="T58" fmla="*/ 41 w 180"/>
                  <a:gd name="T59" fmla="*/ 54 h 95"/>
                  <a:gd name="T60" fmla="*/ 0 w 180"/>
                  <a:gd name="T61" fmla="*/ 13 h 95"/>
                  <a:gd name="T62" fmla="*/ 13 w 180"/>
                  <a:gd name="T63" fmla="*/ 0 h 9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80"/>
                  <a:gd name="T97" fmla="*/ 0 h 95"/>
                  <a:gd name="T98" fmla="*/ 180 w 180"/>
                  <a:gd name="T99" fmla="*/ 95 h 9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80" h="95">
                    <a:moveTo>
                      <a:pt x="13" y="0"/>
                    </a:moveTo>
                    <a:lnTo>
                      <a:pt x="54" y="42"/>
                    </a:lnTo>
                    <a:lnTo>
                      <a:pt x="54" y="42"/>
                    </a:lnTo>
                    <a:lnTo>
                      <a:pt x="60" y="39"/>
                    </a:lnTo>
                    <a:lnTo>
                      <a:pt x="67" y="39"/>
                    </a:lnTo>
                    <a:lnTo>
                      <a:pt x="67" y="39"/>
                    </a:lnTo>
                    <a:lnTo>
                      <a:pt x="75" y="41"/>
                    </a:lnTo>
                    <a:lnTo>
                      <a:pt x="83" y="45"/>
                    </a:lnTo>
                    <a:lnTo>
                      <a:pt x="88" y="50"/>
                    </a:lnTo>
                    <a:lnTo>
                      <a:pt x="92" y="58"/>
                    </a:lnTo>
                    <a:lnTo>
                      <a:pt x="180" y="58"/>
                    </a:lnTo>
                    <a:lnTo>
                      <a:pt x="180" y="76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88" y="84"/>
                    </a:lnTo>
                    <a:lnTo>
                      <a:pt x="83" y="89"/>
                    </a:lnTo>
                    <a:lnTo>
                      <a:pt x="75" y="93"/>
                    </a:lnTo>
                    <a:lnTo>
                      <a:pt x="67" y="95"/>
                    </a:lnTo>
                    <a:lnTo>
                      <a:pt x="67" y="95"/>
                    </a:lnTo>
                    <a:lnTo>
                      <a:pt x="61" y="95"/>
                    </a:lnTo>
                    <a:lnTo>
                      <a:pt x="56" y="92"/>
                    </a:lnTo>
                    <a:lnTo>
                      <a:pt x="50" y="91"/>
                    </a:lnTo>
                    <a:lnTo>
                      <a:pt x="46" y="87"/>
                    </a:lnTo>
                    <a:lnTo>
                      <a:pt x="44" y="83"/>
                    </a:lnTo>
                    <a:lnTo>
                      <a:pt x="41" y="77"/>
                    </a:lnTo>
                    <a:lnTo>
                      <a:pt x="40" y="73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40" y="61"/>
                    </a:lnTo>
                    <a:lnTo>
                      <a:pt x="41" y="54"/>
                    </a:lnTo>
                    <a:lnTo>
                      <a:pt x="0" y="13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grpSp>
          <p:nvGrpSpPr>
            <p:cNvPr id="20" name="组合 211"/>
            <p:cNvGrpSpPr>
              <a:grpSpLocks/>
            </p:cNvGrpSpPr>
            <p:nvPr/>
          </p:nvGrpSpPr>
          <p:grpSpPr bwMode="auto">
            <a:xfrm>
              <a:off x="3936090" y="2334867"/>
              <a:ext cx="293430" cy="282736"/>
              <a:chOff x="0" y="0"/>
              <a:chExt cx="447675" cy="422275"/>
            </a:xfrm>
            <a:grpFill/>
          </p:grpSpPr>
          <p:sp>
            <p:nvSpPr>
              <p:cNvPr id="75" name="Freeform 146"/>
              <p:cNvSpPr>
                <a:spLocks noChangeArrowheads="1"/>
              </p:cNvSpPr>
              <p:nvPr/>
            </p:nvSpPr>
            <p:spPr bwMode="auto">
              <a:xfrm>
                <a:off x="0" y="87312"/>
                <a:ext cx="447675" cy="334963"/>
              </a:xfrm>
              <a:custGeom>
                <a:avLst/>
                <a:gdLst>
                  <a:gd name="T0" fmla="*/ 86 w 282"/>
                  <a:gd name="T1" fmla="*/ 0 h 211"/>
                  <a:gd name="T2" fmla="*/ 115 w 282"/>
                  <a:gd name="T3" fmla="*/ 6 h 211"/>
                  <a:gd name="T4" fmla="*/ 141 w 282"/>
                  <a:gd name="T5" fmla="*/ 20 h 211"/>
                  <a:gd name="T6" fmla="*/ 153 w 282"/>
                  <a:gd name="T7" fmla="*/ 11 h 211"/>
                  <a:gd name="T8" fmla="*/ 182 w 282"/>
                  <a:gd name="T9" fmla="*/ 1 h 211"/>
                  <a:gd name="T10" fmla="*/ 198 w 282"/>
                  <a:gd name="T11" fmla="*/ 0 h 211"/>
                  <a:gd name="T12" fmla="*/ 214 w 282"/>
                  <a:gd name="T13" fmla="*/ 1 h 211"/>
                  <a:gd name="T14" fmla="*/ 245 w 282"/>
                  <a:gd name="T15" fmla="*/ 14 h 211"/>
                  <a:gd name="T16" fmla="*/ 268 w 282"/>
                  <a:gd name="T17" fmla="*/ 35 h 211"/>
                  <a:gd name="T18" fmla="*/ 278 w 282"/>
                  <a:gd name="T19" fmla="*/ 57 h 211"/>
                  <a:gd name="T20" fmla="*/ 282 w 282"/>
                  <a:gd name="T21" fmla="*/ 73 h 211"/>
                  <a:gd name="T22" fmla="*/ 282 w 282"/>
                  <a:gd name="T23" fmla="*/ 81 h 211"/>
                  <a:gd name="T24" fmla="*/ 281 w 282"/>
                  <a:gd name="T25" fmla="*/ 102 h 211"/>
                  <a:gd name="T26" fmla="*/ 274 w 282"/>
                  <a:gd name="T27" fmla="*/ 123 h 211"/>
                  <a:gd name="T28" fmla="*/ 263 w 282"/>
                  <a:gd name="T29" fmla="*/ 145 h 211"/>
                  <a:gd name="T30" fmla="*/ 248 w 282"/>
                  <a:gd name="T31" fmla="*/ 165 h 211"/>
                  <a:gd name="T32" fmla="*/ 228 w 282"/>
                  <a:gd name="T33" fmla="*/ 184 h 211"/>
                  <a:gd name="T34" fmla="*/ 203 w 282"/>
                  <a:gd name="T35" fmla="*/ 199 h 211"/>
                  <a:gd name="T36" fmla="*/ 172 w 282"/>
                  <a:gd name="T37" fmla="*/ 209 h 211"/>
                  <a:gd name="T38" fmla="*/ 137 w 282"/>
                  <a:gd name="T39" fmla="*/ 211 h 211"/>
                  <a:gd name="T40" fmla="*/ 118 w 282"/>
                  <a:gd name="T41" fmla="*/ 211 h 211"/>
                  <a:gd name="T42" fmla="*/ 86 w 282"/>
                  <a:gd name="T43" fmla="*/ 203 h 211"/>
                  <a:gd name="T44" fmla="*/ 58 w 282"/>
                  <a:gd name="T45" fmla="*/ 191 h 211"/>
                  <a:gd name="T46" fmla="*/ 38 w 282"/>
                  <a:gd name="T47" fmla="*/ 173 h 211"/>
                  <a:gd name="T48" fmla="*/ 22 w 282"/>
                  <a:gd name="T49" fmla="*/ 153 h 211"/>
                  <a:gd name="T50" fmla="*/ 11 w 282"/>
                  <a:gd name="T51" fmla="*/ 133 h 211"/>
                  <a:gd name="T52" fmla="*/ 4 w 282"/>
                  <a:gd name="T53" fmla="*/ 111 h 211"/>
                  <a:gd name="T54" fmla="*/ 0 w 282"/>
                  <a:gd name="T55" fmla="*/ 81 h 211"/>
                  <a:gd name="T56" fmla="*/ 0 w 282"/>
                  <a:gd name="T57" fmla="*/ 73 h 211"/>
                  <a:gd name="T58" fmla="*/ 4 w 282"/>
                  <a:gd name="T59" fmla="*/ 57 h 211"/>
                  <a:gd name="T60" fmla="*/ 15 w 282"/>
                  <a:gd name="T61" fmla="*/ 35 h 211"/>
                  <a:gd name="T62" fmla="*/ 38 w 282"/>
                  <a:gd name="T63" fmla="*/ 14 h 211"/>
                  <a:gd name="T64" fmla="*/ 68 w 282"/>
                  <a:gd name="T65" fmla="*/ 1 h 211"/>
                  <a:gd name="T66" fmla="*/ 86 w 282"/>
                  <a:gd name="T67" fmla="*/ 0 h 2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82"/>
                  <a:gd name="T103" fmla="*/ 0 h 211"/>
                  <a:gd name="T104" fmla="*/ 282 w 282"/>
                  <a:gd name="T105" fmla="*/ 211 h 2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82" h="211">
                    <a:moveTo>
                      <a:pt x="86" y="0"/>
                    </a:moveTo>
                    <a:lnTo>
                      <a:pt x="86" y="0"/>
                    </a:lnTo>
                    <a:lnTo>
                      <a:pt x="100" y="1"/>
                    </a:lnTo>
                    <a:lnTo>
                      <a:pt x="115" y="6"/>
                    </a:lnTo>
                    <a:lnTo>
                      <a:pt x="129" y="11"/>
                    </a:lnTo>
                    <a:lnTo>
                      <a:pt x="141" y="20"/>
                    </a:lnTo>
                    <a:lnTo>
                      <a:pt x="141" y="20"/>
                    </a:lnTo>
                    <a:lnTo>
                      <a:pt x="153" y="11"/>
                    </a:lnTo>
                    <a:lnTo>
                      <a:pt x="167" y="6"/>
                    </a:lnTo>
                    <a:lnTo>
                      <a:pt x="182" y="1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206" y="0"/>
                    </a:lnTo>
                    <a:lnTo>
                      <a:pt x="214" y="1"/>
                    </a:lnTo>
                    <a:lnTo>
                      <a:pt x="230" y="6"/>
                    </a:lnTo>
                    <a:lnTo>
                      <a:pt x="245" y="14"/>
                    </a:lnTo>
                    <a:lnTo>
                      <a:pt x="258" y="23"/>
                    </a:lnTo>
                    <a:lnTo>
                      <a:pt x="268" y="35"/>
                    </a:lnTo>
                    <a:lnTo>
                      <a:pt x="275" y="49"/>
                    </a:lnTo>
                    <a:lnTo>
                      <a:pt x="278" y="57"/>
                    </a:lnTo>
                    <a:lnTo>
                      <a:pt x="281" y="65"/>
                    </a:lnTo>
                    <a:lnTo>
                      <a:pt x="282" y="73"/>
                    </a:lnTo>
                    <a:lnTo>
                      <a:pt x="282" y="81"/>
                    </a:lnTo>
                    <a:lnTo>
                      <a:pt x="282" y="81"/>
                    </a:lnTo>
                    <a:lnTo>
                      <a:pt x="282" y="91"/>
                    </a:lnTo>
                    <a:lnTo>
                      <a:pt x="281" y="102"/>
                    </a:lnTo>
                    <a:lnTo>
                      <a:pt x="278" y="112"/>
                    </a:lnTo>
                    <a:lnTo>
                      <a:pt x="274" y="123"/>
                    </a:lnTo>
                    <a:lnTo>
                      <a:pt x="270" y="134"/>
                    </a:lnTo>
                    <a:lnTo>
                      <a:pt x="263" y="145"/>
                    </a:lnTo>
                    <a:lnTo>
                      <a:pt x="256" y="156"/>
                    </a:lnTo>
                    <a:lnTo>
                      <a:pt x="248" y="165"/>
                    </a:lnTo>
                    <a:lnTo>
                      <a:pt x="239" y="175"/>
                    </a:lnTo>
                    <a:lnTo>
                      <a:pt x="228" y="184"/>
                    </a:lnTo>
                    <a:lnTo>
                      <a:pt x="216" y="192"/>
                    </a:lnTo>
                    <a:lnTo>
                      <a:pt x="203" y="199"/>
                    </a:lnTo>
                    <a:lnTo>
                      <a:pt x="188" y="205"/>
                    </a:lnTo>
                    <a:lnTo>
                      <a:pt x="172" y="209"/>
                    </a:lnTo>
                    <a:lnTo>
                      <a:pt x="156" y="211"/>
                    </a:lnTo>
                    <a:lnTo>
                      <a:pt x="137" y="211"/>
                    </a:lnTo>
                    <a:lnTo>
                      <a:pt x="137" y="211"/>
                    </a:lnTo>
                    <a:lnTo>
                      <a:pt x="118" y="211"/>
                    </a:lnTo>
                    <a:lnTo>
                      <a:pt x="100" y="209"/>
                    </a:lnTo>
                    <a:lnTo>
                      <a:pt x="86" y="203"/>
                    </a:lnTo>
                    <a:lnTo>
                      <a:pt x="71" y="198"/>
                    </a:lnTo>
                    <a:lnTo>
                      <a:pt x="58" y="191"/>
                    </a:lnTo>
                    <a:lnTo>
                      <a:pt x="48" y="183"/>
                    </a:lnTo>
                    <a:lnTo>
                      <a:pt x="38" y="173"/>
                    </a:lnTo>
                    <a:lnTo>
                      <a:pt x="29" y="164"/>
                    </a:lnTo>
                    <a:lnTo>
                      <a:pt x="22" y="153"/>
                    </a:lnTo>
                    <a:lnTo>
                      <a:pt x="15" y="144"/>
                    </a:lnTo>
                    <a:lnTo>
                      <a:pt x="11" y="133"/>
                    </a:lnTo>
                    <a:lnTo>
                      <a:pt x="7" y="121"/>
                    </a:lnTo>
                    <a:lnTo>
                      <a:pt x="4" y="111"/>
                    </a:lnTo>
                    <a:lnTo>
                      <a:pt x="2" y="10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2" y="65"/>
                    </a:lnTo>
                    <a:lnTo>
                      <a:pt x="4" y="57"/>
                    </a:lnTo>
                    <a:lnTo>
                      <a:pt x="7" y="49"/>
                    </a:lnTo>
                    <a:lnTo>
                      <a:pt x="15" y="35"/>
                    </a:lnTo>
                    <a:lnTo>
                      <a:pt x="25" y="23"/>
                    </a:lnTo>
                    <a:lnTo>
                      <a:pt x="38" y="14"/>
                    </a:lnTo>
                    <a:lnTo>
                      <a:pt x="52" y="6"/>
                    </a:lnTo>
                    <a:lnTo>
                      <a:pt x="68" y="1"/>
                    </a:lnTo>
                    <a:lnTo>
                      <a:pt x="7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76" name="Freeform 147"/>
              <p:cNvSpPr>
                <a:spLocks noChangeArrowheads="1"/>
              </p:cNvSpPr>
              <p:nvPr/>
            </p:nvSpPr>
            <p:spPr bwMode="auto">
              <a:xfrm>
                <a:off x="127000" y="0"/>
                <a:ext cx="107950" cy="153988"/>
              </a:xfrm>
              <a:custGeom>
                <a:avLst/>
                <a:gdLst>
                  <a:gd name="T0" fmla="*/ 60 w 68"/>
                  <a:gd name="T1" fmla="*/ 97 h 97"/>
                  <a:gd name="T2" fmla="*/ 60 w 68"/>
                  <a:gd name="T3" fmla="*/ 97 h 97"/>
                  <a:gd name="T4" fmla="*/ 65 w 68"/>
                  <a:gd name="T5" fmla="*/ 85 h 97"/>
                  <a:gd name="T6" fmla="*/ 68 w 68"/>
                  <a:gd name="T7" fmla="*/ 71 h 97"/>
                  <a:gd name="T8" fmla="*/ 68 w 68"/>
                  <a:gd name="T9" fmla="*/ 58 h 97"/>
                  <a:gd name="T10" fmla="*/ 66 w 68"/>
                  <a:gd name="T11" fmla="*/ 46 h 97"/>
                  <a:gd name="T12" fmla="*/ 62 w 68"/>
                  <a:gd name="T13" fmla="*/ 33 h 97"/>
                  <a:gd name="T14" fmla="*/ 56 w 68"/>
                  <a:gd name="T15" fmla="*/ 21 h 97"/>
                  <a:gd name="T16" fmla="*/ 49 w 68"/>
                  <a:gd name="T17" fmla="*/ 10 h 97"/>
                  <a:gd name="T18" fmla="*/ 39 w 68"/>
                  <a:gd name="T19" fmla="*/ 0 h 97"/>
                  <a:gd name="T20" fmla="*/ 0 w 68"/>
                  <a:gd name="T21" fmla="*/ 6 h 97"/>
                  <a:gd name="T22" fmla="*/ 0 w 68"/>
                  <a:gd name="T23" fmla="*/ 6 h 97"/>
                  <a:gd name="T24" fmla="*/ 14 w 68"/>
                  <a:gd name="T25" fmla="*/ 15 h 97"/>
                  <a:gd name="T26" fmla="*/ 24 w 68"/>
                  <a:gd name="T27" fmla="*/ 23 h 97"/>
                  <a:gd name="T28" fmla="*/ 35 w 68"/>
                  <a:gd name="T29" fmla="*/ 32 h 97"/>
                  <a:gd name="T30" fmla="*/ 43 w 68"/>
                  <a:gd name="T31" fmla="*/ 42 h 97"/>
                  <a:gd name="T32" fmla="*/ 50 w 68"/>
                  <a:gd name="T33" fmla="*/ 54 h 97"/>
                  <a:gd name="T34" fmla="*/ 56 w 68"/>
                  <a:gd name="T35" fmla="*/ 66 h 97"/>
                  <a:gd name="T36" fmla="*/ 58 w 68"/>
                  <a:gd name="T37" fmla="*/ 81 h 97"/>
                  <a:gd name="T38" fmla="*/ 60 w 68"/>
                  <a:gd name="T39" fmla="*/ 97 h 97"/>
                  <a:gd name="T40" fmla="*/ 60 w 68"/>
                  <a:gd name="T41" fmla="*/ 97 h 9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8"/>
                  <a:gd name="T64" fmla="*/ 0 h 97"/>
                  <a:gd name="T65" fmla="*/ 68 w 68"/>
                  <a:gd name="T66" fmla="*/ 97 h 9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8" h="97">
                    <a:moveTo>
                      <a:pt x="60" y="97"/>
                    </a:moveTo>
                    <a:lnTo>
                      <a:pt x="60" y="97"/>
                    </a:lnTo>
                    <a:lnTo>
                      <a:pt x="65" y="85"/>
                    </a:lnTo>
                    <a:lnTo>
                      <a:pt x="68" y="71"/>
                    </a:lnTo>
                    <a:lnTo>
                      <a:pt x="68" y="58"/>
                    </a:lnTo>
                    <a:lnTo>
                      <a:pt x="66" y="46"/>
                    </a:lnTo>
                    <a:lnTo>
                      <a:pt x="62" y="33"/>
                    </a:lnTo>
                    <a:lnTo>
                      <a:pt x="56" y="21"/>
                    </a:lnTo>
                    <a:lnTo>
                      <a:pt x="49" y="10"/>
                    </a:lnTo>
                    <a:lnTo>
                      <a:pt x="39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4" y="15"/>
                    </a:lnTo>
                    <a:lnTo>
                      <a:pt x="24" y="23"/>
                    </a:lnTo>
                    <a:lnTo>
                      <a:pt x="35" y="32"/>
                    </a:lnTo>
                    <a:lnTo>
                      <a:pt x="43" y="42"/>
                    </a:lnTo>
                    <a:lnTo>
                      <a:pt x="50" y="54"/>
                    </a:lnTo>
                    <a:lnTo>
                      <a:pt x="56" y="66"/>
                    </a:lnTo>
                    <a:lnTo>
                      <a:pt x="58" y="81"/>
                    </a:lnTo>
                    <a:lnTo>
                      <a:pt x="60" y="97"/>
                    </a:lnTo>
                    <a:lnTo>
                      <a:pt x="60" y="9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grpSp>
          <p:nvGrpSpPr>
            <p:cNvPr id="21" name="组合 200"/>
            <p:cNvGrpSpPr>
              <a:grpSpLocks/>
            </p:cNvGrpSpPr>
            <p:nvPr/>
          </p:nvGrpSpPr>
          <p:grpSpPr bwMode="auto">
            <a:xfrm>
              <a:off x="4683193" y="619317"/>
              <a:ext cx="443267" cy="372021"/>
              <a:chOff x="0" y="0"/>
              <a:chExt cx="676275" cy="555625"/>
            </a:xfrm>
            <a:grpFill/>
          </p:grpSpPr>
          <p:sp>
            <p:nvSpPr>
              <p:cNvPr id="72" name="Freeform 148"/>
              <p:cNvSpPr>
                <a:spLocks noChangeArrowheads="1"/>
              </p:cNvSpPr>
              <p:nvPr/>
            </p:nvSpPr>
            <p:spPr bwMode="auto">
              <a:xfrm>
                <a:off x="19050" y="26987"/>
                <a:ext cx="657225" cy="528638"/>
              </a:xfrm>
              <a:custGeom>
                <a:avLst/>
                <a:gdLst>
                  <a:gd name="T0" fmla="*/ 0 w 414"/>
                  <a:gd name="T1" fmla="*/ 117 h 333"/>
                  <a:gd name="T2" fmla="*/ 10 w 414"/>
                  <a:gd name="T3" fmla="*/ 102 h 333"/>
                  <a:gd name="T4" fmla="*/ 316 w 414"/>
                  <a:gd name="T5" fmla="*/ 306 h 333"/>
                  <a:gd name="T6" fmla="*/ 316 w 414"/>
                  <a:gd name="T7" fmla="*/ 306 h 333"/>
                  <a:gd name="T8" fmla="*/ 325 w 414"/>
                  <a:gd name="T9" fmla="*/ 310 h 333"/>
                  <a:gd name="T10" fmla="*/ 335 w 414"/>
                  <a:gd name="T11" fmla="*/ 313 h 333"/>
                  <a:gd name="T12" fmla="*/ 343 w 414"/>
                  <a:gd name="T13" fmla="*/ 313 h 333"/>
                  <a:gd name="T14" fmla="*/ 352 w 414"/>
                  <a:gd name="T15" fmla="*/ 312 h 333"/>
                  <a:gd name="T16" fmla="*/ 362 w 414"/>
                  <a:gd name="T17" fmla="*/ 309 h 333"/>
                  <a:gd name="T18" fmla="*/ 371 w 414"/>
                  <a:gd name="T19" fmla="*/ 304 h 333"/>
                  <a:gd name="T20" fmla="*/ 378 w 414"/>
                  <a:gd name="T21" fmla="*/ 297 h 333"/>
                  <a:gd name="T22" fmla="*/ 385 w 414"/>
                  <a:gd name="T23" fmla="*/ 289 h 333"/>
                  <a:gd name="T24" fmla="*/ 385 w 414"/>
                  <a:gd name="T25" fmla="*/ 289 h 333"/>
                  <a:gd name="T26" fmla="*/ 390 w 414"/>
                  <a:gd name="T27" fmla="*/ 279 h 333"/>
                  <a:gd name="T28" fmla="*/ 393 w 414"/>
                  <a:gd name="T29" fmla="*/ 270 h 333"/>
                  <a:gd name="T30" fmla="*/ 394 w 414"/>
                  <a:gd name="T31" fmla="*/ 260 h 333"/>
                  <a:gd name="T32" fmla="*/ 394 w 414"/>
                  <a:gd name="T33" fmla="*/ 251 h 333"/>
                  <a:gd name="T34" fmla="*/ 391 w 414"/>
                  <a:gd name="T35" fmla="*/ 241 h 333"/>
                  <a:gd name="T36" fmla="*/ 387 w 414"/>
                  <a:gd name="T37" fmla="*/ 232 h 333"/>
                  <a:gd name="T38" fmla="*/ 382 w 414"/>
                  <a:gd name="T39" fmla="*/ 225 h 333"/>
                  <a:gd name="T40" fmla="*/ 375 w 414"/>
                  <a:gd name="T41" fmla="*/ 218 h 333"/>
                  <a:gd name="T42" fmla="*/ 69 w 414"/>
                  <a:gd name="T43" fmla="*/ 14 h 333"/>
                  <a:gd name="T44" fmla="*/ 79 w 414"/>
                  <a:gd name="T45" fmla="*/ 0 h 333"/>
                  <a:gd name="T46" fmla="*/ 389 w 414"/>
                  <a:gd name="T47" fmla="*/ 207 h 333"/>
                  <a:gd name="T48" fmla="*/ 389 w 414"/>
                  <a:gd name="T49" fmla="*/ 207 h 333"/>
                  <a:gd name="T50" fmla="*/ 398 w 414"/>
                  <a:gd name="T51" fmla="*/ 216 h 333"/>
                  <a:gd name="T52" fmla="*/ 405 w 414"/>
                  <a:gd name="T53" fmla="*/ 225 h 333"/>
                  <a:gd name="T54" fmla="*/ 410 w 414"/>
                  <a:gd name="T55" fmla="*/ 236 h 333"/>
                  <a:gd name="T56" fmla="*/ 414 w 414"/>
                  <a:gd name="T57" fmla="*/ 248 h 333"/>
                  <a:gd name="T58" fmla="*/ 414 w 414"/>
                  <a:gd name="T59" fmla="*/ 262 h 333"/>
                  <a:gd name="T60" fmla="*/ 413 w 414"/>
                  <a:gd name="T61" fmla="*/ 275 h 333"/>
                  <a:gd name="T62" fmla="*/ 409 w 414"/>
                  <a:gd name="T63" fmla="*/ 287 h 333"/>
                  <a:gd name="T64" fmla="*/ 402 w 414"/>
                  <a:gd name="T65" fmla="*/ 300 h 333"/>
                  <a:gd name="T66" fmla="*/ 402 w 414"/>
                  <a:gd name="T67" fmla="*/ 300 h 333"/>
                  <a:gd name="T68" fmla="*/ 393 w 414"/>
                  <a:gd name="T69" fmla="*/ 312 h 333"/>
                  <a:gd name="T70" fmla="*/ 382 w 414"/>
                  <a:gd name="T71" fmla="*/ 320 h 333"/>
                  <a:gd name="T72" fmla="*/ 371 w 414"/>
                  <a:gd name="T73" fmla="*/ 327 h 333"/>
                  <a:gd name="T74" fmla="*/ 359 w 414"/>
                  <a:gd name="T75" fmla="*/ 331 h 333"/>
                  <a:gd name="T76" fmla="*/ 347 w 414"/>
                  <a:gd name="T77" fmla="*/ 333 h 333"/>
                  <a:gd name="T78" fmla="*/ 335 w 414"/>
                  <a:gd name="T79" fmla="*/ 332 h 333"/>
                  <a:gd name="T80" fmla="*/ 322 w 414"/>
                  <a:gd name="T81" fmla="*/ 329 h 333"/>
                  <a:gd name="T82" fmla="*/ 310 w 414"/>
                  <a:gd name="T83" fmla="*/ 323 h 333"/>
                  <a:gd name="T84" fmla="*/ 0 w 414"/>
                  <a:gd name="T85" fmla="*/ 117 h 33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14"/>
                  <a:gd name="T130" fmla="*/ 0 h 333"/>
                  <a:gd name="T131" fmla="*/ 414 w 414"/>
                  <a:gd name="T132" fmla="*/ 333 h 33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14" h="333">
                    <a:moveTo>
                      <a:pt x="0" y="117"/>
                    </a:moveTo>
                    <a:lnTo>
                      <a:pt x="10" y="102"/>
                    </a:lnTo>
                    <a:lnTo>
                      <a:pt x="316" y="306"/>
                    </a:lnTo>
                    <a:lnTo>
                      <a:pt x="316" y="306"/>
                    </a:lnTo>
                    <a:lnTo>
                      <a:pt x="325" y="310"/>
                    </a:lnTo>
                    <a:lnTo>
                      <a:pt x="335" y="313"/>
                    </a:lnTo>
                    <a:lnTo>
                      <a:pt x="343" y="313"/>
                    </a:lnTo>
                    <a:lnTo>
                      <a:pt x="352" y="312"/>
                    </a:lnTo>
                    <a:lnTo>
                      <a:pt x="362" y="309"/>
                    </a:lnTo>
                    <a:lnTo>
                      <a:pt x="371" y="304"/>
                    </a:lnTo>
                    <a:lnTo>
                      <a:pt x="378" y="297"/>
                    </a:lnTo>
                    <a:lnTo>
                      <a:pt x="385" y="289"/>
                    </a:lnTo>
                    <a:lnTo>
                      <a:pt x="385" y="289"/>
                    </a:lnTo>
                    <a:lnTo>
                      <a:pt x="390" y="279"/>
                    </a:lnTo>
                    <a:lnTo>
                      <a:pt x="393" y="270"/>
                    </a:lnTo>
                    <a:lnTo>
                      <a:pt x="394" y="260"/>
                    </a:lnTo>
                    <a:lnTo>
                      <a:pt x="394" y="251"/>
                    </a:lnTo>
                    <a:lnTo>
                      <a:pt x="391" y="241"/>
                    </a:lnTo>
                    <a:lnTo>
                      <a:pt x="387" y="232"/>
                    </a:lnTo>
                    <a:lnTo>
                      <a:pt x="382" y="225"/>
                    </a:lnTo>
                    <a:lnTo>
                      <a:pt x="375" y="218"/>
                    </a:lnTo>
                    <a:lnTo>
                      <a:pt x="69" y="14"/>
                    </a:lnTo>
                    <a:lnTo>
                      <a:pt x="79" y="0"/>
                    </a:lnTo>
                    <a:lnTo>
                      <a:pt x="389" y="207"/>
                    </a:lnTo>
                    <a:lnTo>
                      <a:pt x="389" y="207"/>
                    </a:lnTo>
                    <a:lnTo>
                      <a:pt x="398" y="216"/>
                    </a:lnTo>
                    <a:lnTo>
                      <a:pt x="405" y="225"/>
                    </a:lnTo>
                    <a:lnTo>
                      <a:pt x="410" y="236"/>
                    </a:lnTo>
                    <a:lnTo>
                      <a:pt x="414" y="248"/>
                    </a:lnTo>
                    <a:lnTo>
                      <a:pt x="414" y="262"/>
                    </a:lnTo>
                    <a:lnTo>
                      <a:pt x="413" y="275"/>
                    </a:lnTo>
                    <a:lnTo>
                      <a:pt x="409" y="287"/>
                    </a:lnTo>
                    <a:lnTo>
                      <a:pt x="402" y="300"/>
                    </a:lnTo>
                    <a:lnTo>
                      <a:pt x="402" y="300"/>
                    </a:lnTo>
                    <a:lnTo>
                      <a:pt x="393" y="312"/>
                    </a:lnTo>
                    <a:lnTo>
                      <a:pt x="382" y="320"/>
                    </a:lnTo>
                    <a:lnTo>
                      <a:pt x="371" y="327"/>
                    </a:lnTo>
                    <a:lnTo>
                      <a:pt x="359" y="331"/>
                    </a:lnTo>
                    <a:lnTo>
                      <a:pt x="347" y="333"/>
                    </a:lnTo>
                    <a:lnTo>
                      <a:pt x="335" y="332"/>
                    </a:lnTo>
                    <a:lnTo>
                      <a:pt x="322" y="329"/>
                    </a:lnTo>
                    <a:lnTo>
                      <a:pt x="310" y="323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73" name="Freeform 14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76213" cy="246063"/>
              </a:xfrm>
              <a:custGeom>
                <a:avLst/>
                <a:gdLst>
                  <a:gd name="T0" fmla="*/ 5 w 111"/>
                  <a:gd name="T1" fmla="*/ 154 h 155"/>
                  <a:gd name="T2" fmla="*/ 5 w 111"/>
                  <a:gd name="T3" fmla="*/ 154 h 155"/>
                  <a:gd name="T4" fmla="*/ 9 w 111"/>
                  <a:gd name="T5" fmla="*/ 155 h 155"/>
                  <a:gd name="T6" fmla="*/ 15 w 111"/>
                  <a:gd name="T7" fmla="*/ 155 h 155"/>
                  <a:gd name="T8" fmla="*/ 19 w 111"/>
                  <a:gd name="T9" fmla="*/ 154 h 155"/>
                  <a:gd name="T10" fmla="*/ 23 w 111"/>
                  <a:gd name="T11" fmla="*/ 150 h 155"/>
                  <a:gd name="T12" fmla="*/ 110 w 111"/>
                  <a:gd name="T13" fmla="*/ 20 h 155"/>
                  <a:gd name="T14" fmla="*/ 110 w 111"/>
                  <a:gd name="T15" fmla="*/ 20 h 155"/>
                  <a:gd name="T16" fmla="*/ 111 w 111"/>
                  <a:gd name="T17" fmla="*/ 15 h 155"/>
                  <a:gd name="T18" fmla="*/ 111 w 111"/>
                  <a:gd name="T19" fmla="*/ 11 h 155"/>
                  <a:gd name="T20" fmla="*/ 110 w 111"/>
                  <a:gd name="T21" fmla="*/ 5 h 155"/>
                  <a:gd name="T22" fmla="*/ 106 w 111"/>
                  <a:gd name="T23" fmla="*/ 2 h 155"/>
                  <a:gd name="T24" fmla="*/ 106 w 111"/>
                  <a:gd name="T25" fmla="*/ 2 h 155"/>
                  <a:gd name="T26" fmla="*/ 101 w 111"/>
                  <a:gd name="T27" fmla="*/ 0 h 155"/>
                  <a:gd name="T28" fmla="*/ 96 w 111"/>
                  <a:gd name="T29" fmla="*/ 0 h 155"/>
                  <a:gd name="T30" fmla="*/ 92 w 111"/>
                  <a:gd name="T31" fmla="*/ 2 h 155"/>
                  <a:gd name="T32" fmla="*/ 89 w 111"/>
                  <a:gd name="T33" fmla="*/ 5 h 155"/>
                  <a:gd name="T34" fmla="*/ 1 w 111"/>
                  <a:gd name="T35" fmla="*/ 136 h 155"/>
                  <a:gd name="T36" fmla="*/ 1 w 111"/>
                  <a:gd name="T37" fmla="*/ 136 h 155"/>
                  <a:gd name="T38" fmla="*/ 0 w 111"/>
                  <a:gd name="T39" fmla="*/ 140 h 155"/>
                  <a:gd name="T40" fmla="*/ 0 w 111"/>
                  <a:gd name="T41" fmla="*/ 146 h 155"/>
                  <a:gd name="T42" fmla="*/ 1 w 111"/>
                  <a:gd name="T43" fmla="*/ 150 h 155"/>
                  <a:gd name="T44" fmla="*/ 5 w 111"/>
                  <a:gd name="T45" fmla="*/ 154 h 155"/>
                  <a:gd name="T46" fmla="*/ 5 w 111"/>
                  <a:gd name="T47" fmla="*/ 154 h 15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1"/>
                  <a:gd name="T73" fmla="*/ 0 h 155"/>
                  <a:gd name="T74" fmla="*/ 111 w 111"/>
                  <a:gd name="T75" fmla="*/ 155 h 15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1" h="155">
                    <a:moveTo>
                      <a:pt x="5" y="154"/>
                    </a:moveTo>
                    <a:lnTo>
                      <a:pt x="5" y="154"/>
                    </a:lnTo>
                    <a:lnTo>
                      <a:pt x="9" y="155"/>
                    </a:lnTo>
                    <a:lnTo>
                      <a:pt x="15" y="155"/>
                    </a:lnTo>
                    <a:lnTo>
                      <a:pt x="19" y="154"/>
                    </a:lnTo>
                    <a:lnTo>
                      <a:pt x="23" y="150"/>
                    </a:lnTo>
                    <a:lnTo>
                      <a:pt x="110" y="20"/>
                    </a:lnTo>
                    <a:lnTo>
                      <a:pt x="110" y="20"/>
                    </a:lnTo>
                    <a:lnTo>
                      <a:pt x="111" y="15"/>
                    </a:lnTo>
                    <a:lnTo>
                      <a:pt x="111" y="11"/>
                    </a:lnTo>
                    <a:lnTo>
                      <a:pt x="110" y="5"/>
                    </a:lnTo>
                    <a:lnTo>
                      <a:pt x="106" y="2"/>
                    </a:lnTo>
                    <a:lnTo>
                      <a:pt x="106" y="2"/>
                    </a:lnTo>
                    <a:lnTo>
                      <a:pt x="101" y="0"/>
                    </a:lnTo>
                    <a:lnTo>
                      <a:pt x="96" y="0"/>
                    </a:lnTo>
                    <a:lnTo>
                      <a:pt x="92" y="2"/>
                    </a:lnTo>
                    <a:lnTo>
                      <a:pt x="89" y="5"/>
                    </a:lnTo>
                    <a:lnTo>
                      <a:pt x="1" y="136"/>
                    </a:lnTo>
                    <a:lnTo>
                      <a:pt x="1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1" y="150"/>
                    </a:lnTo>
                    <a:lnTo>
                      <a:pt x="5" y="154"/>
                    </a:lnTo>
                    <a:lnTo>
                      <a:pt x="5" y="154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74" name="Freeform 150"/>
              <p:cNvSpPr>
                <a:spLocks noChangeArrowheads="1"/>
              </p:cNvSpPr>
              <p:nvPr/>
            </p:nvSpPr>
            <p:spPr bwMode="auto">
              <a:xfrm>
                <a:off x="96837" y="169862"/>
                <a:ext cx="504825" cy="323850"/>
              </a:xfrm>
              <a:custGeom>
                <a:avLst/>
                <a:gdLst>
                  <a:gd name="T0" fmla="*/ 0 w 318"/>
                  <a:gd name="T1" fmla="*/ 19 h 204"/>
                  <a:gd name="T2" fmla="*/ 11 w 318"/>
                  <a:gd name="T3" fmla="*/ 0 h 204"/>
                  <a:gd name="T4" fmla="*/ 284 w 318"/>
                  <a:gd name="T5" fmla="*/ 182 h 204"/>
                  <a:gd name="T6" fmla="*/ 284 w 318"/>
                  <a:gd name="T7" fmla="*/ 182 h 204"/>
                  <a:gd name="T8" fmla="*/ 292 w 318"/>
                  <a:gd name="T9" fmla="*/ 186 h 204"/>
                  <a:gd name="T10" fmla="*/ 302 w 318"/>
                  <a:gd name="T11" fmla="*/ 188 h 204"/>
                  <a:gd name="T12" fmla="*/ 310 w 318"/>
                  <a:gd name="T13" fmla="*/ 188 h 204"/>
                  <a:gd name="T14" fmla="*/ 318 w 318"/>
                  <a:gd name="T15" fmla="*/ 185 h 204"/>
                  <a:gd name="T16" fmla="*/ 318 w 318"/>
                  <a:gd name="T17" fmla="*/ 185 h 204"/>
                  <a:gd name="T18" fmla="*/ 317 w 318"/>
                  <a:gd name="T19" fmla="*/ 186 h 204"/>
                  <a:gd name="T20" fmla="*/ 317 w 318"/>
                  <a:gd name="T21" fmla="*/ 186 h 204"/>
                  <a:gd name="T22" fmla="*/ 313 w 318"/>
                  <a:gd name="T23" fmla="*/ 192 h 204"/>
                  <a:gd name="T24" fmla="*/ 307 w 318"/>
                  <a:gd name="T25" fmla="*/ 197 h 204"/>
                  <a:gd name="T26" fmla="*/ 302 w 318"/>
                  <a:gd name="T27" fmla="*/ 200 h 204"/>
                  <a:gd name="T28" fmla="*/ 295 w 318"/>
                  <a:gd name="T29" fmla="*/ 203 h 204"/>
                  <a:gd name="T30" fmla="*/ 288 w 318"/>
                  <a:gd name="T31" fmla="*/ 204 h 204"/>
                  <a:gd name="T32" fmla="*/ 282 w 318"/>
                  <a:gd name="T33" fmla="*/ 203 h 204"/>
                  <a:gd name="T34" fmla="*/ 276 w 318"/>
                  <a:gd name="T35" fmla="*/ 201 h 204"/>
                  <a:gd name="T36" fmla="*/ 269 w 318"/>
                  <a:gd name="T37" fmla="*/ 199 h 204"/>
                  <a:gd name="T38" fmla="*/ 0 w 318"/>
                  <a:gd name="T39" fmla="*/ 19 h 20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18"/>
                  <a:gd name="T61" fmla="*/ 0 h 204"/>
                  <a:gd name="T62" fmla="*/ 318 w 318"/>
                  <a:gd name="T63" fmla="*/ 204 h 20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18" h="204">
                    <a:moveTo>
                      <a:pt x="0" y="19"/>
                    </a:moveTo>
                    <a:lnTo>
                      <a:pt x="11" y="0"/>
                    </a:lnTo>
                    <a:lnTo>
                      <a:pt x="284" y="182"/>
                    </a:lnTo>
                    <a:lnTo>
                      <a:pt x="284" y="182"/>
                    </a:lnTo>
                    <a:lnTo>
                      <a:pt x="292" y="186"/>
                    </a:lnTo>
                    <a:lnTo>
                      <a:pt x="302" y="188"/>
                    </a:lnTo>
                    <a:lnTo>
                      <a:pt x="310" y="188"/>
                    </a:lnTo>
                    <a:lnTo>
                      <a:pt x="318" y="185"/>
                    </a:lnTo>
                    <a:lnTo>
                      <a:pt x="318" y="185"/>
                    </a:lnTo>
                    <a:lnTo>
                      <a:pt x="317" y="186"/>
                    </a:lnTo>
                    <a:lnTo>
                      <a:pt x="317" y="186"/>
                    </a:lnTo>
                    <a:lnTo>
                      <a:pt x="313" y="192"/>
                    </a:lnTo>
                    <a:lnTo>
                      <a:pt x="307" y="197"/>
                    </a:lnTo>
                    <a:lnTo>
                      <a:pt x="302" y="200"/>
                    </a:lnTo>
                    <a:lnTo>
                      <a:pt x="295" y="203"/>
                    </a:lnTo>
                    <a:lnTo>
                      <a:pt x="288" y="204"/>
                    </a:lnTo>
                    <a:lnTo>
                      <a:pt x="282" y="203"/>
                    </a:lnTo>
                    <a:lnTo>
                      <a:pt x="276" y="201"/>
                    </a:lnTo>
                    <a:lnTo>
                      <a:pt x="269" y="19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sp>
          <p:nvSpPr>
            <p:cNvPr id="22" name="Freeform 151"/>
            <p:cNvSpPr>
              <a:spLocks noEditPoints="1" noChangeArrowheads="1"/>
            </p:cNvSpPr>
            <p:nvPr/>
          </p:nvSpPr>
          <p:spPr bwMode="auto">
            <a:xfrm>
              <a:off x="3609363" y="2227512"/>
              <a:ext cx="249728" cy="442174"/>
            </a:xfrm>
            <a:custGeom>
              <a:avLst/>
              <a:gdLst>
                <a:gd name="T0" fmla="*/ 2147483647 w 240"/>
                <a:gd name="T1" fmla="*/ 2147483647 h 416"/>
                <a:gd name="T2" fmla="*/ 2147483647 w 240"/>
                <a:gd name="T3" fmla="*/ 2147483647 h 416"/>
                <a:gd name="T4" fmla="*/ 2147483647 w 240"/>
                <a:gd name="T5" fmla="*/ 2147483647 h 416"/>
                <a:gd name="T6" fmla="*/ 2147483647 w 240"/>
                <a:gd name="T7" fmla="*/ 2147483647 h 416"/>
                <a:gd name="T8" fmla="*/ 2147483647 w 240"/>
                <a:gd name="T9" fmla="*/ 2147483647 h 416"/>
                <a:gd name="T10" fmla="*/ 2147483647 w 240"/>
                <a:gd name="T11" fmla="*/ 2147483647 h 416"/>
                <a:gd name="T12" fmla="*/ 2147483647 w 240"/>
                <a:gd name="T13" fmla="*/ 2147483647 h 416"/>
                <a:gd name="T14" fmla="*/ 2147483647 w 240"/>
                <a:gd name="T15" fmla="*/ 2147483647 h 416"/>
                <a:gd name="T16" fmla="*/ 2147483647 w 240"/>
                <a:gd name="T17" fmla="*/ 2147483647 h 416"/>
                <a:gd name="T18" fmla="*/ 2147483647 w 240"/>
                <a:gd name="T19" fmla="*/ 2147483647 h 416"/>
                <a:gd name="T20" fmla="*/ 2147483647 w 240"/>
                <a:gd name="T21" fmla="*/ 2147483647 h 416"/>
                <a:gd name="T22" fmla="*/ 2147483647 w 240"/>
                <a:gd name="T23" fmla="*/ 2147483647 h 416"/>
                <a:gd name="T24" fmla="*/ 2147483647 w 240"/>
                <a:gd name="T25" fmla="*/ 2147483647 h 416"/>
                <a:gd name="T26" fmla="*/ 2147483647 w 240"/>
                <a:gd name="T27" fmla="*/ 2147483647 h 416"/>
                <a:gd name="T28" fmla="*/ 2147483647 w 240"/>
                <a:gd name="T29" fmla="*/ 2147483647 h 416"/>
                <a:gd name="T30" fmla="*/ 2147483647 w 240"/>
                <a:gd name="T31" fmla="*/ 2147483647 h 416"/>
                <a:gd name="T32" fmla="*/ 2147483647 w 240"/>
                <a:gd name="T33" fmla="*/ 2147483647 h 416"/>
                <a:gd name="T34" fmla="*/ 2147483647 w 240"/>
                <a:gd name="T35" fmla="*/ 2147483647 h 416"/>
                <a:gd name="T36" fmla="*/ 2147483647 w 240"/>
                <a:gd name="T37" fmla="*/ 2147483647 h 416"/>
                <a:gd name="T38" fmla="*/ 2147483647 w 240"/>
                <a:gd name="T39" fmla="*/ 2147483647 h 416"/>
                <a:gd name="T40" fmla="*/ 2147483647 w 240"/>
                <a:gd name="T41" fmla="*/ 2147483647 h 416"/>
                <a:gd name="T42" fmla="*/ 2147483647 w 240"/>
                <a:gd name="T43" fmla="*/ 2147483647 h 416"/>
                <a:gd name="T44" fmla="*/ 2147483647 w 240"/>
                <a:gd name="T45" fmla="*/ 2147483647 h 416"/>
                <a:gd name="T46" fmla="*/ 2147483647 w 240"/>
                <a:gd name="T47" fmla="*/ 2147483647 h 416"/>
                <a:gd name="T48" fmla="*/ 2147483647 w 240"/>
                <a:gd name="T49" fmla="*/ 2147483647 h 416"/>
                <a:gd name="T50" fmla="*/ 2147483647 w 240"/>
                <a:gd name="T51" fmla="*/ 2147483647 h 416"/>
                <a:gd name="T52" fmla="*/ 2147483647 w 240"/>
                <a:gd name="T53" fmla="*/ 2147483647 h 416"/>
                <a:gd name="T54" fmla="*/ 2147483647 w 240"/>
                <a:gd name="T55" fmla="*/ 2147483647 h 416"/>
                <a:gd name="T56" fmla="*/ 2147483647 w 240"/>
                <a:gd name="T57" fmla="*/ 2147483647 h 416"/>
                <a:gd name="T58" fmla="*/ 2147483647 w 240"/>
                <a:gd name="T59" fmla="*/ 2147483647 h 416"/>
                <a:gd name="T60" fmla="*/ 2147483647 w 240"/>
                <a:gd name="T61" fmla="*/ 2147483647 h 416"/>
                <a:gd name="T62" fmla="*/ 2147483647 w 240"/>
                <a:gd name="T63" fmla="*/ 2147483647 h 416"/>
                <a:gd name="T64" fmla="*/ 2147483647 w 240"/>
                <a:gd name="T65" fmla="*/ 2147483647 h 416"/>
                <a:gd name="T66" fmla="*/ 2147483647 w 240"/>
                <a:gd name="T67" fmla="*/ 2147483647 h 416"/>
                <a:gd name="T68" fmla="*/ 2147483647 w 240"/>
                <a:gd name="T69" fmla="*/ 2147483647 h 416"/>
                <a:gd name="T70" fmla="*/ 2147483647 w 240"/>
                <a:gd name="T71" fmla="*/ 2147483647 h 416"/>
                <a:gd name="T72" fmla="*/ 2147483647 w 240"/>
                <a:gd name="T73" fmla="*/ 2147483647 h 416"/>
                <a:gd name="T74" fmla="*/ 2147483647 w 240"/>
                <a:gd name="T75" fmla="*/ 2147483647 h 416"/>
                <a:gd name="T76" fmla="*/ 2147483647 w 240"/>
                <a:gd name="T77" fmla="*/ 0 h 416"/>
                <a:gd name="T78" fmla="*/ 2147483647 w 240"/>
                <a:gd name="T79" fmla="*/ 2147483647 h 416"/>
                <a:gd name="T80" fmla="*/ 2147483647 w 240"/>
                <a:gd name="T81" fmla="*/ 2147483647 h 416"/>
                <a:gd name="T82" fmla="*/ 2147483647 w 240"/>
                <a:gd name="T83" fmla="*/ 2147483647 h 416"/>
                <a:gd name="T84" fmla="*/ 2147483647 w 240"/>
                <a:gd name="T85" fmla="*/ 2147483647 h 416"/>
                <a:gd name="T86" fmla="*/ 2147483647 w 240"/>
                <a:gd name="T87" fmla="*/ 2147483647 h 416"/>
                <a:gd name="T88" fmla="*/ 2147483647 w 240"/>
                <a:gd name="T89" fmla="*/ 2147483647 h 416"/>
                <a:gd name="T90" fmla="*/ 2147483647 w 240"/>
                <a:gd name="T91" fmla="*/ 2147483647 h 416"/>
                <a:gd name="T92" fmla="*/ 2147483647 w 240"/>
                <a:gd name="T93" fmla="*/ 2147483647 h 416"/>
                <a:gd name="T94" fmla="*/ 2147483647 w 240"/>
                <a:gd name="T95" fmla="*/ 2147483647 h 416"/>
                <a:gd name="T96" fmla="*/ 2147483647 w 240"/>
                <a:gd name="T97" fmla="*/ 2147483647 h 416"/>
                <a:gd name="T98" fmla="*/ 2147483647 w 240"/>
                <a:gd name="T99" fmla="*/ 2147483647 h 416"/>
                <a:gd name="T100" fmla="*/ 2147483647 w 240"/>
                <a:gd name="T101" fmla="*/ 2147483647 h 416"/>
                <a:gd name="T102" fmla="*/ 2147483647 w 240"/>
                <a:gd name="T103" fmla="*/ 2147483647 h 416"/>
                <a:gd name="T104" fmla="*/ 2147483647 w 240"/>
                <a:gd name="T105" fmla="*/ 2147483647 h 416"/>
                <a:gd name="T106" fmla="*/ 2147483647 w 240"/>
                <a:gd name="T107" fmla="*/ 2147483647 h 416"/>
                <a:gd name="T108" fmla="*/ 2147483647 w 240"/>
                <a:gd name="T109" fmla="*/ 2147483647 h 416"/>
                <a:gd name="T110" fmla="*/ 2147483647 w 240"/>
                <a:gd name="T111" fmla="*/ 2147483647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40"/>
                <a:gd name="T169" fmla="*/ 0 h 416"/>
                <a:gd name="T170" fmla="*/ 240 w 240"/>
                <a:gd name="T171" fmla="*/ 416 h 41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40" h="416">
                  <a:moveTo>
                    <a:pt x="144" y="352"/>
                  </a:moveTo>
                  <a:lnTo>
                    <a:pt x="144" y="352"/>
                  </a:lnTo>
                  <a:lnTo>
                    <a:pt x="149" y="352"/>
                  </a:lnTo>
                  <a:lnTo>
                    <a:pt x="154" y="354"/>
                  </a:lnTo>
                  <a:lnTo>
                    <a:pt x="160" y="355"/>
                  </a:lnTo>
                  <a:lnTo>
                    <a:pt x="164" y="359"/>
                  </a:lnTo>
                  <a:lnTo>
                    <a:pt x="168" y="362"/>
                  </a:lnTo>
                  <a:lnTo>
                    <a:pt x="171" y="366"/>
                  </a:lnTo>
                  <a:lnTo>
                    <a:pt x="173" y="371"/>
                  </a:lnTo>
                  <a:lnTo>
                    <a:pt x="175" y="375"/>
                  </a:lnTo>
                  <a:lnTo>
                    <a:pt x="176" y="382"/>
                  </a:lnTo>
                  <a:lnTo>
                    <a:pt x="176" y="389"/>
                  </a:lnTo>
                  <a:lnTo>
                    <a:pt x="175" y="394"/>
                  </a:lnTo>
                  <a:lnTo>
                    <a:pt x="172" y="400"/>
                  </a:lnTo>
                  <a:lnTo>
                    <a:pt x="168" y="405"/>
                  </a:lnTo>
                  <a:lnTo>
                    <a:pt x="164" y="409"/>
                  </a:lnTo>
                  <a:lnTo>
                    <a:pt x="158" y="413"/>
                  </a:lnTo>
                  <a:lnTo>
                    <a:pt x="152" y="415"/>
                  </a:lnTo>
                  <a:lnTo>
                    <a:pt x="144" y="416"/>
                  </a:lnTo>
                  <a:lnTo>
                    <a:pt x="144" y="352"/>
                  </a:lnTo>
                  <a:close/>
                  <a:moveTo>
                    <a:pt x="144" y="325"/>
                  </a:moveTo>
                  <a:lnTo>
                    <a:pt x="144" y="141"/>
                  </a:lnTo>
                  <a:lnTo>
                    <a:pt x="154" y="149"/>
                  </a:lnTo>
                  <a:lnTo>
                    <a:pt x="163" y="160"/>
                  </a:lnTo>
                  <a:lnTo>
                    <a:pt x="169" y="174"/>
                  </a:lnTo>
                  <a:lnTo>
                    <a:pt x="175" y="189"/>
                  </a:lnTo>
                  <a:lnTo>
                    <a:pt x="188" y="243"/>
                  </a:lnTo>
                  <a:lnTo>
                    <a:pt x="192" y="251"/>
                  </a:lnTo>
                  <a:lnTo>
                    <a:pt x="198" y="256"/>
                  </a:lnTo>
                  <a:lnTo>
                    <a:pt x="205" y="260"/>
                  </a:lnTo>
                  <a:lnTo>
                    <a:pt x="211" y="263"/>
                  </a:lnTo>
                  <a:lnTo>
                    <a:pt x="225" y="264"/>
                  </a:lnTo>
                  <a:lnTo>
                    <a:pt x="230" y="264"/>
                  </a:lnTo>
                  <a:lnTo>
                    <a:pt x="240" y="300"/>
                  </a:lnTo>
                  <a:lnTo>
                    <a:pt x="144" y="325"/>
                  </a:lnTo>
                  <a:close/>
                  <a:moveTo>
                    <a:pt x="135" y="352"/>
                  </a:moveTo>
                  <a:lnTo>
                    <a:pt x="135" y="352"/>
                  </a:lnTo>
                  <a:lnTo>
                    <a:pt x="144" y="352"/>
                  </a:lnTo>
                  <a:lnTo>
                    <a:pt x="144" y="416"/>
                  </a:lnTo>
                  <a:lnTo>
                    <a:pt x="138" y="416"/>
                  </a:lnTo>
                  <a:lnTo>
                    <a:pt x="134" y="415"/>
                  </a:lnTo>
                  <a:lnTo>
                    <a:pt x="129" y="412"/>
                  </a:lnTo>
                  <a:lnTo>
                    <a:pt x="125" y="409"/>
                  </a:lnTo>
                  <a:lnTo>
                    <a:pt x="121" y="407"/>
                  </a:lnTo>
                  <a:lnTo>
                    <a:pt x="118" y="403"/>
                  </a:lnTo>
                  <a:lnTo>
                    <a:pt x="115" y="397"/>
                  </a:lnTo>
                  <a:lnTo>
                    <a:pt x="112" y="392"/>
                  </a:lnTo>
                  <a:lnTo>
                    <a:pt x="112" y="386"/>
                  </a:lnTo>
                  <a:lnTo>
                    <a:pt x="112" y="380"/>
                  </a:lnTo>
                  <a:lnTo>
                    <a:pt x="114" y="374"/>
                  </a:lnTo>
                  <a:lnTo>
                    <a:pt x="117" y="367"/>
                  </a:lnTo>
                  <a:lnTo>
                    <a:pt x="121" y="363"/>
                  </a:lnTo>
                  <a:lnTo>
                    <a:pt x="125" y="359"/>
                  </a:lnTo>
                  <a:lnTo>
                    <a:pt x="130" y="355"/>
                  </a:lnTo>
                  <a:lnTo>
                    <a:pt x="135" y="352"/>
                  </a:lnTo>
                  <a:close/>
                  <a:moveTo>
                    <a:pt x="144" y="141"/>
                  </a:moveTo>
                  <a:lnTo>
                    <a:pt x="144" y="141"/>
                  </a:lnTo>
                  <a:lnTo>
                    <a:pt x="133" y="134"/>
                  </a:lnTo>
                  <a:lnTo>
                    <a:pt x="122" y="130"/>
                  </a:lnTo>
                  <a:lnTo>
                    <a:pt x="110" y="128"/>
                  </a:lnTo>
                  <a:lnTo>
                    <a:pt x="98" y="126"/>
                  </a:lnTo>
                  <a:lnTo>
                    <a:pt x="69" y="19"/>
                  </a:lnTo>
                  <a:lnTo>
                    <a:pt x="68" y="15"/>
                  </a:lnTo>
                  <a:lnTo>
                    <a:pt x="65" y="10"/>
                  </a:lnTo>
                  <a:lnTo>
                    <a:pt x="61" y="7"/>
                  </a:lnTo>
                  <a:lnTo>
                    <a:pt x="58" y="4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3" y="0"/>
                  </a:lnTo>
                  <a:lnTo>
                    <a:pt x="39" y="2"/>
                  </a:lnTo>
                  <a:lnTo>
                    <a:pt x="34" y="3"/>
                  </a:lnTo>
                  <a:lnTo>
                    <a:pt x="30" y="6"/>
                  </a:lnTo>
                  <a:lnTo>
                    <a:pt x="26" y="10"/>
                  </a:lnTo>
                  <a:lnTo>
                    <a:pt x="23" y="13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20" y="27"/>
                  </a:lnTo>
                  <a:lnTo>
                    <a:pt x="20" y="32"/>
                  </a:lnTo>
                  <a:lnTo>
                    <a:pt x="49" y="139"/>
                  </a:lnTo>
                  <a:lnTo>
                    <a:pt x="38" y="145"/>
                  </a:lnTo>
                  <a:lnTo>
                    <a:pt x="28" y="155"/>
                  </a:lnTo>
                  <a:lnTo>
                    <a:pt x="20" y="164"/>
                  </a:lnTo>
                  <a:lnTo>
                    <a:pt x="15" y="175"/>
                  </a:lnTo>
                  <a:lnTo>
                    <a:pt x="11" y="187"/>
                  </a:lnTo>
                  <a:lnTo>
                    <a:pt x="8" y="201"/>
                  </a:lnTo>
                  <a:lnTo>
                    <a:pt x="8" y="216"/>
                  </a:lnTo>
                  <a:lnTo>
                    <a:pt x="11" y="232"/>
                  </a:lnTo>
                  <a:lnTo>
                    <a:pt x="26" y="285"/>
                  </a:lnTo>
                  <a:lnTo>
                    <a:pt x="26" y="294"/>
                  </a:lnTo>
                  <a:lnTo>
                    <a:pt x="24" y="301"/>
                  </a:lnTo>
                  <a:lnTo>
                    <a:pt x="20" y="308"/>
                  </a:lnTo>
                  <a:lnTo>
                    <a:pt x="15" y="313"/>
                  </a:lnTo>
                  <a:lnTo>
                    <a:pt x="5" y="321"/>
                  </a:lnTo>
                  <a:lnTo>
                    <a:pt x="0" y="324"/>
                  </a:lnTo>
                  <a:lnTo>
                    <a:pt x="10" y="361"/>
                  </a:lnTo>
                  <a:lnTo>
                    <a:pt x="144" y="325"/>
                  </a:lnTo>
                  <a:lnTo>
                    <a:pt x="144" y="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52"/>
            <p:cNvSpPr>
              <a:spLocks noEditPoints="1" noChangeArrowheads="1"/>
            </p:cNvSpPr>
            <p:nvPr/>
          </p:nvSpPr>
          <p:spPr bwMode="auto">
            <a:xfrm>
              <a:off x="5163919" y="1649285"/>
              <a:ext cx="358984" cy="398594"/>
            </a:xfrm>
            <a:custGeom>
              <a:avLst/>
              <a:gdLst>
                <a:gd name="T0" fmla="*/ 2147483647 w 345"/>
                <a:gd name="T1" fmla="*/ 2147483647 h 375"/>
                <a:gd name="T2" fmla="*/ 2147483647 w 345"/>
                <a:gd name="T3" fmla="*/ 2147483647 h 375"/>
                <a:gd name="T4" fmla="*/ 2147483647 w 345"/>
                <a:gd name="T5" fmla="*/ 2147483647 h 375"/>
                <a:gd name="T6" fmla="*/ 2147483647 w 345"/>
                <a:gd name="T7" fmla="*/ 2147483647 h 375"/>
                <a:gd name="T8" fmla="*/ 2147483647 w 345"/>
                <a:gd name="T9" fmla="*/ 2147483647 h 375"/>
                <a:gd name="T10" fmla="*/ 2147483647 w 345"/>
                <a:gd name="T11" fmla="*/ 2147483647 h 375"/>
                <a:gd name="T12" fmla="*/ 2147483647 w 345"/>
                <a:gd name="T13" fmla="*/ 2147483647 h 375"/>
                <a:gd name="T14" fmla="*/ 2147483647 w 345"/>
                <a:gd name="T15" fmla="*/ 2147483647 h 375"/>
                <a:gd name="T16" fmla="*/ 2147483647 w 345"/>
                <a:gd name="T17" fmla="*/ 2147483647 h 375"/>
                <a:gd name="T18" fmla="*/ 2147483647 w 345"/>
                <a:gd name="T19" fmla="*/ 2147483647 h 375"/>
                <a:gd name="T20" fmla="*/ 2147483647 w 345"/>
                <a:gd name="T21" fmla="*/ 2147483647 h 375"/>
                <a:gd name="T22" fmla="*/ 2147483647 w 345"/>
                <a:gd name="T23" fmla="*/ 2147483647 h 375"/>
                <a:gd name="T24" fmla="*/ 2147483647 w 345"/>
                <a:gd name="T25" fmla="*/ 2147483647 h 375"/>
                <a:gd name="T26" fmla="*/ 2147483647 w 345"/>
                <a:gd name="T27" fmla="*/ 2147483647 h 375"/>
                <a:gd name="T28" fmla="*/ 2147483647 w 345"/>
                <a:gd name="T29" fmla="*/ 2147483647 h 375"/>
                <a:gd name="T30" fmla="*/ 2147483647 w 345"/>
                <a:gd name="T31" fmla="*/ 2147483647 h 375"/>
                <a:gd name="T32" fmla="*/ 2147483647 w 345"/>
                <a:gd name="T33" fmla="*/ 2147483647 h 375"/>
                <a:gd name="T34" fmla="*/ 2147483647 w 345"/>
                <a:gd name="T35" fmla="*/ 2147483647 h 375"/>
                <a:gd name="T36" fmla="*/ 2147483647 w 345"/>
                <a:gd name="T37" fmla="*/ 2147483647 h 375"/>
                <a:gd name="T38" fmla="*/ 2147483647 w 345"/>
                <a:gd name="T39" fmla="*/ 2147483647 h 375"/>
                <a:gd name="T40" fmla="*/ 2147483647 w 345"/>
                <a:gd name="T41" fmla="*/ 2147483647 h 375"/>
                <a:gd name="T42" fmla="*/ 2147483647 w 345"/>
                <a:gd name="T43" fmla="*/ 2147483647 h 375"/>
                <a:gd name="T44" fmla="*/ 2147483647 w 345"/>
                <a:gd name="T45" fmla="*/ 2147483647 h 375"/>
                <a:gd name="T46" fmla="*/ 2147483647 w 345"/>
                <a:gd name="T47" fmla="*/ 2147483647 h 375"/>
                <a:gd name="T48" fmla="*/ 2147483647 w 345"/>
                <a:gd name="T49" fmla="*/ 2147483647 h 375"/>
                <a:gd name="T50" fmla="*/ 2147483647 w 345"/>
                <a:gd name="T51" fmla="*/ 2147483647 h 375"/>
                <a:gd name="T52" fmla="*/ 2147483647 w 345"/>
                <a:gd name="T53" fmla="*/ 2147483647 h 375"/>
                <a:gd name="T54" fmla="*/ 2147483647 w 345"/>
                <a:gd name="T55" fmla="*/ 2147483647 h 375"/>
                <a:gd name="T56" fmla="*/ 2147483647 w 345"/>
                <a:gd name="T57" fmla="*/ 2147483647 h 375"/>
                <a:gd name="T58" fmla="*/ 2147483647 w 345"/>
                <a:gd name="T59" fmla="*/ 2147483647 h 375"/>
                <a:gd name="T60" fmla="*/ 2147483647 w 345"/>
                <a:gd name="T61" fmla="*/ 2147483647 h 375"/>
                <a:gd name="T62" fmla="*/ 2147483647 w 345"/>
                <a:gd name="T63" fmla="*/ 2147483647 h 375"/>
                <a:gd name="T64" fmla="*/ 2147483647 w 345"/>
                <a:gd name="T65" fmla="*/ 2147483647 h 375"/>
                <a:gd name="T66" fmla="*/ 2147483647 w 345"/>
                <a:gd name="T67" fmla="*/ 2147483647 h 375"/>
                <a:gd name="T68" fmla="*/ 2147483647 w 345"/>
                <a:gd name="T69" fmla="*/ 2147483647 h 375"/>
                <a:gd name="T70" fmla="*/ 2147483647 w 345"/>
                <a:gd name="T71" fmla="*/ 2147483647 h 375"/>
                <a:gd name="T72" fmla="*/ 2147483647 w 345"/>
                <a:gd name="T73" fmla="*/ 2147483647 h 375"/>
                <a:gd name="T74" fmla="*/ 2147483647 w 345"/>
                <a:gd name="T75" fmla="*/ 2147483647 h 375"/>
                <a:gd name="T76" fmla="*/ 2147483647 w 345"/>
                <a:gd name="T77" fmla="*/ 2147483647 h 375"/>
                <a:gd name="T78" fmla="*/ 2147483647 w 345"/>
                <a:gd name="T79" fmla="*/ 0 h 375"/>
                <a:gd name="T80" fmla="*/ 2147483647 w 345"/>
                <a:gd name="T81" fmla="*/ 2147483647 h 375"/>
                <a:gd name="T82" fmla="*/ 2147483647 w 345"/>
                <a:gd name="T83" fmla="*/ 2147483647 h 375"/>
                <a:gd name="T84" fmla="*/ 2147483647 w 345"/>
                <a:gd name="T85" fmla="*/ 2147483647 h 375"/>
                <a:gd name="T86" fmla="*/ 2147483647 w 345"/>
                <a:gd name="T87" fmla="*/ 2147483647 h 375"/>
                <a:gd name="T88" fmla="*/ 2147483647 w 345"/>
                <a:gd name="T89" fmla="*/ 2147483647 h 375"/>
                <a:gd name="T90" fmla="*/ 2147483647 w 345"/>
                <a:gd name="T91" fmla="*/ 2147483647 h 375"/>
                <a:gd name="T92" fmla="*/ 2147483647 w 345"/>
                <a:gd name="T93" fmla="*/ 2147483647 h 375"/>
                <a:gd name="T94" fmla="*/ 2147483647 w 345"/>
                <a:gd name="T95" fmla="*/ 2147483647 h 375"/>
                <a:gd name="T96" fmla="*/ 2147483647 w 345"/>
                <a:gd name="T97" fmla="*/ 2147483647 h 375"/>
                <a:gd name="T98" fmla="*/ 2147483647 w 345"/>
                <a:gd name="T99" fmla="*/ 2147483647 h 375"/>
                <a:gd name="T100" fmla="*/ 2147483647 w 345"/>
                <a:gd name="T101" fmla="*/ 2147483647 h 375"/>
                <a:gd name="T102" fmla="*/ 2147483647 w 345"/>
                <a:gd name="T103" fmla="*/ 2147483647 h 375"/>
                <a:gd name="T104" fmla="*/ 2147483647 w 345"/>
                <a:gd name="T105" fmla="*/ 2147483647 h 375"/>
                <a:gd name="T106" fmla="*/ 2147483647 w 345"/>
                <a:gd name="T107" fmla="*/ 2147483647 h 375"/>
                <a:gd name="T108" fmla="*/ 2147483647 w 345"/>
                <a:gd name="T109" fmla="*/ 2147483647 h 375"/>
                <a:gd name="T110" fmla="*/ 0 w 345"/>
                <a:gd name="T111" fmla="*/ 2147483647 h 375"/>
                <a:gd name="T112" fmla="*/ 2147483647 w 345"/>
                <a:gd name="T113" fmla="*/ 2147483647 h 37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45"/>
                <a:gd name="T172" fmla="*/ 0 h 375"/>
                <a:gd name="T173" fmla="*/ 345 w 345"/>
                <a:gd name="T174" fmla="*/ 375 h 37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45" h="375">
                  <a:moveTo>
                    <a:pt x="258" y="130"/>
                  </a:moveTo>
                  <a:lnTo>
                    <a:pt x="258" y="130"/>
                  </a:lnTo>
                  <a:lnTo>
                    <a:pt x="262" y="141"/>
                  </a:lnTo>
                  <a:lnTo>
                    <a:pt x="266" y="150"/>
                  </a:lnTo>
                  <a:lnTo>
                    <a:pt x="268" y="161"/>
                  </a:lnTo>
                  <a:lnTo>
                    <a:pt x="268" y="172"/>
                  </a:lnTo>
                  <a:lnTo>
                    <a:pt x="268" y="184"/>
                  </a:lnTo>
                  <a:lnTo>
                    <a:pt x="266" y="194"/>
                  </a:lnTo>
                  <a:lnTo>
                    <a:pt x="262" y="205"/>
                  </a:lnTo>
                  <a:lnTo>
                    <a:pt x="258" y="214"/>
                  </a:lnTo>
                  <a:lnTo>
                    <a:pt x="258" y="130"/>
                  </a:lnTo>
                  <a:close/>
                  <a:moveTo>
                    <a:pt x="258" y="272"/>
                  </a:moveTo>
                  <a:lnTo>
                    <a:pt x="258" y="249"/>
                  </a:lnTo>
                  <a:lnTo>
                    <a:pt x="261" y="251"/>
                  </a:lnTo>
                  <a:lnTo>
                    <a:pt x="264" y="252"/>
                  </a:lnTo>
                  <a:lnTo>
                    <a:pt x="295" y="282"/>
                  </a:lnTo>
                  <a:lnTo>
                    <a:pt x="296" y="286"/>
                  </a:lnTo>
                  <a:lnTo>
                    <a:pt x="296" y="289"/>
                  </a:lnTo>
                  <a:lnTo>
                    <a:pt x="296" y="291"/>
                  </a:lnTo>
                  <a:lnTo>
                    <a:pt x="295" y="295"/>
                  </a:lnTo>
                  <a:lnTo>
                    <a:pt x="291" y="297"/>
                  </a:lnTo>
                  <a:lnTo>
                    <a:pt x="288" y="298"/>
                  </a:lnTo>
                  <a:lnTo>
                    <a:pt x="284" y="297"/>
                  </a:lnTo>
                  <a:lnTo>
                    <a:pt x="281" y="295"/>
                  </a:lnTo>
                  <a:lnTo>
                    <a:pt x="258" y="272"/>
                  </a:lnTo>
                  <a:close/>
                  <a:moveTo>
                    <a:pt x="258" y="96"/>
                  </a:moveTo>
                  <a:lnTo>
                    <a:pt x="258" y="73"/>
                  </a:lnTo>
                  <a:lnTo>
                    <a:pt x="281" y="50"/>
                  </a:lnTo>
                  <a:lnTo>
                    <a:pt x="284" y="49"/>
                  </a:lnTo>
                  <a:lnTo>
                    <a:pt x="288" y="48"/>
                  </a:lnTo>
                  <a:lnTo>
                    <a:pt x="291" y="49"/>
                  </a:lnTo>
                  <a:lnTo>
                    <a:pt x="295" y="50"/>
                  </a:lnTo>
                  <a:lnTo>
                    <a:pt x="296" y="53"/>
                  </a:lnTo>
                  <a:lnTo>
                    <a:pt x="296" y="57"/>
                  </a:lnTo>
                  <a:lnTo>
                    <a:pt x="296" y="60"/>
                  </a:lnTo>
                  <a:lnTo>
                    <a:pt x="295" y="64"/>
                  </a:lnTo>
                  <a:lnTo>
                    <a:pt x="264" y="94"/>
                  </a:lnTo>
                  <a:lnTo>
                    <a:pt x="261" y="95"/>
                  </a:lnTo>
                  <a:lnTo>
                    <a:pt x="258" y="96"/>
                  </a:lnTo>
                  <a:close/>
                  <a:moveTo>
                    <a:pt x="284" y="172"/>
                  </a:moveTo>
                  <a:lnTo>
                    <a:pt x="284" y="172"/>
                  </a:lnTo>
                  <a:lnTo>
                    <a:pt x="285" y="169"/>
                  </a:lnTo>
                  <a:lnTo>
                    <a:pt x="287" y="167"/>
                  </a:lnTo>
                  <a:lnTo>
                    <a:pt x="289" y="164"/>
                  </a:lnTo>
                  <a:lnTo>
                    <a:pt x="294" y="164"/>
                  </a:lnTo>
                  <a:lnTo>
                    <a:pt x="336" y="164"/>
                  </a:lnTo>
                  <a:lnTo>
                    <a:pt x="340" y="164"/>
                  </a:lnTo>
                  <a:lnTo>
                    <a:pt x="342" y="167"/>
                  </a:lnTo>
                  <a:lnTo>
                    <a:pt x="344" y="169"/>
                  </a:lnTo>
                  <a:lnTo>
                    <a:pt x="345" y="172"/>
                  </a:lnTo>
                  <a:lnTo>
                    <a:pt x="344" y="176"/>
                  </a:lnTo>
                  <a:lnTo>
                    <a:pt x="342" y="179"/>
                  </a:lnTo>
                  <a:lnTo>
                    <a:pt x="340" y="180"/>
                  </a:lnTo>
                  <a:lnTo>
                    <a:pt x="336" y="182"/>
                  </a:lnTo>
                  <a:lnTo>
                    <a:pt x="294" y="182"/>
                  </a:lnTo>
                  <a:lnTo>
                    <a:pt x="289" y="180"/>
                  </a:lnTo>
                  <a:lnTo>
                    <a:pt x="287" y="179"/>
                  </a:lnTo>
                  <a:lnTo>
                    <a:pt x="285" y="176"/>
                  </a:lnTo>
                  <a:lnTo>
                    <a:pt x="284" y="172"/>
                  </a:lnTo>
                  <a:close/>
                  <a:moveTo>
                    <a:pt x="173" y="77"/>
                  </a:moveTo>
                  <a:lnTo>
                    <a:pt x="173" y="77"/>
                  </a:lnTo>
                  <a:lnTo>
                    <a:pt x="187" y="79"/>
                  </a:lnTo>
                  <a:lnTo>
                    <a:pt x="200" y="81"/>
                  </a:lnTo>
                  <a:lnTo>
                    <a:pt x="212" y="85"/>
                  </a:lnTo>
                  <a:lnTo>
                    <a:pt x="224" y="92"/>
                  </a:lnTo>
                  <a:lnTo>
                    <a:pt x="235" y="100"/>
                  </a:lnTo>
                  <a:lnTo>
                    <a:pt x="243" y="108"/>
                  </a:lnTo>
                  <a:lnTo>
                    <a:pt x="252" y="119"/>
                  </a:lnTo>
                  <a:lnTo>
                    <a:pt x="258" y="130"/>
                  </a:lnTo>
                  <a:lnTo>
                    <a:pt x="258" y="214"/>
                  </a:lnTo>
                  <a:lnTo>
                    <a:pt x="252" y="225"/>
                  </a:lnTo>
                  <a:lnTo>
                    <a:pt x="245" y="236"/>
                  </a:lnTo>
                  <a:lnTo>
                    <a:pt x="235" y="245"/>
                  </a:lnTo>
                  <a:lnTo>
                    <a:pt x="224" y="252"/>
                  </a:lnTo>
                  <a:lnTo>
                    <a:pt x="224" y="328"/>
                  </a:lnTo>
                  <a:lnTo>
                    <a:pt x="224" y="337"/>
                  </a:lnTo>
                  <a:lnTo>
                    <a:pt x="222" y="345"/>
                  </a:lnTo>
                  <a:lnTo>
                    <a:pt x="216" y="354"/>
                  </a:lnTo>
                  <a:lnTo>
                    <a:pt x="211" y="360"/>
                  </a:lnTo>
                  <a:lnTo>
                    <a:pt x="204" y="367"/>
                  </a:lnTo>
                  <a:lnTo>
                    <a:pt x="196" y="371"/>
                  </a:lnTo>
                  <a:lnTo>
                    <a:pt x="188" y="374"/>
                  </a:lnTo>
                  <a:lnTo>
                    <a:pt x="178" y="375"/>
                  </a:lnTo>
                  <a:lnTo>
                    <a:pt x="173" y="375"/>
                  </a:lnTo>
                  <a:lnTo>
                    <a:pt x="173" y="290"/>
                  </a:lnTo>
                  <a:lnTo>
                    <a:pt x="206" y="290"/>
                  </a:lnTo>
                  <a:lnTo>
                    <a:pt x="206" y="247"/>
                  </a:lnTo>
                  <a:lnTo>
                    <a:pt x="207" y="242"/>
                  </a:lnTo>
                  <a:lnTo>
                    <a:pt x="211" y="238"/>
                  </a:lnTo>
                  <a:lnTo>
                    <a:pt x="219" y="233"/>
                  </a:lnTo>
                  <a:lnTo>
                    <a:pt x="226" y="226"/>
                  </a:lnTo>
                  <a:lnTo>
                    <a:pt x="233" y="219"/>
                  </a:lnTo>
                  <a:lnTo>
                    <a:pt x="238" y="211"/>
                  </a:lnTo>
                  <a:lnTo>
                    <a:pt x="242" y="202"/>
                  </a:lnTo>
                  <a:lnTo>
                    <a:pt x="246" y="192"/>
                  </a:lnTo>
                  <a:lnTo>
                    <a:pt x="248" y="183"/>
                  </a:lnTo>
                  <a:lnTo>
                    <a:pt x="249" y="172"/>
                  </a:lnTo>
                  <a:lnTo>
                    <a:pt x="248" y="157"/>
                  </a:lnTo>
                  <a:lnTo>
                    <a:pt x="242" y="144"/>
                  </a:lnTo>
                  <a:lnTo>
                    <a:pt x="235" y="130"/>
                  </a:lnTo>
                  <a:lnTo>
                    <a:pt x="226" y="119"/>
                  </a:lnTo>
                  <a:lnTo>
                    <a:pt x="215" y="110"/>
                  </a:lnTo>
                  <a:lnTo>
                    <a:pt x="203" y="103"/>
                  </a:lnTo>
                  <a:lnTo>
                    <a:pt x="188" y="99"/>
                  </a:lnTo>
                  <a:lnTo>
                    <a:pt x="173" y="96"/>
                  </a:lnTo>
                  <a:lnTo>
                    <a:pt x="173" y="77"/>
                  </a:lnTo>
                  <a:close/>
                  <a:moveTo>
                    <a:pt x="258" y="73"/>
                  </a:moveTo>
                  <a:lnTo>
                    <a:pt x="252" y="81"/>
                  </a:lnTo>
                  <a:lnTo>
                    <a:pt x="250" y="84"/>
                  </a:lnTo>
                  <a:lnTo>
                    <a:pt x="249" y="87"/>
                  </a:lnTo>
                  <a:lnTo>
                    <a:pt x="250" y="91"/>
                  </a:lnTo>
                  <a:lnTo>
                    <a:pt x="252" y="94"/>
                  </a:lnTo>
                  <a:lnTo>
                    <a:pt x="254" y="95"/>
                  </a:lnTo>
                  <a:lnTo>
                    <a:pt x="258" y="96"/>
                  </a:lnTo>
                  <a:lnTo>
                    <a:pt x="258" y="73"/>
                  </a:lnTo>
                  <a:close/>
                  <a:moveTo>
                    <a:pt x="258" y="249"/>
                  </a:moveTo>
                  <a:lnTo>
                    <a:pt x="258" y="249"/>
                  </a:lnTo>
                  <a:lnTo>
                    <a:pt x="254" y="251"/>
                  </a:lnTo>
                  <a:lnTo>
                    <a:pt x="252" y="252"/>
                  </a:lnTo>
                  <a:lnTo>
                    <a:pt x="250" y="255"/>
                  </a:lnTo>
                  <a:lnTo>
                    <a:pt x="249" y="259"/>
                  </a:lnTo>
                  <a:lnTo>
                    <a:pt x="250" y="261"/>
                  </a:lnTo>
                  <a:lnTo>
                    <a:pt x="252" y="264"/>
                  </a:lnTo>
                  <a:lnTo>
                    <a:pt x="258" y="272"/>
                  </a:lnTo>
                  <a:lnTo>
                    <a:pt x="258" y="249"/>
                  </a:lnTo>
                  <a:close/>
                  <a:moveTo>
                    <a:pt x="173" y="60"/>
                  </a:moveTo>
                  <a:lnTo>
                    <a:pt x="173" y="0"/>
                  </a:lnTo>
                  <a:lnTo>
                    <a:pt x="176" y="1"/>
                  </a:lnTo>
                  <a:lnTo>
                    <a:pt x="178" y="3"/>
                  </a:lnTo>
                  <a:lnTo>
                    <a:pt x="180" y="6"/>
                  </a:lnTo>
                  <a:lnTo>
                    <a:pt x="181" y="8"/>
                  </a:lnTo>
                  <a:lnTo>
                    <a:pt x="181" y="52"/>
                  </a:lnTo>
                  <a:lnTo>
                    <a:pt x="180" y="54"/>
                  </a:lnTo>
                  <a:lnTo>
                    <a:pt x="178" y="57"/>
                  </a:lnTo>
                  <a:lnTo>
                    <a:pt x="176" y="60"/>
                  </a:lnTo>
                  <a:lnTo>
                    <a:pt x="173" y="60"/>
                  </a:lnTo>
                  <a:close/>
                  <a:moveTo>
                    <a:pt x="173" y="375"/>
                  </a:moveTo>
                  <a:lnTo>
                    <a:pt x="166" y="375"/>
                  </a:lnTo>
                  <a:lnTo>
                    <a:pt x="157" y="374"/>
                  </a:lnTo>
                  <a:lnTo>
                    <a:pt x="147" y="371"/>
                  </a:lnTo>
                  <a:lnTo>
                    <a:pt x="139" y="367"/>
                  </a:lnTo>
                  <a:lnTo>
                    <a:pt x="132" y="360"/>
                  </a:lnTo>
                  <a:lnTo>
                    <a:pt x="127" y="354"/>
                  </a:lnTo>
                  <a:lnTo>
                    <a:pt x="123" y="345"/>
                  </a:lnTo>
                  <a:lnTo>
                    <a:pt x="120" y="337"/>
                  </a:lnTo>
                  <a:lnTo>
                    <a:pt x="119" y="328"/>
                  </a:lnTo>
                  <a:lnTo>
                    <a:pt x="119" y="252"/>
                  </a:lnTo>
                  <a:lnTo>
                    <a:pt x="109" y="244"/>
                  </a:lnTo>
                  <a:lnTo>
                    <a:pt x="100" y="234"/>
                  </a:lnTo>
                  <a:lnTo>
                    <a:pt x="93" y="224"/>
                  </a:lnTo>
                  <a:lnTo>
                    <a:pt x="86" y="213"/>
                  </a:lnTo>
                  <a:lnTo>
                    <a:pt x="86" y="131"/>
                  </a:lnTo>
                  <a:lnTo>
                    <a:pt x="93" y="121"/>
                  </a:lnTo>
                  <a:lnTo>
                    <a:pt x="101" y="110"/>
                  </a:lnTo>
                  <a:lnTo>
                    <a:pt x="111" y="100"/>
                  </a:lnTo>
                  <a:lnTo>
                    <a:pt x="122" y="92"/>
                  </a:lnTo>
                  <a:lnTo>
                    <a:pt x="132" y="85"/>
                  </a:lnTo>
                  <a:lnTo>
                    <a:pt x="146" y="81"/>
                  </a:lnTo>
                  <a:lnTo>
                    <a:pt x="158" y="79"/>
                  </a:lnTo>
                  <a:lnTo>
                    <a:pt x="173" y="77"/>
                  </a:lnTo>
                  <a:lnTo>
                    <a:pt x="173" y="96"/>
                  </a:lnTo>
                  <a:lnTo>
                    <a:pt x="158" y="99"/>
                  </a:lnTo>
                  <a:lnTo>
                    <a:pt x="143" y="103"/>
                  </a:lnTo>
                  <a:lnTo>
                    <a:pt x="131" y="110"/>
                  </a:lnTo>
                  <a:lnTo>
                    <a:pt x="119" y="119"/>
                  </a:lnTo>
                  <a:lnTo>
                    <a:pt x="109" y="130"/>
                  </a:lnTo>
                  <a:lnTo>
                    <a:pt x="103" y="144"/>
                  </a:lnTo>
                  <a:lnTo>
                    <a:pt x="99" y="157"/>
                  </a:lnTo>
                  <a:lnTo>
                    <a:pt x="97" y="172"/>
                  </a:lnTo>
                  <a:lnTo>
                    <a:pt x="97" y="183"/>
                  </a:lnTo>
                  <a:lnTo>
                    <a:pt x="100" y="192"/>
                  </a:lnTo>
                  <a:lnTo>
                    <a:pt x="103" y="202"/>
                  </a:lnTo>
                  <a:lnTo>
                    <a:pt x="107" y="210"/>
                  </a:lnTo>
                  <a:lnTo>
                    <a:pt x="112" y="218"/>
                  </a:lnTo>
                  <a:lnTo>
                    <a:pt x="119" y="226"/>
                  </a:lnTo>
                  <a:lnTo>
                    <a:pt x="126" y="232"/>
                  </a:lnTo>
                  <a:lnTo>
                    <a:pt x="134" y="237"/>
                  </a:lnTo>
                  <a:lnTo>
                    <a:pt x="138" y="241"/>
                  </a:lnTo>
                  <a:lnTo>
                    <a:pt x="139" y="247"/>
                  </a:lnTo>
                  <a:lnTo>
                    <a:pt x="139" y="290"/>
                  </a:lnTo>
                  <a:lnTo>
                    <a:pt x="173" y="290"/>
                  </a:lnTo>
                  <a:lnTo>
                    <a:pt x="173" y="375"/>
                  </a:lnTo>
                  <a:close/>
                  <a:moveTo>
                    <a:pt x="173" y="0"/>
                  </a:moveTo>
                  <a:lnTo>
                    <a:pt x="173" y="60"/>
                  </a:lnTo>
                  <a:lnTo>
                    <a:pt x="172" y="60"/>
                  </a:lnTo>
                  <a:lnTo>
                    <a:pt x="169" y="60"/>
                  </a:lnTo>
                  <a:lnTo>
                    <a:pt x="166" y="58"/>
                  </a:lnTo>
                  <a:lnTo>
                    <a:pt x="164" y="54"/>
                  </a:lnTo>
                  <a:lnTo>
                    <a:pt x="164" y="52"/>
                  </a:lnTo>
                  <a:lnTo>
                    <a:pt x="164" y="8"/>
                  </a:lnTo>
                  <a:lnTo>
                    <a:pt x="164" y="6"/>
                  </a:lnTo>
                  <a:lnTo>
                    <a:pt x="166" y="3"/>
                  </a:lnTo>
                  <a:lnTo>
                    <a:pt x="169" y="0"/>
                  </a:lnTo>
                  <a:lnTo>
                    <a:pt x="172" y="0"/>
                  </a:lnTo>
                  <a:lnTo>
                    <a:pt x="173" y="0"/>
                  </a:lnTo>
                  <a:close/>
                  <a:moveTo>
                    <a:pt x="86" y="271"/>
                  </a:moveTo>
                  <a:lnTo>
                    <a:pt x="93" y="264"/>
                  </a:lnTo>
                  <a:lnTo>
                    <a:pt x="94" y="261"/>
                  </a:lnTo>
                  <a:lnTo>
                    <a:pt x="96" y="259"/>
                  </a:lnTo>
                  <a:lnTo>
                    <a:pt x="94" y="255"/>
                  </a:lnTo>
                  <a:lnTo>
                    <a:pt x="93" y="252"/>
                  </a:lnTo>
                  <a:lnTo>
                    <a:pt x="90" y="251"/>
                  </a:lnTo>
                  <a:lnTo>
                    <a:pt x="86" y="249"/>
                  </a:lnTo>
                  <a:lnTo>
                    <a:pt x="86" y="271"/>
                  </a:lnTo>
                  <a:close/>
                  <a:moveTo>
                    <a:pt x="86" y="96"/>
                  </a:moveTo>
                  <a:lnTo>
                    <a:pt x="86" y="96"/>
                  </a:lnTo>
                  <a:lnTo>
                    <a:pt x="90" y="95"/>
                  </a:lnTo>
                  <a:lnTo>
                    <a:pt x="93" y="94"/>
                  </a:lnTo>
                  <a:lnTo>
                    <a:pt x="94" y="91"/>
                  </a:lnTo>
                  <a:lnTo>
                    <a:pt x="96" y="87"/>
                  </a:lnTo>
                  <a:lnTo>
                    <a:pt x="94" y="84"/>
                  </a:lnTo>
                  <a:lnTo>
                    <a:pt x="93" y="81"/>
                  </a:lnTo>
                  <a:lnTo>
                    <a:pt x="86" y="75"/>
                  </a:lnTo>
                  <a:lnTo>
                    <a:pt x="86" y="96"/>
                  </a:lnTo>
                  <a:close/>
                  <a:moveTo>
                    <a:pt x="86" y="213"/>
                  </a:moveTo>
                  <a:lnTo>
                    <a:pt x="86" y="213"/>
                  </a:lnTo>
                  <a:lnTo>
                    <a:pt x="82" y="203"/>
                  </a:lnTo>
                  <a:lnTo>
                    <a:pt x="80" y="194"/>
                  </a:lnTo>
                  <a:lnTo>
                    <a:pt x="78" y="183"/>
                  </a:lnTo>
                  <a:lnTo>
                    <a:pt x="77" y="172"/>
                  </a:lnTo>
                  <a:lnTo>
                    <a:pt x="78" y="161"/>
                  </a:lnTo>
                  <a:lnTo>
                    <a:pt x="80" y="152"/>
                  </a:lnTo>
                  <a:lnTo>
                    <a:pt x="82" y="141"/>
                  </a:lnTo>
                  <a:lnTo>
                    <a:pt x="86" y="131"/>
                  </a:lnTo>
                  <a:lnTo>
                    <a:pt x="86" y="213"/>
                  </a:lnTo>
                  <a:close/>
                  <a:moveTo>
                    <a:pt x="86" y="75"/>
                  </a:moveTo>
                  <a:lnTo>
                    <a:pt x="86" y="96"/>
                  </a:lnTo>
                  <a:lnTo>
                    <a:pt x="84" y="95"/>
                  </a:lnTo>
                  <a:lnTo>
                    <a:pt x="80" y="94"/>
                  </a:lnTo>
                  <a:lnTo>
                    <a:pt x="50" y="64"/>
                  </a:lnTo>
                  <a:lnTo>
                    <a:pt x="48" y="60"/>
                  </a:lnTo>
                  <a:lnTo>
                    <a:pt x="47" y="57"/>
                  </a:lnTo>
                  <a:lnTo>
                    <a:pt x="48" y="53"/>
                  </a:lnTo>
                  <a:lnTo>
                    <a:pt x="50" y="50"/>
                  </a:lnTo>
                  <a:lnTo>
                    <a:pt x="53" y="49"/>
                  </a:lnTo>
                  <a:lnTo>
                    <a:pt x="57" y="48"/>
                  </a:lnTo>
                  <a:lnTo>
                    <a:pt x="59" y="49"/>
                  </a:lnTo>
                  <a:lnTo>
                    <a:pt x="62" y="50"/>
                  </a:lnTo>
                  <a:lnTo>
                    <a:pt x="86" y="75"/>
                  </a:lnTo>
                  <a:close/>
                  <a:moveTo>
                    <a:pt x="86" y="249"/>
                  </a:moveTo>
                  <a:lnTo>
                    <a:pt x="86" y="271"/>
                  </a:lnTo>
                  <a:lnTo>
                    <a:pt x="62" y="295"/>
                  </a:lnTo>
                  <a:lnTo>
                    <a:pt x="59" y="297"/>
                  </a:lnTo>
                  <a:lnTo>
                    <a:pt x="57" y="298"/>
                  </a:lnTo>
                  <a:lnTo>
                    <a:pt x="53" y="297"/>
                  </a:lnTo>
                  <a:lnTo>
                    <a:pt x="50" y="295"/>
                  </a:lnTo>
                  <a:lnTo>
                    <a:pt x="48" y="291"/>
                  </a:lnTo>
                  <a:lnTo>
                    <a:pt x="47" y="289"/>
                  </a:lnTo>
                  <a:lnTo>
                    <a:pt x="48" y="286"/>
                  </a:lnTo>
                  <a:lnTo>
                    <a:pt x="50" y="282"/>
                  </a:lnTo>
                  <a:lnTo>
                    <a:pt x="80" y="252"/>
                  </a:lnTo>
                  <a:lnTo>
                    <a:pt x="84" y="251"/>
                  </a:lnTo>
                  <a:lnTo>
                    <a:pt x="86" y="249"/>
                  </a:lnTo>
                  <a:close/>
                  <a:moveTo>
                    <a:pt x="8" y="164"/>
                  </a:moveTo>
                  <a:lnTo>
                    <a:pt x="8" y="164"/>
                  </a:lnTo>
                  <a:lnTo>
                    <a:pt x="51" y="164"/>
                  </a:lnTo>
                  <a:lnTo>
                    <a:pt x="54" y="164"/>
                  </a:lnTo>
                  <a:lnTo>
                    <a:pt x="57" y="167"/>
                  </a:lnTo>
                  <a:lnTo>
                    <a:pt x="59" y="169"/>
                  </a:lnTo>
                  <a:lnTo>
                    <a:pt x="59" y="172"/>
                  </a:lnTo>
                  <a:lnTo>
                    <a:pt x="59" y="176"/>
                  </a:lnTo>
                  <a:lnTo>
                    <a:pt x="57" y="179"/>
                  </a:lnTo>
                  <a:lnTo>
                    <a:pt x="54" y="180"/>
                  </a:lnTo>
                  <a:lnTo>
                    <a:pt x="51" y="182"/>
                  </a:lnTo>
                  <a:lnTo>
                    <a:pt x="8" y="182"/>
                  </a:lnTo>
                  <a:lnTo>
                    <a:pt x="5" y="180"/>
                  </a:lnTo>
                  <a:lnTo>
                    <a:pt x="2" y="179"/>
                  </a:lnTo>
                  <a:lnTo>
                    <a:pt x="0" y="176"/>
                  </a:lnTo>
                  <a:lnTo>
                    <a:pt x="0" y="172"/>
                  </a:lnTo>
                  <a:lnTo>
                    <a:pt x="0" y="169"/>
                  </a:lnTo>
                  <a:lnTo>
                    <a:pt x="2" y="167"/>
                  </a:lnTo>
                  <a:lnTo>
                    <a:pt x="5" y="164"/>
                  </a:lnTo>
                  <a:lnTo>
                    <a:pt x="8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53"/>
            <p:cNvSpPr>
              <a:spLocks noEditPoints="1" noChangeArrowheads="1"/>
            </p:cNvSpPr>
            <p:nvPr/>
          </p:nvSpPr>
          <p:spPr bwMode="auto">
            <a:xfrm>
              <a:off x="3854929" y="615065"/>
              <a:ext cx="339214" cy="338008"/>
            </a:xfrm>
            <a:custGeom>
              <a:avLst/>
              <a:gdLst>
                <a:gd name="T0" fmla="*/ 2147483647 w 325"/>
                <a:gd name="T1" fmla="*/ 2147483647 h 318"/>
                <a:gd name="T2" fmla="*/ 2147483647 w 325"/>
                <a:gd name="T3" fmla="*/ 2147483647 h 318"/>
                <a:gd name="T4" fmla="*/ 2147483647 w 325"/>
                <a:gd name="T5" fmla="*/ 2147483647 h 318"/>
                <a:gd name="T6" fmla="*/ 2147483647 w 325"/>
                <a:gd name="T7" fmla="*/ 2147483647 h 318"/>
                <a:gd name="T8" fmla="*/ 2147483647 w 325"/>
                <a:gd name="T9" fmla="*/ 2147483647 h 318"/>
                <a:gd name="T10" fmla="*/ 2147483647 w 325"/>
                <a:gd name="T11" fmla="*/ 2147483647 h 318"/>
                <a:gd name="T12" fmla="*/ 2147483647 w 325"/>
                <a:gd name="T13" fmla="*/ 2147483647 h 318"/>
                <a:gd name="T14" fmla="*/ 2147483647 w 325"/>
                <a:gd name="T15" fmla="*/ 2147483647 h 318"/>
                <a:gd name="T16" fmla="*/ 2147483647 w 325"/>
                <a:gd name="T17" fmla="*/ 2147483647 h 318"/>
                <a:gd name="T18" fmla="*/ 2147483647 w 325"/>
                <a:gd name="T19" fmla="*/ 2147483647 h 318"/>
                <a:gd name="T20" fmla="*/ 2147483647 w 325"/>
                <a:gd name="T21" fmla="*/ 2147483647 h 318"/>
                <a:gd name="T22" fmla="*/ 2147483647 w 325"/>
                <a:gd name="T23" fmla="*/ 2147483647 h 318"/>
                <a:gd name="T24" fmla="*/ 2147483647 w 325"/>
                <a:gd name="T25" fmla="*/ 2147483647 h 318"/>
                <a:gd name="T26" fmla="*/ 2147483647 w 325"/>
                <a:gd name="T27" fmla="*/ 2147483647 h 318"/>
                <a:gd name="T28" fmla="*/ 2147483647 w 325"/>
                <a:gd name="T29" fmla="*/ 2147483647 h 318"/>
                <a:gd name="T30" fmla="*/ 2147483647 w 325"/>
                <a:gd name="T31" fmla="*/ 2147483647 h 318"/>
                <a:gd name="T32" fmla="*/ 2147483647 w 325"/>
                <a:gd name="T33" fmla="*/ 2147483647 h 318"/>
                <a:gd name="T34" fmla="*/ 2147483647 w 325"/>
                <a:gd name="T35" fmla="*/ 2147483647 h 318"/>
                <a:gd name="T36" fmla="*/ 2147483647 w 325"/>
                <a:gd name="T37" fmla="*/ 2147483647 h 318"/>
                <a:gd name="T38" fmla="*/ 2147483647 w 325"/>
                <a:gd name="T39" fmla="*/ 2147483647 h 318"/>
                <a:gd name="T40" fmla="*/ 2147483647 w 325"/>
                <a:gd name="T41" fmla="*/ 2147483647 h 318"/>
                <a:gd name="T42" fmla="*/ 2147483647 w 325"/>
                <a:gd name="T43" fmla="*/ 2147483647 h 318"/>
                <a:gd name="T44" fmla="*/ 2147483647 w 325"/>
                <a:gd name="T45" fmla="*/ 2147483647 h 318"/>
                <a:gd name="T46" fmla="*/ 2147483647 w 325"/>
                <a:gd name="T47" fmla="*/ 2147483647 h 318"/>
                <a:gd name="T48" fmla="*/ 2147483647 w 325"/>
                <a:gd name="T49" fmla="*/ 2147483647 h 318"/>
                <a:gd name="T50" fmla="*/ 2147483647 w 325"/>
                <a:gd name="T51" fmla="*/ 2147483647 h 318"/>
                <a:gd name="T52" fmla="*/ 2147483647 w 325"/>
                <a:gd name="T53" fmla="*/ 2147483647 h 318"/>
                <a:gd name="T54" fmla="*/ 2147483647 w 325"/>
                <a:gd name="T55" fmla="*/ 2147483647 h 318"/>
                <a:gd name="T56" fmla="*/ 2147483647 w 325"/>
                <a:gd name="T57" fmla="*/ 2147483647 h 318"/>
                <a:gd name="T58" fmla="*/ 2147483647 w 325"/>
                <a:gd name="T59" fmla="*/ 2147483647 h 318"/>
                <a:gd name="T60" fmla="*/ 2147483647 w 325"/>
                <a:gd name="T61" fmla="*/ 2147483647 h 318"/>
                <a:gd name="T62" fmla="*/ 2147483647 w 325"/>
                <a:gd name="T63" fmla="*/ 2147483647 h 318"/>
                <a:gd name="T64" fmla="*/ 2147483647 w 325"/>
                <a:gd name="T65" fmla="*/ 2147483647 h 318"/>
                <a:gd name="T66" fmla="*/ 2147483647 w 325"/>
                <a:gd name="T67" fmla="*/ 2147483647 h 318"/>
                <a:gd name="T68" fmla="*/ 2147483647 w 325"/>
                <a:gd name="T69" fmla="*/ 2147483647 h 318"/>
                <a:gd name="T70" fmla="*/ 2147483647 w 325"/>
                <a:gd name="T71" fmla="*/ 2147483647 h 318"/>
                <a:gd name="T72" fmla="*/ 2147483647 w 325"/>
                <a:gd name="T73" fmla="*/ 2147483647 h 318"/>
                <a:gd name="T74" fmla="*/ 2147483647 w 325"/>
                <a:gd name="T75" fmla="*/ 2147483647 h 318"/>
                <a:gd name="T76" fmla="*/ 2147483647 w 325"/>
                <a:gd name="T77" fmla="*/ 2147483647 h 318"/>
                <a:gd name="T78" fmla="*/ 2147483647 w 325"/>
                <a:gd name="T79" fmla="*/ 2147483647 h 318"/>
                <a:gd name="T80" fmla="*/ 2147483647 w 325"/>
                <a:gd name="T81" fmla="*/ 2147483647 h 318"/>
                <a:gd name="T82" fmla="*/ 2147483647 w 325"/>
                <a:gd name="T83" fmla="*/ 2147483647 h 318"/>
                <a:gd name="T84" fmla="*/ 2147483647 w 325"/>
                <a:gd name="T85" fmla="*/ 2147483647 h 318"/>
                <a:gd name="T86" fmla="*/ 2147483647 w 325"/>
                <a:gd name="T87" fmla="*/ 2147483647 h 318"/>
                <a:gd name="T88" fmla="*/ 2147483647 w 325"/>
                <a:gd name="T89" fmla="*/ 2147483647 h 318"/>
                <a:gd name="T90" fmla="*/ 2147483647 w 325"/>
                <a:gd name="T91" fmla="*/ 2147483647 h 318"/>
                <a:gd name="T92" fmla="*/ 2147483647 w 325"/>
                <a:gd name="T93" fmla="*/ 2147483647 h 318"/>
                <a:gd name="T94" fmla="*/ 2147483647 w 325"/>
                <a:gd name="T95" fmla="*/ 2147483647 h 318"/>
                <a:gd name="T96" fmla="*/ 2147483647 w 325"/>
                <a:gd name="T97" fmla="*/ 2147483647 h 318"/>
                <a:gd name="T98" fmla="*/ 2147483647 w 325"/>
                <a:gd name="T99" fmla="*/ 2147483647 h 318"/>
                <a:gd name="T100" fmla="*/ 2147483647 w 325"/>
                <a:gd name="T101" fmla="*/ 2147483647 h 31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25"/>
                <a:gd name="T154" fmla="*/ 0 h 318"/>
                <a:gd name="T155" fmla="*/ 325 w 325"/>
                <a:gd name="T156" fmla="*/ 318 h 31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25" h="318">
                  <a:moveTo>
                    <a:pt x="194" y="31"/>
                  </a:moveTo>
                  <a:lnTo>
                    <a:pt x="194" y="31"/>
                  </a:lnTo>
                  <a:lnTo>
                    <a:pt x="196" y="33"/>
                  </a:lnTo>
                  <a:lnTo>
                    <a:pt x="200" y="35"/>
                  </a:lnTo>
                  <a:lnTo>
                    <a:pt x="206" y="35"/>
                  </a:lnTo>
                  <a:lnTo>
                    <a:pt x="210" y="33"/>
                  </a:lnTo>
                  <a:lnTo>
                    <a:pt x="214" y="29"/>
                  </a:lnTo>
                  <a:lnTo>
                    <a:pt x="215" y="25"/>
                  </a:lnTo>
                  <a:lnTo>
                    <a:pt x="217" y="20"/>
                  </a:lnTo>
                  <a:lnTo>
                    <a:pt x="215" y="16"/>
                  </a:lnTo>
                  <a:lnTo>
                    <a:pt x="211" y="12"/>
                  </a:lnTo>
                  <a:lnTo>
                    <a:pt x="207" y="9"/>
                  </a:lnTo>
                  <a:lnTo>
                    <a:pt x="223" y="0"/>
                  </a:lnTo>
                  <a:lnTo>
                    <a:pt x="321" y="177"/>
                  </a:lnTo>
                  <a:lnTo>
                    <a:pt x="324" y="182"/>
                  </a:lnTo>
                  <a:lnTo>
                    <a:pt x="325" y="189"/>
                  </a:lnTo>
                  <a:lnTo>
                    <a:pt x="325" y="196"/>
                  </a:lnTo>
                  <a:lnTo>
                    <a:pt x="324" y="201"/>
                  </a:lnTo>
                  <a:lnTo>
                    <a:pt x="322" y="208"/>
                  </a:lnTo>
                  <a:lnTo>
                    <a:pt x="318" y="212"/>
                  </a:lnTo>
                  <a:lnTo>
                    <a:pt x="314" y="218"/>
                  </a:lnTo>
                  <a:lnTo>
                    <a:pt x="309" y="222"/>
                  </a:lnTo>
                  <a:lnTo>
                    <a:pt x="194" y="285"/>
                  </a:lnTo>
                  <a:lnTo>
                    <a:pt x="194" y="212"/>
                  </a:lnTo>
                  <a:lnTo>
                    <a:pt x="291" y="158"/>
                  </a:lnTo>
                  <a:lnTo>
                    <a:pt x="293" y="155"/>
                  </a:lnTo>
                  <a:lnTo>
                    <a:pt x="293" y="154"/>
                  </a:lnTo>
                  <a:lnTo>
                    <a:pt x="291" y="153"/>
                  </a:lnTo>
                  <a:lnTo>
                    <a:pt x="288" y="153"/>
                  </a:lnTo>
                  <a:lnTo>
                    <a:pt x="194" y="205"/>
                  </a:lnTo>
                  <a:lnTo>
                    <a:pt x="194" y="174"/>
                  </a:lnTo>
                  <a:lnTo>
                    <a:pt x="275" y="130"/>
                  </a:lnTo>
                  <a:lnTo>
                    <a:pt x="276" y="127"/>
                  </a:lnTo>
                  <a:lnTo>
                    <a:pt x="276" y="126"/>
                  </a:lnTo>
                  <a:lnTo>
                    <a:pt x="275" y="124"/>
                  </a:lnTo>
                  <a:lnTo>
                    <a:pt x="272" y="124"/>
                  </a:lnTo>
                  <a:lnTo>
                    <a:pt x="194" y="168"/>
                  </a:lnTo>
                  <a:lnTo>
                    <a:pt x="194" y="138"/>
                  </a:lnTo>
                  <a:lnTo>
                    <a:pt x="260" y="101"/>
                  </a:lnTo>
                  <a:lnTo>
                    <a:pt x="261" y="98"/>
                  </a:lnTo>
                  <a:lnTo>
                    <a:pt x="261" y="97"/>
                  </a:lnTo>
                  <a:lnTo>
                    <a:pt x="259" y="96"/>
                  </a:lnTo>
                  <a:lnTo>
                    <a:pt x="257" y="96"/>
                  </a:lnTo>
                  <a:lnTo>
                    <a:pt x="194" y="131"/>
                  </a:lnTo>
                  <a:lnTo>
                    <a:pt x="194" y="100"/>
                  </a:lnTo>
                  <a:lnTo>
                    <a:pt x="244" y="73"/>
                  </a:lnTo>
                  <a:lnTo>
                    <a:pt x="245" y="70"/>
                  </a:lnTo>
                  <a:lnTo>
                    <a:pt x="245" y="69"/>
                  </a:lnTo>
                  <a:lnTo>
                    <a:pt x="244" y="67"/>
                  </a:lnTo>
                  <a:lnTo>
                    <a:pt x="241" y="67"/>
                  </a:lnTo>
                  <a:lnTo>
                    <a:pt x="194" y="93"/>
                  </a:lnTo>
                  <a:lnTo>
                    <a:pt x="194" y="31"/>
                  </a:lnTo>
                  <a:close/>
                  <a:moveTo>
                    <a:pt x="15" y="116"/>
                  </a:moveTo>
                  <a:lnTo>
                    <a:pt x="15" y="116"/>
                  </a:lnTo>
                  <a:lnTo>
                    <a:pt x="15" y="120"/>
                  </a:lnTo>
                  <a:lnTo>
                    <a:pt x="16" y="126"/>
                  </a:lnTo>
                  <a:lnTo>
                    <a:pt x="19" y="130"/>
                  </a:lnTo>
                  <a:lnTo>
                    <a:pt x="24" y="132"/>
                  </a:lnTo>
                  <a:lnTo>
                    <a:pt x="28" y="132"/>
                  </a:lnTo>
                  <a:lnTo>
                    <a:pt x="34" y="131"/>
                  </a:lnTo>
                  <a:lnTo>
                    <a:pt x="38" y="127"/>
                  </a:lnTo>
                  <a:lnTo>
                    <a:pt x="41" y="123"/>
                  </a:lnTo>
                  <a:lnTo>
                    <a:pt x="41" y="117"/>
                  </a:lnTo>
                  <a:lnTo>
                    <a:pt x="39" y="113"/>
                  </a:lnTo>
                  <a:lnTo>
                    <a:pt x="35" y="109"/>
                  </a:lnTo>
                  <a:lnTo>
                    <a:pt x="31" y="107"/>
                  </a:lnTo>
                  <a:lnTo>
                    <a:pt x="50" y="96"/>
                  </a:lnTo>
                  <a:lnTo>
                    <a:pt x="50" y="101"/>
                  </a:lnTo>
                  <a:lnTo>
                    <a:pt x="51" y="107"/>
                  </a:lnTo>
                  <a:lnTo>
                    <a:pt x="54" y="111"/>
                  </a:lnTo>
                  <a:lnTo>
                    <a:pt x="60" y="112"/>
                  </a:lnTo>
                  <a:lnTo>
                    <a:pt x="64" y="113"/>
                  </a:lnTo>
                  <a:lnTo>
                    <a:pt x="69" y="111"/>
                  </a:lnTo>
                  <a:lnTo>
                    <a:pt x="73" y="108"/>
                  </a:lnTo>
                  <a:lnTo>
                    <a:pt x="76" y="104"/>
                  </a:lnTo>
                  <a:lnTo>
                    <a:pt x="76" y="98"/>
                  </a:lnTo>
                  <a:lnTo>
                    <a:pt x="75" y="93"/>
                  </a:lnTo>
                  <a:lnTo>
                    <a:pt x="70" y="89"/>
                  </a:lnTo>
                  <a:lnTo>
                    <a:pt x="66" y="88"/>
                  </a:lnTo>
                  <a:lnTo>
                    <a:pt x="85" y="77"/>
                  </a:lnTo>
                  <a:lnTo>
                    <a:pt x="85" y="81"/>
                  </a:lnTo>
                  <a:lnTo>
                    <a:pt x="87" y="86"/>
                  </a:lnTo>
                  <a:lnTo>
                    <a:pt x="89" y="90"/>
                  </a:lnTo>
                  <a:lnTo>
                    <a:pt x="95" y="93"/>
                  </a:lnTo>
                  <a:lnTo>
                    <a:pt x="99" y="93"/>
                  </a:lnTo>
                  <a:lnTo>
                    <a:pt x="104" y="92"/>
                  </a:lnTo>
                  <a:lnTo>
                    <a:pt x="108" y="88"/>
                  </a:lnTo>
                  <a:lnTo>
                    <a:pt x="111" y="84"/>
                  </a:lnTo>
                  <a:lnTo>
                    <a:pt x="111" y="78"/>
                  </a:lnTo>
                  <a:lnTo>
                    <a:pt x="110" y="74"/>
                  </a:lnTo>
                  <a:lnTo>
                    <a:pt x="106" y="70"/>
                  </a:lnTo>
                  <a:lnTo>
                    <a:pt x="102" y="67"/>
                  </a:lnTo>
                  <a:lnTo>
                    <a:pt x="121" y="56"/>
                  </a:lnTo>
                  <a:lnTo>
                    <a:pt x="121" y="62"/>
                  </a:lnTo>
                  <a:lnTo>
                    <a:pt x="122" y="67"/>
                  </a:lnTo>
                  <a:lnTo>
                    <a:pt x="125" y="71"/>
                  </a:lnTo>
                  <a:lnTo>
                    <a:pt x="130" y="73"/>
                  </a:lnTo>
                  <a:lnTo>
                    <a:pt x="134" y="74"/>
                  </a:lnTo>
                  <a:lnTo>
                    <a:pt x="140" y="73"/>
                  </a:lnTo>
                  <a:lnTo>
                    <a:pt x="144" y="69"/>
                  </a:lnTo>
                  <a:lnTo>
                    <a:pt x="146" y="65"/>
                  </a:lnTo>
                  <a:lnTo>
                    <a:pt x="146" y="59"/>
                  </a:lnTo>
                  <a:lnTo>
                    <a:pt x="145" y="54"/>
                  </a:lnTo>
                  <a:lnTo>
                    <a:pt x="141" y="50"/>
                  </a:lnTo>
                  <a:lnTo>
                    <a:pt x="137" y="48"/>
                  </a:lnTo>
                  <a:lnTo>
                    <a:pt x="156" y="38"/>
                  </a:lnTo>
                  <a:lnTo>
                    <a:pt x="154" y="43"/>
                  </a:lnTo>
                  <a:lnTo>
                    <a:pt x="157" y="47"/>
                  </a:lnTo>
                  <a:lnTo>
                    <a:pt x="160" y="51"/>
                  </a:lnTo>
                  <a:lnTo>
                    <a:pt x="164" y="54"/>
                  </a:lnTo>
                  <a:lnTo>
                    <a:pt x="169" y="54"/>
                  </a:lnTo>
                  <a:lnTo>
                    <a:pt x="175" y="52"/>
                  </a:lnTo>
                  <a:lnTo>
                    <a:pt x="179" y="50"/>
                  </a:lnTo>
                  <a:lnTo>
                    <a:pt x="180" y="44"/>
                  </a:lnTo>
                  <a:lnTo>
                    <a:pt x="181" y="40"/>
                  </a:lnTo>
                  <a:lnTo>
                    <a:pt x="180" y="35"/>
                  </a:lnTo>
                  <a:lnTo>
                    <a:pt x="176" y="31"/>
                  </a:lnTo>
                  <a:lnTo>
                    <a:pt x="172" y="28"/>
                  </a:lnTo>
                  <a:lnTo>
                    <a:pt x="191" y="19"/>
                  </a:lnTo>
                  <a:lnTo>
                    <a:pt x="190" y="23"/>
                  </a:lnTo>
                  <a:lnTo>
                    <a:pt x="192" y="28"/>
                  </a:lnTo>
                  <a:lnTo>
                    <a:pt x="194" y="31"/>
                  </a:lnTo>
                  <a:lnTo>
                    <a:pt x="194" y="93"/>
                  </a:lnTo>
                  <a:lnTo>
                    <a:pt x="47" y="174"/>
                  </a:lnTo>
                  <a:lnTo>
                    <a:pt x="46" y="176"/>
                  </a:lnTo>
                  <a:lnTo>
                    <a:pt x="46" y="178"/>
                  </a:lnTo>
                  <a:lnTo>
                    <a:pt x="49" y="180"/>
                  </a:lnTo>
                  <a:lnTo>
                    <a:pt x="50" y="180"/>
                  </a:lnTo>
                  <a:lnTo>
                    <a:pt x="194" y="100"/>
                  </a:lnTo>
                  <a:lnTo>
                    <a:pt x="194" y="131"/>
                  </a:lnTo>
                  <a:lnTo>
                    <a:pt x="64" y="203"/>
                  </a:lnTo>
                  <a:lnTo>
                    <a:pt x="62" y="204"/>
                  </a:lnTo>
                  <a:lnTo>
                    <a:pt x="62" y="207"/>
                  </a:lnTo>
                  <a:lnTo>
                    <a:pt x="64" y="208"/>
                  </a:lnTo>
                  <a:lnTo>
                    <a:pt x="66" y="208"/>
                  </a:lnTo>
                  <a:lnTo>
                    <a:pt x="194" y="138"/>
                  </a:lnTo>
                  <a:lnTo>
                    <a:pt x="194" y="168"/>
                  </a:lnTo>
                  <a:lnTo>
                    <a:pt x="80" y="231"/>
                  </a:lnTo>
                  <a:lnTo>
                    <a:pt x="77" y="233"/>
                  </a:lnTo>
                  <a:lnTo>
                    <a:pt x="79" y="235"/>
                  </a:lnTo>
                  <a:lnTo>
                    <a:pt x="80" y="237"/>
                  </a:lnTo>
                  <a:lnTo>
                    <a:pt x="83" y="237"/>
                  </a:lnTo>
                  <a:lnTo>
                    <a:pt x="194" y="174"/>
                  </a:lnTo>
                  <a:lnTo>
                    <a:pt x="194" y="205"/>
                  </a:lnTo>
                  <a:lnTo>
                    <a:pt x="95" y="260"/>
                  </a:lnTo>
                  <a:lnTo>
                    <a:pt x="93" y="261"/>
                  </a:lnTo>
                  <a:lnTo>
                    <a:pt x="93" y="264"/>
                  </a:lnTo>
                  <a:lnTo>
                    <a:pt x="96" y="265"/>
                  </a:lnTo>
                  <a:lnTo>
                    <a:pt x="98" y="265"/>
                  </a:lnTo>
                  <a:lnTo>
                    <a:pt x="194" y="212"/>
                  </a:lnTo>
                  <a:lnTo>
                    <a:pt x="194" y="285"/>
                  </a:lnTo>
                  <a:lnTo>
                    <a:pt x="142" y="314"/>
                  </a:lnTo>
                  <a:lnTo>
                    <a:pt x="137" y="316"/>
                  </a:lnTo>
                  <a:lnTo>
                    <a:pt x="130" y="318"/>
                  </a:lnTo>
                  <a:lnTo>
                    <a:pt x="123" y="318"/>
                  </a:lnTo>
                  <a:lnTo>
                    <a:pt x="118" y="316"/>
                  </a:lnTo>
                  <a:lnTo>
                    <a:pt x="111" y="314"/>
                  </a:lnTo>
                  <a:lnTo>
                    <a:pt x="107" y="311"/>
                  </a:lnTo>
                  <a:lnTo>
                    <a:pt x="102" y="306"/>
                  </a:lnTo>
                  <a:lnTo>
                    <a:pt x="98" y="300"/>
                  </a:lnTo>
                  <a:lnTo>
                    <a:pt x="0" y="124"/>
                  </a:lnTo>
                  <a:lnTo>
                    <a:pt x="15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154"/>
            <p:cNvSpPr>
              <a:spLocks noEditPoints="1" noChangeArrowheads="1"/>
            </p:cNvSpPr>
            <p:nvPr/>
          </p:nvSpPr>
          <p:spPr bwMode="auto">
            <a:xfrm>
              <a:off x="5043217" y="2056382"/>
              <a:ext cx="320484" cy="343323"/>
            </a:xfrm>
            <a:custGeom>
              <a:avLst/>
              <a:gdLst>
                <a:gd name="T0" fmla="*/ 2147483647 w 308"/>
                <a:gd name="T1" fmla="*/ 2147483647 h 323"/>
                <a:gd name="T2" fmla="*/ 2147483647 w 308"/>
                <a:gd name="T3" fmla="*/ 2147483647 h 323"/>
                <a:gd name="T4" fmla="*/ 2147483647 w 308"/>
                <a:gd name="T5" fmla="*/ 2147483647 h 323"/>
                <a:gd name="T6" fmla="*/ 2147483647 w 308"/>
                <a:gd name="T7" fmla="*/ 2147483647 h 323"/>
                <a:gd name="T8" fmla="*/ 2147483647 w 308"/>
                <a:gd name="T9" fmla="*/ 2147483647 h 323"/>
                <a:gd name="T10" fmla="*/ 2147483647 w 308"/>
                <a:gd name="T11" fmla="*/ 2147483647 h 323"/>
                <a:gd name="T12" fmla="*/ 2147483647 w 308"/>
                <a:gd name="T13" fmla="*/ 2147483647 h 323"/>
                <a:gd name="T14" fmla="*/ 2147483647 w 308"/>
                <a:gd name="T15" fmla="*/ 2147483647 h 323"/>
                <a:gd name="T16" fmla="*/ 2147483647 w 308"/>
                <a:gd name="T17" fmla="*/ 2147483647 h 323"/>
                <a:gd name="T18" fmla="*/ 2147483647 w 308"/>
                <a:gd name="T19" fmla="*/ 2147483647 h 323"/>
                <a:gd name="T20" fmla="*/ 2147483647 w 308"/>
                <a:gd name="T21" fmla="*/ 2147483647 h 323"/>
                <a:gd name="T22" fmla="*/ 2147483647 w 308"/>
                <a:gd name="T23" fmla="*/ 2147483647 h 323"/>
                <a:gd name="T24" fmla="*/ 2147483647 w 308"/>
                <a:gd name="T25" fmla="*/ 2147483647 h 323"/>
                <a:gd name="T26" fmla="*/ 2147483647 w 308"/>
                <a:gd name="T27" fmla="*/ 2147483647 h 323"/>
                <a:gd name="T28" fmla="*/ 2147483647 w 308"/>
                <a:gd name="T29" fmla="*/ 2147483647 h 323"/>
                <a:gd name="T30" fmla="*/ 2147483647 w 308"/>
                <a:gd name="T31" fmla="*/ 2147483647 h 323"/>
                <a:gd name="T32" fmla="*/ 2147483647 w 308"/>
                <a:gd name="T33" fmla="*/ 2147483647 h 323"/>
                <a:gd name="T34" fmla="*/ 2147483647 w 308"/>
                <a:gd name="T35" fmla="*/ 2147483647 h 323"/>
                <a:gd name="T36" fmla="*/ 2147483647 w 308"/>
                <a:gd name="T37" fmla="*/ 2147483647 h 323"/>
                <a:gd name="T38" fmla="*/ 2147483647 w 308"/>
                <a:gd name="T39" fmla="*/ 2147483647 h 323"/>
                <a:gd name="T40" fmla="*/ 2147483647 w 308"/>
                <a:gd name="T41" fmla="*/ 2147483647 h 323"/>
                <a:gd name="T42" fmla="*/ 2147483647 w 308"/>
                <a:gd name="T43" fmla="*/ 2147483647 h 323"/>
                <a:gd name="T44" fmla="*/ 2147483647 w 308"/>
                <a:gd name="T45" fmla="*/ 2147483647 h 323"/>
                <a:gd name="T46" fmla="*/ 2147483647 w 308"/>
                <a:gd name="T47" fmla="*/ 2147483647 h 323"/>
                <a:gd name="T48" fmla="*/ 2147483647 w 308"/>
                <a:gd name="T49" fmla="*/ 2147483647 h 323"/>
                <a:gd name="T50" fmla="*/ 2147483647 w 308"/>
                <a:gd name="T51" fmla="*/ 2147483647 h 323"/>
                <a:gd name="T52" fmla="*/ 2147483647 w 308"/>
                <a:gd name="T53" fmla="*/ 2147483647 h 323"/>
                <a:gd name="T54" fmla="*/ 2147483647 w 308"/>
                <a:gd name="T55" fmla="*/ 0 h 323"/>
                <a:gd name="T56" fmla="*/ 2147483647 w 308"/>
                <a:gd name="T57" fmla="*/ 2147483647 h 323"/>
                <a:gd name="T58" fmla="*/ 2147483647 w 308"/>
                <a:gd name="T59" fmla="*/ 2147483647 h 323"/>
                <a:gd name="T60" fmla="*/ 2147483647 w 308"/>
                <a:gd name="T61" fmla="*/ 2147483647 h 323"/>
                <a:gd name="T62" fmla="*/ 2147483647 w 308"/>
                <a:gd name="T63" fmla="*/ 2147483647 h 323"/>
                <a:gd name="T64" fmla="*/ 2147483647 w 308"/>
                <a:gd name="T65" fmla="*/ 2147483647 h 323"/>
                <a:gd name="T66" fmla="*/ 2147483647 w 308"/>
                <a:gd name="T67" fmla="*/ 2147483647 h 323"/>
                <a:gd name="T68" fmla="*/ 2147483647 w 308"/>
                <a:gd name="T69" fmla="*/ 2147483647 h 323"/>
                <a:gd name="T70" fmla="*/ 2147483647 w 308"/>
                <a:gd name="T71" fmla="*/ 2147483647 h 323"/>
                <a:gd name="T72" fmla="*/ 2147483647 w 308"/>
                <a:gd name="T73" fmla="*/ 2147483647 h 323"/>
                <a:gd name="T74" fmla="*/ 2147483647 w 308"/>
                <a:gd name="T75" fmla="*/ 2147483647 h 323"/>
                <a:gd name="T76" fmla="*/ 2147483647 w 308"/>
                <a:gd name="T77" fmla="*/ 2147483647 h 323"/>
                <a:gd name="T78" fmla="*/ 2147483647 w 308"/>
                <a:gd name="T79" fmla="*/ 2147483647 h 323"/>
                <a:gd name="T80" fmla="*/ 2147483647 w 308"/>
                <a:gd name="T81" fmla="*/ 2147483647 h 323"/>
                <a:gd name="T82" fmla="*/ 2147483647 w 308"/>
                <a:gd name="T83" fmla="*/ 2147483647 h 323"/>
                <a:gd name="T84" fmla="*/ 2147483647 w 308"/>
                <a:gd name="T85" fmla="*/ 2147483647 h 323"/>
                <a:gd name="T86" fmla="*/ 2147483647 w 308"/>
                <a:gd name="T87" fmla="*/ 2147483647 h 323"/>
                <a:gd name="T88" fmla="*/ 2147483647 w 308"/>
                <a:gd name="T89" fmla="*/ 2147483647 h 323"/>
                <a:gd name="T90" fmla="*/ 2147483647 w 308"/>
                <a:gd name="T91" fmla="*/ 2147483647 h 323"/>
                <a:gd name="T92" fmla="*/ 2147483647 w 308"/>
                <a:gd name="T93" fmla="*/ 2147483647 h 323"/>
                <a:gd name="T94" fmla="*/ 2147483647 w 308"/>
                <a:gd name="T95" fmla="*/ 2147483647 h 323"/>
                <a:gd name="T96" fmla="*/ 2147483647 w 308"/>
                <a:gd name="T97" fmla="*/ 2147483647 h 323"/>
                <a:gd name="T98" fmla="*/ 2147483647 w 308"/>
                <a:gd name="T99" fmla="*/ 2147483647 h 323"/>
                <a:gd name="T100" fmla="*/ 2147483647 w 308"/>
                <a:gd name="T101" fmla="*/ 2147483647 h 323"/>
                <a:gd name="T102" fmla="*/ 2147483647 w 308"/>
                <a:gd name="T103" fmla="*/ 2147483647 h 323"/>
                <a:gd name="T104" fmla="*/ 2147483647 w 308"/>
                <a:gd name="T105" fmla="*/ 2147483647 h 323"/>
                <a:gd name="T106" fmla="*/ 2147483647 w 308"/>
                <a:gd name="T107" fmla="*/ 2147483647 h 323"/>
                <a:gd name="T108" fmla="*/ 2147483647 w 308"/>
                <a:gd name="T109" fmla="*/ 2147483647 h 323"/>
                <a:gd name="T110" fmla="*/ 2147483647 w 308"/>
                <a:gd name="T111" fmla="*/ 2147483647 h 323"/>
                <a:gd name="T112" fmla="*/ 2147483647 w 308"/>
                <a:gd name="T113" fmla="*/ 2147483647 h 323"/>
                <a:gd name="T114" fmla="*/ 2147483647 w 308"/>
                <a:gd name="T115" fmla="*/ 2147483647 h 323"/>
                <a:gd name="T116" fmla="*/ 2147483647 w 308"/>
                <a:gd name="T117" fmla="*/ 2147483647 h 323"/>
                <a:gd name="T118" fmla="*/ 2147483647 w 308"/>
                <a:gd name="T119" fmla="*/ 2147483647 h 323"/>
                <a:gd name="T120" fmla="*/ 2147483647 w 308"/>
                <a:gd name="T121" fmla="*/ 2147483647 h 323"/>
                <a:gd name="T122" fmla="*/ 2147483647 w 308"/>
                <a:gd name="T123" fmla="*/ 2147483647 h 323"/>
                <a:gd name="T124" fmla="*/ 2147483647 w 308"/>
                <a:gd name="T125" fmla="*/ 2147483647 h 32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08"/>
                <a:gd name="T190" fmla="*/ 0 h 323"/>
                <a:gd name="T191" fmla="*/ 308 w 308"/>
                <a:gd name="T192" fmla="*/ 323 h 32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08" h="323">
                  <a:moveTo>
                    <a:pt x="218" y="44"/>
                  </a:moveTo>
                  <a:lnTo>
                    <a:pt x="288" y="76"/>
                  </a:lnTo>
                  <a:lnTo>
                    <a:pt x="293" y="80"/>
                  </a:lnTo>
                  <a:lnTo>
                    <a:pt x="299" y="84"/>
                  </a:lnTo>
                  <a:lnTo>
                    <a:pt x="303" y="90"/>
                  </a:lnTo>
                  <a:lnTo>
                    <a:pt x="306" y="96"/>
                  </a:lnTo>
                  <a:lnTo>
                    <a:pt x="308" y="103"/>
                  </a:lnTo>
                  <a:lnTo>
                    <a:pt x="308" y="110"/>
                  </a:lnTo>
                  <a:lnTo>
                    <a:pt x="307" y="117"/>
                  </a:lnTo>
                  <a:lnTo>
                    <a:pt x="304" y="124"/>
                  </a:lnTo>
                  <a:lnTo>
                    <a:pt x="222" y="301"/>
                  </a:lnTo>
                  <a:lnTo>
                    <a:pt x="218" y="308"/>
                  </a:lnTo>
                  <a:lnTo>
                    <a:pt x="218" y="248"/>
                  </a:lnTo>
                  <a:lnTo>
                    <a:pt x="219" y="245"/>
                  </a:lnTo>
                  <a:lnTo>
                    <a:pt x="227" y="228"/>
                  </a:lnTo>
                  <a:lnTo>
                    <a:pt x="228" y="226"/>
                  </a:lnTo>
                  <a:lnTo>
                    <a:pt x="227" y="224"/>
                  </a:lnTo>
                  <a:lnTo>
                    <a:pt x="227" y="222"/>
                  </a:lnTo>
                  <a:lnTo>
                    <a:pt x="224" y="221"/>
                  </a:lnTo>
                  <a:lnTo>
                    <a:pt x="218" y="217"/>
                  </a:lnTo>
                  <a:lnTo>
                    <a:pt x="218" y="202"/>
                  </a:lnTo>
                  <a:lnTo>
                    <a:pt x="230" y="209"/>
                  </a:lnTo>
                  <a:lnTo>
                    <a:pt x="233" y="209"/>
                  </a:lnTo>
                  <a:lnTo>
                    <a:pt x="235" y="209"/>
                  </a:lnTo>
                  <a:lnTo>
                    <a:pt x="237" y="207"/>
                  </a:lnTo>
                  <a:lnTo>
                    <a:pt x="238" y="206"/>
                  </a:lnTo>
                  <a:lnTo>
                    <a:pt x="246" y="188"/>
                  </a:lnTo>
                  <a:lnTo>
                    <a:pt x="247" y="186"/>
                  </a:lnTo>
                  <a:lnTo>
                    <a:pt x="246" y="184"/>
                  </a:lnTo>
                  <a:lnTo>
                    <a:pt x="246" y="182"/>
                  </a:lnTo>
                  <a:lnTo>
                    <a:pt x="243" y="180"/>
                  </a:lnTo>
                  <a:lnTo>
                    <a:pt x="218" y="168"/>
                  </a:lnTo>
                  <a:lnTo>
                    <a:pt x="218" y="145"/>
                  </a:lnTo>
                  <a:lnTo>
                    <a:pt x="243" y="157"/>
                  </a:lnTo>
                  <a:lnTo>
                    <a:pt x="250" y="159"/>
                  </a:lnTo>
                  <a:lnTo>
                    <a:pt x="257" y="157"/>
                  </a:lnTo>
                  <a:lnTo>
                    <a:pt x="262" y="155"/>
                  </a:lnTo>
                  <a:lnTo>
                    <a:pt x="266" y="149"/>
                  </a:lnTo>
                  <a:lnTo>
                    <a:pt x="279" y="122"/>
                  </a:lnTo>
                  <a:lnTo>
                    <a:pt x="280" y="115"/>
                  </a:lnTo>
                  <a:lnTo>
                    <a:pt x="280" y="109"/>
                  </a:lnTo>
                  <a:lnTo>
                    <a:pt x="276" y="103"/>
                  </a:lnTo>
                  <a:lnTo>
                    <a:pt x="270" y="99"/>
                  </a:lnTo>
                  <a:lnTo>
                    <a:pt x="218" y="75"/>
                  </a:lnTo>
                  <a:lnTo>
                    <a:pt x="218" y="44"/>
                  </a:lnTo>
                  <a:close/>
                  <a:moveTo>
                    <a:pt x="180" y="26"/>
                  </a:moveTo>
                  <a:lnTo>
                    <a:pt x="218" y="44"/>
                  </a:lnTo>
                  <a:lnTo>
                    <a:pt x="218" y="75"/>
                  </a:lnTo>
                  <a:lnTo>
                    <a:pt x="180" y="57"/>
                  </a:lnTo>
                  <a:lnTo>
                    <a:pt x="180" y="26"/>
                  </a:lnTo>
                  <a:close/>
                  <a:moveTo>
                    <a:pt x="218" y="308"/>
                  </a:moveTo>
                  <a:lnTo>
                    <a:pt x="218" y="308"/>
                  </a:lnTo>
                  <a:lnTo>
                    <a:pt x="211" y="316"/>
                  </a:lnTo>
                  <a:lnTo>
                    <a:pt x="201" y="320"/>
                  </a:lnTo>
                  <a:lnTo>
                    <a:pt x="191" y="323"/>
                  </a:lnTo>
                  <a:lnTo>
                    <a:pt x="180" y="321"/>
                  </a:lnTo>
                  <a:lnTo>
                    <a:pt x="180" y="283"/>
                  </a:lnTo>
                  <a:lnTo>
                    <a:pt x="193" y="289"/>
                  </a:lnTo>
                  <a:lnTo>
                    <a:pt x="195" y="289"/>
                  </a:lnTo>
                  <a:lnTo>
                    <a:pt x="197" y="289"/>
                  </a:lnTo>
                  <a:lnTo>
                    <a:pt x="199" y="287"/>
                  </a:lnTo>
                  <a:lnTo>
                    <a:pt x="200" y="286"/>
                  </a:lnTo>
                  <a:lnTo>
                    <a:pt x="208" y="268"/>
                  </a:lnTo>
                  <a:lnTo>
                    <a:pt x="209" y="266"/>
                  </a:lnTo>
                  <a:lnTo>
                    <a:pt x="209" y="264"/>
                  </a:lnTo>
                  <a:lnTo>
                    <a:pt x="208" y="262"/>
                  </a:lnTo>
                  <a:lnTo>
                    <a:pt x="205" y="260"/>
                  </a:lnTo>
                  <a:lnTo>
                    <a:pt x="180" y="249"/>
                  </a:lnTo>
                  <a:lnTo>
                    <a:pt x="180" y="235"/>
                  </a:lnTo>
                  <a:lnTo>
                    <a:pt x="212" y="248"/>
                  </a:lnTo>
                  <a:lnTo>
                    <a:pt x="215" y="249"/>
                  </a:lnTo>
                  <a:lnTo>
                    <a:pt x="218" y="248"/>
                  </a:lnTo>
                  <a:lnTo>
                    <a:pt x="218" y="308"/>
                  </a:lnTo>
                  <a:close/>
                  <a:moveTo>
                    <a:pt x="218" y="145"/>
                  </a:moveTo>
                  <a:lnTo>
                    <a:pt x="218" y="168"/>
                  </a:lnTo>
                  <a:lnTo>
                    <a:pt x="205" y="163"/>
                  </a:lnTo>
                  <a:lnTo>
                    <a:pt x="203" y="161"/>
                  </a:lnTo>
                  <a:lnTo>
                    <a:pt x="201" y="163"/>
                  </a:lnTo>
                  <a:lnTo>
                    <a:pt x="199" y="164"/>
                  </a:lnTo>
                  <a:lnTo>
                    <a:pt x="197" y="165"/>
                  </a:lnTo>
                  <a:lnTo>
                    <a:pt x="189" y="183"/>
                  </a:lnTo>
                  <a:lnTo>
                    <a:pt x="189" y="184"/>
                  </a:lnTo>
                  <a:lnTo>
                    <a:pt x="189" y="187"/>
                  </a:lnTo>
                  <a:lnTo>
                    <a:pt x="191" y="190"/>
                  </a:lnTo>
                  <a:lnTo>
                    <a:pt x="192" y="191"/>
                  </a:lnTo>
                  <a:lnTo>
                    <a:pt x="218" y="202"/>
                  </a:lnTo>
                  <a:lnTo>
                    <a:pt x="218" y="217"/>
                  </a:lnTo>
                  <a:lnTo>
                    <a:pt x="186" y="202"/>
                  </a:lnTo>
                  <a:lnTo>
                    <a:pt x="184" y="202"/>
                  </a:lnTo>
                  <a:lnTo>
                    <a:pt x="180" y="203"/>
                  </a:lnTo>
                  <a:lnTo>
                    <a:pt x="180" y="170"/>
                  </a:lnTo>
                  <a:lnTo>
                    <a:pt x="185" y="160"/>
                  </a:lnTo>
                  <a:lnTo>
                    <a:pt x="185" y="157"/>
                  </a:lnTo>
                  <a:lnTo>
                    <a:pt x="185" y="155"/>
                  </a:lnTo>
                  <a:lnTo>
                    <a:pt x="184" y="153"/>
                  </a:lnTo>
                  <a:lnTo>
                    <a:pt x="182" y="152"/>
                  </a:lnTo>
                  <a:lnTo>
                    <a:pt x="180" y="151"/>
                  </a:lnTo>
                  <a:lnTo>
                    <a:pt x="180" y="128"/>
                  </a:lnTo>
                  <a:lnTo>
                    <a:pt x="218" y="145"/>
                  </a:lnTo>
                  <a:close/>
                  <a:moveTo>
                    <a:pt x="147" y="10"/>
                  </a:moveTo>
                  <a:lnTo>
                    <a:pt x="180" y="26"/>
                  </a:lnTo>
                  <a:lnTo>
                    <a:pt x="180" y="57"/>
                  </a:lnTo>
                  <a:lnTo>
                    <a:pt x="147" y="41"/>
                  </a:lnTo>
                  <a:lnTo>
                    <a:pt x="147" y="10"/>
                  </a:lnTo>
                  <a:close/>
                  <a:moveTo>
                    <a:pt x="180" y="321"/>
                  </a:moveTo>
                  <a:lnTo>
                    <a:pt x="180" y="321"/>
                  </a:lnTo>
                  <a:lnTo>
                    <a:pt x="174" y="318"/>
                  </a:lnTo>
                  <a:lnTo>
                    <a:pt x="147" y="306"/>
                  </a:lnTo>
                  <a:lnTo>
                    <a:pt x="147" y="240"/>
                  </a:lnTo>
                  <a:lnTo>
                    <a:pt x="149" y="237"/>
                  </a:lnTo>
                  <a:lnTo>
                    <a:pt x="147" y="235"/>
                  </a:lnTo>
                  <a:lnTo>
                    <a:pt x="147" y="218"/>
                  </a:lnTo>
                  <a:lnTo>
                    <a:pt x="150" y="220"/>
                  </a:lnTo>
                  <a:lnTo>
                    <a:pt x="153" y="221"/>
                  </a:lnTo>
                  <a:lnTo>
                    <a:pt x="155" y="220"/>
                  </a:lnTo>
                  <a:lnTo>
                    <a:pt x="157" y="218"/>
                  </a:lnTo>
                  <a:lnTo>
                    <a:pt x="158" y="217"/>
                  </a:lnTo>
                  <a:lnTo>
                    <a:pt x="166" y="199"/>
                  </a:lnTo>
                  <a:lnTo>
                    <a:pt x="166" y="198"/>
                  </a:lnTo>
                  <a:lnTo>
                    <a:pt x="166" y="195"/>
                  </a:lnTo>
                  <a:lnTo>
                    <a:pt x="165" y="193"/>
                  </a:lnTo>
                  <a:lnTo>
                    <a:pt x="163" y="191"/>
                  </a:lnTo>
                  <a:lnTo>
                    <a:pt x="147" y="184"/>
                  </a:lnTo>
                  <a:lnTo>
                    <a:pt x="147" y="170"/>
                  </a:lnTo>
                  <a:lnTo>
                    <a:pt x="169" y="180"/>
                  </a:lnTo>
                  <a:lnTo>
                    <a:pt x="172" y="180"/>
                  </a:lnTo>
                  <a:lnTo>
                    <a:pt x="173" y="180"/>
                  </a:lnTo>
                  <a:lnTo>
                    <a:pt x="176" y="179"/>
                  </a:lnTo>
                  <a:lnTo>
                    <a:pt x="177" y="176"/>
                  </a:lnTo>
                  <a:lnTo>
                    <a:pt x="180" y="170"/>
                  </a:lnTo>
                  <a:lnTo>
                    <a:pt x="180" y="203"/>
                  </a:lnTo>
                  <a:lnTo>
                    <a:pt x="178" y="206"/>
                  </a:lnTo>
                  <a:lnTo>
                    <a:pt x="170" y="222"/>
                  </a:lnTo>
                  <a:lnTo>
                    <a:pt x="170" y="225"/>
                  </a:lnTo>
                  <a:lnTo>
                    <a:pt x="170" y="228"/>
                  </a:lnTo>
                  <a:lnTo>
                    <a:pt x="172" y="229"/>
                  </a:lnTo>
                  <a:lnTo>
                    <a:pt x="173" y="230"/>
                  </a:lnTo>
                  <a:lnTo>
                    <a:pt x="180" y="235"/>
                  </a:lnTo>
                  <a:lnTo>
                    <a:pt x="180" y="249"/>
                  </a:lnTo>
                  <a:lnTo>
                    <a:pt x="168" y="243"/>
                  </a:lnTo>
                  <a:lnTo>
                    <a:pt x="166" y="243"/>
                  </a:lnTo>
                  <a:lnTo>
                    <a:pt x="163" y="243"/>
                  </a:lnTo>
                  <a:lnTo>
                    <a:pt x="162" y="244"/>
                  </a:lnTo>
                  <a:lnTo>
                    <a:pt x="161" y="245"/>
                  </a:lnTo>
                  <a:lnTo>
                    <a:pt x="151" y="263"/>
                  </a:lnTo>
                  <a:lnTo>
                    <a:pt x="151" y="266"/>
                  </a:lnTo>
                  <a:lnTo>
                    <a:pt x="151" y="267"/>
                  </a:lnTo>
                  <a:lnTo>
                    <a:pt x="153" y="270"/>
                  </a:lnTo>
                  <a:lnTo>
                    <a:pt x="155" y="271"/>
                  </a:lnTo>
                  <a:lnTo>
                    <a:pt x="180" y="283"/>
                  </a:lnTo>
                  <a:lnTo>
                    <a:pt x="180" y="321"/>
                  </a:lnTo>
                  <a:close/>
                  <a:moveTo>
                    <a:pt x="180" y="128"/>
                  </a:moveTo>
                  <a:lnTo>
                    <a:pt x="180" y="151"/>
                  </a:lnTo>
                  <a:lnTo>
                    <a:pt x="147" y="136"/>
                  </a:lnTo>
                  <a:lnTo>
                    <a:pt x="147" y="113"/>
                  </a:lnTo>
                  <a:lnTo>
                    <a:pt x="180" y="128"/>
                  </a:lnTo>
                  <a:close/>
                  <a:moveTo>
                    <a:pt x="135" y="4"/>
                  </a:moveTo>
                  <a:lnTo>
                    <a:pt x="147" y="10"/>
                  </a:lnTo>
                  <a:lnTo>
                    <a:pt x="147" y="41"/>
                  </a:lnTo>
                  <a:lnTo>
                    <a:pt x="128" y="33"/>
                  </a:lnTo>
                  <a:lnTo>
                    <a:pt x="124" y="31"/>
                  </a:lnTo>
                  <a:lnTo>
                    <a:pt x="119" y="31"/>
                  </a:lnTo>
                  <a:lnTo>
                    <a:pt x="119" y="0"/>
                  </a:lnTo>
                  <a:lnTo>
                    <a:pt x="127" y="2"/>
                  </a:lnTo>
                  <a:lnTo>
                    <a:pt x="135" y="4"/>
                  </a:lnTo>
                  <a:close/>
                  <a:moveTo>
                    <a:pt x="147" y="306"/>
                  </a:moveTo>
                  <a:lnTo>
                    <a:pt x="119" y="293"/>
                  </a:lnTo>
                  <a:lnTo>
                    <a:pt x="119" y="253"/>
                  </a:lnTo>
                  <a:lnTo>
                    <a:pt x="132" y="260"/>
                  </a:lnTo>
                  <a:lnTo>
                    <a:pt x="134" y="260"/>
                  </a:lnTo>
                  <a:lnTo>
                    <a:pt x="136" y="260"/>
                  </a:lnTo>
                  <a:lnTo>
                    <a:pt x="138" y="259"/>
                  </a:lnTo>
                  <a:lnTo>
                    <a:pt x="139" y="258"/>
                  </a:lnTo>
                  <a:lnTo>
                    <a:pt x="147" y="240"/>
                  </a:lnTo>
                  <a:lnTo>
                    <a:pt x="147" y="306"/>
                  </a:lnTo>
                  <a:close/>
                  <a:moveTo>
                    <a:pt x="147" y="113"/>
                  </a:moveTo>
                  <a:lnTo>
                    <a:pt x="147" y="136"/>
                  </a:lnTo>
                  <a:lnTo>
                    <a:pt x="144" y="134"/>
                  </a:lnTo>
                  <a:lnTo>
                    <a:pt x="142" y="133"/>
                  </a:lnTo>
                  <a:lnTo>
                    <a:pt x="139" y="134"/>
                  </a:lnTo>
                  <a:lnTo>
                    <a:pt x="138" y="134"/>
                  </a:lnTo>
                  <a:lnTo>
                    <a:pt x="136" y="137"/>
                  </a:lnTo>
                  <a:lnTo>
                    <a:pt x="128" y="155"/>
                  </a:lnTo>
                  <a:lnTo>
                    <a:pt x="128" y="156"/>
                  </a:lnTo>
                  <a:lnTo>
                    <a:pt x="128" y="159"/>
                  </a:lnTo>
                  <a:lnTo>
                    <a:pt x="130" y="160"/>
                  </a:lnTo>
                  <a:lnTo>
                    <a:pt x="131" y="161"/>
                  </a:lnTo>
                  <a:lnTo>
                    <a:pt x="147" y="170"/>
                  </a:lnTo>
                  <a:lnTo>
                    <a:pt x="147" y="184"/>
                  </a:lnTo>
                  <a:lnTo>
                    <a:pt x="126" y="174"/>
                  </a:lnTo>
                  <a:lnTo>
                    <a:pt x="121" y="174"/>
                  </a:lnTo>
                  <a:lnTo>
                    <a:pt x="119" y="175"/>
                  </a:lnTo>
                  <a:lnTo>
                    <a:pt x="119" y="141"/>
                  </a:lnTo>
                  <a:lnTo>
                    <a:pt x="124" y="130"/>
                  </a:lnTo>
                  <a:lnTo>
                    <a:pt x="124" y="129"/>
                  </a:lnTo>
                  <a:lnTo>
                    <a:pt x="124" y="126"/>
                  </a:lnTo>
                  <a:lnTo>
                    <a:pt x="123" y="125"/>
                  </a:lnTo>
                  <a:lnTo>
                    <a:pt x="121" y="124"/>
                  </a:lnTo>
                  <a:lnTo>
                    <a:pt x="119" y="122"/>
                  </a:lnTo>
                  <a:lnTo>
                    <a:pt x="119" y="99"/>
                  </a:lnTo>
                  <a:lnTo>
                    <a:pt x="147" y="113"/>
                  </a:lnTo>
                  <a:close/>
                  <a:moveTo>
                    <a:pt x="147" y="218"/>
                  </a:moveTo>
                  <a:lnTo>
                    <a:pt x="147" y="235"/>
                  </a:lnTo>
                  <a:lnTo>
                    <a:pt x="144" y="232"/>
                  </a:lnTo>
                  <a:lnTo>
                    <a:pt x="119" y="220"/>
                  </a:lnTo>
                  <a:lnTo>
                    <a:pt x="119" y="205"/>
                  </a:lnTo>
                  <a:lnTo>
                    <a:pt x="147" y="218"/>
                  </a:lnTo>
                  <a:close/>
                  <a:moveTo>
                    <a:pt x="119" y="293"/>
                  </a:moveTo>
                  <a:lnTo>
                    <a:pt x="98" y="283"/>
                  </a:lnTo>
                  <a:lnTo>
                    <a:pt x="98" y="244"/>
                  </a:lnTo>
                  <a:lnTo>
                    <a:pt x="119" y="253"/>
                  </a:lnTo>
                  <a:lnTo>
                    <a:pt x="119" y="293"/>
                  </a:lnTo>
                  <a:close/>
                  <a:moveTo>
                    <a:pt x="98" y="7"/>
                  </a:moveTo>
                  <a:lnTo>
                    <a:pt x="98" y="7"/>
                  </a:lnTo>
                  <a:lnTo>
                    <a:pt x="103" y="4"/>
                  </a:lnTo>
                  <a:lnTo>
                    <a:pt x="108" y="3"/>
                  </a:lnTo>
                  <a:lnTo>
                    <a:pt x="113" y="2"/>
                  </a:lnTo>
                  <a:lnTo>
                    <a:pt x="119" y="0"/>
                  </a:lnTo>
                  <a:lnTo>
                    <a:pt x="119" y="31"/>
                  </a:lnTo>
                  <a:lnTo>
                    <a:pt x="115" y="33"/>
                  </a:lnTo>
                  <a:lnTo>
                    <a:pt x="111" y="34"/>
                  </a:lnTo>
                  <a:lnTo>
                    <a:pt x="108" y="37"/>
                  </a:lnTo>
                  <a:lnTo>
                    <a:pt x="105" y="41"/>
                  </a:lnTo>
                  <a:lnTo>
                    <a:pt x="98" y="56"/>
                  </a:lnTo>
                  <a:lnTo>
                    <a:pt x="98" y="7"/>
                  </a:lnTo>
                  <a:close/>
                  <a:moveTo>
                    <a:pt x="119" y="99"/>
                  </a:moveTo>
                  <a:lnTo>
                    <a:pt x="119" y="122"/>
                  </a:lnTo>
                  <a:lnTo>
                    <a:pt x="98" y="113"/>
                  </a:lnTo>
                  <a:lnTo>
                    <a:pt x="98" y="90"/>
                  </a:lnTo>
                  <a:lnTo>
                    <a:pt x="101" y="91"/>
                  </a:lnTo>
                  <a:lnTo>
                    <a:pt x="119" y="99"/>
                  </a:lnTo>
                  <a:close/>
                  <a:moveTo>
                    <a:pt x="119" y="141"/>
                  </a:moveTo>
                  <a:lnTo>
                    <a:pt x="119" y="175"/>
                  </a:lnTo>
                  <a:lnTo>
                    <a:pt x="117" y="176"/>
                  </a:lnTo>
                  <a:lnTo>
                    <a:pt x="109" y="194"/>
                  </a:lnTo>
                  <a:lnTo>
                    <a:pt x="109" y="197"/>
                  </a:lnTo>
                  <a:lnTo>
                    <a:pt x="109" y="199"/>
                  </a:lnTo>
                  <a:lnTo>
                    <a:pt x="111" y="201"/>
                  </a:lnTo>
                  <a:lnTo>
                    <a:pt x="112" y="202"/>
                  </a:lnTo>
                  <a:lnTo>
                    <a:pt x="119" y="205"/>
                  </a:lnTo>
                  <a:lnTo>
                    <a:pt x="119" y="220"/>
                  </a:lnTo>
                  <a:lnTo>
                    <a:pt x="107" y="214"/>
                  </a:lnTo>
                  <a:lnTo>
                    <a:pt x="104" y="214"/>
                  </a:lnTo>
                  <a:lnTo>
                    <a:pt x="103" y="214"/>
                  </a:lnTo>
                  <a:lnTo>
                    <a:pt x="100" y="216"/>
                  </a:lnTo>
                  <a:lnTo>
                    <a:pt x="98" y="217"/>
                  </a:lnTo>
                  <a:lnTo>
                    <a:pt x="98" y="218"/>
                  </a:lnTo>
                  <a:lnTo>
                    <a:pt x="98" y="186"/>
                  </a:lnTo>
                  <a:lnTo>
                    <a:pt x="105" y="171"/>
                  </a:lnTo>
                  <a:lnTo>
                    <a:pt x="105" y="168"/>
                  </a:lnTo>
                  <a:lnTo>
                    <a:pt x="105" y="167"/>
                  </a:lnTo>
                  <a:lnTo>
                    <a:pt x="104" y="164"/>
                  </a:lnTo>
                  <a:lnTo>
                    <a:pt x="103" y="163"/>
                  </a:lnTo>
                  <a:lnTo>
                    <a:pt x="98" y="161"/>
                  </a:lnTo>
                  <a:lnTo>
                    <a:pt x="98" y="147"/>
                  </a:lnTo>
                  <a:lnTo>
                    <a:pt x="108" y="152"/>
                  </a:lnTo>
                  <a:lnTo>
                    <a:pt x="111" y="152"/>
                  </a:lnTo>
                  <a:lnTo>
                    <a:pt x="112" y="152"/>
                  </a:lnTo>
                  <a:lnTo>
                    <a:pt x="115" y="151"/>
                  </a:lnTo>
                  <a:lnTo>
                    <a:pt x="116" y="148"/>
                  </a:lnTo>
                  <a:lnTo>
                    <a:pt x="119" y="141"/>
                  </a:lnTo>
                  <a:close/>
                  <a:moveTo>
                    <a:pt x="98" y="283"/>
                  </a:moveTo>
                  <a:lnTo>
                    <a:pt x="86" y="278"/>
                  </a:lnTo>
                  <a:lnTo>
                    <a:pt x="86" y="212"/>
                  </a:lnTo>
                  <a:lnTo>
                    <a:pt x="86" y="209"/>
                  </a:lnTo>
                  <a:lnTo>
                    <a:pt x="86" y="206"/>
                  </a:lnTo>
                  <a:lnTo>
                    <a:pt x="86" y="190"/>
                  </a:lnTo>
                  <a:lnTo>
                    <a:pt x="89" y="191"/>
                  </a:lnTo>
                  <a:lnTo>
                    <a:pt x="92" y="191"/>
                  </a:lnTo>
                  <a:lnTo>
                    <a:pt x="93" y="191"/>
                  </a:lnTo>
                  <a:lnTo>
                    <a:pt x="96" y="190"/>
                  </a:lnTo>
                  <a:lnTo>
                    <a:pt x="97" y="188"/>
                  </a:lnTo>
                  <a:lnTo>
                    <a:pt x="98" y="186"/>
                  </a:lnTo>
                  <a:lnTo>
                    <a:pt x="98" y="218"/>
                  </a:lnTo>
                  <a:lnTo>
                    <a:pt x="90" y="235"/>
                  </a:lnTo>
                  <a:lnTo>
                    <a:pt x="90" y="237"/>
                  </a:lnTo>
                  <a:lnTo>
                    <a:pt x="90" y="239"/>
                  </a:lnTo>
                  <a:lnTo>
                    <a:pt x="92" y="241"/>
                  </a:lnTo>
                  <a:lnTo>
                    <a:pt x="93" y="243"/>
                  </a:lnTo>
                  <a:lnTo>
                    <a:pt x="98" y="244"/>
                  </a:lnTo>
                  <a:lnTo>
                    <a:pt x="98" y="283"/>
                  </a:lnTo>
                  <a:close/>
                  <a:moveTo>
                    <a:pt x="86" y="22"/>
                  </a:moveTo>
                  <a:lnTo>
                    <a:pt x="86" y="22"/>
                  </a:lnTo>
                  <a:lnTo>
                    <a:pt x="92" y="14"/>
                  </a:lnTo>
                  <a:lnTo>
                    <a:pt x="98" y="7"/>
                  </a:lnTo>
                  <a:lnTo>
                    <a:pt x="98" y="56"/>
                  </a:lnTo>
                  <a:lnTo>
                    <a:pt x="93" y="68"/>
                  </a:lnTo>
                  <a:lnTo>
                    <a:pt x="92" y="73"/>
                  </a:lnTo>
                  <a:lnTo>
                    <a:pt x="92" y="79"/>
                  </a:lnTo>
                  <a:lnTo>
                    <a:pt x="94" y="84"/>
                  </a:lnTo>
                  <a:lnTo>
                    <a:pt x="98" y="90"/>
                  </a:lnTo>
                  <a:lnTo>
                    <a:pt x="98" y="113"/>
                  </a:lnTo>
                  <a:lnTo>
                    <a:pt x="86" y="107"/>
                  </a:lnTo>
                  <a:lnTo>
                    <a:pt x="86" y="22"/>
                  </a:lnTo>
                  <a:close/>
                  <a:moveTo>
                    <a:pt x="98" y="147"/>
                  </a:moveTo>
                  <a:lnTo>
                    <a:pt x="98" y="161"/>
                  </a:lnTo>
                  <a:lnTo>
                    <a:pt x="86" y="156"/>
                  </a:lnTo>
                  <a:lnTo>
                    <a:pt x="86" y="141"/>
                  </a:lnTo>
                  <a:lnTo>
                    <a:pt x="98" y="147"/>
                  </a:lnTo>
                  <a:close/>
                  <a:moveTo>
                    <a:pt x="86" y="278"/>
                  </a:moveTo>
                  <a:lnTo>
                    <a:pt x="58" y="264"/>
                  </a:lnTo>
                  <a:lnTo>
                    <a:pt x="58" y="225"/>
                  </a:lnTo>
                  <a:lnTo>
                    <a:pt x="70" y="232"/>
                  </a:lnTo>
                  <a:lnTo>
                    <a:pt x="73" y="232"/>
                  </a:lnTo>
                  <a:lnTo>
                    <a:pt x="75" y="232"/>
                  </a:lnTo>
                  <a:lnTo>
                    <a:pt x="77" y="230"/>
                  </a:lnTo>
                  <a:lnTo>
                    <a:pt x="78" y="229"/>
                  </a:lnTo>
                  <a:lnTo>
                    <a:pt x="86" y="212"/>
                  </a:lnTo>
                  <a:lnTo>
                    <a:pt x="86" y="278"/>
                  </a:lnTo>
                  <a:close/>
                  <a:moveTo>
                    <a:pt x="58" y="83"/>
                  </a:moveTo>
                  <a:lnTo>
                    <a:pt x="86" y="22"/>
                  </a:lnTo>
                  <a:lnTo>
                    <a:pt x="86" y="107"/>
                  </a:lnTo>
                  <a:lnTo>
                    <a:pt x="82" y="106"/>
                  </a:lnTo>
                  <a:lnTo>
                    <a:pt x="81" y="105"/>
                  </a:lnTo>
                  <a:lnTo>
                    <a:pt x="78" y="105"/>
                  </a:lnTo>
                  <a:lnTo>
                    <a:pt x="77" y="106"/>
                  </a:lnTo>
                  <a:lnTo>
                    <a:pt x="75" y="109"/>
                  </a:lnTo>
                  <a:lnTo>
                    <a:pt x="67" y="126"/>
                  </a:lnTo>
                  <a:lnTo>
                    <a:pt x="66" y="128"/>
                  </a:lnTo>
                  <a:lnTo>
                    <a:pt x="67" y="130"/>
                  </a:lnTo>
                  <a:lnTo>
                    <a:pt x="67" y="132"/>
                  </a:lnTo>
                  <a:lnTo>
                    <a:pt x="70" y="133"/>
                  </a:lnTo>
                  <a:lnTo>
                    <a:pt x="86" y="141"/>
                  </a:lnTo>
                  <a:lnTo>
                    <a:pt x="86" y="156"/>
                  </a:lnTo>
                  <a:lnTo>
                    <a:pt x="65" y="145"/>
                  </a:lnTo>
                  <a:lnTo>
                    <a:pt x="61" y="145"/>
                  </a:lnTo>
                  <a:lnTo>
                    <a:pt x="58" y="147"/>
                  </a:lnTo>
                  <a:lnTo>
                    <a:pt x="58" y="83"/>
                  </a:lnTo>
                  <a:close/>
                  <a:moveTo>
                    <a:pt x="86" y="190"/>
                  </a:moveTo>
                  <a:lnTo>
                    <a:pt x="86" y="206"/>
                  </a:lnTo>
                  <a:lnTo>
                    <a:pt x="84" y="203"/>
                  </a:lnTo>
                  <a:lnTo>
                    <a:pt x="58" y="191"/>
                  </a:lnTo>
                  <a:lnTo>
                    <a:pt x="58" y="176"/>
                  </a:lnTo>
                  <a:lnTo>
                    <a:pt x="86" y="190"/>
                  </a:lnTo>
                  <a:close/>
                  <a:moveTo>
                    <a:pt x="58" y="264"/>
                  </a:moveTo>
                  <a:lnTo>
                    <a:pt x="21" y="247"/>
                  </a:lnTo>
                  <a:lnTo>
                    <a:pt x="14" y="243"/>
                  </a:lnTo>
                  <a:lnTo>
                    <a:pt x="9" y="239"/>
                  </a:lnTo>
                  <a:lnTo>
                    <a:pt x="5" y="233"/>
                  </a:lnTo>
                  <a:lnTo>
                    <a:pt x="2" y="226"/>
                  </a:lnTo>
                  <a:lnTo>
                    <a:pt x="1" y="220"/>
                  </a:lnTo>
                  <a:lnTo>
                    <a:pt x="0" y="213"/>
                  </a:lnTo>
                  <a:lnTo>
                    <a:pt x="1" y="206"/>
                  </a:lnTo>
                  <a:lnTo>
                    <a:pt x="4" y="199"/>
                  </a:lnTo>
                  <a:lnTo>
                    <a:pt x="58" y="83"/>
                  </a:lnTo>
                  <a:lnTo>
                    <a:pt x="58" y="147"/>
                  </a:lnTo>
                  <a:lnTo>
                    <a:pt x="56" y="148"/>
                  </a:lnTo>
                  <a:lnTo>
                    <a:pt x="48" y="165"/>
                  </a:lnTo>
                  <a:lnTo>
                    <a:pt x="48" y="168"/>
                  </a:lnTo>
                  <a:lnTo>
                    <a:pt x="48" y="170"/>
                  </a:lnTo>
                  <a:lnTo>
                    <a:pt x="50" y="172"/>
                  </a:lnTo>
                  <a:lnTo>
                    <a:pt x="51" y="174"/>
                  </a:lnTo>
                  <a:lnTo>
                    <a:pt x="58" y="176"/>
                  </a:lnTo>
                  <a:lnTo>
                    <a:pt x="58" y="191"/>
                  </a:lnTo>
                  <a:lnTo>
                    <a:pt x="46" y="186"/>
                  </a:lnTo>
                  <a:lnTo>
                    <a:pt x="43" y="184"/>
                  </a:lnTo>
                  <a:lnTo>
                    <a:pt x="42" y="186"/>
                  </a:lnTo>
                  <a:lnTo>
                    <a:pt x="39" y="187"/>
                  </a:lnTo>
                  <a:lnTo>
                    <a:pt x="38" y="188"/>
                  </a:lnTo>
                  <a:lnTo>
                    <a:pt x="29" y="206"/>
                  </a:lnTo>
                  <a:lnTo>
                    <a:pt x="29" y="207"/>
                  </a:lnTo>
                  <a:lnTo>
                    <a:pt x="29" y="210"/>
                  </a:lnTo>
                  <a:lnTo>
                    <a:pt x="31" y="212"/>
                  </a:lnTo>
                  <a:lnTo>
                    <a:pt x="32" y="213"/>
                  </a:lnTo>
                  <a:lnTo>
                    <a:pt x="58" y="225"/>
                  </a:lnTo>
                  <a:lnTo>
                    <a:pt x="58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26" name="组合 212"/>
            <p:cNvGrpSpPr>
              <a:grpSpLocks/>
            </p:cNvGrpSpPr>
            <p:nvPr/>
          </p:nvGrpSpPr>
          <p:grpSpPr bwMode="auto">
            <a:xfrm>
              <a:off x="3709254" y="1305962"/>
              <a:ext cx="405808" cy="435801"/>
              <a:chOff x="0" y="0"/>
              <a:chExt cx="619125" cy="650875"/>
            </a:xfrm>
            <a:grpFill/>
          </p:grpSpPr>
          <p:sp>
            <p:nvSpPr>
              <p:cNvPr id="59" name="Rectangle 155"/>
              <p:cNvSpPr>
                <a:spLocks noChangeArrowheads="1"/>
              </p:cNvSpPr>
              <p:nvPr/>
            </p:nvSpPr>
            <p:spPr bwMode="auto">
              <a:xfrm>
                <a:off x="0" y="617537"/>
                <a:ext cx="619125" cy="333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60" name="Rectangle 156"/>
              <p:cNvSpPr>
                <a:spLocks noChangeArrowheads="1"/>
              </p:cNvSpPr>
              <p:nvPr/>
            </p:nvSpPr>
            <p:spPr bwMode="auto">
              <a:xfrm>
                <a:off x="25400" y="555625"/>
                <a:ext cx="568325" cy="333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61" name="Rectangle 157"/>
              <p:cNvSpPr>
                <a:spLocks noChangeArrowheads="1"/>
              </p:cNvSpPr>
              <p:nvPr/>
            </p:nvSpPr>
            <p:spPr bwMode="auto">
              <a:xfrm>
                <a:off x="249237" y="492125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62" name="Rectangle 158"/>
              <p:cNvSpPr>
                <a:spLocks noChangeArrowheads="1"/>
              </p:cNvSpPr>
              <p:nvPr/>
            </p:nvSpPr>
            <p:spPr bwMode="auto">
              <a:xfrm>
                <a:off x="271462" y="261937"/>
                <a:ext cx="77788" cy="2508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63" name="Rectangle 159"/>
              <p:cNvSpPr>
                <a:spLocks noChangeArrowheads="1"/>
              </p:cNvSpPr>
              <p:nvPr/>
            </p:nvSpPr>
            <p:spPr bwMode="auto">
              <a:xfrm>
                <a:off x="249237" y="249237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64" name="Rectangle 160"/>
              <p:cNvSpPr>
                <a:spLocks noChangeArrowheads="1"/>
              </p:cNvSpPr>
              <p:nvPr/>
            </p:nvSpPr>
            <p:spPr bwMode="auto">
              <a:xfrm>
                <a:off x="69850" y="492125"/>
                <a:ext cx="119063" cy="317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65" name="Rectangle 161"/>
              <p:cNvSpPr>
                <a:spLocks noChangeArrowheads="1"/>
              </p:cNvSpPr>
              <p:nvPr/>
            </p:nvSpPr>
            <p:spPr bwMode="auto">
              <a:xfrm>
                <a:off x="90487" y="261937"/>
                <a:ext cx="77788" cy="2508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66" name="Rectangle 162"/>
              <p:cNvSpPr>
                <a:spLocks noChangeArrowheads="1"/>
              </p:cNvSpPr>
              <p:nvPr/>
            </p:nvSpPr>
            <p:spPr bwMode="auto">
              <a:xfrm>
                <a:off x="69850" y="249237"/>
                <a:ext cx="119063" cy="317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67" name="Rectangle 163"/>
              <p:cNvSpPr>
                <a:spLocks noChangeArrowheads="1"/>
              </p:cNvSpPr>
              <p:nvPr/>
            </p:nvSpPr>
            <p:spPr bwMode="auto">
              <a:xfrm>
                <a:off x="430212" y="492125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68" name="Rectangle 164"/>
              <p:cNvSpPr>
                <a:spLocks noChangeArrowheads="1"/>
              </p:cNvSpPr>
              <p:nvPr/>
            </p:nvSpPr>
            <p:spPr bwMode="auto">
              <a:xfrm>
                <a:off x="452437" y="261937"/>
                <a:ext cx="76200" cy="2508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69" name="Rectangle 165"/>
              <p:cNvSpPr>
                <a:spLocks noChangeArrowheads="1"/>
              </p:cNvSpPr>
              <p:nvPr/>
            </p:nvSpPr>
            <p:spPr bwMode="auto">
              <a:xfrm>
                <a:off x="430212" y="249237"/>
                <a:ext cx="120650" cy="317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70" name="Rectangle 166"/>
              <p:cNvSpPr>
                <a:spLocks noChangeArrowheads="1"/>
              </p:cNvSpPr>
              <p:nvPr/>
            </p:nvSpPr>
            <p:spPr bwMode="auto">
              <a:xfrm>
                <a:off x="25400" y="179387"/>
                <a:ext cx="568325" cy="333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71" name="Freeform 167"/>
              <p:cNvSpPr>
                <a:spLocks noChangeArrowheads="1"/>
              </p:cNvSpPr>
              <p:nvPr/>
            </p:nvSpPr>
            <p:spPr bwMode="auto">
              <a:xfrm>
                <a:off x="25400" y="0"/>
                <a:ext cx="568325" cy="179388"/>
              </a:xfrm>
              <a:custGeom>
                <a:avLst/>
                <a:gdLst>
                  <a:gd name="T0" fmla="*/ 179 w 358"/>
                  <a:gd name="T1" fmla="*/ 0 h 113"/>
                  <a:gd name="T2" fmla="*/ 0 w 358"/>
                  <a:gd name="T3" fmla="*/ 113 h 113"/>
                  <a:gd name="T4" fmla="*/ 358 w 358"/>
                  <a:gd name="T5" fmla="*/ 113 h 113"/>
                  <a:gd name="T6" fmla="*/ 179 w 358"/>
                  <a:gd name="T7" fmla="*/ 0 h 1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8"/>
                  <a:gd name="T13" fmla="*/ 0 h 113"/>
                  <a:gd name="T14" fmla="*/ 358 w 358"/>
                  <a:gd name="T15" fmla="*/ 113 h 1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8" h="113">
                    <a:moveTo>
                      <a:pt x="179" y="0"/>
                    </a:moveTo>
                    <a:lnTo>
                      <a:pt x="0" y="113"/>
                    </a:lnTo>
                    <a:lnTo>
                      <a:pt x="358" y="113"/>
                    </a:lnTo>
                    <a:lnTo>
                      <a:pt x="179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sp>
          <p:nvSpPr>
            <p:cNvPr id="27" name="Freeform 168"/>
            <p:cNvSpPr>
              <a:spLocks noEditPoints="1" noChangeArrowheads="1"/>
            </p:cNvSpPr>
            <p:nvPr/>
          </p:nvSpPr>
          <p:spPr bwMode="auto">
            <a:xfrm>
              <a:off x="4604112" y="1414380"/>
              <a:ext cx="518185" cy="345449"/>
            </a:xfrm>
            <a:custGeom>
              <a:avLst/>
              <a:gdLst>
                <a:gd name="T0" fmla="*/ 2147483647 w 497"/>
                <a:gd name="T1" fmla="*/ 0 h 325"/>
                <a:gd name="T2" fmla="*/ 2147483647 w 497"/>
                <a:gd name="T3" fmla="*/ 2147483647 h 325"/>
                <a:gd name="T4" fmla="*/ 2147483647 w 497"/>
                <a:gd name="T5" fmla="*/ 2147483647 h 325"/>
                <a:gd name="T6" fmla="*/ 2147483647 w 497"/>
                <a:gd name="T7" fmla="*/ 2147483647 h 325"/>
                <a:gd name="T8" fmla="*/ 2147483647 w 497"/>
                <a:gd name="T9" fmla="*/ 2147483647 h 325"/>
                <a:gd name="T10" fmla="*/ 2147483647 w 497"/>
                <a:gd name="T11" fmla="*/ 2147483647 h 325"/>
                <a:gd name="T12" fmla="*/ 2147483647 w 497"/>
                <a:gd name="T13" fmla="*/ 2147483647 h 325"/>
                <a:gd name="T14" fmla="*/ 2147483647 w 497"/>
                <a:gd name="T15" fmla="*/ 2147483647 h 325"/>
                <a:gd name="T16" fmla="*/ 2147483647 w 497"/>
                <a:gd name="T17" fmla="*/ 2147483647 h 325"/>
                <a:gd name="T18" fmla="*/ 2147483647 w 497"/>
                <a:gd name="T19" fmla="*/ 2147483647 h 325"/>
                <a:gd name="T20" fmla="*/ 2147483647 w 497"/>
                <a:gd name="T21" fmla="*/ 2147483647 h 325"/>
                <a:gd name="T22" fmla="*/ 2147483647 w 497"/>
                <a:gd name="T23" fmla="*/ 2147483647 h 325"/>
                <a:gd name="T24" fmla="*/ 2147483647 w 497"/>
                <a:gd name="T25" fmla="*/ 2147483647 h 325"/>
                <a:gd name="T26" fmla="*/ 2147483647 w 497"/>
                <a:gd name="T27" fmla="*/ 2147483647 h 325"/>
                <a:gd name="T28" fmla="*/ 2147483647 w 497"/>
                <a:gd name="T29" fmla="*/ 2147483647 h 325"/>
                <a:gd name="T30" fmla="*/ 2147483647 w 497"/>
                <a:gd name="T31" fmla="*/ 2147483647 h 325"/>
                <a:gd name="T32" fmla="*/ 2147483647 w 497"/>
                <a:gd name="T33" fmla="*/ 2147483647 h 325"/>
                <a:gd name="T34" fmla="*/ 2147483647 w 497"/>
                <a:gd name="T35" fmla="*/ 2147483647 h 325"/>
                <a:gd name="T36" fmla="*/ 2147483647 w 497"/>
                <a:gd name="T37" fmla="*/ 2147483647 h 325"/>
                <a:gd name="T38" fmla="*/ 2147483647 w 497"/>
                <a:gd name="T39" fmla="*/ 2147483647 h 325"/>
                <a:gd name="T40" fmla="*/ 2147483647 w 497"/>
                <a:gd name="T41" fmla="*/ 2147483647 h 325"/>
                <a:gd name="T42" fmla="*/ 2147483647 w 497"/>
                <a:gd name="T43" fmla="*/ 2147483647 h 325"/>
                <a:gd name="T44" fmla="*/ 2147483647 w 497"/>
                <a:gd name="T45" fmla="*/ 2147483647 h 325"/>
                <a:gd name="T46" fmla="*/ 2147483647 w 497"/>
                <a:gd name="T47" fmla="*/ 2147483647 h 325"/>
                <a:gd name="T48" fmla="*/ 2147483647 w 497"/>
                <a:gd name="T49" fmla="*/ 2147483647 h 325"/>
                <a:gd name="T50" fmla="*/ 2147483647 w 497"/>
                <a:gd name="T51" fmla="*/ 2147483647 h 325"/>
                <a:gd name="T52" fmla="*/ 2147483647 w 497"/>
                <a:gd name="T53" fmla="*/ 2147483647 h 325"/>
                <a:gd name="T54" fmla="*/ 2147483647 w 497"/>
                <a:gd name="T55" fmla="*/ 2147483647 h 325"/>
                <a:gd name="T56" fmla="*/ 2147483647 w 497"/>
                <a:gd name="T57" fmla="*/ 2147483647 h 325"/>
                <a:gd name="T58" fmla="*/ 2147483647 w 497"/>
                <a:gd name="T59" fmla="*/ 2147483647 h 325"/>
                <a:gd name="T60" fmla="*/ 2147483647 w 497"/>
                <a:gd name="T61" fmla="*/ 0 h 325"/>
                <a:gd name="T62" fmla="*/ 2147483647 w 497"/>
                <a:gd name="T63" fmla="*/ 2147483647 h 325"/>
                <a:gd name="T64" fmla="*/ 0 w 497"/>
                <a:gd name="T65" fmla="*/ 2147483647 h 325"/>
                <a:gd name="T66" fmla="*/ 2147483647 w 497"/>
                <a:gd name="T67" fmla="*/ 2147483647 h 325"/>
                <a:gd name="T68" fmla="*/ 2147483647 w 497"/>
                <a:gd name="T69" fmla="*/ 2147483647 h 325"/>
                <a:gd name="T70" fmla="*/ 2147483647 w 497"/>
                <a:gd name="T71" fmla="*/ 2147483647 h 325"/>
                <a:gd name="T72" fmla="*/ 2147483647 w 497"/>
                <a:gd name="T73" fmla="*/ 2147483647 h 325"/>
                <a:gd name="T74" fmla="*/ 2147483647 w 497"/>
                <a:gd name="T75" fmla="*/ 2147483647 h 325"/>
                <a:gd name="T76" fmla="*/ 2147483647 w 497"/>
                <a:gd name="T77" fmla="*/ 2147483647 h 325"/>
                <a:gd name="T78" fmla="*/ 2147483647 w 497"/>
                <a:gd name="T79" fmla="*/ 2147483647 h 325"/>
                <a:gd name="T80" fmla="*/ 2147483647 w 497"/>
                <a:gd name="T81" fmla="*/ 2147483647 h 325"/>
                <a:gd name="T82" fmla="*/ 2147483647 w 497"/>
                <a:gd name="T83" fmla="*/ 2147483647 h 325"/>
                <a:gd name="T84" fmla="*/ 2147483647 w 497"/>
                <a:gd name="T85" fmla="*/ 2147483647 h 325"/>
                <a:gd name="T86" fmla="*/ 2147483647 w 497"/>
                <a:gd name="T87" fmla="*/ 2147483647 h 325"/>
                <a:gd name="T88" fmla="*/ 2147483647 w 497"/>
                <a:gd name="T89" fmla="*/ 2147483647 h 325"/>
                <a:gd name="T90" fmla="*/ 2147483647 w 497"/>
                <a:gd name="T91" fmla="*/ 2147483647 h 325"/>
                <a:gd name="T92" fmla="*/ 2147483647 w 497"/>
                <a:gd name="T93" fmla="*/ 2147483647 h 325"/>
                <a:gd name="T94" fmla="*/ 2147483647 w 497"/>
                <a:gd name="T95" fmla="*/ 2147483647 h 325"/>
                <a:gd name="T96" fmla="*/ 2147483647 w 497"/>
                <a:gd name="T97" fmla="*/ 2147483647 h 325"/>
                <a:gd name="T98" fmla="*/ 2147483647 w 497"/>
                <a:gd name="T99" fmla="*/ 2147483647 h 325"/>
                <a:gd name="T100" fmla="*/ 2147483647 w 497"/>
                <a:gd name="T101" fmla="*/ 2147483647 h 325"/>
                <a:gd name="T102" fmla="*/ 2147483647 w 497"/>
                <a:gd name="T103" fmla="*/ 2147483647 h 325"/>
                <a:gd name="T104" fmla="*/ 2147483647 w 497"/>
                <a:gd name="T105" fmla="*/ 2147483647 h 325"/>
                <a:gd name="T106" fmla="*/ 2147483647 w 497"/>
                <a:gd name="T107" fmla="*/ 2147483647 h 325"/>
                <a:gd name="T108" fmla="*/ 2147483647 w 497"/>
                <a:gd name="T109" fmla="*/ 2147483647 h 325"/>
                <a:gd name="T110" fmla="*/ 2147483647 w 497"/>
                <a:gd name="T111" fmla="*/ 2147483647 h 325"/>
                <a:gd name="T112" fmla="*/ 2147483647 w 497"/>
                <a:gd name="T113" fmla="*/ 2147483647 h 325"/>
                <a:gd name="T114" fmla="*/ 2147483647 w 497"/>
                <a:gd name="T115" fmla="*/ 2147483647 h 325"/>
                <a:gd name="T116" fmla="*/ 2147483647 w 497"/>
                <a:gd name="T117" fmla="*/ 2147483647 h 325"/>
                <a:gd name="T118" fmla="*/ 2147483647 w 497"/>
                <a:gd name="T119" fmla="*/ 2147483647 h 325"/>
                <a:gd name="T120" fmla="*/ 2147483647 w 497"/>
                <a:gd name="T121" fmla="*/ 2147483647 h 32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97"/>
                <a:gd name="T184" fmla="*/ 0 h 325"/>
                <a:gd name="T185" fmla="*/ 497 w 497"/>
                <a:gd name="T186" fmla="*/ 325 h 32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97" h="325">
                  <a:moveTo>
                    <a:pt x="497" y="0"/>
                  </a:moveTo>
                  <a:lnTo>
                    <a:pt x="386" y="37"/>
                  </a:lnTo>
                  <a:lnTo>
                    <a:pt x="386" y="210"/>
                  </a:lnTo>
                  <a:lnTo>
                    <a:pt x="397" y="209"/>
                  </a:lnTo>
                  <a:lnTo>
                    <a:pt x="405" y="206"/>
                  </a:lnTo>
                  <a:lnTo>
                    <a:pt x="409" y="204"/>
                  </a:lnTo>
                  <a:lnTo>
                    <a:pt x="411" y="201"/>
                  </a:lnTo>
                  <a:lnTo>
                    <a:pt x="413" y="197"/>
                  </a:lnTo>
                  <a:lnTo>
                    <a:pt x="413" y="194"/>
                  </a:lnTo>
                  <a:lnTo>
                    <a:pt x="413" y="118"/>
                  </a:lnTo>
                  <a:lnTo>
                    <a:pt x="399" y="118"/>
                  </a:lnTo>
                  <a:lnTo>
                    <a:pt x="399" y="86"/>
                  </a:lnTo>
                  <a:lnTo>
                    <a:pt x="413" y="86"/>
                  </a:lnTo>
                  <a:lnTo>
                    <a:pt x="447" y="86"/>
                  </a:lnTo>
                  <a:lnTo>
                    <a:pt x="462" y="86"/>
                  </a:lnTo>
                  <a:lnTo>
                    <a:pt x="462" y="118"/>
                  </a:lnTo>
                  <a:lnTo>
                    <a:pt x="447" y="118"/>
                  </a:lnTo>
                  <a:lnTo>
                    <a:pt x="447" y="194"/>
                  </a:lnTo>
                  <a:lnTo>
                    <a:pt x="446" y="204"/>
                  </a:lnTo>
                  <a:lnTo>
                    <a:pt x="442" y="212"/>
                  </a:lnTo>
                  <a:lnTo>
                    <a:pt x="436" y="220"/>
                  </a:lnTo>
                  <a:lnTo>
                    <a:pt x="430" y="227"/>
                  </a:lnTo>
                  <a:lnTo>
                    <a:pt x="420" y="232"/>
                  </a:lnTo>
                  <a:lnTo>
                    <a:pt x="411" y="236"/>
                  </a:lnTo>
                  <a:lnTo>
                    <a:pt x="399" y="239"/>
                  </a:lnTo>
                  <a:lnTo>
                    <a:pt x="386" y="239"/>
                  </a:lnTo>
                  <a:lnTo>
                    <a:pt x="386" y="289"/>
                  </a:lnTo>
                  <a:lnTo>
                    <a:pt x="497" y="325"/>
                  </a:lnTo>
                  <a:lnTo>
                    <a:pt x="497" y="0"/>
                  </a:lnTo>
                  <a:close/>
                  <a:moveTo>
                    <a:pt x="386" y="37"/>
                  </a:moveTo>
                  <a:lnTo>
                    <a:pt x="0" y="163"/>
                  </a:lnTo>
                  <a:lnTo>
                    <a:pt x="386" y="289"/>
                  </a:lnTo>
                  <a:lnTo>
                    <a:pt x="386" y="239"/>
                  </a:lnTo>
                  <a:lnTo>
                    <a:pt x="374" y="239"/>
                  </a:lnTo>
                  <a:lnTo>
                    <a:pt x="363" y="236"/>
                  </a:lnTo>
                  <a:lnTo>
                    <a:pt x="353" y="232"/>
                  </a:lnTo>
                  <a:lnTo>
                    <a:pt x="343" y="227"/>
                  </a:lnTo>
                  <a:lnTo>
                    <a:pt x="336" y="220"/>
                  </a:lnTo>
                  <a:lnTo>
                    <a:pt x="331" y="212"/>
                  </a:lnTo>
                  <a:lnTo>
                    <a:pt x="327" y="204"/>
                  </a:lnTo>
                  <a:lnTo>
                    <a:pt x="325" y="194"/>
                  </a:lnTo>
                  <a:lnTo>
                    <a:pt x="325" y="118"/>
                  </a:lnTo>
                  <a:lnTo>
                    <a:pt x="311" y="118"/>
                  </a:lnTo>
                  <a:lnTo>
                    <a:pt x="311" y="86"/>
                  </a:lnTo>
                  <a:lnTo>
                    <a:pt x="325" y="86"/>
                  </a:lnTo>
                  <a:lnTo>
                    <a:pt x="359" y="86"/>
                  </a:lnTo>
                  <a:lnTo>
                    <a:pt x="376" y="86"/>
                  </a:lnTo>
                  <a:lnTo>
                    <a:pt x="376" y="118"/>
                  </a:lnTo>
                  <a:lnTo>
                    <a:pt x="359" y="118"/>
                  </a:lnTo>
                  <a:lnTo>
                    <a:pt x="359" y="194"/>
                  </a:lnTo>
                  <a:lnTo>
                    <a:pt x="361" y="197"/>
                  </a:lnTo>
                  <a:lnTo>
                    <a:pt x="362" y="201"/>
                  </a:lnTo>
                  <a:lnTo>
                    <a:pt x="365" y="204"/>
                  </a:lnTo>
                  <a:lnTo>
                    <a:pt x="367" y="206"/>
                  </a:lnTo>
                  <a:lnTo>
                    <a:pt x="376" y="209"/>
                  </a:lnTo>
                  <a:lnTo>
                    <a:pt x="386" y="210"/>
                  </a:lnTo>
                  <a:lnTo>
                    <a:pt x="386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169"/>
            <p:cNvSpPr>
              <a:spLocks noEditPoints="1" noChangeArrowheads="1"/>
            </p:cNvSpPr>
            <p:nvPr/>
          </p:nvSpPr>
          <p:spPr bwMode="auto">
            <a:xfrm>
              <a:off x="3859091" y="1794904"/>
              <a:ext cx="122783" cy="214709"/>
            </a:xfrm>
            <a:custGeom>
              <a:avLst/>
              <a:gdLst>
                <a:gd name="T0" fmla="*/ 2147483647 w 117"/>
                <a:gd name="T1" fmla="*/ 2147483647 h 202"/>
                <a:gd name="T2" fmla="*/ 2147483647 w 117"/>
                <a:gd name="T3" fmla="*/ 2147483647 h 202"/>
                <a:gd name="T4" fmla="*/ 2147483647 w 117"/>
                <a:gd name="T5" fmla="*/ 2147483647 h 202"/>
                <a:gd name="T6" fmla="*/ 2147483647 w 117"/>
                <a:gd name="T7" fmla="*/ 2147483647 h 202"/>
                <a:gd name="T8" fmla="*/ 2147483647 w 117"/>
                <a:gd name="T9" fmla="*/ 2147483647 h 202"/>
                <a:gd name="T10" fmla="*/ 2147483647 w 117"/>
                <a:gd name="T11" fmla="*/ 2147483647 h 202"/>
                <a:gd name="T12" fmla="*/ 2147483647 w 117"/>
                <a:gd name="T13" fmla="*/ 2147483647 h 202"/>
                <a:gd name="T14" fmla="*/ 2147483647 w 117"/>
                <a:gd name="T15" fmla="*/ 2147483647 h 202"/>
                <a:gd name="T16" fmla="*/ 2147483647 w 117"/>
                <a:gd name="T17" fmla="*/ 2147483647 h 202"/>
                <a:gd name="T18" fmla="*/ 2147483647 w 117"/>
                <a:gd name="T19" fmla="*/ 2147483647 h 202"/>
                <a:gd name="T20" fmla="*/ 2147483647 w 117"/>
                <a:gd name="T21" fmla="*/ 2147483647 h 202"/>
                <a:gd name="T22" fmla="*/ 2147483647 w 117"/>
                <a:gd name="T23" fmla="*/ 2147483647 h 202"/>
                <a:gd name="T24" fmla="*/ 2147483647 w 117"/>
                <a:gd name="T25" fmla="*/ 2147483647 h 202"/>
                <a:gd name="T26" fmla="*/ 2147483647 w 117"/>
                <a:gd name="T27" fmla="*/ 2147483647 h 202"/>
                <a:gd name="T28" fmla="*/ 2147483647 w 117"/>
                <a:gd name="T29" fmla="*/ 2147483647 h 202"/>
                <a:gd name="T30" fmla="*/ 2147483647 w 117"/>
                <a:gd name="T31" fmla="*/ 2147483647 h 202"/>
                <a:gd name="T32" fmla="*/ 2147483647 w 117"/>
                <a:gd name="T33" fmla="*/ 2147483647 h 202"/>
                <a:gd name="T34" fmla="*/ 2147483647 w 117"/>
                <a:gd name="T35" fmla="*/ 2147483647 h 202"/>
                <a:gd name="T36" fmla="*/ 2147483647 w 117"/>
                <a:gd name="T37" fmla="*/ 2147483647 h 202"/>
                <a:gd name="T38" fmla="*/ 2147483647 w 117"/>
                <a:gd name="T39" fmla="*/ 2147483647 h 202"/>
                <a:gd name="T40" fmla="*/ 2147483647 w 117"/>
                <a:gd name="T41" fmla="*/ 2147483647 h 202"/>
                <a:gd name="T42" fmla="*/ 2147483647 w 117"/>
                <a:gd name="T43" fmla="*/ 2147483647 h 202"/>
                <a:gd name="T44" fmla="*/ 2147483647 w 117"/>
                <a:gd name="T45" fmla="*/ 2147483647 h 202"/>
                <a:gd name="T46" fmla="*/ 2147483647 w 117"/>
                <a:gd name="T47" fmla="*/ 2147483647 h 202"/>
                <a:gd name="T48" fmla="*/ 2147483647 w 117"/>
                <a:gd name="T49" fmla="*/ 2147483647 h 202"/>
                <a:gd name="T50" fmla="*/ 2147483647 w 117"/>
                <a:gd name="T51" fmla="*/ 2147483647 h 202"/>
                <a:gd name="T52" fmla="*/ 2147483647 w 117"/>
                <a:gd name="T53" fmla="*/ 2147483647 h 202"/>
                <a:gd name="T54" fmla="*/ 2147483647 w 117"/>
                <a:gd name="T55" fmla="*/ 2147483647 h 202"/>
                <a:gd name="T56" fmla="*/ 2147483647 w 117"/>
                <a:gd name="T57" fmla="*/ 1200967520 h 202"/>
                <a:gd name="T58" fmla="*/ 2147483647 w 117"/>
                <a:gd name="T59" fmla="*/ 0 h 202"/>
                <a:gd name="T60" fmla="*/ 2147483647 w 117"/>
                <a:gd name="T61" fmla="*/ 1200967520 h 202"/>
                <a:gd name="T62" fmla="*/ 2147483647 w 117"/>
                <a:gd name="T63" fmla="*/ 2147483647 h 202"/>
                <a:gd name="T64" fmla="*/ 2147483647 w 117"/>
                <a:gd name="T65" fmla="*/ 2147483647 h 202"/>
                <a:gd name="T66" fmla="*/ 2147483647 w 117"/>
                <a:gd name="T67" fmla="*/ 2147483647 h 202"/>
                <a:gd name="T68" fmla="*/ 2147483647 w 117"/>
                <a:gd name="T69" fmla="*/ 2147483647 h 202"/>
                <a:gd name="T70" fmla="*/ 2147483647 w 117"/>
                <a:gd name="T71" fmla="*/ 2147483647 h 202"/>
                <a:gd name="T72" fmla="*/ 2147483647 w 117"/>
                <a:gd name="T73" fmla="*/ 2147483647 h 202"/>
                <a:gd name="T74" fmla="*/ 2147483647 w 117"/>
                <a:gd name="T75" fmla="*/ 2147483647 h 202"/>
                <a:gd name="T76" fmla="*/ 2147483647 w 117"/>
                <a:gd name="T77" fmla="*/ 2147483647 h 202"/>
                <a:gd name="T78" fmla="*/ 2147483647 w 117"/>
                <a:gd name="T79" fmla="*/ 2147483647 h 202"/>
                <a:gd name="T80" fmla="*/ 2147483647 w 117"/>
                <a:gd name="T81" fmla="*/ 2147483647 h 202"/>
                <a:gd name="T82" fmla="*/ 2147483647 w 117"/>
                <a:gd name="T83" fmla="*/ 2147483647 h 202"/>
                <a:gd name="T84" fmla="*/ 2147483647 w 117"/>
                <a:gd name="T85" fmla="*/ 2147483647 h 202"/>
                <a:gd name="T86" fmla="*/ 2147483647 w 117"/>
                <a:gd name="T87" fmla="*/ 2147483647 h 20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7"/>
                <a:gd name="T133" fmla="*/ 0 h 202"/>
                <a:gd name="T134" fmla="*/ 117 w 117"/>
                <a:gd name="T135" fmla="*/ 202 h 20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7" h="202">
                  <a:moveTo>
                    <a:pt x="71" y="170"/>
                  </a:moveTo>
                  <a:lnTo>
                    <a:pt x="71" y="170"/>
                  </a:lnTo>
                  <a:lnTo>
                    <a:pt x="76" y="170"/>
                  </a:lnTo>
                  <a:lnTo>
                    <a:pt x="80" y="173"/>
                  </a:lnTo>
                  <a:lnTo>
                    <a:pt x="84" y="177"/>
                  </a:lnTo>
                  <a:lnTo>
                    <a:pt x="85" y="181"/>
                  </a:lnTo>
                  <a:lnTo>
                    <a:pt x="85" y="188"/>
                  </a:lnTo>
                  <a:lnTo>
                    <a:pt x="84" y="193"/>
                  </a:lnTo>
                  <a:lnTo>
                    <a:pt x="80" y="199"/>
                  </a:lnTo>
                  <a:lnTo>
                    <a:pt x="75" y="202"/>
                  </a:lnTo>
                  <a:lnTo>
                    <a:pt x="71" y="202"/>
                  </a:lnTo>
                  <a:lnTo>
                    <a:pt x="71" y="170"/>
                  </a:lnTo>
                  <a:close/>
                  <a:moveTo>
                    <a:pt x="71" y="157"/>
                  </a:moveTo>
                  <a:lnTo>
                    <a:pt x="71" y="68"/>
                  </a:lnTo>
                  <a:lnTo>
                    <a:pt x="76" y="72"/>
                  </a:lnTo>
                  <a:lnTo>
                    <a:pt x="80" y="77"/>
                  </a:lnTo>
                  <a:lnTo>
                    <a:pt x="83" y="84"/>
                  </a:lnTo>
                  <a:lnTo>
                    <a:pt x="85" y="91"/>
                  </a:lnTo>
                  <a:lnTo>
                    <a:pt x="92" y="116"/>
                  </a:lnTo>
                  <a:lnTo>
                    <a:pt x="94" y="120"/>
                  </a:lnTo>
                  <a:lnTo>
                    <a:pt x="96" y="123"/>
                  </a:lnTo>
                  <a:lnTo>
                    <a:pt x="100" y="126"/>
                  </a:lnTo>
                  <a:lnTo>
                    <a:pt x="103" y="127"/>
                  </a:lnTo>
                  <a:lnTo>
                    <a:pt x="110" y="127"/>
                  </a:lnTo>
                  <a:lnTo>
                    <a:pt x="112" y="127"/>
                  </a:lnTo>
                  <a:lnTo>
                    <a:pt x="117" y="145"/>
                  </a:lnTo>
                  <a:lnTo>
                    <a:pt x="71" y="157"/>
                  </a:lnTo>
                  <a:close/>
                  <a:moveTo>
                    <a:pt x="66" y="170"/>
                  </a:moveTo>
                  <a:lnTo>
                    <a:pt x="66" y="170"/>
                  </a:lnTo>
                  <a:lnTo>
                    <a:pt x="71" y="170"/>
                  </a:lnTo>
                  <a:lnTo>
                    <a:pt x="71" y="202"/>
                  </a:lnTo>
                  <a:lnTo>
                    <a:pt x="65" y="200"/>
                  </a:lnTo>
                  <a:lnTo>
                    <a:pt x="61" y="199"/>
                  </a:lnTo>
                  <a:lnTo>
                    <a:pt x="57" y="195"/>
                  </a:lnTo>
                  <a:lnTo>
                    <a:pt x="56" y="189"/>
                  </a:lnTo>
                  <a:lnTo>
                    <a:pt x="56" y="184"/>
                  </a:lnTo>
                  <a:lnTo>
                    <a:pt x="57" y="179"/>
                  </a:lnTo>
                  <a:lnTo>
                    <a:pt x="61" y="173"/>
                  </a:lnTo>
                  <a:lnTo>
                    <a:pt x="66" y="170"/>
                  </a:lnTo>
                  <a:close/>
                  <a:moveTo>
                    <a:pt x="71" y="68"/>
                  </a:moveTo>
                  <a:lnTo>
                    <a:pt x="71" y="68"/>
                  </a:lnTo>
                  <a:lnTo>
                    <a:pt x="65" y="65"/>
                  </a:lnTo>
                  <a:lnTo>
                    <a:pt x="60" y="62"/>
                  </a:lnTo>
                  <a:lnTo>
                    <a:pt x="54" y="61"/>
                  </a:lnTo>
                  <a:lnTo>
                    <a:pt x="47" y="61"/>
                  </a:lnTo>
                  <a:lnTo>
                    <a:pt x="34" y="8"/>
                  </a:lnTo>
                  <a:lnTo>
                    <a:pt x="31" y="4"/>
                  </a:lnTo>
                  <a:lnTo>
                    <a:pt x="29" y="1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5" y="1"/>
                  </a:lnTo>
                  <a:lnTo>
                    <a:pt x="12" y="5"/>
                  </a:lnTo>
                  <a:lnTo>
                    <a:pt x="10" y="9"/>
                  </a:lnTo>
                  <a:lnTo>
                    <a:pt x="11" y="15"/>
                  </a:lnTo>
                  <a:lnTo>
                    <a:pt x="24" y="66"/>
                  </a:lnTo>
                  <a:lnTo>
                    <a:pt x="19" y="70"/>
                  </a:lnTo>
                  <a:lnTo>
                    <a:pt x="15" y="74"/>
                  </a:lnTo>
                  <a:lnTo>
                    <a:pt x="11" y="78"/>
                  </a:lnTo>
                  <a:lnTo>
                    <a:pt x="7" y="84"/>
                  </a:lnTo>
                  <a:lnTo>
                    <a:pt x="6" y="91"/>
                  </a:lnTo>
                  <a:lnTo>
                    <a:pt x="4" y="96"/>
                  </a:lnTo>
                  <a:lnTo>
                    <a:pt x="4" y="104"/>
                  </a:lnTo>
                  <a:lnTo>
                    <a:pt x="6" y="111"/>
                  </a:lnTo>
                  <a:lnTo>
                    <a:pt x="12" y="138"/>
                  </a:lnTo>
                  <a:lnTo>
                    <a:pt x="12" y="142"/>
                  </a:lnTo>
                  <a:lnTo>
                    <a:pt x="12" y="146"/>
                  </a:lnTo>
                  <a:lnTo>
                    <a:pt x="10" y="149"/>
                  </a:lnTo>
                  <a:lnTo>
                    <a:pt x="8" y="152"/>
                  </a:lnTo>
                  <a:lnTo>
                    <a:pt x="3" y="156"/>
                  </a:lnTo>
                  <a:lnTo>
                    <a:pt x="0" y="157"/>
                  </a:lnTo>
                  <a:lnTo>
                    <a:pt x="6" y="175"/>
                  </a:lnTo>
                  <a:lnTo>
                    <a:pt x="71" y="157"/>
                  </a:lnTo>
                  <a:lnTo>
                    <a:pt x="71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170"/>
            <p:cNvSpPr>
              <a:spLocks noEditPoints="1" noChangeArrowheads="1"/>
            </p:cNvSpPr>
            <p:nvPr/>
          </p:nvSpPr>
          <p:spPr bwMode="auto">
            <a:xfrm>
              <a:off x="4799732" y="1051925"/>
              <a:ext cx="242444" cy="305057"/>
            </a:xfrm>
            <a:custGeom>
              <a:avLst/>
              <a:gdLst>
                <a:gd name="T0" fmla="*/ 2147483647 w 233"/>
                <a:gd name="T1" fmla="*/ 0 h 287"/>
                <a:gd name="T2" fmla="*/ 2147483647 w 233"/>
                <a:gd name="T3" fmla="*/ 2147483647 h 287"/>
                <a:gd name="T4" fmla="*/ 2147483647 w 233"/>
                <a:gd name="T5" fmla="*/ 2147483647 h 287"/>
                <a:gd name="T6" fmla="*/ 2147483647 w 233"/>
                <a:gd name="T7" fmla="*/ 2147483647 h 287"/>
                <a:gd name="T8" fmla="*/ 2147483647 w 233"/>
                <a:gd name="T9" fmla="*/ 2147483647 h 287"/>
                <a:gd name="T10" fmla="*/ 2147483647 w 233"/>
                <a:gd name="T11" fmla="*/ 2147483647 h 287"/>
                <a:gd name="T12" fmla="*/ 2147483647 w 233"/>
                <a:gd name="T13" fmla="*/ 2147483647 h 287"/>
                <a:gd name="T14" fmla="*/ 2147483647 w 233"/>
                <a:gd name="T15" fmla="*/ 2147483647 h 287"/>
                <a:gd name="T16" fmla="*/ 2147483647 w 233"/>
                <a:gd name="T17" fmla="*/ 2147483647 h 287"/>
                <a:gd name="T18" fmla="*/ 2147483647 w 233"/>
                <a:gd name="T19" fmla="*/ 2147483647 h 287"/>
                <a:gd name="T20" fmla="*/ 2147483647 w 233"/>
                <a:gd name="T21" fmla="*/ 2147483647 h 287"/>
                <a:gd name="T22" fmla="*/ 2147483647 w 233"/>
                <a:gd name="T23" fmla="*/ 2147483647 h 287"/>
                <a:gd name="T24" fmla="*/ 2147483647 w 233"/>
                <a:gd name="T25" fmla="*/ 2147483647 h 287"/>
                <a:gd name="T26" fmla="*/ 2147483647 w 233"/>
                <a:gd name="T27" fmla="*/ 2147483647 h 287"/>
                <a:gd name="T28" fmla="*/ 2147483647 w 233"/>
                <a:gd name="T29" fmla="*/ 2147483647 h 287"/>
                <a:gd name="T30" fmla="*/ 2147483647 w 233"/>
                <a:gd name="T31" fmla="*/ 2147483647 h 287"/>
                <a:gd name="T32" fmla="*/ 2147483647 w 233"/>
                <a:gd name="T33" fmla="*/ 2147483647 h 287"/>
                <a:gd name="T34" fmla="*/ 2147483647 w 233"/>
                <a:gd name="T35" fmla="*/ 2147483647 h 287"/>
                <a:gd name="T36" fmla="*/ 2147483647 w 233"/>
                <a:gd name="T37" fmla="*/ 2147483647 h 287"/>
                <a:gd name="T38" fmla="*/ 2147483647 w 233"/>
                <a:gd name="T39" fmla="*/ 2147483647 h 287"/>
                <a:gd name="T40" fmla="*/ 2147483647 w 233"/>
                <a:gd name="T41" fmla="*/ 2147483647 h 287"/>
                <a:gd name="T42" fmla="*/ 2147483647 w 233"/>
                <a:gd name="T43" fmla="*/ 2147483647 h 287"/>
                <a:gd name="T44" fmla="*/ 2147483647 w 233"/>
                <a:gd name="T45" fmla="*/ 0 h 287"/>
                <a:gd name="T46" fmla="*/ 2147483647 w 233"/>
                <a:gd name="T47" fmla="*/ 2147483647 h 287"/>
                <a:gd name="T48" fmla="*/ 2147483647 w 233"/>
                <a:gd name="T49" fmla="*/ 2147483647 h 287"/>
                <a:gd name="T50" fmla="*/ 2147483647 w 233"/>
                <a:gd name="T51" fmla="*/ 2147483647 h 287"/>
                <a:gd name="T52" fmla="*/ 2147483647 w 233"/>
                <a:gd name="T53" fmla="*/ 2147483647 h 287"/>
                <a:gd name="T54" fmla="*/ 2147483647 w 233"/>
                <a:gd name="T55" fmla="*/ 2147483647 h 287"/>
                <a:gd name="T56" fmla="*/ 2147483647 w 233"/>
                <a:gd name="T57" fmla="*/ 2147483647 h 287"/>
                <a:gd name="T58" fmla="*/ 2147483647 w 233"/>
                <a:gd name="T59" fmla="*/ 2147483647 h 287"/>
                <a:gd name="T60" fmla="*/ 2147483647 w 233"/>
                <a:gd name="T61" fmla="*/ 2147483647 h 287"/>
                <a:gd name="T62" fmla="*/ 2147483647 w 233"/>
                <a:gd name="T63" fmla="*/ 2147483647 h 287"/>
                <a:gd name="T64" fmla="*/ 2147483647 w 233"/>
                <a:gd name="T65" fmla="*/ 2147483647 h 287"/>
                <a:gd name="T66" fmla="*/ 2147483647 w 233"/>
                <a:gd name="T67" fmla="*/ 2147483647 h 287"/>
                <a:gd name="T68" fmla="*/ 2147483647 w 233"/>
                <a:gd name="T69" fmla="*/ 2147483647 h 287"/>
                <a:gd name="T70" fmla="*/ 2147483647 w 233"/>
                <a:gd name="T71" fmla="*/ 2147483647 h 287"/>
                <a:gd name="T72" fmla="*/ 2147483647 w 233"/>
                <a:gd name="T73" fmla="*/ 2147483647 h 287"/>
                <a:gd name="T74" fmla="*/ 2147483647 w 233"/>
                <a:gd name="T75" fmla="*/ 0 h 287"/>
                <a:gd name="T76" fmla="*/ 2147483647 w 233"/>
                <a:gd name="T77" fmla="*/ 2147483647 h 287"/>
                <a:gd name="T78" fmla="*/ 2147483647 w 233"/>
                <a:gd name="T79" fmla="*/ 2147483647 h 287"/>
                <a:gd name="T80" fmla="*/ 2147483647 w 233"/>
                <a:gd name="T81" fmla="*/ 2147483647 h 287"/>
                <a:gd name="T82" fmla="*/ 2147483647 w 233"/>
                <a:gd name="T83" fmla="*/ 2147483647 h 287"/>
                <a:gd name="T84" fmla="*/ 2147483647 w 233"/>
                <a:gd name="T85" fmla="*/ 2147483647 h 287"/>
                <a:gd name="T86" fmla="*/ 2147483647 w 233"/>
                <a:gd name="T87" fmla="*/ 2147483647 h 287"/>
                <a:gd name="T88" fmla="*/ 2147483647 w 233"/>
                <a:gd name="T89" fmla="*/ 2147483647 h 287"/>
                <a:gd name="T90" fmla="*/ 2147483647 w 233"/>
                <a:gd name="T91" fmla="*/ 2147483647 h 287"/>
                <a:gd name="T92" fmla="*/ 2147483647 w 233"/>
                <a:gd name="T93" fmla="*/ 2147483647 h 287"/>
                <a:gd name="T94" fmla="*/ 2147483647 w 233"/>
                <a:gd name="T95" fmla="*/ 2147483647 h 287"/>
                <a:gd name="T96" fmla="*/ 2147483647 w 233"/>
                <a:gd name="T97" fmla="*/ 2147483647 h 287"/>
                <a:gd name="T98" fmla="*/ 2147483647 w 233"/>
                <a:gd name="T99" fmla="*/ 2147483647 h 287"/>
                <a:gd name="T100" fmla="*/ 2147483647 w 233"/>
                <a:gd name="T101" fmla="*/ 2147483647 h 287"/>
                <a:gd name="T102" fmla="*/ 2147483647 w 233"/>
                <a:gd name="T103" fmla="*/ 2147483647 h 287"/>
                <a:gd name="T104" fmla="*/ 2147483647 w 233"/>
                <a:gd name="T105" fmla="*/ 2147483647 h 287"/>
                <a:gd name="T106" fmla="*/ 2147483647 w 233"/>
                <a:gd name="T107" fmla="*/ 2147483647 h 287"/>
                <a:gd name="T108" fmla="*/ 2147483647 w 233"/>
                <a:gd name="T109" fmla="*/ 2147483647 h 287"/>
                <a:gd name="T110" fmla="*/ 0 w 233"/>
                <a:gd name="T111" fmla="*/ 2147483647 h 287"/>
                <a:gd name="T112" fmla="*/ 2147483647 w 233"/>
                <a:gd name="T113" fmla="*/ 2147483647 h 287"/>
                <a:gd name="T114" fmla="*/ 2147483647 w 233"/>
                <a:gd name="T115" fmla="*/ 0 h 28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33"/>
                <a:gd name="T175" fmla="*/ 0 h 287"/>
                <a:gd name="T176" fmla="*/ 233 w 233"/>
                <a:gd name="T177" fmla="*/ 287 h 28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33" h="287">
                  <a:moveTo>
                    <a:pt x="164" y="0"/>
                  </a:moveTo>
                  <a:lnTo>
                    <a:pt x="233" y="0"/>
                  </a:lnTo>
                  <a:lnTo>
                    <a:pt x="233" y="14"/>
                  </a:lnTo>
                  <a:lnTo>
                    <a:pt x="164" y="14"/>
                  </a:lnTo>
                  <a:lnTo>
                    <a:pt x="164" y="0"/>
                  </a:lnTo>
                  <a:close/>
                  <a:moveTo>
                    <a:pt x="164" y="50"/>
                  </a:moveTo>
                  <a:lnTo>
                    <a:pt x="233" y="50"/>
                  </a:lnTo>
                  <a:lnTo>
                    <a:pt x="233" y="248"/>
                  </a:lnTo>
                  <a:lnTo>
                    <a:pt x="232" y="256"/>
                  </a:lnTo>
                  <a:lnTo>
                    <a:pt x="229" y="263"/>
                  </a:lnTo>
                  <a:lnTo>
                    <a:pt x="226" y="270"/>
                  </a:lnTo>
                  <a:lnTo>
                    <a:pt x="221" y="275"/>
                  </a:lnTo>
                  <a:lnTo>
                    <a:pt x="216" y="280"/>
                  </a:lnTo>
                  <a:lnTo>
                    <a:pt x="209" y="285"/>
                  </a:lnTo>
                  <a:lnTo>
                    <a:pt x="202" y="286"/>
                  </a:lnTo>
                  <a:lnTo>
                    <a:pt x="194" y="287"/>
                  </a:lnTo>
                  <a:lnTo>
                    <a:pt x="164" y="287"/>
                  </a:lnTo>
                  <a:lnTo>
                    <a:pt x="164" y="226"/>
                  </a:lnTo>
                  <a:lnTo>
                    <a:pt x="168" y="225"/>
                  </a:lnTo>
                  <a:lnTo>
                    <a:pt x="174" y="222"/>
                  </a:lnTo>
                  <a:lnTo>
                    <a:pt x="179" y="218"/>
                  </a:lnTo>
                  <a:lnTo>
                    <a:pt x="183" y="213"/>
                  </a:lnTo>
                  <a:lnTo>
                    <a:pt x="187" y="207"/>
                  </a:lnTo>
                  <a:lnTo>
                    <a:pt x="191" y="199"/>
                  </a:lnTo>
                  <a:lnTo>
                    <a:pt x="194" y="191"/>
                  </a:lnTo>
                  <a:lnTo>
                    <a:pt x="195" y="183"/>
                  </a:lnTo>
                  <a:lnTo>
                    <a:pt x="195" y="175"/>
                  </a:lnTo>
                  <a:lnTo>
                    <a:pt x="195" y="163"/>
                  </a:lnTo>
                  <a:lnTo>
                    <a:pt x="194" y="157"/>
                  </a:lnTo>
                  <a:lnTo>
                    <a:pt x="191" y="155"/>
                  </a:lnTo>
                  <a:lnTo>
                    <a:pt x="189" y="151"/>
                  </a:lnTo>
                  <a:lnTo>
                    <a:pt x="186" y="149"/>
                  </a:lnTo>
                  <a:lnTo>
                    <a:pt x="182" y="148"/>
                  </a:lnTo>
                  <a:lnTo>
                    <a:pt x="178" y="148"/>
                  </a:lnTo>
                  <a:lnTo>
                    <a:pt x="171" y="149"/>
                  </a:lnTo>
                  <a:lnTo>
                    <a:pt x="164" y="152"/>
                  </a:lnTo>
                  <a:lnTo>
                    <a:pt x="172" y="117"/>
                  </a:lnTo>
                  <a:lnTo>
                    <a:pt x="164" y="118"/>
                  </a:lnTo>
                  <a:lnTo>
                    <a:pt x="164" y="50"/>
                  </a:lnTo>
                  <a:close/>
                  <a:moveTo>
                    <a:pt x="164" y="211"/>
                  </a:moveTo>
                  <a:lnTo>
                    <a:pt x="164" y="211"/>
                  </a:lnTo>
                  <a:lnTo>
                    <a:pt x="167" y="210"/>
                  </a:lnTo>
                  <a:lnTo>
                    <a:pt x="170" y="207"/>
                  </a:lnTo>
                  <a:lnTo>
                    <a:pt x="175" y="199"/>
                  </a:lnTo>
                  <a:lnTo>
                    <a:pt x="179" y="187"/>
                  </a:lnTo>
                  <a:lnTo>
                    <a:pt x="180" y="175"/>
                  </a:lnTo>
                  <a:lnTo>
                    <a:pt x="179" y="165"/>
                  </a:lnTo>
                  <a:lnTo>
                    <a:pt x="178" y="163"/>
                  </a:lnTo>
                  <a:lnTo>
                    <a:pt x="175" y="160"/>
                  </a:lnTo>
                  <a:lnTo>
                    <a:pt x="172" y="159"/>
                  </a:lnTo>
                  <a:lnTo>
                    <a:pt x="167" y="159"/>
                  </a:lnTo>
                  <a:lnTo>
                    <a:pt x="164" y="160"/>
                  </a:lnTo>
                  <a:lnTo>
                    <a:pt x="164" y="211"/>
                  </a:lnTo>
                  <a:close/>
                  <a:moveTo>
                    <a:pt x="133" y="0"/>
                  </a:moveTo>
                  <a:lnTo>
                    <a:pt x="164" y="0"/>
                  </a:lnTo>
                  <a:lnTo>
                    <a:pt x="164" y="14"/>
                  </a:lnTo>
                  <a:lnTo>
                    <a:pt x="133" y="14"/>
                  </a:lnTo>
                  <a:lnTo>
                    <a:pt x="133" y="0"/>
                  </a:lnTo>
                  <a:close/>
                  <a:moveTo>
                    <a:pt x="133" y="50"/>
                  </a:moveTo>
                  <a:lnTo>
                    <a:pt x="164" y="50"/>
                  </a:lnTo>
                  <a:lnTo>
                    <a:pt x="164" y="118"/>
                  </a:lnTo>
                  <a:lnTo>
                    <a:pt x="149" y="119"/>
                  </a:lnTo>
                  <a:lnTo>
                    <a:pt x="133" y="192"/>
                  </a:lnTo>
                  <a:lnTo>
                    <a:pt x="133" y="122"/>
                  </a:lnTo>
                  <a:lnTo>
                    <a:pt x="136" y="111"/>
                  </a:lnTo>
                  <a:lnTo>
                    <a:pt x="133" y="110"/>
                  </a:lnTo>
                  <a:lnTo>
                    <a:pt x="133" y="50"/>
                  </a:lnTo>
                  <a:close/>
                  <a:moveTo>
                    <a:pt x="164" y="287"/>
                  </a:moveTo>
                  <a:lnTo>
                    <a:pt x="133" y="287"/>
                  </a:lnTo>
                  <a:lnTo>
                    <a:pt x="133" y="218"/>
                  </a:lnTo>
                  <a:lnTo>
                    <a:pt x="137" y="222"/>
                  </a:lnTo>
                  <a:lnTo>
                    <a:pt x="140" y="224"/>
                  </a:lnTo>
                  <a:lnTo>
                    <a:pt x="143" y="226"/>
                  </a:lnTo>
                  <a:lnTo>
                    <a:pt x="152" y="228"/>
                  </a:lnTo>
                  <a:lnTo>
                    <a:pt x="164" y="226"/>
                  </a:lnTo>
                  <a:lnTo>
                    <a:pt x="164" y="287"/>
                  </a:lnTo>
                  <a:close/>
                  <a:moveTo>
                    <a:pt x="164" y="160"/>
                  </a:moveTo>
                  <a:lnTo>
                    <a:pt x="164" y="160"/>
                  </a:lnTo>
                  <a:lnTo>
                    <a:pt x="163" y="161"/>
                  </a:lnTo>
                  <a:lnTo>
                    <a:pt x="153" y="201"/>
                  </a:lnTo>
                  <a:lnTo>
                    <a:pt x="153" y="205"/>
                  </a:lnTo>
                  <a:lnTo>
                    <a:pt x="153" y="207"/>
                  </a:lnTo>
                  <a:lnTo>
                    <a:pt x="156" y="210"/>
                  </a:lnTo>
                  <a:lnTo>
                    <a:pt x="159" y="211"/>
                  </a:lnTo>
                  <a:lnTo>
                    <a:pt x="161" y="211"/>
                  </a:lnTo>
                  <a:lnTo>
                    <a:pt x="164" y="211"/>
                  </a:lnTo>
                  <a:lnTo>
                    <a:pt x="164" y="160"/>
                  </a:lnTo>
                  <a:close/>
                  <a:moveTo>
                    <a:pt x="96" y="0"/>
                  </a:moveTo>
                  <a:lnTo>
                    <a:pt x="133" y="0"/>
                  </a:lnTo>
                  <a:lnTo>
                    <a:pt x="133" y="14"/>
                  </a:lnTo>
                  <a:lnTo>
                    <a:pt x="96" y="14"/>
                  </a:lnTo>
                  <a:lnTo>
                    <a:pt x="96" y="0"/>
                  </a:lnTo>
                  <a:close/>
                  <a:moveTo>
                    <a:pt x="96" y="50"/>
                  </a:moveTo>
                  <a:lnTo>
                    <a:pt x="133" y="50"/>
                  </a:lnTo>
                  <a:lnTo>
                    <a:pt x="133" y="110"/>
                  </a:lnTo>
                  <a:lnTo>
                    <a:pt x="124" y="109"/>
                  </a:lnTo>
                  <a:lnTo>
                    <a:pt x="117" y="110"/>
                  </a:lnTo>
                  <a:lnTo>
                    <a:pt x="110" y="111"/>
                  </a:lnTo>
                  <a:lnTo>
                    <a:pt x="103" y="115"/>
                  </a:lnTo>
                  <a:lnTo>
                    <a:pt x="96" y="121"/>
                  </a:lnTo>
                  <a:lnTo>
                    <a:pt x="96" y="50"/>
                  </a:lnTo>
                  <a:close/>
                  <a:moveTo>
                    <a:pt x="133" y="287"/>
                  </a:moveTo>
                  <a:lnTo>
                    <a:pt x="96" y="287"/>
                  </a:lnTo>
                  <a:lnTo>
                    <a:pt x="96" y="226"/>
                  </a:lnTo>
                  <a:lnTo>
                    <a:pt x="111" y="226"/>
                  </a:lnTo>
                  <a:lnTo>
                    <a:pt x="133" y="122"/>
                  </a:lnTo>
                  <a:lnTo>
                    <a:pt x="133" y="192"/>
                  </a:lnTo>
                  <a:lnTo>
                    <a:pt x="132" y="198"/>
                  </a:lnTo>
                  <a:lnTo>
                    <a:pt x="132" y="207"/>
                  </a:lnTo>
                  <a:lnTo>
                    <a:pt x="132" y="213"/>
                  </a:lnTo>
                  <a:lnTo>
                    <a:pt x="133" y="218"/>
                  </a:lnTo>
                  <a:lnTo>
                    <a:pt x="133" y="287"/>
                  </a:lnTo>
                  <a:close/>
                  <a:moveTo>
                    <a:pt x="96" y="186"/>
                  </a:moveTo>
                  <a:lnTo>
                    <a:pt x="101" y="169"/>
                  </a:lnTo>
                  <a:lnTo>
                    <a:pt x="96" y="168"/>
                  </a:lnTo>
                  <a:lnTo>
                    <a:pt x="96" y="186"/>
                  </a:lnTo>
                  <a:close/>
                  <a:moveTo>
                    <a:pt x="96" y="160"/>
                  </a:moveTo>
                  <a:lnTo>
                    <a:pt x="96" y="160"/>
                  </a:lnTo>
                  <a:lnTo>
                    <a:pt x="102" y="163"/>
                  </a:lnTo>
                  <a:lnTo>
                    <a:pt x="111" y="119"/>
                  </a:lnTo>
                  <a:lnTo>
                    <a:pt x="105" y="125"/>
                  </a:lnTo>
                  <a:lnTo>
                    <a:pt x="96" y="133"/>
                  </a:lnTo>
                  <a:lnTo>
                    <a:pt x="96" y="160"/>
                  </a:lnTo>
                  <a:close/>
                  <a:moveTo>
                    <a:pt x="82" y="0"/>
                  </a:moveTo>
                  <a:lnTo>
                    <a:pt x="96" y="0"/>
                  </a:lnTo>
                  <a:lnTo>
                    <a:pt x="96" y="14"/>
                  </a:lnTo>
                  <a:lnTo>
                    <a:pt x="82" y="14"/>
                  </a:lnTo>
                  <a:lnTo>
                    <a:pt x="82" y="0"/>
                  </a:lnTo>
                  <a:close/>
                  <a:moveTo>
                    <a:pt x="82" y="50"/>
                  </a:moveTo>
                  <a:lnTo>
                    <a:pt x="96" y="50"/>
                  </a:lnTo>
                  <a:lnTo>
                    <a:pt x="96" y="121"/>
                  </a:lnTo>
                  <a:lnTo>
                    <a:pt x="96" y="122"/>
                  </a:lnTo>
                  <a:lnTo>
                    <a:pt x="82" y="137"/>
                  </a:lnTo>
                  <a:lnTo>
                    <a:pt x="82" y="50"/>
                  </a:lnTo>
                  <a:close/>
                  <a:moveTo>
                    <a:pt x="96" y="287"/>
                  </a:moveTo>
                  <a:lnTo>
                    <a:pt x="82" y="287"/>
                  </a:lnTo>
                  <a:lnTo>
                    <a:pt x="82" y="164"/>
                  </a:lnTo>
                  <a:lnTo>
                    <a:pt x="90" y="165"/>
                  </a:lnTo>
                  <a:lnTo>
                    <a:pt x="96" y="168"/>
                  </a:lnTo>
                  <a:lnTo>
                    <a:pt x="96" y="186"/>
                  </a:lnTo>
                  <a:lnTo>
                    <a:pt x="88" y="226"/>
                  </a:lnTo>
                  <a:lnTo>
                    <a:pt x="96" y="226"/>
                  </a:lnTo>
                  <a:lnTo>
                    <a:pt x="96" y="287"/>
                  </a:lnTo>
                  <a:close/>
                  <a:moveTo>
                    <a:pt x="96" y="133"/>
                  </a:moveTo>
                  <a:lnTo>
                    <a:pt x="96" y="133"/>
                  </a:lnTo>
                  <a:lnTo>
                    <a:pt x="90" y="144"/>
                  </a:lnTo>
                  <a:lnTo>
                    <a:pt x="83" y="157"/>
                  </a:lnTo>
                  <a:lnTo>
                    <a:pt x="96" y="160"/>
                  </a:lnTo>
                  <a:lnTo>
                    <a:pt x="96" y="133"/>
                  </a:lnTo>
                  <a:close/>
                  <a:moveTo>
                    <a:pt x="40" y="0"/>
                  </a:moveTo>
                  <a:lnTo>
                    <a:pt x="82" y="0"/>
                  </a:lnTo>
                  <a:lnTo>
                    <a:pt x="82" y="14"/>
                  </a:lnTo>
                  <a:lnTo>
                    <a:pt x="36" y="14"/>
                  </a:lnTo>
                  <a:lnTo>
                    <a:pt x="27" y="15"/>
                  </a:lnTo>
                  <a:lnTo>
                    <a:pt x="22" y="19"/>
                  </a:lnTo>
                  <a:lnTo>
                    <a:pt x="18" y="25"/>
                  </a:lnTo>
                  <a:lnTo>
                    <a:pt x="17" y="31"/>
                  </a:lnTo>
                  <a:lnTo>
                    <a:pt x="18" y="39"/>
                  </a:lnTo>
                  <a:lnTo>
                    <a:pt x="22" y="45"/>
                  </a:lnTo>
                  <a:lnTo>
                    <a:pt x="27" y="49"/>
                  </a:lnTo>
                  <a:lnTo>
                    <a:pt x="36" y="50"/>
                  </a:lnTo>
                  <a:lnTo>
                    <a:pt x="82" y="50"/>
                  </a:lnTo>
                  <a:lnTo>
                    <a:pt x="82" y="137"/>
                  </a:lnTo>
                  <a:lnTo>
                    <a:pt x="69" y="155"/>
                  </a:lnTo>
                  <a:lnTo>
                    <a:pt x="61" y="155"/>
                  </a:lnTo>
                  <a:lnTo>
                    <a:pt x="48" y="156"/>
                  </a:lnTo>
                  <a:lnTo>
                    <a:pt x="42" y="157"/>
                  </a:lnTo>
                  <a:lnTo>
                    <a:pt x="38" y="160"/>
                  </a:lnTo>
                  <a:lnTo>
                    <a:pt x="34" y="163"/>
                  </a:lnTo>
                  <a:lnTo>
                    <a:pt x="31" y="167"/>
                  </a:lnTo>
                  <a:lnTo>
                    <a:pt x="29" y="169"/>
                  </a:lnTo>
                  <a:lnTo>
                    <a:pt x="29" y="174"/>
                  </a:lnTo>
                  <a:lnTo>
                    <a:pt x="29" y="178"/>
                  </a:lnTo>
                  <a:lnTo>
                    <a:pt x="31" y="180"/>
                  </a:lnTo>
                  <a:lnTo>
                    <a:pt x="34" y="182"/>
                  </a:lnTo>
                  <a:lnTo>
                    <a:pt x="40" y="183"/>
                  </a:lnTo>
                  <a:lnTo>
                    <a:pt x="42" y="183"/>
                  </a:lnTo>
                  <a:lnTo>
                    <a:pt x="45" y="182"/>
                  </a:lnTo>
                  <a:lnTo>
                    <a:pt x="46" y="179"/>
                  </a:lnTo>
                  <a:lnTo>
                    <a:pt x="48" y="178"/>
                  </a:lnTo>
                  <a:lnTo>
                    <a:pt x="46" y="174"/>
                  </a:lnTo>
                  <a:lnTo>
                    <a:pt x="45" y="172"/>
                  </a:lnTo>
                  <a:lnTo>
                    <a:pt x="48" y="168"/>
                  </a:lnTo>
                  <a:lnTo>
                    <a:pt x="52" y="165"/>
                  </a:lnTo>
                  <a:lnTo>
                    <a:pt x="57" y="164"/>
                  </a:lnTo>
                  <a:lnTo>
                    <a:pt x="64" y="164"/>
                  </a:lnTo>
                  <a:lnTo>
                    <a:pt x="54" y="182"/>
                  </a:lnTo>
                  <a:lnTo>
                    <a:pt x="48" y="195"/>
                  </a:lnTo>
                  <a:lnTo>
                    <a:pt x="44" y="207"/>
                  </a:lnTo>
                  <a:lnTo>
                    <a:pt x="41" y="218"/>
                  </a:lnTo>
                  <a:lnTo>
                    <a:pt x="41" y="228"/>
                  </a:lnTo>
                  <a:lnTo>
                    <a:pt x="41" y="233"/>
                  </a:lnTo>
                  <a:lnTo>
                    <a:pt x="42" y="237"/>
                  </a:lnTo>
                  <a:lnTo>
                    <a:pt x="45" y="240"/>
                  </a:lnTo>
                  <a:lnTo>
                    <a:pt x="49" y="243"/>
                  </a:lnTo>
                  <a:lnTo>
                    <a:pt x="53" y="244"/>
                  </a:lnTo>
                  <a:lnTo>
                    <a:pt x="61" y="244"/>
                  </a:lnTo>
                  <a:lnTo>
                    <a:pt x="60" y="240"/>
                  </a:lnTo>
                  <a:lnTo>
                    <a:pt x="60" y="236"/>
                  </a:lnTo>
                  <a:lnTo>
                    <a:pt x="61" y="221"/>
                  </a:lnTo>
                  <a:lnTo>
                    <a:pt x="64" y="207"/>
                  </a:lnTo>
                  <a:lnTo>
                    <a:pt x="68" y="194"/>
                  </a:lnTo>
                  <a:lnTo>
                    <a:pt x="73" y="179"/>
                  </a:lnTo>
                  <a:lnTo>
                    <a:pt x="80" y="164"/>
                  </a:lnTo>
                  <a:lnTo>
                    <a:pt x="82" y="164"/>
                  </a:lnTo>
                  <a:lnTo>
                    <a:pt x="82" y="287"/>
                  </a:lnTo>
                  <a:lnTo>
                    <a:pt x="40" y="287"/>
                  </a:lnTo>
                  <a:lnTo>
                    <a:pt x="31" y="286"/>
                  </a:lnTo>
                  <a:lnTo>
                    <a:pt x="25" y="285"/>
                  </a:lnTo>
                  <a:lnTo>
                    <a:pt x="18" y="280"/>
                  </a:lnTo>
                  <a:lnTo>
                    <a:pt x="13" y="275"/>
                  </a:lnTo>
                  <a:lnTo>
                    <a:pt x="7" y="270"/>
                  </a:lnTo>
                  <a:lnTo>
                    <a:pt x="4" y="263"/>
                  </a:lnTo>
                  <a:lnTo>
                    <a:pt x="2" y="256"/>
                  </a:lnTo>
                  <a:lnTo>
                    <a:pt x="0" y="248"/>
                  </a:lnTo>
                  <a:lnTo>
                    <a:pt x="0" y="39"/>
                  </a:lnTo>
                  <a:lnTo>
                    <a:pt x="2" y="31"/>
                  </a:lnTo>
                  <a:lnTo>
                    <a:pt x="4" y="25"/>
                  </a:lnTo>
                  <a:lnTo>
                    <a:pt x="7" y="18"/>
                  </a:lnTo>
                  <a:lnTo>
                    <a:pt x="13" y="12"/>
                  </a:lnTo>
                  <a:lnTo>
                    <a:pt x="18" y="7"/>
                  </a:lnTo>
                  <a:lnTo>
                    <a:pt x="25" y="4"/>
                  </a:lnTo>
                  <a:lnTo>
                    <a:pt x="31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171"/>
            <p:cNvSpPr>
              <a:spLocks noEditPoints="1" noChangeArrowheads="1"/>
            </p:cNvSpPr>
            <p:nvPr/>
          </p:nvSpPr>
          <p:spPr bwMode="auto">
            <a:xfrm>
              <a:off x="4202467" y="1371863"/>
              <a:ext cx="368349" cy="378399"/>
            </a:xfrm>
            <a:custGeom>
              <a:avLst/>
              <a:gdLst>
                <a:gd name="T0" fmla="*/ 2147483647 w 354"/>
                <a:gd name="T1" fmla="*/ 2147483647 h 356"/>
                <a:gd name="T2" fmla="*/ 2147483647 w 354"/>
                <a:gd name="T3" fmla="*/ 2147483647 h 356"/>
                <a:gd name="T4" fmla="*/ 2147483647 w 354"/>
                <a:gd name="T5" fmla="*/ 2147483647 h 356"/>
                <a:gd name="T6" fmla="*/ 2147483647 w 354"/>
                <a:gd name="T7" fmla="*/ 2147483647 h 356"/>
                <a:gd name="T8" fmla="*/ 2147483647 w 354"/>
                <a:gd name="T9" fmla="*/ 2147483647 h 356"/>
                <a:gd name="T10" fmla="*/ 2147483647 w 354"/>
                <a:gd name="T11" fmla="*/ 2147483647 h 356"/>
                <a:gd name="T12" fmla="*/ 2147483647 w 354"/>
                <a:gd name="T13" fmla="*/ 2147483647 h 356"/>
                <a:gd name="T14" fmla="*/ 2147483647 w 354"/>
                <a:gd name="T15" fmla="*/ 2147483647 h 356"/>
                <a:gd name="T16" fmla="*/ 2147483647 w 354"/>
                <a:gd name="T17" fmla="*/ 2147483647 h 356"/>
                <a:gd name="T18" fmla="*/ 2147483647 w 354"/>
                <a:gd name="T19" fmla="*/ 2147483647 h 356"/>
                <a:gd name="T20" fmla="*/ 2147483647 w 354"/>
                <a:gd name="T21" fmla="*/ 2147483647 h 356"/>
                <a:gd name="T22" fmla="*/ 2147483647 w 354"/>
                <a:gd name="T23" fmla="*/ 2147483647 h 356"/>
                <a:gd name="T24" fmla="*/ 2147483647 w 354"/>
                <a:gd name="T25" fmla="*/ 2147483647 h 356"/>
                <a:gd name="T26" fmla="*/ 2147483647 w 354"/>
                <a:gd name="T27" fmla="*/ 2147483647 h 356"/>
                <a:gd name="T28" fmla="*/ 2147483647 w 354"/>
                <a:gd name="T29" fmla="*/ 2147483647 h 356"/>
                <a:gd name="T30" fmla="*/ 2147483647 w 354"/>
                <a:gd name="T31" fmla="*/ 2147483647 h 356"/>
                <a:gd name="T32" fmla="*/ 2147483647 w 354"/>
                <a:gd name="T33" fmla="*/ 2147483647 h 356"/>
                <a:gd name="T34" fmla="*/ 2147483647 w 354"/>
                <a:gd name="T35" fmla="*/ 2147483647 h 356"/>
                <a:gd name="T36" fmla="*/ 2147483647 w 354"/>
                <a:gd name="T37" fmla="*/ 2147483647 h 356"/>
                <a:gd name="T38" fmla="*/ 2147483647 w 354"/>
                <a:gd name="T39" fmla="*/ 2147483647 h 356"/>
                <a:gd name="T40" fmla="*/ 2147483647 w 354"/>
                <a:gd name="T41" fmla="*/ 2147483647 h 356"/>
                <a:gd name="T42" fmla="*/ 2147483647 w 354"/>
                <a:gd name="T43" fmla="*/ 2147483647 h 356"/>
                <a:gd name="T44" fmla="*/ 2147483647 w 354"/>
                <a:gd name="T45" fmla="*/ 2147483647 h 356"/>
                <a:gd name="T46" fmla="*/ 2147483647 w 354"/>
                <a:gd name="T47" fmla="*/ 2147483647 h 356"/>
                <a:gd name="T48" fmla="*/ 2147483647 w 354"/>
                <a:gd name="T49" fmla="*/ 2147483647 h 356"/>
                <a:gd name="T50" fmla="*/ 2147483647 w 354"/>
                <a:gd name="T51" fmla="*/ 2147483647 h 356"/>
                <a:gd name="T52" fmla="*/ 2147483647 w 354"/>
                <a:gd name="T53" fmla="*/ 2147483647 h 356"/>
                <a:gd name="T54" fmla="*/ 2147483647 w 354"/>
                <a:gd name="T55" fmla="*/ 2147483647 h 356"/>
                <a:gd name="T56" fmla="*/ 2147483647 w 354"/>
                <a:gd name="T57" fmla="*/ 2147483647 h 356"/>
                <a:gd name="T58" fmla="*/ 2147483647 w 354"/>
                <a:gd name="T59" fmla="*/ 2147483647 h 356"/>
                <a:gd name="T60" fmla="*/ 2147483647 w 354"/>
                <a:gd name="T61" fmla="*/ 2147483647 h 356"/>
                <a:gd name="T62" fmla="*/ 2147483647 w 354"/>
                <a:gd name="T63" fmla="*/ 2147483647 h 356"/>
                <a:gd name="T64" fmla="*/ 2147483647 w 354"/>
                <a:gd name="T65" fmla="*/ 2147483647 h 356"/>
                <a:gd name="T66" fmla="*/ 2147483647 w 354"/>
                <a:gd name="T67" fmla="*/ 2147483647 h 356"/>
                <a:gd name="T68" fmla="*/ 2147483647 w 354"/>
                <a:gd name="T69" fmla="*/ 2147483647 h 356"/>
                <a:gd name="T70" fmla="*/ 2147483647 w 354"/>
                <a:gd name="T71" fmla="*/ 2147483647 h 356"/>
                <a:gd name="T72" fmla="*/ 2147483647 w 354"/>
                <a:gd name="T73" fmla="*/ 2147483647 h 356"/>
                <a:gd name="T74" fmla="*/ 2147483647 w 354"/>
                <a:gd name="T75" fmla="*/ 2147483647 h 356"/>
                <a:gd name="T76" fmla="*/ 2147483647 w 354"/>
                <a:gd name="T77" fmla="*/ 2147483647 h 356"/>
                <a:gd name="T78" fmla="*/ 2147483647 w 354"/>
                <a:gd name="T79" fmla="*/ 2147483647 h 356"/>
                <a:gd name="T80" fmla="*/ 2147483647 w 354"/>
                <a:gd name="T81" fmla="*/ 2147483647 h 356"/>
                <a:gd name="T82" fmla="*/ 2147483647 w 354"/>
                <a:gd name="T83" fmla="*/ 2147483647 h 356"/>
                <a:gd name="T84" fmla="*/ 2147483647 w 354"/>
                <a:gd name="T85" fmla="*/ 2147483647 h 356"/>
                <a:gd name="T86" fmla="*/ 2147483647 w 354"/>
                <a:gd name="T87" fmla="*/ 2147483647 h 356"/>
                <a:gd name="T88" fmla="*/ 2147483647 w 354"/>
                <a:gd name="T89" fmla="*/ 2147483647 h 356"/>
                <a:gd name="T90" fmla="*/ 2147483647 w 354"/>
                <a:gd name="T91" fmla="*/ 2147483647 h 356"/>
                <a:gd name="T92" fmla="*/ 2147483647 w 354"/>
                <a:gd name="T93" fmla="*/ 2147483647 h 356"/>
                <a:gd name="T94" fmla="*/ 2147483647 w 354"/>
                <a:gd name="T95" fmla="*/ 2147483647 h 356"/>
                <a:gd name="T96" fmla="*/ 2147483647 w 354"/>
                <a:gd name="T97" fmla="*/ 2147483647 h 356"/>
                <a:gd name="T98" fmla="*/ 2147483647 w 354"/>
                <a:gd name="T99" fmla="*/ 2147483647 h 356"/>
                <a:gd name="T100" fmla="*/ 2147483647 w 354"/>
                <a:gd name="T101" fmla="*/ 2147483647 h 356"/>
                <a:gd name="T102" fmla="*/ 2147483647 w 354"/>
                <a:gd name="T103" fmla="*/ 2147483647 h 356"/>
                <a:gd name="T104" fmla="*/ 2147483647 w 354"/>
                <a:gd name="T105" fmla="*/ 2147483647 h 356"/>
                <a:gd name="T106" fmla="*/ 2147483647 w 354"/>
                <a:gd name="T107" fmla="*/ 2147483647 h 356"/>
                <a:gd name="T108" fmla="*/ 2147483647 w 354"/>
                <a:gd name="T109" fmla="*/ 2147483647 h 356"/>
                <a:gd name="T110" fmla="*/ 2147483647 w 354"/>
                <a:gd name="T111" fmla="*/ 2147483647 h 356"/>
                <a:gd name="T112" fmla="*/ 2147483647 w 354"/>
                <a:gd name="T113" fmla="*/ 2147483647 h 356"/>
                <a:gd name="T114" fmla="*/ 2147483647 w 354"/>
                <a:gd name="T115" fmla="*/ 2147483647 h 356"/>
                <a:gd name="T116" fmla="*/ 2147483647 w 354"/>
                <a:gd name="T117" fmla="*/ 2147483647 h 356"/>
                <a:gd name="T118" fmla="*/ 2147483647 w 354"/>
                <a:gd name="T119" fmla="*/ 2147483647 h 356"/>
                <a:gd name="T120" fmla="*/ 0 w 354"/>
                <a:gd name="T121" fmla="*/ 2147483647 h 356"/>
                <a:gd name="T122" fmla="*/ 2147483647 w 354"/>
                <a:gd name="T123" fmla="*/ 2147483647 h 356"/>
                <a:gd name="T124" fmla="*/ 2147483647 w 354"/>
                <a:gd name="T125" fmla="*/ 2147483647 h 35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54"/>
                <a:gd name="T190" fmla="*/ 0 h 356"/>
                <a:gd name="T191" fmla="*/ 354 w 354"/>
                <a:gd name="T192" fmla="*/ 356 h 35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54" h="356">
                  <a:moveTo>
                    <a:pt x="337" y="299"/>
                  </a:moveTo>
                  <a:lnTo>
                    <a:pt x="337" y="210"/>
                  </a:lnTo>
                  <a:lnTo>
                    <a:pt x="340" y="215"/>
                  </a:lnTo>
                  <a:lnTo>
                    <a:pt x="341" y="222"/>
                  </a:lnTo>
                  <a:lnTo>
                    <a:pt x="341" y="299"/>
                  </a:lnTo>
                  <a:lnTo>
                    <a:pt x="337" y="299"/>
                  </a:lnTo>
                  <a:close/>
                  <a:moveTo>
                    <a:pt x="337" y="154"/>
                  </a:moveTo>
                  <a:lnTo>
                    <a:pt x="337" y="96"/>
                  </a:lnTo>
                  <a:lnTo>
                    <a:pt x="339" y="95"/>
                  </a:lnTo>
                  <a:lnTo>
                    <a:pt x="348" y="91"/>
                  </a:lnTo>
                  <a:lnTo>
                    <a:pt x="350" y="91"/>
                  </a:lnTo>
                  <a:lnTo>
                    <a:pt x="352" y="91"/>
                  </a:lnTo>
                  <a:lnTo>
                    <a:pt x="354" y="93"/>
                  </a:lnTo>
                  <a:lnTo>
                    <a:pt x="354" y="95"/>
                  </a:lnTo>
                  <a:lnTo>
                    <a:pt x="354" y="142"/>
                  </a:lnTo>
                  <a:lnTo>
                    <a:pt x="352" y="147"/>
                  </a:lnTo>
                  <a:lnTo>
                    <a:pt x="350" y="149"/>
                  </a:lnTo>
                  <a:lnTo>
                    <a:pt x="348" y="150"/>
                  </a:lnTo>
                  <a:lnTo>
                    <a:pt x="339" y="154"/>
                  </a:lnTo>
                  <a:lnTo>
                    <a:pt x="337" y="154"/>
                  </a:lnTo>
                  <a:close/>
                  <a:moveTo>
                    <a:pt x="337" y="96"/>
                  </a:moveTo>
                  <a:lnTo>
                    <a:pt x="337" y="154"/>
                  </a:lnTo>
                  <a:lnTo>
                    <a:pt x="335" y="153"/>
                  </a:lnTo>
                  <a:lnTo>
                    <a:pt x="333" y="150"/>
                  </a:lnTo>
                  <a:lnTo>
                    <a:pt x="333" y="103"/>
                  </a:lnTo>
                  <a:lnTo>
                    <a:pt x="335" y="99"/>
                  </a:lnTo>
                  <a:lnTo>
                    <a:pt x="337" y="96"/>
                  </a:lnTo>
                  <a:close/>
                  <a:moveTo>
                    <a:pt x="337" y="210"/>
                  </a:moveTo>
                  <a:lnTo>
                    <a:pt x="337" y="210"/>
                  </a:lnTo>
                  <a:lnTo>
                    <a:pt x="333" y="206"/>
                  </a:lnTo>
                  <a:lnTo>
                    <a:pt x="329" y="202"/>
                  </a:lnTo>
                  <a:lnTo>
                    <a:pt x="324" y="199"/>
                  </a:lnTo>
                  <a:lnTo>
                    <a:pt x="317" y="199"/>
                  </a:lnTo>
                  <a:lnTo>
                    <a:pt x="317" y="68"/>
                  </a:lnTo>
                  <a:lnTo>
                    <a:pt x="283" y="68"/>
                  </a:lnTo>
                  <a:lnTo>
                    <a:pt x="283" y="221"/>
                  </a:lnTo>
                  <a:lnTo>
                    <a:pt x="289" y="221"/>
                  </a:lnTo>
                  <a:lnTo>
                    <a:pt x="293" y="222"/>
                  </a:lnTo>
                  <a:lnTo>
                    <a:pt x="297" y="225"/>
                  </a:lnTo>
                  <a:lnTo>
                    <a:pt x="299" y="227"/>
                  </a:lnTo>
                  <a:lnTo>
                    <a:pt x="302" y="230"/>
                  </a:lnTo>
                  <a:lnTo>
                    <a:pt x="305" y="234"/>
                  </a:lnTo>
                  <a:lnTo>
                    <a:pt x="306" y="239"/>
                  </a:lnTo>
                  <a:lnTo>
                    <a:pt x="306" y="244"/>
                  </a:lnTo>
                  <a:lnTo>
                    <a:pt x="306" y="248"/>
                  </a:lnTo>
                  <a:lnTo>
                    <a:pt x="305" y="253"/>
                  </a:lnTo>
                  <a:lnTo>
                    <a:pt x="302" y="257"/>
                  </a:lnTo>
                  <a:lnTo>
                    <a:pt x="299" y="260"/>
                  </a:lnTo>
                  <a:lnTo>
                    <a:pt x="297" y="262"/>
                  </a:lnTo>
                  <a:lnTo>
                    <a:pt x="293" y="265"/>
                  </a:lnTo>
                  <a:lnTo>
                    <a:pt x="289" y="267"/>
                  </a:lnTo>
                  <a:lnTo>
                    <a:pt x="283" y="267"/>
                  </a:lnTo>
                  <a:lnTo>
                    <a:pt x="283" y="299"/>
                  </a:lnTo>
                  <a:lnTo>
                    <a:pt x="337" y="299"/>
                  </a:lnTo>
                  <a:lnTo>
                    <a:pt x="337" y="210"/>
                  </a:lnTo>
                  <a:close/>
                  <a:moveTo>
                    <a:pt x="283" y="356"/>
                  </a:moveTo>
                  <a:lnTo>
                    <a:pt x="283" y="314"/>
                  </a:lnTo>
                  <a:lnTo>
                    <a:pt x="306" y="314"/>
                  </a:lnTo>
                  <a:lnTo>
                    <a:pt x="306" y="338"/>
                  </a:lnTo>
                  <a:lnTo>
                    <a:pt x="305" y="345"/>
                  </a:lnTo>
                  <a:lnTo>
                    <a:pt x="301" y="350"/>
                  </a:lnTo>
                  <a:lnTo>
                    <a:pt x="295" y="355"/>
                  </a:lnTo>
                  <a:lnTo>
                    <a:pt x="289" y="356"/>
                  </a:lnTo>
                  <a:lnTo>
                    <a:pt x="283" y="356"/>
                  </a:lnTo>
                  <a:close/>
                  <a:moveTo>
                    <a:pt x="283" y="59"/>
                  </a:moveTo>
                  <a:lnTo>
                    <a:pt x="283" y="20"/>
                  </a:lnTo>
                  <a:lnTo>
                    <a:pt x="298" y="30"/>
                  </a:lnTo>
                  <a:lnTo>
                    <a:pt x="309" y="38"/>
                  </a:lnTo>
                  <a:lnTo>
                    <a:pt x="313" y="43"/>
                  </a:lnTo>
                  <a:lnTo>
                    <a:pt x="316" y="49"/>
                  </a:lnTo>
                  <a:lnTo>
                    <a:pt x="317" y="54"/>
                  </a:lnTo>
                  <a:lnTo>
                    <a:pt x="317" y="59"/>
                  </a:lnTo>
                  <a:lnTo>
                    <a:pt x="283" y="59"/>
                  </a:lnTo>
                  <a:close/>
                  <a:moveTo>
                    <a:pt x="283" y="20"/>
                  </a:moveTo>
                  <a:lnTo>
                    <a:pt x="283" y="59"/>
                  </a:lnTo>
                  <a:lnTo>
                    <a:pt x="263" y="59"/>
                  </a:lnTo>
                  <a:lnTo>
                    <a:pt x="263" y="50"/>
                  </a:lnTo>
                  <a:lnTo>
                    <a:pt x="268" y="50"/>
                  </a:lnTo>
                  <a:lnTo>
                    <a:pt x="271" y="47"/>
                  </a:lnTo>
                  <a:lnTo>
                    <a:pt x="274" y="43"/>
                  </a:lnTo>
                  <a:lnTo>
                    <a:pt x="275" y="39"/>
                  </a:lnTo>
                  <a:lnTo>
                    <a:pt x="274" y="35"/>
                  </a:lnTo>
                  <a:lnTo>
                    <a:pt x="271" y="31"/>
                  </a:lnTo>
                  <a:lnTo>
                    <a:pt x="268" y="28"/>
                  </a:lnTo>
                  <a:lnTo>
                    <a:pt x="263" y="28"/>
                  </a:lnTo>
                  <a:lnTo>
                    <a:pt x="263" y="12"/>
                  </a:lnTo>
                  <a:lnTo>
                    <a:pt x="283" y="20"/>
                  </a:lnTo>
                  <a:close/>
                  <a:moveTo>
                    <a:pt x="283" y="68"/>
                  </a:moveTo>
                  <a:lnTo>
                    <a:pt x="283" y="221"/>
                  </a:lnTo>
                  <a:lnTo>
                    <a:pt x="278" y="221"/>
                  </a:lnTo>
                  <a:lnTo>
                    <a:pt x="272" y="223"/>
                  </a:lnTo>
                  <a:lnTo>
                    <a:pt x="267" y="227"/>
                  </a:lnTo>
                  <a:lnTo>
                    <a:pt x="263" y="231"/>
                  </a:lnTo>
                  <a:lnTo>
                    <a:pt x="263" y="162"/>
                  </a:lnTo>
                  <a:lnTo>
                    <a:pt x="272" y="162"/>
                  </a:lnTo>
                  <a:lnTo>
                    <a:pt x="272" y="96"/>
                  </a:lnTo>
                  <a:lnTo>
                    <a:pt x="263" y="96"/>
                  </a:lnTo>
                  <a:lnTo>
                    <a:pt x="263" y="68"/>
                  </a:lnTo>
                  <a:lnTo>
                    <a:pt x="283" y="68"/>
                  </a:lnTo>
                  <a:close/>
                  <a:moveTo>
                    <a:pt x="283" y="267"/>
                  </a:moveTo>
                  <a:lnTo>
                    <a:pt x="283" y="299"/>
                  </a:lnTo>
                  <a:lnTo>
                    <a:pt x="263" y="299"/>
                  </a:lnTo>
                  <a:lnTo>
                    <a:pt x="263" y="256"/>
                  </a:lnTo>
                  <a:lnTo>
                    <a:pt x="267" y="260"/>
                  </a:lnTo>
                  <a:lnTo>
                    <a:pt x="272" y="264"/>
                  </a:lnTo>
                  <a:lnTo>
                    <a:pt x="278" y="267"/>
                  </a:lnTo>
                  <a:lnTo>
                    <a:pt x="283" y="267"/>
                  </a:lnTo>
                  <a:close/>
                  <a:moveTo>
                    <a:pt x="283" y="314"/>
                  </a:moveTo>
                  <a:lnTo>
                    <a:pt x="283" y="356"/>
                  </a:lnTo>
                  <a:lnTo>
                    <a:pt x="278" y="356"/>
                  </a:lnTo>
                  <a:lnTo>
                    <a:pt x="274" y="356"/>
                  </a:lnTo>
                  <a:lnTo>
                    <a:pt x="270" y="353"/>
                  </a:lnTo>
                  <a:lnTo>
                    <a:pt x="267" y="352"/>
                  </a:lnTo>
                  <a:lnTo>
                    <a:pt x="263" y="348"/>
                  </a:lnTo>
                  <a:lnTo>
                    <a:pt x="263" y="314"/>
                  </a:lnTo>
                  <a:lnTo>
                    <a:pt x="283" y="314"/>
                  </a:lnTo>
                  <a:close/>
                  <a:moveTo>
                    <a:pt x="263" y="12"/>
                  </a:moveTo>
                  <a:lnTo>
                    <a:pt x="263" y="28"/>
                  </a:lnTo>
                  <a:lnTo>
                    <a:pt x="259" y="28"/>
                  </a:lnTo>
                  <a:lnTo>
                    <a:pt x="256" y="31"/>
                  </a:lnTo>
                  <a:lnTo>
                    <a:pt x="253" y="35"/>
                  </a:lnTo>
                  <a:lnTo>
                    <a:pt x="252" y="39"/>
                  </a:lnTo>
                  <a:lnTo>
                    <a:pt x="253" y="43"/>
                  </a:lnTo>
                  <a:lnTo>
                    <a:pt x="256" y="47"/>
                  </a:lnTo>
                  <a:lnTo>
                    <a:pt x="259" y="50"/>
                  </a:lnTo>
                  <a:lnTo>
                    <a:pt x="263" y="50"/>
                  </a:lnTo>
                  <a:lnTo>
                    <a:pt x="263" y="59"/>
                  </a:lnTo>
                  <a:lnTo>
                    <a:pt x="228" y="59"/>
                  </a:lnTo>
                  <a:lnTo>
                    <a:pt x="228" y="50"/>
                  </a:lnTo>
                  <a:lnTo>
                    <a:pt x="230" y="50"/>
                  </a:lnTo>
                  <a:lnTo>
                    <a:pt x="236" y="50"/>
                  </a:lnTo>
                  <a:lnTo>
                    <a:pt x="238" y="47"/>
                  </a:lnTo>
                  <a:lnTo>
                    <a:pt x="241" y="43"/>
                  </a:lnTo>
                  <a:lnTo>
                    <a:pt x="243" y="39"/>
                  </a:lnTo>
                  <a:lnTo>
                    <a:pt x="241" y="35"/>
                  </a:lnTo>
                  <a:lnTo>
                    <a:pt x="238" y="31"/>
                  </a:lnTo>
                  <a:lnTo>
                    <a:pt x="236" y="28"/>
                  </a:lnTo>
                  <a:lnTo>
                    <a:pt x="230" y="28"/>
                  </a:lnTo>
                  <a:lnTo>
                    <a:pt x="228" y="28"/>
                  </a:lnTo>
                  <a:lnTo>
                    <a:pt x="228" y="4"/>
                  </a:lnTo>
                  <a:lnTo>
                    <a:pt x="247" y="8"/>
                  </a:lnTo>
                  <a:lnTo>
                    <a:pt x="263" y="12"/>
                  </a:lnTo>
                  <a:close/>
                  <a:moveTo>
                    <a:pt x="263" y="68"/>
                  </a:moveTo>
                  <a:lnTo>
                    <a:pt x="263" y="96"/>
                  </a:lnTo>
                  <a:lnTo>
                    <a:pt x="228" y="96"/>
                  </a:lnTo>
                  <a:lnTo>
                    <a:pt x="228" y="68"/>
                  </a:lnTo>
                  <a:lnTo>
                    <a:pt x="263" y="68"/>
                  </a:lnTo>
                  <a:close/>
                  <a:moveTo>
                    <a:pt x="263" y="162"/>
                  </a:moveTo>
                  <a:lnTo>
                    <a:pt x="263" y="231"/>
                  </a:lnTo>
                  <a:lnTo>
                    <a:pt x="262" y="237"/>
                  </a:lnTo>
                  <a:lnTo>
                    <a:pt x="260" y="244"/>
                  </a:lnTo>
                  <a:lnTo>
                    <a:pt x="262" y="250"/>
                  </a:lnTo>
                  <a:lnTo>
                    <a:pt x="263" y="256"/>
                  </a:lnTo>
                  <a:lnTo>
                    <a:pt x="263" y="299"/>
                  </a:lnTo>
                  <a:lnTo>
                    <a:pt x="228" y="299"/>
                  </a:lnTo>
                  <a:lnTo>
                    <a:pt x="228" y="269"/>
                  </a:lnTo>
                  <a:lnTo>
                    <a:pt x="229" y="269"/>
                  </a:lnTo>
                  <a:lnTo>
                    <a:pt x="229" y="253"/>
                  </a:lnTo>
                  <a:lnTo>
                    <a:pt x="228" y="253"/>
                  </a:lnTo>
                  <a:lnTo>
                    <a:pt x="228" y="242"/>
                  </a:lnTo>
                  <a:lnTo>
                    <a:pt x="229" y="242"/>
                  </a:lnTo>
                  <a:lnTo>
                    <a:pt x="229" y="227"/>
                  </a:lnTo>
                  <a:lnTo>
                    <a:pt x="228" y="227"/>
                  </a:lnTo>
                  <a:lnTo>
                    <a:pt x="228" y="216"/>
                  </a:lnTo>
                  <a:lnTo>
                    <a:pt x="229" y="216"/>
                  </a:lnTo>
                  <a:lnTo>
                    <a:pt x="229" y="200"/>
                  </a:lnTo>
                  <a:lnTo>
                    <a:pt x="228" y="200"/>
                  </a:lnTo>
                  <a:lnTo>
                    <a:pt x="228" y="162"/>
                  </a:lnTo>
                  <a:lnTo>
                    <a:pt x="263" y="162"/>
                  </a:lnTo>
                  <a:close/>
                  <a:moveTo>
                    <a:pt x="263" y="314"/>
                  </a:moveTo>
                  <a:lnTo>
                    <a:pt x="263" y="348"/>
                  </a:lnTo>
                  <a:lnTo>
                    <a:pt x="262" y="344"/>
                  </a:lnTo>
                  <a:lnTo>
                    <a:pt x="260" y="338"/>
                  </a:lnTo>
                  <a:lnTo>
                    <a:pt x="260" y="314"/>
                  </a:lnTo>
                  <a:lnTo>
                    <a:pt x="263" y="314"/>
                  </a:lnTo>
                  <a:close/>
                  <a:moveTo>
                    <a:pt x="228" y="4"/>
                  </a:moveTo>
                  <a:lnTo>
                    <a:pt x="228" y="28"/>
                  </a:lnTo>
                  <a:lnTo>
                    <a:pt x="225" y="30"/>
                  </a:lnTo>
                  <a:lnTo>
                    <a:pt x="222" y="32"/>
                  </a:lnTo>
                  <a:lnTo>
                    <a:pt x="221" y="35"/>
                  </a:lnTo>
                  <a:lnTo>
                    <a:pt x="220" y="39"/>
                  </a:lnTo>
                  <a:lnTo>
                    <a:pt x="221" y="43"/>
                  </a:lnTo>
                  <a:lnTo>
                    <a:pt x="222" y="46"/>
                  </a:lnTo>
                  <a:lnTo>
                    <a:pt x="225" y="49"/>
                  </a:lnTo>
                  <a:lnTo>
                    <a:pt x="228" y="50"/>
                  </a:lnTo>
                  <a:lnTo>
                    <a:pt x="228" y="59"/>
                  </a:lnTo>
                  <a:lnTo>
                    <a:pt x="179" y="59"/>
                  </a:lnTo>
                  <a:lnTo>
                    <a:pt x="179" y="0"/>
                  </a:lnTo>
                  <a:lnTo>
                    <a:pt x="203" y="1"/>
                  </a:lnTo>
                  <a:lnTo>
                    <a:pt x="228" y="4"/>
                  </a:lnTo>
                  <a:close/>
                  <a:moveTo>
                    <a:pt x="228" y="68"/>
                  </a:moveTo>
                  <a:lnTo>
                    <a:pt x="228" y="96"/>
                  </a:lnTo>
                  <a:lnTo>
                    <a:pt x="183" y="96"/>
                  </a:lnTo>
                  <a:lnTo>
                    <a:pt x="183" y="162"/>
                  </a:lnTo>
                  <a:lnTo>
                    <a:pt x="228" y="162"/>
                  </a:lnTo>
                  <a:lnTo>
                    <a:pt x="228" y="200"/>
                  </a:lnTo>
                  <a:lnTo>
                    <a:pt x="179" y="200"/>
                  </a:lnTo>
                  <a:lnTo>
                    <a:pt x="179" y="68"/>
                  </a:lnTo>
                  <a:lnTo>
                    <a:pt x="228" y="68"/>
                  </a:lnTo>
                  <a:close/>
                  <a:moveTo>
                    <a:pt x="228" y="216"/>
                  </a:moveTo>
                  <a:lnTo>
                    <a:pt x="228" y="227"/>
                  </a:lnTo>
                  <a:lnTo>
                    <a:pt x="179" y="227"/>
                  </a:lnTo>
                  <a:lnTo>
                    <a:pt x="179" y="216"/>
                  </a:lnTo>
                  <a:lnTo>
                    <a:pt x="228" y="216"/>
                  </a:lnTo>
                  <a:close/>
                  <a:moveTo>
                    <a:pt x="228" y="242"/>
                  </a:moveTo>
                  <a:lnTo>
                    <a:pt x="228" y="253"/>
                  </a:lnTo>
                  <a:lnTo>
                    <a:pt x="179" y="253"/>
                  </a:lnTo>
                  <a:lnTo>
                    <a:pt x="179" y="242"/>
                  </a:lnTo>
                  <a:lnTo>
                    <a:pt x="228" y="242"/>
                  </a:lnTo>
                  <a:close/>
                  <a:moveTo>
                    <a:pt x="228" y="269"/>
                  </a:moveTo>
                  <a:lnTo>
                    <a:pt x="228" y="299"/>
                  </a:lnTo>
                  <a:lnTo>
                    <a:pt x="179" y="299"/>
                  </a:lnTo>
                  <a:lnTo>
                    <a:pt x="179" y="269"/>
                  </a:lnTo>
                  <a:lnTo>
                    <a:pt x="228" y="269"/>
                  </a:lnTo>
                  <a:close/>
                  <a:moveTo>
                    <a:pt x="126" y="50"/>
                  </a:moveTo>
                  <a:lnTo>
                    <a:pt x="126" y="50"/>
                  </a:lnTo>
                  <a:lnTo>
                    <a:pt x="129" y="49"/>
                  </a:lnTo>
                  <a:lnTo>
                    <a:pt x="132" y="46"/>
                  </a:lnTo>
                  <a:lnTo>
                    <a:pt x="133" y="43"/>
                  </a:lnTo>
                  <a:lnTo>
                    <a:pt x="134" y="39"/>
                  </a:lnTo>
                  <a:lnTo>
                    <a:pt x="133" y="35"/>
                  </a:lnTo>
                  <a:lnTo>
                    <a:pt x="132" y="32"/>
                  </a:lnTo>
                  <a:lnTo>
                    <a:pt x="129" y="30"/>
                  </a:lnTo>
                  <a:lnTo>
                    <a:pt x="126" y="28"/>
                  </a:lnTo>
                  <a:lnTo>
                    <a:pt x="126" y="4"/>
                  </a:lnTo>
                  <a:lnTo>
                    <a:pt x="150" y="1"/>
                  </a:lnTo>
                  <a:lnTo>
                    <a:pt x="176" y="0"/>
                  </a:lnTo>
                  <a:lnTo>
                    <a:pt x="179" y="0"/>
                  </a:lnTo>
                  <a:lnTo>
                    <a:pt x="179" y="59"/>
                  </a:lnTo>
                  <a:lnTo>
                    <a:pt x="126" y="59"/>
                  </a:lnTo>
                  <a:lnTo>
                    <a:pt x="126" y="50"/>
                  </a:lnTo>
                  <a:close/>
                  <a:moveTo>
                    <a:pt x="179" y="68"/>
                  </a:moveTo>
                  <a:lnTo>
                    <a:pt x="179" y="200"/>
                  </a:lnTo>
                  <a:lnTo>
                    <a:pt x="127" y="200"/>
                  </a:lnTo>
                  <a:lnTo>
                    <a:pt x="127" y="216"/>
                  </a:lnTo>
                  <a:lnTo>
                    <a:pt x="179" y="216"/>
                  </a:lnTo>
                  <a:lnTo>
                    <a:pt x="179" y="227"/>
                  </a:lnTo>
                  <a:lnTo>
                    <a:pt x="127" y="227"/>
                  </a:lnTo>
                  <a:lnTo>
                    <a:pt x="127" y="242"/>
                  </a:lnTo>
                  <a:lnTo>
                    <a:pt x="179" y="242"/>
                  </a:lnTo>
                  <a:lnTo>
                    <a:pt x="179" y="253"/>
                  </a:lnTo>
                  <a:lnTo>
                    <a:pt x="127" y="253"/>
                  </a:lnTo>
                  <a:lnTo>
                    <a:pt x="127" y="269"/>
                  </a:lnTo>
                  <a:lnTo>
                    <a:pt x="179" y="269"/>
                  </a:lnTo>
                  <a:lnTo>
                    <a:pt x="179" y="299"/>
                  </a:lnTo>
                  <a:lnTo>
                    <a:pt x="126" y="299"/>
                  </a:lnTo>
                  <a:lnTo>
                    <a:pt x="126" y="162"/>
                  </a:lnTo>
                  <a:lnTo>
                    <a:pt x="171" y="162"/>
                  </a:lnTo>
                  <a:lnTo>
                    <a:pt x="171" y="96"/>
                  </a:lnTo>
                  <a:lnTo>
                    <a:pt x="126" y="96"/>
                  </a:lnTo>
                  <a:lnTo>
                    <a:pt x="126" y="68"/>
                  </a:lnTo>
                  <a:lnTo>
                    <a:pt x="179" y="68"/>
                  </a:lnTo>
                  <a:close/>
                  <a:moveTo>
                    <a:pt x="123" y="28"/>
                  </a:moveTo>
                  <a:lnTo>
                    <a:pt x="123" y="28"/>
                  </a:lnTo>
                  <a:lnTo>
                    <a:pt x="118" y="28"/>
                  </a:lnTo>
                  <a:lnTo>
                    <a:pt x="115" y="31"/>
                  </a:lnTo>
                  <a:lnTo>
                    <a:pt x="113" y="35"/>
                  </a:lnTo>
                  <a:lnTo>
                    <a:pt x="111" y="39"/>
                  </a:lnTo>
                  <a:lnTo>
                    <a:pt x="113" y="43"/>
                  </a:lnTo>
                  <a:lnTo>
                    <a:pt x="115" y="47"/>
                  </a:lnTo>
                  <a:lnTo>
                    <a:pt x="118" y="50"/>
                  </a:lnTo>
                  <a:lnTo>
                    <a:pt x="123" y="50"/>
                  </a:lnTo>
                  <a:lnTo>
                    <a:pt x="126" y="50"/>
                  </a:lnTo>
                  <a:lnTo>
                    <a:pt x="126" y="59"/>
                  </a:lnTo>
                  <a:lnTo>
                    <a:pt x="90" y="59"/>
                  </a:lnTo>
                  <a:lnTo>
                    <a:pt x="90" y="50"/>
                  </a:lnTo>
                  <a:lnTo>
                    <a:pt x="95" y="50"/>
                  </a:lnTo>
                  <a:lnTo>
                    <a:pt x="98" y="47"/>
                  </a:lnTo>
                  <a:lnTo>
                    <a:pt x="100" y="43"/>
                  </a:lnTo>
                  <a:lnTo>
                    <a:pt x="102" y="39"/>
                  </a:lnTo>
                  <a:lnTo>
                    <a:pt x="100" y="35"/>
                  </a:lnTo>
                  <a:lnTo>
                    <a:pt x="98" y="31"/>
                  </a:lnTo>
                  <a:lnTo>
                    <a:pt x="95" y="28"/>
                  </a:lnTo>
                  <a:lnTo>
                    <a:pt x="90" y="28"/>
                  </a:lnTo>
                  <a:lnTo>
                    <a:pt x="90" y="12"/>
                  </a:lnTo>
                  <a:lnTo>
                    <a:pt x="107" y="8"/>
                  </a:lnTo>
                  <a:lnTo>
                    <a:pt x="126" y="4"/>
                  </a:lnTo>
                  <a:lnTo>
                    <a:pt x="126" y="28"/>
                  </a:lnTo>
                  <a:lnTo>
                    <a:pt x="123" y="28"/>
                  </a:lnTo>
                  <a:close/>
                  <a:moveTo>
                    <a:pt x="126" y="68"/>
                  </a:moveTo>
                  <a:lnTo>
                    <a:pt x="126" y="96"/>
                  </a:lnTo>
                  <a:lnTo>
                    <a:pt x="90" y="96"/>
                  </a:lnTo>
                  <a:lnTo>
                    <a:pt x="90" y="68"/>
                  </a:lnTo>
                  <a:lnTo>
                    <a:pt x="126" y="68"/>
                  </a:lnTo>
                  <a:close/>
                  <a:moveTo>
                    <a:pt x="126" y="162"/>
                  </a:moveTo>
                  <a:lnTo>
                    <a:pt x="126" y="299"/>
                  </a:lnTo>
                  <a:lnTo>
                    <a:pt x="90" y="299"/>
                  </a:lnTo>
                  <a:lnTo>
                    <a:pt x="90" y="256"/>
                  </a:lnTo>
                  <a:lnTo>
                    <a:pt x="92" y="250"/>
                  </a:lnTo>
                  <a:lnTo>
                    <a:pt x="94" y="244"/>
                  </a:lnTo>
                  <a:lnTo>
                    <a:pt x="92" y="237"/>
                  </a:lnTo>
                  <a:lnTo>
                    <a:pt x="90" y="231"/>
                  </a:lnTo>
                  <a:lnTo>
                    <a:pt x="90" y="162"/>
                  </a:lnTo>
                  <a:lnTo>
                    <a:pt x="126" y="162"/>
                  </a:lnTo>
                  <a:close/>
                  <a:moveTo>
                    <a:pt x="90" y="348"/>
                  </a:moveTo>
                  <a:lnTo>
                    <a:pt x="90" y="314"/>
                  </a:lnTo>
                  <a:lnTo>
                    <a:pt x="94" y="314"/>
                  </a:lnTo>
                  <a:lnTo>
                    <a:pt x="94" y="338"/>
                  </a:lnTo>
                  <a:lnTo>
                    <a:pt x="92" y="344"/>
                  </a:lnTo>
                  <a:lnTo>
                    <a:pt x="90" y="348"/>
                  </a:lnTo>
                  <a:close/>
                  <a:moveTo>
                    <a:pt x="90" y="12"/>
                  </a:moveTo>
                  <a:lnTo>
                    <a:pt x="90" y="28"/>
                  </a:lnTo>
                  <a:lnTo>
                    <a:pt x="85" y="28"/>
                  </a:lnTo>
                  <a:lnTo>
                    <a:pt x="83" y="31"/>
                  </a:lnTo>
                  <a:lnTo>
                    <a:pt x="80" y="35"/>
                  </a:lnTo>
                  <a:lnTo>
                    <a:pt x="79" y="39"/>
                  </a:lnTo>
                  <a:lnTo>
                    <a:pt x="80" y="43"/>
                  </a:lnTo>
                  <a:lnTo>
                    <a:pt x="83" y="47"/>
                  </a:lnTo>
                  <a:lnTo>
                    <a:pt x="85" y="50"/>
                  </a:lnTo>
                  <a:lnTo>
                    <a:pt x="90" y="50"/>
                  </a:lnTo>
                  <a:lnTo>
                    <a:pt x="90" y="59"/>
                  </a:lnTo>
                  <a:lnTo>
                    <a:pt x="71" y="59"/>
                  </a:lnTo>
                  <a:lnTo>
                    <a:pt x="71" y="20"/>
                  </a:lnTo>
                  <a:lnTo>
                    <a:pt x="90" y="12"/>
                  </a:lnTo>
                  <a:close/>
                  <a:moveTo>
                    <a:pt x="90" y="68"/>
                  </a:moveTo>
                  <a:lnTo>
                    <a:pt x="90" y="96"/>
                  </a:lnTo>
                  <a:lnTo>
                    <a:pt x="81" y="96"/>
                  </a:lnTo>
                  <a:lnTo>
                    <a:pt x="81" y="162"/>
                  </a:lnTo>
                  <a:lnTo>
                    <a:pt x="90" y="162"/>
                  </a:lnTo>
                  <a:lnTo>
                    <a:pt x="90" y="231"/>
                  </a:lnTo>
                  <a:lnTo>
                    <a:pt x="87" y="227"/>
                  </a:lnTo>
                  <a:lnTo>
                    <a:pt x="81" y="223"/>
                  </a:lnTo>
                  <a:lnTo>
                    <a:pt x="76" y="221"/>
                  </a:lnTo>
                  <a:lnTo>
                    <a:pt x="71" y="221"/>
                  </a:lnTo>
                  <a:lnTo>
                    <a:pt x="71" y="68"/>
                  </a:lnTo>
                  <a:lnTo>
                    <a:pt x="90" y="68"/>
                  </a:lnTo>
                  <a:close/>
                  <a:moveTo>
                    <a:pt x="90" y="256"/>
                  </a:moveTo>
                  <a:lnTo>
                    <a:pt x="90" y="299"/>
                  </a:lnTo>
                  <a:lnTo>
                    <a:pt x="71" y="299"/>
                  </a:lnTo>
                  <a:lnTo>
                    <a:pt x="71" y="267"/>
                  </a:lnTo>
                  <a:lnTo>
                    <a:pt x="76" y="267"/>
                  </a:lnTo>
                  <a:lnTo>
                    <a:pt x="81" y="264"/>
                  </a:lnTo>
                  <a:lnTo>
                    <a:pt x="87" y="260"/>
                  </a:lnTo>
                  <a:lnTo>
                    <a:pt x="90" y="256"/>
                  </a:lnTo>
                  <a:close/>
                  <a:moveTo>
                    <a:pt x="90" y="314"/>
                  </a:moveTo>
                  <a:lnTo>
                    <a:pt x="90" y="348"/>
                  </a:lnTo>
                  <a:lnTo>
                    <a:pt x="87" y="352"/>
                  </a:lnTo>
                  <a:lnTo>
                    <a:pt x="84" y="353"/>
                  </a:lnTo>
                  <a:lnTo>
                    <a:pt x="80" y="356"/>
                  </a:lnTo>
                  <a:lnTo>
                    <a:pt x="75" y="356"/>
                  </a:lnTo>
                  <a:lnTo>
                    <a:pt x="71" y="356"/>
                  </a:lnTo>
                  <a:lnTo>
                    <a:pt x="71" y="314"/>
                  </a:lnTo>
                  <a:lnTo>
                    <a:pt x="90" y="314"/>
                  </a:lnTo>
                  <a:close/>
                  <a:moveTo>
                    <a:pt x="71" y="20"/>
                  </a:moveTo>
                  <a:lnTo>
                    <a:pt x="71" y="59"/>
                  </a:lnTo>
                  <a:lnTo>
                    <a:pt x="37" y="59"/>
                  </a:lnTo>
                  <a:lnTo>
                    <a:pt x="37" y="54"/>
                  </a:lnTo>
                  <a:lnTo>
                    <a:pt x="38" y="49"/>
                  </a:lnTo>
                  <a:lnTo>
                    <a:pt x="41" y="43"/>
                  </a:lnTo>
                  <a:lnTo>
                    <a:pt x="45" y="38"/>
                  </a:lnTo>
                  <a:lnTo>
                    <a:pt x="56" y="30"/>
                  </a:lnTo>
                  <a:lnTo>
                    <a:pt x="71" y="20"/>
                  </a:lnTo>
                  <a:close/>
                  <a:moveTo>
                    <a:pt x="71" y="68"/>
                  </a:moveTo>
                  <a:lnTo>
                    <a:pt x="71" y="221"/>
                  </a:lnTo>
                  <a:lnTo>
                    <a:pt x="65" y="221"/>
                  </a:lnTo>
                  <a:lnTo>
                    <a:pt x="61" y="222"/>
                  </a:lnTo>
                  <a:lnTo>
                    <a:pt x="57" y="225"/>
                  </a:lnTo>
                  <a:lnTo>
                    <a:pt x="54" y="227"/>
                  </a:lnTo>
                  <a:lnTo>
                    <a:pt x="50" y="230"/>
                  </a:lnTo>
                  <a:lnTo>
                    <a:pt x="49" y="234"/>
                  </a:lnTo>
                  <a:lnTo>
                    <a:pt x="48" y="239"/>
                  </a:lnTo>
                  <a:lnTo>
                    <a:pt x="48" y="244"/>
                  </a:lnTo>
                  <a:lnTo>
                    <a:pt x="48" y="248"/>
                  </a:lnTo>
                  <a:lnTo>
                    <a:pt x="49" y="253"/>
                  </a:lnTo>
                  <a:lnTo>
                    <a:pt x="50" y="257"/>
                  </a:lnTo>
                  <a:lnTo>
                    <a:pt x="54" y="260"/>
                  </a:lnTo>
                  <a:lnTo>
                    <a:pt x="57" y="262"/>
                  </a:lnTo>
                  <a:lnTo>
                    <a:pt x="61" y="265"/>
                  </a:lnTo>
                  <a:lnTo>
                    <a:pt x="65" y="267"/>
                  </a:lnTo>
                  <a:lnTo>
                    <a:pt x="71" y="267"/>
                  </a:lnTo>
                  <a:lnTo>
                    <a:pt x="71" y="299"/>
                  </a:lnTo>
                  <a:lnTo>
                    <a:pt x="16" y="299"/>
                  </a:lnTo>
                  <a:lnTo>
                    <a:pt x="16" y="210"/>
                  </a:lnTo>
                  <a:lnTo>
                    <a:pt x="20" y="206"/>
                  </a:lnTo>
                  <a:lnTo>
                    <a:pt x="25" y="202"/>
                  </a:lnTo>
                  <a:lnTo>
                    <a:pt x="30" y="199"/>
                  </a:lnTo>
                  <a:lnTo>
                    <a:pt x="37" y="199"/>
                  </a:lnTo>
                  <a:lnTo>
                    <a:pt x="37" y="68"/>
                  </a:lnTo>
                  <a:lnTo>
                    <a:pt x="71" y="68"/>
                  </a:lnTo>
                  <a:close/>
                  <a:moveTo>
                    <a:pt x="71" y="314"/>
                  </a:moveTo>
                  <a:lnTo>
                    <a:pt x="71" y="356"/>
                  </a:lnTo>
                  <a:lnTo>
                    <a:pt x="65" y="356"/>
                  </a:lnTo>
                  <a:lnTo>
                    <a:pt x="58" y="355"/>
                  </a:lnTo>
                  <a:lnTo>
                    <a:pt x="53" y="350"/>
                  </a:lnTo>
                  <a:lnTo>
                    <a:pt x="49" y="345"/>
                  </a:lnTo>
                  <a:lnTo>
                    <a:pt x="48" y="338"/>
                  </a:lnTo>
                  <a:lnTo>
                    <a:pt x="48" y="314"/>
                  </a:lnTo>
                  <a:lnTo>
                    <a:pt x="71" y="314"/>
                  </a:lnTo>
                  <a:close/>
                  <a:moveTo>
                    <a:pt x="16" y="154"/>
                  </a:moveTo>
                  <a:lnTo>
                    <a:pt x="16" y="154"/>
                  </a:lnTo>
                  <a:lnTo>
                    <a:pt x="19" y="153"/>
                  </a:lnTo>
                  <a:lnTo>
                    <a:pt x="20" y="150"/>
                  </a:lnTo>
                  <a:lnTo>
                    <a:pt x="20" y="103"/>
                  </a:lnTo>
                  <a:lnTo>
                    <a:pt x="19" y="99"/>
                  </a:lnTo>
                  <a:lnTo>
                    <a:pt x="16" y="96"/>
                  </a:lnTo>
                  <a:lnTo>
                    <a:pt x="16" y="154"/>
                  </a:lnTo>
                  <a:close/>
                  <a:moveTo>
                    <a:pt x="16" y="96"/>
                  </a:moveTo>
                  <a:lnTo>
                    <a:pt x="16" y="154"/>
                  </a:lnTo>
                  <a:lnTo>
                    <a:pt x="15" y="154"/>
                  </a:lnTo>
                  <a:lnTo>
                    <a:pt x="6" y="150"/>
                  </a:lnTo>
                  <a:lnTo>
                    <a:pt x="4" y="149"/>
                  </a:lnTo>
                  <a:lnTo>
                    <a:pt x="2" y="147"/>
                  </a:lnTo>
                  <a:lnTo>
                    <a:pt x="0" y="142"/>
                  </a:lnTo>
                  <a:lnTo>
                    <a:pt x="0" y="95"/>
                  </a:lnTo>
                  <a:lnTo>
                    <a:pt x="0" y="93"/>
                  </a:lnTo>
                  <a:lnTo>
                    <a:pt x="2" y="91"/>
                  </a:lnTo>
                  <a:lnTo>
                    <a:pt x="4" y="91"/>
                  </a:lnTo>
                  <a:lnTo>
                    <a:pt x="6" y="91"/>
                  </a:lnTo>
                  <a:lnTo>
                    <a:pt x="15" y="95"/>
                  </a:lnTo>
                  <a:lnTo>
                    <a:pt x="16" y="96"/>
                  </a:lnTo>
                  <a:close/>
                  <a:moveTo>
                    <a:pt x="16" y="210"/>
                  </a:moveTo>
                  <a:lnTo>
                    <a:pt x="16" y="299"/>
                  </a:lnTo>
                  <a:lnTo>
                    <a:pt x="12" y="299"/>
                  </a:lnTo>
                  <a:lnTo>
                    <a:pt x="12" y="222"/>
                  </a:lnTo>
                  <a:lnTo>
                    <a:pt x="14" y="215"/>
                  </a:lnTo>
                  <a:lnTo>
                    <a:pt x="16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72"/>
            <p:cNvSpPr>
              <a:spLocks noEditPoints="1" noChangeArrowheads="1"/>
            </p:cNvSpPr>
            <p:nvPr/>
          </p:nvSpPr>
          <p:spPr bwMode="auto">
            <a:xfrm>
              <a:off x="4475086" y="1857617"/>
              <a:ext cx="415173" cy="323127"/>
            </a:xfrm>
            <a:custGeom>
              <a:avLst/>
              <a:gdLst>
                <a:gd name="T0" fmla="*/ 2147483647 w 399"/>
                <a:gd name="T1" fmla="*/ 2147483647 h 304"/>
                <a:gd name="T2" fmla="*/ 2147483647 w 399"/>
                <a:gd name="T3" fmla="*/ 2147483647 h 304"/>
                <a:gd name="T4" fmla="*/ 2147483647 w 399"/>
                <a:gd name="T5" fmla="*/ 2147483647 h 304"/>
                <a:gd name="T6" fmla="*/ 2147483647 w 399"/>
                <a:gd name="T7" fmla="*/ 2147483647 h 304"/>
                <a:gd name="T8" fmla="*/ 2147483647 w 399"/>
                <a:gd name="T9" fmla="*/ 2147483647 h 304"/>
                <a:gd name="T10" fmla="*/ 2147483647 w 399"/>
                <a:gd name="T11" fmla="*/ 2147483647 h 304"/>
                <a:gd name="T12" fmla="*/ 2147483647 w 399"/>
                <a:gd name="T13" fmla="*/ 2147483647 h 304"/>
                <a:gd name="T14" fmla="*/ 2147483647 w 399"/>
                <a:gd name="T15" fmla="*/ 2147483647 h 304"/>
                <a:gd name="T16" fmla="*/ 2147483647 w 399"/>
                <a:gd name="T17" fmla="*/ 2147483647 h 304"/>
                <a:gd name="T18" fmla="*/ 2147483647 w 399"/>
                <a:gd name="T19" fmla="*/ 2147483647 h 304"/>
                <a:gd name="T20" fmla="*/ 2147483647 w 399"/>
                <a:gd name="T21" fmla="*/ 2147483647 h 304"/>
                <a:gd name="T22" fmla="*/ 2147483647 w 399"/>
                <a:gd name="T23" fmla="*/ 2147483647 h 304"/>
                <a:gd name="T24" fmla="*/ 2147483647 w 399"/>
                <a:gd name="T25" fmla="*/ 2147483647 h 304"/>
                <a:gd name="T26" fmla="*/ 2147483647 w 399"/>
                <a:gd name="T27" fmla="*/ 2147483647 h 304"/>
                <a:gd name="T28" fmla="*/ 2147483647 w 399"/>
                <a:gd name="T29" fmla="*/ 2147483647 h 304"/>
                <a:gd name="T30" fmla="*/ 2147483647 w 399"/>
                <a:gd name="T31" fmla="*/ 2147483647 h 304"/>
                <a:gd name="T32" fmla="*/ 2147483647 w 399"/>
                <a:gd name="T33" fmla="*/ 2147483647 h 304"/>
                <a:gd name="T34" fmla="*/ 2147483647 w 399"/>
                <a:gd name="T35" fmla="*/ 2147483647 h 304"/>
                <a:gd name="T36" fmla="*/ 2147483647 w 399"/>
                <a:gd name="T37" fmla="*/ 0 h 304"/>
                <a:gd name="T38" fmla="*/ 2147483647 w 399"/>
                <a:gd name="T39" fmla="*/ 2147483647 h 304"/>
                <a:gd name="T40" fmla="*/ 2147483647 w 399"/>
                <a:gd name="T41" fmla="*/ 2147483647 h 304"/>
                <a:gd name="T42" fmla="*/ 2147483647 w 399"/>
                <a:gd name="T43" fmla="*/ 2147483647 h 304"/>
                <a:gd name="T44" fmla="*/ 2147483647 w 399"/>
                <a:gd name="T45" fmla="*/ 2147483647 h 304"/>
                <a:gd name="T46" fmla="*/ 2147483647 w 399"/>
                <a:gd name="T47" fmla="*/ 2147483647 h 304"/>
                <a:gd name="T48" fmla="*/ 2147483647 w 399"/>
                <a:gd name="T49" fmla="*/ 2147483647 h 304"/>
                <a:gd name="T50" fmla="*/ 2147483647 w 399"/>
                <a:gd name="T51" fmla="*/ 2147483647 h 304"/>
                <a:gd name="T52" fmla="*/ 2147483647 w 399"/>
                <a:gd name="T53" fmla="*/ 2147483647 h 304"/>
                <a:gd name="T54" fmla="*/ 2147483647 w 399"/>
                <a:gd name="T55" fmla="*/ 2147483647 h 304"/>
                <a:gd name="T56" fmla="*/ 2147483647 w 399"/>
                <a:gd name="T57" fmla="*/ 2147483647 h 304"/>
                <a:gd name="T58" fmla="*/ 2147483647 w 399"/>
                <a:gd name="T59" fmla="*/ 2147483647 h 304"/>
                <a:gd name="T60" fmla="*/ 2147483647 w 399"/>
                <a:gd name="T61" fmla="*/ 2147483647 h 304"/>
                <a:gd name="T62" fmla="*/ 2147483647 w 399"/>
                <a:gd name="T63" fmla="*/ 2147483647 h 304"/>
                <a:gd name="T64" fmla="*/ 2147483647 w 399"/>
                <a:gd name="T65" fmla="*/ 2147483647 h 304"/>
                <a:gd name="T66" fmla="*/ 2147483647 w 399"/>
                <a:gd name="T67" fmla="*/ 2147483647 h 304"/>
                <a:gd name="T68" fmla="*/ 2147483647 w 399"/>
                <a:gd name="T69" fmla="*/ 2147483647 h 304"/>
                <a:gd name="T70" fmla="*/ 2147483647 w 399"/>
                <a:gd name="T71" fmla="*/ 2147483647 h 304"/>
                <a:gd name="T72" fmla="*/ 2147483647 w 399"/>
                <a:gd name="T73" fmla="*/ 2147483647 h 304"/>
                <a:gd name="T74" fmla="*/ 2147483647 w 399"/>
                <a:gd name="T75" fmla="*/ 2147483647 h 304"/>
                <a:gd name="T76" fmla="*/ 2147483647 w 399"/>
                <a:gd name="T77" fmla="*/ 2147483647 h 304"/>
                <a:gd name="T78" fmla="*/ 2147483647 w 399"/>
                <a:gd name="T79" fmla="*/ 2147483647 h 304"/>
                <a:gd name="T80" fmla="*/ 2147483647 w 399"/>
                <a:gd name="T81" fmla="*/ 2147483647 h 304"/>
                <a:gd name="T82" fmla="*/ 2147483647 w 399"/>
                <a:gd name="T83" fmla="*/ 2147483647 h 304"/>
                <a:gd name="T84" fmla="*/ 2147483647 w 399"/>
                <a:gd name="T85" fmla="*/ 2147483647 h 304"/>
                <a:gd name="T86" fmla="*/ 0 w 399"/>
                <a:gd name="T87" fmla="*/ 2147483647 h 304"/>
                <a:gd name="T88" fmla="*/ 2147483647 w 399"/>
                <a:gd name="T89" fmla="*/ 2147483647 h 304"/>
                <a:gd name="T90" fmla="*/ 2147483647 w 399"/>
                <a:gd name="T91" fmla="*/ 2147483647 h 304"/>
                <a:gd name="T92" fmla="*/ 2147483647 w 399"/>
                <a:gd name="T93" fmla="*/ 2147483647 h 304"/>
                <a:gd name="T94" fmla="*/ 2147483647 w 399"/>
                <a:gd name="T95" fmla="*/ 2147483647 h 304"/>
                <a:gd name="T96" fmla="*/ 2147483647 w 399"/>
                <a:gd name="T97" fmla="*/ 2147483647 h 304"/>
                <a:gd name="T98" fmla="*/ 2147483647 w 399"/>
                <a:gd name="T99" fmla="*/ 2147483647 h 304"/>
                <a:gd name="T100" fmla="*/ 2147483647 w 399"/>
                <a:gd name="T101" fmla="*/ 2147483647 h 304"/>
                <a:gd name="T102" fmla="*/ 2147483647 w 399"/>
                <a:gd name="T103" fmla="*/ 2147483647 h 304"/>
                <a:gd name="T104" fmla="*/ 2147483647 w 399"/>
                <a:gd name="T105" fmla="*/ 2147483647 h 304"/>
                <a:gd name="T106" fmla="*/ 2147483647 w 399"/>
                <a:gd name="T107" fmla="*/ 2147483647 h 304"/>
                <a:gd name="T108" fmla="*/ 2147483647 w 399"/>
                <a:gd name="T109" fmla="*/ 2147483647 h 304"/>
                <a:gd name="T110" fmla="*/ 2147483647 w 399"/>
                <a:gd name="T111" fmla="*/ 2147483647 h 304"/>
                <a:gd name="T112" fmla="*/ 2147483647 w 399"/>
                <a:gd name="T113" fmla="*/ 2147483647 h 30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99"/>
                <a:gd name="T172" fmla="*/ 0 h 304"/>
                <a:gd name="T173" fmla="*/ 399 w 399"/>
                <a:gd name="T174" fmla="*/ 304 h 30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99" h="304">
                  <a:moveTo>
                    <a:pt x="368" y="304"/>
                  </a:moveTo>
                  <a:lnTo>
                    <a:pt x="368" y="304"/>
                  </a:lnTo>
                  <a:lnTo>
                    <a:pt x="373" y="304"/>
                  </a:lnTo>
                  <a:lnTo>
                    <a:pt x="380" y="302"/>
                  </a:lnTo>
                  <a:lnTo>
                    <a:pt x="385" y="298"/>
                  </a:lnTo>
                  <a:lnTo>
                    <a:pt x="390" y="294"/>
                  </a:lnTo>
                  <a:lnTo>
                    <a:pt x="394" y="290"/>
                  </a:lnTo>
                  <a:lnTo>
                    <a:pt x="396" y="285"/>
                  </a:lnTo>
                  <a:lnTo>
                    <a:pt x="399" y="279"/>
                  </a:lnTo>
                  <a:lnTo>
                    <a:pt x="399" y="273"/>
                  </a:lnTo>
                  <a:lnTo>
                    <a:pt x="399" y="33"/>
                  </a:lnTo>
                  <a:lnTo>
                    <a:pt x="399" y="26"/>
                  </a:lnTo>
                  <a:lnTo>
                    <a:pt x="396" y="21"/>
                  </a:lnTo>
                  <a:lnTo>
                    <a:pt x="394" y="15"/>
                  </a:lnTo>
                  <a:lnTo>
                    <a:pt x="390" y="10"/>
                  </a:lnTo>
                  <a:lnTo>
                    <a:pt x="385" y="6"/>
                  </a:lnTo>
                  <a:lnTo>
                    <a:pt x="380" y="3"/>
                  </a:lnTo>
                  <a:lnTo>
                    <a:pt x="373" y="2"/>
                  </a:lnTo>
                  <a:lnTo>
                    <a:pt x="368" y="0"/>
                  </a:lnTo>
                  <a:lnTo>
                    <a:pt x="304" y="0"/>
                  </a:lnTo>
                  <a:lnTo>
                    <a:pt x="304" y="22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60" y="25"/>
                  </a:lnTo>
                  <a:lnTo>
                    <a:pt x="364" y="26"/>
                  </a:lnTo>
                  <a:lnTo>
                    <a:pt x="368" y="30"/>
                  </a:lnTo>
                  <a:lnTo>
                    <a:pt x="371" y="34"/>
                  </a:lnTo>
                  <a:lnTo>
                    <a:pt x="373" y="38"/>
                  </a:lnTo>
                  <a:lnTo>
                    <a:pt x="375" y="42"/>
                  </a:lnTo>
                  <a:lnTo>
                    <a:pt x="376" y="48"/>
                  </a:lnTo>
                  <a:lnTo>
                    <a:pt x="376" y="256"/>
                  </a:lnTo>
                  <a:lnTo>
                    <a:pt x="375" y="262"/>
                  </a:lnTo>
                  <a:lnTo>
                    <a:pt x="373" y="267"/>
                  </a:lnTo>
                  <a:lnTo>
                    <a:pt x="371" y="271"/>
                  </a:lnTo>
                  <a:lnTo>
                    <a:pt x="368" y="275"/>
                  </a:lnTo>
                  <a:lnTo>
                    <a:pt x="364" y="278"/>
                  </a:lnTo>
                  <a:lnTo>
                    <a:pt x="360" y="281"/>
                  </a:lnTo>
                  <a:lnTo>
                    <a:pt x="354" y="282"/>
                  </a:lnTo>
                  <a:lnTo>
                    <a:pt x="349" y="282"/>
                  </a:lnTo>
                  <a:lnTo>
                    <a:pt x="304" y="282"/>
                  </a:lnTo>
                  <a:lnTo>
                    <a:pt x="304" y="304"/>
                  </a:lnTo>
                  <a:lnTo>
                    <a:pt x="368" y="304"/>
                  </a:lnTo>
                  <a:close/>
                  <a:moveTo>
                    <a:pt x="304" y="264"/>
                  </a:moveTo>
                  <a:lnTo>
                    <a:pt x="304" y="256"/>
                  </a:lnTo>
                  <a:lnTo>
                    <a:pt x="337" y="256"/>
                  </a:lnTo>
                  <a:lnTo>
                    <a:pt x="337" y="243"/>
                  </a:lnTo>
                  <a:lnTo>
                    <a:pt x="304" y="243"/>
                  </a:lnTo>
                  <a:lnTo>
                    <a:pt x="304" y="41"/>
                  </a:lnTo>
                  <a:lnTo>
                    <a:pt x="337" y="41"/>
                  </a:lnTo>
                  <a:lnTo>
                    <a:pt x="341" y="41"/>
                  </a:lnTo>
                  <a:lnTo>
                    <a:pt x="345" y="42"/>
                  </a:lnTo>
                  <a:lnTo>
                    <a:pt x="352" y="46"/>
                  </a:lnTo>
                  <a:lnTo>
                    <a:pt x="357" y="53"/>
                  </a:lnTo>
                  <a:lnTo>
                    <a:pt x="357" y="57"/>
                  </a:lnTo>
                  <a:lnTo>
                    <a:pt x="358" y="61"/>
                  </a:lnTo>
                  <a:lnTo>
                    <a:pt x="358" y="243"/>
                  </a:lnTo>
                  <a:lnTo>
                    <a:pt x="357" y="247"/>
                  </a:lnTo>
                  <a:lnTo>
                    <a:pt x="357" y="251"/>
                  </a:lnTo>
                  <a:lnTo>
                    <a:pt x="352" y="258"/>
                  </a:lnTo>
                  <a:lnTo>
                    <a:pt x="345" y="262"/>
                  </a:lnTo>
                  <a:lnTo>
                    <a:pt x="341" y="263"/>
                  </a:lnTo>
                  <a:lnTo>
                    <a:pt x="337" y="264"/>
                  </a:lnTo>
                  <a:lnTo>
                    <a:pt x="304" y="264"/>
                  </a:lnTo>
                  <a:close/>
                  <a:moveTo>
                    <a:pt x="304" y="0"/>
                  </a:moveTo>
                  <a:lnTo>
                    <a:pt x="254" y="0"/>
                  </a:lnTo>
                  <a:lnTo>
                    <a:pt x="254" y="22"/>
                  </a:lnTo>
                  <a:lnTo>
                    <a:pt x="304" y="22"/>
                  </a:lnTo>
                  <a:lnTo>
                    <a:pt x="304" y="0"/>
                  </a:lnTo>
                  <a:close/>
                  <a:moveTo>
                    <a:pt x="254" y="304"/>
                  </a:moveTo>
                  <a:lnTo>
                    <a:pt x="304" y="304"/>
                  </a:lnTo>
                  <a:lnTo>
                    <a:pt x="304" y="282"/>
                  </a:lnTo>
                  <a:lnTo>
                    <a:pt x="254" y="282"/>
                  </a:lnTo>
                  <a:lnTo>
                    <a:pt x="254" y="304"/>
                  </a:lnTo>
                  <a:close/>
                  <a:moveTo>
                    <a:pt x="304" y="41"/>
                  </a:moveTo>
                  <a:lnTo>
                    <a:pt x="304" y="243"/>
                  </a:lnTo>
                  <a:lnTo>
                    <a:pt x="270" y="243"/>
                  </a:lnTo>
                  <a:lnTo>
                    <a:pt x="270" y="256"/>
                  </a:lnTo>
                  <a:lnTo>
                    <a:pt x="304" y="256"/>
                  </a:lnTo>
                  <a:lnTo>
                    <a:pt x="304" y="264"/>
                  </a:lnTo>
                  <a:lnTo>
                    <a:pt x="254" y="264"/>
                  </a:lnTo>
                  <a:lnTo>
                    <a:pt x="254" y="183"/>
                  </a:lnTo>
                  <a:lnTo>
                    <a:pt x="257" y="183"/>
                  </a:lnTo>
                  <a:lnTo>
                    <a:pt x="265" y="179"/>
                  </a:lnTo>
                  <a:lnTo>
                    <a:pt x="272" y="174"/>
                  </a:lnTo>
                  <a:lnTo>
                    <a:pt x="277" y="167"/>
                  </a:lnTo>
                  <a:lnTo>
                    <a:pt x="281" y="159"/>
                  </a:lnTo>
                  <a:lnTo>
                    <a:pt x="281" y="151"/>
                  </a:lnTo>
                  <a:lnTo>
                    <a:pt x="281" y="143"/>
                  </a:lnTo>
                  <a:lnTo>
                    <a:pt x="278" y="137"/>
                  </a:lnTo>
                  <a:lnTo>
                    <a:pt x="274" y="133"/>
                  </a:lnTo>
                  <a:lnTo>
                    <a:pt x="269" y="130"/>
                  </a:lnTo>
                  <a:lnTo>
                    <a:pt x="262" y="129"/>
                  </a:lnTo>
                  <a:lnTo>
                    <a:pt x="268" y="122"/>
                  </a:lnTo>
                  <a:lnTo>
                    <a:pt x="272" y="116"/>
                  </a:lnTo>
                  <a:lnTo>
                    <a:pt x="273" y="109"/>
                  </a:lnTo>
                  <a:lnTo>
                    <a:pt x="273" y="102"/>
                  </a:lnTo>
                  <a:lnTo>
                    <a:pt x="270" y="97"/>
                  </a:lnTo>
                  <a:lnTo>
                    <a:pt x="264" y="93"/>
                  </a:lnTo>
                  <a:lnTo>
                    <a:pt x="260" y="90"/>
                  </a:lnTo>
                  <a:lnTo>
                    <a:pt x="254" y="90"/>
                  </a:lnTo>
                  <a:lnTo>
                    <a:pt x="254" y="41"/>
                  </a:lnTo>
                  <a:lnTo>
                    <a:pt x="304" y="41"/>
                  </a:lnTo>
                  <a:close/>
                  <a:moveTo>
                    <a:pt x="254" y="175"/>
                  </a:moveTo>
                  <a:lnTo>
                    <a:pt x="254" y="175"/>
                  </a:lnTo>
                  <a:lnTo>
                    <a:pt x="257" y="174"/>
                  </a:lnTo>
                  <a:lnTo>
                    <a:pt x="260" y="171"/>
                  </a:lnTo>
                  <a:lnTo>
                    <a:pt x="264" y="166"/>
                  </a:lnTo>
                  <a:lnTo>
                    <a:pt x="265" y="159"/>
                  </a:lnTo>
                  <a:lnTo>
                    <a:pt x="264" y="151"/>
                  </a:lnTo>
                  <a:lnTo>
                    <a:pt x="260" y="143"/>
                  </a:lnTo>
                  <a:lnTo>
                    <a:pt x="257" y="140"/>
                  </a:lnTo>
                  <a:lnTo>
                    <a:pt x="254" y="137"/>
                  </a:lnTo>
                  <a:lnTo>
                    <a:pt x="254" y="175"/>
                  </a:lnTo>
                  <a:close/>
                  <a:moveTo>
                    <a:pt x="254" y="124"/>
                  </a:moveTo>
                  <a:lnTo>
                    <a:pt x="254" y="124"/>
                  </a:lnTo>
                  <a:lnTo>
                    <a:pt x="257" y="117"/>
                  </a:lnTo>
                  <a:lnTo>
                    <a:pt x="258" y="109"/>
                  </a:lnTo>
                  <a:lnTo>
                    <a:pt x="257" y="103"/>
                  </a:lnTo>
                  <a:lnTo>
                    <a:pt x="255" y="99"/>
                  </a:lnTo>
                  <a:lnTo>
                    <a:pt x="254" y="98"/>
                  </a:lnTo>
                  <a:lnTo>
                    <a:pt x="254" y="97"/>
                  </a:lnTo>
                  <a:lnTo>
                    <a:pt x="254" y="124"/>
                  </a:lnTo>
                  <a:close/>
                  <a:moveTo>
                    <a:pt x="254" y="0"/>
                  </a:moveTo>
                  <a:lnTo>
                    <a:pt x="200" y="0"/>
                  </a:lnTo>
                  <a:lnTo>
                    <a:pt x="200" y="22"/>
                  </a:lnTo>
                  <a:lnTo>
                    <a:pt x="254" y="22"/>
                  </a:lnTo>
                  <a:lnTo>
                    <a:pt x="254" y="0"/>
                  </a:lnTo>
                  <a:close/>
                  <a:moveTo>
                    <a:pt x="200" y="304"/>
                  </a:moveTo>
                  <a:lnTo>
                    <a:pt x="254" y="304"/>
                  </a:lnTo>
                  <a:lnTo>
                    <a:pt x="254" y="282"/>
                  </a:lnTo>
                  <a:lnTo>
                    <a:pt x="200" y="282"/>
                  </a:lnTo>
                  <a:lnTo>
                    <a:pt x="200" y="304"/>
                  </a:lnTo>
                  <a:close/>
                  <a:moveTo>
                    <a:pt x="254" y="41"/>
                  </a:moveTo>
                  <a:lnTo>
                    <a:pt x="254" y="90"/>
                  </a:lnTo>
                  <a:lnTo>
                    <a:pt x="246" y="91"/>
                  </a:lnTo>
                  <a:lnTo>
                    <a:pt x="241" y="93"/>
                  </a:lnTo>
                  <a:lnTo>
                    <a:pt x="236" y="95"/>
                  </a:lnTo>
                  <a:lnTo>
                    <a:pt x="232" y="99"/>
                  </a:lnTo>
                  <a:lnTo>
                    <a:pt x="230" y="103"/>
                  </a:lnTo>
                  <a:lnTo>
                    <a:pt x="227" y="107"/>
                  </a:lnTo>
                  <a:lnTo>
                    <a:pt x="226" y="111"/>
                  </a:lnTo>
                  <a:lnTo>
                    <a:pt x="226" y="117"/>
                  </a:lnTo>
                  <a:lnTo>
                    <a:pt x="226" y="121"/>
                  </a:lnTo>
                  <a:lnTo>
                    <a:pt x="228" y="125"/>
                  </a:lnTo>
                  <a:lnTo>
                    <a:pt x="231" y="129"/>
                  </a:lnTo>
                  <a:lnTo>
                    <a:pt x="235" y="132"/>
                  </a:lnTo>
                  <a:lnTo>
                    <a:pt x="241" y="134"/>
                  </a:lnTo>
                  <a:lnTo>
                    <a:pt x="232" y="141"/>
                  </a:lnTo>
                  <a:lnTo>
                    <a:pt x="230" y="144"/>
                  </a:lnTo>
                  <a:lnTo>
                    <a:pt x="227" y="148"/>
                  </a:lnTo>
                  <a:lnTo>
                    <a:pt x="226" y="158"/>
                  </a:lnTo>
                  <a:lnTo>
                    <a:pt x="226" y="166"/>
                  </a:lnTo>
                  <a:lnTo>
                    <a:pt x="227" y="171"/>
                  </a:lnTo>
                  <a:lnTo>
                    <a:pt x="230" y="174"/>
                  </a:lnTo>
                  <a:lnTo>
                    <a:pt x="232" y="178"/>
                  </a:lnTo>
                  <a:lnTo>
                    <a:pt x="236" y="181"/>
                  </a:lnTo>
                  <a:lnTo>
                    <a:pt x="241" y="182"/>
                  </a:lnTo>
                  <a:lnTo>
                    <a:pt x="245" y="183"/>
                  </a:lnTo>
                  <a:lnTo>
                    <a:pt x="254" y="183"/>
                  </a:lnTo>
                  <a:lnTo>
                    <a:pt x="254" y="264"/>
                  </a:lnTo>
                  <a:lnTo>
                    <a:pt x="200" y="264"/>
                  </a:lnTo>
                  <a:lnTo>
                    <a:pt x="200" y="186"/>
                  </a:lnTo>
                  <a:lnTo>
                    <a:pt x="201" y="186"/>
                  </a:lnTo>
                  <a:lnTo>
                    <a:pt x="200" y="171"/>
                  </a:lnTo>
                  <a:lnTo>
                    <a:pt x="216" y="167"/>
                  </a:lnTo>
                  <a:lnTo>
                    <a:pt x="215" y="153"/>
                  </a:lnTo>
                  <a:lnTo>
                    <a:pt x="200" y="158"/>
                  </a:lnTo>
                  <a:lnTo>
                    <a:pt x="200" y="145"/>
                  </a:lnTo>
                  <a:lnTo>
                    <a:pt x="200" y="41"/>
                  </a:lnTo>
                  <a:lnTo>
                    <a:pt x="254" y="41"/>
                  </a:lnTo>
                  <a:close/>
                  <a:moveTo>
                    <a:pt x="254" y="97"/>
                  </a:moveTo>
                  <a:lnTo>
                    <a:pt x="254" y="97"/>
                  </a:lnTo>
                  <a:lnTo>
                    <a:pt x="251" y="97"/>
                  </a:lnTo>
                  <a:lnTo>
                    <a:pt x="249" y="97"/>
                  </a:lnTo>
                  <a:lnTo>
                    <a:pt x="245" y="99"/>
                  </a:lnTo>
                  <a:lnTo>
                    <a:pt x="242" y="103"/>
                  </a:lnTo>
                  <a:lnTo>
                    <a:pt x="241" y="109"/>
                  </a:lnTo>
                  <a:lnTo>
                    <a:pt x="241" y="114"/>
                  </a:lnTo>
                  <a:lnTo>
                    <a:pt x="242" y="118"/>
                  </a:lnTo>
                  <a:lnTo>
                    <a:pt x="245" y="122"/>
                  </a:lnTo>
                  <a:lnTo>
                    <a:pt x="247" y="125"/>
                  </a:lnTo>
                  <a:lnTo>
                    <a:pt x="251" y="128"/>
                  </a:lnTo>
                  <a:lnTo>
                    <a:pt x="254" y="124"/>
                  </a:lnTo>
                  <a:lnTo>
                    <a:pt x="254" y="97"/>
                  </a:lnTo>
                  <a:close/>
                  <a:moveTo>
                    <a:pt x="254" y="137"/>
                  </a:moveTo>
                  <a:lnTo>
                    <a:pt x="254" y="137"/>
                  </a:lnTo>
                  <a:lnTo>
                    <a:pt x="251" y="136"/>
                  </a:lnTo>
                  <a:lnTo>
                    <a:pt x="247" y="141"/>
                  </a:lnTo>
                  <a:lnTo>
                    <a:pt x="245" y="147"/>
                  </a:lnTo>
                  <a:lnTo>
                    <a:pt x="243" y="152"/>
                  </a:lnTo>
                  <a:lnTo>
                    <a:pt x="243" y="159"/>
                  </a:lnTo>
                  <a:lnTo>
                    <a:pt x="243" y="164"/>
                  </a:lnTo>
                  <a:lnTo>
                    <a:pt x="246" y="170"/>
                  </a:lnTo>
                  <a:lnTo>
                    <a:pt x="249" y="172"/>
                  </a:lnTo>
                  <a:lnTo>
                    <a:pt x="251" y="174"/>
                  </a:lnTo>
                  <a:lnTo>
                    <a:pt x="254" y="175"/>
                  </a:lnTo>
                  <a:lnTo>
                    <a:pt x="254" y="137"/>
                  </a:lnTo>
                  <a:close/>
                  <a:moveTo>
                    <a:pt x="200" y="0"/>
                  </a:moveTo>
                  <a:lnTo>
                    <a:pt x="135" y="0"/>
                  </a:lnTo>
                  <a:lnTo>
                    <a:pt x="135" y="22"/>
                  </a:lnTo>
                  <a:lnTo>
                    <a:pt x="200" y="22"/>
                  </a:lnTo>
                  <a:lnTo>
                    <a:pt x="200" y="0"/>
                  </a:lnTo>
                  <a:close/>
                  <a:moveTo>
                    <a:pt x="135" y="304"/>
                  </a:moveTo>
                  <a:lnTo>
                    <a:pt x="200" y="304"/>
                  </a:lnTo>
                  <a:lnTo>
                    <a:pt x="200" y="282"/>
                  </a:lnTo>
                  <a:lnTo>
                    <a:pt x="135" y="282"/>
                  </a:lnTo>
                  <a:lnTo>
                    <a:pt x="135" y="304"/>
                  </a:lnTo>
                  <a:close/>
                  <a:moveTo>
                    <a:pt x="200" y="41"/>
                  </a:moveTo>
                  <a:lnTo>
                    <a:pt x="200" y="145"/>
                  </a:lnTo>
                  <a:lnTo>
                    <a:pt x="200" y="143"/>
                  </a:lnTo>
                  <a:lnTo>
                    <a:pt x="186" y="145"/>
                  </a:lnTo>
                  <a:lnTo>
                    <a:pt x="186" y="160"/>
                  </a:lnTo>
                  <a:lnTo>
                    <a:pt x="171" y="164"/>
                  </a:lnTo>
                  <a:lnTo>
                    <a:pt x="173" y="178"/>
                  </a:lnTo>
                  <a:lnTo>
                    <a:pt x="188" y="174"/>
                  </a:lnTo>
                  <a:lnTo>
                    <a:pt x="188" y="190"/>
                  </a:lnTo>
                  <a:lnTo>
                    <a:pt x="200" y="186"/>
                  </a:lnTo>
                  <a:lnTo>
                    <a:pt x="200" y="264"/>
                  </a:lnTo>
                  <a:lnTo>
                    <a:pt x="135" y="264"/>
                  </a:lnTo>
                  <a:lnTo>
                    <a:pt x="135" y="214"/>
                  </a:lnTo>
                  <a:lnTo>
                    <a:pt x="139" y="213"/>
                  </a:lnTo>
                  <a:lnTo>
                    <a:pt x="144" y="210"/>
                  </a:lnTo>
                  <a:lnTo>
                    <a:pt x="150" y="208"/>
                  </a:lnTo>
                  <a:lnTo>
                    <a:pt x="155" y="202"/>
                  </a:lnTo>
                  <a:lnTo>
                    <a:pt x="158" y="197"/>
                  </a:lnTo>
                  <a:lnTo>
                    <a:pt x="161" y="190"/>
                  </a:lnTo>
                  <a:lnTo>
                    <a:pt x="162" y="183"/>
                  </a:lnTo>
                  <a:lnTo>
                    <a:pt x="162" y="176"/>
                  </a:lnTo>
                  <a:lnTo>
                    <a:pt x="162" y="170"/>
                  </a:lnTo>
                  <a:lnTo>
                    <a:pt x="158" y="163"/>
                  </a:lnTo>
                  <a:lnTo>
                    <a:pt x="154" y="158"/>
                  </a:lnTo>
                  <a:lnTo>
                    <a:pt x="148" y="153"/>
                  </a:lnTo>
                  <a:lnTo>
                    <a:pt x="144" y="153"/>
                  </a:lnTo>
                  <a:lnTo>
                    <a:pt x="139" y="155"/>
                  </a:lnTo>
                  <a:lnTo>
                    <a:pt x="135" y="156"/>
                  </a:lnTo>
                  <a:lnTo>
                    <a:pt x="135" y="128"/>
                  </a:lnTo>
                  <a:lnTo>
                    <a:pt x="136" y="126"/>
                  </a:lnTo>
                  <a:lnTo>
                    <a:pt x="139" y="126"/>
                  </a:lnTo>
                  <a:lnTo>
                    <a:pt x="140" y="128"/>
                  </a:lnTo>
                  <a:lnTo>
                    <a:pt x="143" y="129"/>
                  </a:lnTo>
                  <a:lnTo>
                    <a:pt x="143" y="132"/>
                  </a:lnTo>
                  <a:lnTo>
                    <a:pt x="143" y="134"/>
                  </a:lnTo>
                  <a:lnTo>
                    <a:pt x="143" y="136"/>
                  </a:lnTo>
                  <a:lnTo>
                    <a:pt x="147" y="134"/>
                  </a:lnTo>
                  <a:lnTo>
                    <a:pt x="150" y="132"/>
                  </a:lnTo>
                  <a:lnTo>
                    <a:pt x="151" y="129"/>
                  </a:lnTo>
                  <a:lnTo>
                    <a:pt x="151" y="125"/>
                  </a:lnTo>
                  <a:lnTo>
                    <a:pt x="150" y="122"/>
                  </a:lnTo>
                  <a:lnTo>
                    <a:pt x="146" y="120"/>
                  </a:lnTo>
                  <a:lnTo>
                    <a:pt x="140" y="120"/>
                  </a:lnTo>
                  <a:lnTo>
                    <a:pt x="135" y="120"/>
                  </a:lnTo>
                  <a:lnTo>
                    <a:pt x="135" y="41"/>
                  </a:lnTo>
                  <a:lnTo>
                    <a:pt x="200" y="41"/>
                  </a:lnTo>
                  <a:close/>
                  <a:moveTo>
                    <a:pt x="135" y="204"/>
                  </a:moveTo>
                  <a:lnTo>
                    <a:pt x="135" y="204"/>
                  </a:lnTo>
                  <a:lnTo>
                    <a:pt x="138" y="204"/>
                  </a:lnTo>
                  <a:lnTo>
                    <a:pt x="140" y="202"/>
                  </a:lnTo>
                  <a:lnTo>
                    <a:pt x="143" y="199"/>
                  </a:lnTo>
                  <a:lnTo>
                    <a:pt x="146" y="197"/>
                  </a:lnTo>
                  <a:lnTo>
                    <a:pt x="147" y="193"/>
                  </a:lnTo>
                  <a:lnTo>
                    <a:pt x="150" y="185"/>
                  </a:lnTo>
                  <a:lnTo>
                    <a:pt x="148" y="175"/>
                  </a:lnTo>
                  <a:lnTo>
                    <a:pt x="147" y="170"/>
                  </a:lnTo>
                  <a:lnTo>
                    <a:pt x="144" y="167"/>
                  </a:lnTo>
                  <a:lnTo>
                    <a:pt x="142" y="164"/>
                  </a:lnTo>
                  <a:lnTo>
                    <a:pt x="139" y="164"/>
                  </a:lnTo>
                  <a:lnTo>
                    <a:pt x="136" y="166"/>
                  </a:lnTo>
                  <a:lnTo>
                    <a:pt x="135" y="168"/>
                  </a:lnTo>
                  <a:lnTo>
                    <a:pt x="135" y="204"/>
                  </a:lnTo>
                  <a:close/>
                  <a:moveTo>
                    <a:pt x="135" y="0"/>
                  </a:moveTo>
                  <a:lnTo>
                    <a:pt x="32" y="0"/>
                  </a:lnTo>
                  <a:lnTo>
                    <a:pt x="25" y="2"/>
                  </a:lnTo>
                  <a:lnTo>
                    <a:pt x="20" y="3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5" y="15"/>
                  </a:lnTo>
                  <a:lnTo>
                    <a:pt x="2" y="21"/>
                  </a:lnTo>
                  <a:lnTo>
                    <a:pt x="1" y="26"/>
                  </a:lnTo>
                  <a:lnTo>
                    <a:pt x="0" y="33"/>
                  </a:lnTo>
                  <a:lnTo>
                    <a:pt x="0" y="273"/>
                  </a:lnTo>
                  <a:lnTo>
                    <a:pt x="1" y="279"/>
                  </a:lnTo>
                  <a:lnTo>
                    <a:pt x="2" y="285"/>
                  </a:lnTo>
                  <a:lnTo>
                    <a:pt x="5" y="290"/>
                  </a:lnTo>
                  <a:lnTo>
                    <a:pt x="9" y="294"/>
                  </a:lnTo>
                  <a:lnTo>
                    <a:pt x="14" y="298"/>
                  </a:lnTo>
                  <a:lnTo>
                    <a:pt x="20" y="302"/>
                  </a:lnTo>
                  <a:lnTo>
                    <a:pt x="25" y="304"/>
                  </a:lnTo>
                  <a:lnTo>
                    <a:pt x="32" y="304"/>
                  </a:lnTo>
                  <a:lnTo>
                    <a:pt x="135" y="304"/>
                  </a:lnTo>
                  <a:lnTo>
                    <a:pt x="135" y="282"/>
                  </a:lnTo>
                  <a:lnTo>
                    <a:pt x="50" y="282"/>
                  </a:lnTo>
                  <a:lnTo>
                    <a:pt x="44" y="282"/>
                  </a:lnTo>
                  <a:lnTo>
                    <a:pt x="40" y="281"/>
                  </a:lnTo>
                  <a:lnTo>
                    <a:pt x="35" y="278"/>
                  </a:lnTo>
                  <a:lnTo>
                    <a:pt x="32" y="275"/>
                  </a:lnTo>
                  <a:lnTo>
                    <a:pt x="28" y="271"/>
                  </a:lnTo>
                  <a:lnTo>
                    <a:pt x="25" y="267"/>
                  </a:lnTo>
                  <a:lnTo>
                    <a:pt x="24" y="262"/>
                  </a:lnTo>
                  <a:lnTo>
                    <a:pt x="24" y="256"/>
                  </a:lnTo>
                  <a:lnTo>
                    <a:pt x="24" y="48"/>
                  </a:lnTo>
                  <a:lnTo>
                    <a:pt x="24" y="42"/>
                  </a:lnTo>
                  <a:lnTo>
                    <a:pt x="25" y="38"/>
                  </a:lnTo>
                  <a:lnTo>
                    <a:pt x="28" y="34"/>
                  </a:lnTo>
                  <a:lnTo>
                    <a:pt x="32" y="30"/>
                  </a:lnTo>
                  <a:lnTo>
                    <a:pt x="35" y="26"/>
                  </a:lnTo>
                  <a:lnTo>
                    <a:pt x="40" y="25"/>
                  </a:lnTo>
                  <a:lnTo>
                    <a:pt x="44" y="22"/>
                  </a:lnTo>
                  <a:lnTo>
                    <a:pt x="50" y="22"/>
                  </a:lnTo>
                  <a:lnTo>
                    <a:pt x="135" y="22"/>
                  </a:lnTo>
                  <a:lnTo>
                    <a:pt x="135" y="0"/>
                  </a:lnTo>
                  <a:close/>
                  <a:moveTo>
                    <a:pt x="135" y="41"/>
                  </a:moveTo>
                  <a:lnTo>
                    <a:pt x="135" y="120"/>
                  </a:lnTo>
                  <a:lnTo>
                    <a:pt x="130" y="122"/>
                  </a:lnTo>
                  <a:lnTo>
                    <a:pt x="124" y="125"/>
                  </a:lnTo>
                  <a:lnTo>
                    <a:pt x="120" y="129"/>
                  </a:lnTo>
                  <a:lnTo>
                    <a:pt x="116" y="133"/>
                  </a:lnTo>
                  <a:lnTo>
                    <a:pt x="112" y="139"/>
                  </a:lnTo>
                  <a:lnTo>
                    <a:pt x="111" y="144"/>
                  </a:lnTo>
                  <a:lnTo>
                    <a:pt x="106" y="159"/>
                  </a:lnTo>
                  <a:lnTo>
                    <a:pt x="106" y="175"/>
                  </a:lnTo>
                  <a:lnTo>
                    <a:pt x="108" y="185"/>
                  </a:lnTo>
                  <a:lnTo>
                    <a:pt x="109" y="194"/>
                  </a:lnTo>
                  <a:lnTo>
                    <a:pt x="111" y="195"/>
                  </a:lnTo>
                  <a:lnTo>
                    <a:pt x="113" y="205"/>
                  </a:lnTo>
                  <a:lnTo>
                    <a:pt x="117" y="209"/>
                  </a:lnTo>
                  <a:lnTo>
                    <a:pt x="121" y="213"/>
                  </a:lnTo>
                  <a:lnTo>
                    <a:pt x="128" y="214"/>
                  </a:lnTo>
                  <a:lnTo>
                    <a:pt x="135" y="214"/>
                  </a:lnTo>
                  <a:lnTo>
                    <a:pt x="135" y="264"/>
                  </a:lnTo>
                  <a:lnTo>
                    <a:pt x="62" y="264"/>
                  </a:lnTo>
                  <a:lnTo>
                    <a:pt x="58" y="263"/>
                  </a:lnTo>
                  <a:lnTo>
                    <a:pt x="54" y="262"/>
                  </a:lnTo>
                  <a:lnTo>
                    <a:pt x="47" y="258"/>
                  </a:lnTo>
                  <a:lnTo>
                    <a:pt x="43" y="251"/>
                  </a:lnTo>
                  <a:lnTo>
                    <a:pt x="41" y="247"/>
                  </a:lnTo>
                  <a:lnTo>
                    <a:pt x="41" y="243"/>
                  </a:lnTo>
                  <a:lnTo>
                    <a:pt x="41" y="61"/>
                  </a:lnTo>
                  <a:lnTo>
                    <a:pt x="41" y="57"/>
                  </a:lnTo>
                  <a:lnTo>
                    <a:pt x="43" y="53"/>
                  </a:lnTo>
                  <a:lnTo>
                    <a:pt x="47" y="46"/>
                  </a:lnTo>
                  <a:lnTo>
                    <a:pt x="54" y="42"/>
                  </a:lnTo>
                  <a:lnTo>
                    <a:pt x="58" y="41"/>
                  </a:lnTo>
                  <a:lnTo>
                    <a:pt x="62" y="41"/>
                  </a:lnTo>
                  <a:lnTo>
                    <a:pt x="135" y="41"/>
                  </a:lnTo>
                  <a:close/>
                  <a:moveTo>
                    <a:pt x="135" y="128"/>
                  </a:moveTo>
                  <a:lnTo>
                    <a:pt x="135" y="156"/>
                  </a:lnTo>
                  <a:lnTo>
                    <a:pt x="130" y="160"/>
                  </a:lnTo>
                  <a:lnTo>
                    <a:pt x="127" y="166"/>
                  </a:lnTo>
                  <a:lnTo>
                    <a:pt x="127" y="171"/>
                  </a:lnTo>
                  <a:lnTo>
                    <a:pt x="128" y="174"/>
                  </a:lnTo>
                  <a:lnTo>
                    <a:pt x="131" y="176"/>
                  </a:lnTo>
                  <a:lnTo>
                    <a:pt x="132" y="171"/>
                  </a:lnTo>
                  <a:lnTo>
                    <a:pt x="135" y="168"/>
                  </a:lnTo>
                  <a:lnTo>
                    <a:pt x="135" y="204"/>
                  </a:lnTo>
                  <a:lnTo>
                    <a:pt x="131" y="202"/>
                  </a:lnTo>
                  <a:lnTo>
                    <a:pt x="128" y="199"/>
                  </a:lnTo>
                  <a:lnTo>
                    <a:pt x="127" y="194"/>
                  </a:lnTo>
                  <a:lnTo>
                    <a:pt x="124" y="181"/>
                  </a:lnTo>
                  <a:lnTo>
                    <a:pt x="123" y="163"/>
                  </a:lnTo>
                  <a:lnTo>
                    <a:pt x="123" y="148"/>
                  </a:lnTo>
                  <a:lnTo>
                    <a:pt x="127" y="137"/>
                  </a:lnTo>
                  <a:lnTo>
                    <a:pt x="131" y="130"/>
                  </a:lnTo>
                  <a:lnTo>
                    <a:pt x="135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2" name="组合 210"/>
            <p:cNvGrpSpPr>
              <a:grpSpLocks/>
            </p:cNvGrpSpPr>
            <p:nvPr/>
          </p:nvGrpSpPr>
          <p:grpSpPr bwMode="auto">
            <a:xfrm>
              <a:off x="4618680" y="1360171"/>
              <a:ext cx="137350" cy="133928"/>
              <a:chOff x="0" y="0"/>
              <a:chExt cx="209550" cy="200025"/>
            </a:xfrm>
            <a:grpFill/>
          </p:grpSpPr>
          <p:sp>
            <p:nvSpPr>
              <p:cNvPr id="57" name="Freeform 173"/>
              <p:cNvSpPr>
                <a:spLocks noChangeArrowheads="1"/>
              </p:cNvSpPr>
              <p:nvPr/>
            </p:nvSpPr>
            <p:spPr bwMode="auto">
              <a:xfrm>
                <a:off x="0" y="41275"/>
                <a:ext cx="209550" cy="158750"/>
              </a:xfrm>
              <a:custGeom>
                <a:avLst/>
                <a:gdLst>
                  <a:gd name="T0" fmla="*/ 39 w 132"/>
                  <a:gd name="T1" fmla="*/ 0 h 100"/>
                  <a:gd name="T2" fmla="*/ 39 w 132"/>
                  <a:gd name="T3" fmla="*/ 0 h 100"/>
                  <a:gd name="T4" fmla="*/ 47 w 132"/>
                  <a:gd name="T5" fmla="*/ 0 h 100"/>
                  <a:gd name="T6" fmla="*/ 54 w 132"/>
                  <a:gd name="T7" fmla="*/ 2 h 100"/>
                  <a:gd name="T8" fmla="*/ 61 w 132"/>
                  <a:gd name="T9" fmla="*/ 5 h 100"/>
                  <a:gd name="T10" fmla="*/ 66 w 132"/>
                  <a:gd name="T11" fmla="*/ 9 h 100"/>
                  <a:gd name="T12" fmla="*/ 66 w 132"/>
                  <a:gd name="T13" fmla="*/ 9 h 100"/>
                  <a:gd name="T14" fmla="*/ 71 w 132"/>
                  <a:gd name="T15" fmla="*/ 5 h 100"/>
                  <a:gd name="T16" fmla="*/ 78 w 132"/>
                  <a:gd name="T17" fmla="*/ 2 h 100"/>
                  <a:gd name="T18" fmla="*/ 85 w 132"/>
                  <a:gd name="T19" fmla="*/ 0 h 100"/>
                  <a:gd name="T20" fmla="*/ 93 w 132"/>
                  <a:gd name="T21" fmla="*/ 0 h 100"/>
                  <a:gd name="T22" fmla="*/ 93 w 132"/>
                  <a:gd name="T23" fmla="*/ 0 h 100"/>
                  <a:gd name="T24" fmla="*/ 101 w 132"/>
                  <a:gd name="T25" fmla="*/ 0 h 100"/>
                  <a:gd name="T26" fmla="*/ 108 w 132"/>
                  <a:gd name="T27" fmla="*/ 2 h 100"/>
                  <a:gd name="T28" fmla="*/ 115 w 132"/>
                  <a:gd name="T29" fmla="*/ 6 h 100"/>
                  <a:gd name="T30" fmla="*/ 120 w 132"/>
                  <a:gd name="T31" fmla="*/ 11 h 100"/>
                  <a:gd name="T32" fmla="*/ 126 w 132"/>
                  <a:gd name="T33" fmla="*/ 16 h 100"/>
                  <a:gd name="T34" fmla="*/ 130 w 132"/>
                  <a:gd name="T35" fmla="*/ 23 h 100"/>
                  <a:gd name="T36" fmla="*/ 131 w 132"/>
                  <a:gd name="T37" fmla="*/ 31 h 100"/>
                  <a:gd name="T38" fmla="*/ 132 w 132"/>
                  <a:gd name="T39" fmla="*/ 38 h 100"/>
                  <a:gd name="T40" fmla="*/ 132 w 132"/>
                  <a:gd name="T41" fmla="*/ 38 h 100"/>
                  <a:gd name="T42" fmla="*/ 131 w 132"/>
                  <a:gd name="T43" fmla="*/ 47 h 100"/>
                  <a:gd name="T44" fmla="*/ 128 w 132"/>
                  <a:gd name="T45" fmla="*/ 58 h 100"/>
                  <a:gd name="T46" fmla="*/ 123 w 132"/>
                  <a:gd name="T47" fmla="*/ 69 h 100"/>
                  <a:gd name="T48" fmla="*/ 116 w 132"/>
                  <a:gd name="T49" fmla="*/ 78 h 100"/>
                  <a:gd name="T50" fmla="*/ 107 w 132"/>
                  <a:gd name="T51" fmla="*/ 86 h 100"/>
                  <a:gd name="T52" fmla="*/ 94 w 132"/>
                  <a:gd name="T53" fmla="*/ 93 h 100"/>
                  <a:gd name="T54" fmla="*/ 88 w 132"/>
                  <a:gd name="T55" fmla="*/ 96 h 100"/>
                  <a:gd name="T56" fmla="*/ 81 w 132"/>
                  <a:gd name="T57" fmla="*/ 99 h 100"/>
                  <a:gd name="T58" fmla="*/ 73 w 132"/>
                  <a:gd name="T59" fmla="*/ 99 h 100"/>
                  <a:gd name="T60" fmla="*/ 63 w 132"/>
                  <a:gd name="T61" fmla="*/ 100 h 100"/>
                  <a:gd name="T62" fmla="*/ 63 w 132"/>
                  <a:gd name="T63" fmla="*/ 100 h 100"/>
                  <a:gd name="T64" fmla="*/ 55 w 132"/>
                  <a:gd name="T65" fmla="*/ 99 h 100"/>
                  <a:gd name="T66" fmla="*/ 47 w 132"/>
                  <a:gd name="T67" fmla="*/ 97 h 100"/>
                  <a:gd name="T68" fmla="*/ 39 w 132"/>
                  <a:gd name="T69" fmla="*/ 96 h 100"/>
                  <a:gd name="T70" fmla="*/ 32 w 132"/>
                  <a:gd name="T71" fmla="*/ 93 h 100"/>
                  <a:gd name="T72" fmla="*/ 27 w 132"/>
                  <a:gd name="T73" fmla="*/ 90 h 100"/>
                  <a:gd name="T74" fmla="*/ 21 w 132"/>
                  <a:gd name="T75" fmla="*/ 86 h 100"/>
                  <a:gd name="T76" fmla="*/ 13 w 132"/>
                  <a:gd name="T77" fmla="*/ 77 h 100"/>
                  <a:gd name="T78" fmla="*/ 6 w 132"/>
                  <a:gd name="T79" fmla="*/ 67 h 100"/>
                  <a:gd name="T80" fmla="*/ 2 w 132"/>
                  <a:gd name="T81" fmla="*/ 57 h 100"/>
                  <a:gd name="T82" fmla="*/ 0 w 132"/>
                  <a:gd name="T83" fmla="*/ 47 h 100"/>
                  <a:gd name="T84" fmla="*/ 0 w 132"/>
                  <a:gd name="T85" fmla="*/ 38 h 100"/>
                  <a:gd name="T86" fmla="*/ 0 w 132"/>
                  <a:gd name="T87" fmla="*/ 38 h 100"/>
                  <a:gd name="T88" fmla="*/ 0 w 132"/>
                  <a:gd name="T89" fmla="*/ 31 h 100"/>
                  <a:gd name="T90" fmla="*/ 2 w 132"/>
                  <a:gd name="T91" fmla="*/ 23 h 100"/>
                  <a:gd name="T92" fmla="*/ 6 w 132"/>
                  <a:gd name="T93" fmla="*/ 16 h 100"/>
                  <a:gd name="T94" fmla="*/ 12 w 132"/>
                  <a:gd name="T95" fmla="*/ 11 h 100"/>
                  <a:gd name="T96" fmla="*/ 17 w 132"/>
                  <a:gd name="T97" fmla="*/ 6 h 100"/>
                  <a:gd name="T98" fmla="*/ 24 w 132"/>
                  <a:gd name="T99" fmla="*/ 2 h 100"/>
                  <a:gd name="T100" fmla="*/ 31 w 132"/>
                  <a:gd name="T101" fmla="*/ 0 h 100"/>
                  <a:gd name="T102" fmla="*/ 39 w 132"/>
                  <a:gd name="T103" fmla="*/ 0 h 100"/>
                  <a:gd name="T104" fmla="*/ 39 w 132"/>
                  <a:gd name="T105" fmla="*/ 0 h 10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"/>
                  <a:gd name="T160" fmla="*/ 0 h 100"/>
                  <a:gd name="T161" fmla="*/ 132 w 132"/>
                  <a:gd name="T162" fmla="*/ 100 h 10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" h="100">
                    <a:moveTo>
                      <a:pt x="39" y="0"/>
                    </a:moveTo>
                    <a:lnTo>
                      <a:pt x="39" y="0"/>
                    </a:lnTo>
                    <a:lnTo>
                      <a:pt x="47" y="0"/>
                    </a:lnTo>
                    <a:lnTo>
                      <a:pt x="54" y="2"/>
                    </a:lnTo>
                    <a:lnTo>
                      <a:pt x="61" y="5"/>
                    </a:lnTo>
                    <a:lnTo>
                      <a:pt x="66" y="9"/>
                    </a:lnTo>
                    <a:lnTo>
                      <a:pt x="66" y="9"/>
                    </a:lnTo>
                    <a:lnTo>
                      <a:pt x="71" y="5"/>
                    </a:lnTo>
                    <a:lnTo>
                      <a:pt x="78" y="2"/>
                    </a:lnTo>
                    <a:lnTo>
                      <a:pt x="8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101" y="0"/>
                    </a:lnTo>
                    <a:lnTo>
                      <a:pt x="108" y="2"/>
                    </a:lnTo>
                    <a:lnTo>
                      <a:pt x="115" y="6"/>
                    </a:lnTo>
                    <a:lnTo>
                      <a:pt x="120" y="11"/>
                    </a:lnTo>
                    <a:lnTo>
                      <a:pt x="126" y="16"/>
                    </a:lnTo>
                    <a:lnTo>
                      <a:pt x="130" y="23"/>
                    </a:lnTo>
                    <a:lnTo>
                      <a:pt x="131" y="31"/>
                    </a:lnTo>
                    <a:lnTo>
                      <a:pt x="132" y="38"/>
                    </a:lnTo>
                    <a:lnTo>
                      <a:pt x="132" y="38"/>
                    </a:lnTo>
                    <a:lnTo>
                      <a:pt x="131" y="47"/>
                    </a:lnTo>
                    <a:lnTo>
                      <a:pt x="128" y="58"/>
                    </a:lnTo>
                    <a:lnTo>
                      <a:pt x="123" y="69"/>
                    </a:lnTo>
                    <a:lnTo>
                      <a:pt x="116" y="78"/>
                    </a:lnTo>
                    <a:lnTo>
                      <a:pt x="107" y="86"/>
                    </a:lnTo>
                    <a:lnTo>
                      <a:pt x="94" y="93"/>
                    </a:lnTo>
                    <a:lnTo>
                      <a:pt x="88" y="96"/>
                    </a:lnTo>
                    <a:lnTo>
                      <a:pt x="81" y="99"/>
                    </a:lnTo>
                    <a:lnTo>
                      <a:pt x="73" y="99"/>
                    </a:lnTo>
                    <a:lnTo>
                      <a:pt x="63" y="100"/>
                    </a:lnTo>
                    <a:lnTo>
                      <a:pt x="63" y="100"/>
                    </a:lnTo>
                    <a:lnTo>
                      <a:pt x="55" y="99"/>
                    </a:lnTo>
                    <a:lnTo>
                      <a:pt x="47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7" y="90"/>
                    </a:lnTo>
                    <a:lnTo>
                      <a:pt x="21" y="86"/>
                    </a:lnTo>
                    <a:lnTo>
                      <a:pt x="13" y="77"/>
                    </a:lnTo>
                    <a:lnTo>
                      <a:pt x="6" y="67"/>
                    </a:lnTo>
                    <a:lnTo>
                      <a:pt x="2" y="57"/>
                    </a:lnTo>
                    <a:lnTo>
                      <a:pt x="0" y="47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1"/>
                    </a:lnTo>
                    <a:lnTo>
                      <a:pt x="2" y="23"/>
                    </a:lnTo>
                    <a:lnTo>
                      <a:pt x="6" y="16"/>
                    </a:lnTo>
                    <a:lnTo>
                      <a:pt x="12" y="11"/>
                    </a:lnTo>
                    <a:lnTo>
                      <a:pt x="17" y="6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58" name="Freeform 174"/>
              <p:cNvSpPr>
                <a:spLocks noChangeArrowheads="1"/>
              </p:cNvSpPr>
              <p:nvPr/>
            </p:nvSpPr>
            <p:spPr bwMode="auto">
              <a:xfrm>
                <a:off x="57150" y="0"/>
                <a:ext cx="52388" cy="73025"/>
              </a:xfrm>
              <a:custGeom>
                <a:avLst/>
                <a:gdLst>
                  <a:gd name="T0" fmla="*/ 29 w 33"/>
                  <a:gd name="T1" fmla="*/ 46 h 46"/>
                  <a:gd name="T2" fmla="*/ 29 w 33"/>
                  <a:gd name="T3" fmla="*/ 46 h 46"/>
                  <a:gd name="T4" fmla="*/ 31 w 33"/>
                  <a:gd name="T5" fmla="*/ 39 h 46"/>
                  <a:gd name="T6" fmla="*/ 33 w 33"/>
                  <a:gd name="T7" fmla="*/ 34 h 46"/>
                  <a:gd name="T8" fmla="*/ 33 w 33"/>
                  <a:gd name="T9" fmla="*/ 27 h 46"/>
                  <a:gd name="T10" fmla="*/ 33 w 33"/>
                  <a:gd name="T11" fmla="*/ 22 h 46"/>
                  <a:gd name="T12" fmla="*/ 30 w 33"/>
                  <a:gd name="T13" fmla="*/ 15 h 46"/>
                  <a:gd name="T14" fmla="*/ 27 w 33"/>
                  <a:gd name="T15" fmla="*/ 9 h 46"/>
                  <a:gd name="T16" fmla="*/ 25 w 33"/>
                  <a:gd name="T17" fmla="*/ 4 h 46"/>
                  <a:gd name="T18" fmla="*/ 19 w 33"/>
                  <a:gd name="T19" fmla="*/ 0 h 46"/>
                  <a:gd name="T20" fmla="*/ 0 w 33"/>
                  <a:gd name="T21" fmla="*/ 3 h 46"/>
                  <a:gd name="T22" fmla="*/ 0 w 33"/>
                  <a:gd name="T23" fmla="*/ 3 h 46"/>
                  <a:gd name="T24" fmla="*/ 12 w 33"/>
                  <a:gd name="T25" fmla="*/ 11 h 46"/>
                  <a:gd name="T26" fmla="*/ 18 w 33"/>
                  <a:gd name="T27" fmla="*/ 15 h 46"/>
                  <a:gd name="T28" fmla="*/ 22 w 33"/>
                  <a:gd name="T29" fmla="*/ 19 h 46"/>
                  <a:gd name="T30" fmla="*/ 25 w 33"/>
                  <a:gd name="T31" fmla="*/ 24 h 46"/>
                  <a:gd name="T32" fmla="*/ 27 w 33"/>
                  <a:gd name="T33" fmla="*/ 31 h 46"/>
                  <a:gd name="T34" fmla="*/ 29 w 33"/>
                  <a:gd name="T35" fmla="*/ 38 h 46"/>
                  <a:gd name="T36" fmla="*/ 29 w 33"/>
                  <a:gd name="T37" fmla="*/ 46 h 46"/>
                  <a:gd name="T38" fmla="*/ 29 w 33"/>
                  <a:gd name="T39" fmla="*/ 46 h 4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3"/>
                  <a:gd name="T61" fmla="*/ 0 h 46"/>
                  <a:gd name="T62" fmla="*/ 33 w 33"/>
                  <a:gd name="T63" fmla="*/ 46 h 4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3" h="46">
                    <a:moveTo>
                      <a:pt x="29" y="46"/>
                    </a:moveTo>
                    <a:lnTo>
                      <a:pt x="29" y="46"/>
                    </a:lnTo>
                    <a:lnTo>
                      <a:pt x="31" y="39"/>
                    </a:lnTo>
                    <a:lnTo>
                      <a:pt x="33" y="34"/>
                    </a:lnTo>
                    <a:lnTo>
                      <a:pt x="33" y="27"/>
                    </a:lnTo>
                    <a:lnTo>
                      <a:pt x="33" y="22"/>
                    </a:lnTo>
                    <a:lnTo>
                      <a:pt x="30" y="15"/>
                    </a:lnTo>
                    <a:lnTo>
                      <a:pt x="27" y="9"/>
                    </a:lnTo>
                    <a:lnTo>
                      <a:pt x="25" y="4"/>
                    </a:lnTo>
                    <a:lnTo>
                      <a:pt x="19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2" y="11"/>
                    </a:lnTo>
                    <a:lnTo>
                      <a:pt x="18" y="15"/>
                    </a:lnTo>
                    <a:lnTo>
                      <a:pt x="22" y="19"/>
                    </a:lnTo>
                    <a:lnTo>
                      <a:pt x="25" y="24"/>
                    </a:lnTo>
                    <a:lnTo>
                      <a:pt x="27" y="31"/>
                    </a:lnTo>
                    <a:lnTo>
                      <a:pt x="29" y="38"/>
                    </a:lnTo>
                    <a:lnTo>
                      <a:pt x="29" y="46"/>
                    </a:lnTo>
                    <a:lnTo>
                      <a:pt x="29" y="4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sp>
          <p:nvSpPr>
            <p:cNvPr id="33" name="Freeform 175"/>
            <p:cNvSpPr>
              <a:spLocks noEditPoints="1" noChangeArrowheads="1"/>
            </p:cNvSpPr>
            <p:nvPr/>
          </p:nvSpPr>
          <p:spPr bwMode="auto">
            <a:xfrm>
              <a:off x="4764354" y="2245581"/>
              <a:ext cx="142553" cy="203018"/>
            </a:xfrm>
            <a:custGeom>
              <a:avLst/>
              <a:gdLst>
                <a:gd name="T0" fmla="*/ 2147483647 w 137"/>
                <a:gd name="T1" fmla="*/ 2147483647 h 191"/>
                <a:gd name="T2" fmla="*/ 2147483647 w 137"/>
                <a:gd name="T3" fmla="*/ 2147483647 h 191"/>
                <a:gd name="T4" fmla="*/ 2147483647 w 137"/>
                <a:gd name="T5" fmla="*/ 2147483647 h 191"/>
                <a:gd name="T6" fmla="*/ 2147483647 w 137"/>
                <a:gd name="T7" fmla="*/ 2147483647 h 191"/>
                <a:gd name="T8" fmla="*/ 2147483647 w 137"/>
                <a:gd name="T9" fmla="*/ 2147483647 h 191"/>
                <a:gd name="T10" fmla="*/ 2147483647 w 137"/>
                <a:gd name="T11" fmla="*/ 2147483647 h 191"/>
                <a:gd name="T12" fmla="*/ 2147483647 w 137"/>
                <a:gd name="T13" fmla="*/ 2147483647 h 191"/>
                <a:gd name="T14" fmla="*/ 2147483647 w 137"/>
                <a:gd name="T15" fmla="*/ 2147483647 h 191"/>
                <a:gd name="T16" fmla="*/ 2147483647 w 137"/>
                <a:gd name="T17" fmla="*/ 0 h 191"/>
                <a:gd name="T18" fmla="*/ 2147483647 w 137"/>
                <a:gd name="T19" fmla="*/ 2147483647 h 191"/>
                <a:gd name="T20" fmla="*/ 2147483647 w 137"/>
                <a:gd name="T21" fmla="*/ 2147483647 h 191"/>
                <a:gd name="T22" fmla="*/ 2147483647 w 137"/>
                <a:gd name="T23" fmla="*/ 2147483647 h 191"/>
                <a:gd name="T24" fmla="*/ 2147483647 w 137"/>
                <a:gd name="T25" fmla="*/ 2147483647 h 191"/>
                <a:gd name="T26" fmla="*/ 2147483647 w 137"/>
                <a:gd name="T27" fmla="*/ 2147483647 h 191"/>
                <a:gd name="T28" fmla="*/ 2147483647 w 137"/>
                <a:gd name="T29" fmla="*/ 2147483647 h 191"/>
                <a:gd name="T30" fmla="*/ 2147483647 w 137"/>
                <a:gd name="T31" fmla="*/ 2147483647 h 191"/>
                <a:gd name="T32" fmla="*/ 2147483647 w 137"/>
                <a:gd name="T33" fmla="*/ 2147483647 h 191"/>
                <a:gd name="T34" fmla="*/ 2147483647 w 137"/>
                <a:gd name="T35" fmla="*/ 2147483647 h 191"/>
                <a:gd name="T36" fmla="*/ 2147483647 w 137"/>
                <a:gd name="T37" fmla="*/ 2147483647 h 191"/>
                <a:gd name="T38" fmla="*/ 2147483647 w 137"/>
                <a:gd name="T39" fmla="*/ 2147483647 h 191"/>
                <a:gd name="T40" fmla="*/ 2147483647 w 137"/>
                <a:gd name="T41" fmla="*/ 2147483647 h 191"/>
                <a:gd name="T42" fmla="*/ 2147483647 w 137"/>
                <a:gd name="T43" fmla="*/ 2147483647 h 191"/>
                <a:gd name="T44" fmla="*/ 2147483647 w 137"/>
                <a:gd name="T45" fmla="*/ 2147483647 h 191"/>
                <a:gd name="T46" fmla="*/ 2147483647 w 137"/>
                <a:gd name="T47" fmla="*/ 2147483647 h 191"/>
                <a:gd name="T48" fmla="*/ 2147483647 w 137"/>
                <a:gd name="T49" fmla="*/ 2147483647 h 191"/>
                <a:gd name="T50" fmla="*/ 2147483647 w 137"/>
                <a:gd name="T51" fmla="*/ 2147483647 h 191"/>
                <a:gd name="T52" fmla="*/ 2147483647 w 137"/>
                <a:gd name="T53" fmla="*/ 2147483647 h 191"/>
                <a:gd name="T54" fmla="*/ 2147483647 w 137"/>
                <a:gd name="T55" fmla="*/ 2147483647 h 191"/>
                <a:gd name="T56" fmla="*/ 2147483647 w 137"/>
                <a:gd name="T57" fmla="*/ 2147483647 h 191"/>
                <a:gd name="T58" fmla="*/ 2147483647 w 137"/>
                <a:gd name="T59" fmla="*/ 2147483647 h 191"/>
                <a:gd name="T60" fmla="*/ 2147483647 w 137"/>
                <a:gd name="T61" fmla="*/ 2147483647 h 191"/>
                <a:gd name="T62" fmla="*/ 2147483647 w 137"/>
                <a:gd name="T63" fmla="*/ 2147483647 h 191"/>
                <a:gd name="T64" fmla="*/ 2147483647 w 137"/>
                <a:gd name="T65" fmla="*/ 2147483647 h 191"/>
                <a:gd name="T66" fmla="*/ 2147483647 w 137"/>
                <a:gd name="T67" fmla="*/ 2147483647 h 191"/>
                <a:gd name="T68" fmla="*/ 2147483647 w 137"/>
                <a:gd name="T69" fmla="*/ 2147483647 h 191"/>
                <a:gd name="T70" fmla="*/ 2147483647 w 137"/>
                <a:gd name="T71" fmla="*/ 2147483647 h 191"/>
                <a:gd name="T72" fmla="*/ 2147483647 w 137"/>
                <a:gd name="T73" fmla="*/ 2147483647 h 191"/>
                <a:gd name="T74" fmla="*/ 2147483647 w 137"/>
                <a:gd name="T75" fmla="*/ 2147483647 h 191"/>
                <a:gd name="T76" fmla="*/ 2147483647 w 137"/>
                <a:gd name="T77" fmla="*/ 2147483647 h 191"/>
                <a:gd name="T78" fmla="*/ 2147483647 w 137"/>
                <a:gd name="T79" fmla="*/ 2147483647 h 191"/>
                <a:gd name="T80" fmla="*/ 2147483647 w 137"/>
                <a:gd name="T81" fmla="*/ 2147483647 h 191"/>
                <a:gd name="T82" fmla="*/ 2147483647 w 137"/>
                <a:gd name="T83" fmla="*/ 2147483647 h 191"/>
                <a:gd name="T84" fmla="*/ 2147483647 w 137"/>
                <a:gd name="T85" fmla="*/ 2147483647 h 191"/>
                <a:gd name="T86" fmla="*/ 2147483647 w 137"/>
                <a:gd name="T87" fmla="*/ 2147483647 h 191"/>
                <a:gd name="T88" fmla="*/ 2147483647 w 137"/>
                <a:gd name="T89" fmla="*/ 2147483647 h 191"/>
                <a:gd name="T90" fmla="*/ 2147483647 w 137"/>
                <a:gd name="T91" fmla="*/ 2147483647 h 191"/>
                <a:gd name="T92" fmla="*/ 2147483647 w 137"/>
                <a:gd name="T93" fmla="*/ 2147483647 h 191"/>
                <a:gd name="T94" fmla="*/ 2147483647 w 137"/>
                <a:gd name="T95" fmla="*/ 2147483647 h 191"/>
                <a:gd name="T96" fmla="*/ 2147483647 w 137"/>
                <a:gd name="T97" fmla="*/ 2147483647 h 191"/>
                <a:gd name="T98" fmla="*/ 2147483647 w 137"/>
                <a:gd name="T99" fmla="*/ 2147483647 h 191"/>
                <a:gd name="T100" fmla="*/ 2147483647 w 137"/>
                <a:gd name="T101" fmla="*/ 2147483647 h 191"/>
                <a:gd name="T102" fmla="*/ 2147483647 w 137"/>
                <a:gd name="T103" fmla="*/ 2147483647 h 191"/>
                <a:gd name="T104" fmla="*/ 2147483647 w 137"/>
                <a:gd name="T105" fmla="*/ 2147483647 h 191"/>
                <a:gd name="T106" fmla="*/ 2147483647 w 137"/>
                <a:gd name="T107" fmla="*/ 2147483647 h 191"/>
                <a:gd name="T108" fmla="*/ 2147483647 w 137"/>
                <a:gd name="T109" fmla="*/ 2147483647 h 191"/>
                <a:gd name="T110" fmla="*/ 2147483647 w 137"/>
                <a:gd name="T111" fmla="*/ 2147483647 h 191"/>
                <a:gd name="T112" fmla="*/ 2147483647 w 137"/>
                <a:gd name="T113" fmla="*/ 2147483647 h 191"/>
                <a:gd name="T114" fmla="*/ 2147483647 w 137"/>
                <a:gd name="T115" fmla="*/ 2147483647 h 19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37"/>
                <a:gd name="T175" fmla="*/ 0 h 191"/>
                <a:gd name="T176" fmla="*/ 137 w 137"/>
                <a:gd name="T177" fmla="*/ 191 h 19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37" h="191">
                  <a:moveTo>
                    <a:pt x="103" y="89"/>
                  </a:moveTo>
                  <a:lnTo>
                    <a:pt x="125" y="55"/>
                  </a:lnTo>
                  <a:lnTo>
                    <a:pt x="126" y="51"/>
                  </a:lnTo>
                  <a:lnTo>
                    <a:pt x="125" y="47"/>
                  </a:lnTo>
                  <a:lnTo>
                    <a:pt x="133" y="34"/>
                  </a:lnTo>
                  <a:lnTo>
                    <a:pt x="136" y="29"/>
                  </a:lnTo>
                  <a:lnTo>
                    <a:pt x="137" y="25"/>
                  </a:lnTo>
                  <a:lnTo>
                    <a:pt x="137" y="21"/>
                  </a:lnTo>
                  <a:lnTo>
                    <a:pt x="137" y="17"/>
                  </a:lnTo>
                  <a:lnTo>
                    <a:pt x="136" y="13"/>
                  </a:lnTo>
                  <a:lnTo>
                    <a:pt x="135" y="9"/>
                  </a:lnTo>
                  <a:lnTo>
                    <a:pt x="132" y="6"/>
                  </a:lnTo>
                  <a:lnTo>
                    <a:pt x="128" y="4"/>
                  </a:lnTo>
                  <a:lnTo>
                    <a:pt x="121" y="0"/>
                  </a:lnTo>
                  <a:lnTo>
                    <a:pt x="116" y="0"/>
                  </a:lnTo>
                  <a:lnTo>
                    <a:pt x="109" y="1"/>
                  </a:lnTo>
                  <a:lnTo>
                    <a:pt x="103" y="4"/>
                  </a:lnTo>
                  <a:lnTo>
                    <a:pt x="103" y="29"/>
                  </a:lnTo>
                  <a:lnTo>
                    <a:pt x="113" y="39"/>
                  </a:lnTo>
                  <a:lnTo>
                    <a:pt x="103" y="34"/>
                  </a:lnTo>
                  <a:lnTo>
                    <a:pt x="103" y="59"/>
                  </a:lnTo>
                  <a:lnTo>
                    <a:pt x="110" y="48"/>
                  </a:lnTo>
                  <a:lnTo>
                    <a:pt x="110" y="46"/>
                  </a:lnTo>
                  <a:lnTo>
                    <a:pt x="110" y="42"/>
                  </a:lnTo>
                  <a:lnTo>
                    <a:pt x="120" y="48"/>
                  </a:lnTo>
                  <a:lnTo>
                    <a:pt x="121" y="50"/>
                  </a:lnTo>
                  <a:lnTo>
                    <a:pt x="121" y="52"/>
                  </a:lnTo>
                  <a:lnTo>
                    <a:pt x="121" y="54"/>
                  </a:lnTo>
                  <a:lnTo>
                    <a:pt x="121" y="57"/>
                  </a:lnTo>
                  <a:lnTo>
                    <a:pt x="103" y="82"/>
                  </a:lnTo>
                  <a:lnTo>
                    <a:pt x="103" y="89"/>
                  </a:lnTo>
                  <a:close/>
                  <a:moveTo>
                    <a:pt x="41" y="176"/>
                  </a:moveTo>
                  <a:lnTo>
                    <a:pt x="97" y="93"/>
                  </a:lnTo>
                  <a:lnTo>
                    <a:pt x="99" y="92"/>
                  </a:lnTo>
                  <a:lnTo>
                    <a:pt x="102" y="89"/>
                  </a:lnTo>
                  <a:lnTo>
                    <a:pt x="103" y="89"/>
                  </a:lnTo>
                  <a:lnTo>
                    <a:pt x="103" y="82"/>
                  </a:lnTo>
                  <a:lnTo>
                    <a:pt x="101" y="85"/>
                  </a:lnTo>
                  <a:lnTo>
                    <a:pt x="99" y="86"/>
                  </a:lnTo>
                  <a:lnTo>
                    <a:pt x="98" y="88"/>
                  </a:lnTo>
                  <a:lnTo>
                    <a:pt x="95" y="88"/>
                  </a:lnTo>
                  <a:lnTo>
                    <a:pt x="94" y="86"/>
                  </a:lnTo>
                  <a:lnTo>
                    <a:pt x="84" y="81"/>
                  </a:lnTo>
                  <a:lnTo>
                    <a:pt x="87" y="80"/>
                  </a:lnTo>
                  <a:lnTo>
                    <a:pt x="90" y="78"/>
                  </a:lnTo>
                  <a:lnTo>
                    <a:pt x="103" y="59"/>
                  </a:lnTo>
                  <a:lnTo>
                    <a:pt x="103" y="34"/>
                  </a:lnTo>
                  <a:lnTo>
                    <a:pt x="88" y="23"/>
                  </a:lnTo>
                  <a:lnTo>
                    <a:pt x="83" y="23"/>
                  </a:lnTo>
                  <a:lnTo>
                    <a:pt x="80" y="25"/>
                  </a:lnTo>
                  <a:lnTo>
                    <a:pt x="57" y="59"/>
                  </a:lnTo>
                  <a:lnTo>
                    <a:pt x="56" y="63"/>
                  </a:lnTo>
                  <a:lnTo>
                    <a:pt x="57" y="66"/>
                  </a:lnTo>
                  <a:lnTo>
                    <a:pt x="22" y="117"/>
                  </a:lnTo>
                  <a:lnTo>
                    <a:pt x="22" y="153"/>
                  </a:lnTo>
                  <a:lnTo>
                    <a:pt x="26" y="154"/>
                  </a:lnTo>
                  <a:lnTo>
                    <a:pt x="29" y="155"/>
                  </a:lnTo>
                  <a:lnTo>
                    <a:pt x="29" y="158"/>
                  </a:lnTo>
                  <a:lnTo>
                    <a:pt x="29" y="162"/>
                  </a:lnTo>
                  <a:lnTo>
                    <a:pt x="33" y="161"/>
                  </a:lnTo>
                  <a:lnTo>
                    <a:pt x="36" y="161"/>
                  </a:lnTo>
                  <a:lnTo>
                    <a:pt x="38" y="162"/>
                  </a:lnTo>
                  <a:lnTo>
                    <a:pt x="40" y="163"/>
                  </a:lnTo>
                  <a:lnTo>
                    <a:pt x="41" y="166"/>
                  </a:lnTo>
                  <a:lnTo>
                    <a:pt x="41" y="169"/>
                  </a:lnTo>
                  <a:lnTo>
                    <a:pt x="40" y="172"/>
                  </a:lnTo>
                  <a:lnTo>
                    <a:pt x="38" y="173"/>
                  </a:lnTo>
                  <a:lnTo>
                    <a:pt x="22" y="180"/>
                  </a:lnTo>
                  <a:lnTo>
                    <a:pt x="22" y="182"/>
                  </a:lnTo>
                  <a:lnTo>
                    <a:pt x="41" y="176"/>
                  </a:lnTo>
                  <a:close/>
                  <a:moveTo>
                    <a:pt x="103" y="4"/>
                  </a:moveTo>
                  <a:lnTo>
                    <a:pt x="103" y="29"/>
                  </a:lnTo>
                  <a:lnTo>
                    <a:pt x="91" y="17"/>
                  </a:lnTo>
                  <a:lnTo>
                    <a:pt x="97" y="9"/>
                  </a:lnTo>
                  <a:lnTo>
                    <a:pt x="103" y="4"/>
                  </a:lnTo>
                  <a:close/>
                  <a:moveTo>
                    <a:pt x="22" y="117"/>
                  </a:moveTo>
                  <a:lnTo>
                    <a:pt x="0" y="150"/>
                  </a:lnTo>
                  <a:lnTo>
                    <a:pt x="2" y="191"/>
                  </a:lnTo>
                  <a:lnTo>
                    <a:pt x="22" y="182"/>
                  </a:lnTo>
                  <a:lnTo>
                    <a:pt x="22" y="180"/>
                  </a:lnTo>
                  <a:lnTo>
                    <a:pt x="17" y="182"/>
                  </a:lnTo>
                  <a:lnTo>
                    <a:pt x="5" y="174"/>
                  </a:lnTo>
                  <a:lnTo>
                    <a:pt x="5" y="150"/>
                  </a:lnTo>
                  <a:lnTo>
                    <a:pt x="6" y="149"/>
                  </a:lnTo>
                  <a:lnTo>
                    <a:pt x="7" y="146"/>
                  </a:lnTo>
                  <a:lnTo>
                    <a:pt x="10" y="146"/>
                  </a:lnTo>
                  <a:lnTo>
                    <a:pt x="13" y="146"/>
                  </a:lnTo>
                  <a:lnTo>
                    <a:pt x="15" y="146"/>
                  </a:lnTo>
                  <a:lnTo>
                    <a:pt x="17" y="149"/>
                  </a:lnTo>
                  <a:lnTo>
                    <a:pt x="18" y="150"/>
                  </a:lnTo>
                  <a:lnTo>
                    <a:pt x="18" y="155"/>
                  </a:lnTo>
                  <a:lnTo>
                    <a:pt x="19" y="154"/>
                  </a:lnTo>
                  <a:lnTo>
                    <a:pt x="22" y="153"/>
                  </a:lnTo>
                  <a:lnTo>
                    <a:pt x="22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176"/>
            <p:cNvSpPr>
              <a:spLocks noEditPoints="1" noChangeArrowheads="1"/>
            </p:cNvSpPr>
            <p:nvPr/>
          </p:nvSpPr>
          <p:spPr bwMode="auto">
            <a:xfrm>
              <a:off x="3607282" y="1184789"/>
              <a:ext cx="183134" cy="203018"/>
            </a:xfrm>
            <a:custGeom>
              <a:avLst/>
              <a:gdLst>
                <a:gd name="T0" fmla="*/ 2147483647 w 176"/>
                <a:gd name="T1" fmla="*/ 2147483647 h 191"/>
                <a:gd name="T2" fmla="*/ 2147483647 w 176"/>
                <a:gd name="T3" fmla="*/ 2147483647 h 191"/>
                <a:gd name="T4" fmla="*/ 2147483647 w 176"/>
                <a:gd name="T5" fmla="*/ 2147483647 h 191"/>
                <a:gd name="T6" fmla="*/ 2147483647 w 176"/>
                <a:gd name="T7" fmla="*/ 2147483647 h 191"/>
                <a:gd name="T8" fmla="*/ 2147483647 w 176"/>
                <a:gd name="T9" fmla="*/ 2147483647 h 191"/>
                <a:gd name="T10" fmla="*/ 2147483647 w 176"/>
                <a:gd name="T11" fmla="*/ 2147483647 h 191"/>
                <a:gd name="T12" fmla="*/ 2147483647 w 176"/>
                <a:gd name="T13" fmla="*/ 2147483647 h 191"/>
                <a:gd name="T14" fmla="*/ 2147483647 w 176"/>
                <a:gd name="T15" fmla="*/ 2147483647 h 191"/>
                <a:gd name="T16" fmla="*/ 2147483647 w 176"/>
                <a:gd name="T17" fmla="*/ 2147483647 h 191"/>
                <a:gd name="T18" fmla="*/ 2147483647 w 176"/>
                <a:gd name="T19" fmla="*/ 2147483647 h 191"/>
                <a:gd name="T20" fmla="*/ 2147483647 w 176"/>
                <a:gd name="T21" fmla="*/ 2147483647 h 191"/>
                <a:gd name="T22" fmla="*/ 2147483647 w 176"/>
                <a:gd name="T23" fmla="*/ 2147483647 h 191"/>
                <a:gd name="T24" fmla="*/ 2147483647 w 176"/>
                <a:gd name="T25" fmla="*/ 2147483647 h 191"/>
                <a:gd name="T26" fmla="*/ 2147483647 w 176"/>
                <a:gd name="T27" fmla="*/ 2147483647 h 191"/>
                <a:gd name="T28" fmla="*/ 2147483647 w 176"/>
                <a:gd name="T29" fmla="*/ 2147483647 h 191"/>
                <a:gd name="T30" fmla="*/ 2147483647 w 176"/>
                <a:gd name="T31" fmla="*/ 2147483647 h 191"/>
                <a:gd name="T32" fmla="*/ 2147483647 w 176"/>
                <a:gd name="T33" fmla="*/ 2147483647 h 191"/>
                <a:gd name="T34" fmla="*/ 2147483647 w 176"/>
                <a:gd name="T35" fmla="*/ 2147483647 h 191"/>
                <a:gd name="T36" fmla="*/ 2147483647 w 176"/>
                <a:gd name="T37" fmla="*/ 2147483647 h 191"/>
                <a:gd name="T38" fmla="*/ 2147483647 w 176"/>
                <a:gd name="T39" fmla="*/ 2147483647 h 191"/>
                <a:gd name="T40" fmla="*/ 2147483647 w 176"/>
                <a:gd name="T41" fmla="*/ 2147483647 h 191"/>
                <a:gd name="T42" fmla="*/ 2147483647 w 176"/>
                <a:gd name="T43" fmla="*/ 2147483647 h 191"/>
                <a:gd name="T44" fmla="*/ 2147483647 w 176"/>
                <a:gd name="T45" fmla="*/ 2147483647 h 191"/>
                <a:gd name="T46" fmla="*/ 2147483647 w 176"/>
                <a:gd name="T47" fmla="*/ 2147483647 h 191"/>
                <a:gd name="T48" fmla="*/ 2147483647 w 176"/>
                <a:gd name="T49" fmla="*/ 2147483647 h 191"/>
                <a:gd name="T50" fmla="*/ 2147483647 w 176"/>
                <a:gd name="T51" fmla="*/ 1200980231 h 191"/>
                <a:gd name="T52" fmla="*/ 2147483647 w 176"/>
                <a:gd name="T53" fmla="*/ 2147483647 h 191"/>
                <a:gd name="T54" fmla="*/ 2147483647 w 176"/>
                <a:gd name="T55" fmla="*/ 2147483647 h 191"/>
                <a:gd name="T56" fmla="*/ 2147483647 w 176"/>
                <a:gd name="T57" fmla="*/ 2147483647 h 191"/>
                <a:gd name="T58" fmla="*/ 2147483647 w 176"/>
                <a:gd name="T59" fmla="*/ 2147483647 h 191"/>
                <a:gd name="T60" fmla="*/ 2147483647 w 176"/>
                <a:gd name="T61" fmla="*/ 2147483647 h 191"/>
                <a:gd name="T62" fmla="*/ 2147483647 w 176"/>
                <a:gd name="T63" fmla="*/ 2147483647 h 191"/>
                <a:gd name="T64" fmla="*/ 2147483647 w 176"/>
                <a:gd name="T65" fmla="*/ 2147483647 h 191"/>
                <a:gd name="T66" fmla="*/ 2147483647 w 176"/>
                <a:gd name="T67" fmla="*/ 2147483647 h 191"/>
                <a:gd name="T68" fmla="*/ 2147483647 w 176"/>
                <a:gd name="T69" fmla="*/ 2147483647 h 191"/>
                <a:gd name="T70" fmla="*/ 2147483647 w 176"/>
                <a:gd name="T71" fmla="*/ 2147483647 h 191"/>
                <a:gd name="T72" fmla="*/ 2147483647 w 176"/>
                <a:gd name="T73" fmla="*/ 2147483647 h 191"/>
                <a:gd name="T74" fmla="*/ 2147483647 w 176"/>
                <a:gd name="T75" fmla="*/ 2147483647 h 191"/>
                <a:gd name="T76" fmla="*/ 2147483647 w 176"/>
                <a:gd name="T77" fmla="*/ 2147483647 h 191"/>
                <a:gd name="T78" fmla="*/ 2147483647 w 176"/>
                <a:gd name="T79" fmla="*/ 0 h 191"/>
                <a:gd name="T80" fmla="*/ 2147483647 w 176"/>
                <a:gd name="T81" fmla="*/ 2147483647 h 191"/>
                <a:gd name="T82" fmla="*/ 2147483647 w 176"/>
                <a:gd name="T83" fmla="*/ 2147483647 h 191"/>
                <a:gd name="T84" fmla="*/ 2147483647 w 176"/>
                <a:gd name="T85" fmla="*/ 2147483647 h 191"/>
                <a:gd name="T86" fmla="*/ 2147483647 w 176"/>
                <a:gd name="T87" fmla="*/ 2147483647 h 191"/>
                <a:gd name="T88" fmla="*/ 2147483647 w 176"/>
                <a:gd name="T89" fmla="*/ 2147483647 h 191"/>
                <a:gd name="T90" fmla="*/ 2147483647 w 176"/>
                <a:gd name="T91" fmla="*/ 2147483647 h 191"/>
                <a:gd name="T92" fmla="*/ 2147483647 w 176"/>
                <a:gd name="T93" fmla="*/ 2147483647 h 191"/>
                <a:gd name="T94" fmla="*/ 2147483647 w 176"/>
                <a:gd name="T95" fmla="*/ 2147483647 h 191"/>
                <a:gd name="T96" fmla="*/ 2147483647 w 176"/>
                <a:gd name="T97" fmla="*/ 2147483647 h 191"/>
                <a:gd name="T98" fmla="*/ 2147483647 w 176"/>
                <a:gd name="T99" fmla="*/ 2147483647 h 191"/>
                <a:gd name="T100" fmla="*/ 2147483647 w 176"/>
                <a:gd name="T101" fmla="*/ 2147483647 h 191"/>
                <a:gd name="T102" fmla="*/ 2147483647 w 176"/>
                <a:gd name="T103" fmla="*/ 2147483647 h 191"/>
                <a:gd name="T104" fmla="*/ 2147483647 w 176"/>
                <a:gd name="T105" fmla="*/ 2147483647 h 191"/>
                <a:gd name="T106" fmla="*/ 0 w 176"/>
                <a:gd name="T107" fmla="*/ 2147483647 h 19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76"/>
                <a:gd name="T163" fmla="*/ 0 h 191"/>
                <a:gd name="T164" fmla="*/ 176 w 176"/>
                <a:gd name="T165" fmla="*/ 191 h 19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76" h="191">
                  <a:moveTo>
                    <a:pt x="132" y="66"/>
                  </a:moveTo>
                  <a:lnTo>
                    <a:pt x="132" y="66"/>
                  </a:lnTo>
                  <a:lnTo>
                    <a:pt x="136" y="77"/>
                  </a:lnTo>
                  <a:lnTo>
                    <a:pt x="138" y="88"/>
                  </a:lnTo>
                  <a:lnTo>
                    <a:pt x="136" y="99"/>
                  </a:lnTo>
                  <a:lnTo>
                    <a:pt x="132" y="109"/>
                  </a:lnTo>
                  <a:lnTo>
                    <a:pt x="132" y="66"/>
                  </a:lnTo>
                  <a:close/>
                  <a:moveTo>
                    <a:pt x="132" y="138"/>
                  </a:moveTo>
                  <a:lnTo>
                    <a:pt x="132" y="127"/>
                  </a:lnTo>
                  <a:lnTo>
                    <a:pt x="135" y="128"/>
                  </a:lnTo>
                  <a:lnTo>
                    <a:pt x="150" y="143"/>
                  </a:lnTo>
                  <a:lnTo>
                    <a:pt x="151" y="147"/>
                  </a:lnTo>
                  <a:lnTo>
                    <a:pt x="150" y="150"/>
                  </a:lnTo>
                  <a:lnTo>
                    <a:pt x="147" y="151"/>
                  </a:lnTo>
                  <a:lnTo>
                    <a:pt x="145" y="150"/>
                  </a:lnTo>
                  <a:lnTo>
                    <a:pt x="132" y="138"/>
                  </a:lnTo>
                  <a:close/>
                  <a:moveTo>
                    <a:pt x="132" y="49"/>
                  </a:moveTo>
                  <a:lnTo>
                    <a:pt x="132" y="36"/>
                  </a:lnTo>
                  <a:lnTo>
                    <a:pt x="145" y="26"/>
                  </a:lnTo>
                  <a:lnTo>
                    <a:pt x="147" y="24"/>
                  </a:lnTo>
                  <a:lnTo>
                    <a:pt x="150" y="26"/>
                  </a:lnTo>
                  <a:lnTo>
                    <a:pt x="151" y="28"/>
                  </a:lnTo>
                  <a:lnTo>
                    <a:pt x="150" y="31"/>
                  </a:lnTo>
                  <a:lnTo>
                    <a:pt x="135" y="47"/>
                  </a:lnTo>
                  <a:lnTo>
                    <a:pt x="132" y="49"/>
                  </a:lnTo>
                  <a:close/>
                  <a:moveTo>
                    <a:pt x="146" y="88"/>
                  </a:moveTo>
                  <a:lnTo>
                    <a:pt x="146" y="88"/>
                  </a:lnTo>
                  <a:lnTo>
                    <a:pt x="147" y="85"/>
                  </a:lnTo>
                  <a:lnTo>
                    <a:pt x="150" y="84"/>
                  </a:lnTo>
                  <a:lnTo>
                    <a:pt x="172" y="84"/>
                  </a:lnTo>
                  <a:lnTo>
                    <a:pt x="174" y="85"/>
                  </a:lnTo>
                  <a:lnTo>
                    <a:pt x="176" y="88"/>
                  </a:lnTo>
                  <a:lnTo>
                    <a:pt x="174" y="91"/>
                  </a:lnTo>
                  <a:lnTo>
                    <a:pt x="172" y="92"/>
                  </a:lnTo>
                  <a:lnTo>
                    <a:pt x="150" y="92"/>
                  </a:lnTo>
                  <a:lnTo>
                    <a:pt x="147" y="91"/>
                  </a:lnTo>
                  <a:lnTo>
                    <a:pt x="146" y="88"/>
                  </a:lnTo>
                  <a:close/>
                  <a:moveTo>
                    <a:pt x="88" y="39"/>
                  </a:moveTo>
                  <a:lnTo>
                    <a:pt x="88" y="39"/>
                  </a:lnTo>
                  <a:lnTo>
                    <a:pt x="96" y="39"/>
                  </a:lnTo>
                  <a:lnTo>
                    <a:pt x="103" y="40"/>
                  </a:lnTo>
                  <a:lnTo>
                    <a:pt x="108" y="43"/>
                  </a:lnTo>
                  <a:lnTo>
                    <a:pt x="115" y="46"/>
                  </a:lnTo>
                  <a:lnTo>
                    <a:pt x="120" y="50"/>
                  </a:lnTo>
                  <a:lnTo>
                    <a:pt x="124" y="55"/>
                  </a:lnTo>
                  <a:lnTo>
                    <a:pt x="128" y="61"/>
                  </a:lnTo>
                  <a:lnTo>
                    <a:pt x="132" y="66"/>
                  </a:lnTo>
                  <a:lnTo>
                    <a:pt x="132" y="109"/>
                  </a:lnTo>
                  <a:lnTo>
                    <a:pt x="128" y="115"/>
                  </a:lnTo>
                  <a:lnTo>
                    <a:pt x="124" y="120"/>
                  </a:lnTo>
                  <a:lnTo>
                    <a:pt x="120" y="124"/>
                  </a:lnTo>
                  <a:lnTo>
                    <a:pt x="115" y="128"/>
                  </a:lnTo>
                  <a:lnTo>
                    <a:pt x="115" y="166"/>
                  </a:lnTo>
                  <a:lnTo>
                    <a:pt x="115" y="172"/>
                  </a:lnTo>
                  <a:lnTo>
                    <a:pt x="113" y="176"/>
                  </a:lnTo>
                  <a:lnTo>
                    <a:pt x="111" y="180"/>
                  </a:lnTo>
                  <a:lnTo>
                    <a:pt x="108" y="184"/>
                  </a:lnTo>
                  <a:lnTo>
                    <a:pt x="104" y="187"/>
                  </a:lnTo>
                  <a:lnTo>
                    <a:pt x="100" y="189"/>
                  </a:lnTo>
                  <a:lnTo>
                    <a:pt x="96" y="191"/>
                  </a:lnTo>
                  <a:lnTo>
                    <a:pt x="90" y="191"/>
                  </a:lnTo>
                  <a:lnTo>
                    <a:pt x="88" y="191"/>
                  </a:lnTo>
                  <a:lnTo>
                    <a:pt x="88" y="147"/>
                  </a:lnTo>
                  <a:lnTo>
                    <a:pt x="105" y="147"/>
                  </a:lnTo>
                  <a:lnTo>
                    <a:pt x="105" y="126"/>
                  </a:lnTo>
                  <a:lnTo>
                    <a:pt x="105" y="123"/>
                  </a:lnTo>
                  <a:lnTo>
                    <a:pt x="108" y="122"/>
                  </a:lnTo>
                  <a:lnTo>
                    <a:pt x="115" y="115"/>
                  </a:lnTo>
                  <a:lnTo>
                    <a:pt x="122" y="107"/>
                  </a:lnTo>
                  <a:lnTo>
                    <a:pt x="126" y="99"/>
                  </a:lnTo>
                  <a:lnTo>
                    <a:pt x="127" y="88"/>
                  </a:lnTo>
                  <a:lnTo>
                    <a:pt x="126" y="80"/>
                  </a:lnTo>
                  <a:lnTo>
                    <a:pt x="124" y="73"/>
                  </a:lnTo>
                  <a:lnTo>
                    <a:pt x="120" y="66"/>
                  </a:lnTo>
                  <a:lnTo>
                    <a:pt x="116" y="61"/>
                  </a:lnTo>
                  <a:lnTo>
                    <a:pt x="109" y="55"/>
                  </a:lnTo>
                  <a:lnTo>
                    <a:pt x="104" y="51"/>
                  </a:lnTo>
                  <a:lnTo>
                    <a:pt x="96" y="50"/>
                  </a:lnTo>
                  <a:lnTo>
                    <a:pt x="88" y="49"/>
                  </a:lnTo>
                  <a:lnTo>
                    <a:pt x="88" y="39"/>
                  </a:lnTo>
                  <a:close/>
                  <a:moveTo>
                    <a:pt x="132" y="36"/>
                  </a:moveTo>
                  <a:lnTo>
                    <a:pt x="128" y="40"/>
                  </a:lnTo>
                  <a:lnTo>
                    <a:pt x="127" y="43"/>
                  </a:lnTo>
                  <a:lnTo>
                    <a:pt x="128" y="47"/>
                  </a:lnTo>
                  <a:lnTo>
                    <a:pt x="130" y="49"/>
                  </a:lnTo>
                  <a:lnTo>
                    <a:pt x="132" y="49"/>
                  </a:lnTo>
                  <a:lnTo>
                    <a:pt x="132" y="36"/>
                  </a:lnTo>
                  <a:close/>
                  <a:moveTo>
                    <a:pt x="132" y="127"/>
                  </a:moveTo>
                  <a:lnTo>
                    <a:pt x="132" y="127"/>
                  </a:lnTo>
                  <a:lnTo>
                    <a:pt x="130" y="127"/>
                  </a:lnTo>
                  <a:lnTo>
                    <a:pt x="128" y="128"/>
                  </a:lnTo>
                  <a:lnTo>
                    <a:pt x="127" y="131"/>
                  </a:lnTo>
                  <a:lnTo>
                    <a:pt x="128" y="135"/>
                  </a:lnTo>
                  <a:lnTo>
                    <a:pt x="132" y="138"/>
                  </a:lnTo>
                  <a:lnTo>
                    <a:pt x="132" y="127"/>
                  </a:lnTo>
                  <a:close/>
                  <a:moveTo>
                    <a:pt x="88" y="30"/>
                  </a:moveTo>
                  <a:lnTo>
                    <a:pt x="88" y="0"/>
                  </a:lnTo>
                  <a:lnTo>
                    <a:pt x="92" y="1"/>
                  </a:lnTo>
                  <a:lnTo>
                    <a:pt x="92" y="4"/>
                  </a:lnTo>
                  <a:lnTo>
                    <a:pt x="92" y="26"/>
                  </a:lnTo>
                  <a:lnTo>
                    <a:pt x="92" y="28"/>
                  </a:lnTo>
                  <a:lnTo>
                    <a:pt x="88" y="30"/>
                  </a:lnTo>
                  <a:close/>
                  <a:moveTo>
                    <a:pt x="88" y="191"/>
                  </a:moveTo>
                  <a:lnTo>
                    <a:pt x="85" y="191"/>
                  </a:lnTo>
                  <a:lnTo>
                    <a:pt x="80" y="191"/>
                  </a:lnTo>
                  <a:lnTo>
                    <a:pt x="76" y="189"/>
                  </a:lnTo>
                  <a:lnTo>
                    <a:pt x="71" y="187"/>
                  </a:lnTo>
                  <a:lnTo>
                    <a:pt x="67" y="184"/>
                  </a:lnTo>
                  <a:lnTo>
                    <a:pt x="65" y="180"/>
                  </a:lnTo>
                  <a:lnTo>
                    <a:pt x="62" y="176"/>
                  </a:lnTo>
                  <a:lnTo>
                    <a:pt x="61" y="172"/>
                  </a:lnTo>
                  <a:lnTo>
                    <a:pt x="61" y="166"/>
                  </a:lnTo>
                  <a:lnTo>
                    <a:pt x="61" y="128"/>
                  </a:lnTo>
                  <a:lnTo>
                    <a:pt x="55" y="124"/>
                  </a:lnTo>
                  <a:lnTo>
                    <a:pt x="51" y="119"/>
                  </a:lnTo>
                  <a:lnTo>
                    <a:pt x="47" y="114"/>
                  </a:lnTo>
                  <a:lnTo>
                    <a:pt x="44" y="108"/>
                  </a:lnTo>
                  <a:lnTo>
                    <a:pt x="44" y="67"/>
                  </a:lnTo>
                  <a:lnTo>
                    <a:pt x="47" y="61"/>
                  </a:lnTo>
                  <a:lnTo>
                    <a:pt x="51" y="55"/>
                  </a:lnTo>
                  <a:lnTo>
                    <a:pt x="57" y="51"/>
                  </a:lnTo>
                  <a:lnTo>
                    <a:pt x="62" y="47"/>
                  </a:lnTo>
                  <a:lnTo>
                    <a:pt x="67" y="43"/>
                  </a:lnTo>
                  <a:lnTo>
                    <a:pt x="74" y="40"/>
                  </a:lnTo>
                  <a:lnTo>
                    <a:pt x="81" y="39"/>
                  </a:lnTo>
                  <a:lnTo>
                    <a:pt x="88" y="39"/>
                  </a:lnTo>
                  <a:lnTo>
                    <a:pt x="88" y="49"/>
                  </a:lnTo>
                  <a:lnTo>
                    <a:pt x="81" y="50"/>
                  </a:lnTo>
                  <a:lnTo>
                    <a:pt x="73" y="51"/>
                  </a:lnTo>
                  <a:lnTo>
                    <a:pt x="66" y="55"/>
                  </a:lnTo>
                  <a:lnTo>
                    <a:pt x="61" y="61"/>
                  </a:lnTo>
                  <a:lnTo>
                    <a:pt x="57" y="66"/>
                  </a:lnTo>
                  <a:lnTo>
                    <a:pt x="53" y="73"/>
                  </a:lnTo>
                  <a:lnTo>
                    <a:pt x="50" y="80"/>
                  </a:lnTo>
                  <a:lnTo>
                    <a:pt x="50" y="88"/>
                  </a:lnTo>
                  <a:lnTo>
                    <a:pt x="51" y="97"/>
                  </a:lnTo>
                  <a:lnTo>
                    <a:pt x="55" y="107"/>
                  </a:lnTo>
                  <a:lnTo>
                    <a:pt x="61" y="115"/>
                  </a:lnTo>
                  <a:lnTo>
                    <a:pt x="69" y="120"/>
                  </a:lnTo>
                  <a:lnTo>
                    <a:pt x="70" y="123"/>
                  </a:lnTo>
                  <a:lnTo>
                    <a:pt x="70" y="126"/>
                  </a:lnTo>
                  <a:lnTo>
                    <a:pt x="70" y="147"/>
                  </a:lnTo>
                  <a:lnTo>
                    <a:pt x="88" y="147"/>
                  </a:lnTo>
                  <a:lnTo>
                    <a:pt x="88" y="191"/>
                  </a:lnTo>
                  <a:close/>
                  <a:moveTo>
                    <a:pt x="88" y="0"/>
                  </a:moveTo>
                  <a:lnTo>
                    <a:pt x="88" y="30"/>
                  </a:lnTo>
                  <a:lnTo>
                    <a:pt x="85" y="28"/>
                  </a:lnTo>
                  <a:lnTo>
                    <a:pt x="84" y="26"/>
                  </a:lnTo>
                  <a:lnTo>
                    <a:pt x="84" y="4"/>
                  </a:lnTo>
                  <a:lnTo>
                    <a:pt x="85" y="1"/>
                  </a:lnTo>
                  <a:lnTo>
                    <a:pt x="88" y="0"/>
                  </a:lnTo>
                  <a:close/>
                  <a:moveTo>
                    <a:pt x="44" y="138"/>
                  </a:moveTo>
                  <a:lnTo>
                    <a:pt x="47" y="135"/>
                  </a:lnTo>
                  <a:lnTo>
                    <a:pt x="48" y="131"/>
                  </a:lnTo>
                  <a:lnTo>
                    <a:pt x="47" y="128"/>
                  </a:lnTo>
                  <a:lnTo>
                    <a:pt x="44" y="127"/>
                  </a:lnTo>
                  <a:lnTo>
                    <a:pt x="44" y="138"/>
                  </a:lnTo>
                  <a:close/>
                  <a:moveTo>
                    <a:pt x="44" y="49"/>
                  </a:moveTo>
                  <a:lnTo>
                    <a:pt x="44" y="49"/>
                  </a:lnTo>
                  <a:lnTo>
                    <a:pt x="47" y="47"/>
                  </a:lnTo>
                  <a:lnTo>
                    <a:pt x="48" y="43"/>
                  </a:lnTo>
                  <a:lnTo>
                    <a:pt x="47" y="40"/>
                  </a:lnTo>
                  <a:lnTo>
                    <a:pt x="44" y="38"/>
                  </a:lnTo>
                  <a:lnTo>
                    <a:pt x="44" y="49"/>
                  </a:lnTo>
                  <a:close/>
                  <a:moveTo>
                    <a:pt x="44" y="108"/>
                  </a:moveTo>
                  <a:lnTo>
                    <a:pt x="44" y="108"/>
                  </a:lnTo>
                  <a:lnTo>
                    <a:pt x="40" y="99"/>
                  </a:lnTo>
                  <a:lnTo>
                    <a:pt x="39" y="88"/>
                  </a:lnTo>
                  <a:lnTo>
                    <a:pt x="40" y="77"/>
                  </a:lnTo>
                  <a:lnTo>
                    <a:pt x="44" y="67"/>
                  </a:lnTo>
                  <a:lnTo>
                    <a:pt x="44" y="108"/>
                  </a:lnTo>
                  <a:close/>
                  <a:moveTo>
                    <a:pt x="44" y="38"/>
                  </a:moveTo>
                  <a:lnTo>
                    <a:pt x="44" y="49"/>
                  </a:lnTo>
                  <a:lnTo>
                    <a:pt x="40" y="47"/>
                  </a:lnTo>
                  <a:lnTo>
                    <a:pt x="25" y="31"/>
                  </a:lnTo>
                  <a:lnTo>
                    <a:pt x="24" y="28"/>
                  </a:lnTo>
                  <a:lnTo>
                    <a:pt x="25" y="26"/>
                  </a:lnTo>
                  <a:lnTo>
                    <a:pt x="28" y="24"/>
                  </a:lnTo>
                  <a:lnTo>
                    <a:pt x="32" y="26"/>
                  </a:lnTo>
                  <a:lnTo>
                    <a:pt x="44" y="38"/>
                  </a:lnTo>
                  <a:close/>
                  <a:moveTo>
                    <a:pt x="44" y="127"/>
                  </a:moveTo>
                  <a:lnTo>
                    <a:pt x="44" y="138"/>
                  </a:lnTo>
                  <a:lnTo>
                    <a:pt x="32" y="150"/>
                  </a:lnTo>
                  <a:lnTo>
                    <a:pt x="28" y="151"/>
                  </a:lnTo>
                  <a:lnTo>
                    <a:pt x="25" y="150"/>
                  </a:lnTo>
                  <a:lnTo>
                    <a:pt x="24" y="147"/>
                  </a:lnTo>
                  <a:lnTo>
                    <a:pt x="25" y="143"/>
                  </a:lnTo>
                  <a:lnTo>
                    <a:pt x="40" y="128"/>
                  </a:lnTo>
                  <a:lnTo>
                    <a:pt x="44" y="127"/>
                  </a:lnTo>
                  <a:close/>
                  <a:moveTo>
                    <a:pt x="4" y="84"/>
                  </a:moveTo>
                  <a:lnTo>
                    <a:pt x="4" y="84"/>
                  </a:lnTo>
                  <a:lnTo>
                    <a:pt x="25" y="84"/>
                  </a:lnTo>
                  <a:lnTo>
                    <a:pt x="29" y="85"/>
                  </a:lnTo>
                  <a:lnTo>
                    <a:pt x="31" y="88"/>
                  </a:lnTo>
                  <a:lnTo>
                    <a:pt x="29" y="91"/>
                  </a:lnTo>
                  <a:lnTo>
                    <a:pt x="25" y="92"/>
                  </a:lnTo>
                  <a:lnTo>
                    <a:pt x="4" y="92"/>
                  </a:lnTo>
                  <a:lnTo>
                    <a:pt x="1" y="91"/>
                  </a:lnTo>
                  <a:lnTo>
                    <a:pt x="0" y="88"/>
                  </a:lnTo>
                  <a:lnTo>
                    <a:pt x="1" y="85"/>
                  </a:lnTo>
                  <a:lnTo>
                    <a:pt x="4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177"/>
            <p:cNvSpPr>
              <a:spLocks noEditPoints="1" noChangeArrowheads="1"/>
            </p:cNvSpPr>
            <p:nvPr/>
          </p:nvSpPr>
          <p:spPr bwMode="auto">
            <a:xfrm>
              <a:off x="4429303" y="908431"/>
              <a:ext cx="274701" cy="406035"/>
            </a:xfrm>
            <a:custGeom>
              <a:avLst/>
              <a:gdLst>
                <a:gd name="T0" fmla="*/ 2147483647 w 264"/>
                <a:gd name="T1" fmla="*/ 2147483647 h 382"/>
                <a:gd name="T2" fmla="*/ 2147483647 w 264"/>
                <a:gd name="T3" fmla="*/ 2147483647 h 382"/>
                <a:gd name="T4" fmla="*/ 2147483647 w 264"/>
                <a:gd name="T5" fmla="*/ 2147483647 h 382"/>
                <a:gd name="T6" fmla="*/ 2147483647 w 264"/>
                <a:gd name="T7" fmla="*/ 2147483647 h 382"/>
                <a:gd name="T8" fmla="*/ 2147483647 w 264"/>
                <a:gd name="T9" fmla="*/ 2147483647 h 382"/>
                <a:gd name="T10" fmla="*/ 2147483647 w 264"/>
                <a:gd name="T11" fmla="*/ 2147483647 h 382"/>
                <a:gd name="T12" fmla="*/ 2147483647 w 264"/>
                <a:gd name="T13" fmla="*/ 2147483647 h 382"/>
                <a:gd name="T14" fmla="*/ 2147483647 w 264"/>
                <a:gd name="T15" fmla="*/ 2147483647 h 382"/>
                <a:gd name="T16" fmla="*/ 2147483647 w 264"/>
                <a:gd name="T17" fmla="*/ 2147483647 h 382"/>
                <a:gd name="T18" fmla="*/ 2147483647 w 264"/>
                <a:gd name="T19" fmla="*/ 2147483647 h 382"/>
                <a:gd name="T20" fmla="*/ 2147483647 w 264"/>
                <a:gd name="T21" fmla="*/ 2147483647 h 382"/>
                <a:gd name="T22" fmla="*/ 2147483647 w 264"/>
                <a:gd name="T23" fmla="*/ 2147483647 h 382"/>
                <a:gd name="T24" fmla="*/ 2147483647 w 264"/>
                <a:gd name="T25" fmla="*/ 2147483647 h 382"/>
                <a:gd name="T26" fmla="*/ 2147483647 w 264"/>
                <a:gd name="T27" fmla="*/ 2147483647 h 382"/>
                <a:gd name="T28" fmla="*/ 2147483647 w 264"/>
                <a:gd name="T29" fmla="*/ 2147483647 h 382"/>
                <a:gd name="T30" fmla="*/ 2147483647 w 264"/>
                <a:gd name="T31" fmla="*/ 2147483647 h 382"/>
                <a:gd name="T32" fmla="*/ 2147483647 w 264"/>
                <a:gd name="T33" fmla="*/ 2147483647 h 382"/>
                <a:gd name="T34" fmla="*/ 2147483647 w 264"/>
                <a:gd name="T35" fmla="*/ 2147483647 h 382"/>
                <a:gd name="T36" fmla="*/ 2147483647 w 264"/>
                <a:gd name="T37" fmla="*/ 2147483647 h 382"/>
                <a:gd name="T38" fmla="*/ 2147483647 w 264"/>
                <a:gd name="T39" fmla="*/ 2147483647 h 382"/>
                <a:gd name="T40" fmla="*/ 2147483647 w 264"/>
                <a:gd name="T41" fmla="*/ 2147483647 h 382"/>
                <a:gd name="T42" fmla="*/ 2147483647 w 264"/>
                <a:gd name="T43" fmla="*/ 2147483647 h 382"/>
                <a:gd name="T44" fmla="*/ 2147483647 w 264"/>
                <a:gd name="T45" fmla="*/ 2147483647 h 382"/>
                <a:gd name="T46" fmla="*/ 2147483647 w 264"/>
                <a:gd name="T47" fmla="*/ 2147483647 h 382"/>
                <a:gd name="T48" fmla="*/ 2147483647 w 264"/>
                <a:gd name="T49" fmla="*/ 2147483647 h 382"/>
                <a:gd name="T50" fmla="*/ 2147483647 w 264"/>
                <a:gd name="T51" fmla="*/ 2147483647 h 382"/>
                <a:gd name="T52" fmla="*/ 2147483647 w 264"/>
                <a:gd name="T53" fmla="*/ 2147483647 h 382"/>
                <a:gd name="T54" fmla="*/ 2147483647 w 264"/>
                <a:gd name="T55" fmla="*/ 2147483647 h 382"/>
                <a:gd name="T56" fmla="*/ 2147483647 w 264"/>
                <a:gd name="T57" fmla="*/ 2147483647 h 382"/>
                <a:gd name="T58" fmla="*/ 2147483647 w 264"/>
                <a:gd name="T59" fmla="*/ 2147483647 h 382"/>
                <a:gd name="T60" fmla="*/ 2147483647 w 264"/>
                <a:gd name="T61" fmla="*/ 2147483647 h 382"/>
                <a:gd name="T62" fmla="*/ 2147483647 w 264"/>
                <a:gd name="T63" fmla="*/ 2147483647 h 382"/>
                <a:gd name="T64" fmla="*/ 2147483647 w 264"/>
                <a:gd name="T65" fmla="*/ 2147483647 h 382"/>
                <a:gd name="T66" fmla="*/ 2147483647 w 264"/>
                <a:gd name="T67" fmla="*/ 2147483647 h 382"/>
                <a:gd name="T68" fmla="*/ 2147483647 w 264"/>
                <a:gd name="T69" fmla="*/ 2147483647 h 382"/>
                <a:gd name="T70" fmla="*/ 2147483647 w 264"/>
                <a:gd name="T71" fmla="*/ 2147483647 h 382"/>
                <a:gd name="T72" fmla="*/ 2147483647 w 264"/>
                <a:gd name="T73" fmla="*/ 2147483647 h 382"/>
                <a:gd name="T74" fmla="*/ 2147483647 w 264"/>
                <a:gd name="T75" fmla="*/ 2147483647 h 382"/>
                <a:gd name="T76" fmla="*/ 2147483647 w 264"/>
                <a:gd name="T77" fmla="*/ 2147483647 h 382"/>
                <a:gd name="T78" fmla="*/ 2147483647 w 264"/>
                <a:gd name="T79" fmla="*/ 0 h 382"/>
                <a:gd name="T80" fmla="*/ 2147483647 w 264"/>
                <a:gd name="T81" fmla="*/ 2147483647 h 382"/>
                <a:gd name="T82" fmla="*/ 2147483647 w 264"/>
                <a:gd name="T83" fmla="*/ 2147483647 h 382"/>
                <a:gd name="T84" fmla="*/ 2147483647 w 264"/>
                <a:gd name="T85" fmla="*/ 2147483647 h 382"/>
                <a:gd name="T86" fmla="*/ 2147483647 w 264"/>
                <a:gd name="T87" fmla="*/ 2147483647 h 382"/>
                <a:gd name="T88" fmla="*/ 2147483647 w 264"/>
                <a:gd name="T89" fmla="*/ 2147483647 h 382"/>
                <a:gd name="T90" fmla="*/ 2147483647 w 264"/>
                <a:gd name="T91" fmla="*/ 2147483647 h 382"/>
                <a:gd name="T92" fmla="*/ 2147483647 w 264"/>
                <a:gd name="T93" fmla="*/ 2147483647 h 382"/>
                <a:gd name="T94" fmla="*/ 0 w 264"/>
                <a:gd name="T95" fmla="*/ 2147483647 h 382"/>
                <a:gd name="T96" fmla="*/ 2147483647 w 264"/>
                <a:gd name="T97" fmla="*/ 2147483647 h 382"/>
                <a:gd name="T98" fmla="*/ 2147483647 w 264"/>
                <a:gd name="T99" fmla="*/ 2147483647 h 382"/>
                <a:gd name="T100" fmla="*/ 2147483647 w 264"/>
                <a:gd name="T101" fmla="*/ 2147483647 h 382"/>
                <a:gd name="T102" fmla="*/ 2147483647 w 264"/>
                <a:gd name="T103" fmla="*/ 2147483647 h 382"/>
                <a:gd name="T104" fmla="*/ 2147483647 w 264"/>
                <a:gd name="T105" fmla="*/ 2147483647 h 382"/>
                <a:gd name="T106" fmla="*/ 2147483647 w 264"/>
                <a:gd name="T107" fmla="*/ 2147483647 h 382"/>
                <a:gd name="T108" fmla="*/ 2147483647 w 264"/>
                <a:gd name="T109" fmla="*/ 2147483647 h 382"/>
                <a:gd name="T110" fmla="*/ 2147483647 w 264"/>
                <a:gd name="T111" fmla="*/ 2147483647 h 382"/>
                <a:gd name="T112" fmla="*/ 2147483647 w 264"/>
                <a:gd name="T113" fmla="*/ 2147483647 h 382"/>
                <a:gd name="T114" fmla="*/ 2147483647 w 264"/>
                <a:gd name="T115" fmla="*/ 2147483647 h 382"/>
                <a:gd name="T116" fmla="*/ 2147483647 w 264"/>
                <a:gd name="T117" fmla="*/ 2147483647 h 382"/>
                <a:gd name="T118" fmla="*/ 2147483647 w 264"/>
                <a:gd name="T119" fmla="*/ 2147483647 h 382"/>
                <a:gd name="T120" fmla="*/ 2147483647 w 264"/>
                <a:gd name="T121" fmla="*/ 2147483647 h 382"/>
                <a:gd name="T122" fmla="*/ 2147483647 w 264"/>
                <a:gd name="T123" fmla="*/ 2147483647 h 38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64"/>
                <a:gd name="T187" fmla="*/ 0 h 382"/>
                <a:gd name="T188" fmla="*/ 264 w 264"/>
                <a:gd name="T189" fmla="*/ 382 h 38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64" h="382">
                  <a:moveTo>
                    <a:pt x="174" y="20"/>
                  </a:moveTo>
                  <a:lnTo>
                    <a:pt x="132" y="7"/>
                  </a:lnTo>
                  <a:lnTo>
                    <a:pt x="132" y="151"/>
                  </a:lnTo>
                  <a:lnTo>
                    <a:pt x="140" y="126"/>
                  </a:lnTo>
                  <a:lnTo>
                    <a:pt x="156" y="128"/>
                  </a:lnTo>
                  <a:lnTo>
                    <a:pt x="172" y="134"/>
                  </a:lnTo>
                  <a:lnTo>
                    <a:pt x="186" y="142"/>
                  </a:lnTo>
                  <a:lnTo>
                    <a:pt x="197" y="153"/>
                  </a:lnTo>
                  <a:lnTo>
                    <a:pt x="206" y="166"/>
                  </a:lnTo>
                  <a:lnTo>
                    <a:pt x="214" y="180"/>
                  </a:lnTo>
                  <a:lnTo>
                    <a:pt x="218" y="196"/>
                  </a:lnTo>
                  <a:lnTo>
                    <a:pt x="220" y="204"/>
                  </a:lnTo>
                  <a:lnTo>
                    <a:pt x="220" y="212"/>
                  </a:lnTo>
                  <a:lnTo>
                    <a:pt x="220" y="222"/>
                  </a:lnTo>
                  <a:lnTo>
                    <a:pt x="218" y="230"/>
                  </a:lnTo>
                  <a:lnTo>
                    <a:pt x="215" y="239"/>
                  </a:lnTo>
                  <a:lnTo>
                    <a:pt x="213" y="246"/>
                  </a:lnTo>
                  <a:lnTo>
                    <a:pt x="210" y="254"/>
                  </a:lnTo>
                  <a:lnTo>
                    <a:pt x="205" y="262"/>
                  </a:lnTo>
                  <a:lnTo>
                    <a:pt x="194" y="275"/>
                  </a:lnTo>
                  <a:lnTo>
                    <a:pt x="182" y="286"/>
                  </a:lnTo>
                  <a:lnTo>
                    <a:pt x="174" y="290"/>
                  </a:lnTo>
                  <a:lnTo>
                    <a:pt x="167" y="294"/>
                  </a:lnTo>
                  <a:lnTo>
                    <a:pt x="159" y="296"/>
                  </a:lnTo>
                  <a:lnTo>
                    <a:pt x="150" y="299"/>
                  </a:lnTo>
                  <a:lnTo>
                    <a:pt x="141" y="300"/>
                  </a:lnTo>
                  <a:lnTo>
                    <a:pt x="132" y="300"/>
                  </a:lnTo>
                  <a:lnTo>
                    <a:pt x="132" y="327"/>
                  </a:lnTo>
                  <a:lnTo>
                    <a:pt x="138" y="329"/>
                  </a:lnTo>
                  <a:lnTo>
                    <a:pt x="144" y="333"/>
                  </a:lnTo>
                  <a:lnTo>
                    <a:pt x="148" y="338"/>
                  </a:lnTo>
                  <a:lnTo>
                    <a:pt x="149" y="345"/>
                  </a:lnTo>
                  <a:lnTo>
                    <a:pt x="148" y="353"/>
                  </a:lnTo>
                  <a:lnTo>
                    <a:pt x="144" y="359"/>
                  </a:lnTo>
                  <a:lnTo>
                    <a:pt x="138" y="363"/>
                  </a:lnTo>
                  <a:lnTo>
                    <a:pt x="132" y="364"/>
                  </a:lnTo>
                  <a:lnTo>
                    <a:pt x="132" y="382"/>
                  </a:lnTo>
                  <a:lnTo>
                    <a:pt x="228" y="382"/>
                  </a:lnTo>
                  <a:lnTo>
                    <a:pt x="228" y="361"/>
                  </a:lnTo>
                  <a:lnTo>
                    <a:pt x="228" y="357"/>
                  </a:lnTo>
                  <a:lnTo>
                    <a:pt x="225" y="353"/>
                  </a:lnTo>
                  <a:lnTo>
                    <a:pt x="221" y="349"/>
                  </a:lnTo>
                  <a:lnTo>
                    <a:pt x="215" y="345"/>
                  </a:lnTo>
                  <a:lnTo>
                    <a:pt x="201" y="340"/>
                  </a:lnTo>
                  <a:lnTo>
                    <a:pt x="182" y="336"/>
                  </a:lnTo>
                  <a:lnTo>
                    <a:pt x="199" y="326"/>
                  </a:lnTo>
                  <a:lnTo>
                    <a:pt x="214" y="315"/>
                  </a:lnTo>
                  <a:lnTo>
                    <a:pt x="229" y="302"/>
                  </a:lnTo>
                  <a:lnTo>
                    <a:pt x="241" y="287"/>
                  </a:lnTo>
                  <a:lnTo>
                    <a:pt x="251" y="271"/>
                  </a:lnTo>
                  <a:lnTo>
                    <a:pt x="257" y="253"/>
                  </a:lnTo>
                  <a:lnTo>
                    <a:pt x="263" y="233"/>
                  </a:lnTo>
                  <a:lnTo>
                    <a:pt x="264" y="212"/>
                  </a:lnTo>
                  <a:lnTo>
                    <a:pt x="263" y="200"/>
                  </a:lnTo>
                  <a:lnTo>
                    <a:pt x="262" y="189"/>
                  </a:lnTo>
                  <a:lnTo>
                    <a:pt x="259" y="177"/>
                  </a:lnTo>
                  <a:lnTo>
                    <a:pt x="256" y="166"/>
                  </a:lnTo>
                  <a:lnTo>
                    <a:pt x="251" y="156"/>
                  </a:lnTo>
                  <a:lnTo>
                    <a:pt x="245" y="146"/>
                  </a:lnTo>
                  <a:lnTo>
                    <a:pt x="240" y="137"/>
                  </a:lnTo>
                  <a:lnTo>
                    <a:pt x="232" y="127"/>
                  </a:lnTo>
                  <a:lnTo>
                    <a:pt x="225" y="119"/>
                  </a:lnTo>
                  <a:lnTo>
                    <a:pt x="215" y="111"/>
                  </a:lnTo>
                  <a:lnTo>
                    <a:pt x="207" y="104"/>
                  </a:lnTo>
                  <a:lnTo>
                    <a:pt x="198" y="99"/>
                  </a:lnTo>
                  <a:lnTo>
                    <a:pt x="187" y="93"/>
                  </a:lnTo>
                  <a:lnTo>
                    <a:pt x="176" y="88"/>
                  </a:lnTo>
                  <a:lnTo>
                    <a:pt x="165" y="85"/>
                  </a:lnTo>
                  <a:lnTo>
                    <a:pt x="153" y="82"/>
                  </a:lnTo>
                  <a:lnTo>
                    <a:pt x="174" y="20"/>
                  </a:lnTo>
                  <a:close/>
                  <a:moveTo>
                    <a:pt x="132" y="7"/>
                  </a:moveTo>
                  <a:lnTo>
                    <a:pt x="111" y="0"/>
                  </a:lnTo>
                  <a:lnTo>
                    <a:pt x="56" y="174"/>
                  </a:lnTo>
                  <a:lnTo>
                    <a:pt x="118" y="195"/>
                  </a:lnTo>
                  <a:lnTo>
                    <a:pt x="132" y="151"/>
                  </a:lnTo>
                  <a:lnTo>
                    <a:pt x="132" y="7"/>
                  </a:lnTo>
                  <a:close/>
                  <a:moveTo>
                    <a:pt x="132" y="300"/>
                  </a:moveTo>
                  <a:lnTo>
                    <a:pt x="132" y="300"/>
                  </a:lnTo>
                  <a:lnTo>
                    <a:pt x="118" y="299"/>
                  </a:lnTo>
                  <a:lnTo>
                    <a:pt x="104" y="296"/>
                  </a:lnTo>
                  <a:lnTo>
                    <a:pt x="92" y="291"/>
                  </a:lnTo>
                  <a:lnTo>
                    <a:pt x="80" y="284"/>
                  </a:lnTo>
                  <a:lnTo>
                    <a:pt x="119" y="284"/>
                  </a:lnTo>
                  <a:lnTo>
                    <a:pt x="119" y="260"/>
                  </a:lnTo>
                  <a:lnTo>
                    <a:pt x="58" y="260"/>
                  </a:lnTo>
                  <a:lnTo>
                    <a:pt x="10" y="260"/>
                  </a:lnTo>
                  <a:lnTo>
                    <a:pt x="0" y="260"/>
                  </a:lnTo>
                  <a:lnTo>
                    <a:pt x="0" y="284"/>
                  </a:lnTo>
                  <a:lnTo>
                    <a:pt x="22" y="284"/>
                  </a:lnTo>
                  <a:lnTo>
                    <a:pt x="34" y="300"/>
                  </a:lnTo>
                  <a:lnTo>
                    <a:pt x="48" y="314"/>
                  </a:lnTo>
                  <a:lnTo>
                    <a:pt x="65" y="326"/>
                  </a:lnTo>
                  <a:lnTo>
                    <a:pt x="83" y="336"/>
                  </a:lnTo>
                  <a:lnTo>
                    <a:pt x="64" y="340"/>
                  </a:lnTo>
                  <a:lnTo>
                    <a:pt x="49" y="345"/>
                  </a:lnTo>
                  <a:lnTo>
                    <a:pt x="44" y="349"/>
                  </a:lnTo>
                  <a:lnTo>
                    <a:pt x="39" y="353"/>
                  </a:lnTo>
                  <a:lnTo>
                    <a:pt x="37" y="357"/>
                  </a:lnTo>
                  <a:lnTo>
                    <a:pt x="35" y="361"/>
                  </a:lnTo>
                  <a:lnTo>
                    <a:pt x="35" y="382"/>
                  </a:lnTo>
                  <a:lnTo>
                    <a:pt x="132" y="382"/>
                  </a:lnTo>
                  <a:lnTo>
                    <a:pt x="132" y="364"/>
                  </a:lnTo>
                  <a:lnTo>
                    <a:pt x="125" y="363"/>
                  </a:lnTo>
                  <a:lnTo>
                    <a:pt x="119" y="359"/>
                  </a:lnTo>
                  <a:lnTo>
                    <a:pt x="115" y="353"/>
                  </a:lnTo>
                  <a:lnTo>
                    <a:pt x="114" y="345"/>
                  </a:lnTo>
                  <a:lnTo>
                    <a:pt x="115" y="338"/>
                  </a:lnTo>
                  <a:lnTo>
                    <a:pt x="119" y="333"/>
                  </a:lnTo>
                  <a:lnTo>
                    <a:pt x="125" y="329"/>
                  </a:lnTo>
                  <a:lnTo>
                    <a:pt x="132" y="327"/>
                  </a:lnTo>
                  <a:lnTo>
                    <a:pt x="132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6" name="组合 197"/>
            <p:cNvGrpSpPr>
              <a:grpSpLocks/>
            </p:cNvGrpSpPr>
            <p:nvPr/>
          </p:nvGrpSpPr>
          <p:grpSpPr bwMode="auto">
            <a:xfrm>
              <a:off x="4651977" y="852096"/>
              <a:ext cx="238282" cy="147745"/>
              <a:chOff x="0" y="0"/>
              <a:chExt cx="363538" cy="220663"/>
            </a:xfrm>
            <a:grpFill/>
          </p:grpSpPr>
          <p:sp>
            <p:nvSpPr>
              <p:cNvPr id="54" name="Freeform 17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15900" cy="212725"/>
              </a:xfrm>
              <a:custGeom>
                <a:avLst/>
                <a:gdLst>
                  <a:gd name="T0" fmla="*/ 68 w 136"/>
                  <a:gd name="T1" fmla="*/ 0 h 134"/>
                  <a:gd name="T2" fmla="*/ 94 w 136"/>
                  <a:gd name="T3" fmla="*/ 4 h 134"/>
                  <a:gd name="T4" fmla="*/ 106 w 136"/>
                  <a:gd name="T5" fmla="*/ 11 h 134"/>
                  <a:gd name="T6" fmla="*/ 125 w 136"/>
                  <a:gd name="T7" fmla="*/ 28 h 134"/>
                  <a:gd name="T8" fmla="*/ 134 w 136"/>
                  <a:gd name="T9" fmla="*/ 53 h 134"/>
                  <a:gd name="T10" fmla="*/ 134 w 136"/>
                  <a:gd name="T11" fmla="*/ 79 h 134"/>
                  <a:gd name="T12" fmla="*/ 131 w 136"/>
                  <a:gd name="T13" fmla="*/ 92 h 134"/>
                  <a:gd name="T14" fmla="*/ 121 w 136"/>
                  <a:gd name="T15" fmla="*/ 110 h 134"/>
                  <a:gd name="T16" fmla="*/ 106 w 136"/>
                  <a:gd name="T17" fmla="*/ 123 h 134"/>
                  <a:gd name="T18" fmla="*/ 88 w 136"/>
                  <a:gd name="T19" fmla="*/ 131 h 134"/>
                  <a:gd name="T20" fmla="*/ 68 w 136"/>
                  <a:gd name="T21" fmla="*/ 134 h 134"/>
                  <a:gd name="T22" fmla="*/ 68 w 136"/>
                  <a:gd name="T23" fmla="*/ 122 h 134"/>
                  <a:gd name="T24" fmla="*/ 84 w 136"/>
                  <a:gd name="T25" fmla="*/ 119 h 134"/>
                  <a:gd name="T26" fmla="*/ 99 w 136"/>
                  <a:gd name="T27" fmla="*/ 112 h 134"/>
                  <a:gd name="T28" fmla="*/ 111 w 136"/>
                  <a:gd name="T29" fmla="*/ 102 h 134"/>
                  <a:gd name="T30" fmla="*/ 119 w 136"/>
                  <a:gd name="T31" fmla="*/ 87 h 134"/>
                  <a:gd name="T32" fmla="*/ 119 w 136"/>
                  <a:gd name="T33" fmla="*/ 87 h 134"/>
                  <a:gd name="T34" fmla="*/ 123 w 136"/>
                  <a:gd name="T35" fmla="*/ 66 h 134"/>
                  <a:gd name="T36" fmla="*/ 119 w 136"/>
                  <a:gd name="T37" fmla="*/ 45 h 134"/>
                  <a:gd name="T38" fmla="*/ 107 w 136"/>
                  <a:gd name="T39" fmla="*/ 28 h 134"/>
                  <a:gd name="T40" fmla="*/ 88 w 136"/>
                  <a:gd name="T41" fmla="*/ 16 h 134"/>
                  <a:gd name="T42" fmla="*/ 79 w 136"/>
                  <a:gd name="T43" fmla="*/ 14 h 134"/>
                  <a:gd name="T44" fmla="*/ 68 w 136"/>
                  <a:gd name="T45" fmla="*/ 0 h 134"/>
                  <a:gd name="T46" fmla="*/ 6 w 136"/>
                  <a:gd name="T47" fmla="*/ 42 h 134"/>
                  <a:gd name="T48" fmla="*/ 16 w 136"/>
                  <a:gd name="T49" fmla="*/ 24 h 134"/>
                  <a:gd name="T50" fmla="*/ 31 w 136"/>
                  <a:gd name="T51" fmla="*/ 11 h 134"/>
                  <a:gd name="T52" fmla="*/ 49 w 136"/>
                  <a:gd name="T53" fmla="*/ 3 h 134"/>
                  <a:gd name="T54" fmla="*/ 68 w 136"/>
                  <a:gd name="T55" fmla="*/ 0 h 134"/>
                  <a:gd name="T56" fmla="*/ 68 w 136"/>
                  <a:gd name="T57" fmla="*/ 12 h 134"/>
                  <a:gd name="T58" fmla="*/ 52 w 136"/>
                  <a:gd name="T59" fmla="*/ 15 h 134"/>
                  <a:gd name="T60" fmla="*/ 38 w 136"/>
                  <a:gd name="T61" fmla="*/ 22 h 134"/>
                  <a:gd name="T62" fmla="*/ 26 w 136"/>
                  <a:gd name="T63" fmla="*/ 33 h 134"/>
                  <a:gd name="T64" fmla="*/ 18 w 136"/>
                  <a:gd name="T65" fmla="*/ 46 h 134"/>
                  <a:gd name="T66" fmla="*/ 14 w 136"/>
                  <a:gd name="T67" fmla="*/ 57 h 134"/>
                  <a:gd name="T68" fmla="*/ 15 w 136"/>
                  <a:gd name="T69" fmla="*/ 79 h 134"/>
                  <a:gd name="T70" fmla="*/ 23 w 136"/>
                  <a:gd name="T71" fmla="*/ 98 h 134"/>
                  <a:gd name="T72" fmla="*/ 38 w 136"/>
                  <a:gd name="T73" fmla="*/ 112 h 134"/>
                  <a:gd name="T74" fmla="*/ 48 w 136"/>
                  <a:gd name="T75" fmla="*/ 118 h 134"/>
                  <a:gd name="T76" fmla="*/ 68 w 136"/>
                  <a:gd name="T77" fmla="*/ 122 h 134"/>
                  <a:gd name="T78" fmla="*/ 68 w 136"/>
                  <a:gd name="T79" fmla="*/ 134 h 134"/>
                  <a:gd name="T80" fmla="*/ 43 w 136"/>
                  <a:gd name="T81" fmla="*/ 130 h 134"/>
                  <a:gd name="T82" fmla="*/ 31 w 136"/>
                  <a:gd name="T83" fmla="*/ 123 h 134"/>
                  <a:gd name="T84" fmla="*/ 12 w 136"/>
                  <a:gd name="T85" fmla="*/ 104 h 134"/>
                  <a:gd name="T86" fmla="*/ 3 w 136"/>
                  <a:gd name="T87" fmla="*/ 81 h 134"/>
                  <a:gd name="T88" fmla="*/ 1 w 136"/>
                  <a:gd name="T89" fmla="*/ 56 h 134"/>
                  <a:gd name="T90" fmla="*/ 6 w 136"/>
                  <a:gd name="T91" fmla="*/ 42 h 13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36"/>
                  <a:gd name="T139" fmla="*/ 0 h 134"/>
                  <a:gd name="T140" fmla="*/ 136 w 136"/>
                  <a:gd name="T141" fmla="*/ 134 h 13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36" h="134">
                    <a:moveTo>
                      <a:pt x="68" y="0"/>
                    </a:moveTo>
                    <a:lnTo>
                      <a:pt x="68" y="0"/>
                    </a:lnTo>
                    <a:lnTo>
                      <a:pt x="81" y="0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106" y="11"/>
                    </a:lnTo>
                    <a:lnTo>
                      <a:pt x="115" y="19"/>
                    </a:lnTo>
                    <a:lnTo>
                      <a:pt x="125" y="28"/>
                    </a:lnTo>
                    <a:lnTo>
                      <a:pt x="130" y="41"/>
                    </a:lnTo>
                    <a:lnTo>
                      <a:pt x="134" y="53"/>
                    </a:lnTo>
                    <a:lnTo>
                      <a:pt x="136" y="65"/>
                    </a:lnTo>
                    <a:lnTo>
                      <a:pt x="134" y="79"/>
                    </a:lnTo>
                    <a:lnTo>
                      <a:pt x="131" y="92"/>
                    </a:lnTo>
                    <a:lnTo>
                      <a:pt x="131" y="92"/>
                    </a:lnTo>
                    <a:lnTo>
                      <a:pt x="126" y="102"/>
                    </a:lnTo>
                    <a:lnTo>
                      <a:pt x="121" y="110"/>
                    </a:lnTo>
                    <a:lnTo>
                      <a:pt x="114" y="116"/>
                    </a:lnTo>
                    <a:lnTo>
                      <a:pt x="106" y="123"/>
                    </a:lnTo>
                    <a:lnTo>
                      <a:pt x="98" y="129"/>
                    </a:lnTo>
                    <a:lnTo>
                      <a:pt x="88" y="131"/>
                    </a:lnTo>
                    <a:lnTo>
                      <a:pt x="79" y="134"/>
                    </a:lnTo>
                    <a:lnTo>
                      <a:pt x="68" y="134"/>
                    </a:lnTo>
                    <a:lnTo>
                      <a:pt x="68" y="122"/>
                    </a:lnTo>
                    <a:lnTo>
                      <a:pt x="68" y="122"/>
                    </a:lnTo>
                    <a:lnTo>
                      <a:pt x="76" y="122"/>
                    </a:lnTo>
                    <a:lnTo>
                      <a:pt x="84" y="119"/>
                    </a:lnTo>
                    <a:lnTo>
                      <a:pt x="92" y="116"/>
                    </a:lnTo>
                    <a:lnTo>
                      <a:pt x="99" y="112"/>
                    </a:lnTo>
                    <a:lnTo>
                      <a:pt x="104" y="108"/>
                    </a:lnTo>
                    <a:lnTo>
                      <a:pt x="111" y="102"/>
                    </a:lnTo>
                    <a:lnTo>
                      <a:pt x="115" y="95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22" y="77"/>
                    </a:lnTo>
                    <a:lnTo>
                      <a:pt x="123" y="66"/>
                    </a:lnTo>
                    <a:lnTo>
                      <a:pt x="122" y="56"/>
                    </a:lnTo>
                    <a:lnTo>
                      <a:pt x="119" y="45"/>
                    </a:lnTo>
                    <a:lnTo>
                      <a:pt x="114" y="37"/>
                    </a:lnTo>
                    <a:lnTo>
                      <a:pt x="107" y="28"/>
                    </a:lnTo>
                    <a:lnTo>
                      <a:pt x="99" y="22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79" y="14"/>
                    </a:lnTo>
                    <a:lnTo>
                      <a:pt x="68" y="12"/>
                    </a:lnTo>
                    <a:lnTo>
                      <a:pt x="68" y="0"/>
                    </a:lnTo>
                    <a:close/>
                    <a:moveTo>
                      <a:pt x="6" y="42"/>
                    </a:moveTo>
                    <a:lnTo>
                      <a:pt x="6" y="42"/>
                    </a:lnTo>
                    <a:lnTo>
                      <a:pt x="10" y="33"/>
                    </a:lnTo>
                    <a:lnTo>
                      <a:pt x="16" y="24"/>
                    </a:lnTo>
                    <a:lnTo>
                      <a:pt x="23" y="16"/>
                    </a:lnTo>
                    <a:lnTo>
                      <a:pt x="31" y="11"/>
                    </a:lnTo>
                    <a:lnTo>
                      <a:pt x="39" y="5"/>
                    </a:lnTo>
                    <a:lnTo>
                      <a:pt x="49" y="3"/>
                    </a:lnTo>
                    <a:lnTo>
                      <a:pt x="58" y="0"/>
                    </a:lnTo>
                    <a:lnTo>
                      <a:pt x="68" y="0"/>
                    </a:lnTo>
                    <a:lnTo>
                      <a:pt x="68" y="12"/>
                    </a:lnTo>
                    <a:lnTo>
                      <a:pt x="68" y="12"/>
                    </a:lnTo>
                    <a:lnTo>
                      <a:pt x="60" y="12"/>
                    </a:lnTo>
                    <a:lnTo>
                      <a:pt x="52" y="15"/>
                    </a:lnTo>
                    <a:lnTo>
                      <a:pt x="45" y="18"/>
                    </a:lnTo>
                    <a:lnTo>
                      <a:pt x="38" y="22"/>
                    </a:lnTo>
                    <a:lnTo>
                      <a:pt x="31" y="26"/>
                    </a:lnTo>
                    <a:lnTo>
                      <a:pt x="26" y="33"/>
                    </a:lnTo>
                    <a:lnTo>
                      <a:pt x="20" y="39"/>
                    </a:lnTo>
                    <a:lnTo>
                      <a:pt x="18" y="46"/>
                    </a:lnTo>
                    <a:lnTo>
                      <a:pt x="18" y="46"/>
                    </a:lnTo>
                    <a:lnTo>
                      <a:pt x="14" y="57"/>
                    </a:lnTo>
                    <a:lnTo>
                      <a:pt x="14" y="68"/>
                    </a:lnTo>
                    <a:lnTo>
                      <a:pt x="15" y="79"/>
                    </a:lnTo>
                    <a:lnTo>
                      <a:pt x="18" y="88"/>
                    </a:lnTo>
                    <a:lnTo>
                      <a:pt x="23" y="98"/>
                    </a:lnTo>
                    <a:lnTo>
                      <a:pt x="30" y="106"/>
                    </a:lnTo>
                    <a:lnTo>
                      <a:pt x="38" y="112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58" y="121"/>
                    </a:lnTo>
                    <a:lnTo>
                      <a:pt x="68" y="122"/>
                    </a:lnTo>
                    <a:lnTo>
                      <a:pt x="68" y="134"/>
                    </a:lnTo>
                    <a:lnTo>
                      <a:pt x="68" y="134"/>
                    </a:lnTo>
                    <a:lnTo>
                      <a:pt x="56" y="133"/>
                    </a:lnTo>
                    <a:lnTo>
                      <a:pt x="43" y="130"/>
                    </a:lnTo>
                    <a:lnTo>
                      <a:pt x="43" y="130"/>
                    </a:lnTo>
                    <a:lnTo>
                      <a:pt x="31" y="123"/>
                    </a:lnTo>
                    <a:lnTo>
                      <a:pt x="20" y="115"/>
                    </a:lnTo>
                    <a:lnTo>
                      <a:pt x="12" y="104"/>
                    </a:lnTo>
                    <a:lnTo>
                      <a:pt x="6" y="93"/>
                    </a:lnTo>
                    <a:lnTo>
                      <a:pt x="3" y="81"/>
                    </a:lnTo>
                    <a:lnTo>
                      <a:pt x="0" y="68"/>
                    </a:lnTo>
                    <a:lnTo>
                      <a:pt x="1" y="56"/>
                    </a:lnTo>
                    <a:lnTo>
                      <a:pt x="6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55" name="Freeform 179"/>
              <p:cNvSpPr>
                <a:spLocks noChangeArrowheads="1"/>
              </p:cNvSpPr>
              <p:nvPr/>
            </p:nvSpPr>
            <p:spPr bwMode="auto">
              <a:xfrm>
                <a:off x="192087" y="128588"/>
                <a:ext cx="106363" cy="65088"/>
              </a:xfrm>
              <a:custGeom>
                <a:avLst/>
                <a:gdLst>
                  <a:gd name="T0" fmla="*/ 61 w 67"/>
                  <a:gd name="T1" fmla="*/ 41 h 41"/>
                  <a:gd name="T2" fmla="*/ 67 w 67"/>
                  <a:gd name="T3" fmla="*/ 25 h 41"/>
                  <a:gd name="T4" fmla="*/ 6 w 67"/>
                  <a:gd name="T5" fmla="*/ 0 h 41"/>
                  <a:gd name="T6" fmla="*/ 0 w 67"/>
                  <a:gd name="T7" fmla="*/ 17 h 41"/>
                  <a:gd name="T8" fmla="*/ 61 w 67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41"/>
                  <a:gd name="T17" fmla="*/ 67 w 67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41">
                    <a:moveTo>
                      <a:pt x="61" y="41"/>
                    </a:moveTo>
                    <a:lnTo>
                      <a:pt x="67" y="25"/>
                    </a:lnTo>
                    <a:lnTo>
                      <a:pt x="6" y="0"/>
                    </a:lnTo>
                    <a:lnTo>
                      <a:pt x="0" y="17"/>
                    </a:lnTo>
                    <a:lnTo>
                      <a:pt x="61" y="4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56" name="Freeform 180"/>
              <p:cNvSpPr>
                <a:spLocks noChangeArrowheads="1"/>
              </p:cNvSpPr>
              <p:nvPr/>
            </p:nvSpPr>
            <p:spPr bwMode="auto">
              <a:xfrm>
                <a:off x="225425" y="139700"/>
                <a:ext cx="138113" cy="80963"/>
              </a:xfrm>
              <a:custGeom>
                <a:avLst/>
                <a:gdLst>
                  <a:gd name="T0" fmla="*/ 67 w 87"/>
                  <a:gd name="T1" fmla="*/ 51 h 51"/>
                  <a:gd name="T2" fmla="*/ 67 w 87"/>
                  <a:gd name="T3" fmla="*/ 51 h 51"/>
                  <a:gd name="T4" fmla="*/ 73 w 87"/>
                  <a:gd name="T5" fmla="*/ 51 h 51"/>
                  <a:gd name="T6" fmla="*/ 79 w 87"/>
                  <a:gd name="T7" fmla="*/ 51 h 51"/>
                  <a:gd name="T8" fmla="*/ 83 w 87"/>
                  <a:gd name="T9" fmla="*/ 47 h 51"/>
                  <a:gd name="T10" fmla="*/ 86 w 87"/>
                  <a:gd name="T11" fmla="*/ 43 h 51"/>
                  <a:gd name="T12" fmla="*/ 86 w 87"/>
                  <a:gd name="T13" fmla="*/ 43 h 51"/>
                  <a:gd name="T14" fmla="*/ 87 w 87"/>
                  <a:gd name="T15" fmla="*/ 37 h 51"/>
                  <a:gd name="T16" fmla="*/ 86 w 87"/>
                  <a:gd name="T17" fmla="*/ 31 h 51"/>
                  <a:gd name="T18" fmla="*/ 83 w 87"/>
                  <a:gd name="T19" fmla="*/ 27 h 51"/>
                  <a:gd name="T20" fmla="*/ 78 w 87"/>
                  <a:gd name="T21" fmla="*/ 24 h 51"/>
                  <a:gd name="T22" fmla="*/ 21 w 87"/>
                  <a:gd name="T23" fmla="*/ 1 h 51"/>
                  <a:gd name="T24" fmla="*/ 21 w 87"/>
                  <a:gd name="T25" fmla="*/ 1 h 51"/>
                  <a:gd name="T26" fmla="*/ 15 w 87"/>
                  <a:gd name="T27" fmla="*/ 0 h 51"/>
                  <a:gd name="T28" fmla="*/ 10 w 87"/>
                  <a:gd name="T29" fmla="*/ 1 h 51"/>
                  <a:gd name="T30" fmla="*/ 4 w 87"/>
                  <a:gd name="T31" fmla="*/ 4 h 51"/>
                  <a:gd name="T32" fmla="*/ 2 w 87"/>
                  <a:gd name="T33" fmla="*/ 10 h 51"/>
                  <a:gd name="T34" fmla="*/ 2 w 87"/>
                  <a:gd name="T35" fmla="*/ 10 h 51"/>
                  <a:gd name="T36" fmla="*/ 0 w 87"/>
                  <a:gd name="T37" fmla="*/ 15 h 51"/>
                  <a:gd name="T38" fmla="*/ 2 w 87"/>
                  <a:gd name="T39" fmla="*/ 20 h 51"/>
                  <a:gd name="T40" fmla="*/ 4 w 87"/>
                  <a:gd name="T41" fmla="*/ 24 h 51"/>
                  <a:gd name="T42" fmla="*/ 10 w 87"/>
                  <a:gd name="T43" fmla="*/ 28 h 51"/>
                  <a:gd name="T44" fmla="*/ 67 w 87"/>
                  <a:gd name="T45" fmla="*/ 51 h 5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87"/>
                  <a:gd name="T70" fmla="*/ 0 h 51"/>
                  <a:gd name="T71" fmla="*/ 87 w 87"/>
                  <a:gd name="T72" fmla="*/ 51 h 5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87" h="51">
                    <a:moveTo>
                      <a:pt x="67" y="51"/>
                    </a:moveTo>
                    <a:lnTo>
                      <a:pt x="67" y="51"/>
                    </a:lnTo>
                    <a:lnTo>
                      <a:pt x="73" y="51"/>
                    </a:lnTo>
                    <a:lnTo>
                      <a:pt x="79" y="51"/>
                    </a:lnTo>
                    <a:lnTo>
                      <a:pt x="83" y="47"/>
                    </a:lnTo>
                    <a:lnTo>
                      <a:pt x="86" y="43"/>
                    </a:lnTo>
                    <a:lnTo>
                      <a:pt x="86" y="43"/>
                    </a:lnTo>
                    <a:lnTo>
                      <a:pt x="87" y="37"/>
                    </a:lnTo>
                    <a:lnTo>
                      <a:pt x="86" y="31"/>
                    </a:lnTo>
                    <a:lnTo>
                      <a:pt x="83" y="27"/>
                    </a:lnTo>
                    <a:lnTo>
                      <a:pt x="78" y="24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4" y="24"/>
                    </a:lnTo>
                    <a:lnTo>
                      <a:pt x="10" y="28"/>
                    </a:lnTo>
                    <a:lnTo>
                      <a:pt x="67" y="5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sp>
          <p:nvSpPr>
            <p:cNvPr id="37" name="Freeform 181"/>
            <p:cNvSpPr>
              <a:spLocks noEditPoints="1" noChangeArrowheads="1"/>
            </p:cNvSpPr>
            <p:nvPr/>
          </p:nvSpPr>
          <p:spPr bwMode="auto">
            <a:xfrm>
              <a:off x="4660301" y="1710934"/>
              <a:ext cx="286147" cy="104166"/>
            </a:xfrm>
            <a:custGeom>
              <a:avLst/>
              <a:gdLst>
                <a:gd name="T0" fmla="*/ 2147483647 w 275"/>
                <a:gd name="T1" fmla="*/ 2147483647 h 98"/>
                <a:gd name="T2" fmla="*/ 2147483647 w 275"/>
                <a:gd name="T3" fmla="*/ 2147483647 h 98"/>
                <a:gd name="T4" fmla="*/ 2147483647 w 275"/>
                <a:gd name="T5" fmla="*/ 2147483647 h 98"/>
                <a:gd name="T6" fmla="*/ 2147483647 w 275"/>
                <a:gd name="T7" fmla="*/ 2147483647 h 98"/>
                <a:gd name="T8" fmla="*/ 2147483647 w 275"/>
                <a:gd name="T9" fmla="*/ 2147483647 h 98"/>
                <a:gd name="T10" fmla="*/ 2147483647 w 275"/>
                <a:gd name="T11" fmla="*/ 2147483647 h 98"/>
                <a:gd name="T12" fmla="*/ 2147483647 w 275"/>
                <a:gd name="T13" fmla="*/ 2147483647 h 98"/>
                <a:gd name="T14" fmla="*/ 2147483647 w 275"/>
                <a:gd name="T15" fmla="*/ 2147483647 h 98"/>
                <a:gd name="T16" fmla="*/ 2147483647 w 275"/>
                <a:gd name="T17" fmla="*/ 2147483647 h 98"/>
                <a:gd name="T18" fmla="*/ 2147483647 w 275"/>
                <a:gd name="T19" fmla="*/ 2147483647 h 98"/>
                <a:gd name="T20" fmla="*/ 2147483647 w 275"/>
                <a:gd name="T21" fmla="*/ 2147483647 h 98"/>
                <a:gd name="T22" fmla="*/ 2147483647 w 275"/>
                <a:gd name="T23" fmla="*/ 2147483647 h 98"/>
                <a:gd name="T24" fmla="*/ 2147483647 w 275"/>
                <a:gd name="T25" fmla="*/ 2147483647 h 98"/>
                <a:gd name="T26" fmla="*/ 2147483647 w 275"/>
                <a:gd name="T27" fmla="*/ 2147483647 h 98"/>
                <a:gd name="T28" fmla="*/ 2147483647 w 275"/>
                <a:gd name="T29" fmla="*/ 2147483647 h 98"/>
                <a:gd name="T30" fmla="*/ 2147483647 w 275"/>
                <a:gd name="T31" fmla="*/ 2147483647 h 98"/>
                <a:gd name="T32" fmla="*/ 2147483647 w 275"/>
                <a:gd name="T33" fmla="*/ 2147483647 h 98"/>
                <a:gd name="T34" fmla="*/ 2147483647 w 275"/>
                <a:gd name="T35" fmla="*/ 2147483647 h 98"/>
                <a:gd name="T36" fmla="*/ 2147483647 w 275"/>
                <a:gd name="T37" fmla="*/ 2147483647 h 98"/>
                <a:gd name="T38" fmla="*/ 2147483647 w 275"/>
                <a:gd name="T39" fmla="*/ 2147483647 h 98"/>
                <a:gd name="T40" fmla="*/ 2147483647 w 275"/>
                <a:gd name="T41" fmla="*/ 2147483647 h 98"/>
                <a:gd name="T42" fmla="*/ 2147483647 w 275"/>
                <a:gd name="T43" fmla="*/ 2147483647 h 98"/>
                <a:gd name="T44" fmla="*/ 2147483647 w 275"/>
                <a:gd name="T45" fmla="*/ 2147483647 h 98"/>
                <a:gd name="T46" fmla="*/ 2147483647 w 275"/>
                <a:gd name="T47" fmla="*/ 2147483647 h 98"/>
                <a:gd name="T48" fmla="*/ 2147483647 w 275"/>
                <a:gd name="T49" fmla="*/ 2147483647 h 98"/>
                <a:gd name="T50" fmla="*/ 2147483647 w 275"/>
                <a:gd name="T51" fmla="*/ 2147483647 h 98"/>
                <a:gd name="T52" fmla="*/ 2147483647 w 275"/>
                <a:gd name="T53" fmla="*/ 2147483647 h 98"/>
                <a:gd name="T54" fmla="*/ 2147483647 w 275"/>
                <a:gd name="T55" fmla="*/ 2147483647 h 98"/>
                <a:gd name="T56" fmla="*/ 2147483647 w 275"/>
                <a:gd name="T57" fmla="*/ 2147483647 h 98"/>
                <a:gd name="T58" fmla="*/ 2147483647 w 275"/>
                <a:gd name="T59" fmla="*/ 2147483647 h 98"/>
                <a:gd name="T60" fmla="*/ 2147483647 w 275"/>
                <a:gd name="T61" fmla="*/ 2147483647 h 98"/>
                <a:gd name="T62" fmla="*/ 2147483647 w 275"/>
                <a:gd name="T63" fmla="*/ 2147483647 h 98"/>
                <a:gd name="T64" fmla="*/ 2147483647 w 275"/>
                <a:gd name="T65" fmla="*/ 2147483647 h 98"/>
                <a:gd name="T66" fmla="*/ 2147483647 w 275"/>
                <a:gd name="T67" fmla="*/ 2147483647 h 98"/>
                <a:gd name="T68" fmla="*/ 2147483647 w 275"/>
                <a:gd name="T69" fmla="*/ 2147483647 h 98"/>
                <a:gd name="T70" fmla="*/ 2147483647 w 275"/>
                <a:gd name="T71" fmla="*/ 2147483647 h 98"/>
                <a:gd name="T72" fmla="*/ 2147483647 w 275"/>
                <a:gd name="T73" fmla="*/ 0 h 98"/>
                <a:gd name="T74" fmla="*/ 2147483647 w 275"/>
                <a:gd name="T75" fmla="*/ 0 h 98"/>
                <a:gd name="T76" fmla="*/ 2147483647 w 275"/>
                <a:gd name="T77" fmla="*/ 2147483647 h 98"/>
                <a:gd name="T78" fmla="*/ 2147483647 w 275"/>
                <a:gd name="T79" fmla="*/ 2147483647 h 98"/>
                <a:gd name="T80" fmla="*/ 2147483647 w 275"/>
                <a:gd name="T81" fmla="*/ 0 h 98"/>
                <a:gd name="T82" fmla="*/ 2147483647 w 275"/>
                <a:gd name="T83" fmla="*/ 2147483647 h 98"/>
                <a:gd name="T84" fmla="*/ 2147483647 w 275"/>
                <a:gd name="T85" fmla="*/ 2147483647 h 98"/>
                <a:gd name="T86" fmla="*/ 2147483647 w 275"/>
                <a:gd name="T87" fmla="*/ 2147483647 h 98"/>
                <a:gd name="T88" fmla="*/ 2147483647 w 275"/>
                <a:gd name="T89" fmla="*/ 2147483647 h 98"/>
                <a:gd name="T90" fmla="*/ 2147483647 w 275"/>
                <a:gd name="T91" fmla="*/ 2147483647 h 98"/>
                <a:gd name="T92" fmla="*/ 2147483647 w 275"/>
                <a:gd name="T93" fmla="*/ 2147483647 h 98"/>
                <a:gd name="T94" fmla="*/ 2147483647 w 275"/>
                <a:gd name="T95" fmla="*/ 2147483647 h 98"/>
                <a:gd name="T96" fmla="*/ 2147483647 w 275"/>
                <a:gd name="T97" fmla="*/ 2147483647 h 98"/>
                <a:gd name="T98" fmla="*/ 2147483647 w 275"/>
                <a:gd name="T99" fmla="*/ 2147483647 h 98"/>
                <a:gd name="T100" fmla="*/ 2147483647 w 275"/>
                <a:gd name="T101" fmla="*/ 2147483647 h 98"/>
                <a:gd name="T102" fmla="*/ 2147483647 w 275"/>
                <a:gd name="T103" fmla="*/ 2147483647 h 98"/>
                <a:gd name="T104" fmla="*/ 2147483647 w 275"/>
                <a:gd name="T105" fmla="*/ 2147483647 h 98"/>
                <a:gd name="T106" fmla="*/ 2147483647 w 275"/>
                <a:gd name="T107" fmla="*/ 2147483647 h 98"/>
                <a:gd name="T108" fmla="*/ 2147483647 w 275"/>
                <a:gd name="T109" fmla="*/ 2147483647 h 98"/>
                <a:gd name="T110" fmla="*/ 2147483647 w 275"/>
                <a:gd name="T111" fmla="*/ 2147483647 h 98"/>
                <a:gd name="T112" fmla="*/ 2147483647 w 275"/>
                <a:gd name="T113" fmla="*/ 2147483647 h 98"/>
                <a:gd name="T114" fmla="*/ 2147483647 w 275"/>
                <a:gd name="T115" fmla="*/ 2147483647 h 98"/>
                <a:gd name="T116" fmla="*/ 2147483647 w 275"/>
                <a:gd name="T117" fmla="*/ 2147483647 h 98"/>
                <a:gd name="T118" fmla="*/ 2147483647 w 275"/>
                <a:gd name="T119" fmla="*/ 2147483647 h 9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75"/>
                <a:gd name="T181" fmla="*/ 0 h 98"/>
                <a:gd name="T182" fmla="*/ 275 w 275"/>
                <a:gd name="T183" fmla="*/ 98 h 9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75" h="98">
                  <a:moveTo>
                    <a:pt x="240" y="40"/>
                  </a:moveTo>
                  <a:lnTo>
                    <a:pt x="239" y="40"/>
                  </a:lnTo>
                  <a:lnTo>
                    <a:pt x="239" y="44"/>
                  </a:lnTo>
                  <a:lnTo>
                    <a:pt x="258" y="65"/>
                  </a:lnTo>
                  <a:lnTo>
                    <a:pt x="255" y="82"/>
                  </a:lnTo>
                  <a:lnTo>
                    <a:pt x="239" y="88"/>
                  </a:lnTo>
                  <a:lnTo>
                    <a:pt x="239" y="94"/>
                  </a:lnTo>
                  <a:lnTo>
                    <a:pt x="275" y="78"/>
                  </a:lnTo>
                  <a:lnTo>
                    <a:pt x="240" y="40"/>
                  </a:lnTo>
                  <a:close/>
                  <a:moveTo>
                    <a:pt x="239" y="40"/>
                  </a:moveTo>
                  <a:lnTo>
                    <a:pt x="118" y="15"/>
                  </a:lnTo>
                  <a:lnTo>
                    <a:pt x="115" y="13"/>
                  </a:lnTo>
                  <a:lnTo>
                    <a:pt x="111" y="11"/>
                  </a:lnTo>
                  <a:lnTo>
                    <a:pt x="84" y="4"/>
                  </a:lnTo>
                  <a:lnTo>
                    <a:pt x="84" y="8"/>
                  </a:lnTo>
                  <a:lnTo>
                    <a:pt x="107" y="14"/>
                  </a:lnTo>
                  <a:lnTo>
                    <a:pt x="110" y="15"/>
                  </a:lnTo>
                  <a:lnTo>
                    <a:pt x="113" y="17"/>
                  </a:lnTo>
                  <a:lnTo>
                    <a:pt x="113" y="19"/>
                  </a:lnTo>
                  <a:lnTo>
                    <a:pt x="113" y="22"/>
                  </a:lnTo>
                  <a:lnTo>
                    <a:pt x="110" y="36"/>
                  </a:lnTo>
                  <a:lnTo>
                    <a:pt x="109" y="33"/>
                  </a:lnTo>
                  <a:lnTo>
                    <a:pt x="105" y="30"/>
                  </a:lnTo>
                  <a:lnTo>
                    <a:pt x="84" y="26"/>
                  </a:lnTo>
                  <a:lnTo>
                    <a:pt x="84" y="73"/>
                  </a:lnTo>
                  <a:lnTo>
                    <a:pt x="99" y="76"/>
                  </a:lnTo>
                  <a:lnTo>
                    <a:pt x="103" y="76"/>
                  </a:lnTo>
                  <a:lnTo>
                    <a:pt x="106" y="73"/>
                  </a:lnTo>
                  <a:lnTo>
                    <a:pt x="228" y="98"/>
                  </a:lnTo>
                  <a:lnTo>
                    <a:pt x="239" y="94"/>
                  </a:lnTo>
                  <a:lnTo>
                    <a:pt x="239" y="88"/>
                  </a:lnTo>
                  <a:lnTo>
                    <a:pt x="228" y="94"/>
                  </a:lnTo>
                  <a:lnTo>
                    <a:pt x="225" y="92"/>
                  </a:lnTo>
                  <a:lnTo>
                    <a:pt x="222" y="91"/>
                  </a:lnTo>
                  <a:lnTo>
                    <a:pt x="220" y="90"/>
                  </a:lnTo>
                  <a:lnTo>
                    <a:pt x="218" y="86"/>
                  </a:lnTo>
                  <a:lnTo>
                    <a:pt x="218" y="83"/>
                  </a:lnTo>
                  <a:lnTo>
                    <a:pt x="220" y="80"/>
                  </a:lnTo>
                  <a:lnTo>
                    <a:pt x="221" y="78"/>
                  </a:lnTo>
                  <a:lnTo>
                    <a:pt x="224" y="76"/>
                  </a:lnTo>
                  <a:lnTo>
                    <a:pt x="226" y="76"/>
                  </a:lnTo>
                  <a:lnTo>
                    <a:pt x="224" y="75"/>
                  </a:lnTo>
                  <a:lnTo>
                    <a:pt x="222" y="72"/>
                  </a:lnTo>
                  <a:lnTo>
                    <a:pt x="221" y="69"/>
                  </a:lnTo>
                  <a:lnTo>
                    <a:pt x="221" y="67"/>
                  </a:lnTo>
                  <a:lnTo>
                    <a:pt x="222" y="64"/>
                  </a:lnTo>
                  <a:lnTo>
                    <a:pt x="225" y="61"/>
                  </a:lnTo>
                  <a:lnTo>
                    <a:pt x="226" y="60"/>
                  </a:lnTo>
                  <a:lnTo>
                    <a:pt x="230" y="60"/>
                  </a:lnTo>
                  <a:lnTo>
                    <a:pt x="228" y="57"/>
                  </a:lnTo>
                  <a:lnTo>
                    <a:pt x="225" y="56"/>
                  </a:lnTo>
                  <a:lnTo>
                    <a:pt x="225" y="53"/>
                  </a:lnTo>
                  <a:lnTo>
                    <a:pt x="225" y="49"/>
                  </a:lnTo>
                  <a:lnTo>
                    <a:pt x="226" y="46"/>
                  </a:lnTo>
                  <a:lnTo>
                    <a:pt x="229" y="44"/>
                  </a:lnTo>
                  <a:lnTo>
                    <a:pt x="232" y="42"/>
                  </a:lnTo>
                  <a:lnTo>
                    <a:pt x="235" y="42"/>
                  </a:lnTo>
                  <a:lnTo>
                    <a:pt x="237" y="44"/>
                  </a:lnTo>
                  <a:lnTo>
                    <a:pt x="239" y="44"/>
                  </a:lnTo>
                  <a:lnTo>
                    <a:pt x="239" y="40"/>
                  </a:lnTo>
                  <a:close/>
                  <a:moveTo>
                    <a:pt x="84" y="4"/>
                  </a:moveTo>
                  <a:lnTo>
                    <a:pt x="63" y="0"/>
                  </a:lnTo>
                  <a:lnTo>
                    <a:pt x="60" y="0"/>
                  </a:lnTo>
                  <a:lnTo>
                    <a:pt x="57" y="2"/>
                  </a:lnTo>
                  <a:lnTo>
                    <a:pt x="54" y="3"/>
                  </a:lnTo>
                  <a:lnTo>
                    <a:pt x="53" y="6"/>
                  </a:lnTo>
                  <a:lnTo>
                    <a:pt x="33" y="2"/>
                  </a:lnTo>
                  <a:lnTo>
                    <a:pt x="27" y="0"/>
                  </a:lnTo>
                  <a:lnTo>
                    <a:pt x="22" y="2"/>
                  </a:lnTo>
                  <a:lnTo>
                    <a:pt x="18" y="3"/>
                  </a:lnTo>
                  <a:lnTo>
                    <a:pt x="12" y="6"/>
                  </a:lnTo>
                  <a:lnTo>
                    <a:pt x="8" y="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2" y="33"/>
                  </a:lnTo>
                  <a:lnTo>
                    <a:pt x="3" y="38"/>
                  </a:lnTo>
                  <a:lnTo>
                    <a:pt x="6" y="44"/>
                  </a:lnTo>
                  <a:lnTo>
                    <a:pt x="8" y="48"/>
                  </a:lnTo>
                  <a:lnTo>
                    <a:pt x="12" y="50"/>
                  </a:lnTo>
                  <a:lnTo>
                    <a:pt x="18" y="53"/>
                  </a:lnTo>
                  <a:lnTo>
                    <a:pt x="23" y="54"/>
                  </a:lnTo>
                  <a:lnTo>
                    <a:pt x="35" y="57"/>
                  </a:lnTo>
                  <a:lnTo>
                    <a:pt x="50" y="23"/>
                  </a:lnTo>
                  <a:lnTo>
                    <a:pt x="42" y="59"/>
                  </a:lnTo>
                  <a:lnTo>
                    <a:pt x="44" y="61"/>
                  </a:lnTo>
                  <a:lnTo>
                    <a:pt x="45" y="64"/>
                  </a:lnTo>
                  <a:lnTo>
                    <a:pt x="46" y="65"/>
                  </a:lnTo>
                  <a:lnTo>
                    <a:pt x="49" y="67"/>
                  </a:lnTo>
                  <a:lnTo>
                    <a:pt x="84" y="73"/>
                  </a:lnTo>
                  <a:lnTo>
                    <a:pt x="84" y="26"/>
                  </a:lnTo>
                  <a:lnTo>
                    <a:pt x="61" y="22"/>
                  </a:lnTo>
                  <a:lnTo>
                    <a:pt x="57" y="22"/>
                  </a:lnTo>
                  <a:lnTo>
                    <a:pt x="54" y="25"/>
                  </a:lnTo>
                  <a:lnTo>
                    <a:pt x="57" y="11"/>
                  </a:lnTo>
                  <a:lnTo>
                    <a:pt x="58" y="8"/>
                  </a:lnTo>
                  <a:lnTo>
                    <a:pt x="60" y="7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84" y="8"/>
                  </a:lnTo>
                  <a:lnTo>
                    <a:pt x="8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8" name="组合 205"/>
            <p:cNvGrpSpPr>
              <a:grpSpLocks/>
            </p:cNvGrpSpPr>
            <p:nvPr/>
          </p:nvGrpSpPr>
          <p:grpSpPr bwMode="auto">
            <a:xfrm>
              <a:off x="3584390" y="1973474"/>
              <a:ext cx="162323" cy="209395"/>
              <a:chOff x="0" y="0"/>
              <a:chExt cx="247651" cy="312737"/>
            </a:xfrm>
            <a:grpFill/>
          </p:grpSpPr>
          <p:sp>
            <p:nvSpPr>
              <p:cNvPr id="51" name="Freeform 182"/>
              <p:cNvSpPr>
                <a:spLocks noChangeArrowheads="1"/>
              </p:cNvSpPr>
              <p:nvPr/>
            </p:nvSpPr>
            <p:spPr bwMode="auto">
              <a:xfrm>
                <a:off x="11113" y="11112"/>
                <a:ext cx="236538" cy="301625"/>
              </a:xfrm>
              <a:custGeom>
                <a:avLst/>
                <a:gdLst>
                  <a:gd name="T0" fmla="*/ 0 w 149"/>
                  <a:gd name="T1" fmla="*/ 33 h 190"/>
                  <a:gd name="T2" fmla="*/ 7 w 149"/>
                  <a:gd name="T3" fmla="*/ 28 h 190"/>
                  <a:gd name="T4" fmla="*/ 96 w 149"/>
                  <a:gd name="T5" fmla="*/ 171 h 190"/>
                  <a:gd name="T6" fmla="*/ 96 w 149"/>
                  <a:gd name="T7" fmla="*/ 171 h 190"/>
                  <a:gd name="T8" fmla="*/ 99 w 149"/>
                  <a:gd name="T9" fmla="*/ 176 h 190"/>
                  <a:gd name="T10" fmla="*/ 101 w 149"/>
                  <a:gd name="T11" fmla="*/ 178 h 190"/>
                  <a:gd name="T12" fmla="*/ 105 w 149"/>
                  <a:gd name="T13" fmla="*/ 180 h 190"/>
                  <a:gd name="T14" fmla="*/ 109 w 149"/>
                  <a:gd name="T15" fmla="*/ 181 h 190"/>
                  <a:gd name="T16" fmla="*/ 114 w 149"/>
                  <a:gd name="T17" fmla="*/ 181 h 190"/>
                  <a:gd name="T18" fmla="*/ 119 w 149"/>
                  <a:gd name="T19" fmla="*/ 181 h 190"/>
                  <a:gd name="T20" fmla="*/ 123 w 149"/>
                  <a:gd name="T21" fmla="*/ 180 h 190"/>
                  <a:gd name="T22" fmla="*/ 127 w 149"/>
                  <a:gd name="T23" fmla="*/ 177 h 190"/>
                  <a:gd name="T24" fmla="*/ 127 w 149"/>
                  <a:gd name="T25" fmla="*/ 177 h 190"/>
                  <a:gd name="T26" fmla="*/ 131 w 149"/>
                  <a:gd name="T27" fmla="*/ 174 h 190"/>
                  <a:gd name="T28" fmla="*/ 135 w 149"/>
                  <a:gd name="T29" fmla="*/ 171 h 190"/>
                  <a:gd name="T30" fmla="*/ 137 w 149"/>
                  <a:gd name="T31" fmla="*/ 167 h 190"/>
                  <a:gd name="T32" fmla="*/ 138 w 149"/>
                  <a:gd name="T33" fmla="*/ 163 h 190"/>
                  <a:gd name="T34" fmla="*/ 139 w 149"/>
                  <a:gd name="T35" fmla="*/ 159 h 190"/>
                  <a:gd name="T36" fmla="*/ 139 w 149"/>
                  <a:gd name="T37" fmla="*/ 155 h 190"/>
                  <a:gd name="T38" fmla="*/ 138 w 149"/>
                  <a:gd name="T39" fmla="*/ 150 h 190"/>
                  <a:gd name="T40" fmla="*/ 137 w 149"/>
                  <a:gd name="T41" fmla="*/ 146 h 190"/>
                  <a:gd name="T42" fmla="*/ 49 w 149"/>
                  <a:gd name="T43" fmla="*/ 4 h 190"/>
                  <a:gd name="T44" fmla="*/ 54 w 149"/>
                  <a:gd name="T45" fmla="*/ 0 h 190"/>
                  <a:gd name="T46" fmla="*/ 145 w 149"/>
                  <a:gd name="T47" fmla="*/ 144 h 190"/>
                  <a:gd name="T48" fmla="*/ 145 w 149"/>
                  <a:gd name="T49" fmla="*/ 144 h 190"/>
                  <a:gd name="T50" fmla="*/ 147 w 149"/>
                  <a:gd name="T51" fmla="*/ 150 h 190"/>
                  <a:gd name="T52" fmla="*/ 149 w 149"/>
                  <a:gd name="T53" fmla="*/ 155 h 190"/>
                  <a:gd name="T54" fmla="*/ 149 w 149"/>
                  <a:gd name="T55" fmla="*/ 161 h 190"/>
                  <a:gd name="T56" fmla="*/ 147 w 149"/>
                  <a:gd name="T57" fmla="*/ 166 h 190"/>
                  <a:gd name="T58" fmla="*/ 145 w 149"/>
                  <a:gd name="T59" fmla="*/ 171 h 190"/>
                  <a:gd name="T60" fmla="*/ 142 w 149"/>
                  <a:gd name="T61" fmla="*/ 177 h 190"/>
                  <a:gd name="T62" fmla="*/ 138 w 149"/>
                  <a:gd name="T63" fmla="*/ 181 h 190"/>
                  <a:gd name="T64" fmla="*/ 133 w 149"/>
                  <a:gd name="T65" fmla="*/ 185 h 190"/>
                  <a:gd name="T66" fmla="*/ 133 w 149"/>
                  <a:gd name="T67" fmla="*/ 185 h 190"/>
                  <a:gd name="T68" fmla="*/ 127 w 149"/>
                  <a:gd name="T69" fmla="*/ 188 h 190"/>
                  <a:gd name="T70" fmla="*/ 120 w 149"/>
                  <a:gd name="T71" fmla="*/ 190 h 190"/>
                  <a:gd name="T72" fmla="*/ 115 w 149"/>
                  <a:gd name="T73" fmla="*/ 190 h 190"/>
                  <a:gd name="T74" fmla="*/ 108 w 149"/>
                  <a:gd name="T75" fmla="*/ 190 h 190"/>
                  <a:gd name="T76" fmla="*/ 103 w 149"/>
                  <a:gd name="T77" fmla="*/ 189 h 190"/>
                  <a:gd name="T78" fmla="*/ 97 w 149"/>
                  <a:gd name="T79" fmla="*/ 186 h 190"/>
                  <a:gd name="T80" fmla="*/ 93 w 149"/>
                  <a:gd name="T81" fmla="*/ 182 h 190"/>
                  <a:gd name="T82" fmla="*/ 91 w 149"/>
                  <a:gd name="T83" fmla="*/ 178 h 190"/>
                  <a:gd name="T84" fmla="*/ 0 w 149"/>
                  <a:gd name="T85" fmla="*/ 33 h 190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49"/>
                  <a:gd name="T130" fmla="*/ 0 h 190"/>
                  <a:gd name="T131" fmla="*/ 149 w 149"/>
                  <a:gd name="T132" fmla="*/ 190 h 190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49" h="190">
                    <a:moveTo>
                      <a:pt x="0" y="33"/>
                    </a:moveTo>
                    <a:lnTo>
                      <a:pt x="7" y="28"/>
                    </a:lnTo>
                    <a:lnTo>
                      <a:pt x="96" y="171"/>
                    </a:lnTo>
                    <a:lnTo>
                      <a:pt x="96" y="171"/>
                    </a:lnTo>
                    <a:lnTo>
                      <a:pt x="99" y="176"/>
                    </a:lnTo>
                    <a:lnTo>
                      <a:pt x="101" y="178"/>
                    </a:lnTo>
                    <a:lnTo>
                      <a:pt x="105" y="180"/>
                    </a:lnTo>
                    <a:lnTo>
                      <a:pt x="109" y="181"/>
                    </a:lnTo>
                    <a:lnTo>
                      <a:pt x="114" y="181"/>
                    </a:lnTo>
                    <a:lnTo>
                      <a:pt x="119" y="181"/>
                    </a:lnTo>
                    <a:lnTo>
                      <a:pt x="123" y="180"/>
                    </a:lnTo>
                    <a:lnTo>
                      <a:pt x="127" y="177"/>
                    </a:lnTo>
                    <a:lnTo>
                      <a:pt x="127" y="177"/>
                    </a:lnTo>
                    <a:lnTo>
                      <a:pt x="131" y="174"/>
                    </a:lnTo>
                    <a:lnTo>
                      <a:pt x="135" y="171"/>
                    </a:lnTo>
                    <a:lnTo>
                      <a:pt x="137" y="167"/>
                    </a:lnTo>
                    <a:lnTo>
                      <a:pt x="138" y="163"/>
                    </a:lnTo>
                    <a:lnTo>
                      <a:pt x="139" y="159"/>
                    </a:lnTo>
                    <a:lnTo>
                      <a:pt x="139" y="155"/>
                    </a:lnTo>
                    <a:lnTo>
                      <a:pt x="138" y="150"/>
                    </a:lnTo>
                    <a:lnTo>
                      <a:pt x="137" y="146"/>
                    </a:lnTo>
                    <a:lnTo>
                      <a:pt x="49" y="4"/>
                    </a:lnTo>
                    <a:lnTo>
                      <a:pt x="54" y="0"/>
                    </a:lnTo>
                    <a:lnTo>
                      <a:pt x="145" y="144"/>
                    </a:lnTo>
                    <a:lnTo>
                      <a:pt x="145" y="144"/>
                    </a:lnTo>
                    <a:lnTo>
                      <a:pt x="147" y="150"/>
                    </a:lnTo>
                    <a:lnTo>
                      <a:pt x="149" y="155"/>
                    </a:lnTo>
                    <a:lnTo>
                      <a:pt x="149" y="161"/>
                    </a:lnTo>
                    <a:lnTo>
                      <a:pt x="147" y="166"/>
                    </a:lnTo>
                    <a:lnTo>
                      <a:pt x="145" y="171"/>
                    </a:lnTo>
                    <a:lnTo>
                      <a:pt x="142" y="177"/>
                    </a:lnTo>
                    <a:lnTo>
                      <a:pt x="138" y="181"/>
                    </a:lnTo>
                    <a:lnTo>
                      <a:pt x="133" y="185"/>
                    </a:lnTo>
                    <a:lnTo>
                      <a:pt x="133" y="185"/>
                    </a:lnTo>
                    <a:lnTo>
                      <a:pt x="127" y="188"/>
                    </a:lnTo>
                    <a:lnTo>
                      <a:pt x="120" y="190"/>
                    </a:lnTo>
                    <a:lnTo>
                      <a:pt x="115" y="190"/>
                    </a:lnTo>
                    <a:lnTo>
                      <a:pt x="108" y="190"/>
                    </a:lnTo>
                    <a:lnTo>
                      <a:pt x="103" y="189"/>
                    </a:lnTo>
                    <a:lnTo>
                      <a:pt x="97" y="186"/>
                    </a:lnTo>
                    <a:lnTo>
                      <a:pt x="93" y="182"/>
                    </a:lnTo>
                    <a:lnTo>
                      <a:pt x="91" y="178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52" name="Freeform 18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4300" cy="79375"/>
              </a:xfrm>
              <a:custGeom>
                <a:avLst/>
                <a:gdLst>
                  <a:gd name="T0" fmla="*/ 0 w 72"/>
                  <a:gd name="T1" fmla="*/ 47 h 50"/>
                  <a:gd name="T2" fmla="*/ 0 w 72"/>
                  <a:gd name="T3" fmla="*/ 47 h 50"/>
                  <a:gd name="T4" fmla="*/ 1 w 72"/>
                  <a:gd name="T5" fmla="*/ 49 h 50"/>
                  <a:gd name="T6" fmla="*/ 4 w 72"/>
                  <a:gd name="T7" fmla="*/ 50 h 50"/>
                  <a:gd name="T8" fmla="*/ 5 w 72"/>
                  <a:gd name="T9" fmla="*/ 50 h 50"/>
                  <a:gd name="T10" fmla="*/ 8 w 72"/>
                  <a:gd name="T11" fmla="*/ 49 h 50"/>
                  <a:gd name="T12" fmla="*/ 69 w 72"/>
                  <a:gd name="T13" fmla="*/ 11 h 50"/>
                  <a:gd name="T14" fmla="*/ 69 w 72"/>
                  <a:gd name="T15" fmla="*/ 11 h 50"/>
                  <a:gd name="T16" fmla="*/ 70 w 72"/>
                  <a:gd name="T17" fmla="*/ 9 h 50"/>
                  <a:gd name="T18" fmla="*/ 72 w 72"/>
                  <a:gd name="T19" fmla="*/ 8 h 50"/>
                  <a:gd name="T20" fmla="*/ 72 w 72"/>
                  <a:gd name="T21" fmla="*/ 5 h 50"/>
                  <a:gd name="T22" fmla="*/ 70 w 72"/>
                  <a:gd name="T23" fmla="*/ 2 h 50"/>
                  <a:gd name="T24" fmla="*/ 70 w 72"/>
                  <a:gd name="T25" fmla="*/ 2 h 50"/>
                  <a:gd name="T26" fmla="*/ 69 w 72"/>
                  <a:gd name="T27" fmla="*/ 1 h 50"/>
                  <a:gd name="T28" fmla="*/ 68 w 72"/>
                  <a:gd name="T29" fmla="*/ 0 h 50"/>
                  <a:gd name="T30" fmla="*/ 65 w 72"/>
                  <a:gd name="T31" fmla="*/ 0 h 50"/>
                  <a:gd name="T32" fmla="*/ 64 w 72"/>
                  <a:gd name="T33" fmla="*/ 1 h 50"/>
                  <a:gd name="T34" fmla="*/ 1 w 72"/>
                  <a:gd name="T35" fmla="*/ 39 h 50"/>
                  <a:gd name="T36" fmla="*/ 1 w 72"/>
                  <a:gd name="T37" fmla="*/ 39 h 50"/>
                  <a:gd name="T38" fmla="*/ 0 w 72"/>
                  <a:gd name="T39" fmla="*/ 40 h 50"/>
                  <a:gd name="T40" fmla="*/ 0 w 72"/>
                  <a:gd name="T41" fmla="*/ 43 h 50"/>
                  <a:gd name="T42" fmla="*/ 0 w 72"/>
                  <a:gd name="T43" fmla="*/ 44 h 50"/>
                  <a:gd name="T44" fmla="*/ 0 w 72"/>
                  <a:gd name="T45" fmla="*/ 47 h 50"/>
                  <a:gd name="T46" fmla="*/ 0 w 72"/>
                  <a:gd name="T47" fmla="*/ 47 h 5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2"/>
                  <a:gd name="T73" fmla="*/ 0 h 50"/>
                  <a:gd name="T74" fmla="*/ 72 w 72"/>
                  <a:gd name="T75" fmla="*/ 50 h 5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2" h="50">
                    <a:moveTo>
                      <a:pt x="0" y="47"/>
                    </a:moveTo>
                    <a:lnTo>
                      <a:pt x="0" y="47"/>
                    </a:lnTo>
                    <a:lnTo>
                      <a:pt x="1" y="49"/>
                    </a:lnTo>
                    <a:lnTo>
                      <a:pt x="4" y="50"/>
                    </a:lnTo>
                    <a:lnTo>
                      <a:pt x="5" y="50"/>
                    </a:lnTo>
                    <a:lnTo>
                      <a:pt x="8" y="49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0" y="9"/>
                    </a:lnTo>
                    <a:lnTo>
                      <a:pt x="72" y="8"/>
                    </a:lnTo>
                    <a:lnTo>
                      <a:pt x="72" y="5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1"/>
                    </a:lnTo>
                    <a:lnTo>
                      <a:pt x="68" y="0"/>
                    </a:lnTo>
                    <a:lnTo>
                      <a:pt x="65" y="0"/>
                    </a:lnTo>
                    <a:lnTo>
                      <a:pt x="64" y="1"/>
                    </a:lnTo>
                    <a:lnTo>
                      <a:pt x="1" y="39"/>
                    </a:lnTo>
                    <a:lnTo>
                      <a:pt x="1" y="39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0" y="44"/>
                    </a:lnTo>
                    <a:lnTo>
                      <a:pt x="0" y="47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53" name="Freeform 184"/>
              <p:cNvSpPr>
                <a:spLocks noChangeArrowheads="1"/>
              </p:cNvSpPr>
              <p:nvPr/>
            </p:nvSpPr>
            <p:spPr bwMode="auto">
              <a:xfrm>
                <a:off x="44450" y="63500"/>
                <a:ext cx="161925" cy="219075"/>
              </a:xfrm>
              <a:custGeom>
                <a:avLst/>
                <a:gdLst>
                  <a:gd name="T0" fmla="*/ 0 w 102"/>
                  <a:gd name="T1" fmla="*/ 6 h 138"/>
                  <a:gd name="T2" fmla="*/ 9 w 102"/>
                  <a:gd name="T3" fmla="*/ 0 h 138"/>
                  <a:gd name="T4" fmla="*/ 88 w 102"/>
                  <a:gd name="T5" fmla="*/ 128 h 138"/>
                  <a:gd name="T6" fmla="*/ 88 w 102"/>
                  <a:gd name="T7" fmla="*/ 128 h 138"/>
                  <a:gd name="T8" fmla="*/ 91 w 102"/>
                  <a:gd name="T9" fmla="*/ 132 h 138"/>
                  <a:gd name="T10" fmla="*/ 94 w 102"/>
                  <a:gd name="T11" fmla="*/ 133 h 138"/>
                  <a:gd name="T12" fmla="*/ 98 w 102"/>
                  <a:gd name="T13" fmla="*/ 134 h 138"/>
                  <a:gd name="T14" fmla="*/ 102 w 102"/>
                  <a:gd name="T15" fmla="*/ 136 h 138"/>
                  <a:gd name="T16" fmla="*/ 102 w 102"/>
                  <a:gd name="T17" fmla="*/ 136 h 138"/>
                  <a:gd name="T18" fmla="*/ 101 w 102"/>
                  <a:gd name="T19" fmla="*/ 136 h 138"/>
                  <a:gd name="T20" fmla="*/ 101 w 102"/>
                  <a:gd name="T21" fmla="*/ 136 h 138"/>
                  <a:gd name="T22" fmla="*/ 95 w 102"/>
                  <a:gd name="T23" fmla="*/ 138 h 138"/>
                  <a:gd name="T24" fmla="*/ 88 w 102"/>
                  <a:gd name="T25" fmla="*/ 138 h 138"/>
                  <a:gd name="T26" fmla="*/ 83 w 102"/>
                  <a:gd name="T27" fmla="*/ 136 h 138"/>
                  <a:gd name="T28" fmla="*/ 79 w 102"/>
                  <a:gd name="T29" fmla="*/ 132 h 138"/>
                  <a:gd name="T30" fmla="*/ 0 w 102"/>
                  <a:gd name="T31" fmla="*/ 6 h 13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2"/>
                  <a:gd name="T49" fmla="*/ 0 h 138"/>
                  <a:gd name="T50" fmla="*/ 102 w 102"/>
                  <a:gd name="T51" fmla="*/ 138 h 13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2" h="138">
                    <a:moveTo>
                      <a:pt x="0" y="6"/>
                    </a:moveTo>
                    <a:lnTo>
                      <a:pt x="9" y="0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1" y="132"/>
                    </a:lnTo>
                    <a:lnTo>
                      <a:pt x="94" y="133"/>
                    </a:lnTo>
                    <a:lnTo>
                      <a:pt x="98" y="134"/>
                    </a:lnTo>
                    <a:lnTo>
                      <a:pt x="102" y="136"/>
                    </a:lnTo>
                    <a:lnTo>
                      <a:pt x="102" y="136"/>
                    </a:lnTo>
                    <a:lnTo>
                      <a:pt x="101" y="136"/>
                    </a:lnTo>
                    <a:lnTo>
                      <a:pt x="101" y="136"/>
                    </a:lnTo>
                    <a:lnTo>
                      <a:pt x="95" y="138"/>
                    </a:lnTo>
                    <a:lnTo>
                      <a:pt x="88" y="138"/>
                    </a:lnTo>
                    <a:lnTo>
                      <a:pt x="83" y="136"/>
                    </a:lnTo>
                    <a:lnTo>
                      <a:pt x="79" y="13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sp>
          <p:nvSpPr>
            <p:cNvPr id="39" name="Freeform 185"/>
            <p:cNvSpPr>
              <a:spLocks noEditPoints="1" noChangeArrowheads="1"/>
            </p:cNvSpPr>
            <p:nvPr/>
          </p:nvSpPr>
          <p:spPr bwMode="auto">
            <a:xfrm>
              <a:off x="3832037" y="1164594"/>
              <a:ext cx="131107" cy="103103"/>
            </a:xfrm>
            <a:custGeom>
              <a:avLst/>
              <a:gdLst>
                <a:gd name="T0" fmla="*/ 2147483647 w 126"/>
                <a:gd name="T1" fmla="*/ 2147483647 h 97"/>
                <a:gd name="T2" fmla="*/ 2147483647 w 126"/>
                <a:gd name="T3" fmla="*/ 2147483647 h 97"/>
                <a:gd name="T4" fmla="*/ 2147483647 w 126"/>
                <a:gd name="T5" fmla="*/ 2147483647 h 97"/>
                <a:gd name="T6" fmla="*/ 2147483647 w 126"/>
                <a:gd name="T7" fmla="*/ 2147483647 h 97"/>
                <a:gd name="T8" fmla="*/ 2147483647 w 126"/>
                <a:gd name="T9" fmla="*/ 2147483647 h 97"/>
                <a:gd name="T10" fmla="*/ 2147483647 w 126"/>
                <a:gd name="T11" fmla="*/ 2147483647 h 97"/>
                <a:gd name="T12" fmla="*/ 2147483647 w 126"/>
                <a:gd name="T13" fmla="*/ 2147483647 h 97"/>
                <a:gd name="T14" fmla="*/ 2147483647 w 126"/>
                <a:gd name="T15" fmla="*/ 2147483647 h 97"/>
                <a:gd name="T16" fmla="*/ 2147483647 w 126"/>
                <a:gd name="T17" fmla="*/ 2147483647 h 97"/>
                <a:gd name="T18" fmla="*/ 2147483647 w 126"/>
                <a:gd name="T19" fmla="*/ 1200970471 h 97"/>
                <a:gd name="T20" fmla="*/ 2147483647 w 126"/>
                <a:gd name="T21" fmla="*/ 2147483647 h 97"/>
                <a:gd name="T22" fmla="*/ 2147483647 w 126"/>
                <a:gd name="T23" fmla="*/ 2147483647 h 97"/>
                <a:gd name="T24" fmla="*/ 2147483647 w 126"/>
                <a:gd name="T25" fmla="*/ 2147483647 h 97"/>
                <a:gd name="T26" fmla="*/ 2147483647 w 126"/>
                <a:gd name="T27" fmla="*/ 2147483647 h 97"/>
                <a:gd name="T28" fmla="*/ 2147483647 w 126"/>
                <a:gd name="T29" fmla="*/ 2147483647 h 97"/>
                <a:gd name="T30" fmla="*/ 2147483647 w 126"/>
                <a:gd name="T31" fmla="*/ 2147483647 h 97"/>
                <a:gd name="T32" fmla="*/ 2147483647 w 126"/>
                <a:gd name="T33" fmla="*/ 2147483647 h 97"/>
                <a:gd name="T34" fmla="*/ 2147483647 w 126"/>
                <a:gd name="T35" fmla="*/ 2147483647 h 97"/>
                <a:gd name="T36" fmla="*/ 2147483647 w 126"/>
                <a:gd name="T37" fmla="*/ 2147483647 h 97"/>
                <a:gd name="T38" fmla="*/ 2147483647 w 126"/>
                <a:gd name="T39" fmla="*/ 2147483647 h 97"/>
                <a:gd name="T40" fmla="*/ 2147483647 w 126"/>
                <a:gd name="T41" fmla="*/ 1200970471 h 97"/>
                <a:gd name="T42" fmla="*/ 2147483647 w 126"/>
                <a:gd name="T43" fmla="*/ 2147483647 h 97"/>
                <a:gd name="T44" fmla="*/ 2147483647 w 126"/>
                <a:gd name="T45" fmla="*/ 1200970471 h 97"/>
                <a:gd name="T46" fmla="*/ 2147483647 w 126"/>
                <a:gd name="T47" fmla="*/ 2147483647 h 97"/>
                <a:gd name="T48" fmla="*/ 2147483647 w 126"/>
                <a:gd name="T49" fmla="*/ 2147483647 h 97"/>
                <a:gd name="T50" fmla="*/ 2147483647 w 126"/>
                <a:gd name="T51" fmla="*/ 2147483647 h 97"/>
                <a:gd name="T52" fmla="*/ 2147483647 w 126"/>
                <a:gd name="T53" fmla="*/ 2147483647 h 97"/>
                <a:gd name="T54" fmla="*/ 2147483647 w 126"/>
                <a:gd name="T55" fmla="*/ 2147483647 h 97"/>
                <a:gd name="T56" fmla="*/ 2147483647 w 126"/>
                <a:gd name="T57" fmla="*/ 2147483647 h 97"/>
                <a:gd name="T58" fmla="*/ 2147483647 w 126"/>
                <a:gd name="T59" fmla="*/ 2147483647 h 97"/>
                <a:gd name="T60" fmla="*/ 2147483647 w 126"/>
                <a:gd name="T61" fmla="*/ 2147483647 h 97"/>
                <a:gd name="T62" fmla="*/ 2147483647 w 126"/>
                <a:gd name="T63" fmla="*/ 2147483647 h 97"/>
                <a:gd name="T64" fmla="*/ 2147483647 w 126"/>
                <a:gd name="T65" fmla="*/ 2147483647 h 97"/>
                <a:gd name="T66" fmla="*/ 2147483647 w 126"/>
                <a:gd name="T67" fmla="*/ 2147483647 h 97"/>
                <a:gd name="T68" fmla="*/ 2147483647 w 126"/>
                <a:gd name="T69" fmla="*/ 2147483647 h 97"/>
                <a:gd name="T70" fmla="*/ 2147483647 w 126"/>
                <a:gd name="T71" fmla="*/ 2147483647 h 97"/>
                <a:gd name="T72" fmla="*/ 2147483647 w 126"/>
                <a:gd name="T73" fmla="*/ 2147483647 h 97"/>
                <a:gd name="T74" fmla="*/ 2147483647 w 126"/>
                <a:gd name="T75" fmla="*/ 2147483647 h 97"/>
                <a:gd name="T76" fmla="*/ 2147483647 w 126"/>
                <a:gd name="T77" fmla="*/ 2147483647 h 97"/>
                <a:gd name="T78" fmla="*/ 2147483647 w 126"/>
                <a:gd name="T79" fmla="*/ 2147483647 h 97"/>
                <a:gd name="T80" fmla="*/ 2147483647 w 126"/>
                <a:gd name="T81" fmla="*/ 2147483647 h 97"/>
                <a:gd name="T82" fmla="*/ 2147483647 w 126"/>
                <a:gd name="T83" fmla="*/ 2147483647 h 97"/>
                <a:gd name="T84" fmla="*/ 2147483647 w 126"/>
                <a:gd name="T85" fmla="*/ 2147483647 h 97"/>
                <a:gd name="T86" fmla="*/ 2147483647 w 126"/>
                <a:gd name="T87" fmla="*/ 2147483647 h 97"/>
                <a:gd name="T88" fmla="*/ 2147483647 w 126"/>
                <a:gd name="T89" fmla="*/ 2147483647 h 97"/>
                <a:gd name="T90" fmla="*/ 2147483647 w 126"/>
                <a:gd name="T91" fmla="*/ 2147483647 h 97"/>
                <a:gd name="T92" fmla="*/ 2147483647 w 126"/>
                <a:gd name="T93" fmla="*/ 2147483647 h 97"/>
                <a:gd name="T94" fmla="*/ 2147483647 w 126"/>
                <a:gd name="T95" fmla="*/ 2147483647 h 97"/>
                <a:gd name="T96" fmla="*/ 2147483647 w 126"/>
                <a:gd name="T97" fmla="*/ 2147483647 h 97"/>
                <a:gd name="T98" fmla="*/ 2147483647 w 126"/>
                <a:gd name="T99" fmla="*/ 2147483647 h 97"/>
                <a:gd name="T100" fmla="*/ 2147483647 w 126"/>
                <a:gd name="T101" fmla="*/ 2147483647 h 97"/>
                <a:gd name="T102" fmla="*/ 2147483647 w 126"/>
                <a:gd name="T103" fmla="*/ 2147483647 h 97"/>
                <a:gd name="T104" fmla="*/ 2147483647 w 126"/>
                <a:gd name="T105" fmla="*/ 2147483647 h 97"/>
                <a:gd name="T106" fmla="*/ 2147483647 w 126"/>
                <a:gd name="T107" fmla="*/ 2147483647 h 97"/>
                <a:gd name="T108" fmla="*/ 2147483647 w 126"/>
                <a:gd name="T109" fmla="*/ 2147483647 h 9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6"/>
                <a:gd name="T166" fmla="*/ 0 h 97"/>
                <a:gd name="T167" fmla="*/ 126 w 126"/>
                <a:gd name="T168" fmla="*/ 97 h 9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6" h="97">
                  <a:moveTo>
                    <a:pt x="126" y="53"/>
                  </a:moveTo>
                  <a:lnTo>
                    <a:pt x="126" y="53"/>
                  </a:lnTo>
                  <a:lnTo>
                    <a:pt x="126" y="45"/>
                  </a:lnTo>
                  <a:lnTo>
                    <a:pt x="124" y="38"/>
                  </a:lnTo>
                  <a:lnTo>
                    <a:pt x="121" y="31"/>
                  </a:lnTo>
                  <a:lnTo>
                    <a:pt x="117" y="24"/>
                  </a:lnTo>
                  <a:lnTo>
                    <a:pt x="109" y="17"/>
                  </a:lnTo>
                  <a:lnTo>
                    <a:pt x="105" y="15"/>
                  </a:lnTo>
                  <a:lnTo>
                    <a:pt x="99" y="12"/>
                  </a:lnTo>
                  <a:lnTo>
                    <a:pt x="99" y="34"/>
                  </a:lnTo>
                  <a:lnTo>
                    <a:pt x="103" y="35"/>
                  </a:lnTo>
                  <a:lnTo>
                    <a:pt x="106" y="36"/>
                  </a:lnTo>
                  <a:lnTo>
                    <a:pt x="111" y="39"/>
                  </a:lnTo>
                  <a:lnTo>
                    <a:pt x="114" y="45"/>
                  </a:lnTo>
                  <a:lnTo>
                    <a:pt x="114" y="50"/>
                  </a:lnTo>
                  <a:lnTo>
                    <a:pt x="113" y="55"/>
                  </a:lnTo>
                  <a:lnTo>
                    <a:pt x="110" y="59"/>
                  </a:lnTo>
                  <a:lnTo>
                    <a:pt x="107" y="62"/>
                  </a:lnTo>
                  <a:lnTo>
                    <a:pt x="103" y="63"/>
                  </a:lnTo>
                  <a:lnTo>
                    <a:pt x="99" y="63"/>
                  </a:lnTo>
                  <a:lnTo>
                    <a:pt x="99" y="76"/>
                  </a:lnTo>
                  <a:lnTo>
                    <a:pt x="109" y="74"/>
                  </a:lnTo>
                  <a:lnTo>
                    <a:pt x="113" y="72"/>
                  </a:lnTo>
                  <a:lnTo>
                    <a:pt x="117" y="70"/>
                  </a:lnTo>
                  <a:lnTo>
                    <a:pt x="121" y="68"/>
                  </a:lnTo>
                  <a:lnTo>
                    <a:pt x="122" y="63"/>
                  </a:lnTo>
                  <a:lnTo>
                    <a:pt x="125" y="58"/>
                  </a:lnTo>
                  <a:lnTo>
                    <a:pt x="126" y="53"/>
                  </a:lnTo>
                  <a:close/>
                  <a:moveTo>
                    <a:pt x="99" y="12"/>
                  </a:moveTo>
                  <a:lnTo>
                    <a:pt x="99" y="12"/>
                  </a:lnTo>
                  <a:lnTo>
                    <a:pt x="82" y="5"/>
                  </a:lnTo>
                  <a:lnTo>
                    <a:pt x="65" y="1"/>
                  </a:lnTo>
                  <a:lnTo>
                    <a:pt x="52" y="0"/>
                  </a:lnTo>
                  <a:lnTo>
                    <a:pt x="40" y="1"/>
                  </a:lnTo>
                  <a:lnTo>
                    <a:pt x="40" y="5"/>
                  </a:lnTo>
                  <a:lnTo>
                    <a:pt x="42" y="5"/>
                  </a:lnTo>
                  <a:lnTo>
                    <a:pt x="45" y="8"/>
                  </a:lnTo>
                  <a:lnTo>
                    <a:pt x="46" y="11"/>
                  </a:lnTo>
                  <a:lnTo>
                    <a:pt x="46" y="13"/>
                  </a:lnTo>
                  <a:lnTo>
                    <a:pt x="46" y="16"/>
                  </a:lnTo>
                  <a:lnTo>
                    <a:pt x="44" y="19"/>
                  </a:lnTo>
                  <a:lnTo>
                    <a:pt x="40" y="20"/>
                  </a:lnTo>
                  <a:lnTo>
                    <a:pt x="40" y="76"/>
                  </a:lnTo>
                  <a:lnTo>
                    <a:pt x="40" y="80"/>
                  </a:lnTo>
                  <a:lnTo>
                    <a:pt x="40" y="84"/>
                  </a:lnTo>
                  <a:lnTo>
                    <a:pt x="40" y="96"/>
                  </a:lnTo>
                  <a:lnTo>
                    <a:pt x="49" y="91"/>
                  </a:lnTo>
                  <a:lnTo>
                    <a:pt x="59" y="82"/>
                  </a:lnTo>
                  <a:lnTo>
                    <a:pt x="69" y="77"/>
                  </a:lnTo>
                  <a:lnTo>
                    <a:pt x="73" y="76"/>
                  </a:lnTo>
                  <a:lnTo>
                    <a:pt x="79" y="76"/>
                  </a:lnTo>
                  <a:lnTo>
                    <a:pt x="90" y="76"/>
                  </a:lnTo>
                  <a:lnTo>
                    <a:pt x="99" y="76"/>
                  </a:lnTo>
                  <a:lnTo>
                    <a:pt x="99" y="63"/>
                  </a:lnTo>
                  <a:lnTo>
                    <a:pt x="97" y="63"/>
                  </a:lnTo>
                  <a:lnTo>
                    <a:pt x="92" y="62"/>
                  </a:lnTo>
                  <a:lnTo>
                    <a:pt x="88" y="59"/>
                  </a:lnTo>
                  <a:lnTo>
                    <a:pt x="86" y="54"/>
                  </a:lnTo>
                  <a:lnTo>
                    <a:pt x="84" y="49"/>
                  </a:lnTo>
                  <a:lnTo>
                    <a:pt x="86" y="42"/>
                  </a:lnTo>
                  <a:lnTo>
                    <a:pt x="88" y="39"/>
                  </a:lnTo>
                  <a:lnTo>
                    <a:pt x="91" y="36"/>
                  </a:lnTo>
                  <a:lnTo>
                    <a:pt x="95" y="35"/>
                  </a:lnTo>
                  <a:lnTo>
                    <a:pt x="99" y="34"/>
                  </a:lnTo>
                  <a:lnTo>
                    <a:pt x="99" y="12"/>
                  </a:lnTo>
                  <a:close/>
                  <a:moveTo>
                    <a:pt x="40" y="1"/>
                  </a:moveTo>
                  <a:lnTo>
                    <a:pt x="40" y="1"/>
                  </a:lnTo>
                  <a:lnTo>
                    <a:pt x="33" y="3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6" y="7"/>
                  </a:lnTo>
                  <a:lnTo>
                    <a:pt x="40" y="5"/>
                  </a:lnTo>
                  <a:lnTo>
                    <a:pt x="40" y="1"/>
                  </a:lnTo>
                  <a:close/>
                  <a:moveTo>
                    <a:pt x="33" y="97"/>
                  </a:moveTo>
                  <a:lnTo>
                    <a:pt x="33" y="97"/>
                  </a:lnTo>
                  <a:lnTo>
                    <a:pt x="40" y="96"/>
                  </a:lnTo>
                  <a:lnTo>
                    <a:pt x="40" y="84"/>
                  </a:lnTo>
                  <a:lnTo>
                    <a:pt x="38" y="85"/>
                  </a:lnTo>
                  <a:lnTo>
                    <a:pt x="36" y="89"/>
                  </a:lnTo>
                  <a:lnTo>
                    <a:pt x="33" y="92"/>
                  </a:lnTo>
                  <a:lnTo>
                    <a:pt x="33" y="97"/>
                  </a:lnTo>
                  <a:close/>
                  <a:moveTo>
                    <a:pt x="40" y="20"/>
                  </a:moveTo>
                  <a:lnTo>
                    <a:pt x="40" y="76"/>
                  </a:lnTo>
                  <a:lnTo>
                    <a:pt x="37" y="72"/>
                  </a:lnTo>
                  <a:lnTo>
                    <a:pt x="33" y="69"/>
                  </a:lnTo>
                  <a:lnTo>
                    <a:pt x="33" y="32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3" y="15"/>
                  </a:lnTo>
                  <a:lnTo>
                    <a:pt x="34" y="17"/>
                  </a:lnTo>
                  <a:lnTo>
                    <a:pt x="36" y="19"/>
                  </a:lnTo>
                  <a:lnTo>
                    <a:pt x="40" y="20"/>
                  </a:lnTo>
                  <a:close/>
                  <a:moveTo>
                    <a:pt x="33" y="3"/>
                  </a:moveTo>
                  <a:lnTo>
                    <a:pt x="33" y="3"/>
                  </a:lnTo>
                  <a:lnTo>
                    <a:pt x="23" y="7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30" y="23"/>
                  </a:lnTo>
                  <a:lnTo>
                    <a:pt x="33" y="26"/>
                  </a:lnTo>
                  <a:lnTo>
                    <a:pt x="33" y="15"/>
                  </a:lnTo>
                  <a:lnTo>
                    <a:pt x="32" y="13"/>
                  </a:lnTo>
                  <a:lnTo>
                    <a:pt x="33" y="11"/>
                  </a:lnTo>
                  <a:lnTo>
                    <a:pt x="33" y="3"/>
                  </a:lnTo>
                  <a:close/>
                  <a:moveTo>
                    <a:pt x="23" y="97"/>
                  </a:moveTo>
                  <a:lnTo>
                    <a:pt x="23" y="97"/>
                  </a:lnTo>
                  <a:lnTo>
                    <a:pt x="27" y="97"/>
                  </a:lnTo>
                  <a:lnTo>
                    <a:pt x="33" y="97"/>
                  </a:lnTo>
                  <a:lnTo>
                    <a:pt x="33" y="92"/>
                  </a:lnTo>
                  <a:lnTo>
                    <a:pt x="27" y="92"/>
                  </a:lnTo>
                  <a:lnTo>
                    <a:pt x="23" y="91"/>
                  </a:lnTo>
                  <a:lnTo>
                    <a:pt x="23" y="97"/>
                  </a:lnTo>
                  <a:close/>
                  <a:moveTo>
                    <a:pt x="33" y="32"/>
                  </a:moveTo>
                  <a:lnTo>
                    <a:pt x="33" y="69"/>
                  </a:lnTo>
                  <a:lnTo>
                    <a:pt x="27" y="68"/>
                  </a:lnTo>
                  <a:lnTo>
                    <a:pt x="23" y="69"/>
                  </a:lnTo>
                  <a:lnTo>
                    <a:pt x="23" y="65"/>
                  </a:lnTo>
                  <a:lnTo>
                    <a:pt x="26" y="62"/>
                  </a:lnTo>
                  <a:lnTo>
                    <a:pt x="27" y="59"/>
                  </a:lnTo>
                  <a:lnTo>
                    <a:pt x="29" y="55"/>
                  </a:lnTo>
                  <a:lnTo>
                    <a:pt x="29" y="50"/>
                  </a:lnTo>
                  <a:lnTo>
                    <a:pt x="26" y="47"/>
                  </a:lnTo>
                  <a:lnTo>
                    <a:pt x="23" y="45"/>
                  </a:lnTo>
                  <a:lnTo>
                    <a:pt x="23" y="43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32" y="34"/>
                  </a:lnTo>
                  <a:lnTo>
                    <a:pt x="33" y="32"/>
                  </a:lnTo>
                  <a:close/>
                  <a:moveTo>
                    <a:pt x="23" y="7"/>
                  </a:moveTo>
                  <a:lnTo>
                    <a:pt x="23" y="7"/>
                  </a:lnTo>
                  <a:lnTo>
                    <a:pt x="17" y="11"/>
                  </a:lnTo>
                  <a:lnTo>
                    <a:pt x="13" y="16"/>
                  </a:lnTo>
                  <a:lnTo>
                    <a:pt x="8" y="21"/>
                  </a:lnTo>
                  <a:lnTo>
                    <a:pt x="6" y="27"/>
                  </a:lnTo>
                  <a:lnTo>
                    <a:pt x="2" y="40"/>
                  </a:lnTo>
                  <a:lnTo>
                    <a:pt x="0" y="54"/>
                  </a:lnTo>
                  <a:lnTo>
                    <a:pt x="2" y="66"/>
                  </a:lnTo>
                  <a:lnTo>
                    <a:pt x="4" y="78"/>
                  </a:lnTo>
                  <a:lnTo>
                    <a:pt x="8" y="88"/>
                  </a:lnTo>
                  <a:lnTo>
                    <a:pt x="13" y="91"/>
                  </a:lnTo>
                  <a:lnTo>
                    <a:pt x="15" y="93"/>
                  </a:lnTo>
                  <a:lnTo>
                    <a:pt x="23" y="97"/>
                  </a:lnTo>
                  <a:lnTo>
                    <a:pt x="23" y="91"/>
                  </a:lnTo>
                  <a:lnTo>
                    <a:pt x="22" y="91"/>
                  </a:lnTo>
                  <a:lnTo>
                    <a:pt x="18" y="88"/>
                  </a:lnTo>
                  <a:lnTo>
                    <a:pt x="17" y="84"/>
                  </a:lnTo>
                  <a:lnTo>
                    <a:pt x="15" y="80"/>
                  </a:lnTo>
                  <a:lnTo>
                    <a:pt x="17" y="74"/>
                  </a:lnTo>
                  <a:lnTo>
                    <a:pt x="19" y="72"/>
                  </a:lnTo>
                  <a:lnTo>
                    <a:pt x="23" y="69"/>
                  </a:lnTo>
                  <a:lnTo>
                    <a:pt x="23" y="65"/>
                  </a:lnTo>
                  <a:lnTo>
                    <a:pt x="18" y="66"/>
                  </a:lnTo>
                  <a:lnTo>
                    <a:pt x="13" y="65"/>
                  </a:lnTo>
                  <a:lnTo>
                    <a:pt x="10" y="62"/>
                  </a:lnTo>
                  <a:lnTo>
                    <a:pt x="7" y="58"/>
                  </a:lnTo>
                  <a:lnTo>
                    <a:pt x="7" y="54"/>
                  </a:lnTo>
                  <a:lnTo>
                    <a:pt x="8" y="49"/>
                  </a:lnTo>
                  <a:lnTo>
                    <a:pt x="11" y="46"/>
                  </a:lnTo>
                  <a:lnTo>
                    <a:pt x="14" y="43"/>
                  </a:lnTo>
                  <a:lnTo>
                    <a:pt x="18" y="43"/>
                  </a:lnTo>
                  <a:lnTo>
                    <a:pt x="23" y="43"/>
                  </a:lnTo>
                  <a:lnTo>
                    <a:pt x="23" y="39"/>
                  </a:lnTo>
                  <a:lnTo>
                    <a:pt x="18" y="38"/>
                  </a:lnTo>
                  <a:lnTo>
                    <a:pt x="15" y="35"/>
                  </a:lnTo>
                  <a:lnTo>
                    <a:pt x="14" y="32"/>
                  </a:lnTo>
                  <a:lnTo>
                    <a:pt x="13" y="28"/>
                  </a:lnTo>
                  <a:lnTo>
                    <a:pt x="14" y="24"/>
                  </a:lnTo>
                  <a:lnTo>
                    <a:pt x="18" y="20"/>
                  </a:lnTo>
                  <a:lnTo>
                    <a:pt x="23" y="19"/>
                  </a:lnTo>
                  <a:lnTo>
                    <a:pt x="2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40" name="组合 199"/>
            <p:cNvGrpSpPr>
              <a:grpSpLocks/>
            </p:cNvGrpSpPr>
            <p:nvPr/>
          </p:nvGrpSpPr>
          <p:grpSpPr bwMode="auto">
            <a:xfrm>
              <a:off x="4993271" y="1871434"/>
              <a:ext cx="174810" cy="224275"/>
              <a:chOff x="0" y="0"/>
              <a:chExt cx="265113" cy="334963"/>
            </a:xfrm>
            <a:grpFill/>
          </p:grpSpPr>
          <p:sp>
            <p:nvSpPr>
              <p:cNvPr id="48" name="Freeform 186"/>
              <p:cNvSpPr>
                <a:spLocks noChangeArrowheads="1"/>
              </p:cNvSpPr>
              <p:nvPr/>
            </p:nvSpPr>
            <p:spPr bwMode="auto">
              <a:xfrm>
                <a:off x="0" y="9525"/>
                <a:ext cx="252413" cy="325438"/>
              </a:xfrm>
              <a:custGeom>
                <a:avLst/>
                <a:gdLst>
                  <a:gd name="T0" fmla="*/ 159 w 159"/>
                  <a:gd name="T1" fmla="*/ 36 h 205"/>
                  <a:gd name="T2" fmla="*/ 151 w 159"/>
                  <a:gd name="T3" fmla="*/ 32 h 205"/>
                  <a:gd name="T4" fmla="*/ 56 w 159"/>
                  <a:gd name="T5" fmla="*/ 185 h 205"/>
                  <a:gd name="T6" fmla="*/ 56 w 159"/>
                  <a:gd name="T7" fmla="*/ 185 h 205"/>
                  <a:gd name="T8" fmla="*/ 53 w 159"/>
                  <a:gd name="T9" fmla="*/ 189 h 205"/>
                  <a:gd name="T10" fmla="*/ 50 w 159"/>
                  <a:gd name="T11" fmla="*/ 191 h 205"/>
                  <a:gd name="T12" fmla="*/ 46 w 159"/>
                  <a:gd name="T13" fmla="*/ 193 h 205"/>
                  <a:gd name="T14" fmla="*/ 41 w 159"/>
                  <a:gd name="T15" fmla="*/ 194 h 205"/>
                  <a:gd name="T16" fmla="*/ 37 w 159"/>
                  <a:gd name="T17" fmla="*/ 195 h 205"/>
                  <a:gd name="T18" fmla="*/ 31 w 159"/>
                  <a:gd name="T19" fmla="*/ 194 h 205"/>
                  <a:gd name="T20" fmla="*/ 27 w 159"/>
                  <a:gd name="T21" fmla="*/ 193 h 205"/>
                  <a:gd name="T22" fmla="*/ 22 w 159"/>
                  <a:gd name="T23" fmla="*/ 191 h 205"/>
                  <a:gd name="T24" fmla="*/ 22 w 159"/>
                  <a:gd name="T25" fmla="*/ 191 h 205"/>
                  <a:gd name="T26" fmla="*/ 18 w 159"/>
                  <a:gd name="T27" fmla="*/ 187 h 205"/>
                  <a:gd name="T28" fmla="*/ 15 w 159"/>
                  <a:gd name="T29" fmla="*/ 185 h 205"/>
                  <a:gd name="T30" fmla="*/ 12 w 159"/>
                  <a:gd name="T31" fmla="*/ 180 h 205"/>
                  <a:gd name="T32" fmla="*/ 10 w 159"/>
                  <a:gd name="T33" fmla="*/ 175 h 205"/>
                  <a:gd name="T34" fmla="*/ 10 w 159"/>
                  <a:gd name="T35" fmla="*/ 171 h 205"/>
                  <a:gd name="T36" fmla="*/ 10 w 159"/>
                  <a:gd name="T37" fmla="*/ 166 h 205"/>
                  <a:gd name="T38" fmla="*/ 11 w 159"/>
                  <a:gd name="T39" fmla="*/ 162 h 205"/>
                  <a:gd name="T40" fmla="*/ 12 w 159"/>
                  <a:gd name="T41" fmla="*/ 157 h 205"/>
                  <a:gd name="T42" fmla="*/ 107 w 159"/>
                  <a:gd name="T43" fmla="*/ 4 h 205"/>
                  <a:gd name="T44" fmla="*/ 100 w 159"/>
                  <a:gd name="T45" fmla="*/ 0 h 205"/>
                  <a:gd name="T46" fmla="*/ 4 w 159"/>
                  <a:gd name="T47" fmla="*/ 155 h 205"/>
                  <a:gd name="T48" fmla="*/ 4 w 159"/>
                  <a:gd name="T49" fmla="*/ 155 h 205"/>
                  <a:gd name="T50" fmla="*/ 2 w 159"/>
                  <a:gd name="T51" fmla="*/ 160 h 205"/>
                  <a:gd name="T52" fmla="*/ 0 w 159"/>
                  <a:gd name="T53" fmla="*/ 167 h 205"/>
                  <a:gd name="T54" fmla="*/ 0 w 159"/>
                  <a:gd name="T55" fmla="*/ 172 h 205"/>
                  <a:gd name="T56" fmla="*/ 2 w 159"/>
                  <a:gd name="T57" fmla="*/ 179 h 205"/>
                  <a:gd name="T58" fmla="*/ 3 w 159"/>
                  <a:gd name="T59" fmla="*/ 185 h 205"/>
                  <a:gd name="T60" fmla="*/ 7 w 159"/>
                  <a:gd name="T61" fmla="*/ 190 h 205"/>
                  <a:gd name="T62" fmla="*/ 11 w 159"/>
                  <a:gd name="T63" fmla="*/ 195 h 205"/>
                  <a:gd name="T64" fmla="*/ 16 w 159"/>
                  <a:gd name="T65" fmla="*/ 199 h 205"/>
                  <a:gd name="T66" fmla="*/ 16 w 159"/>
                  <a:gd name="T67" fmla="*/ 199 h 205"/>
                  <a:gd name="T68" fmla="*/ 23 w 159"/>
                  <a:gd name="T69" fmla="*/ 202 h 205"/>
                  <a:gd name="T70" fmla="*/ 30 w 159"/>
                  <a:gd name="T71" fmla="*/ 203 h 205"/>
                  <a:gd name="T72" fmla="*/ 35 w 159"/>
                  <a:gd name="T73" fmla="*/ 205 h 205"/>
                  <a:gd name="T74" fmla="*/ 42 w 159"/>
                  <a:gd name="T75" fmla="*/ 205 h 205"/>
                  <a:gd name="T76" fmla="*/ 48 w 159"/>
                  <a:gd name="T77" fmla="*/ 202 h 205"/>
                  <a:gd name="T78" fmla="*/ 53 w 159"/>
                  <a:gd name="T79" fmla="*/ 199 h 205"/>
                  <a:gd name="T80" fmla="*/ 58 w 159"/>
                  <a:gd name="T81" fmla="*/ 195 h 205"/>
                  <a:gd name="T82" fmla="*/ 62 w 159"/>
                  <a:gd name="T83" fmla="*/ 191 h 205"/>
                  <a:gd name="T84" fmla="*/ 159 w 159"/>
                  <a:gd name="T85" fmla="*/ 36 h 20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59"/>
                  <a:gd name="T130" fmla="*/ 0 h 205"/>
                  <a:gd name="T131" fmla="*/ 159 w 159"/>
                  <a:gd name="T132" fmla="*/ 205 h 20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59" h="205">
                    <a:moveTo>
                      <a:pt x="159" y="36"/>
                    </a:moveTo>
                    <a:lnTo>
                      <a:pt x="151" y="32"/>
                    </a:lnTo>
                    <a:lnTo>
                      <a:pt x="56" y="185"/>
                    </a:lnTo>
                    <a:lnTo>
                      <a:pt x="56" y="185"/>
                    </a:lnTo>
                    <a:lnTo>
                      <a:pt x="53" y="189"/>
                    </a:lnTo>
                    <a:lnTo>
                      <a:pt x="50" y="191"/>
                    </a:lnTo>
                    <a:lnTo>
                      <a:pt x="46" y="193"/>
                    </a:lnTo>
                    <a:lnTo>
                      <a:pt x="41" y="194"/>
                    </a:lnTo>
                    <a:lnTo>
                      <a:pt x="37" y="195"/>
                    </a:lnTo>
                    <a:lnTo>
                      <a:pt x="31" y="194"/>
                    </a:lnTo>
                    <a:lnTo>
                      <a:pt x="27" y="193"/>
                    </a:lnTo>
                    <a:lnTo>
                      <a:pt x="22" y="191"/>
                    </a:lnTo>
                    <a:lnTo>
                      <a:pt x="22" y="191"/>
                    </a:lnTo>
                    <a:lnTo>
                      <a:pt x="18" y="187"/>
                    </a:lnTo>
                    <a:lnTo>
                      <a:pt x="15" y="185"/>
                    </a:lnTo>
                    <a:lnTo>
                      <a:pt x="12" y="180"/>
                    </a:lnTo>
                    <a:lnTo>
                      <a:pt x="10" y="175"/>
                    </a:lnTo>
                    <a:lnTo>
                      <a:pt x="10" y="171"/>
                    </a:lnTo>
                    <a:lnTo>
                      <a:pt x="10" y="166"/>
                    </a:lnTo>
                    <a:lnTo>
                      <a:pt x="11" y="162"/>
                    </a:lnTo>
                    <a:lnTo>
                      <a:pt x="12" y="157"/>
                    </a:lnTo>
                    <a:lnTo>
                      <a:pt x="107" y="4"/>
                    </a:lnTo>
                    <a:lnTo>
                      <a:pt x="100" y="0"/>
                    </a:lnTo>
                    <a:lnTo>
                      <a:pt x="4" y="155"/>
                    </a:lnTo>
                    <a:lnTo>
                      <a:pt x="4" y="155"/>
                    </a:lnTo>
                    <a:lnTo>
                      <a:pt x="2" y="160"/>
                    </a:lnTo>
                    <a:lnTo>
                      <a:pt x="0" y="167"/>
                    </a:lnTo>
                    <a:lnTo>
                      <a:pt x="0" y="172"/>
                    </a:lnTo>
                    <a:lnTo>
                      <a:pt x="2" y="179"/>
                    </a:lnTo>
                    <a:lnTo>
                      <a:pt x="3" y="185"/>
                    </a:lnTo>
                    <a:lnTo>
                      <a:pt x="7" y="190"/>
                    </a:lnTo>
                    <a:lnTo>
                      <a:pt x="11" y="195"/>
                    </a:lnTo>
                    <a:lnTo>
                      <a:pt x="16" y="199"/>
                    </a:lnTo>
                    <a:lnTo>
                      <a:pt x="16" y="199"/>
                    </a:lnTo>
                    <a:lnTo>
                      <a:pt x="23" y="202"/>
                    </a:lnTo>
                    <a:lnTo>
                      <a:pt x="30" y="203"/>
                    </a:lnTo>
                    <a:lnTo>
                      <a:pt x="35" y="205"/>
                    </a:lnTo>
                    <a:lnTo>
                      <a:pt x="42" y="205"/>
                    </a:lnTo>
                    <a:lnTo>
                      <a:pt x="48" y="202"/>
                    </a:lnTo>
                    <a:lnTo>
                      <a:pt x="53" y="199"/>
                    </a:lnTo>
                    <a:lnTo>
                      <a:pt x="58" y="195"/>
                    </a:lnTo>
                    <a:lnTo>
                      <a:pt x="62" y="191"/>
                    </a:lnTo>
                    <a:lnTo>
                      <a:pt x="159" y="36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49" name="Freeform 187"/>
              <p:cNvSpPr>
                <a:spLocks noChangeArrowheads="1"/>
              </p:cNvSpPr>
              <p:nvPr/>
            </p:nvSpPr>
            <p:spPr bwMode="auto">
              <a:xfrm>
                <a:off x="142875" y="0"/>
                <a:ext cx="122238" cy="82550"/>
              </a:xfrm>
              <a:custGeom>
                <a:avLst/>
                <a:gdLst>
                  <a:gd name="T0" fmla="*/ 75 w 77"/>
                  <a:gd name="T1" fmla="*/ 50 h 52"/>
                  <a:gd name="T2" fmla="*/ 75 w 77"/>
                  <a:gd name="T3" fmla="*/ 50 h 52"/>
                  <a:gd name="T4" fmla="*/ 74 w 77"/>
                  <a:gd name="T5" fmla="*/ 51 h 52"/>
                  <a:gd name="T6" fmla="*/ 71 w 77"/>
                  <a:gd name="T7" fmla="*/ 52 h 52"/>
                  <a:gd name="T8" fmla="*/ 69 w 77"/>
                  <a:gd name="T9" fmla="*/ 52 h 52"/>
                  <a:gd name="T10" fmla="*/ 67 w 77"/>
                  <a:gd name="T11" fmla="*/ 51 h 52"/>
                  <a:gd name="T12" fmla="*/ 2 w 77"/>
                  <a:gd name="T13" fmla="*/ 12 h 52"/>
                  <a:gd name="T14" fmla="*/ 2 w 77"/>
                  <a:gd name="T15" fmla="*/ 12 h 52"/>
                  <a:gd name="T16" fmla="*/ 0 w 77"/>
                  <a:gd name="T17" fmla="*/ 9 h 52"/>
                  <a:gd name="T18" fmla="*/ 0 w 77"/>
                  <a:gd name="T19" fmla="*/ 8 h 52"/>
                  <a:gd name="T20" fmla="*/ 0 w 77"/>
                  <a:gd name="T21" fmla="*/ 5 h 52"/>
                  <a:gd name="T22" fmla="*/ 0 w 77"/>
                  <a:gd name="T23" fmla="*/ 2 h 52"/>
                  <a:gd name="T24" fmla="*/ 0 w 77"/>
                  <a:gd name="T25" fmla="*/ 2 h 52"/>
                  <a:gd name="T26" fmla="*/ 1 w 77"/>
                  <a:gd name="T27" fmla="*/ 1 h 52"/>
                  <a:gd name="T28" fmla="*/ 4 w 77"/>
                  <a:gd name="T29" fmla="*/ 0 h 52"/>
                  <a:gd name="T30" fmla="*/ 6 w 77"/>
                  <a:gd name="T31" fmla="*/ 0 h 52"/>
                  <a:gd name="T32" fmla="*/ 8 w 77"/>
                  <a:gd name="T33" fmla="*/ 1 h 52"/>
                  <a:gd name="T34" fmla="*/ 74 w 77"/>
                  <a:gd name="T35" fmla="*/ 42 h 52"/>
                  <a:gd name="T36" fmla="*/ 74 w 77"/>
                  <a:gd name="T37" fmla="*/ 42 h 52"/>
                  <a:gd name="T38" fmla="*/ 75 w 77"/>
                  <a:gd name="T39" fmla="*/ 43 h 52"/>
                  <a:gd name="T40" fmla="*/ 77 w 77"/>
                  <a:gd name="T41" fmla="*/ 46 h 52"/>
                  <a:gd name="T42" fmla="*/ 77 w 77"/>
                  <a:gd name="T43" fmla="*/ 47 h 52"/>
                  <a:gd name="T44" fmla="*/ 75 w 77"/>
                  <a:gd name="T45" fmla="*/ 50 h 52"/>
                  <a:gd name="T46" fmla="*/ 75 w 77"/>
                  <a:gd name="T47" fmla="*/ 50 h 5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77"/>
                  <a:gd name="T73" fmla="*/ 0 h 52"/>
                  <a:gd name="T74" fmla="*/ 77 w 77"/>
                  <a:gd name="T75" fmla="*/ 52 h 5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77" h="52">
                    <a:moveTo>
                      <a:pt x="75" y="50"/>
                    </a:moveTo>
                    <a:lnTo>
                      <a:pt x="75" y="50"/>
                    </a:lnTo>
                    <a:lnTo>
                      <a:pt x="74" y="51"/>
                    </a:lnTo>
                    <a:lnTo>
                      <a:pt x="71" y="52"/>
                    </a:lnTo>
                    <a:lnTo>
                      <a:pt x="69" y="52"/>
                    </a:lnTo>
                    <a:lnTo>
                      <a:pt x="67" y="51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74" y="42"/>
                    </a:lnTo>
                    <a:lnTo>
                      <a:pt x="74" y="42"/>
                    </a:lnTo>
                    <a:lnTo>
                      <a:pt x="75" y="43"/>
                    </a:lnTo>
                    <a:lnTo>
                      <a:pt x="77" y="46"/>
                    </a:lnTo>
                    <a:lnTo>
                      <a:pt x="77" y="47"/>
                    </a:lnTo>
                    <a:lnTo>
                      <a:pt x="75" y="50"/>
                    </a:lnTo>
                    <a:lnTo>
                      <a:pt x="75" y="5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50" name="Freeform 188"/>
              <p:cNvSpPr>
                <a:spLocks noChangeArrowheads="1"/>
              </p:cNvSpPr>
              <p:nvPr/>
            </p:nvSpPr>
            <p:spPr bwMode="auto">
              <a:xfrm>
                <a:off x="42863" y="68262"/>
                <a:ext cx="173038" cy="234950"/>
              </a:xfrm>
              <a:custGeom>
                <a:avLst/>
                <a:gdLst>
                  <a:gd name="T0" fmla="*/ 109 w 109"/>
                  <a:gd name="T1" fmla="*/ 5 h 148"/>
                  <a:gd name="T2" fmla="*/ 99 w 109"/>
                  <a:gd name="T3" fmla="*/ 0 h 148"/>
                  <a:gd name="T4" fmla="*/ 15 w 109"/>
                  <a:gd name="T5" fmla="*/ 137 h 148"/>
                  <a:gd name="T6" fmla="*/ 15 w 109"/>
                  <a:gd name="T7" fmla="*/ 137 h 148"/>
                  <a:gd name="T8" fmla="*/ 12 w 109"/>
                  <a:gd name="T9" fmla="*/ 139 h 148"/>
                  <a:gd name="T10" fmla="*/ 8 w 109"/>
                  <a:gd name="T11" fmla="*/ 142 h 148"/>
                  <a:gd name="T12" fmla="*/ 4 w 109"/>
                  <a:gd name="T13" fmla="*/ 143 h 148"/>
                  <a:gd name="T14" fmla="*/ 0 w 109"/>
                  <a:gd name="T15" fmla="*/ 143 h 148"/>
                  <a:gd name="T16" fmla="*/ 0 w 109"/>
                  <a:gd name="T17" fmla="*/ 143 h 148"/>
                  <a:gd name="T18" fmla="*/ 0 w 109"/>
                  <a:gd name="T19" fmla="*/ 145 h 148"/>
                  <a:gd name="T20" fmla="*/ 0 w 109"/>
                  <a:gd name="T21" fmla="*/ 145 h 148"/>
                  <a:gd name="T22" fmla="*/ 7 w 109"/>
                  <a:gd name="T23" fmla="*/ 148 h 148"/>
                  <a:gd name="T24" fmla="*/ 14 w 109"/>
                  <a:gd name="T25" fmla="*/ 148 h 148"/>
                  <a:gd name="T26" fmla="*/ 21 w 109"/>
                  <a:gd name="T27" fmla="*/ 145 h 148"/>
                  <a:gd name="T28" fmla="*/ 25 w 109"/>
                  <a:gd name="T29" fmla="*/ 141 h 148"/>
                  <a:gd name="T30" fmla="*/ 109 w 109"/>
                  <a:gd name="T31" fmla="*/ 5 h 14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9"/>
                  <a:gd name="T49" fmla="*/ 0 h 148"/>
                  <a:gd name="T50" fmla="*/ 109 w 109"/>
                  <a:gd name="T51" fmla="*/ 148 h 14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9" h="148">
                    <a:moveTo>
                      <a:pt x="109" y="5"/>
                    </a:moveTo>
                    <a:lnTo>
                      <a:pt x="99" y="0"/>
                    </a:lnTo>
                    <a:lnTo>
                      <a:pt x="15" y="137"/>
                    </a:lnTo>
                    <a:lnTo>
                      <a:pt x="15" y="137"/>
                    </a:lnTo>
                    <a:lnTo>
                      <a:pt x="12" y="139"/>
                    </a:lnTo>
                    <a:lnTo>
                      <a:pt x="8" y="142"/>
                    </a:lnTo>
                    <a:lnTo>
                      <a:pt x="4" y="143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7" y="148"/>
                    </a:lnTo>
                    <a:lnTo>
                      <a:pt x="14" y="148"/>
                    </a:lnTo>
                    <a:lnTo>
                      <a:pt x="21" y="145"/>
                    </a:lnTo>
                    <a:lnTo>
                      <a:pt x="25" y="141"/>
                    </a:lnTo>
                    <a:lnTo>
                      <a:pt x="109" y="5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sp>
          <p:nvSpPr>
            <p:cNvPr id="41" name="Freeform 189"/>
            <p:cNvSpPr>
              <a:spLocks noEditPoints="1" noChangeArrowheads="1"/>
            </p:cNvSpPr>
            <p:nvPr/>
          </p:nvSpPr>
          <p:spPr bwMode="auto">
            <a:xfrm>
              <a:off x="4142116" y="2953485"/>
              <a:ext cx="143594" cy="156249"/>
            </a:xfrm>
            <a:custGeom>
              <a:avLst/>
              <a:gdLst>
                <a:gd name="T0" fmla="*/ 2147483647 w 137"/>
                <a:gd name="T1" fmla="*/ 2147483647 h 147"/>
                <a:gd name="T2" fmla="*/ 2147483647 w 137"/>
                <a:gd name="T3" fmla="*/ 2147483647 h 147"/>
                <a:gd name="T4" fmla="*/ 2147483647 w 137"/>
                <a:gd name="T5" fmla="*/ 2147483647 h 147"/>
                <a:gd name="T6" fmla="*/ 2147483647 w 137"/>
                <a:gd name="T7" fmla="*/ 2147483647 h 147"/>
                <a:gd name="T8" fmla="*/ 2147483647 w 137"/>
                <a:gd name="T9" fmla="*/ 2147483647 h 147"/>
                <a:gd name="T10" fmla="*/ 2147483647 w 137"/>
                <a:gd name="T11" fmla="*/ 2147483647 h 147"/>
                <a:gd name="T12" fmla="*/ 2147483647 w 137"/>
                <a:gd name="T13" fmla="*/ 2147483647 h 147"/>
                <a:gd name="T14" fmla="*/ 2147483647 w 137"/>
                <a:gd name="T15" fmla="*/ 2147483647 h 147"/>
                <a:gd name="T16" fmla="*/ 2147483647 w 137"/>
                <a:gd name="T17" fmla="*/ 2147483647 h 147"/>
                <a:gd name="T18" fmla="*/ 2147483647 w 137"/>
                <a:gd name="T19" fmla="*/ 2147483647 h 147"/>
                <a:gd name="T20" fmla="*/ 2147483647 w 137"/>
                <a:gd name="T21" fmla="*/ 2147483647 h 147"/>
                <a:gd name="T22" fmla="*/ 2147483647 w 137"/>
                <a:gd name="T23" fmla="*/ 2147483647 h 147"/>
                <a:gd name="T24" fmla="*/ 2147483647 w 137"/>
                <a:gd name="T25" fmla="*/ 2147483647 h 147"/>
                <a:gd name="T26" fmla="*/ 2147483647 w 137"/>
                <a:gd name="T27" fmla="*/ 2147483647 h 147"/>
                <a:gd name="T28" fmla="*/ 2147483647 w 137"/>
                <a:gd name="T29" fmla="*/ 2147483647 h 147"/>
                <a:gd name="T30" fmla="*/ 2147483647 w 137"/>
                <a:gd name="T31" fmla="*/ 2147483647 h 147"/>
                <a:gd name="T32" fmla="*/ 2147483647 w 137"/>
                <a:gd name="T33" fmla="*/ 2147483647 h 147"/>
                <a:gd name="T34" fmla="*/ 2147483647 w 137"/>
                <a:gd name="T35" fmla="*/ 2147483647 h 147"/>
                <a:gd name="T36" fmla="*/ 2147483647 w 137"/>
                <a:gd name="T37" fmla="*/ 2147483647 h 147"/>
                <a:gd name="T38" fmla="*/ 2147483647 w 137"/>
                <a:gd name="T39" fmla="*/ 2147483647 h 147"/>
                <a:gd name="T40" fmla="*/ 2147483647 w 137"/>
                <a:gd name="T41" fmla="*/ 2147483647 h 147"/>
                <a:gd name="T42" fmla="*/ 2147483647 w 137"/>
                <a:gd name="T43" fmla="*/ 2147483647 h 147"/>
                <a:gd name="T44" fmla="*/ 2147483647 w 137"/>
                <a:gd name="T45" fmla="*/ 2147483647 h 147"/>
                <a:gd name="T46" fmla="*/ 2147483647 w 137"/>
                <a:gd name="T47" fmla="*/ 2147483647 h 147"/>
                <a:gd name="T48" fmla="*/ 2147483647 w 137"/>
                <a:gd name="T49" fmla="*/ 2147483647 h 147"/>
                <a:gd name="T50" fmla="*/ 2147483647 w 137"/>
                <a:gd name="T51" fmla="*/ 2147483647 h 147"/>
                <a:gd name="T52" fmla="*/ 2147483647 w 137"/>
                <a:gd name="T53" fmla="*/ 2147483647 h 147"/>
                <a:gd name="T54" fmla="*/ 2147483647 w 137"/>
                <a:gd name="T55" fmla="*/ 2147483647 h 147"/>
                <a:gd name="T56" fmla="*/ 2147483647 w 137"/>
                <a:gd name="T57" fmla="*/ 1200972364 h 147"/>
                <a:gd name="T58" fmla="*/ 2147483647 w 137"/>
                <a:gd name="T59" fmla="*/ 2147483647 h 147"/>
                <a:gd name="T60" fmla="*/ 2147483647 w 137"/>
                <a:gd name="T61" fmla="*/ 2147483647 h 147"/>
                <a:gd name="T62" fmla="*/ 2147483647 w 137"/>
                <a:gd name="T63" fmla="*/ 2147483647 h 147"/>
                <a:gd name="T64" fmla="*/ 2147483647 w 137"/>
                <a:gd name="T65" fmla="*/ 2147483647 h 147"/>
                <a:gd name="T66" fmla="*/ 2147483647 w 137"/>
                <a:gd name="T67" fmla="*/ 2147483647 h 147"/>
                <a:gd name="T68" fmla="*/ 2147483647 w 137"/>
                <a:gd name="T69" fmla="*/ 2147483647 h 147"/>
                <a:gd name="T70" fmla="*/ 2147483647 w 137"/>
                <a:gd name="T71" fmla="*/ 2147483647 h 147"/>
                <a:gd name="T72" fmla="*/ 2147483647 w 137"/>
                <a:gd name="T73" fmla="*/ 2147483647 h 147"/>
                <a:gd name="T74" fmla="*/ 2147483647 w 137"/>
                <a:gd name="T75" fmla="*/ 2147483647 h 147"/>
                <a:gd name="T76" fmla="*/ 2147483647 w 137"/>
                <a:gd name="T77" fmla="*/ 2147483647 h 147"/>
                <a:gd name="T78" fmla="*/ 2147483647 w 137"/>
                <a:gd name="T79" fmla="*/ 2147483647 h 147"/>
                <a:gd name="T80" fmla="*/ 2147483647 w 137"/>
                <a:gd name="T81" fmla="*/ 2147483647 h 147"/>
                <a:gd name="T82" fmla="*/ 2147483647 w 137"/>
                <a:gd name="T83" fmla="*/ 2147483647 h 147"/>
                <a:gd name="T84" fmla="*/ 2147483647 w 137"/>
                <a:gd name="T85" fmla="*/ 2147483647 h 147"/>
                <a:gd name="T86" fmla="*/ 2147483647 w 137"/>
                <a:gd name="T87" fmla="*/ 0 h 147"/>
                <a:gd name="T88" fmla="*/ 2147483647 w 137"/>
                <a:gd name="T89" fmla="*/ 2147483647 h 147"/>
                <a:gd name="T90" fmla="*/ 2147483647 w 137"/>
                <a:gd name="T91" fmla="*/ 2147483647 h 147"/>
                <a:gd name="T92" fmla="*/ 2147483647 w 137"/>
                <a:gd name="T93" fmla="*/ 2147483647 h 147"/>
                <a:gd name="T94" fmla="*/ 2147483647 w 137"/>
                <a:gd name="T95" fmla="*/ 2147483647 h 147"/>
                <a:gd name="T96" fmla="*/ 2147483647 w 137"/>
                <a:gd name="T97" fmla="*/ 2147483647 h 147"/>
                <a:gd name="T98" fmla="*/ 2147483647 w 137"/>
                <a:gd name="T99" fmla="*/ 2147483647 h 147"/>
                <a:gd name="T100" fmla="*/ 2147483647 w 137"/>
                <a:gd name="T101" fmla="*/ 2147483647 h 147"/>
                <a:gd name="T102" fmla="*/ 2147483647 w 137"/>
                <a:gd name="T103" fmla="*/ 2147483647 h 147"/>
                <a:gd name="T104" fmla="*/ 2147483647 w 137"/>
                <a:gd name="T105" fmla="*/ 2147483647 h 147"/>
                <a:gd name="T106" fmla="*/ 2147483647 w 137"/>
                <a:gd name="T107" fmla="*/ 2147483647 h 147"/>
                <a:gd name="T108" fmla="*/ 2147483647 w 137"/>
                <a:gd name="T109" fmla="*/ 2147483647 h 147"/>
                <a:gd name="T110" fmla="*/ 2147483647 w 137"/>
                <a:gd name="T111" fmla="*/ 2147483647 h 147"/>
                <a:gd name="T112" fmla="*/ 2147483647 w 137"/>
                <a:gd name="T113" fmla="*/ 2147483647 h 147"/>
                <a:gd name="T114" fmla="*/ 2147483647 w 137"/>
                <a:gd name="T115" fmla="*/ 2147483647 h 147"/>
                <a:gd name="T116" fmla="*/ 2147483647 w 137"/>
                <a:gd name="T117" fmla="*/ 2147483647 h 147"/>
                <a:gd name="T118" fmla="*/ 2147483647 w 137"/>
                <a:gd name="T119" fmla="*/ 2147483647 h 147"/>
                <a:gd name="T120" fmla="*/ 0 w 137"/>
                <a:gd name="T121" fmla="*/ 2147483647 h 147"/>
                <a:gd name="T122" fmla="*/ 2147483647 w 137"/>
                <a:gd name="T123" fmla="*/ 2147483647 h 14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37"/>
                <a:gd name="T187" fmla="*/ 0 h 147"/>
                <a:gd name="T188" fmla="*/ 137 w 137"/>
                <a:gd name="T189" fmla="*/ 147 h 14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37" h="147">
                  <a:moveTo>
                    <a:pt x="103" y="51"/>
                  </a:moveTo>
                  <a:lnTo>
                    <a:pt x="103" y="51"/>
                  </a:lnTo>
                  <a:lnTo>
                    <a:pt x="106" y="59"/>
                  </a:lnTo>
                  <a:lnTo>
                    <a:pt x="107" y="68"/>
                  </a:lnTo>
                  <a:lnTo>
                    <a:pt x="106" y="77"/>
                  </a:lnTo>
                  <a:lnTo>
                    <a:pt x="103" y="84"/>
                  </a:lnTo>
                  <a:lnTo>
                    <a:pt x="103" y="51"/>
                  </a:lnTo>
                  <a:close/>
                  <a:moveTo>
                    <a:pt x="103" y="107"/>
                  </a:moveTo>
                  <a:lnTo>
                    <a:pt x="103" y="99"/>
                  </a:lnTo>
                  <a:lnTo>
                    <a:pt x="106" y="99"/>
                  </a:lnTo>
                  <a:lnTo>
                    <a:pt x="117" y="111"/>
                  </a:lnTo>
                  <a:lnTo>
                    <a:pt x="118" y="114"/>
                  </a:lnTo>
                  <a:lnTo>
                    <a:pt x="117" y="116"/>
                  </a:lnTo>
                  <a:lnTo>
                    <a:pt x="115" y="118"/>
                  </a:lnTo>
                  <a:lnTo>
                    <a:pt x="113" y="116"/>
                  </a:lnTo>
                  <a:lnTo>
                    <a:pt x="103" y="107"/>
                  </a:lnTo>
                  <a:close/>
                  <a:moveTo>
                    <a:pt x="103" y="38"/>
                  </a:moveTo>
                  <a:lnTo>
                    <a:pt x="103" y="28"/>
                  </a:lnTo>
                  <a:lnTo>
                    <a:pt x="113" y="20"/>
                  </a:lnTo>
                  <a:lnTo>
                    <a:pt x="115" y="19"/>
                  </a:lnTo>
                  <a:lnTo>
                    <a:pt x="117" y="20"/>
                  </a:lnTo>
                  <a:lnTo>
                    <a:pt x="118" y="23"/>
                  </a:lnTo>
                  <a:lnTo>
                    <a:pt x="117" y="24"/>
                  </a:lnTo>
                  <a:lnTo>
                    <a:pt x="106" y="36"/>
                  </a:lnTo>
                  <a:lnTo>
                    <a:pt x="103" y="38"/>
                  </a:lnTo>
                  <a:close/>
                  <a:moveTo>
                    <a:pt x="114" y="68"/>
                  </a:moveTo>
                  <a:lnTo>
                    <a:pt x="114" y="68"/>
                  </a:lnTo>
                  <a:lnTo>
                    <a:pt x="114" y="65"/>
                  </a:lnTo>
                  <a:lnTo>
                    <a:pt x="117" y="65"/>
                  </a:lnTo>
                  <a:lnTo>
                    <a:pt x="134" y="65"/>
                  </a:lnTo>
                  <a:lnTo>
                    <a:pt x="136" y="65"/>
                  </a:lnTo>
                  <a:lnTo>
                    <a:pt x="137" y="68"/>
                  </a:lnTo>
                  <a:lnTo>
                    <a:pt x="136" y="70"/>
                  </a:lnTo>
                  <a:lnTo>
                    <a:pt x="134" y="72"/>
                  </a:lnTo>
                  <a:lnTo>
                    <a:pt x="117" y="72"/>
                  </a:lnTo>
                  <a:lnTo>
                    <a:pt x="114" y="70"/>
                  </a:lnTo>
                  <a:lnTo>
                    <a:pt x="114" y="68"/>
                  </a:lnTo>
                  <a:close/>
                  <a:moveTo>
                    <a:pt x="69" y="30"/>
                  </a:moveTo>
                  <a:lnTo>
                    <a:pt x="69" y="30"/>
                  </a:lnTo>
                  <a:lnTo>
                    <a:pt x="80" y="32"/>
                  </a:lnTo>
                  <a:lnTo>
                    <a:pt x="90" y="36"/>
                  </a:lnTo>
                  <a:lnTo>
                    <a:pt x="98" y="43"/>
                  </a:lnTo>
                  <a:lnTo>
                    <a:pt x="103" y="51"/>
                  </a:lnTo>
                  <a:lnTo>
                    <a:pt x="103" y="84"/>
                  </a:lnTo>
                  <a:lnTo>
                    <a:pt x="98" y="93"/>
                  </a:lnTo>
                  <a:lnTo>
                    <a:pt x="90" y="100"/>
                  </a:lnTo>
                  <a:lnTo>
                    <a:pt x="90" y="130"/>
                  </a:lnTo>
                  <a:lnTo>
                    <a:pt x="88" y="137"/>
                  </a:lnTo>
                  <a:lnTo>
                    <a:pt x="84" y="142"/>
                  </a:lnTo>
                  <a:lnTo>
                    <a:pt x="79" y="146"/>
                  </a:lnTo>
                  <a:lnTo>
                    <a:pt x="71" y="147"/>
                  </a:lnTo>
                  <a:lnTo>
                    <a:pt x="69" y="147"/>
                  </a:lnTo>
                  <a:lnTo>
                    <a:pt x="69" y="114"/>
                  </a:lnTo>
                  <a:lnTo>
                    <a:pt x="82" y="114"/>
                  </a:lnTo>
                  <a:lnTo>
                    <a:pt x="82" y="97"/>
                  </a:lnTo>
                  <a:lnTo>
                    <a:pt x="83" y="96"/>
                  </a:lnTo>
                  <a:lnTo>
                    <a:pt x="84" y="95"/>
                  </a:lnTo>
                  <a:lnTo>
                    <a:pt x="91" y="89"/>
                  </a:lnTo>
                  <a:lnTo>
                    <a:pt x="95" y="84"/>
                  </a:lnTo>
                  <a:lnTo>
                    <a:pt x="98" y="76"/>
                  </a:lnTo>
                  <a:lnTo>
                    <a:pt x="99" y="68"/>
                  </a:lnTo>
                  <a:lnTo>
                    <a:pt x="99" y="62"/>
                  </a:lnTo>
                  <a:lnTo>
                    <a:pt x="96" y="57"/>
                  </a:lnTo>
                  <a:lnTo>
                    <a:pt x="94" y="51"/>
                  </a:lnTo>
                  <a:lnTo>
                    <a:pt x="91" y="47"/>
                  </a:lnTo>
                  <a:lnTo>
                    <a:pt x="86" y="43"/>
                  </a:lnTo>
                  <a:lnTo>
                    <a:pt x="82" y="40"/>
                  </a:lnTo>
                  <a:lnTo>
                    <a:pt x="75" y="39"/>
                  </a:lnTo>
                  <a:lnTo>
                    <a:pt x="69" y="38"/>
                  </a:lnTo>
                  <a:lnTo>
                    <a:pt x="69" y="30"/>
                  </a:lnTo>
                  <a:close/>
                  <a:moveTo>
                    <a:pt x="103" y="28"/>
                  </a:moveTo>
                  <a:lnTo>
                    <a:pt x="100" y="31"/>
                  </a:lnTo>
                  <a:lnTo>
                    <a:pt x="99" y="34"/>
                  </a:lnTo>
                  <a:lnTo>
                    <a:pt x="100" y="36"/>
                  </a:lnTo>
                  <a:lnTo>
                    <a:pt x="103" y="38"/>
                  </a:lnTo>
                  <a:lnTo>
                    <a:pt x="103" y="28"/>
                  </a:lnTo>
                  <a:close/>
                  <a:moveTo>
                    <a:pt x="103" y="99"/>
                  </a:moveTo>
                  <a:lnTo>
                    <a:pt x="103" y="99"/>
                  </a:lnTo>
                  <a:lnTo>
                    <a:pt x="100" y="99"/>
                  </a:lnTo>
                  <a:lnTo>
                    <a:pt x="99" y="101"/>
                  </a:lnTo>
                  <a:lnTo>
                    <a:pt x="100" y="104"/>
                  </a:lnTo>
                  <a:lnTo>
                    <a:pt x="103" y="107"/>
                  </a:lnTo>
                  <a:lnTo>
                    <a:pt x="103" y="99"/>
                  </a:lnTo>
                  <a:close/>
                  <a:moveTo>
                    <a:pt x="69" y="24"/>
                  </a:moveTo>
                  <a:lnTo>
                    <a:pt x="69" y="0"/>
                  </a:lnTo>
                  <a:lnTo>
                    <a:pt x="72" y="1"/>
                  </a:lnTo>
                  <a:lnTo>
                    <a:pt x="72" y="4"/>
                  </a:lnTo>
                  <a:lnTo>
                    <a:pt x="72" y="20"/>
                  </a:lnTo>
                  <a:lnTo>
                    <a:pt x="72" y="23"/>
                  </a:lnTo>
                  <a:lnTo>
                    <a:pt x="69" y="24"/>
                  </a:lnTo>
                  <a:close/>
                  <a:moveTo>
                    <a:pt x="69" y="147"/>
                  </a:moveTo>
                  <a:lnTo>
                    <a:pt x="67" y="147"/>
                  </a:lnTo>
                  <a:lnTo>
                    <a:pt x="60" y="146"/>
                  </a:lnTo>
                  <a:lnTo>
                    <a:pt x="53" y="142"/>
                  </a:lnTo>
                  <a:lnTo>
                    <a:pt x="49" y="137"/>
                  </a:lnTo>
                  <a:lnTo>
                    <a:pt x="48" y="130"/>
                  </a:lnTo>
                  <a:lnTo>
                    <a:pt x="48" y="99"/>
                  </a:lnTo>
                  <a:lnTo>
                    <a:pt x="41" y="92"/>
                  </a:lnTo>
                  <a:lnTo>
                    <a:pt x="35" y="84"/>
                  </a:lnTo>
                  <a:lnTo>
                    <a:pt x="35" y="51"/>
                  </a:lnTo>
                  <a:lnTo>
                    <a:pt x="41" y="43"/>
                  </a:lnTo>
                  <a:lnTo>
                    <a:pt x="49" y="36"/>
                  </a:lnTo>
                  <a:lnTo>
                    <a:pt x="59" y="32"/>
                  </a:lnTo>
                  <a:lnTo>
                    <a:pt x="64" y="31"/>
                  </a:lnTo>
                  <a:lnTo>
                    <a:pt x="69" y="30"/>
                  </a:lnTo>
                  <a:lnTo>
                    <a:pt x="69" y="38"/>
                  </a:lnTo>
                  <a:lnTo>
                    <a:pt x="64" y="39"/>
                  </a:lnTo>
                  <a:lnTo>
                    <a:pt x="57" y="40"/>
                  </a:lnTo>
                  <a:lnTo>
                    <a:pt x="53" y="43"/>
                  </a:lnTo>
                  <a:lnTo>
                    <a:pt x="48" y="47"/>
                  </a:lnTo>
                  <a:lnTo>
                    <a:pt x="45" y="51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40" y="68"/>
                  </a:lnTo>
                  <a:lnTo>
                    <a:pt x="41" y="76"/>
                  </a:lnTo>
                  <a:lnTo>
                    <a:pt x="44" y="82"/>
                  </a:lnTo>
                  <a:lnTo>
                    <a:pt x="48" y="89"/>
                  </a:lnTo>
                  <a:lnTo>
                    <a:pt x="54" y="93"/>
                  </a:lnTo>
                  <a:lnTo>
                    <a:pt x="56" y="95"/>
                  </a:lnTo>
                  <a:lnTo>
                    <a:pt x="56" y="97"/>
                  </a:lnTo>
                  <a:lnTo>
                    <a:pt x="56" y="114"/>
                  </a:lnTo>
                  <a:lnTo>
                    <a:pt x="69" y="114"/>
                  </a:lnTo>
                  <a:lnTo>
                    <a:pt x="69" y="147"/>
                  </a:lnTo>
                  <a:close/>
                  <a:moveTo>
                    <a:pt x="69" y="0"/>
                  </a:moveTo>
                  <a:lnTo>
                    <a:pt x="69" y="24"/>
                  </a:lnTo>
                  <a:lnTo>
                    <a:pt x="67" y="23"/>
                  </a:lnTo>
                  <a:lnTo>
                    <a:pt x="65" y="20"/>
                  </a:lnTo>
                  <a:lnTo>
                    <a:pt x="65" y="4"/>
                  </a:lnTo>
                  <a:lnTo>
                    <a:pt x="67" y="1"/>
                  </a:lnTo>
                  <a:lnTo>
                    <a:pt x="69" y="0"/>
                  </a:lnTo>
                  <a:close/>
                  <a:moveTo>
                    <a:pt x="35" y="107"/>
                  </a:moveTo>
                  <a:lnTo>
                    <a:pt x="38" y="104"/>
                  </a:lnTo>
                  <a:lnTo>
                    <a:pt x="38" y="101"/>
                  </a:lnTo>
                  <a:lnTo>
                    <a:pt x="38" y="99"/>
                  </a:lnTo>
                  <a:lnTo>
                    <a:pt x="35" y="99"/>
                  </a:lnTo>
                  <a:lnTo>
                    <a:pt x="35" y="107"/>
                  </a:lnTo>
                  <a:close/>
                  <a:moveTo>
                    <a:pt x="35" y="38"/>
                  </a:moveTo>
                  <a:lnTo>
                    <a:pt x="35" y="38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1"/>
                  </a:lnTo>
                  <a:lnTo>
                    <a:pt x="35" y="30"/>
                  </a:lnTo>
                  <a:lnTo>
                    <a:pt x="35" y="38"/>
                  </a:lnTo>
                  <a:close/>
                  <a:moveTo>
                    <a:pt x="35" y="84"/>
                  </a:moveTo>
                  <a:lnTo>
                    <a:pt x="35" y="84"/>
                  </a:lnTo>
                  <a:lnTo>
                    <a:pt x="33" y="76"/>
                  </a:lnTo>
                  <a:lnTo>
                    <a:pt x="31" y="68"/>
                  </a:lnTo>
                  <a:lnTo>
                    <a:pt x="33" y="59"/>
                  </a:lnTo>
                  <a:lnTo>
                    <a:pt x="35" y="51"/>
                  </a:lnTo>
                  <a:lnTo>
                    <a:pt x="35" y="84"/>
                  </a:lnTo>
                  <a:close/>
                  <a:moveTo>
                    <a:pt x="35" y="30"/>
                  </a:moveTo>
                  <a:lnTo>
                    <a:pt x="35" y="38"/>
                  </a:lnTo>
                  <a:lnTo>
                    <a:pt x="33" y="36"/>
                  </a:lnTo>
                  <a:lnTo>
                    <a:pt x="21" y="24"/>
                  </a:lnTo>
                  <a:lnTo>
                    <a:pt x="19" y="23"/>
                  </a:lnTo>
                  <a:lnTo>
                    <a:pt x="21" y="20"/>
                  </a:lnTo>
                  <a:lnTo>
                    <a:pt x="23" y="19"/>
                  </a:lnTo>
                  <a:lnTo>
                    <a:pt x="26" y="20"/>
                  </a:lnTo>
                  <a:lnTo>
                    <a:pt x="35" y="30"/>
                  </a:lnTo>
                  <a:close/>
                  <a:moveTo>
                    <a:pt x="35" y="99"/>
                  </a:moveTo>
                  <a:lnTo>
                    <a:pt x="35" y="107"/>
                  </a:lnTo>
                  <a:lnTo>
                    <a:pt x="26" y="116"/>
                  </a:lnTo>
                  <a:lnTo>
                    <a:pt x="23" y="118"/>
                  </a:lnTo>
                  <a:lnTo>
                    <a:pt x="21" y="116"/>
                  </a:lnTo>
                  <a:lnTo>
                    <a:pt x="19" y="114"/>
                  </a:lnTo>
                  <a:lnTo>
                    <a:pt x="21" y="111"/>
                  </a:lnTo>
                  <a:lnTo>
                    <a:pt x="33" y="99"/>
                  </a:lnTo>
                  <a:lnTo>
                    <a:pt x="35" y="99"/>
                  </a:lnTo>
                  <a:close/>
                  <a:moveTo>
                    <a:pt x="4" y="65"/>
                  </a:moveTo>
                  <a:lnTo>
                    <a:pt x="4" y="65"/>
                  </a:lnTo>
                  <a:lnTo>
                    <a:pt x="21" y="65"/>
                  </a:lnTo>
                  <a:lnTo>
                    <a:pt x="23" y="65"/>
                  </a:lnTo>
                  <a:lnTo>
                    <a:pt x="25" y="68"/>
                  </a:lnTo>
                  <a:lnTo>
                    <a:pt x="23" y="70"/>
                  </a:lnTo>
                  <a:lnTo>
                    <a:pt x="21" y="72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2" y="65"/>
                  </a:lnTo>
                  <a:lnTo>
                    <a:pt x="4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42" name="组合 214"/>
            <p:cNvGrpSpPr>
              <a:grpSpLocks/>
            </p:cNvGrpSpPr>
            <p:nvPr/>
          </p:nvGrpSpPr>
          <p:grpSpPr bwMode="auto">
            <a:xfrm>
              <a:off x="4348139" y="1753451"/>
              <a:ext cx="104053" cy="171130"/>
              <a:chOff x="0" y="0"/>
              <a:chExt cx="160337" cy="255588"/>
            </a:xfrm>
            <a:grpFill/>
          </p:grpSpPr>
          <p:sp>
            <p:nvSpPr>
              <p:cNvPr id="44" name="Freeform 190"/>
              <p:cNvSpPr>
                <a:spLocks noChangeArrowheads="1"/>
              </p:cNvSpPr>
              <p:nvPr/>
            </p:nvSpPr>
            <p:spPr bwMode="auto">
              <a:xfrm>
                <a:off x="90487" y="179388"/>
                <a:ext cx="57150" cy="57150"/>
              </a:xfrm>
              <a:custGeom>
                <a:avLst/>
                <a:gdLst>
                  <a:gd name="T0" fmla="*/ 0 w 36"/>
                  <a:gd name="T1" fmla="*/ 22 h 36"/>
                  <a:gd name="T2" fmla="*/ 0 w 36"/>
                  <a:gd name="T3" fmla="*/ 22 h 36"/>
                  <a:gd name="T4" fmla="*/ 2 w 36"/>
                  <a:gd name="T5" fmla="*/ 27 h 36"/>
                  <a:gd name="T6" fmla="*/ 8 w 36"/>
                  <a:gd name="T7" fmla="*/ 33 h 36"/>
                  <a:gd name="T8" fmla="*/ 13 w 36"/>
                  <a:gd name="T9" fmla="*/ 36 h 36"/>
                  <a:gd name="T10" fmla="*/ 21 w 36"/>
                  <a:gd name="T11" fmla="*/ 36 h 36"/>
                  <a:gd name="T12" fmla="*/ 21 w 36"/>
                  <a:gd name="T13" fmla="*/ 36 h 36"/>
                  <a:gd name="T14" fmla="*/ 28 w 36"/>
                  <a:gd name="T15" fmla="*/ 33 h 36"/>
                  <a:gd name="T16" fmla="*/ 32 w 36"/>
                  <a:gd name="T17" fmla="*/ 29 h 36"/>
                  <a:gd name="T18" fmla="*/ 35 w 36"/>
                  <a:gd name="T19" fmla="*/ 22 h 36"/>
                  <a:gd name="T20" fmla="*/ 36 w 36"/>
                  <a:gd name="T21" fmla="*/ 15 h 36"/>
                  <a:gd name="T22" fmla="*/ 36 w 36"/>
                  <a:gd name="T23" fmla="*/ 15 h 36"/>
                  <a:gd name="T24" fmla="*/ 33 w 36"/>
                  <a:gd name="T25" fmla="*/ 8 h 36"/>
                  <a:gd name="T26" fmla="*/ 28 w 36"/>
                  <a:gd name="T27" fmla="*/ 3 h 36"/>
                  <a:gd name="T28" fmla="*/ 21 w 36"/>
                  <a:gd name="T29" fmla="*/ 0 h 36"/>
                  <a:gd name="T30" fmla="*/ 14 w 36"/>
                  <a:gd name="T31" fmla="*/ 0 h 36"/>
                  <a:gd name="T32" fmla="*/ 14 w 36"/>
                  <a:gd name="T33" fmla="*/ 0 h 36"/>
                  <a:gd name="T34" fmla="*/ 8 w 36"/>
                  <a:gd name="T35" fmla="*/ 3 h 36"/>
                  <a:gd name="T36" fmla="*/ 4 w 36"/>
                  <a:gd name="T37" fmla="*/ 8 h 36"/>
                  <a:gd name="T38" fmla="*/ 1 w 36"/>
                  <a:gd name="T39" fmla="*/ 14 h 36"/>
                  <a:gd name="T40" fmla="*/ 0 w 36"/>
                  <a:gd name="T41" fmla="*/ 22 h 36"/>
                  <a:gd name="T42" fmla="*/ 0 w 36"/>
                  <a:gd name="T43" fmla="*/ 22 h 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36"/>
                  <a:gd name="T67" fmla="*/ 0 h 36"/>
                  <a:gd name="T68" fmla="*/ 36 w 36"/>
                  <a:gd name="T69" fmla="*/ 36 h 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36" h="36">
                    <a:moveTo>
                      <a:pt x="0" y="22"/>
                    </a:moveTo>
                    <a:lnTo>
                      <a:pt x="0" y="22"/>
                    </a:lnTo>
                    <a:lnTo>
                      <a:pt x="2" y="27"/>
                    </a:lnTo>
                    <a:lnTo>
                      <a:pt x="8" y="33"/>
                    </a:lnTo>
                    <a:lnTo>
                      <a:pt x="13" y="3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28" y="33"/>
                    </a:lnTo>
                    <a:lnTo>
                      <a:pt x="32" y="29"/>
                    </a:lnTo>
                    <a:lnTo>
                      <a:pt x="35" y="22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3" y="8"/>
                    </a:lnTo>
                    <a:lnTo>
                      <a:pt x="28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8"/>
                    </a:lnTo>
                    <a:lnTo>
                      <a:pt x="1" y="14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45" name="Freeform 191"/>
              <p:cNvSpPr>
                <a:spLocks noChangeArrowheads="1"/>
              </p:cNvSpPr>
              <p:nvPr/>
            </p:nvSpPr>
            <p:spPr bwMode="auto">
              <a:xfrm>
                <a:off x="106362" y="0"/>
                <a:ext cx="53975" cy="192088"/>
              </a:xfrm>
              <a:custGeom>
                <a:avLst/>
                <a:gdLst>
                  <a:gd name="T0" fmla="*/ 0 w 34"/>
                  <a:gd name="T1" fmla="*/ 121 h 121"/>
                  <a:gd name="T2" fmla="*/ 0 w 34"/>
                  <a:gd name="T3" fmla="*/ 121 h 121"/>
                  <a:gd name="T4" fmla="*/ 21 w 34"/>
                  <a:gd name="T5" fmla="*/ 17 h 121"/>
                  <a:gd name="T6" fmla="*/ 21 w 34"/>
                  <a:gd name="T7" fmla="*/ 17 h 121"/>
                  <a:gd name="T8" fmla="*/ 27 w 34"/>
                  <a:gd name="T9" fmla="*/ 9 h 121"/>
                  <a:gd name="T10" fmla="*/ 31 w 34"/>
                  <a:gd name="T11" fmla="*/ 2 h 121"/>
                  <a:gd name="T12" fmla="*/ 34 w 34"/>
                  <a:gd name="T13" fmla="*/ 0 h 121"/>
                  <a:gd name="T14" fmla="*/ 34 w 34"/>
                  <a:gd name="T15" fmla="*/ 0 h 121"/>
                  <a:gd name="T16" fmla="*/ 31 w 34"/>
                  <a:gd name="T17" fmla="*/ 19 h 121"/>
                  <a:gd name="T18" fmla="*/ 25 w 34"/>
                  <a:gd name="T19" fmla="*/ 61 h 121"/>
                  <a:gd name="T20" fmla="*/ 14 w 34"/>
                  <a:gd name="T21" fmla="*/ 121 h 121"/>
                  <a:gd name="T22" fmla="*/ 0 w 34"/>
                  <a:gd name="T23" fmla="*/ 121 h 12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4"/>
                  <a:gd name="T37" fmla="*/ 0 h 121"/>
                  <a:gd name="T38" fmla="*/ 34 w 34"/>
                  <a:gd name="T39" fmla="*/ 121 h 12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4" h="121">
                    <a:moveTo>
                      <a:pt x="0" y="121"/>
                    </a:moveTo>
                    <a:lnTo>
                      <a:pt x="0" y="121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7" y="9"/>
                    </a:lnTo>
                    <a:lnTo>
                      <a:pt x="31" y="2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1" y="19"/>
                    </a:lnTo>
                    <a:lnTo>
                      <a:pt x="25" y="61"/>
                    </a:lnTo>
                    <a:lnTo>
                      <a:pt x="14" y="121"/>
                    </a:lnTo>
                    <a:lnTo>
                      <a:pt x="0" y="121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46" name="Freeform 192"/>
              <p:cNvSpPr>
                <a:spLocks noChangeArrowheads="1"/>
              </p:cNvSpPr>
              <p:nvPr/>
            </p:nvSpPr>
            <p:spPr bwMode="auto">
              <a:xfrm>
                <a:off x="0" y="30163"/>
                <a:ext cx="123825" cy="166688"/>
              </a:xfrm>
              <a:custGeom>
                <a:avLst/>
                <a:gdLst>
                  <a:gd name="T0" fmla="*/ 77 w 78"/>
                  <a:gd name="T1" fmla="*/ 98 h 105"/>
                  <a:gd name="T2" fmla="*/ 19 w 78"/>
                  <a:gd name="T3" fmla="*/ 13 h 105"/>
                  <a:gd name="T4" fmla="*/ 0 w 78"/>
                  <a:gd name="T5" fmla="*/ 0 h 105"/>
                  <a:gd name="T6" fmla="*/ 8 w 78"/>
                  <a:gd name="T7" fmla="*/ 20 h 105"/>
                  <a:gd name="T8" fmla="*/ 66 w 78"/>
                  <a:gd name="T9" fmla="*/ 105 h 105"/>
                  <a:gd name="T10" fmla="*/ 78 w 78"/>
                  <a:gd name="T11" fmla="*/ 98 h 105"/>
                  <a:gd name="T12" fmla="*/ 77 w 78"/>
                  <a:gd name="T13" fmla="*/ 98 h 10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8"/>
                  <a:gd name="T22" fmla="*/ 0 h 105"/>
                  <a:gd name="T23" fmla="*/ 78 w 78"/>
                  <a:gd name="T24" fmla="*/ 105 h 10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8" h="105">
                    <a:moveTo>
                      <a:pt x="77" y="98"/>
                    </a:moveTo>
                    <a:lnTo>
                      <a:pt x="19" y="13"/>
                    </a:lnTo>
                    <a:lnTo>
                      <a:pt x="0" y="0"/>
                    </a:lnTo>
                    <a:lnTo>
                      <a:pt x="8" y="20"/>
                    </a:lnTo>
                    <a:lnTo>
                      <a:pt x="66" y="105"/>
                    </a:lnTo>
                    <a:lnTo>
                      <a:pt x="78" y="98"/>
                    </a:lnTo>
                    <a:lnTo>
                      <a:pt x="77" y="98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  <p:sp>
            <p:nvSpPr>
              <p:cNvPr id="47" name="Freeform 193"/>
              <p:cNvSpPr>
                <a:spLocks noChangeArrowheads="1"/>
              </p:cNvSpPr>
              <p:nvPr/>
            </p:nvSpPr>
            <p:spPr bwMode="auto">
              <a:xfrm>
                <a:off x="119062" y="225425"/>
                <a:ext cx="14288" cy="30163"/>
              </a:xfrm>
              <a:custGeom>
                <a:avLst/>
                <a:gdLst>
                  <a:gd name="T0" fmla="*/ 7 w 9"/>
                  <a:gd name="T1" fmla="*/ 2 h 19"/>
                  <a:gd name="T2" fmla="*/ 7 w 9"/>
                  <a:gd name="T3" fmla="*/ 2 h 19"/>
                  <a:gd name="T4" fmla="*/ 6 w 9"/>
                  <a:gd name="T5" fmla="*/ 0 h 19"/>
                  <a:gd name="T6" fmla="*/ 3 w 9"/>
                  <a:gd name="T7" fmla="*/ 0 h 19"/>
                  <a:gd name="T8" fmla="*/ 3 w 9"/>
                  <a:gd name="T9" fmla="*/ 0 h 19"/>
                  <a:gd name="T10" fmla="*/ 0 w 9"/>
                  <a:gd name="T11" fmla="*/ 1 h 19"/>
                  <a:gd name="T12" fmla="*/ 0 w 9"/>
                  <a:gd name="T13" fmla="*/ 4 h 19"/>
                  <a:gd name="T14" fmla="*/ 3 w 9"/>
                  <a:gd name="T15" fmla="*/ 16 h 19"/>
                  <a:gd name="T16" fmla="*/ 3 w 9"/>
                  <a:gd name="T17" fmla="*/ 16 h 19"/>
                  <a:gd name="T18" fmla="*/ 3 w 9"/>
                  <a:gd name="T19" fmla="*/ 19 h 19"/>
                  <a:gd name="T20" fmla="*/ 6 w 9"/>
                  <a:gd name="T21" fmla="*/ 19 h 19"/>
                  <a:gd name="T22" fmla="*/ 6 w 9"/>
                  <a:gd name="T23" fmla="*/ 19 h 19"/>
                  <a:gd name="T24" fmla="*/ 9 w 9"/>
                  <a:gd name="T25" fmla="*/ 17 h 19"/>
                  <a:gd name="T26" fmla="*/ 9 w 9"/>
                  <a:gd name="T27" fmla="*/ 15 h 19"/>
                  <a:gd name="T28" fmla="*/ 7 w 9"/>
                  <a:gd name="T29" fmla="*/ 2 h 1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"/>
                  <a:gd name="T46" fmla="*/ 0 h 19"/>
                  <a:gd name="T47" fmla="*/ 9 w 9"/>
                  <a:gd name="T48" fmla="*/ 19 h 1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" h="19">
                    <a:moveTo>
                      <a:pt x="7" y="2"/>
                    </a:moveTo>
                    <a:lnTo>
                      <a:pt x="7" y="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3" y="16"/>
                    </a:lnTo>
                    <a:lnTo>
                      <a:pt x="3" y="16"/>
                    </a:lnTo>
                    <a:lnTo>
                      <a:pt x="3" y="19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7" y="2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  <a:latin typeface="Impact" pitchFamily="34" charset="0"/>
                  <a:ea typeface="微软雅黑" pitchFamily="34" charset="-122"/>
                  <a:sym typeface="Impact" pitchFamily="34" charset="0"/>
                </a:endParaRPr>
              </a:p>
            </p:txBody>
          </p:sp>
        </p:grpSp>
        <p:sp>
          <p:nvSpPr>
            <p:cNvPr id="43" name="Freeform 194"/>
            <p:cNvSpPr>
              <a:spLocks noEditPoints="1" noChangeArrowheads="1"/>
            </p:cNvSpPr>
            <p:nvPr/>
          </p:nvSpPr>
          <p:spPr bwMode="auto">
            <a:xfrm>
              <a:off x="4335655" y="876543"/>
              <a:ext cx="143594" cy="158375"/>
            </a:xfrm>
            <a:custGeom>
              <a:avLst/>
              <a:gdLst>
                <a:gd name="T0" fmla="*/ 2147483647 w 137"/>
                <a:gd name="T1" fmla="*/ 2147483647 h 149"/>
                <a:gd name="T2" fmla="*/ 2147483647 w 137"/>
                <a:gd name="T3" fmla="*/ 2147483647 h 149"/>
                <a:gd name="T4" fmla="*/ 2147483647 w 137"/>
                <a:gd name="T5" fmla="*/ 2147483647 h 149"/>
                <a:gd name="T6" fmla="*/ 2147483647 w 137"/>
                <a:gd name="T7" fmla="*/ 2147483647 h 149"/>
                <a:gd name="T8" fmla="*/ 2147483647 w 137"/>
                <a:gd name="T9" fmla="*/ 2147483647 h 149"/>
                <a:gd name="T10" fmla="*/ 2147483647 w 137"/>
                <a:gd name="T11" fmla="*/ 2147483647 h 149"/>
                <a:gd name="T12" fmla="*/ 2147483647 w 137"/>
                <a:gd name="T13" fmla="*/ 2147483647 h 149"/>
                <a:gd name="T14" fmla="*/ 2147483647 w 137"/>
                <a:gd name="T15" fmla="*/ 2147483647 h 149"/>
                <a:gd name="T16" fmla="*/ 2147483647 w 137"/>
                <a:gd name="T17" fmla="*/ 2147483647 h 149"/>
                <a:gd name="T18" fmla="*/ 2147483647 w 137"/>
                <a:gd name="T19" fmla="*/ 2147483647 h 149"/>
                <a:gd name="T20" fmla="*/ 2147483647 w 137"/>
                <a:gd name="T21" fmla="*/ 2147483647 h 149"/>
                <a:gd name="T22" fmla="*/ 2147483647 w 137"/>
                <a:gd name="T23" fmla="*/ 2147483647 h 149"/>
                <a:gd name="T24" fmla="*/ 2147483647 w 137"/>
                <a:gd name="T25" fmla="*/ 2147483647 h 149"/>
                <a:gd name="T26" fmla="*/ 2147483647 w 137"/>
                <a:gd name="T27" fmla="*/ 2147483647 h 149"/>
                <a:gd name="T28" fmla="*/ 2147483647 w 137"/>
                <a:gd name="T29" fmla="*/ 2147483647 h 149"/>
                <a:gd name="T30" fmla="*/ 2147483647 w 137"/>
                <a:gd name="T31" fmla="*/ 2147483647 h 149"/>
                <a:gd name="T32" fmla="*/ 2147483647 w 137"/>
                <a:gd name="T33" fmla="*/ 2147483647 h 149"/>
                <a:gd name="T34" fmla="*/ 2147483647 w 137"/>
                <a:gd name="T35" fmla="*/ 2147483647 h 149"/>
                <a:gd name="T36" fmla="*/ 2147483647 w 137"/>
                <a:gd name="T37" fmla="*/ 2147483647 h 149"/>
                <a:gd name="T38" fmla="*/ 2147483647 w 137"/>
                <a:gd name="T39" fmla="*/ 2147483647 h 149"/>
                <a:gd name="T40" fmla="*/ 2147483647 w 137"/>
                <a:gd name="T41" fmla="*/ 2147483647 h 149"/>
                <a:gd name="T42" fmla="*/ 2147483647 w 137"/>
                <a:gd name="T43" fmla="*/ 2147483647 h 149"/>
                <a:gd name="T44" fmla="*/ 2147483647 w 137"/>
                <a:gd name="T45" fmla="*/ 2147483647 h 149"/>
                <a:gd name="T46" fmla="*/ 2147483647 w 137"/>
                <a:gd name="T47" fmla="*/ 2147483647 h 149"/>
                <a:gd name="T48" fmla="*/ 2147483647 w 137"/>
                <a:gd name="T49" fmla="*/ 2147483647 h 149"/>
                <a:gd name="T50" fmla="*/ 2147483647 w 137"/>
                <a:gd name="T51" fmla="*/ 2147483647 h 149"/>
                <a:gd name="T52" fmla="*/ 2147483647 w 137"/>
                <a:gd name="T53" fmla="*/ 2147483647 h 149"/>
                <a:gd name="T54" fmla="*/ 2147483647 w 137"/>
                <a:gd name="T55" fmla="*/ 2147483647 h 149"/>
                <a:gd name="T56" fmla="*/ 2147483647 w 137"/>
                <a:gd name="T57" fmla="*/ 1200974671 h 149"/>
                <a:gd name="T58" fmla="*/ 2147483647 w 137"/>
                <a:gd name="T59" fmla="*/ 2147483647 h 149"/>
                <a:gd name="T60" fmla="*/ 2147483647 w 137"/>
                <a:gd name="T61" fmla="*/ 2147483647 h 149"/>
                <a:gd name="T62" fmla="*/ 2147483647 w 137"/>
                <a:gd name="T63" fmla="*/ 2147483647 h 149"/>
                <a:gd name="T64" fmla="*/ 2147483647 w 137"/>
                <a:gd name="T65" fmla="*/ 2147483647 h 149"/>
                <a:gd name="T66" fmla="*/ 2147483647 w 137"/>
                <a:gd name="T67" fmla="*/ 2147483647 h 149"/>
                <a:gd name="T68" fmla="*/ 2147483647 w 137"/>
                <a:gd name="T69" fmla="*/ 2147483647 h 149"/>
                <a:gd name="T70" fmla="*/ 2147483647 w 137"/>
                <a:gd name="T71" fmla="*/ 2147483647 h 149"/>
                <a:gd name="T72" fmla="*/ 2147483647 w 137"/>
                <a:gd name="T73" fmla="*/ 2147483647 h 149"/>
                <a:gd name="T74" fmla="*/ 2147483647 w 137"/>
                <a:gd name="T75" fmla="*/ 2147483647 h 149"/>
                <a:gd name="T76" fmla="*/ 2147483647 w 137"/>
                <a:gd name="T77" fmla="*/ 2147483647 h 149"/>
                <a:gd name="T78" fmla="*/ 2147483647 w 137"/>
                <a:gd name="T79" fmla="*/ 2147483647 h 149"/>
                <a:gd name="T80" fmla="*/ 2147483647 w 137"/>
                <a:gd name="T81" fmla="*/ 2147483647 h 149"/>
                <a:gd name="T82" fmla="*/ 2147483647 w 137"/>
                <a:gd name="T83" fmla="*/ 2147483647 h 149"/>
                <a:gd name="T84" fmla="*/ 2147483647 w 137"/>
                <a:gd name="T85" fmla="*/ 2147483647 h 149"/>
                <a:gd name="T86" fmla="*/ 2147483647 w 137"/>
                <a:gd name="T87" fmla="*/ 0 h 149"/>
                <a:gd name="T88" fmla="*/ 2147483647 w 137"/>
                <a:gd name="T89" fmla="*/ 2147483647 h 149"/>
                <a:gd name="T90" fmla="*/ 2147483647 w 137"/>
                <a:gd name="T91" fmla="*/ 2147483647 h 149"/>
                <a:gd name="T92" fmla="*/ 2147483647 w 137"/>
                <a:gd name="T93" fmla="*/ 2147483647 h 149"/>
                <a:gd name="T94" fmla="*/ 2147483647 w 137"/>
                <a:gd name="T95" fmla="*/ 2147483647 h 149"/>
                <a:gd name="T96" fmla="*/ 2147483647 w 137"/>
                <a:gd name="T97" fmla="*/ 2147483647 h 149"/>
                <a:gd name="T98" fmla="*/ 2147483647 w 137"/>
                <a:gd name="T99" fmla="*/ 2147483647 h 149"/>
                <a:gd name="T100" fmla="*/ 2147483647 w 137"/>
                <a:gd name="T101" fmla="*/ 2147483647 h 149"/>
                <a:gd name="T102" fmla="*/ 2147483647 w 137"/>
                <a:gd name="T103" fmla="*/ 2147483647 h 149"/>
                <a:gd name="T104" fmla="*/ 2147483647 w 137"/>
                <a:gd name="T105" fmla="*/ 2147483647 h 149"/>
                <a:gd name="T106" fmla="*/ 2147483647 w 137"/>
                <a:gd name="T107" fmla="*/ 2147483647 h 149"/>
                <a:gd name="T108" fmla="*/ 2147483647 w 137"/>
                <a:gd name="T109" fmla="*/ 2147483647 h 149"/>
                <a:gd name="T110" fmla="*/ 2147483647 w 137"/>
                <a:gd name="T111" fmla="*/ 2147483647 h 149"/>
                <a:gd name="T112" fmla="*/ 2147483647 w 137"/>
                <a:gd name="T113" fmla="*/ 2147483647 h 149"/>
                <a:gd name="T114" fmla="*/ 2147483647 w 137"/>
                <a:gd name="T115" fmla="*/ 2147483647 h 149"/>
                <a:gd name="T116" fmla="*/ 2147483647 w 137"/>
                <a:gd name="T117" fmla="*/ 2147483647 h 149"/>
                <a:gd name="T118" fmla="*/ 2147483647 w 137"/>
                <a:gd name="T119" fmla="*/ 2147483647 h 149"/>
                <a:gd name="T120" fmla="*/ 0 w 137"/>
                <a:gd name="T121" fmla="*/ 2147483647 h 149"/>
                <a:gd name="T122" fmla="*/ 2147483647 w 137"/>
                <a:gd name="T123" fmla="*/ 2147483647 h 1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37"/>
                <a:gd name="T187" fmla="*/ 0 h 149"/>
                <a:gd name="T188" fmla="*/ 137 w 137"/>
                <a:gd name="T189" fmla="*/ 149 h 14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37" h="149">
                  <a:moveTo>
                    <a:pt x="103" y="51"/>
                  </a:moveTo>
                  <a:lnTo>
                    <a:pt x="103" y="51"/>
                  </a:lnTo>
                  <a:lnTo>
                    <a:pt x="105" y="60"/>
                  </a:lnTo>
                  <a:lnTo>
                    <a:pt x="105" y="69"/>
                  </a:lnTo>
                  <a:lnTo>
                    <a:pt x="105" y="77"/>
                  </a:lnTo>
                  <a:lnTo>
                    <a:pt x="103" y="85"/>
                  </a:lnTo>
                  <a:lnTo>
                    <a:pt x="103" y="51"/>
                  </a:lnTo>
                  <a:close/>
                  <a:moveTo>
                    <a:pt x="103" y="108"/>
                  </a:moveTo>
                  <a:lnTo>
                    <a:pt x="103" y="99"/>
                  </a:lnTo>
                  <a:lnTo>
                    <a:pt x="104" y="100"/>
                  </a:lnTo>
                  <a:lnTo>
                    <a:pt x="116" y="112"/>
                  </a:lnTo>
                  <a:lnTo>
                    <a:pt x="118" y="115"/>
                  </a:lnTo>
                  <a:lnTo>
                    <a:pt x="116" y="116"/>
                  </a:lnTo>
                  <a:lnTo>
                    <a:pt x="114" y="118"/>
                  </a:lnTo>
                  <a:lnTo>
                    <a:pt x="111" y="116"/>
                  </a:lnTo>
                  <a:lnTo>
                    <a:pt x="103" y="108"/>
                  </a:lnTo>
                  <a:close/>
                  <a:moveTo>
                    <a:pt x="103" y="38"/>
                  </a:moveTo>
                  <a:lnTo>
                    <a:pt x="103" y="30"/>
                  </a:lnTo>
                  <a:lnTo>
                    <a:pt x="111" y="20"/>
                  </a:lnTo>
                  <a:lnTo>
                    <a:pt x="114" y="19"/>
                  </a:lnTo>
                  <a:lnTo>
                    <a:pt x="116" y="20"/>
                  </a:lnTo>
                  <a:lnTo>
                    <a:pt x="118" y="23"/>
                  </a:lnTo>
                  <a:lnTo>
                    <a:pt x="116" y="26"/>
                  </a:lnTo>
                  <a:lnTo>
                    <a:pt x="104" y="38"/>
                  </a:lnTo>
                  <a:lnTo>
                    <a:pt x="103" y="38"/>
                  </a:lnTo>
                  <a:close/>
                  <a:moveTo>
                    <a:pt x="112" y="69"/>
                  </a:moveTo>
                  <a:lnTo>
                    <a:pt x="112" y="69"/>
                  </a:lnTo>
                  <a:lnTo>
                    <a:pt x="114" y="66"/>
                  </a:lnTo>
                  <a:lnTo>
                    <a:pt x="116" y="65"/>
                  </a:lnTo>
                  <a:lnTo>
                    <a:pt x="133" y="65"/>
                  </a:lnTo>
                  <a:lnTo>
                    <a:pt x="135" y="66"/>
                  </a:lnTo>
                  <a:lnTo>
                    <a:pt x="137" y="69"/>
                  </a:lnTo>
                  <a:lnTo>
                    <a:pt x="135" y="72"/>
                  </a:lnTo>
                  <a:lnTo>
                    <a:pt x="133" y="72"/>
                  </a:lnTo>
                  <a:lnTo>
                    <a:pt x="116" y="72"/>
                  </a:lnTo>
                  <a:lnTo>
                    <a:pt x="114" y="72"/>
                  </a:lnTo>
                  <a:lnTo>
                    <a:pt x="112" y="69"/>
                  </a:lnTo>
                  <a:close/>
                  <a:moveTo>
                    <a:pt x="69" y="31"/>
                  </a:moveTo>
                  <a:lnTo>
                    <a:pt x="69" y="31"/>
                  </a:lnTo>
                  <a:lnTo>
                    <a:pt x="78" y="33"/>
                  </a:lnTo>
                  <a:lnTo>
                    <a:pt x="88" y="37"/>
                  </a:lnTo>
                  <a:lnTo>
                    <a:pt x="96" y="43"/>
                  </a:lnTo>
                  <a:lnTo>
                    <a:pt x="103" y="51"/>
                  </a:lnTo>
                  <a:lnTo>
                    <a:pt x="103" y="85"/>
                  </a:lnTo>
                  <a:lnTo>
                    <a:pt x="96" y="93"/>
                  </a:lnTo>
                  <a:lnTo>
                    <a:pt x="89" y="100"/>
                  </a:lnTo>
                  <a:lnTo>
                    <a:pt x="89" y="130"/>
                  </a:lnTo>
                  <a:lnTo>
                    <a:pt x="88" y="137"/>
                  </a:lnTo>
                  <a:lnTo>
                    <a:pt x="84" y="144"/>
                  </a:lnTo>
                  <a:lnTo>
                    <a:pt x="77" y="148"/>
                  </a:lnTo>
                  <a:lnTo>
                    <a:pt x="70" y="149"/>
                  </a:lnTo>
                  <a:lnTo>
                    <a:pt x="69" y="149"/>
                  </a:lnTo>
                  <a:lnTo>
                    <a:pt x="69" y="115"/>
                  </a:lnTo>
                  <a:lnTo>
                    <a:pt x="81" y="115"/>
                  </a:lnTo>
                  <a:lnTo>
                    <a:pt x="81" y="98"/>
                  </a:lnTo>
                  <a:lnTo>
                    <a:pt x="81" y="96"/>
                  </a:lnTo>
                  <a:lnTo>
                    <a:pt x="82" y="95"/>
                  </a:lnTo>
                  <a:lnTo>
                    <a:pt x="89" y="89"/>
                  </a:lnTo>
                  <a:lnTo>
                    <a:pt x="95" y="84"/>
                  </a:lnTo>
                  <a:lnTo>
                    <a:pt x="97" y="77"/>
                  </a:lnTo>
                  <a:lnTo>
                    <a:pt x="99" y="69"/>
                  </a:lnTo>
                  <a:lnTo>
                    <a:pt x="97" y="62"/>
                  </a:lnTo>
                  <a:lnTo>
                    <a:pt x="96" y="57"/>
                  </a:lnTo>
                  <a:lnTo>
                    <a:pt x="93" y="51"/>
                  </a:lnTo>
                  <a:lnTo>
                    <a:pt x="89" y="47"/>
                  </a:lnTo>
                  <a:lnTo>
                    <a:pt x="85" y="43"/>
                  </a:lnTo>
                  <a:lnTo>
                    <a:pt x="80" y="41"/>
                  </a:lnTo>
                  <a:lnTo>
                    <a:pt x="74" y="39"/>
                  </a:lnTo>
                  <a:lnTo>
                    <a:pt x="69" y="39"/>
                  </a:lnTo>
                  <a:lnTo>
                    <a:pt x="69" y="31"/>
                  </a:lnTo>
                  <a:close/>
                  <a:moveTo>
                    <a:pt x="103" y="30"/>
                  </a:moveTo>
                  <a:lnTo>
                    <a:pt x="100" y="33"/>
                  </a:lnTo>
                  <a:lnTo>
                    <a:pt x="99" y="35"/>
                  </a:lnTo>
                  <a:lnTo>
                    <a:pt x="100" y="38"/>
                  </a:lnTo>
                  <a:lnTo>
                    <a:pt x="103" y="38"/>
                  </a:lnTo>
                  <a:lnTo>
                    <a:pt x="103" y="30"/>
                  </a:lnTo>
                  <a:close/>
                  <a:moveTo>
                    <a:pt x="103" y="99"/>
                  </a:moveTo>
                  <a:lnTo>
                    <a:pt x="103" y="99"/>
                  </a:lnTo>
                  <a:lnTo>
                    <a:pt x="100" y="100"/>
                  </a:lnTo>
                  <a:lnTo>
                    <a:pt x="99" y="103"/>
                  </a:lnTo>
                  <a:lnTo>
                    <a:pt x="100" y="106"/>
                  </a:lnTo>
                  <a:lnTo>
                    <a:pt x="103" y="108"/>
                  </a:lnTo>
                  <a:lnTo>
                    <a:pt x="103" y="99"/>
                  </a:lnTo>
                  <a:close/>
                  <a:moveTo>
                    <a:pt x="69" y="24"/>
                  </a:moveTo>
                  <a:lnTo>
                    <a:pt x="69" y="0"/>
                  </a:lnTo>
                  <a:lnTo>
                    <a:pt x="70" y="1"/>
                  </a:lnTo>
                  <a:lnTo>
                    <a:pt x="72" y="4"/>
                  </a:lnTo>
                  <a:lnTo>
                    <a:pt x="72" y="20"/>
                  </a:lnTo>
                  <a:lnTo>
                    <a:pt x="70" y="23"/>
                  </a:lnTo>
                  <a:lnTo>
                    <a:pt x="69" y="24"/>
                  </a:lnTo>
                  <a:close/>
                  <a:moveTo>
                    <a:pt x="69" y="149"/>
                  </a:moveTo>
                  <a:lnTo>
                    <a:pt x="66" y="149"/>
                  </a:lnTo>
                  <a:lnTo>
                    <a:pt x="58" y="148"/>
                  </a:lnTo>
                  <a:lnTo>
                    <a:pt x="53" y="144"/>
                  </a:lnTo>
                  <a:lnTo>
                    <a:pt x="49" y="137"/>
                  </a:lnTo>
                  <a:lnTo>
                    <a:pt x="47" y="130"/>
                  </a:lnTo>
                  <a:lnTo>
                    <a:pt x="47" y="100"/>
                  </a:lnTo>
                  <a:lnTo>
                    <a:pt x="39" y="93"/>
                  </a:lnTo>
                  <a:lnTo>
                    <a:pt x="34" y="85"/>
                  </a:lnTo>
                  <a:lnTo>
                    <a:pt x="34" y="53"/>
                  </a:lnTo>
                  <a:lnTo>
                    <a:pt x="40" y="43"/>
                  </a:lnTo>
                  <a:lnTo>
                    <a:pt x="47" y="37"/>
                  </a:lnTo>
                  <a:lnTo>
                    <a:pt x="58" y="33"/>
                  </a:lnTo>
                  <a:lnTo>
                    <a:pt x="62" y="31"/>
                  </a:lnTo>
                  <a:lnTo>
                    <a:pt x="69" y="31"/>
                  </a:lnTo>
                  <a:lnTo>
                    <a:pt x="69" y="39"/>
                  </a:lnTo>
                  <a:lnTo>
                    <a:pt x="62" y="39"/>
                  </a:lnTo>
                  <a:lnTo>
                    <a:pt x="57" y="41"/>
                  </a:lnTo>
                  <a:lnTo>
                    <a:pt x="51" y="43"/>
                  </a:lnTo>
                  <a:lnTo>
                    <a:pt x="47" y="47"/>
                  </a:lnTo>
                  <a:lnTo>
                    <a:pt x="43" y="51"/>
                  </a:lnTo>
                  <a:lnTo>
                    <a:pt x="40" y="57"/>
                  </a:lnTo>
                  <a:lnTo>
                    <a:pt x="39" y="62"/>
                  </a:lnTo>
                  <a:lnTo>
                    <a:pt x="38" y="69"/>
                  </a:lnTo>
                  <a:lnTo>
                    <a:pt x="39" y="77"/>
                  </a:lnTo>
                  <a:lnTo>
                    <a:pt x="42" y="84"/>
                  </a:lnTo>
                  <a:lnTo>
                    <a:pt x="47" y="89"/>
                  </a:lnTo>
                  <a:lnTo>
                    <a:pt x="53" y="95"/>
                  </a:lnTo>
                  <a:lnTo>
                    <a:pt x="54" y="96"/>
                  </a:lnTo>
                  <a:lnTo>
                    <a:pt x="55" y="98"/>
                  </a:lnTo>
                  <a:lnTo>
                    <a:pt x="55" y="115"/>
                  </a:lnTo>
                  <a:lnTo>
                    <a:pt x="69" y="115"/>
                  </a:lnTo>
                  <a:lnTo>
                    <a:pt x="69" y="149"/>
                  </a:lnTo>
                  <a:close/>
                  <a:moveTo>
                    <a:pt x="69" y="0"/>
                  </a:moveTo>
                  <a:lnTo>
                    <a:pt x="69" y="24"/>
                  </a:lnTo>
                  <a:lnTo>
                    <a:pt x="68" y="24"/>
                  </a:lnTo>
                  <a:lnTo>
                    <a:pt x="66" y="23"/>
                  </a:lnTo>
                  <a:lnTo>
                    <a:pt x="65" y="20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lnTo>
                    <a:pt x="69" y="0"/>
                  </a:lnTo>
                  <a:close/>
                  <a:moveTo>
                    <a:pt x="34" y="107"/>
                  </a:moveTo>
                  <a:lnTo>
                    <a:pt x="36" y="106"/>
                  </a:lnTo>
                  <a:lnTo>
                    <a:pt x="38" y="103"/>
                  </a:lnTo>
                  <a:lnTo>
                    <a:pt x="36" y="100"/>
                  </a:lnTo>
                  <a:lnTo>
                    <a:pt x="34" y="99"/>
                  </a:lnTo>
                  <a:lnTo>
                    <a:pt x="34" y="107"/>
                  </a:lnTo>
                  <a:close/>
                  <a:moveTo>
                    <a:pt x="34" y="38"/>
                  </a:moveTo>
                  <a:lnTo>
                    <a:pt x="34" y="38"/>
                  </a:lnTo>
                  <a:lnTo>
                    <a:pt x="36" y="38"/>
                  </a:lnTo>
                  <a:lnTo>
                    <a:pt x="38" y="35"/>
                  </a:lnTo>
                  <a:lnTo>
                    <a:pt x="36" y="33"/>
                  </a:lnTo>
                  <a:lnTo>
                    <a:pt x="34" y="30"/>
                  </a:lnTo>
                  <a:lnTo>
                    <a:pt x="34" y="38"/>
                  </a:lnTo>
                  <a:close/>
                  <a:moveTo>
                    <a:pt x="34" y="85"/>
                  </a:moveTo>
                  <a:lnTo>
                    <a:pt x="34" y="85"/>
                  </a:lnTo>
                  <a:lnTo>
                    <a:pt x="31" y="77"/>
                  </a:lnTo>
                  <a:lnTo>
                    <a:pt x="31" y="69"/>
                  </a:lnTo>
                  <a:lnTo>
                    <a:pt x="31" y="61"/>
                  </a:lnTo>
                  <a:lnTo>
                    <a:pt x="34" y="53"/>
                  </a:lnTo>
                  <a:lnTo>
                    <a:pt x="34" y="85"/>
                  </a:lnTo>
                  <a:close/>
                  <a:moveTo>
                    <a:pt x="34" y="30"/>
                  </a:moveTo>
                  <a:lnTo>
                    <a:pt x="34" y="38"/>
                  </a:lnTo>
                  <a:lnTo>
                    <a:pt x="31" y="38"/>
                  </a:lnTo>
                  <a:lnTo>
                    <a:pt x="20" y="26"/>
                  </a:lnTo>
                  <a:lnTo>
                    <a:pt x="19" y="23"/>
                  </a:lnTo>
                  <a:lnTo>
                    <a:pt x="20" y="20"/>
                  </a:lnTo>
                  <a:lnTo>
                    <a:pt x="23" y="19"/>
                  </a:lnTo>
                  <a:lnTo>
                    <a:pt x="24" y="20"/>
                  </a:lnTo>
                  <a:lnTo>
                    <a:pt x="34" y="30"/>
                  </a:lnTo>
                  <a:close/>
                  <a:moveTo>
                    <a:pt x="34" y="99"/>
                  </a:moveTo>
                  <a:lnTo>
                    <a:pt x="34" y="107"/>
                  </a:lnTo>
                  <a:lnTo>
                    <a:pt x="24" y="116"/>
                  </a:lnTo>
                  <a:lnTo>
                    <a:pt x="23" y="118"/>
                  </a:lnTo>
                  <a:lnTo>
                    <a:pt x="20" y="116"/>
                  </a:lnTo>
                  <a:lnTo>
                    <a:pt x="19" y="115"/>
                  </a:lnTo>
                  <a:lnTo>
                    <a:pt x="20" y="112"/>
                  </a:lnTo>
                  <a:lnTo>
                    <a:pt x="31" y="100"/>
                  </a:lnTo>
                  <a:lnTo>
                    <a:pt x="34" y="99"/>
                  </a:lnTo>
                  <a:close/>
                  <a:moveTo>
                    <a:pt x="4" y="65"/>
                  </a:moveTo>
                  <a:lnTo>
                    <a:pt x="4" y="65"/>
                  </a:lnTo>
                  <a:lnTo>
                    <a:pt x="20" y="65"/>
                  </a:lnTo>
                  <a:lnTo>
                    <a:pt x="23" y="66"/>
                  </a:lnTo>
                  <a:lnTo>
                    <a:pt x="24" y="69"/>
                  </a:lnTo>
                  <a:lnTo>
                    <a:pt x="23" y="72"/>
                  </a:lnTo>
                  <a:lnTo>
                    <a:pt x="20" y="72"/>
                  </a:lnTo>
                  <a:lnTo>
                    <a:pt x="4" y="72"/>
                  </a:lnTo>
                  <a:lnTo>
                    <a:pt x="1" y="72"/>
                  </a:lnTo>
                  <a:lnTo>
                    <a:pt x="0" y="69"/>
                  </a:lnTo>
                  <a:lnTo>
                    <a:pt x="1" y="66"/>
                  </a:lnTo>
                  <a:lnTo>
                    <a:pt x="4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12" name="TextBox 13"/>
          <p:cNvSpPr txBox="1"/>
          <p:nvPr/>
        </p:nvSpPr>
        <p:spPr>
          <a:xfrm>
            <a:off x="8447805" y="1554034"/>
            <a:ext cx="1400220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3" name="TextBox 13"/>
          <p:cNvSpPr txBox="1"/>
          <p:nvPr/>
        </p:nvSpPr>
        <p:spPr>
          <a:xfrm>
            <a:off x="8447805" y="1881630"/>
            <a:ext cx="269457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4" name="TextBox 13"/>
          <p:cNvSpPr txBox="1"/>
          <p:nvPr/>
        </p:nvSpPr>
        <p:spPr>
          <a:xfrm>
            <a:off x="8447805" y="3003336"/>
            <a:ext cx="1400220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" name="TextBox 13"/>
          <p:cNvSpPr txBox="1"/>
          <p:nvPr/>
        </p:nvSpPr>
        <p:spPr>
          <a:xfrm>
            <a:off x="8447805" y="3330932"/>
            <a:ext cx="269457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6" name="TextBox 13"/>
          <p:cNvSpPr txBox="1"/>
          <p:nvPr/>
        </p:nvSpPr>
        <p:spPr>
          <a:xfrm>
            <a:off x="8500740" y="4450097"/>
            <a:ext cx="1400220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7" name="TextBox 13"/>
          <p:cNvSpPr txBox="1"/>
          <p:nvPr/>
        </p:nvSpPr>
        <p:spPr>
          <a:xfrm>
            <a:off x="8500740" y="4777693"/>
            <a:ext cx="269457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8" name="TextBox 13"/>
          <p:cNvSpPr txBox="1"/>
          <p:nvPr/>
        </p:nvSpPr>
        <p:spPr>
          <a:xfrm>
            <a:off x="934043" y="1644367"/>
            <a:ext cx="1400220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9" name="TextBox 13"/>
          <p:cNvSpPr txBox="1"/>
          <p:nvPr/>
        </p:nvSpPr>
        <p:spPr>
          <a:xfrm>
            <a:off x="934043" y="1971963"/>
            <a:ext cx="269457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0" name="TextBox 13"/>
          <p:cNvSpPr txBox="1"/>
          <p:nvPr/>
        </p:nvSpPr>
        <p:spPr>
          <a:xfrm>
            <a:off x="929759" y="2984841"/>
            <a:ext cx="1400220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1" name="TextBox 13"/>
          <p:cNvSpPr txBox="1"/>
          <p:nvPr/>
        </p:nvSpPr>
        <p:spPr>
          <a:xfrm>
            <a:off x="929759" y="3312437"/>
            <a:ext cx="269457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2" name="TextBox 13"/>
          <p:cNvSpPr txBox="1"/>
          <p:nvPr/>
        </p:nvSpPr>
        <p:spPr>
          <a:xfrm>
            <a:off x="1008199" y="4427172"/>
            <a:ext cx="1400220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3" name="TextBox 13"/>
          <p:cNvSpPr txBox="1"/>
          <p:nvPr/>
        </p:nvSpPr>
        <p:spPr>
          <a:xfrm>
            <a:off x="1008199" y="4754768"/>
            <a:ext cx="269457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550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639125" y="-4383410"/>
            <a:ext cx="2913750" cy="1186875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701000" y="-4119035"/>
            <a:ext cx="2790000" cy="1146375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670013" y="-514872"/>
            <a:ext cx="2790000" cy="114637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639125" y="-655497"/>
            <a:ext cx="2913750" cy="118687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clrChange>
              <a:clrFrom>
                <a:srgbClr val="254326"/>
              </a:clrFrom>
              <a:clrTo>
                <a:srgbClr val="254326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lum bright="-20000" contrast="-40000"/>
          </a:blip>
          <a:stretch>
            <a:fillRect/>
          </a:stretch>
        </p:blipFill>
        <p:spPr>
          <a:xfrm>
            <a:off x="1288268" y="334923"/>
            <a:ext cx="9615465" cy="383884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04950" y="1181100"/>
            <a:ext cx="29527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0" dirty="0">
                <a:solidFill>
                  <a:schemeClr val="bg1"/>
                </a:solidFill>
                <a:latin typeface="Segoe Script" panose="020B0504020000000003" pitchFamily="34" charset="0"/>
              </a:rPr>
              <a:t>4</a:t>
            </a:r>
            <a:endParaRPr lang="zh-CN" altLang="en-US" sz="30000" dirty="0">
              <a:solidFill>
                <a:schemeClr val="bg1"/>
              </a:solidFill>
              <a:latin typeface="Segoe Script" panose="020B0504020000000003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05300" y="2669707"/>
            <a:ext cx="65984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点击此处添加标题</a:t>
            </a:r>
            <a:endParaRPr lang="en-US" altLang="zh-CN" sz="5400" b="1" dirty="0" smtClean="0">
              <a:solidFill>
                <a:schemeClr val="bg1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  <a:p>
            <a:r>
              <a:rPr lang="en-US" altLang="zh-CN" sz="3600" b="1" dirty="0" smtClean="0">
                <a:solidFill>
                  <a:schemeClr val="bg1"/>
                </a:solidFill>
                <a:latin typeface="Segoe Script" panose="020B0504020000000003" pitchFamily="34" charset="0"/>
              </a:rPr>
              <a:t>ADD YOUR TITLE HERE</a:t>
            </a:r>
            <a:endParaRPr lang="zh-CN" altLang="en-US" sz="3600" b="1" dirty="0">
              <a:solidFill>
                <a:schemeClr val="bg1"/>
              </a:solidFill>
              <a:latin typeface="Segoe Script" panose="020B050402000000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438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715207" y="1435108"/>
            <a:ext cx="5820009" cy="3987785"/>
            <a:chOff x="6556036" y="1863057"/>
            <a:chExt cx="4979180" cy="3411661"/>
          </a:xfrm>
        </p:grpSpPr>
        <p:sp>
          <p:nvSpPr>
            <p:cNvPr id="4" name="等腰三角形 3"/>
            <p:cNvSpPr/>
            <p:nvPr/>
          </p:nvSpPr>
          <p:spPr>
            <a:xfrm>
              <a:off x="6556036" y="2324092"/>
              <a:ext cx="3422725" cy="2950626"/>
            </a:xfrm>
            <a:prstGeom prst="triangle">
              <a:avLst/>
            </a:prstGeom>
            <a:solidFill>
              <a:schemeClr val="bg1"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>
              <a:off x="7754727" y="1863057"/>
              <a:ext cx="3780489" cy="3411661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7050266" y="1863057"/>
              <a:ext cx="3957526" cy="3411661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066499" y="4262503"/>
            <a:ext cx="3705398" cy="9599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37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66499" y="3673404"/>
            <a:ext cx="3014242" cy="4154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itchFamily="34" charset="-122"/>
                <a:sym typeface="微软雅黑" panose="020B0503020204020204" pitchFamily="34" charset="-122"/>
              </a:rPr>
              <a:t>点击此处添加您的标题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115820" y="4088902"/>
            <a:ext cx="3314474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6939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4"/>
          <p:cNvSpPr>
            <a:spLocks/>
          </p:cNvSpPr>
          <p:nvPr/>
        </p:nvSpPr>
        <p:spPr bwMode="auto">
          <a:xfrm>
            <a:off x="1016000" y="1506538"/>
            <a:ext cx="10082213" cy="1298575"/>
          </a:xfrm>
          <a:custGeom>
            <a:avLst/>
            <a:gdLst>
              <a:gd name="T0" fmla="*/ 10227115 w 9430508"/>
              <a:gd name="T1" fmla="*/ 0 h 999986"/>
              <a:gd name="T2" fmla="*/ 10778954 w 9430508"/>
              <a:gd name="T3" fmla="*/ 843162 h 999986"/>
              <a:gd name="T4" fmla="*/ 10227115 w 9430508"/>
              <a:gd name="T5" fmla="*/ 1686321 h 999986"/>
              <a:gd name="T6" fmla="*/ 10227115 w 9430508"/>
              <a:gd name="T7" fmla="*/ 1239367 h 999986"/>
              <a:gd name="T8" fmla="*/ 0 w 9430508"/>
              <a:gd name="T9" fmla="*/ 1239367 h 999986"/>
              <a:gd name="T10" fmla="*/ 0 w 9430508"/>
              <a:gd name="T11" fmla="*/ 446954 h 999986"/>
              <a:gd name="T12" fmla="*/ 10227115 w 9430508"/>
              <a:gd name="T13" fmla="*/ 446954 h 999986"/>
              <a:gd name="T14" fmla="*/ 10227115 w 9430508"/>
              <a:gd name="T15" fmla="*/ 0 h 9999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430508"/>
              <a:gd name="T25" fmla="*/ 0 h 999986"/>
              <a:gd name="T26" fmla="*/ 9430508 w 9430508"/>
              <a:gd name="T27" fmla="*/ 999986 h 9999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430508" h="999986">
                <a:moveTo>
                  <a:pt x="8947704" y="0"/>
                </a:moveTo>
                <a:lnTo>
                  <a:pt x="9430508" y="499994"/>
                </a:lnTo>
                <a:lnTo>
                  <a:pt x="8947704" y="999986"/>
                </a:lnTo>
                <a:lnTo>
                  <a:pt x="8947704" y="734943"/>
                </a:lnTo>
                <a:lnTo>
                  <a:pt x="0" y="734943"/>
                </a:lnTo>
                <a:lnTo>
                  <a:pt x="0" y="265043"/>
                </a:lnTo>
                <a:lnTo>
                  <a:pt x="8947704" y="265043"/>
                </a:lnTo>
                <a:lnTo>
                  <a:pt x="894770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Freeform 5"/>
          <p:cNvSpPr>
            <a:spLocks/>
          </p:cNvSpPr>
          <p:nvPr/>
        </p:nvSpPr>
        <p:spPr bwMode="auto">
          <a:xfrm rot="5400000">
            <a:off x="6623050" y="-995362"/>
            <a:ext cx="1298575" cy="7651750"/>
          </a:xfrm>
          <a:custGeom>
            <a:avLst/>
            <a:gdLst>
              <a:gd name="T0" fmla="*/ 0 w 999985"/>
              <a:gd name="T1" fmla="*/ 551830 h 7157209"/>
              <a:gd name="T2" fmla="*/ 843162 w 999985"/>
              <a:gd name="T3" fmla="*/ 0 h 7157209"/>
              <a:gd name="T4" fmla="*/ 1686323 w 999985"/>
              <a:gd name="T5" fmla="*/ 551830 h 7157209"/>
              <a:gd name="T6" fmla="*/ 1239369 w 999985"/>
              <a:gd name="T7" fmla="*/ 551830 h 7157209"/>
              <a:gd name="T8" fmla="*/ 1239369 w 999985"/>
              <a:gd name="T9" fmla="*/ 8180461 h 7157209"/>
              <a:gd name="T10" fmla="*/ 446954 w 999985"/>
              <a:gd name="T11" fmla="*/ 8180461 h 7157209"/>
              <a:gd name="T12" fmla="*/ 446954 w 999985"/>
              <a:gd name="T13" fmla="*/ 551830 h 7157209"/>
              <a:gd name="T14" fmla="*/ 0 w 999985"/>
              <a:gd name="T15" fmla="*/ 551830 h 715720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99985"/>
              <a:gd name="T25" fmla="*/ 0 h 7157209"/>
              <a:gd name="T26" fmla="*/ 999985 w 999985"/>
              <a:gd name="T27" fmla="*/ 7157209 h 715720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99985" h="7157209">
                <a:moveTo>
                  <a:pt x="0" y="482805"/>
                </a:moveTo>
                <a:lnTo>
                  <a:pt x="499993" y="0"/>
                </a:lnTo>
                <a:lnTo>
                  <a:pt x="999985" y="482805"/>
                </a:lnTo>
                <a:lnTo>
                  <a:pt x="734943" y="482805"/>
                </a:lnTo>
                <a:lnTo>
                  <a:pt x="734943" y="7157209"/>
                </a:lnTo>
                <a:lnTo>
                  <a:pt x="265043" y="7157209"/>
                </a:lnTo>
                <a:lnTo>
                  <a:pt x="265043" y="482805"/>
                </a:lnTo>
                <a:lnTo>
                  <a:pt x="0" y="482805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9" name="Freeform 6"/>
          <p:cNvSpPr>
            <a:spLocks/>
          </p:cNvSpPr>
          <p:nvPr/>
        </p:nvSpPr>
        <p:spPr bwMode="auto">
          <a:xfrm>
            <a:off x="5741988" y="2874963"/>
            <a:ext cx="5356225" cy="1298575"/>
          </a:xfrm>
          <a:custGeom>
            <a:avLst/>
            <a:gdLst>
              <a:gd name="T0" fmla="*/ 5173697 w 5010908"/>
              <a:gd name="T1" fmla="*/ 0 h 999986"/>
              <a:gd name="T2" fmla="*/ 5725338 w 5010908"/>
              <a:gd name="T3" fmla="*/ 843162 h 999986"/>
              <a:gd name="T4" fmla="*/ 5173697 w 5010908"/>
              <a:gd name="T5" fmla="*/ 1686321 h 999986"/>
              <a:gd name="T6" fmla="*/ 5173697 w 5010908"/>
              <a:gd name="T7" fmla="*/ 1239367 h 999986"/>
              <a:gd name="T8" fmla="*/ 0 w 5010908"/>
              <a:gd name="T9" fmla="*/ 1239367 h 999986"/>
              <a:gd name="T10" fmla="*/ 0 w 5010908"/>
              <a:gd name="T11" fmla="*/ 446954 h 999986"/>
              <a:gd name="T12" fmla="*/ 5173697 w 5010908"/>
              <a:gd name="T13" fmla="*/ 446954 h 999986"/>
              <a:gd name="T14" fmla="*/ 5173697 w 5010908"/>
              <a:gd name="T15" fmla="*/ 0 h 9999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010908"/>
              <a:gd name="T25" fmla="*/ 0 h 999986"/>
              <a:gd name="T26" fmla="*/ 5010908 w 5010908"/>
              <a:gd name="T27" fmla="*/ 999986 h 9999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010908" h="999986">
                <a:moveTo>
                  <a:pt x="4528104" y="0"/>
                </a:moveTo>
                <a:lnTo>
                  <a:pt x="5010908" y="499994"/>
                </a:lnTo>
                <a:lnTo>
                  <a:pt x="4528104" y="999986"/>
                </a:lnTo>
                <a:lnTo>
                  <a:pt x="4528104" y="734943"/>
                </a:lnTo>
                <a:lnTo>
                  <a:pt x="0" y="734943"/>
                </a:lnTo>
                <a:lnTo>
                  <a:pt x="0" y="265043"/>
                </a:lnTo>
                <a:lnTo>
                  <a:pt x="4528104" y="265043"/>
                </a:lnTo>
                <a:lnTo>
                  <a:pt x="4528104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Freeform 7"/>
          <p:cNvSpPr>
            <a:spLocks/>
          </p:cNvSpPr>
          <p:nvPr/>
        </p:nvSpPr>
        <p:spPr bwMode="auto">
          <a:xfrm>
            <a:off x="8050126" y="3594100"/>
            <a:ext cx="3098800" cy="1298575"/>
          </a:xfrm>
          <a:custGeom>
            <a:avLst/>
            <a:gdLst>
              <a:gd name="T0" fmla="*/ 2761048 w 2898572"/>
              <a:gd name="T1" fmla="*/ 0 h 999986"/>
              <a:gd name="T2" fmla="*/ 3312859 w 2898572"/>
              <a:gd name="T3" fmla="*/ 843162 h 999986"/>
              <a:gd name="T4" fmla="*/ 2761048 w 2898572"/>
              <a:gd name="T5" fmla="*/ 1686321 h 999986"/>
              <a:gd name="T6" fmla="*/ 2761048 w 2898572"/>
              <a:gd name="T7" fmla="*/ 1239367 h 999986"/>
              <a:gd name="T8" fmla="*/ 0 w 2898572"/>
              <a:gd name="T9" fmla="*/ 1239367 h 999986"/>
              <a:gd name="T10" fmla="*/ 0 w 2898572"/>
              <a:gd name="T11" fmla="*/ 446954 h 999986"/>
              <a:gd name="T12" fmla="*/ 2761048 w 2898572"/>
              <a:gd name="T13" fmla="*/ 446954 h 999986"/>
              <a:gd name="T14" fmla="*/ 2761048 w 2898572"/>
              <a:gd name="T15" fmla="*/ 0 h 99998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98572"/>
              <a:gd name="T25" fmla="*/ 0 h 999986"/>
              <a:gd name="T26" fmla="*/ 2898572 w 2898572"/>
              <a:gd name="T27" fmla="*/ 999986 h 99998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98572" h="999986">
                <a:moveTo>
                  <a:pt x="2415768" y="0"/>
                </a:moveTo>
                <a:lnTo>
                  <a:pt x="2898572" y="499994"/>
                </a:lnTo>
                <a:lnTo>
                  <a:pt x="2415768" y="999986"/>
                </a:lnTo>
                <a:lnTo>
                  <a:pt x="2415768" y="734943"/>
                </a:lnTo>
                <a:lnTo>
                  <a:pt x="0" y="734943"/>
                </a:lnTo>
                <a:lnTo>
                  <a:pt x="0" y="265043"/>
                </a:lnTo>
                <a:lnTo>
                  <a:pt x="2415768" y="265043"/>
                </a:lnTo>
                <a:lnTo>
                  <a:pt x="2415768" y="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2" name="Freeform 22"/>
          <p:cNvSpPr>
            <a:spLocks noEditPoints="1"/>
          </p:cNvSpPr>
          <p:nvPr/>
        </p:nvSpPr>
        <p:spPr bwMode="auto">
          <a:xfrm>
            <a:off x="3597275" y="2620963"/>
            <a:ext cx="387350" cy="388937"/>
          </a:xfrm>
          <a:custGeom>
            <a:avLst/>
            <a:gdLst>
              <a:gd name="T0" fmla="*/ 460245444 w 326"/>
              <a:gd name="T1" fmla="*/ 151857349 h 328"/>
              <a:gd name="T2" fmla="*/ 309183679 w 326"/>
              <a:gd name="T3" fmla="*/ 0 h 328"/>
              <a:gd name="T4" fmla="*/ 43765799 w 326"/>
              <a:gd name="T5" fmla="*/ 264343142 h 328"/>
              <a:gd name="T6" fmla="*/ 0 w 326"/>
              <a:gd name="T7" fmla="*/ 461195068 h 328"/>
              <a:gd name="T8" fmla="*/ 196239115 w 326"/>
              <a:gd name="T9" fmla="*/ 414794190 h 328"/>
              <a:gd name="T10" fmla="*/ 460245444 w 326"/>
              <a:gd name="T11" fmla="*/ 151857349 h 328"/>
              <a:gd name="T12" fmla="*/ 182122233 w 326"/>
              <a:gd name="T13" fmla="*/ 386672158 h 328"/>
              <a:gd name="T14" fmla="*/ 158120800 w 326"/>
              <a:gd name="T15" fmla="*/ 362769142 h 328"/>
              <a:gd name="T16" fmla="*/ 395302557 w 326"/>
              <a:gd name="T17" fmla="*/ 127953148 h 328"/>
              <a:gd name="T18" fmla="*/ 419302802 w 326"/>
              <a:gd name="T19" fmla="*/ 151857349 h 328"/>
              <a:gd name="T20" fmla="*/ 182122233 w 326"/>
              <a:gd name="T21" fmla="*/ 386672158 h 328"/>
              <a:gd name="T22" fmla="*/ 94590634 w 326"/>
              <a:gd name="T23" fmla="*/ 407763682 h 328"/>
              <a:gd name="T24" fmla="*/ 52236404 w 326"/>
              <a:gd name="T25" fmla="*/ 365581820 h 328"/>
              <a:gd name="T26" fmla="*/ 67766044 w 326"/>
              <a:gd name="T27" fmla="*/ 292465174 h 328"/>
              <a:gd name="T28" fmla="*/ 93179065 w 326"/>
              <a:gd name="T29" fmla="*/ 317774603 h 328"/>
              <a:gd name="T30" fmla="*/ 93179065 w 326"/>
              <a:gd name="T31" fmla="*/ 317774603 h 328"/>
              <a:gd name="T32" fmla="*/ 148238589 w 326"/>
              <a:gd name="T33" fmla="*/ 372612328 h 328"/>
              <a:gd name="T34" fmla="*/ 148238589 w 326"/>
              <a:gd name="T35" fmla="*/ 372612328 h 328"/>
              <a:gd name="T36" fmla="*/ 168004162 w 326"/>
              <a:gd name="T37" fmla="*/ 390891174 h 328"/>
              <a:gd name="T38" fmla="*/ 94590634 w 326"/>
              <a:gd name="T39" fmla="*/ 407763682 h 328"/>
              <a:gd name="T40" fmla="*/ 384008814 w 326"/>
              <a:gd name="T41" fmla="*/ 116704809 h 328"/>
              <a:gd name="T42" fmla="*/ 148238589 w 326"/>
              <a:gd name="T43" fmla="*/ 351520804 h 328"/>
              <a:gd name="T44" fmla="*/ 112943413 w 326"/>
              <a:gd name="T45" fmla="*/ 317774603 h 328"/>
              <a:gd name="T46" fmla="*/ 350125207 w 326"/>
              <a:gd name="T47" fmla="*/ 82958608 h 328"/>
              <a:gd name="T48" fmla="*/ 384008814 w 326"/>
              <a:gd name="T49" fmla="*/ 116704809 h 328"/>
              <a:gd name="T50" fmla="*/ 309183679 w 326"/>
              <a:gd name="T51" fmla="*/ 42183066 h 328"/>
              <a:gd name="T52" fmla="*/ 338831464 w 326"/>
              <a:gd name="T53" fmla="*/ 71710251 h 328"/>
              <a:gd name="T54" fmla="*/ 103061239 w 326"/>
              <a:gd name="T55" fmla="*/ 306526190 h 328"/>
              <a:gd name="T56" fmla="*/ 73413510 w 326"/>
              <a:gd name="T57" fmla="*/ 276997819 h 328"/>
              <a:gd name="T58" fmla="*/ 309183679 w 326"/>
              <a:gd name="T59" fmla="*/ 42183066 h 32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26"/>
              <a:gd name="T91" fmla="*/ 0 h 328"/>
              <a:gd name="T92" fmla="*/ 326 w 326"/>
              <a:gd name="T93" fmla="*/ 328 h 328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26" h="328">
                <a:moveTo>
                  <a:pt x="326" y="108"/>
                </a:moveTo>
                <a:lnTo>
                  <a:pt x="219" y="0"/>
                </a:lnTo>
                <a:lnTo>
                  <a:pt x="31" y="188"/>
                </a:lnTo>
                <a:lnTo>
                  <a:pt x="0" y="328"/>
                </a:lnTo>
                <a:lnTo>
                  <a:pt x="139" y="295"/>
                </a:lnTo>
                <a:lnTo>
                  <a:pt x="326" y="108"/>
                </a:lnTo>
                <a:close/>
                <a:moveTo>
                  <a:pt x="129" y="275"/>
                </a:moveTo>
                <a:lnTo>
                  <a:pt x="112" y="258"/>
                </a:lnTo>
                <a:lnTo>
                  <a:pt x="280" y="91"/>
                </a:lnTo>
                <a:lnTo>
                  <a:pt x="297" y="108"/>
                </a:lnTo>
                <a:lnTo>
                  <a:pt x="129" y="275"/>
                </a:lnTo>
                <a:close/>
                <a:moveTo>
                  <a:pt x="67" y="290"/>
                </a:moveTo>
                <a:lnTo>
                  <a:pt x="37" y="260"/>
                </a:lnTo>
                <a:lnTo>
                  <a:pt x="48" y="208"/>
                </a:lnTo>
                <a:lnTo>
                  <a:pt x="66" y="226"/>
                </a:lnTo>
                <a:lnTo>
                  <a:pt x="105" y="265"/>
                </a:lnTo>
                <a:lnTo>
                  <a:pt x="119" y="278"/>
                </a:lnTo>
                <a:lnTo>
                  <a:pt x="67" y="290"/>
                </a:lnTo>
                <a:close/>
                <a:moveTo>
                  <a:pt x="272" y="83"/>
                </a:moveTo>
                <a:lnTo>
                  <a:pt x="105" y="250"/>
                </a:lnTo>
                <a:lnTo>
                  <a:pt x="80" y="226"/>
                </a:lnTo>
                <a:lnTo>
                  <a:pt x="248" y="59"/>
                </a:lnTo>
                <a:lnTo>
                  <a:pt x="272" y="83"/>
                </a:lnTo>
                <a:close/>
                <a:moveTo>
                  <a:pt x="219" y="30"/>
                </a:moveTo>
                <a:lnTo>
                  <a:pt x="240" y="51"/>
                </a:lnTo>
                <a:lnTo>
                  <a:pt x="73" y="218"/>
                </a:lnTo>
                <a:lnTo>
                  <a:pt x="52" y="197"/>
                </a:lnTo>
                <a:lnTo>
                  <a:pt x="219" y="30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3" name="Freeform 16"/>
          <p:cNvSpPr>
            <a:spLocks noEditPoints="1"/>
          </p:cNvSpPr>
          <p:nvPr/>
        </p:nvSpPr>
        <p:spPr bwMode="auto">
          <a:xfrm rot="2700000">
            <a:off x="1231900" y="1941513"/>
            <a:ext cx="250825" cy="460375"/>
          </a:xfrm>
          <a:custGeom>
            <a:avLst/>
            <a:gdLst>
              <a:gd name="T0" fmla="*/ 90454675 w 579"/>
              <a:gd name="T1" fmla="*/ 67560135 h 1073"/>
              <a:gd name="T2" fmla="*/ 90454675 w 579"/>
              <a:gd name="T3" fmla="*/ 27244927 h 1073"/>
              <a:gd name="T4" fmla="*/ 98524392 w 579"/>
              <a:gd name="T5" fmla="*/ 14542787 h 1073"/>
              <a:gd name="T6" fmla="*/ 83886442 w 579"/>
              <a:gd name="T7" fmla="*/ 0 h 1073"/>
              <a:gd name="T8" fmla="*/ 24771889 w 579"/>
              <a:gd name="T9" fmla="*/ 0 h 1073"/>
              <a:gd name="T10" fmla="*/ 10133936 w 579"/>
              <a:gd name="T11" fmla="*/ 14542787 h 1073"/>
              <a:gd name="T12" fmla="*/ 18016079 w 579"/>
              <a:gd name="T13" fmla="*/ 27244927 h 1073"/>
              <a:gd name="T14" fmla="*/ 18016079 w 579"/>
              <a:gd name="T15" fmla="*/ 67560135 h 1073"/>
              <a:gd name="T16" fmla="*/ 0 w 579"/>
              <a:gd name="T17" fmla="*/ 107323130 h 1073"/>
              <a:gd name="T18" fmla="*/ 0 w 579"/>
              <a:gd name="T19" fmla="*/ 112661445 h 1073"/>
              <a:gd name="T20" fmla="*/ 42037226 w 579"/>
              <a:gd name="T21" fmla="*/ 112661445 h 1073"/>
              <a:gd name="T22" fmla="*/ 42037226 w 579"/>
              <a:gd name="T23" fmla="*/ 169912676 h 1073"/>
              <a:gd name="T24" fmla="*/ 54235374 w 579"/>
              <a:gd name="T25" fmla="*/ 197525724 h 1073"/>
              <a:gd name="T26" fmla="*/ 66621112 w 579"/>
              <a:gd name="T27" fmla="*/ 169912676 h 1073"/>
              <a:gd name="T28" fmla="*/ 66621112 w 579"/>
              <a:gd name="T29" fmla="*/ 112661445 h 1073"/>
              <a:gd name="T30" fmla="*/ 108658324 w 579"/>
              <a:gd name="T31" fmla="*/ 112661445 h 1073"/>
              <a:gd name="T32" fmla="*/ 108658324 w 579"/>
              <a:gd name="T33" fmla="*/ 107323130 h 1073"/>
              <a:gd name="T34" fmla="*/ 90454675 w 579"/>
              <a:gd name="T35" fmla="*/ 67560135 h 1073"/>
              <a:gd name="T36" fmla="*/ 24771889 w 579"/>
              <a:gd name="T37" fmla="*/ 10677009 h 1073"/>
              <a:gd name="T38" fmla="*/ 83886442 w 579"/>
              <a:gd name="T39" fmla="*/ 10677009 h 1073"/>
              <a:gd name="T40" fmla="*/ 87639718 w 579"/>
              <a:gd name="T41" fmla="*/ 14542787 h 1073"/>
              <a:gd name="T42" fmla="*/ 84262029 w 579"/>
              <a:gd name="T43" fmla="*/ 18224498 h 1073"/>
              <a:gd name="T44" fmla="*/ 81822227 w 579"/>
              <a:gd name="T45" fmla="*/ 18592627 h 1073"/>
              <a:gd name="T46" fmla="*/ 26836104 w 579"/>
              <a:gd name="T47" fmla="*/ 18592627 h 1073"/>
              <a:gd name="T48" fmla="*/ 24208724 w 579"/>
              <a:gd name="T49" fmla="*/ 18224498 h 1073"/>
              <a:gd name="T50" fmla="*/ 20831036 w 579"/>
              <a:gd name="T51" fmla="*/ 14542787 h 1073"/>
              <a:gd name="T52" fmla="*/ 24771889 w 579"/>
              <a:gd name="T53" fmla="*/ 10677009 h 1073"/>
              <a:gd name="T54" fmla="*/ 79570001 w 579"/>
              <a:gd name="T55" fmla="*/ 68112327 h 1073"/>
              <a:gd name="T56" fmla="*/ 28900326 w 579"/>
              <a:gd name="T57" fmla="*/ 68112327 h 1073"/>
              <a:gd name="T58" fmla="*/ 28900326 w 579"/>
              <a:gd name="T59" fmla="*/ 23931344 h 1073"/>
              <a:gd name="T60" fmla="*/ 79570001 w 579"/>
              <a:gd name="T61" fmla="*/ 23931344 h 1073"/>
              <a:gd name="T62" fmla="*/ 79570001 w 579"/>
              <a:gd name="T63" fmla="*/ 68112327 h 1073"/>
              <a:gd name="T64" fmla="*/ 55736857 w 579"/>
              <a:gd name="T65" fmla="*/ 167703477 h 1073"/>
              <a:gd name="T66" fmla="*/ 54235374 w 579"/>
              <a:gd name="T67" fmla="*/ 170832996 h 1073"/>
              <a:gd name="T68" fmla="*/ 52921467 w 579"/>
              <a:gd name="T69" fmla="*/ 167703477 h 1073"/>
              <a:gd name="T70" fmla="*/ 52921467 w 579"/>
              <a:gd name="T71" fmla="*/ 112661445 h 1073"/>
              <a:gd name="T72" fmla="*/ 55736857 w 579"/>
              <a:gd name="T73" fmla="*/ 112661445 h 1073"/>
              <a:gd name="T74" fmla="*/ 55736857 w 579"/>
              <a:gd name="T75" fmla="*/ 167703477 h 1073"/>
              <a:gd name="T76" fmla="*/ 66621112 w 579"/>
              <a:gd name="T77" fmla="*/ 101984413 h 1073"/>
              <a:gd name="T78" fmla="*/ 42037226 w 579"/>
              <a:gd name="T79" fmla="*/ 101984413 h 1073"/>
              <a:gd name="T80" fmla="*/ 11072255 w 579"/>
              <a:gd name="T81" fmla="*/ 101984413 h 1073"/>
              <a:gd name="T82" fmla="*/ 27023682 w 579"/>
              <a:gd name="T83" fmla="*/ 74187300 h 1073"/>
              <a:gd name="T84" fmla="*/ 27962001 w 579"/>
              <a:gd name="T85" fmla="*/ 73451044 h 1073"/>
              <a:gd name="T86" fmla="*/ 80696330 w 579"/>
              <a:gd name="T87" fmla="*/ 73451044 h 1073"/>
              <a:gd name="T88" fmla="*/ 81634649 w 579"/>
              <a:gd name="T89" fmla="*/ 74187300 h 1073"/>
              <a:gd name="T90" fmla="*/ 97398496 w 579"/>
              <a:gd name="T91" fmla="*/ 101984413 h 1073"/>
              <a:gd name="T92" fmla="*/ 66621112 w 579"/>
              <a:gd name="T93" fmla="*/ 101984413 h 107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579"/>
              <a:gd name="T142" fmla="*/ 0 h 1073"/>
              <a:gd name="T143" fmla="*/ 579 w 579"/>
              <a:gd name="T144" fmla="*/ 1073 h 107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5" name="Content Placeholder 2"/>
          <p:cNvSpPr txBox="1">
            <a:spLocks noChangeArrowheads="1"/>
          </p:cNvSpPr>
          <p:nvPr/>
        </p:nvSpPr>
        <p:spPr bwMode="auto">
          <a:xfrm>
            <a:off x="1017588" y="2598738"/>
            <a:ext cx="21828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小这里输入文字说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加文字添加文字添加文字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23"/>
          <p:cNvSpPr txBox="1">
            <a:spLocks noChangeArrowheads="1"/>
          </p:cNvSpPr>
          <p:nvPr/>
        </p:nvSpPr>
        <p:spPr bwMode="auto">
          <a:xfrm>
            <a:off x="1698625" y="1979613"/>
            <a:ext cx="20875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id-ID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23"/>
          <p:cNvSpPr txBox="1">
            <a:spLocks noChangeArrowheads="1"/>
          </p:cNvSpPr>
          <p:nvPr/>
        </p:nvSpPr>
        <p:spPr bwMode="auto">
          <a:xfrm>
            <a:off x="4097338" y="2667000"/>
            <a:ext cx="20875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id-ID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23"/>
          <p:cNvSpPr txBox="1">
            <a:spLocks noChangeArrowheads="1"/>
          </p:cNvSpPr>
          <p:nvPr/>
        </p:nvSpPr>
        <p:spPr bwMode="auto">
          <a:xfrm>
            <a:off x="6437313" y="3355975"/>
            <a:ext cx="20875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id-ID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23"/>
          <p:cNvSpPr txBox="1">
            <a:spLocks noChangeArrowheads="1"/>
          </p:cNvSpPr>
          <p:nvPr/>
        </p:nvSpPr>
        <p:spPr bwMode="auto">
          <a:xfrm>
            <a:off x="8664575" y="4043363"/>
            <a:ext cx="20875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id-ID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Content Placeholder 2"/>
          <p:cNvSpPr txBox="1">
            <a:spLocks noChangeArrowheads="1"/>
          </p:cNvSpPr>
          <p:nvPr/>
        </p:nvSpPr>
        <p:spPr bwMode="auto">
          <a:xfrm>
            <a:off x="3424238" y="3287713"/>
            <a:ext cx="21828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。添加文字添加文字添加文字添加文字添加文字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Content Placeholder 2"/>
          <p:cNvSpPr txBox="1">
            <a:spLocks noChangeArrowheads="1"/>
          </p:cNvSpPr>
          <p:nvPr/>
        </p:nvSpPr>
        <p:spPr bwMode="auto">
          <a:xfrm>
            <a:off x="5722938" y="3932238"/>
            <a:ext cx="21828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。添加文字添加文字添加文字添加文字添加文字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Content Placeholder 2"/>
          <p:cNvSpPr txBox="1">
            <a:spLocks noChangeArrowheads="1"/>
          </p:cNvSpPr>
          <p:nvPr/>
        </p:nvSpPr>
        <p:spPr bwMode="auto">
          <a:xfrm>
            <a:off x="7974013" y="4614863"/>
            <a:ext cx="2184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</a:t>
            </a: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这里输入文字说明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。添加文字添加文字添加文字添加文字添加文字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455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440846" y="0"/>
            <a:ext cx="6751154" cy="6858000"/>
            <a:chOff x="5421086" y="-8808"/>
            <a:chExt cx="6770914" cy="6878072"/>
          </a:xfrm>
        </p:grpSpPr>
        <p:sp>
          <p:nvSpPr>
            <p:cNvPr id="4" name="矩形 3"/>
            <p:cNvSpPr/>
            <p:nvPr/>
          </p:nvSpPr>
          <p:spPr>
            <a:xfrm>
              <a:off x="9154887" y="-8808"/>
              <a:ext cx="3037113" cy="2297981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9154886" y="2285659"/>
              <a:ext cx="3037113" cy="2297981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9154886" y="4567540"/>
              <a:ext cx="3037113" cy="2297981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117772" y="20107"/>
              <a:ext cx="3037113" cy="2297981"/>
            </a:xfrm>
            <a:prstGeom prst="rect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6117772" y="4571283"/>
              <a:ext cx="3037113" cy="2297981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421086" y="2008414"/>
              <a:ext cx="3935185" cy="27921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678933" y="3255617"/>
              <a:ext cx="3419489" cy="648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1" name="Freeform 20"/>
            <p:cNvSpPr>
              <a:spLocks noEditPoints="1"/>
            </p:cNvSpPr>
            <p:nvPr/>
          </p:nvSpPr>
          <p:spPr bwMode="auto">
            <a:xfrm>
              <a:off x="5743262" y="2472611"/>
              <a:ext cx="581460" cy="575801"/>
            </a:xfrm>
            <a:custGeom>
              <a:avLst/>
              <a:gdLst>
                <a:gd name="T0" fmla="*/ 2089 w 2762"/>
                <a:gd name="T1" fmla="*/ 1347 h 2731"/>
                <a:gd name="T2" fmla="*/ 1736 w 2762"/>
                <a:gd name="T3" fmla="*/ 1200 h 2731"/>
                <a:gd name="T4" fmla="*/ 1561 w 2762"/>
                <a:gd name="T5" fmla="*/ 1025 h 2731"/>
                <a:gd name="T6" fmla="*/ 1415 w 2762"/>
                <a:gd name="T7" fmla="*/ 673 h 2731"/>
                <a:gd name="T8" fmla="*/ 1561 w 2762"/>
                <a:gd name="T9" fmla="*/ 321 h 2731"/>
                <a:gd name="T10" fmla="*/ 1736 w 2762"/>
                <a:gd name="T11" fmla="*/ 146 h 2731"/>
                <a:gd name="T12" fmla="*/ 2089 w 2762"/>
                <a:gd name="T13" fmla="*/ 0 h 2731"/>
                <a:gd name="T14" fmla="*/ 2441 w 2762"/>
                <a:gd name="T15" fmla="*/ 146 h 2731"/>
                <a:gd name="T16" fmla="*/ 2616 w 2762"/>
                <a:gd name="T17" fmla="*/ 321 h 2731"/>
                <a:gd name="T18" fmla="*/ 2762 w 2762"/>
                <a:gd name="T19" fmla="*/ 673 h 2731"/>
                <a:gd name="T20" fmla="*/ 2616 w 2762"/>
                <a:gd name="T21" fmla="*/ 1025 h 2731"/>
                <a:gd name="T22" fmla="*/ 2441 w 2762"/>
                <a:gd name="T23" fmla="*/ 1200 h 2731"/>
                <a:gd name="T24" fmla="*/ 2089 w 2762"/>
                <a:gd name="T25" fmla="*/ 1347 h 2731"/>
                <a:gd name="T26" fmla="*/ 2089 w 2762"/>
                <a:gd name="T27" fmla="*/ 1347 h 2731"/>
                <a:gd name="T28" fmla="*/ 746 w 2762"/>
                <a:gd name="T29" fmla="*/ 1295 h 2731"/>
                <a:gd name="T30" fmla="*/ 498 w 2762"/>
                <a:gd name="T31" fmla="*/ 1295 h 2731"/>
                <a:gd name="T32" fmla="*/ 0 w 2762"/>
                <a:gd name="T33" fmla="*/ 797 h 2731"/>
                <a:gd name="T34" fmla="*/ 0 w 2762"/>
                <a:gd name="T35" fmla="*/ 549 h 2731"/>
                <a:gd name="T36" fmla="*/ 498 w 2762"/>
                <a:gd name="T37" fmla="*/ 51 h 2731"/>
                <a:gd name="T38" fmla="*/ 746 w 2762"/>
                <a:gd name="T39" fmla="*/ 51 h 2731"/>
                <a:gd name="T40" fmla="*/ 1244 w 2762"/>
                <a:gd name="T41" fmla="*/ 549 h 2731"/>
                <a:gd name="T42" fmla="*/ 1244 w 2762"/>
                <a:gd name="T43" fmla="*/ 797 h 2731"/>
                <a:gd name="T44" fmla="*/ 746 w 2762"/>
                <a:gd name="T45" fmla="*/ 1295 h 2731"/>
                <a:gd name="T46" fmla="*/ 746 w 2762"/>
                <a:gd name="T47" fmla="*/ 1295 h 2731"/>
                <a:gd name="T48" fmla="*/ 2212 w 2762"/>
                <a:gd name="T49" fmla="*/ 2731 h 2731"/>
                <a:gd name="T50" fmla="*/ 1965 w 2762"/>
                <a:gd name="T51" fmla="*/ 2731 h 2731"/>
                <a:gd name="T52" fmla="*/ 1467 w 2762"/>
                <a:gd name="T53" fmla="*/ 2233 h 2731"/>
                <a:gd name="T54" fmla="*/ 1467 w 2762"/>
                <a:gd name="T55" fmla="*/ 1985 h 2731"/>
                <a:gd name="T56" fmla="*/ 1965 w 2762"/>
                <a:gd name="T57" fmla="*/ 1487 h 2731"/>
                <a:gd name="T58" fmla="*/ 2212 w 2762"/>
                <a:gd name="T59" fmla="*/ 1487 h 2731"/>
                <a:gd name="T60" fmla="*/ 2710 w 2762"/>
                <a:gd name="T61" fmla="*/ 1985 h 2731"/>
                <a:gd name="T62" fmla="*/ 2710 w 2762"/>
                <a:gd name="T63" fmla="*/ 2233 h 2731"/>
                <a:gd name="T64" fmla="*/ 2212 w 2762"/>
                <a:gd name="T65" fmla="*/ 2731 h 2731"/>
                <a:gd name="T66" fmla="*/ 2212 w 2762"/>
                <a:gd name="T67" fmla="*/ 2731 h 2731"/>
                <a:gd name="T68" fmla="*/ 746 w 2762"/>
                <a:gd name="T69" fmla="*/ 2731 h 2731"/>
                <a:gd name="T70" fmla="*/ 498 w 2762"/>
                <a:gd name="T71" fmla="*/ 2731 h 2731"/>
                <a:gd name="T72" fmla="*/ 0 w 2762"/>
                <a:gd name="T73" fmla="*/ 2233 h 2731"/>
                <a:gd name="T74" fmla="*/ 0 w 2762"/>
                <a:gd name="T75" fmla="*/ 1985 h 2731"/>
                <a:gd name="T76" fmla="*/ 498 w 2762"/>
                <a:gd name="T77" fmla="*/ 1487 h 2731"/>
                <a:gd name="T78" fmla="*/ 746 w 2762"/>
                <a:gd name="T79" fmla="*/ 1487 h 2731"/>
                <a:gd name="T80" fmla="*/ 1244 w 2762"/>
                <a:gd name="T81" fmla="*/ 1985 h 2731"/>
                <a:gd name="T82" fmla="*/ 1244 w 2762"/>
                <a:gd name="T83" fmla="*/ 2233 h 2731"/>
                <a:gd name="T84" fmla="*/ 746 w 2762"/>
                <a:gd name="T85" fmla="*/ 2731 h 2731"/>
                <a:gd name="T86" fmla="*/ 746 w 2762"/>
                <a:gd name="T87" fmla="*/ 2731 h 2731"/>
                <a:gd name="T88" fmla="*/ 746 w 2762"/>
                <a:gd name="T89" fmla="*/ 2731 h 2731"/>
                <a:gd name="T90" fmla="*/ 746 w 2762"/>
                <a:gd name="T91" fmla="*/ 2731 h 2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62" h="2731">
                  <a:moveTo>
                    <a:pt x="2089" y="1347"/>
                  </a:moveTo>
                  <a:cubicBezTo>
                    <a:pt x="1956" y="1347"/>
                    <a:pt x="1831" y="1295"/>
                    <a:pt x="1736" y="1200"/>
                  </a:cubicBezTo>
                  <a:cubicBezTo>
                    <a:pt x="1561" y="1025"/>
                    <a:pt x="1561" y="1025"/>
                    <a:pt x="1561" y="1025"/>
                  </a:cubicBezTo>
                  <a:cubicBezTo>
                    <a:pt x="1467" y="931"/>
                    <a:pt x="1415" y="806"/>
                    <a:pt x="1415" y="673"/>
                  </a:cubicBezTo>
                  <a:cubicBezTo>
                    <a:pt x="1415" y="540"/>
                    <a:pt x="1467" y="415"/>
                    <a:pt x="1561" y="321"/>
                  </a:cubicBezTo>
                  <a:cubicBezTo>
                    <a:pt x="1736" y="146"/>
                    <a:pt x="1736" y="146"/>
                    <a:pt x="1736" y="146"/>
                  </a:cubicBezTo>
                  <a:cubicBezTo>
                    <a:pt x="1831" y="52"/>
                    <a:pt x="1956" y="0"/>
                    <a:pt x="2089" y="0"/>
                  </a:cubicBezTo>
                  <a:cubicBezTo>
                    <a:pt x="2222" y="0"/>
                    <a:pt x="2347" y="52"/>
                    <a:pt x="2441" y="146"/>
                  </a:cubicBezTo>
                  <a:cubicBezTo>
                    <a:pt x="2616" y="321"/>
                    <a:pt x="2616" y="321"/>
                    <a:pt x="2616" y="321"/>
                  </a:cubicBezTo>
                  <a:cubicBezTo>
                    <a:pt x="2710" y="415"/>
                    <a:pt x="2762" y="540"/>
                    <a:pt x="2762" y="673"/>
                  </a:cubicBezTo>
                  <a:cubicBezTo>
                    <a:pt x="2762" y="806"/>
                    <a:pt x="2710" y="931"/>
                    <a:pt x="2616" y="1025"/>
                  </a:cubicBezTo>
                  <a:cubicBezTo>
                    <a:pt x="2441" y="1200"/>
                    <a:pt x="2441" y="1200"/>
                    <a:pt x="2441" y="1200"/>
                  </a:cubicBezTo>
                  <a:cubicBezTo>
                    <a:pt x="2347" y="1295"/>
                    <a:pt x="2222" y="1347"/>
                    <a:pt x="2089" y="1347"/>
                  </a:cubicBezTo>
                  <a:cubicBezTo>
                    <a:pt x="2089" y="1347"/>
                    <a:pt x="2089" y="1347"/>
                    <a:pt x="2089" y="1347"/>
                  </a:cubicBezTo>
                  <a:close/>
                  <a:moveTo>
                    <a:pt x="746" y="1295"/>
                  </a:moveTo>
                  <a:cubicBezTo>
                    <a:pt x="498" y="1295"/>
                    <a:pt x="498" y="1295"/>
                    <a:pt x="498" y="1295"/>
                  </a:cubicBezTo>
                  <a:cubicBezTo>
                    <a:pt x="223" y="1295"/>
                    <a:pt x="0" y="1072"/>
                    <a:pt x="0" y="797"/>
                  </a:cubicBezTo>
                  <a:cubicBezTo>
                    <a:pt x="0" y="549"/>
                    <a:pt x="0" y="549"/>
                    <a:pt x="0" y="549"/>
                  </a:cubicBezTo>
                  <a:cubicBezTo>
                    <a:pt x="0" y="275"/>
                    <a:pt x="223" y="51"/>
                    <a:pt x="498" y="51"/>
                  </a:cubicBezTo>
                  <a:cubicBezTo>
                    <a:pt x="746" y="51"/>
                    <a:pt x="746" y="51"/>
                    <a:pt x="746" y="51"/>
                  </a:cubicBezTo>
                  <a:cubicBezTo>
                    <a:pt x="1020" y="51"/>
                    <a:pt x="1244" y="275"/>
                    <a:pt x="1244" y="549"/>
                  </a:cubicBezTo>
                  <a:cubicBezTo>
                    <a:pt x="1244" y="797"/>
                    <a:pt x="1244" y="797"/>
                    <a:pt x="1244" y="797"/>
                  </a:cubicBezTo>
                  <a:cubicBezTo>
                    <a:pt x="1244" y="1072"/>
                    <a:pt x="1020" y="1295"/>
                    <a:pt x="746" y="1295"/>
                  </a:cubicBezTo>
                  <a:cubicBezTo>
                    <a:pt x="746" y="1295"/>
                    <a:pt x="746" y="1295"/>
                    <a:pt x="746" y="1295"/>
                  </a:cubicBezTo>
                  <a:close/>
                  <a:moveTo>
                    <a:pt x="2212" y="2731"/>
                  </a:moveTo>
                  <a:cubicBezTo>
                    <a:pt x="1965" y="2731"/>
                    <a:pt x="1965" y="2731"/>
                    <a:pt x="1965" y="2731"/>
                  </a:cubicBezTo>
                  <a:cubicBezTo>
                    <a:pt x="1690" y="2731"/>
                    <a:pt x="1467" y="2507"/>
                    <a:pt x="1467" y="2233"/>
                  </a:cubicBezTo>
                  <a:cubicBezTo>
                    <a:pt x="1467" y="1985"/>
                    <a:pt x="1467" y="1985"/>
                    <a:pt x="1467" y="1985"/>
                  </a:cubicBezTo>
                  <a:cubicBezTo>
                    <a:pt x="1467" y="1710"/>
                    <a:pt x="1690" y="1487"/>
                    <a:pt x="1965" y="1487"/>
                  </a:cubicBezTo>
                  <a:cubicBezTo>
                    <a:pt x="2212" y="1487"/>
                    <a:pt x="2212" y="1487"/>
                    <a:pt x="2212" y="1487"/>
                  </a:cubicBezTo>
                  <a:cubicBezTo>
                    <a:pt x="2487" y="1487"/>
                    <a:pt x="2710" y="1710"/>
                    <a:pt x="2710" y="1985"/>
                  </a:cubicBezTo>
                  <a:cubicBezTo>
                    <a:pt x="2710" y="2233"/>
                    <a:pt x="2710" y="2233"/>
                    <a:pt x="2710" y="2233"/>
                  </a:cubicBezTo>
                  <a:cubicBezTo>
                    <a:pt x="2710" y="2507"/>
                    <a:pt x="2487" y="2731"/>
                    <a:pt x="2212" y="2731"/>
                  </a:cubicBezTo>
                  <a:cubicBezTo>
                    <a:pt x="2212" y="2731"/>
                    <a:pt x="2212" y="2731"/>
                    <a:pt x="2212" y="2731"/>
                  </a:cubicBezTo>
                  <a:close/>
                  <a:moveTo>
                    <a:pt x="746" y="2731"/>
                  </a:moveTo>
                  <a:cubicBezTo>
                    <a:pt x="498" y="2731"/>
                    <a:pt x="498" y="2731"/>
                    <a:pt x="498" y="2731"/>
                  </a:cubicBezTo>
                  <a:cubicBezTo>
                    <a:pt x="223" y="2731"/>
                    <a:pt x="0" y="2507"/>
                    <a:pt x="0" y="2233"/>
                  </a:cubicBezTo>
                  <a:cubicBezTo>
                    <a:pt x="0" y="1985"/>
                    <a:pt x="0" y="1985"/>
                    <a:pt x="0" y="1985"/>
                  </a:cubicBezTo>
                  <a:cubicBezTo>
                    <a:pt x="0" y="1710"/>
                    <a:pt x="223" y="1487"/>
                    <a:pt x="498" y="1487"/>
                  </a:cubicBezTo>
                  <a:cubicBezTo>
                    <a:pt x="746" y="1487"/>
                    <a:pt x="746" y="1487"/>
                    <a:pt x="746" y="1487"/>
                  </a:cubicBezTo>
                  <a:cubicBezTo>
                    <a:pt x="1020" y="1487"/>
                    <a:pt x="1244" y="1710"/>
                    <a:pt x="1244" y="1985"/>
                  </a:cubicBezTo>
                  <a:cubicBezTo>
                    <a:pt x="1244" y="2233"/>
                    <a:pt x="1244" y="2233"/>
                    <a:pt x="1244" y="2233"/>
                  </a:cubicBezTo>
                  <a:cubicBezTo>
                    <a:pt x="1244" y="2507"/>
                    <a:pt x="1020" y="2731"/>
                    <a:pt x="746" y="2731"/>
                  </a:cubicBezTo>
                  <a:cubicBezTo>
                    <a:pt x="746" y="2731"/>
                    <a:pt x="746" y="2731"/>
                    <a:pt x="746" y="2731"/>
                  </a:cubicBezTo>
                  <a:close/>
                  <a:moveTo>
                    <a:pt x="746" y="2731"/>
                  </a:moveTo>
                  <a:cubicBezTo>
                    <a:pt x="746" y="2731"/>
                    <a:pt x="746" y="2731"/>
                    <a:pt x="746" y="2731"/>
                  </a:cubicBezTo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349351" y="2483553"/>
              <a:ext cx="3815443" cy="401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点击添加标题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53623" y="2177682"/>
            <a:ext cx="3119540" cy="2801892"/>
            <a:chOff x="621253" y="1543225"/>
            <a:chExt cx="2222555" cy="1996243"/>
          </a:xfrm>
        </p:grpSpPr>
        <p:sp>
          <p:nvSpPr>
            <p:cNvPr id="14" name="文本框 13"/>
            <p:cNvSpPr txBox="1"/>
            <p:nvPr/>
          </p:nvSpPr>
          <p:spPr>
            <a:xfrm>
              <a:off x="643853" y="1543225"/>
              <a:ext cx="1993112" cy="7674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做最好的</a:t>
              </a:r>
              <a:r>
                <a:rPr lang="en-US" altLang="zh-CN" sz="3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PPT</a:t>
              </a:r>
            </a:p>
            <a:p>
              <a:r>
                <a:rPr lang="zh-CN" altLang="en-US" sz="3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给最好的你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621253" y="2428372"/>
              <a:ext cx="2024383" cy="1070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621254" y="2618495"/>
              <a:ext cx="2222554" cy="92097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912613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单击此处编辑您要的内容，建议您在展示时采用微软雅黑字体，本模版所有图形线条及其相应素材均可自由编辑、改色、替换。更多使用说明和作品请详阅模版最末的使用手册。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1055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171" y="14501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Diagram 4"/>
          <p:cNvGraphicFramePr/>
          <p:nvPr>
            <p:extLst>
              <p:ext uri="{D42A27DB-BD31-4B8C-83A1-F6EECF244321}">
                <p14:modId xmlns:p14="http://schemas.microsoft.com/office/powerpoint/2010/main" val="2108139393"/>
              </p:ext>
            </p:extLst>
          </p:nvPr>
        </p:nvGraphicFramePr>
        <p:xfrm>
          <a:off x="1664089" y="1853917"/>
          <a:ext cx="3879461" cy="35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6258238" y="2099124"/>
            <a:ext cx="1666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53137" y="2499234"/>
            <a:ext cx="20764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3449395" y="2191770"/>
            <a:ext cx="296556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449395" y="2957754"/>
            <a:ext cx="296556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3449395" y="3833364"/>
            <a:ext cx="296556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3449395" y="4708974"/>
            <a:ext cx="296556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975214" y="2099124"/>
            <a:ext cx="1666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770113" y="2499234"/>
            <a:ext cx="20764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58238" y="3875078"/>
            <a:ext cx="1666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48368" y="4275188"/>
            <a:ext cx="20764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975214" y="3875078"/>
            <a:ext cx="1666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70113" y="4275188"/>
            <a:ext cx="20764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大小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5554155" y="2010729"/>
            <a:ext cx="407163" cy="67710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8362950" y="2010729"/>
            <a:ext cx="407163" cy="67710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5554155" y="3873884"/>
            <a:ext cx="407163" cy="67710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8362950" y="3873884"/>
            <a:ext cx="407163" cy="67710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557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63636"/>
            </a:gs>
            <a:gs pos="37000">
              <a:srgbClr val="2B2B2B"/>
            </a:gs>
            <a:gs pos="86000">
              <a:srgbClr val="101010"/>
            </a:gs>
            <a:gs pos="100000">
              <a:srgbClr val="020007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20" y="1083383"/>
            <a:ext cx="7907338" cy="373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 rot="-900000">
            <a:off x="785467" y="1967740"/>
            <a:ext cx="363753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</a:p>
          <a:p>
            <a:pPr algn="ctr"/>
            <a:r>
              <a:rPr lang="en-US" altLang="zh-CN" sz="7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YOU</a:t>
            </a:r>
            <a:endParaRPr lang="zh-CN" altLang="en-US" sz="7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759502" y="5461644"/>
            <a:ext cx="820763" cy="512190"/>
            <a:chOff x="6512701" y="5298384"/>
            <a:chExt cx="820763" cy="512190"/>
          </a:xfrm>
        </p:grpSpPr>
        <p:sp>
          <p:nvSpPr>
            <p:cNvPr id="5" name="Freeform 29"/>
            <p:cNvSpPr>
              <a:spLocks noEditPoints="1"/>
            </p:cNvSpPr>
            <p:nvPr/>
          </p:nvSpPr>
          <p:spPr bwMode="auto">
            <a:xfrm>
              <a:off x="6512701" y="5716112"/>
              <a:ext cx="654932" cy="94462"/>
            </a:xfrm>
            <a:custGeom>
              <a:avLst/>
              <a:gdLst>
                <a:gd name="T0" fmla="*/ 232 w 250"/>
                <a:gd name="T1" fmla="*/ 0 h 36"/>
                <a:gd name="T2" fmla="*/ 18 w 250"/>
                <a:gd name="T3" fmla="*/ 0 h 36"/>
                <a:gd name="T4" fmla="*/ 0 w 250"/>
                <a:gd name="T5" fmla="*/ 18 h 36"/>
                <a:gd name="T6" fmla="*/ 18 w 250"/>
                <a:gd name="T7" fmla="*/ 36 h 36"/>
                <a:gd name="T8" fmla="*/ 232 w 250"/>
                <a:gd name="T9" fmla="*/ 36 h 36"/>
                <a:gd name="T10" fmla="*/ 250 w 250"/>
                <a:gd name="T11" fmla="*/ 18 h 36"/>
                <a:gd name="T12" fmla="*/ 232 w 250"/>
                <a:gd name="T13" fmla="*/ 0 h 36"/>
                <a:gd name="T14" fmla="*/ 65 w 250"/>
                <a:gd name="T15" fmla="*/ 21 h 36"/>
                <a:gd name="T16" fmla="*/ 18 w 250"/>
                <a:gd name="T17" fmla="*/ 21 h 36"/>
                <a:gd name="T18" fmla="*/ 15 w 250"/>
                <a:gd name="T19" fmla="*/ 18 h 36"/>
                <a:gd name="T20" fmla="*/ 18 w 250"/>
                <a:gd name="T21" fmla="*/ 15 h 36"/>
                <a:gd name="T22" fmla="*/ 65 w 250"/>
                <a:gd name="T23" fmla="*/ 15 h 36"/>
                <a:gd name="T24" fmla="*/ 65 w 250"/>
                <a:gd name="T25" fmla="*/ 21 h 36"/>
                <a:gd name="T26" fmla="*/ 100 w 250"/>
                <a:gd name="T27" fmla="*/ 21 h 36"/>
                <a:gd name="T28" fmla="*/ 78 w 250"/>
                <a:gd name="T29" fmla="*/ 21 h 36"/>
                <a:gd name="T30" fmla="*/ 78 w 250"/>
                <a:gd name="T31" fmla="*/ 15 h 36"/>
                <a:gd name="T32" fmla="*/ 100 w 250"/>
                <a:gd name="T33" fmla="*/ 15 h 36"/>
                <a:gd name="T34" fmla="*/ 100 w 250"/>
                <a:gd name="T35" fmla="*/ 21 h 36"/>
                <a:gd name="T36" fmla="*/ 232 w 250"/>
                <a:gd name="T37" fmla="*/ 21 h 36"/>
                <a:gd name="T38" fmla="*/ 209 w 250"/>
                <a:gd name="T39" fmla="*/ 21 h 36"/>
                <a:gd name="T40" fmla="*/ 209 w 250"/>
                <a:gd name="T41" fmla="*/ 15 h 36"/>
                <a:gd name="T42" fmla="*/ 232 w 250"/>
                <a:gd name="T43" fmla="*/ 15 h 36"/>
                <a:gd name="T44" fmla="*/ 235 w 250"/>
                <a:gd name="T45" fmla="*/ 18 h 36"/>
                <a:gd name="T46" fmla="*/ 232 w 250"/>
                <a:gd name="T47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0" h="36">
                  <a:moveTo>
                    <a:pt x="232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42" y="36"/>
                    <a:pt x="250" y="28"/>
                    <a:pt x="250" y="18"/>
                  </a:cubicBezTo>
                  <a:cubicBezTo>
                    <a:pt x="250" y="8"/>
                    <a:pt x="242" y="0"/>
                    <a:pt x="232" y="0"/>
                  </a:cubicBezTo>
                  <a:close/>
                  <a:moveTo>
                    <a:pt x="65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5" y="20"/>
                    <a:pt x="15" y="18"/>
                  </a:cubicBezTo>
                  <a:cubicBezTo>
                    <a:pt x="15" y="17"/>
                    <a:pt x="17" y="15"/>
                    <a:pt x="18" y="15"/>
                  </a:cubicBezTo>
                  <a:cubicBezTo>
                    <a:pt x="65" y="15"/>
                    <a:pt x="65" y="15"/>
                    <a:pt x="65" y="15"/>
                  </a:cubicBezTo>
                  <a:lnTo>
                    <a:pt x="65" y="21"/>
                  </a:lnTo>
                  <a:close/>
                  <a:moveTo>
                    <a:pt x="100" y="21"/>
                  </a:moveTo>
                  <a:cubicBezTo>
                    <a:pt x="78" y="21"/>
                    <a:pt x="78" y="21"/>
                    <a:pt x="78" y="21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100" y="15"/>
                    <a:pt x="100" y="15"/>
                    <a:pt x="100" y="15"/>
                  </a:cubicBezTo>
                  <a:lnTo>
                    <a:pt x="100" y="21"/>
                  </a:lnTo>
                  <a:close/>
                  <a:moveTo>
                    <a:pt x="232" y="21"/>
                  </a:moveTo>
                  <a:cubicBezTo>
                    <a:pt x="209" y="21"/>
                    <a:pt x="209" y="21"/>
                    <a:pt x="209" y="21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32" y="15"/>
                    <a:pt x="232" y="15"/>
                    <a:pt x="232" y="15"/>
                  </a:cubicBezTo>
                  <a:cubicBezTo>
                    <a:pt x="234" y="15"/>
                    <a:pt x="235" y="17"/>
                    <a:pt x="235" y="18"/>
                  </a:cubicBezTo>
                  <a:cubicBezTo>
                    <a:pt x="235" y="20"/>
                    <a:pt x="234" y="21"/>
                    <a:pt x="232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" name="Freeform 30"/>
            <p:cNvSpPr>
              <a:spLocks/>
            </p:cNvSpPr>
            <p:nvPr/>
          </p:nvSpPr>
          <p:spPr bwMode="auto">
            <a:xfrm>
              <a:off x="6581972" y="5298384"/>
              <a:ext cx="512190" cy="407233"/>
            </a:xfrm>
            <a:custGeom>
              <a:avLst/>
              <a:gdLst>
                <a:gd name="T0" fmla="*/ 194 w 195"/>
                <a:gd name="T1" fmla="*/ 154 h 154"/>
                <a:gd name="T2" fmla="*/ 195 w 195"/>
                <a:gd name="T3" fmla="*/ 151 h 154"/>
                <a:gd name="T4" fmla="*/ 195 w 195"/>
                <a:gd name="T5" fmla="*/ 138 h 154"/>
                <a:gd name="T6" fmla="*/ 191 w 195"/>
                <a:gd name="T7" fmla="*/ 140 h 154"/>
                <a:gd name="T8" fmla="*/ 163 w 195"/>
                <a:gd name="T9" fmla="*/ 146 h 154"/>
                <a:gd name="T10" fmla="*/ 142 w 195"/>
                <a:gd name="T11" fmla="*/ 143 h 154"/>
                <a:gd name="T12" fmla="*/ 16 w 195"/>
                <a:gd name="T13" fmla="*/ 143 h 154"/>
                <a:gd name="T14" fmla="*/ 16 w 195"/>
                <a:gd name="T15" fmla="*/ 16 h 154"/>
                <a:gd name="T16" fmla="*/ 151 w 195"/>
                <a:gd name="T17" fmla="*/ 16 h 154"/>
                <a:gd name="T18" fmla="*/ 160 w 195"/>
                <a:gd name="T19" fmla="*/ 15 h 154"/>
                <a:gd name="T20" fmla="*/ 169 w 195"/>
                <a:gd name="T21" fmla="*/ 16 h 154"/>
                <a:gd name="T22" fmla="*/ 178 w 195"/>
                <a:gd name="T23" fmla="*/ 16 h 154"/>
                <a:gd name="T24" fmla="*/ 178 w 195"/>
                <a:gd name="T25" fmla="*/ 18 h 154"/>
                <a:gd name="T26" fmla="*/ 195 w 195"/>
                <a:gd name="T27" fmla="*/ 26 h 154"/>
                <a:gd name="T28" fmla="*/ 195 w 195"/>
                <a:gd name="T29" fmla="*/ 15 h 154"/>
                <a:gd name="T30" fmla="*/ 180 w 195"/>
                <a:gd name="T31" fmla="*/ 0 h 154"/>
                <a:gd name="T32" fmla="*/ 15 w 195"/>
                <a:gd name="T33" fmla="*/ 0 h 154"/>
                <a:gd name="T34" fmla="*/ 0 w 195"/>
                <a:gd name="T35" fmla="*/ 15 h 154"/>
                <a:gd name="T36" fmla="*/ 0 w 195"/>
                <a:gd name="T37" fmla="*/ 151 h 154"/>
                <a:gd name="T38" fmla="*/ 1 w 195"/>
                <a:gd name="T39" fmla="*/ 154 h 154"/>
                <a:gd name="T40" fmla="*/ 194 w 195"/>
                <a:gd name="T4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5" h="154">
                  <a:moveTo>
                    <a:pt x="194" y="154"/>
                  </a:moveTo>
                  <a:cubicBezTo>
                    <a:pt x="195" y="153"/>
                    <a:pt x="195" y="152"/>
                    <a:pt x="195" y="151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3" y="138"/>
                    <a:pt x="192" y="139"/>
                    <a:pt x="191" y="140"/>
                  </a:cubicBezTo>
                  <a:cubicBezTo>
                    <a:pt x="182" y="144"/>
                    <a:pt x="172" y="146"/>
                    <a:pt x="163" y="146"/>
                  </a:cubicBezTo>
                  <a:cubicBezTo>
                    <a:pt x="156" y="146"/>
                    <a:pt x="149" y="145"/>
                    <a:pt x="142" y="143"/>
                  </a:cubicBezTo>
                  <a:cubicBezTo>
                    <a:pt x="16" y="143"/>
                    <a:pt x="16" y="143"/>
                    <a:pt x="16" y="143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4" y="15"/>
                    <a:pt x="157" y="15"/>
                    <a:pt x="160" y="15"/>
                  </a:cubicBezTo>
                  <a:cubicBezTo>
                    <a:pt x="163" y="15"/>
                    <a:pt x="166" y="15"/>
                    <a:pt x="169" y="16"/>
                  </a:cubicBezTo>
                  <a:cubicBezTo>
                    <a:pt x="178" y="16"/>
                    <a:pt x="178" y="16"/>
                    <a:pt x="178" y="16"/>
                  </a:cubicBezTo>
                  <a:cubicBezTo>
                    <a:pt x="178" y="18"/>
                    <a:pt x="178" y="18"/>
                    <a:pt x="178" y="18"/>
                  </a:cubicBezTo>
                  <a:cubicBezTo>
                    <a:pt x="184" y="20"/>
                    <a:pt x="189" y="22"/>
                    <a:pt x="195" y="26"/>
                  </a:cubicBezTo>
                  <a:cubicBezTo>
                    <a:pt x="195" y="15"/>
                    <a:pt x="195" y="15"/>
                    <a:pt x="195" y="15"/>
                  </a:cubicBezTo>
                  <a:cubicBezTo>
                    <a:pt x="195" y="7"/>
                    <a:pt x="188" y="0"/>
                    <a:pt x="18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2"/>
                    <a:pt x="0" y="153"/>
                    <a:pt x="1" y="154"/>
                  </a:cubicBezTo>
                  <a:lnTo>
                    <a:pt x="194" y="1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" name="Freeform 31"/>
            <p:cNvSpPr>
              <a:spLocks/>
            </p:cNvSpPr>
            <p:nvPr/>
          </p:nvSpPr>
          <p:spPr bwMode="auto">
            <a:xfrm>
              <a:off x="6693227" y="5390746"/>
              <a:ext cx="188922" cy="29388"/>
            </a:xfrm>
            <a:custGeom>
              <a:avLst/>
              <a:gdLst>
                <a:gd name="T0" fmla="*/ 72 w 72"/>
                <a:gd name="T1" fmla="*/ 0 h 11"/>
                <a:gd name="T2" fmla="*/ 0 w 72"/>
                <a:gd name="T3" fmla="*/ 0 h 11"/>
                <a:gd name="T4" fmla="*/ 0 w 72"/>
                <a:gd name="T5" fmla="*/ 11 h 11"/>
                <a:gd name="T6" fmla="*/ 64 w 72"/>
                <a:gd name="T7" fmla="*/ 11 h 11"/>
                <a:gd name="T8" fmla="*/ 72 w 72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">
                  <a:moveTo>
                    <a:pt x="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6" y="7"/>
                    <a:pt x="69" y="3"/>
                    <a:pt x="7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" name="Freeform 32"/>
            <p:cNvSpPr>
              <a:spLocks/>
            </p:cNvSpPr>
            <p:nvPr/>
          </p:nvSpPr>
          <p:spPr bwMode="auto">
            <a:xfrm>
              <a:off x="6691127" y="5455819"/>
              <a:ext cx="151138" cy="31488"/>
            </a:xfrm>
            <a:custGeom>
              <a:avLst/>
              <a:gdLst>
                <a:gd name="T0" fmla="*/ 0 w 58"/>
                <a:gd name="T1" fmla="*/ 11 h 11"/>
                <a:gd name="T2" fmla="*/ 56 w 58"/>
                <a:gd name="T3" fmla="*/ 11 h 11"/>
                <a:gd name="T4" fmla="*/ 58 w 58"/>
                <a:gd name="T5" fmla="*/ 0 h 11"/>
                <a:gd name="T6" fmla="*/ 0 w 58"/>
                <a:gd name="T7" fmla="*/ 0 h 11"/>
                <a:gd name="T8" fmla="*/ 0 w 58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1">
                  <a:moveTo>
                    <a:pt x="0" y="11"/>
                  </a:moveTo>
                  <a:cubicBezTo>
                    <a:pt x="56" y="11"/>
                    <a:pt x="56" y="11"/>
                    <a:pt x="56" y="11"/>
                  </a:cubicBezTo>
                  <a:cubicBezTo>
                    <a:pt x="57" y="7"/>
                    <a:pt x="57" y="4"/>
                    <a:pt x="5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" name="Freeform 33"/>
            <p:cNvSpPr>
              <a:spLocks/>
            </p:cNvSpPr>
            <p:nvPr/>
          </p:nvSpPr>
          <p:spPr bwMode="auto">
            <a:xfrm>
              <a:off x="6691127" y="5525091"/>
              <a:ext cx="151138" cy="29388"/>
            </a:xfrm>
            <a:custGeom>
              <a:avLst/>
              <a:gdLst>
                <a:gd name="T0" fmla="*/ 0 w 58"/>
                <a:gd name="T1" fmla="*/ 0 h 11"/>
                <a:gd name="T2" fmla="*/ 0 w 58"/>
                <a:gd name="T3" fmla="*/ 11 h 11"/>
                <a:gd name="T4" fmla="*/ 58 w 58"/>
                <a:gd name="T5" fmla="*/ 11 h 11"/>
                <a:gd name="T6" fmla="*/ 56 w 58"/>
                <a:gd name="T7" fmla="*/ 0 h 11"/>
                <a:gd name="T8" fmla="*/ 0 w 5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1">
                  <a:moveTo>
                    <a:pt x="0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8"/>
                    <a:pt x="56" y="4"/>
                    <a:pt x="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" name="Freeform 34"/>
            <p:cNvSpPr>
              <a:spLocks/>
            </p:cNvSpPr>
            <p:nvPr/>
          </p:nvSpPr>
          <p:spPr bwMode="auto">
            <a:xfrm>
              <a:off x="6686929" y="5594362"/>
              <a:ext cx="191022" cy="29388"/>
            </a:xfrm>
            <a:custGeom>
              <a:avLst/>
              <a:gdLst>
                <a:gd name="T0" fmla="*/ 0 w 73"/>
                <a:gd name="T1" fmla="*/ 11 h 11"/>
                <a:gd name="T2" fmla="*/ 73 w 73"/>
                <a:gd name="T3" fmla="*/ 11 h 11"/>
                <a:gd name="T4" fmla="*/ 65 w 73"/>
                <a:gd name="T5" fmla="*/ 0 h 11"/>
                <a:gd name="T6" fmla="*/ 0 w 73"/>
                <a:gd name="T7" fmla="*/ 0 h 11"/>
                <a:gd name="T8" fmla="*/ 0 w 73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11">
                  <a:moveTo>
                    <a:pt x="0" y="11"/>
                  </a:moveTo>
                  <a:cubicBezTo>
                    <a:pt x="73" y="11"/>
                    <a:pt x="73" y="11"/>
                    <a:pt x="73" y="11"/>
                  </a:cubicBezTo>
                  <a:cubicBezTo>
                    <a:pt x="70" y="8"/>
                    <a:pt x="67" y="4"/>
                    <a:pt x="6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" name="Freeform 35"/>
            <p:cNvSpPr>
              <a:spLocks noEditPoints="1"/>
            </p:cNvSpPr>
            <p:nvPr/>
          </p:nvSpPr>
          <p:spPr bwMode="auto">
            <a:xfrm>
              <a:off x="6827572" y="5329870"/>
              <a:ext cx="505892" cy="436621"/>
            </a:xfrm>
            <a:custGeom>
              <a:avLst/>
              <a:gdLst>
                <a:gd name="T0" fmla="*/ 184 w 193"/>
                <a:gd name="T1" fmla="*/ 131 h 165"/>
                <a:gd name="T2" fmla="*/ 129 w 193"/>
                <a:gd name="T3" fmla="*/ 91 h 165"/>
                <a:gd name="T4" fmla="*/ 125 w 193"/>
                <a:gd name="T5" fmla="*/ 89 h 165"/>
                <a:gd name="T6" fmla="*/ 121 w 193"/>
                <a:gd name="T7" fmla="*/ 42 h 165"/>
                <a:gd name="T8" fmla="*/ 41 w 193"/>
                <a:gd name="T9" fmla="*/ 14 h 165"/>
                <a:gd name="T10" fmla="*/ 15 w 193"/>
                <a:gd name="T11" fmla="*/ 95 h 165"/>
                <a:gd name="T12" fmla="*/ 95 w 193"/>
                <a:gd name="T13" fmla="*/ 123 h 165"/>
                <a:gd name="T14" fmla="*/ 105 w 193"/>
                <a:gd name="T15" fmla="*/ 117 h 165"/>
                <a:gd name="T16" fmla="*/ 108 w 193"/>
                <a:gd name="T17" fmla="*/ 120 h 165"/>
                <a:gd name="T18" fmla="*/ 163 w 193"/>
                <a:gd name="T19" fmla="*/ 160 h 165"/>
                <a:gd name="T20" fmla="*/ 184 w 193"/>
                <a:gd name="T21" fmla="*/ 157 h 165"/>
                <a:gd name="T22" fmla="*/ 188 w 193"/>
                <a:gd name="T23" fmla="*/ 152 h 165"/>
                <a:gd name="T24" fmla="*/ 184 w 193"/>
                <a:gd name="T25" fmla="*/ 131 h 165"/>
                <a:gd name="T26" fmla="*/ 87 w 193"/>
                <a:gd name="T27" fmla="*/ 106 h 165"/>
                <a:gd name="T28" fmla="*/ 32 w 193"/>
                <a:gd name="T29" fmla="*/ 87 h 165"/>
                <a:gd name="T30" fmla="*/ 49 w 193"/>
                <a:gd name="T31" fmla="*/ 31 h 165"/>
                <a:gd name="T32" fmla="*/ 104 w 193"/>
                <a:gd name="T33" fmla="*/ 51 h 165"/>
                <a:gd name="T34" fmla="*/ 87 w 193"/>
                <a:gd name="T35" fmla="*/ 10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3" h="165">
                  <a:moveTo>
                    <a:pt x="184" y="131"/>
                  </a:moveTo>
                  <a:cubicBezTo>
                    <a:pt x="129" y="91"/>
                    <a:pt x="129" y="91"/>
                    <a:pt x="129" y="91"/>
                  </a:cubicBezTo>
                  <a:cubicBezTo>
                    <a:pt x="128" y="90"/>
                    <a:pt x="126" y="89"/>
                    <a:pt x="125" y="89"/>
                  </a:cubicBezTo>
                  <a:cubicBezTo>
                    <a:pt x="130" y="74"/>
                    <a:pt x="129" y="57"/>
                    <a:pt x="121" y="42"/>
                  </a:cubicBezTo>
                  <a:cubicBezTo>
                    <a:pt x="106" y="12"/>
                    <a:pt x="70" y="0"/>
                    <a:pt x="41" y="14"/>
                  </a:cubicBezTo>
                  <a:cubicBezTo>
                    <a:pt x="12" y="29"/>
                    <a:pt x="0" y="65"/>
                    <a:pt x="15" y="95"/>
                  </a:cubicBezTo>
                  <a:cubicBezTo>
                    <a:pt x="30" y="125"/>
                    <a:pt x="66" y="138"/>
                    <a:pt x="95" y="123"/>
                  </a:cubicBezTo>
                  <a:cubicBezTo>
                    <a:pt x="99" y="122"/>
                    <a:pt x="102" y="120"/>
                    <a:pt x="105" y="117"/>
                  </a:cubicBezTo>
                  <a:cubicBezTo>
                    <a:pt x="106" y="118"/>
                    <a:pt x="107" y="119"/>
                    <a:pt x="108" y="120"/>
                  </a:cubicBezTo>
                  <a:cubicBezTo>
                    <a:pt x="163" y="160"/>
                    <a:pt x="163" y="160"/>
                    <a:pt x="163" y="160"/>
                  </a:cubicBezTo>
                  <a:cubicBezTo>
                    <a:pt x="170" y="165"/>
                    <a:pt x="180" y="163"/>
                    <a:pt x="184" y="157"/>
                  </a:cubicBezTo>
                  <a:cubicBezTo>
                    <a:pt x="188" y="152"/>
                    <a:pt x="188" y="152"/>
                    <a:pt x="188" y="152"/>
                  </a:cubicBezTo>
                  <a:cubicBezTo>
                    <a:pt x="193" y="145"/>
                    <a:pt x="191" y="136"/>
                    <a:pt x="184" y="131"/>
                  </a:cubicBezTo>
                  <a:close/>
                  <a:moveTo>
                    <a:pt x="87" y="106"/>
                  </a:moveTo>
                  <a:cubicBezTo>
                    <a:pt x="67" y="116"/>
                    <a:pt x="42" y="108"/>
                    <a:pt x="32" y="87"/>
                  </a:cubicBezTo>
                  <a:cubicBezTo>
                    <a:pt x="22" y="66"/>
                    <a:pt x="29" y="41"/>
                    <a:pt x="49" y="31"/>
                  </a:cubicBezTo>
                  <a:cubicBezTo>
                    <a:pt x="69" y="21"/>
                    <a:pt x="94" y="30"/>
                    <a:pt x="104" y="51"/>
                  </a:cubicBezTo>
                  <a:cubicBezTo>
                    <a:pt x="115" y="72"/>
                    <a:pt x="107" y="97"/>
                    <a:pt x="87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13" name="Freeform 11"/>
          <p:cNvSpPr>
            <a:spLocks/>
          </p:cNvSpPr>
          <p:nvPr/>
        </p:nvSpPr>
        <p:spPr bwMode="auto">
          <a:xfrm>
            <a:off x="7759502" y="4820358"/>
            <a:ext cx="770386" cy="424026"/>
          </a:xfrm>
          <a:custGeom>
            <a:avLst/>
            <a:gdLst>
              <a:gd name="T0" fmla="*/ 7 w 683"/>
              <a:gd name="T1" fmla="*/ 118 h 376"/>
              <a:gd name="T2" fmla="*/ 334 w 683"/>
              <a:gd name="T3" fmla="*/ 1 h 376"/>
              <a:gd name="T4" fmla="*/ 341 w 683"/>
              <a:gd name="T5" fmla="*/ 1 h 376"/>
              <a:gd name="T6" fmla="*/ 675 w 683"/>
              <a:gd name="T7" fmla="*/ 118 h 376"/>
              <a:gd name="T8" fmla="*/ 683 w 683"/>
              <a:gd name="T9" fmla="*/ 129 h 376"/>
              <a:gd name="T10" fmla="*/ 675 w 683"/>
              <a:gd name="T11" fmla="*/ 139 h 376"/>
              <a:gd name="T12" fmla="*/ 561 w 683"/>
              <a:gd name="T13" fmla="*/ 172 h 376"/>
              <a:gd name="T14" fmla="*/ 338 w 683"/>
              <a:gd name="T15" fmla="*/ 119 h 376"/>
              <a:gd name="T16" fmla="*/ 328 w 683"/>
              <a:gd name="T17" fmla="*/ 130 h 376"/>
              <a:gd name="T18" fmla="*/ 338 w 683"/>
              <a:gd name="T19" fmla="*/ 140 h 376"/>
              <a:gd name="T20" fmla="*/ 545 w 683"/>
              <a:gd name="T21" fmla="*/ 185 h 376"/>
              <a:gd name="T22" fmla="*/ 545 w 683"/>
              <a:gd name="T23" fmla="*/ 255 h 376"/>
              <a:gd name="T24" fmla="*/ 545 w 683"/>
              <a:gd name="T25" fmla="*/ 256 h 376"/>
              <a:gd name="T26" fmla="*/ 337 w 683"/>
              <a:gd name="T27" fmla="*/ 305 h 376"/>
              <a:gd name="T28" fmla="*/ 130 w 683"/>
              <a:gd name="T29" fmla="*/ 256 h 376"/>
              <a:gd name="T30" fmla="*/ 130 w 683"/>
              <a:gd name="T31" fmla="*/ 255 h 376"/>
              <a:gd name="T32" fmla="*/ 130 w 683"/>
              <a:gd name="T33" fmla="*/ 174 h 376"/>
              <a:gd name="T34" fmla="*/ 71 w 683"/>
              <a:gd name="T35" fmla="*/ 157 h 376"/>
              <a:gd name="T36" fmla="*/ 71 w 683"/>
              <a:gd name="T37" fmla="*/ 249 h 376"/>
              <a:gd name="T38" fmla="*/ 92 w 683"/>
              <a:gd name="T39" fmla="*/ 277 h 376"/>
              <a:gd name="T40" fmla="*/ 75 w 683"/>
              <a:gd name="T41" fmla="*/ 303 h 376"/>
              <a:gd name="T42" fmla="*/ 82 w 683"/>
              <a:gd name="T43" fmla="*/ 338 h 376"/>
              <a:gd name="T44" fmla="*/ 28 w 683"/>
              <a:gd name="T45" fmla="*/ 361 h 376"/>
              <a:gd name="T46" fmla="*/ 39 w 683"/>
              <a:gd name="T47" fmla="*/ 301 h 376"/>
              <a:gd name="T48" fmla="*/ 26 w 683"/>
              <a:gd name="T49" fmla="*/ 277 h 376"/>
              <a:gd name="T50" fmla="*/ 46 w 683"/>
              <a:gd name="T51" fmla="*/ 249 h 376"/>
              <a:gd name="T52" fmla="*/ 46 w 683"/>
              <a:gd name="T53" fmla="*/ 150 h 376"/>
              <a:gd name="T54" fmla="*/ 8 w 683"/>
              <a:gd name="T55" fmla="*/ 139 h 376"/>
              <a:gd name="T56" fmla="*/ 0 w 683"/>
              <a:gd name="T57" fmla="*/ 129 h 376"/>
              <a:gd name="T58" fmla="*/ 7 w 683"/>
              <a:gd name="T59" fmla="*/ 118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83" h="376">
                <a:moveTo>
                  <a:pt x="7" y="118"/>
                </a:moveTo>
                <a:cubicBezTo>
                  <a:pt x="334" y="1"/>
                  <a:pt x="334" y="1"/>
                  <a:pt x="334" y="1"/>
                </a:cubicBezTo>
                <a:cubicBezTo>
                  <a:pt x="336" y="0"/>
                  <a:pt x="339" y="0"/>
                  <a:pt x="341" y="1"/>
                </a:cubicBezTo>
                <a:cubicBezTo>
                  <a:pt x="675" y="118"/>
                  <a:pt x="675" y="118"/>
                  <a:pt x="675" y="118"/>
                </a:cubicBezTo>
                <a:cubicBezTo>
                  <a:pt x="680" y="120"/>
                  <a:pt x="683" y="124"/>
                  <a:pt x="683" y="129"/>
                </a:cubicBezTo>
                <a:cubicBezTo>
                  <a:pt x="682" y="134"/>
                  <a:pt x="679" y="138"/>
                  <a:pt x="675" y="139"/>
                </a:cubicBezTo>
                <a:cubicBezTo>
                  <a:pt x="561" y="172"/>
                  <a:pt x="561" y="172"/>
                  <a:pt x="561" y="172"/>
                </a:cubicBezTo>
                <a:cubicBezTo>
                  <a:pt x="537" y="136"/>
                  <a:pt x="430" y="119"/>
                  <a:pt x="338" y="119"/>
                </a:cubicBezTo>
                <a:cubicBezTo>
                  <a:pt x="333" y="119"/>
                  <a:pt x="328" y="124"/>
                  <a:pt x="328" y="130"/>
                </a:cubicBezTo>
                <a:cubicBezTo>
                  <a:pt x="328" y="136"/>
                  <a:pt x="333" y="140"/>
                  <a:pt x="338" y="140"/>
                </a:cubicBezTo>
                <a:cubicBezTo>
                  <a:pt x="452" y="140"/>
                  <a:pt x="534" y="164"/>
                  <a:pt x="545" y="185"/>
                </a:cubicBezTo>
                <a:cubicBezTo>
                  <a:pt x="545" y="255"/>
                  <a:pt x="545" y="255"/>
                  <a:pt x="545" y="255"/>
                </a:cubicBezTo>
                <a:cubicBezTo>
                  <a:pt x="545" y="255"/>
                  <a:pt x="545" y="255"/>
                  <a:pt x="545" y="256"/>
                </a:cubicBezTo>
                <a:cubicBezTo>
                  <a:pt x="545" y="283"/>
                  <a:pt x="452" y="305"/>
                  <a:pt x="337" y="305"/>
                </a:cubicBezTo>
                <a:cubicBezTo>
                  <a:pt x="223" y="305"/>
                  <a:pt x="130" y="283"/>
                  <a:pt x="130" y="256"/>
                </a:cubicBezTo>
                <a:cubicBezTo>
                  <a:pt x="130" y="255"/>
                  <a:pt x="130" y="255"/>
                  <a:pt x="130" y="255"/>
                </a:cubicBezTo>
                <a:cubicBezTo>
                  <a:pt x="130" y="174"/>
                  <a:pt x="130" y="174"/>
                  <a:pt x="130" y="174"/>
                </a:cubicBezTo>
                <a:cubicBezTo>
                  <a:pt x="71" y="157"/>
                  <a:pt x="71" y="157"/>
                  <a:pt x="71" y="157"/>
                </a:cubicBezTo>
                <a:cubicBezTo>
                  <a:pt x="71" y="249"/>
                  <a:pt x="71" y="249"/>
                  <a:pt x="71" y="249"/>
                </a:cubicBezTo>
                <a:cubicBezTo>
                  <a:pt x="83" y="253"/>
                  <a:pt x="92" y="264"/>
                  <a:pt x="92" y="277"/>
                </a:cubicBezTo>
                <a:cubicBezTo>
                  <a:pt x="92" y="288"/>
                  <a:pt x="85" y="298"/>
                  <a:pt x="75" y="303"/>
                </a:cubicBezTo>
                <a:cubicBezTo>
                  <a:pt x="82" y="338"/>
                  <a:pt x="82" y="338"/>
                  <a:pt x="82" y="338"/>
                </a:cubicBezTo>
                <a:cubicBezTo>
                  <a:pt x="86" y="354"/>
                  <a:pt x="26" y="376"/>
                  <a:pt x="28" y="361"/>
                </a:cubicBezTo>
                <a:cubicBezTo>
                  <a:pt x="39" y="301"/>
                  <a:pt x="39" y="301"/>
                  <a:pt x="39" y="301"/>
                </a:cubicBezTo>
                <a:cubicBezTo>
                  <a:pt x="31" y="296"/>
                  <a:pt x="26" y="287"/>
                  <a:pt x="26" y="277"/>
                </a:cubicBezTo>
                <a:cubicBezTo>
                  <a:pt x="26" y="264"/>
                  <a:pt x="34" y="253"/>
                  <a:pt x="46" y="249"/>
                </a:cubicBezTo>
                <a:cubicBezTo>
                  <a:pt x="46" y="150"/>
                  <a:pt x="46" y="150"/>
                  <a:pt x="46" y="150"/>
                </a:cubicBezTo>
                <a:cubicBezTo>
                  <a:pt x="8" y="139"/>
                  <a:pt x="8" y="139"/>
                  <a:pt x="8" y="139"/>
                </a:cubicBezTo>
                <a:cubicBezTo>
                  <a:pt x="3" y="138"/>
                  <a:pt x="0" y="134"/>
                  <a:pt x="0" y="129"/>
                </a:cubicBezTo>
                <a:cubicBezTo>
                  <a:pt x="0" y="124"/>
                  <a:pt x="3" y="120"/>
                  <a:pt x="7" y="1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778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8d3242db99314fd7b057e678d3db1d63dd1a6a"/>
  <p:tag name="ISPRING_ULTRA_SCORM_COURSE_ID" val="FC0CEF7D-14B4-4611-86A8-7D46C91E8893"/>
  <p:tag name="ISPRING_SCORM_RATE_SLIDES" val="1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I6xJUnO8+LqUwQAAA0QAAAdAAAAdW5pdmVyc2FsL2NvbW1vbl9tZXNzYWdlcy5sbmetV/9u2zYQ/r9A34EQUGADNrcd0KIYEgeyxNhCZMmV6DjZDwiMxNhEKDGVKLfZX3uaPdieZEdKbuykg6SkgG1YtO+74913H49HJ19ygbasrLgsjq23ozcWYkUqM16sj60lOf35g4UqRYuMClmwY6uQFjoZv3xxJGixrumawfeXLxA6yllVwWM11k/3z4hnx9ZikjjhfGEHl4kfTsNk4k2tsSPzW1rcIV+u5R/lD7+8//Dl7bv3Px69bi37AMVz2/cPoZBBevemB1BAotBPAA37SYAviDXWn8PswiXxvQBb4/bLMOtFhM+tsf7stFtGEQ5IEvueixMvToKQmFz4mGDXGl/KGm3oliEl0Zazz0htGFRS8ZKhSvDM/JBKWChq1uXMDee2FyQRjknkOcQLA2scy7K8+8nA0lptZAnuKpTxil4JlhmfwBnz+23JKnBNFXAKwUttOPxT5pQXo07Xkb3ygmlCwtCPExy4uxVrjIsMuSXVbgaiRHaMIwAoacXKJ9gmhmXGHNlCDEOYedOZD2+iQ5jx9UbAWw2NY4GhBgtWdFkBR3AE7IrjVRi5OmngClF0S6vqsyyzA37sF6oL2AucECjokD1wojF2wFBjDspRlixVXWBzHMf2FCeT8AKIDH0XDrEIz6DdzoZYXOIYWgTHXTaBfe5NbU143WI7/u/6K6WazuIO0TQFO52+LZd1BSs6pdAFptOqYV5i/HEJVfNs/xtd3ABCYk291nzLIIQy62YPaIqDXc2fj0vvt+TU9nzsJkAoN1wlxIiddkZBHgqpEBVC6g2AX5ptaZEydMVSWgPh7+BvGc/M33SxTSSfav4XoqqVlletKgUuvng1el5oHvFBTVe0LHr0+QOoA018vNm8rmCnSrH8VnXtYi8To+8SxXP3pbvufzfVpy7P3NED/0O3EzfCNPGg2ydc9rfAcBRp8YXTQ/S38oJTcLRo9A0E0CuuB/gMwhYgkOipGOeQ+YMQzqEiA+xXeBJ7ROeYXVVcdZ7ZplBNvb/NkRSGJMEUu+fJFbuW0P+C0W1zdIOEG+KMnuBsECH2JosDnW5RAgho3YwPEJLgOew/64G5nONdBht5PcjEStYiM3Im+I2RWKhNnbPHM8t1KXOzKmi166VG4U+eE0Wzuahxuhhw9sbYjpxZ4tiBg/W4q3tY9DQCLuuYfBInvj3R5kDqnKp0A+fKtayLrCdQM7G6+NQGsDalMaNluvn37396YjyIpFlF7eqvg0CgQ7Uu4a9gvwdSserPLhBiTw7tzEMfq3bC39n1HPiJB3T4LpM0bQ6tXOawNOr2C2xri2YTYjuzORAyNvyTdZl2jyn7CHM7OgNRMrOoNZ7T8gYUjUgpBqGYVGsCqmHe7y9ZtRK8YENsn3cm6A0Tb5HYrmtunNB8gqc3zVmawVydtldPAVfPvmDOzA5A8B7gsYyrgYDmjNnJCzR683zf5tvHR87Xp8pc3I9e793j/wNQSwMEFAACAAgAjrElSQdoQGkJAwAAtQoAACcAAAB1bml2ZXJzYWwvZmxhc2hfcHVibGlzaGluZ19zZXR0aW5ncy54bWzVVt1SGjEUvucpMul4KasWq2UWnI7AlFGBEdrqlRM2BzZjNtlusiBe9Wn6YH2SnmwEYbTOqnWm5QZyfr7znZ8cEh7dJJLMIDNCqwbdre5QAirSXKhpg34ZdbYPKTGWKc6kVtCgSlNy1KyEaT6WwsRDsBZNDUEYZeqpbdDY2rQeBPP5vCpMmjmtlrlFfFONdBKkGRhQFrIglWyBX3aRgqHNSoWQ0IvONM8lEMGRghKOHZMdyUxMA282ZtH1NNO54sda6oxk03GDvusUn6WNh2qJBJRLzjRR6MS2zjgXjg+TQ3ELJAYxjZH4QY2SueA2btC9mkNB6+AhSoHtc2AO5VhjMsrewSdgGWeW+aOPZ+HGmqXAi/hCsUREI9QQl3+DtkZXny8H7fPTbu/katTvn466A0+i8Ak2ccJgM1CIhHSeRbCKEzJrWRQjb/SZMGkgDNZFS7OJVhvk3JmMtcTaF144D8kYeI8lsNaN4bVQHbTcpWSCichFg37KBJOUCMukiFbOJh8bK2zR/866JUEsnDMgZ0N6H95XJ4pZZmCd1lJjXM2j5jedS04WOidSXAOxmmD+eYK/YiDrzSGTTCeFFMfHEiMFRpwJmAM/Kmp6B/inQJcYIsnREyc3lWB9hO+5uCVjmOgMcYHNcMZRLozHrz4LOGXG3IOyJcet4Wm31b7q9lrtiy2XIOMzpqJngmPDIUntW+AzzF1pDCGlxmquQWBlIpYbKPrDBS/MyqRZOnbMZkXTXSMLUGy3QD4eExURjqZQOZQFjJgiWskFYRFeIeNGaCZ0blDih8VDmxcR9K5EqILqFG8QBss4ZGXQdnb33tf2PxwcfqxXg18/fm4/6XS3VgaSuWh+rxw/uVhWy+XhnQsDtwseXw02y//NzTA4b38tU9de+2JUqpvtYSm4fhmr/kkZq3O/ygZra6wUBdxDU7/0cBNJkQgL/G+O2AvG5FX/IH7G3mZM3jDn11yN/yZlf1o9RjZeH2Hw6PPIaRKhRIKFcBtx9aZq7td28D3zqKpSQbTNp2az8htQSwMEFAACAAgAjrElSejQwxykAgAAUAoAACEAAAB1bml2ZXJzYWwvZmxhc2hfc2tpbl9zZXR0aW5ncy54bWyVVsFu2zAMve8rguxed9uhG6AGaLMOKNCtxVr0LtuMLUSWAolOl78fZUu1lMSJG6FARL4nkdQjU2bXQi0+zWas0FKbZ0AUqrLOEmwzUV7P8xZRq4tCKwSFF0qbhsv54vOv7sOyDnmOpbdgpnJWvIDhmsvuM4Xi7zhNKHSz4Wr3oCt9kfNiXRndqvJsaPVuA0YKtXYX/Lha3l2NIaWweI/QJDHdfXdrGmVjwFooz2byzpI8Bzkt+z3OcNXp7PdoW2EFTohwwyv4SJHpYej0lHDl1mkCwj8k6Levbo1CJd+B+VA0etNuPkQwunIFTTlnShQ4UvOS2o8IPy/dOktwCbmLiHHzxa0xhi/PQRz+a9z3zLWr0fLJ1XVvILhHzyUs0LTAsrDrfbbWb48tUn/AYsWlJUBsGkBPFPQTb204JrUNuL/wJlQZgbxhQLxq2Taw7OONgKl9wC+Xt92oiON7t0UBGth6YxThYByQf6isB8jIOCCfpSjhUcndAXzf03PCE99y/5inq09eUJy2oV5hF7zupgfXuDa62hsCptElLKwL50U04F6NZZ2tDyk7iIkpvhUVR6HVb4fLd10ylmV7Dq+047piKFDCMbl1MdKQjt+r26dq9N5Ujv2PwpBcv58hzfDrOUfkRd3Qj5KdzzyPmoQKM8+OM9yUJDiYe7XSEzkNN2swL1rLqbcojRBju8zGwLrvrDE4y6ISsOx4kZk/5Fj1VdvkYO7o0QQE1aS2HleLqpb0h68C3qBMCSPOnok1Hae4eBdlZPAKAG6KOki23/SeppUoJGwhNH5k6BIey4xZkuiY2m7wAVYY681bJgnSz4lBKDEudRwhvFJcOp04sWOC5pHntsssafswgYeTk5kcRpmTXjzFur1XUnIw+Q8rSEb3n+R/UEsDBBQAAgAIAI6xJUnRCJp53gIAAMYJAAAmAAAAdW5pdmVyc2FsL2h0bWxfcHVibGlzaGluZ19zZXR0aW5ncy54bWzNVsFOGzEQvecrLFccyQKlhUaboIoEgaAkImkLJzRZO1kLr721vQnh1K/ph/VLOl6TkAgaLQiq5pLseObNezPj2cQHt5kkE26s0KpJt+tblHCVaCbUuEm/Do429ymxDhQDqRVvUqUpOWjV4rwYSmHTPncOXS1BGGUbuWvS1Lm8EUXT6bQubG78qZaFQ3xbT3QW5YZbrhw3US5hhl9ulnNLW7UaIXEwfdGskJwIhhSU8OxAHrtM0ih4DSG5GRtdKHaopTbEjIdN+u6o/Mx9AlJbZFx5bbaFRm92DWBMeDog++KOk5SLcYq893YpmQrm0ibd2fUo6B09RimxgwTwKIcatSh3D59xBwwchMeQz/FbZ+eGYGIzBZlIBnhCvPwmbQ+uj696nYuzk/PT60G3ezY46QUSZUy0ihNHq4liJKQLk/BFnhicgyRF3hgzAml5HC2b5m4jrVbI+Wcy1BJLX0ZRMkKmctakn40ASYlwIEWyOHVgxtwdCYkafOx2faQcfQAMepMUjOXLieYn1lcxaX3XhWRkpgsixQ0nThNUVGT4K+VkudxkZHRWWiVYR6wUjJOJ4FPODsoq3QP+LdEVpsgKjMRRzCV3IcOPQtyRIR9pg7gcJji0aBc24NefBZyDtQ+gMOe40T87aXeuT87bncsNLxDYBFTyTHBsIc9y9xb4gNqVxhRSaqzmEgRWJoHC8rI/TLDSrYrMyrlTmJRN940sQbHdAvkETDxIcLSEKnhVwAQU0UrOCCR4KawfoYnQhUVLGJYAbV9EMIQSoUqqY1xQmMwwbqqgbW3vvN/98HFv/1OjHv3++WtzbdD9ouhJ8NnCpjhcuyoW6+LxnYsjf0OfvuzOFP/qrvcuOt+qVOq8czmo1J9OvxJct4pX97SK10VYTr2lxVSJAm6WcVhjuFukyITj7DWH5gWNX7/lw1i8UuPfUMXa8f1/RYSnxUt95S0eR0/+zaihffW/V6v2B1BLAwQUAAIACACOsSVJubK8Ho8BAAAtBgAAHwAAAHVuaXZlcnNhbC9odG1sX3NraW5fc2V0dGluZ3MuanONlLtOwzAUhvc+RRRWVBUYCmwIilSpAxLdEIOTnKZRbR/LdkJD1XfHTm+x49DYS/zny38u0fFuFJkVp3H0HO2a5+b84Z4bDaymZQm3rk57dGb1WNEig2XBgBYcYg+pTp+e5f2FCBnHvDFN6k9rq1p+Mdo3K0JVGxcBCxnQVECrAtpPQNuGAv86lR2rOlTUanNSao18nCLXwPWYo2SkYeKb92a1C/RgrEBeQVckBcd00qw+8uLY5VJkgvB6gTmOE5Jucoklz/rir2sB0vzwzdHuafo6m7YBWig918D8wLNHu/tJIUEpyPqyPMOUJED/LchDHeNuQR5dFarQ/WkIksOALpmGGq8ON7W7y2nY6gPxcG+3Q1BSgxwSEkUphnASc9uRDhoo9oRSJFnB8wP3NrE7yNlkre0BfLmzuw1eCj0Gc0YIvRFaByaS9V0cA6ZeBwdXeVEXoZmnITEUFwOaCH1cnUUnG+1fI/b8FcVEa5KumbkdzM1oOw7KPIOc8xVagRG5AblEpKae72uZ+8FH+z9QSwMEFAACAAgAjrElSRra6juqAAAAHwEAABoAAAB1bml2ZXJzYWwvaTE4bl9wcmVzZXRzLnhtbJ2PMQ/CIBCFd34FuV2wW9MA3UzcHHQ2FVFJ6NFw1PrzhdQYZ4dL7l3e915O9a8x8KdL5CNqaMQWuEMbrx7vGk7H3aYFTnnA6xAiOg0YgfeGKd+0eEiOXCZeIpA0PHKeOimXZRGeplQSKIY5l2ASNo6yzBhRVlJOKwor2/m/6M8NDGOcq8vsQ96jKXtRq4VTshoqc3YoPN4iyGpQ8uuuys6US0URSv48ZtgbUEsDBBQAAgAIAI6xJUmUE7MiaQAAAG4AAAAcAAAAdW5pdmVyc2FsL2xvY2FsX3NldHRpbmdzLnhtbA3MMQ6DMAxA0Z1TWN4p7daBwMZWltIDWMRFkRwbkYDg9mT7w9Nv+zMKHLylYOrw9XgisM7mgy4Of9NQvxFSJvUkpuxQDaHvqlZsJvlyzgUmWIUu3iaOJTKPFIscdhGo4VNe/8Aem666AVBLAwQUAAIACAB2uMNEzoIJN+wCAACICAAAFAAAAHVuaXZlcnNhbC9wbGF5ZXIueG1srVVNb9swDD2nwP6DoXutpF3XNJBbdAWKHdahQNZtt0C1GVuLbXmSXDf99aP8bc/pVmAHAzbF90jxkTS7ek5i5wmUFjL1yMKdEwdSXwYiDT3y8PX2eEmuLt8dsSzme1COCDySp8ICeEycALSvRGYQfM9N5JGewUVm4mRKSCXMHrnPkLuLtCTvjmbokmqPRMZkK0qLonCFRkQaahnnlkS7vkxopkBDakDRKg3iNNiV+Tsan0Sm1Owz0D1kZt4euCZpOZ61GJAUp65UIT2Zzxf0x93ntR9Bwo9Fqg1PfSAOVnJWlvKR+7s7GeQxaGubsSrJNRhjkyhtM2ZWYrFMHa18j1QOmwS05iFoN05DQissnQCzbcx1VPPoAa3l1TtR85Z+G/u9adxK5WjnnOWPsdARHvUhnXUSyOgwKkvK65Yd9NB00K1lIo6CX7lQEJSf39oWmS9IFbDtuDJPVxc+HuDbLfeNVPsbhGEX1Qq6rWhuJZpbgloOt42+7ihIc9stcJMraEo1Y08iAPmFK8VtW1walQOjI2ONpUMwo9WVa5E6QVhkkvjsH7SxfiNpfurXlCkB/0OYT0jU1kSkATzfCvQxkGBNDWCxrc01WezamF1OOn9Men09MFU51qLgRRzDVQg4hgE3nHZ2eggKimt08XM1wvYODoIjEUYxPmaSYXx6kCbhajfJ0Ds4CI6lv5uAtua2jHRcx1EztR3E6MQ6YX6ujUzES9megz1jVmUfvjZyzdF1JtqD8/kfoziI0QzmlkysLvvW21fN4b2dU6M7n01WWQbdivMAJs8qr2YW8mzkE8CW57G56efU7MMedJTz1HRMc33HfpfFWryAU4jA/ukWp7YmEdie8ciH5WmPAfXE7TIIX5qmIjJaS1KpeUg5hrV5ElBUmGpWPqLqoZJ5Goy0cbPu56Bj3FXXCrgTwxYzXZxg88nMI+/xpb7LxdlFd5XzxUWDLfO6rwJXubxhVdcJd51B635tL8LqmcfX31BLAwQUAAIACACOsSVJNdvZrWgBAADzAgAAKQAAAHVuaXZlcnNhbC9za2luX2N1c3RvbWl6YXRpb25fc2V0dGluZ3MueG1sjVLbahsxEH3PV4j8gCWNbgtbg67FkIdCE/K89aphiaMtK4WEoo+vNq1x3Lq0mqeZc+YMMzp9fpySfc5lfpq+D2Wa0+dYypQe8vYKoX4/H+bl0xJzLHlzqtxPaZxfdunrvNZaNZchjcMy2hXNW4zC20NKauVUy5hhFEnmqVfIeW4b1oHrwDbMUWL7zW8SP3WXuI+pXFbtN2fonw27lONSdmmMr1s4Z7+Hzjf4uAzj1Hh5K9ga9Ti1OrYGYoRL7ivVACCQ5Y44XKXspCbIY8YxVKMoUECEc9KJSiTl0LLQiabCfCcQk4xRV6mnrRtpbRy1VUJHiG7TvOpsDcFIjBEhBJirXEAwGDU2NA0Naj0gODAgqjaaKEDBBhNY9c4Ly5GiXmBcmTGA8em4p+3en+tU/e91juf8h+DFL7iIrt7aXDBXv39elka+jU/fDkOJ6MuQ4278cB3ubm6uf3nyzb9HxmrUtvFfff0DUEsDBBQAAgAIAI6xJUn3yzOzDw8AAMMdAAAXAAAAdW5pdmVyc2FsL3VuaXZlcnNhbC5wbmftV2tYklm7ZjqM8/U1dPgsazxQVrus1LRMzdNYkqmpeSgzRWqQrAwtBQkNnZmuPktTMs94oDREPODkARJUmpkvtVBJIU0JqTFBQCAlJDRgIzUze//Y//cP13W9F+/iutda93re53A/t08E+X676rtVAADgW79jPqEAwHIwALCs4ZuvDf9sY2wMMPx8lRzqexhAGbAQGyYr4rwDvQGAR7h/fjq30jD/x5VjkckAAPD3xeernsTaWADA8rSfj3f4tRgZP7B+++Tmr99oTHTLtSarRnHy5b/evAvetLYU8s35wr3WuxxWb/L2WXt42Xq+2Hp7rNmyq+eWyU0jlv+csOzwlscHZm4EVeZ3zAf1c6Ci8hQhFwu5womjS2SSOg6JLpdLKuPNAYAfz/qvAwDWBtosAwCqbAzkvz9A/AYAuFVj+hUAMFhgDQBswYeuAAB8wrIM4AtL4CXwEngJvAReAi+Bl8BL4CXwEngJvAT+fw+WjcURsNR1xuGXE7rdenEMhmT5LI7th/zzbi0OH1+b9YuIvKldYCNivSXxmBFSVW16exFxDFlgbdzkdu6fm7hG2My/yw8+yHZX9gnnVdIyE9D1K8mysbYFOxRTonupbVjgNWYuLm5wVjrEozuunQxVM2erQdqp2okxPK37zgwfAS3kar0mr2oHiVNzMl6ZidW1+50t6niJblgrH/ZdZDBcjBZg1V3YGZ01eWLsDC2hQsR1j5CVaO9yFR/uqrwO+hZXmTsntKLfpwfzFQlYO7xAK0fHiWtsw2Rz1ThPunSeqZUllkVAsaq9TUzdPIQzidS8ubGma3wuY55DkJcc1Mdc6sKMlc9X5Gh0M7iM1w6I6IwpBYoHe+dY9Cixyyzm2jlRaswBZT2qeGY7ahx9g79mXZ6KFLOaeQcr1eIVWEWaLJVNxtAfxR/TJtgvfIurDhg8iShHMRmq9mOSN7NuAs3A6E/nnbGlZc6J4yjIhjp6F/DJnkWibLti5bOLobyu5ycQSpD+Yw/UrHq31QQ6RKNTM5ltL4Yf0xseOQlKTuGyd3/nhPjkjpMNeRy1g21mCOtRjbymnqRAQg/kVJAWmMyf2+rmqz7iE6slm/3bKv3j2xT94xqk1JNk3lLDVXx0hK5wp5ui0JK6h1EEZQ3QWvqm1U66paUsLsjyBNqkQVUnv77lDA3VK3v2NIyHtduksvPb8GAeE2lRBxhR1KVTrN3S46rDczSSmX3jrg33HJj1yqlqHPXppViDpTpYtahNXgp80zDGvTL4ZFZXDrpkDcb5lXbtusgMiYbOs6fY8ulscXeD7cSraccq04r9EweqjwQctwxnm1B5f1RUJdqr3CJ18jp37mRzwzB7AlK+2666ILx9kzK8e+LBqp5ZCGFeTRHIqD29mOIQr5EJpOB6tUX/CCQlSEPpPWZbHTVnsXh7PpmNRy78x6kmSu/KL2kjVkrtpEqw/+DK/cATjIvJksKPmsJ5O9SW9NKciBTSAj8ntHXvNypl8+nw7k/bJg4yNOrCXAQuL9tu4oVmjs/MfriQ5g6mww3Uy635zSIkLCgvYdTaOj6wwr9NyF5ny0HcMJzjVBNULR3Wv9oFNutz+V5W0x9pVTBAXv4WT1mLZYjT0epmUxQNGpIFDKZNG+BhD6PmyhP6DgZ7amLd9FvFRbbWzcMNmuyVdCTvbJDz+UZyk6WC+qtDSJZdydUfxwLNyWFV1P6wm7WerEFskU9Q2aGVCXZVyrgsyfzVrGi47vhgOT6jPP3UZoKaLO1G5EzPHx+k9PSCi69OXVfTTT10HyfKBHqduowmSF94Db5vPN1myDYtyLkmOe9wuJFA9yehM/Oi+kZ8EM1SiIQNl9PGU+v5wExhZWEV8QgJsp0/H30gs6BqtzuvS/IY2Npj8tq3yKQ+Cc9NoSTtS3dWMTY9Jfn7amPqWnP/OOQfCsmd3Ycj80pZRzfkYfqaS/pG1Ztc2Y6Sq5g+bHsEcSrP12q0Qz2eptfH6wmiyjRKBRpqNPQ0i7oQSpfuMZq7aIDxrRDJ2rguMipIm1OpjqcjHAwuLeTC3lgLOupMIftQP7oCD9LgGMlQrwsioRRL21lcPDaMSj0DL7jv0JjVW3JKMXBHKrI/s+nmxT5nvfzoT2SpNCniba0gDY2dNHguzwIsvbvQXF8COcAXwIgpZ0EZn2b0+iHnOC+0wvTlXNNFlJaysythNJnuwAtlkQ3kxDxKE5JVycmJnP/ACWavgjkrHhiNSI1+J6VJV9bCJX03HbQPMq3osDMeII+5VzC0jCDCCLnK4cc5cr6e3og/Vcy6uDCEyDb4A9awp9QF6iyHNfpqGcPVOj6xZmSuniCSnSbzGqVSDcqqpQ9DfdoL9oQ+NL3d+4yj9Th1VLyrbdu0kMy9iGoR6OZoiHNTRR5xrnoqF9ju/2xfsLneqhhiNOjqtoQj/EzIjisG+2bfarBRRd5L0KMvUDc/vV+5hkoW1WBpYexkJ6w7aa9aPHH8dohLrh/Nw+ADc/CSbD8PL/ZIP5sf4NRZSWB9sji1knxH9ohFmfjpSNI428wGbJ00i8zAqfw5J8D3y+JiyyZzWwz+hRmHp0QOOENTxEUeJPOw7vpbSip5Z59yY7UxfPywVjSe2jLfEcjdc/LfQulRGzwhse7JnRaLo6U2Stne/THv8YKb5EfEOaWyI7OG918G2y84cudzpNTCKodO1qYwKYR9rtrUjiV41cWg8jFJvRk3Wu4YqtPOYLXaZVxLtlRQbuhmJEMn3IbHRlOa6lCsypbyjAE7WCp6lGgMgNnWrFRi43Bb0jhnymiYHcUziGQ45nvP8U4ygREajtFMFrMpIPCD6UO/gBSVfSsvmP4yqdO/QPJiDUEKPQ+rYIdl7Ya55WqKeb8k1YWG43ISyqaz/iTB/VeAMzbWs6JhOhXcaDyx9+/TjxenrvdI3FpndO0Aunb8kY2qI9REVBiSIllJxnuCWke8sXBX9uOKgegV3YwAGNPT/3fywNdT3dMBZFTjwilphP33CXvAAawf9medLRVg8MkGAmLqM8ousNvs20xQJfYpDAvABkEiOHQH6yQ0ndnzIG3yQlAgCDRmQdfsNkbX0ZTNHAbLzvgODFQDR6l/8xk9f93vicsF0M2a8MjaFkuhduZxF1Au6lMsy3E8WexEnXbDXo+gIxwN0WhPlKtPK86wEcQLMezns+ABTWs73jPYPCRLV/YldSDJv4VNisQkwvin2WLm647Z53vQ74Ybo8pAuveZccpdvtYLBqcGsiqmqHd25g8Ffg6vzaPw4wo7hvHddbvqXWTwPhYaR+0s49pG+cTaYt7/asLDChxslG7giScZsRatOLP3R71Pe6ILsSZzExX5YzhcmKhI8CLl+Bei8IYel7BqHaSbullf2YMqDc63V4rIR7vnOqf/+nytvV56Dbs/OH02v+UPZbd54uX++KbOlIPB/VEwOm99np64kGbh9hKRSLbfH7S/lpWQSvzydVka4RdjzsHdrxa0b3oJ16a5ZhCjqLd6z8z+kW1PXeiChaZY3rUPCIG7g2yZWPnd5QsaS9IRgp5K/Ozkod2pfYoPBTD/wY+/3cej7W6wzGaCTmZJHg0i8iEhWRvJ6J/T51oIbeDagP/Bp5x5DpHeLHbMGD2s9uccM1YZu4nCJ+cqD+o8/jKg8mD9zuJ59bXfJELFYraqiWamd/L1lvhm6Y8de8ATXJpj1mGy9ip/2BEWDe84Eg70CPshii5zMJqui61UKppN+6UuoUQSNRiR/dzl6ZUG9ezN/rCCqtTjSB4MWlBlowJFDF+8CtGMFhp02WXDx/W6PJ6hx7b/gNFpRLyerOv5Snm0EEmLKoU68E7duZTpDvwkTRoxCWUspqrLAbLaniTGX/nV9UCyAx6lTFn0yjBPzbv85IwQbyKwG12Yf6i3CXNJ4AaFmmhQ2mvyOgINbhWx41y016rfMRwE7nNabXtthfoOAvEanySLYZZFZMylMi6bZebQI+sjrc6VpQ3+7BKKu/k3+ZWrVJur4GKNkqDv0Eih+tSieYyr1oz58alQ5KXHpL2wVWfQe7Jel8oVkyVIWiS54u0uK2KMd12FuNcFhHmFlqOMtoeQK+JlDYyLREaXscwKS7jUSIlQ+rlGdOsjkBs4xtTfJmqkjV+iPd3aHkecijFoM1eV1xvd/Aizq/r9J4Mc7ZBuoVPKRJqXTeltml/XpF8ZuZ7kNORx6t0AMsO+5yGjPy+VeLmc0Bm4gTRD1VI+G+2zYLHAw/Ms6BjGYmpzMOj04wxQdDJdts9YPkuj+CkuB/wHCxY1aUjKbr43Eu4q+Few++DAzv91RVfSeB6ZNiriiP21jPFQrw+mN4yVkPTZyY40N64tTNAZk3r/72u8Xsv/OYJPMO8zSD0nFSJZ5IFI8LHBV5nCa9IaeivEuphcP3TZl7VfZJBBiBiCubEduzB30xOKfDlklFRtQj5agKAtiqAaJIn9Mu5Wkckgi73BFSu/RPpzr2e0me0nWYa617OoNNGS/Tv4nldzxMMZhvycQ1asmDJqsjBJfRvD/sxHFlQ3q/oKqe0oj4G2noD2e4AusF76qU/nuXG0nRb5h9g0Bp/Vt1W0ngGytpayaY9wnaChxgUDxbGkUjbK0GokTmwYCHt3NyJQ2kgjEdLnKUMt9sEeKq6w31lwec3jSd2Am6KD4xnzriy62w1I8iQ+SGAUDdqm5S5stb6Xl63Tg9Vpkv0H+F/6hWfwT8Vbk3PtwBFtWNDYdgJ2brS/MYo2NsshChsd+Ijbvc5kM8sgwx1pmL72/8gzb/XOJ0vMCHIU0JUCUbqdJ12bUUyFIjeAYnsuP2bqtYo4gm2dntuyx3tbU+fc2Ki7U2KOOCFgsZOSB0pWVjltrD6Cix85szq+ImjmD8EgsTapLsIlOE/ZcenMDpIn9AOHoPswnRR5KyZVTGzhTF/CH17s95IyhLstW6zuwXDxnBF9SXm9KfGhbueCoTV6O11PF3FRTo3m24x9YcSe/7OprIjXG9x67B/GmXV8sOpBPCFDh3ELMbaasTKyJ1JW39R1aWeWcYMGj5eZFISOxfi8/F6RxHuywbTQvutjVcWXJQiybv91SNbzYmh6u0bN1POBxiPXtUvIXWGdIvOy/gyAlyC6v3F3URnAMPzAQT6Uw2d//m9QSwMEFAACAAgAjrElSW1RGTtKAAAAagAAABsAAAB1bml2ZXJzYWwvdW5pdmVyc2FsLnBuZy54bWyzsa/IzVEoSy0qzszPs1Uy1DNQsrfj5bIpKEoty0wtV6gAihnpGUCAkkIlKrc8M6Ukw1bJwtAYIZaRmpmeUWKrZGZoABfUBxoJAFBLAQIAABQAAgAIAI6xJUnO8+LqUwQAAA0QAAAdAAAAAAAAAAEAAAAAAAAAAAB1bml2ZXJzYWwvY29tbW9uX21lc3NhZ2VzLmxuZ1BLAQIAABQAAgAIAI6xJUkHaEBpCQMAALUKAAAnAAAAAAAAAAEAAAAAAI4EAAB1bml2ZXJzYWwvZmxhc2hfcHVibGlzaGluZ19zZXR0aW5ncy54bWxQSwECAAAUAAIACACOsSVJ6NDDHKQCAABQCgAAIQAAAAAAAAABAAAAAADcBwAAdW5pdmVyc2FsL2ZsYXNoX3NraW5fc2V0dGluZ3MueG1sUEsBAgAAFAACAAgAjrElSdEImnneAgAAxgkAACYAAAAAAAAAAQAAAAAAvwoAAHVuaXZlcnNhbC9odG1sX3B1Ymxpc2hpbmdfc2V0dGluZ3MueG1sUEsBAgAAFAACAAgAjrElSbmyvB6PAQAALQYAAB8AAAAAAAAAAQAAAAAA4Q0AAHVuaXZlcnNhbC9odG1sX3NraW5fc2V0dGluZ3MuanNQSwECAAAUAAIACACOsSVJGtrqO6oAAAAfAQAAGgAAAAAAAAABAAAAAACtDwAAdW5pdmVyc2FsL2kxOG5fcHJlc2V0cy54bWxQSwECAAAUAAIACACOsSVJlBOzImkAAABuAAAAHAAAAAAAAAABAAAAAACPEAAAdW5pdmVyc2FsL2xvY2FsX3NldHRpbmdzLnhtbFBLAQIAABQAAgAIAHa4w0TOggk37AIAAIgIAAAUAAAAAAAAAAEAAAAAADIRAAB1bml2ZXJzYWwvcGxheWVyLnhtbFBLAQIAABQAAgAIAI6xJUk129mtaAEAAPMCAAApAAAAAAAAAAEAAAAAAFAUAAB1bml2ZXJzYWwvc2tpbl9jdXN0b21pemF0aW9uX3NldHRpbmdzLnhtbFBLAQIAABQAAgAIAI6xJUn3yzOzDw8AAMMdAAAXAAAAAAAAAAAAAAAAAP8VAAB1bml2ZXJzYWwvdW5pdmVyc2FsLnBuZ1BLAQIAABQAAgAIAI6xJUltURk7SgAAAGoAAAAbAAAAAAAAAAEAAAAAAEMlAAB1bml2ZXJzYWwvdW5pdmVyc2FsLnBuZy54bWxQSwUGAAAAAAsACwBJAwAAxiUAAAAA"/>
  <p:tag name="ISPRING_PRESENTATION_TITLE" val="B104视频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1881</Words>
  <Application>Microsoft Office PowerPoint</Application>
  <PresentationFormat>宽屏</PresentationFormat>
  <Paragraphs>258</Paragraphs>
  <Slides>30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6" baseType="lpstr">
      <vt:lpstr>Cordia New</vt:lpstr>
      <vt:lpstr>맑은 고딕</vt:lpstr>
      <vt:lpstr>Source Sans Pro ExtraLight</vt:lpstr>
      <vt:lpstr>方正兰亭粗黑_GBK</vt:lpstr>
      <vt:lpstr>方正舒体</vt:lpstr>
      <vt:lpstr>宋体</vt:lpstr>
      <vt:lpstr>微软雅黑</vt:lpstr>
      <vt:lpstr>新蒂小丸子小学版</vt:lpstr>
      <vt:lpstr>Arial</vt:lpstr>
      <vt:lpstr>Calibri</vt:lpstr>
      <vt:lpstr>Calibri Light</vt:lpstr>
      <vt:lpstr>Impact</vt:lpstr>
      <vt:lpstr>Rockwell</vt:lpstr>
      <vt:lpstr>Segoe Script</vt:lpstr>
      <vt:lpstr>Segoe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B104视频</dc:title>
  <dc:creator>1</dc:creator>
  <cp:lastModifiedBy>faith123</cp:lastModifiedBy>
  <cp:revision>17</cp:revision>
  <dcterms:created xsi:type="dcterms:W3CDTF">2016-08-21T06:40:26Z</dcterms:created>
  <dcterms:modified xsi:type="dcterms:W3CDTF">2018-05-08T01:30:57Z</dcterms:modified>
</cp:coreProperties>
</file>