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3"/>
    <p:sldMasterId id="2147483676" r:id="rId4"/>
  </p:sldMasterIdLst>
  <p:notesMasterIdLst>
    <p:notesMasterId r:id="rId6"/>
  </p:notesMasterIdLst>
  <p:sldIdLst>
    <p:sldId id="3361" r:id="rId5"/>
    <p:sldId id="3367" r:id="rId7"/>
    <p:sldId id="3368" r:id="rId8"/>
    <p:sldId id="322" r:id="rId9"/>
    <p:sldId id="442" r:id="rId10"/>
    <p:sldId id="324" r:id="rId11"/>
    <p:sldId id="3941" r:id="rId12"/>
    <p:sldId id="472" r:id="rId13"/>
    <p:sldId id="321" r:id="rId14"/>
    <p:sldId id="318" r:id="rId15"/>
    <p:sldId id="3942" r:id="rId16"/>
    <p:sldId id="268" r:id="rId17"/>
    <p:sldId id="473" r:id="rId18"/>
    <p:sldId id="293" r:id="rId19"/>
    <p:sldId id="3943" r:id="rId20"/>
    <p:sldId id="3839" r:id="rId21"/>
    <p:sldId id="3860" r:id="rId22"/>
    <p:sldId id="3932" r:id="rId23"/>
    <p:sldId id="3944" r:id="rId24"/>
    <p:sldId id="323" r:id="rId25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88D4CD"/>
    <a:srgbClr val="2EBB9B"/>
    <a:srgbClr val="187152"/>
    <a:srgbClr val="021422"/>
    <a:srgbClr val="D5BE39"/>
    <a:srgbClr val="07404B"/>
    <a:srgbClr val="DADDE4"/>
    <a:srgbClr val="DEE1E6"/>
    <a:srgbClr val="2622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12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90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9" Type="http://schemas.openxmlformats.org/officeDocument/2006/relationships/tags" Target="tags/tag2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E1A13A-D60A-422D-BAA6-E4E7ADFA2A2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886AE-BC43-4E5F-A7F0-F0898215431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6A186-84C0-4556-A551-E4650B7985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6A186-84C0-4556-A551-E4650B7985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6A186-84C0-4556-A551-E4650B7985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C231B8-5762-49FC-8CAB-A0EC36C234C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988F99-6D45-48B4-A690-9706AA3BE2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6A186-84C0-4556-A551-E4650B7985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85B925-22C6-43BA-9A74-53F784B92F6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A0CC26-185D-4A02-8C92-97C5E35906F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88EDA8-AA38-4EC8-A4A2-C9E52DD3CCD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6A186-84C0-4556-A551-E4650B7985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036EDC-7482-4654-BFF4-E923461A923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10C8FD-2C78-409C-9478-6E01257A8C1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6A186-84C0-4556-A551-E4650B7985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F392B6-4413-4C40-BDB5-4C068F57FB2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66A81E-A4F1-4E45-99BF-1B897B2BDA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6A186-84C0-4556-A551-E4650B7985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BC58E1B-5923-4CAF-B9CC-D14A574623C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EE746A1-6C2B-4A0A-9B52-5B2A1AF6763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0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4" Type="http://schemas.openxmlformats.org/officeDocument/2006/relationships/theme" Target="../theme/theme2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5.xml"/><Relationship Id="rId8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8.xml"/><Relationship Id="rId14" Type="http://schemas.openxmlformats.org/officeDocument/2006/relationships/theme" Target="../theme/theme3.xml"/><Relationship Id="rId13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948905" y="0"/>
            <a:ext cx="9687465" cy="6711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948905" y="0"/>
            <a:ext cx="9687465" cy="6711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948905" y="0"/>
            <a:ext cx="9687465" cy="6711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.jpe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1.jpeg"/><Relationship Id="rId1" Type="http://schemas.openxmlformats.org/officeDocument/2006/relationships/tags" Target="../tags/tag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4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27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1"/>
          <p:cNvPicPr>
            <a:picLocks noChangeAspect="1"/>
          </p:cNvPicPr>
          <p:nvPr/>
        </p:nvPicPr>
        <p:blipFill>
          <a:blip r:embed="rId1"/>
          <a:srcRect l="24779"/>
          <a:stretch>
            <a:fillRect/>
          </a:stretch>
        </p:blipFill>
        <p:spPr>
          <a:xfrm rot="5400000">
            <a:off x="2656840" y="-2677160"/>
            <a:ext cx="6877685" cy="12192000"/>
          </a:xfrm>
          <a:prstGeom prst="rect">
            <a:avLst/>
          </a:prstGeom>
        </p:spPr>
      </p:pic>
      <p:sp>
        <p:nvSpPr>
          <p:cNvPr id="22" name="Text Placeholder 4"/>
          <p:cNvSpPr txBox="1"/>
          <p:nvPr/>
        </p:nvSpPr>
        <p:spPr>
          <a:xfrm>
            <a:off x="4928248" y="3354130"/>
            <a:ext cx="5165916" cy="76528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1201420">
              <a:lnSpc>
                <a:spcPct val="114000"/>
              </a:lnSpc>
              <a:spcBef>
                <a:spcPts val="1315"/>
              </a:spcBef>
              <a:buNone/>
              <a:defRPr/>
            </a:pPr>
            <a:r>
              <a:rPr lang="id-ID" sz="1200" spc="394" dirty="0">
                <a:solidFill>
                  <a:schemeClr val="tx1">
                    <a:lumMod val="85000"/>
                    <a:lumOff val="1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Calibri" panose="020F0502020204030204"/>
                <a:sym typeface="字魂58号-创中黑" panose="00000500000000000000" pitchFamily="2" charset="-122"/>
              </a:rPr>
              <a:t>Ut wisi enim ad minim veniam, quis nostrud exerci tation ullamcorper nibh euismod tincidunt ut</a:t>
            </a:r>
            <a:endParaRPr lang="id-ID" sz="1200" spc="394" dirty="0">
              <a:solidFill>
                <a:schemeClr val="tx1">
                  <a:lumMod val="85000"/>
                  <a:lumOff val="15000"/>
                </a:scheme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cs typeface="Calibri" panose="020F0502020204030204"/>
              <a:sym typeface="字魂58号-创中黑" panose="00000500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861234" y="1258716"/>
            <a:ext cx="47963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POWERPOINT</a:t>
            </a:r>
            <a:endParaRPr lang="zh-CN" altLang="en-US" sz="6000" b="1" dirty="0">
              <a:solidFill>
                <a:schemeClr val="tx1">
                  <a:lumMod val="85000"/>
                  <a:lumOff val="15000"/>
                </a:scheme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24" name="圆角矩形 11"/>
          <p:cNvSpPr/>
          <p:nvPr/>
        </p:nvSpPr>
        <p:spPr>
          <a:xfrm>
            <a:off x="6200305" y="4286919"/>
            <a:ext cx="1786218" cy="286050"/>
          </a:xfrm>
          <a:prstGeom prst="roundRect">
            <a:avLst/>
          </a:prstGeom>
          <a:solidFill>
            <a:srgbClr val="88D4CD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9897" tIns="59948" rIns="119897" bIns="59948" rtlCol="0" anchor="ctr"/>
          <a:lstStyle/>
          <a:p>
            <a:pPr algn="ctr" defTabSz="1198880"/>
            <a:r>
              <a:rPr lang="zh-CN" altLang="en-US" sz="1315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演讲人：</a:t>
            </a:r>
            <a:r>
              <a:rPr lang="en-US" altLang="zh-CN" sz="1315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CN</a:t>
            </a:r>
            <a:endParaRPr lang="en-US" altLang="zh-CN" sz="1315" dirty="0">
              <a:solidFill>
                <a:schemeClr val="bg1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25" name="圆角矩形 11"/>
          <p:cNvSpPr/>
          <p:nvPr/>
        </p:nvSpPr>
        <p:spPr>
          <a:xfrm>
            <a:off x="8169495" y="4286919"/>
            <a:ext cx="1786218" cy="286050"/>
          </a:xfrm>
          <a:prstGeom prst="roundRect">
            <a:avLst/>
          </a:prstGeom>
          <a:solidFill>
            <a:srgbClr val="88D4CD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9897" tIns="59948" rIns="119897" bIns="59948" rtlCol="0" anchor="ctr"/>
          <a:lstStyle/>
          <a:p>
            <a:pPr algn="ctr" defTabSz="1198880"/>
            <a:r>
              <a:rPr lang="zh-CN" altLang="en-US" sz="1315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日期：</a:t>
            </a:r>
            <a:r>
              <a:rPr lang="en-US" altLang="zh-CN" sz="1315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20xx.xx.xx</a:t>
            </a:r>
            <a:endParaRPr lang="zh-CN" altLang="en-US" sz="1315" dirty="0">
              <a:solidFill>
                <a:schemeClr val="bg1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26" name="矩形 259"/>
          <p:cNvSpPr>
            <a:spLocks noChangeArrowheads="1"/>
          </p:cNvSpPr>
          <p:nvPr/>
        </p:nvSpPr>
        <p:spPr bwMode="auto">
          <a:xfrm>
            <a:off x="2898061" y="2237789"/>
            <a:ext cx="796344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6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Arial" panose="020B0604020202020204" pitchFamily="34" charset="0"/>
                <a:sym typeface="字魂58号-创中黑" panose="00000500000000000000" pitchFamily="2" charset="-122"/>
              </a:rPr>
              <a:t>清新绿色卡通</a:t>
            </a:r>
            <a:r>
              <a:rPr lang="en-US" altLang="zh-CN" sz="6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Arial" panose="020B0604020202020204" pitchFamily="34" charset="0"/>
                <a:sym typeface="字魂58号-创中黑" panose="00000500000000000000" pitchFamily="2" charset="-122"/>
              </a:rPr>
              <a:t>PPT</a:t>
            </a:r>
            <a:r>
              <a:rPr lang="zh-CN" altLang="en-US" sz="6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Arial" panose="020B0604020202020204" pitchFamily="34" charset="0"/>
                <a:sym typeface="字魂58号-创中黑" panose="00000500000000000000" pitchFamily="2" charset="-122"/>
              </a:rPr>
              <a:t>模板</a:t>
            </a:r>
            <a:endParaRPr lang="en-US" altLang="zh-CN" sz="6000" b="1" dirty="0">
              <a:solidFill>
                <a:schemeClr val="tx1">
                  <a:lumMod val="85000"/>
                  <a:lumOff val="15000"/>
                </a:scheme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cs typeface="Arial" panose="020B0604020202020204" pitchFamily="34" charset="0"/>
              <a:sym typeface="字魂58号-创中黑" panose="00000500000000000000" pitchFamily="2" charset="-122"/>
            </a:endParaRPr>
          </a:p>
        </p:txBody>
      </p:sp>
      <p:pic>
        <p:nvPicPr>
          <p:cNvPr id="10" name="口哨版轻松欢快夏日旅行配乐-26秒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82254" y="27016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2" grpId="0"/>
      <p:bldP spid="24" grpId="0" bldLvl="0" animBg="1"/>
      <p:bldP spid="25" grpId="0" bldLvl="0" animBg="1"/>
      <p:bldP spid="26" grpId="0" bldLvl="0" animBg="1"/>
      <p:bldP spid="26" grpId="1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1"/>
          <p:cNvPicPr>
            <a:picLocks noChangeAspect="1"/>
          </p:cNvPicPr>
          <p:nvPr/>
        </p:nvPicPr>
        <p:blipFill>
          <a:blip r:embed="rId1"/>
          <a:srcRect l="472" t="62604" r="24307" b="7500"/>
          <a:stretch>
            <a:fillRect/>
          </a:stretch>
        </p:blipFill>
        <p:spPr>
          <a:xfrm rot="5400000">
            <a:off x="-1605915" y="1606550"/>
            <a:ext cx="6856730" cy="36449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2295981" y="3327397"/>
            <a:ext cx="700679" cy="700679"/>
            <a:chOff x="3059832" y="3339719"/>
            <a:chExt cx="3607562" cy="3607562"/>
          </a:xfrm>
          <a:solidFill>
            <a:srgbClr val="88D4CD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3" name="椭圆 12"/>
            <p:cNvSpPr/>
            <p:nvPr/>
          </p:nvSpPr>
          <p:spPr>
            <a:xfrm>
              <a:off x="3059832" y="3339719"/>
              <a:ext cx="3607562" cy="3607562"/>
            </a:xfrm>
            <a:prstGeom prst="ellipse">
              <a:avLst/>
            </a:prstGeom>
            <a:grpFill/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14" name="同心圆 69"/>
            <p:cNvSpPr/>
            <p:nvPr/>
          </p:nvSpPr>
          <p:spPr>
            <a:xfrm>
              <a:off x="3168202" y="3448089"/>
              <a:ext cx="3390826" cy="3390826"/>
            </a:xfrm>
            <a:prstGeom prst="donut">
              <a:avLst>
                <a:gd name="adj" fmla="val 4879"/>
              </a:avLst>
            </a:prstGeom>
            <a:grpFill/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15" name="TextBox 6"/>
          <p:cNvSpPr txBox="1"/>
          <p:nvPr/>
        </p:nvSpPr>
        <p:spPr>
          <a:xfrm>
            <a:off x="2285304" y="3385111"/>
            <a:ext cx="543447" cy="586476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01</a:t>
            </a:r>
            <a:endParaRPr kumimoji="0" lang="en-US" altLang="zh-CN" sz="3200" b="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3314769" y="3362321"/>
            <a:ext cx="3962573" cy="242864"/>
          </a:xfrm>
          <a:prstGeom prst="rect">
            <a:avLst/>
          </a:prstGeom>
          <a:noFill/>
        </p:spPr>
        <p:txBody>
          <a:bodyPr wrap="none" lIns="480000" tIns="0" rIns="0" bIns="0" anchor="b" anchorCtr="0">
            <a:normAutofit fontScale="75000" lnSpcReduction="20000"/>
          </a:bodyPr>
          <a:lstStyle/>
          <a:p>
            <a:pPr lvl="0">
              <a:defRPr/>
            </a:pPr>
            <a:r>
              <a:rPr kumimoji="0" lang="zh-CN" altLang="en-US" sz="2135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添加标题内容</a:t>
            </a:r>
            <a:endParaRPr kumimoji="0" lang="zh-CN" altLang="en-US" sz="2135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字魂58号-创中黑" panose="00000500000000000000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295981" y="4444565"/>
            <a:ext cx="700679" cy="700679"/>
            <a:chOff x="3059832" y="3339719"/>
            <a:chExt cx="3607562" cy="3607562"/>
          </a:xfrm>
          <a:solidFill>
            <a:srgbClr val="88D4CD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8" name="椭圆 17"/>
            <p:cNvSpPr/>
            <p:nvPr/>
          </p:nvSpPr>
          <p:spPr>
            <a:xfrm>
              <a:off x="3059832" y="3339719"/>
              <a:ext cx="3607562" cy="3607562"/>
            </a:xfrm>
            <a:prstGeom prst="ellipse">
              <a:avLst/>
            </a:prstGeom>
            <a:grpFill/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19" name="同心圆 69"/>
            <p:cNvSpPr/>
            <p:nvPr/>
          </p:nvSpPr>
          <p:spPr>
            <a:xfrm>
              <a:off x="3168202" y="3448089"/>
              <a:ext cx="3390826" cy="3390826"/>
            </a:xfrm>
            <a:prstGeom prst="donut">
              <a:avLst>
                <a:gd name="adj" fmla="val 4879"/>
              </a:avLst>
            </a:prstGeom>
            <a:grpFill/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20" name="TextBox 11"/>
          <p:cNvSpPr txBox="1"/>
          <p:nvPr/>
        </p:nvSpPr>
        <p:spPr>
          <a:xfrm>
            <a:off x="2285304" y="4502281"/>
            <a:ext cx="595241" cy="586476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02</a:t>
            </a:r>
            <a:endParaRPr kumimoji="0" lang="en-US" altLang="zh-CN" sz="3200" b="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3314769" y="4461736"/>
            <a:ext cx="3962573" cy="242864"/>
          </a:xfrm>
          <a:prstGeom prst="rect">
            <a:avLst/>
          </a:prstGeom>
          <a:noFill/>
        </p:spPr>
        <p:txBody>
          <a:bodyPr wrap="none" lIns="480000" tIns="0" rIns="0" bIns="0" anchor="b" anchorCtr="0">
            <a:normAutofit fontScale="67500" lnSpcReduction="20000"/>
          </a:bodyPr>
          <a:lstStyle/>
          <a:p>
            <a:pPr lvl="0">
              <a:defRPr/>
            </a:pPr>
            <a:r>
              <a:rPr lang="zh-CN" altLang="en-US" sz="24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添加标题内容</a:t>
            </a:r>
            <a:endParaRPr lang="zh-CN" altLang="en-US" sz="2400" b="1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字魂58号-创中黑" panose="00000500000000000000" pitchFamily="2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6786978" y="3292168"/>
            <a:ext cx="700679" cy="700679"/>
            <a:chOff x="3059832" y="3339719"/>
            <a:chExt cx="3607562" cy="3607562"/>
          </a:xfrm>
          <a:solidFill>
            <a:srgbClr val="88D4CD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8" name="椭圆 27"/>
            <p:cNvSpPr/>
            <p:nvPr/>
          </p:nvSpPr>
          <p:spPr>
            <a:xfrm>
              <a:off x="3059832" y="3339719"/>
              <a:ext cx="3607562" cy="3607562"/>
            </a:xfrm>
            <a:prstGeom prst="ellipse">
              <a:avLst/>
            </a:prstGeom>
            <a:grpFill/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29" name="同心圆 69"/>
            <p:cNvSpPr/>
            <p:nvPr/>
          </p:nvSpPr>
          <p:spPr>
            <a:xfrm>
              <a:off x="3168202" y="3448089"/>
              <a:ext cx="3390826" cy="3390826"/>
            </a:xfrm>
            <a:prstGeom prst="donut">
              <a:avLst>
                <a:gd name="adj" fmla="val 4879"/>
              </a:avLst>
            </a:prstGeom>
            <a:grpFill/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30" name="TextBox 16"/>
          <p:cNvSpPr txBox="1"/>
          <p:nvPr/>
        </p:nvSpPr>
        <p:spPr>
          <a:xfrm>
            <a:off x="6776302" y="3349884"/>
            <a:ext cx="607194" cy="586476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03</a:t>
            </a:r>
            <a:endParaRPr kumimoji="0" lang="en-US" altLang="zh-CN" sz="3200" b="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31" name="TextBox 18"/>
          <p:cNvSpPr txBox="1"/>
          <p:nvPr/>
        </p:nvSpPr>
        <p:spPr>
          <a:xfrm>
            <a:off x="7805766" y="3309339"/>
            <a:ext cx="3962573" cy="242864"/>
          </a:xfrm>
          <a:prstGeom prst="rect">
            <a:avLst/>
          </a:prstGeom>
          <a:noFill/>
        </p:spPr>
        <p:txBody>
          <a:bodyPr wrap="none" lIns="480000" tIns="0" rIns="0" bIns="0" anchor="b" anchorCtr="0">
            <a:normAutofit fontScale="67500" lnSpcReduction="20000"/>
          </a:bodyPr>
          <a:lstStyle/>
          <a:p>
            <a:pPr lvl="0">
              <a:defRPr/>
            </a:pPr>
            <a:r>
              <a:rPr lang="zh-CN" altLang="en-US" sz="24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添加标题内容</a:t>
            </a:r>
            <a:endParaRPr lang="zh-CN" altLang="en-US" sz="2400" b="1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字魂58号-创中黑" panose="00000500000000000000" pitchFamily="2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6786978" y="4409336"/>
            <a:ext cx="700679" cy="700679"/>
            <a:chOff x="3059832" y="3339719"/>
            <a:chExt cx="3607562" cy="3607562"/>
          </a:xfrm>
          <a:solidFill>
            <a:srgbClr val="88D4CD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3" name="椭圆 32"/>
            <p:cNvSpPr/>
            <p:nvPr/>
          </p:nvSpPr>
          <p:spPr>
            <a:xfrm>
              <a:off x="3059832" y="3339719"/>
              <a:ext cx="3607562" cy="3607562"/>
            </a:xfrm>
            <a:prstGeom prst="ellipse">
              <a:avLst/>
            </a:prstGeom>
            <a:grpFill/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34" name="同心圆 69"/>
            <p:cNvSpPr/>
            <p:nvPr/>
          </p:nvSpPr>
          <p:spPr>
            <a:xfrm>
              <a:off x="3168202" y="3448089"/>
              <a:ext cx="3390826" cy="3390826"/>
            </a:xfrm>
            <a:prstGeom prst="donut">
              <a:avLst>
                <a:gd name="adj" fmla="val 4879"/>
              </a:avLst>
            </a:prstGeom>
            <a:grpFill/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35" name="TextBox 21"/>
          <p:cNvSpPr txBox="1"/>
          <p:nvPr/>
        </p:nvSpPr>
        <p:spPr>
          <a:xfrm>
            <a:off x="6776301" y="4467054"/>
            <a:ext cx="593913" cy="586476"/>
          </a:xfrm>
          <a:prstGeom prst="rect">
            <a:avLst/>
          </a:prstGeom>
          <a:noFill/>
        </p:spPr>
        <p:txBody>
          <a:bodyPr wrap="none" anchor="ctr"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04</a:t>
            </a:r>
            <a:endParaRPr kumimoji="0" lang="en-US" altLang="zh-CN" sz="3200" b="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36" name="TextBox 23"/>
          <p:cNvSpPr txBox="1"/>
          <p:nvPr/>
        </p:nvSpPr>
        <p:spPr>
          <a:xfrm>
            <a:off x="7805766" y="4426509"/>
            <a:ext cx="3962573" cy="242864"/>
          </a:xfrm>
          <a:prstGeom prst="rect">
            <a:avLst/>
          </a:prstGeom>
          <a:noFill/>
        </p:spPr>
        <p:txBody>
          <a:bodyPr wrap="none" lIns="480000" tIns="0" rIns="0" bIns="0" anchor="b" anchorCtr="0">
            <a:normAutofit fontScale="67500" lnSpcReduction="20000"/>
          </a:bodyPr>
          <a:lstStyle/>
          <a:p>
            <a:pPr lvl="0">
              <a:defRPr/>
            </a:pPr>
            <a:r>
              <a:rPr lang="zh-CN" altLang="en-US" sz="2400" b="1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rPr>
              <a:t>添加标题内容</a:t>
            </a:r>
            <a:endParaRPr lang="zh-CN" altLang="en-US" sz="2400" b="1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字魂58号-创中黑" panose="00000500000000000000" pitchFamily="2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730380" y="3742612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Click add your text title 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731295" y="4884916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Click add your text title 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227879" y="3706113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Click add your text title 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8228794" y="4848417"/>
            <a:ext cx="186461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Click add your text title 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220927" y="1959177"/>
            <a:ext cx="21046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目录</a:t>
            </a:r>
            <a:endParaRPr lang="zh-CN" altLang="en-US" sz="60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1"/>
          <p:cNvPicPr>
            <a:picLocks noChangeAspect="1"/>
          </p:cNvPicPr>
          <p:nvPr/>
        </p:nvPicPr>
        <p:blipFill>
          <a:blip r:embed="rId1"/>
          <a:srcRect l="-84" t="104" r="24863" b="-104"/>
          <a:stretch>
            <a:fillRect/>
          </a:stretch>
        </p:blipFill>
        <p:spPr>
          <a:xfrm rot="5400000">
            <a:off x="2656840" y="-2677160"/>
            <a:ext cx="6877685" cy="12192000"/>
          </a:xfrm>
          <a:prstGeom prst="rect">
            <a:avLst/>
          </a:prstGeom>
        </p:spPr>
      </p:pic>
      <p:sp>
        <p:nvSpPr>
          <p:cNvPr id="42" name="矩形 41"/>
          <p:cNvSpPr/>
          <p:nvPr/>
        </p:nvSpPr>
        <p:spPr>
          <a:xfrm>
            <a:off x="5171163" y="4105216"/>
            <a:ext cx="3829050" cy="70675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85217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spc="788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添加标题内容</a:t>
            </a:r>
            <a:endParaRPr lang="zh-CN" altLang="en-US" sz="4000" b="1" spc="788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819455" y="4886176"/>
            <a:ext cx="4136004" cy="2945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15" spc="788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General idea of activity</a:t>
            </a:r>
            <a:endParaRPr lang="en-US" altLang="zh-CN" sz="1315" spc="788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44" name="TextBox 10"/>
          <p:cNvSpPr txBox="1"/>
          <p:nvPr/>
        </p:nvSpPr>
        <p:spPr>
          <a:xfrm>
            <a:off x="3208482" y="5206530"/>
            <a:ext cx="5651213" cy="552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050" spc="198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  <a:sym typeface="字魂58号-创中黑" panose="00000500000000000000" pitchFamily="2" charset="-122"/>
              </a:rPr>
              <a:t>A company is an association or collection of individuals, whether natural persons, legal persons, or a mixture of both. </a:t>
            </a:r>
            <a:endParaRPr lang="en-US" sz="1050" spc="198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 Light" charset="0"/>
              <a:sym typeface="字魂58号-创中黑" panose="00000500000000000000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949041" y="2819667"/>
            <a:ext cx="4273550" cy="1198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7200" b="1" dirty="0">
                <a:solidFill>
                  <a:srgbClr val="88D4C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PART  01</a:t>
            </a:r>
            <a:endParaRPr lang="en-US" altLang="zh-CN" sz="7200" b="1" dirty="0">
              <a:solidFill>
                <a:srgbClr val="88D4C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07390" y="113665"/>
            <a:ext cx="281559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en Jyuu Gothic P Normal" panose="020B0202020203020207" pitchFamily="34" charset="-128"/>
              </a:rPr>
              <a:t>输入标题内容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en Jyuu Gothic P Normal" panose="020B0202020203020207" pitchFamily="34" charset="-128"/>
            </a:endParaRPr>
          </a:p>
        </p:txBody>
      </p:sp>
      <p:pic>
        <p:nvPicPr>
          <p:cNvPr id="4" name="图片 3" descr="11"/>
          <p:cNvPicPr>
            <a:picLocks noChangeAspect="1"/>
          </p:cNvPicPr>
          <p:nvPr/>
        </p:nvPicPr>
        <p:blipFill>
          <a:blip r:embed="rId1"/>
          <a:srcRect l="-84" t="104" r="60262" b="84005"/>
          <a:stretch>
            <a:fillRect/>
          </a:stretch>
        </p:blipFill>
        <p:spPr>
          <a:xfrm rot="5400000" flipV="1">
            <a:off x="-311150" y="311150"/>
            <a:ext cx="1329690" cy="707390"/>
          </a:xfrm>
          <a:prstGeom prst="rect">
            <a:avLst/>
          </a:prstGeom>
        </p:spPr>
      </p:pic>
      <p:sp>
        <p:nvSpPr>
          <p:cNvPr id="70" name="矩形 69"/>
          <p:cNvSpPr/>
          <p:nvPr/>
        </p:nvSpPr>
        <p:spPr>
          <a:xfrm>
            <a:off x="1545342" y="2732627"/>
            <a:ext cx="1359120" cy="1359120"/>
          </a:xfrm>
          <a:prstGeom prst="rect">
            <a:avLst/>
          </a:prstGeom>
          <a:solidFill>
            <a:srgbClr val="88D4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Shape 2784"/>
          <p:cNvSpPr/>
          <p:nvPr/>
        </p:nvSpPr>
        <p:spPr>
          <a:xfrm>
            <a:off x="1986171" y="3170873"/>
            <a:ext cx="477461" cy="4774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53" y="11229"/>
                </a:moveTo>
                <a:lnTo>
                  <a:pt x="20356" y="11234"/>
                </a:lnTo>
                <a:lnTo>
                  <a:pt x="11029" y="16143"/>
                </a:lnTo>
                <a:lnTo>
                  <a:pt x="11026" y="16138"/>
                </a:lnTo>
                <a:cubicBezTo>
                  <a:pt x="10957" y="16174"/>
                  <a:pt x="10883" y="16200"/>
                  <a:pt x="10800" y="16200"/>
                </a:cubicBezTo>
                <a:cubicBezTo>
                  <a:pt x="10717" y="16200"/>
                  <a:pt x="10643" y="16174"/>
                  <a:pt x="10574" y="16138"/>
                </a:cubicBezTo>
                <a:lnTo>
                  <a:pt x="10571" y="16143"/>
                </a:lnTo>
                <a:lnTo>
                  <a:pt x="1244" y="11234"/>
                </a:lnTo>
                <a:lnTo>
                  <a:pt x="1247" y="11229"/>
                </a:lnTo>
                <a:cubicBezTo>
                  <a:pt x="1091" y="11147"/>
                  <a:pt x="982" y="10988"/>
                  <a:pt x="982" y="10800"/>
                </a:cubicBezTo>
                <a:cubicBezTo>
                  <a:pt x="982" y="10612"/>
                  <a:pt x="1091" y="10453"/>
                  <a:pt x="1247" y="10371"/>
                </a:cubicBezTo>
                <a:lnTo>
                  <a:pt x="1244" y="10366"/>
                </a:lnTo>
                <a:lnTo>
                  <a:pt x="3562" y="9146"/>
                </a:lnTo>
                <a:lnTo>
                  <a:pt x="10113" y="12594"/>
                </a:lnTo>
                <a:lnTo>
                  <a:pt x="10117" y="12588"/>
                </a:lnTo>
                <a:cubicBezTo>
                  <a:pt x="10322" y="12697"/>
                  <a:pt x="10552" y="12764"/>
                  <a:pt x="10800" y="12764"/>
                </a:cubicBezTo>
                <a:cubicBezTo>
                  <a:pt x="11048" y="12764"/>
                  <a:pt x="11278" y="12697"/>
                  <a:pt x="11483" y="12588"/>
                </a:cubicBezTo>
                <a:lnTo>
                  <a:pt x="11486" y="12594"/>
                </a:lnTo>
                <a:lnTo>
                  <a:pt x="18038" y="9146"/>
                </a:lnTo>
                <a:lnTo>
                  <a:pt x="20356" y="10366"/>
                </a:lnTo>
                <a:lnTo>
                  <a:pt x="20353" y="10371"/>
                </a:lnTo>
                <a:cubicBezTo>
                  <a:pt x="20509" y="10453"/>
                  <a:pt x="20618" y="10612"/>
                  <a:pt x="20618" y="10800"/>
                </a:cubicBezTo>
                <a:cubicBezTo>
                  <a:pt x="20618" y="10988"/>
                  <a:pt x="20509" y="11147"/>
                  <a:pt x="20353" y="11229"/>
                </a:cubicBezTo>
                <a:moveTo>
                  <a:pt x="20356" y="14784"/>
                </a:moveTo>
                <a:lnTo>
                  <a:pt x="20353" y="14790"/>
                </a:lnTo>
                <a:cubicBezTo>
                  <a:pt x="20509" y="14872"/>
                  <a:pt x="20618" y="15030"/>
                  <a:pt x="20618" y="15218"/>
                </a:cubicBezTo>
                <a:cubicBezTo>
                  <a:pt x="20618" y="15407"/>
                  <a:pt x="20509" y="15565"/>
                  <a:pt x="20353" y="15647"/>
                </a:cubicBezTo>
                <a:lnTo>
                  <a:pt x="20356" y="15653"/>
                </a:lnTo>
                <a:lnTo>
                  <a:pt x="11029" y="20562"/>
                </a:lnTo>
                <a:lnTo>
                  <a:pt x="11026" y="20556"/>
                </a:lnTo>
                <a:cubicBezTo>
                  <a:pt x="10957" y="20592"/>
                  <a:pt x="10883" y="20618"/>
                  <a:pt x="10800" y="20618"/>
                </a:cubicBezTo>
                <a:cubicBezTo>
                  <a:pt x="10717" y="20618"/>
                  <a:pt x="10643" y="20592"/>
                  <a:pt x="10574" y="20556"/>
                </a:cubicBezTo>
                <a:lnTo>
                  <a:pt x="10571" y="20562"/>
                </a:lnTo>
                <a:lnTo>
                  <a:pt x="1244" y="15653"/>
                </a:lnTo>
                <a:lnTo>
                  <a:pt x="1247" y="15647"/>
                </a:lnTo>
                <a:cubicBezTo>
                  <a:pt x="1091" y="15565"/>
                  <a:pt x="982" y="15407"/>
                  <a:pt x="982" y="15218"/>
                </a:cubicBezTo>
                <a:cubicBezTo>
                  <a:pt x="982" y="15030"/>
                  <a:pt x="1091" y="14872"/>
                  <a:pt x="1247" y="14790"/>
                </a:cubicBezTo>
                <a:lnTo>
                  <a:pt x="1244" y="14784"/>
                </a:lnTo>
                <a:lnTo>
                  <a:pt x="3562" y="13564"/>
                </a:lnTo>
                <a:lnTo>
                  <a:pt x="10113" y="17012"/>
                </a:lnTo>
                <a:lnTo>
                  <a:pt x="10117" y="17006"/>
                </a:lnTo>
                <a:cubicBezTo>
                  <a:pt x="10322" y="17115"/>
                  <a:pt x="10552" y="17182"/>
                  <a:pt x="10800" y="17182"/>
                </a:cubicBezTo>
                <a:cubicBezTo>
                  <a:pt x="11048" y="17182"/>
                  <a:pt x="11278" y="17115"/>
                  <a:pt x="11483" y="17006"/>
                </a:cubicBezTo>
                <a:lnTo>
                  <a:pt x="11486" y="17012"/>
                </a:lnTo>
                <a:lnTo>
                  <a:pt x="18038" y="13564"/>
                </a:lnTo>
                <a:cubicBezTo>
                  <a:pt x="18038" y="13564"/>
                  <a:pt x="20356" y="14784"/>
                  <a:pt x="20356" y="14784"/>
                </a:cubicBezTo>
                <a:close/>
                <a:moveTo>
                  <a:pt x="1244" y="6816"/>
                </a:moveTo>
                <a:lnTo>
                  <a:pt x="1247" y="6811"/>
                </a:lnTo>
                <a:cubicBezTo>
                  <a:pt x="1091" y="6728"/>
                  <a:pt x="982" y="6570"/>
                  <a:pt x="982" y="6382"/>
                </a:cubicBezTo>
                <a:cubicBezTo>
                  <a:pt x="982" y="6194"/>
                  <a:pt x="1091" y="6035"/>
                  <a:pt x="1247" y="5953"/>
                </a:cubicBezTo>
                <a:lnTo>
                  <a:pt x="1244" y="5947"/>
                </a:lnTo>
                <a:lnTo>
                  <a:pt x="10571" y="1038"/>
                </a:lnTo>
                <a:lnTo>
                  <a:pt x="10574" y="1044"/>
                </a:lnTo>
                <a:cubicBezTo>
                  <a:pt x="10643" y="1008"/>
                  <a:pt x="10717" y="982"/>
                  <a:pt x="10800" y="982"/>
                </a:cubicBezTo>
                <a:cubicBezTo>
                  <a:pt x="10883" y="982"/>
                  <a:pt x="10957" y="1008"/>
                  <a:pt x="11026" y="1044"/>
                </a:cubicBezTo>
                <a:lnTo>
                  <a:pt x="11029" y="1038"/>
                </a:lnTo>
                <a:lnTo>
                  <a:pt x="20356" y="5947"/>
                </a:lnTo>
                <a:lnTo>
                  <a:pt x="20353" y="5953"/>
                </a:lnTo>
                <a:cubicBezTo>
                  <a:pt x="20509" y="6035"/>
                  <a:pt x="20618" y="6194"/>
                  <a:pt x="20618" y="6382"/>
                </a:cubicBezTo>
                <a:cubicBezTo>
                  <a:pt x="20618" y="6570"/>
                  <a:pt x="20509" y="6728"/>
                  <a:pt x="20353" y="6811"/>
                </a:cubicBezTo>
                <a:lnTo>
                  <a:pt x="20356" y="6816"/>
                </a:lnTo>
                <a:lnTo>
                  <a:pt x="11029" y="11725"/>
                </a:lnTo>
                <a:lnTo>
                  <a:pt x="11026" y="11720"/>
                </a:lnTo>
                <a:cubicBezTo>
                  <a:pt x="10957" y="11756"/>
                  <a:pt x="10883" y="11782"/>
                  <a:pt x="10800" y="11782"/>
                </a:cubicBezTo>
                <a:cubicBezTo>
                  <a:pt x="10717" y="11782"/>
                  <a:pt x="10643" y="11756"/>
                  <a:pt x="10574" y="11720"/>
                </a:cubicBezTo>
                <a:lnTo>
                  <a:pt x="10571" y="11725"/>
                </a:lnTo>
                <a:cubicBezTo>
                  <a:pt x="10571" y="11725"/>
                  <a:pt x="1244" y="6816"/>
                  <a:pt x="1244" y="6816"/>
                </a:cubicBezTo>
                <a:close/>
                <a:moveTo>
                  <a:pt x="21600" y="10800"/>
                </a:moveTo>
                <a:cubicBezTo>
                  <a:pt x="21600" y="10234"/>
                  <a:pt x="21278" y="9749"/>
                  <a:pt x="20810" y="9503"/>
                </a:cubicBezTo>
                <a:lnTo>
                  <a:pt x="20813" y="9497"/>
                </a:lnTo>
                <a:lnTo>
                  <a:pt x="19092" y="8591"/>
                </a:lnTo>
                <a:lnTo>
                  <a:pt x="20813" y="7685"/>
                </a:lnTo>
                <a:lnTo>
                  <a:pt x="20810" y="7679"/>
                </a:lnTo>
                <a:cubicBezTo>
                  <a:pt x="21278" y="7433"/>
                  <a:pt x="21600" y="6948"/>
                  <a:pt x="21600" y="6382"/>
                </a:cubicBezTo>
                <a:cubicBezTo>
                  <a:pt x="21600" y="5816"/>
                  <a:pt x="21278" y="5331"/>
                  <a:pt x="20810" y="5085"/>
                </a:cubicBezTo>
                <a:lnTo>
                  <a:pt x="20813" y="5079"/>
                </a:lnTo>
                <a:lnTo>
                  <a:pt x="11486" y="170"/>
                </a:lnTo>
                <a:lnTo>
                  <a:pt x="11483" y="175"/>
                </a:lnTo>
                <a:cubicBezTo>
                  <a:pt x="11278" y="67"/>
                  <a:pt x="11048" y="0"/>
                  <a:pt x="10800" y="0"/>
                </a:cubicBezTo>
                <a:cubicBezTo>
                  <a:pt x="10552" y="0"/>
                  <a:pt x="10322" y="67"/>
                  <a:pt x="10117" y="175"/>
                </a:cubicBezTo>
                <a:lnTo>
                  <a:pt x="10113" y="170"/>
                </a:lnTo>
                <a:lnTo>
                  <a:pt x="786" y="5079"/>
                </a:lnTo>
                <a:lnTo>
                  <a:pt x="790" y="5085"/>
                </a:lnTo>
                <a:cubicBezTo>
                  <a:pt x="322" y="5331"/>
                  <a:pt x="0" y="5816"/>
                  <a:pt x="0" y="6382"/>
                </a:cubicBezTo>
                <a:cubicBezTo>
                  <a:pt x="0" y="6948"/>
                  <a:pt x="322" y="7433"/>
                  <a:pt x="790" y="7679"/>
                </a:cubicBezTo>
                <a:lnTo>
                  <a:pt x="786" y="7685"/>
                </a:lnTo>
                <a:lnTo>
                  <a:pt x="2508" y="8591"/>
                </a:lnTo>
                <a:lnTo>
                  <a:pt x="786" y="9497"/>
                </a:lnTo>
                <a:lnTo>
                  <a:pt x="790" y="9503"/>
                </a:lnTo>
                <a:cubicBezTo>
                  <a:pt x="322" y="9749"/>
                  <a:pt x="0" y="10234"/>
                  <a:pt x="0" y="10800"/>
                </a:cubicBezTo>
                <a:cubicBezTo>
                  <a:pt x="0" y="11366"/>
                  <a:pt x="322" y="11851"/>
                  <a:pt x="790" y="12097"/>
                </a:cubicBezTo>
                <a:lnTo>
                  <a:pt x="786" y="12103"/>
                </a:lnTo>
                <a:lnTo>
                  <a:pt x="2508" y="13009"/>
                </a:lnTo>
                <a:lnTo>
                  <a:pt x="786" y="13915"/>
                </a:lnTo>
                <a:lnTo>
                  <a:pt x="790" y="13921"/>
                </a:lnTo>
                <a:cubicBezTo>
                  <a:pt x="322" y="14167"/>
                  <a:pt x="0" y="14652"/>
                  <a:pt x="0" y="15218"/>
                </a:cubicBezTo>
                <a:cubicBezTo>
                  <a:pt x="0" y="15784"/>
                  <a:pt x="322" y="16269"/>
                  <a:pt x="790" y="16515"/>
                </a:cubicBezTo>
                <a:lnTo>
                  <a:pt x="786" y="16521"/>
                </a:lnTo>
                <a:lnTo>
                  <a:pt x="10113" y="21430"/>
                </a:lnTo>
                <a:lnTo>
                  <a:pt x="10117" y="21425"/>
                </a:lnTo>
                <a:cubicBezTo>
                  <a:pt x="10322" y="21533"/>
                  <a:pt x="10552" y="21600"/>
                  <a:pt x="10800" y="21600"/>
                </a:cubicBezTo>
                <a:cubicBezTo>
                  <a:pt x="11048" y="21600"/>
                  <a:pt x="11278" y="21533"/>
                  <a:pt x="11483" y="21425"/>
                </a:cubicBezTo>
                <a:lnTo>
                  <a:pt x="11486" y="21430"/>
                </a:lnTo>
                <a:lnTo>
                  <a:pt x="20813" y="16521"/>
                </a:lnTo>
                <a:lnTo>
                  <a:pt x="20810" y="16515"/>
                </a:lnTo>
                <a:cubicBezTo>
                  <a:pt x="21278" y="16269"/>
                  <a:pt x="21600" y="15784"/>
                  <a:pt x="21600" y="15218"/>
                </a:cubicBezTo>
                <a:cubicBezTo>
                  <a:pt x="21600" y="14652"/>
                  <a:pt x="21278" y="14167"/>
                  <a:pt x="20810" y="13921"/>
                </a:cubicBezTo>
                <a:lnTo>
                  <a:pt x="20813" y="13915"/>
                </a:lnTo>
                <a:lnTo>
                  <a:pt x="19092" y="13009"/>
                </a:lnTo>
                <a:lnTo>
                  <a:pt x="20813" y="12103"/>
                </a:lnTo>
                <a:lnTo>
                  <a:pt x="20810" y="12097"/>
                </a:lnTo>
                <a:cubicBezTo>
                  <a:pt x="21278" y="11851"/>
                  <a:pt x="21600" y="11366"/>
                  <a:pt x="21600" y="108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075611" y="4215952"/>
            <a:ext cx="3679588" cy="134556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INPUT HEADER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 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here,, lorem ipsum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 pitchFamily="34" charset="0"/>
              <a:sym typeface="+mn-ea"/>
            </a:endParaRPr>
          </a:p>
        </p:txBody>
      </p:sp>
      <p:sp>
        <p:nvSpPr>
          <p:cNvPr id="73" name="Rectangle 42"/>
          <p:cNvSpPr/>
          <p:nvPr/>
        </p:nvSpPr>
        <p:spPr>
          <a:xfrm>
            <a:off x="5956123" y="4044353"/>
            <a:ext cx="710184" cy="710184"/>
          </a:xfrm>
          <a:prstGeom prst="rect">
            <a:avLst/>
          </a:prstGeom>
          <a:solidFill>
            <a:srgbClr val="88D4C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vi-V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4" name="Rectangle 33"/>
          <p:cNvSpPr/>
          <p:nvPr/>
        </p:nvSpPr>
        <p:spPr>
          <a:xfrm>
            <a:off x="5956123" y="1735422"/>
            <a:ext cx="710184" cy="710184"/>
          </a:xfrm>
          <a:prstGeom prst="rect">
            <a:avLst/>
          </a:prstGeom>
          <a:solidFill>
            <a:srgbClr val="88D4C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vi-VN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5" name="Rectangle 29"/>
          <p:cNvSpPr/>
          <p:nvPr/>
        </p:nvSpPr>
        <p:spPr>
          <a:xfrm>
            <a:off x="8806106" y="1735422"/>
            <a:ext cx="710184" cy="710184"/>
          </a:xfrm>
          <a:prstGeom prst="rect">
            <a:avLst/>
          </a:prstGeom>
          <a:solidFill>
            <a:srgbClr val="88D4C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vi-VN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6" name="Shape 2784"/>
          <p:cNvSpPr/>
          <p:nvPr/>
        </p:nvSpPr>
        <p:spPr>
          <a:xfrm>
            <a:off x="8946883" y="1875639"/>
            <a:ext cx="428630" cy="4286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53" y="11229"/>
                </a:moveTo>
                <a:lnTo>
                  <a:pt x="20356" y="11234"/>
                </a:lnTo>
                <a:lnTo>
                  <a:pt x="11029" y="16143"/>
                </a:lnTo>
                <a:lnTo>
                  <a:pt x="11026" y="16138"/>
                </a:lnTo>
                <a:cubicBezTo>
                  <a:pt x="10957" y="16174"/>
                  <a:pt x="10883" y="16200"/>
                  <a:pt x="10800" y="16200"/>
                </a:cubicBezTo>
                <a:cubicBezTo>
                  <a:pt x="10717" y="16200"/>
                  <a:pt x="10643" y="16174"/>
                  <a:pt x="10574" y="16138"/>
                </a:cubicBezTo>
                <a:lnTo>
                  <a:pt x="10571" y="16143"/>
                </a:lnTo>
                <a:lnTo>
                  <a:pt x="1244" y="11234"/>
                </a:lnTo>
                <a:lnTo>
                  <a:pt x="1247" y="11229"/>
                </a:lnTo>
                <a:cubicBezTo>
                  <a:pt x="1091" y="11147"/>
                  <a:pt x="982" y="10988"/>
                  <a:pt x="982" y="10800"/>
                </a:cubicBezTo>
                <a:cubicBezTo>
                  <a:pt x="982" y="10612"/>
                  <a:pt x="1091" y="10453"/>
                  <a:pt x="1247" y="10371"/>
                </a:cubicBezTo>
                <a:lnTo>
                  <a:pt x="1244" y="10366"/>
                </a:lnTo>
                <a:lnTo>
                  <a:pt x="3562" y="9146"/>
                </a:lnTo>
                <a:lnTo>
                  <a:pt x="10113" y="12594"/>
                </a:lnTo>
                <a:lnTo>
                  <a:pt x="10117" y="12588"/>
                </a:lnTo>
                <a:cubicBezTo>
                  <a:pt x="10322" y="12697"/>
                  <a:pt x="10552" y="12764"/>
                  <a:pt x="10800" y="12764"/>
                </a:cubicBezTo>
                <a:cubicBezTo>
                  <a:pt x="11048" y="12764"/>
                  <a:pt x="11278" y="12697"/>
                  <a:pt x="11483" y="12588"/>
                </a:cubicBezTo>
                <a:lnTo>
                  <a:pt x="11486" y="12594"/>
                </a:lnTo>
                <a:lnTo>
                  <a:pt x="18038" y="9146"/>
                </a:lnTo>
                <a:lnTo>
                  <a:pt x="20356" y="10366"/>
                </a:lnTo>
                <a:lnTo>
                  <a:pt x="20353" y="10371"/>
                </a:lnTo>
                <a:cubicBezTo>
                  <a:pt x="20509" y="10453"/>
                  <a:pt x="20618" y="10612"/>
                  <a:pt x="20618" y="10800"/>
                </a:cubicBezTo>
                <a:cubicBezTo>
                  <a:pt x="20618" y="10988"/>
                  <a:pt x="20509" y="11147"/>
                  <a:pt x="20353" y="11229"/>
                </a:cubicBezTo>
                <a:moveTo>
                  <a:pt x="20356" y="14784"/>
                </a:moveTo>
                <a:lnTo>
                  <a:pt x="20353" y="14790"/>
                </a:lnTo>
                <a:cubicBezTo>
                  <a:pt x="20509" y="14872"/>
                  <a:pt x="20618" y="15030"/>
                  <a:pt x="20618" y="15218"/>
                </a:cubicBezTo>
                <a:cubicBezTo>
                  <a:pt x="20618" y="15407"/>
                  <a:pt x="20509" y="15565"/>
                  <a:pt x="20353" y="15647"/>
                </a:cubicBezTo>
                <a:lnTo>
                  <a:pt x="20356" y="15653"/>
                </a:lnTo>
                <a:lnTo>
                  <a:pt x="11029" y="20562"/>
                </a:lnTo>
                <a:lnTo>
                  <a:pt x="11026" y="20556"/>
                </a:lnTo>
                <a:cubicBezTo>
                  <a:pt x="10957" y="20592"/>
                  <a:pt x="10883" y="20618"/>
                  <a:pt x="10800" y="20618"/>
                </a:cubicBezTo>
                <a:cubicBezTo>
                  <a:pt x="10717" y="20618"/>
                  <a:pt x="10643" y="20592"/>
                  <a:pt x="10574" y="20556"/>
                </a:cubicBezTo>
                <a:lnTo>
                  <a:pt x="10571" y="20562"/>
                </a:lnTo>
                <a:lnTo>
                  <a:pt x="1244" y="15653"/>
                </a:lnTo>
                <a:lnTo>
                  <a:pt x="1247" y="15647"/>
                </a:lnTo>
                <a:cubicBezTo>
                  <a:pt x="1091" y="15565"/>
                  <a:pt x="982" y="15407"/>
                  <a:pt x="982" y="15218"/>
                </a:cubicBezTo>
                <a:cubicBezTo>
                  <a:pt x="982" y="15030"/>
                  <a:pt x="1091" y="14872"/>
                  <a:pt x="1247" y="14790"/>
                </a:cubicBezTo>
                <a:lnTo>
                  <a:pt x="1244" y="14784"/>
                </a:lnTo>
                <a:lnTo>
                  <a:pt x="3562" y="13564"/>
                </a:lnTo>
                <a:lnTo>
                  <a:pt x="10113" y="17012"/>
                </a:lnTo>
                <a:lnTo>
                  <a:pt x="10117" y="17006"/>
                </a:lnTo>
                <a:cubicBezTo>
                  <a:pt x="10322" y="17115"/>
                  <a:pt x="10552" y="17182"/>
                  <a:pt x="10800" y="17182"/>
                </a:cubicBezTo>
                <a:cubicBezTo>
                  <a:pt x="11048" y="17182"/>
                  <a:pt x="11278" y="17115"/>
                  <a:pt x="11483" y="17006"/>
                </a:cubicBezTo>
                <a:lnTo>
                  <a:pt x="11486" y="17012"/>
                </a:lnTo>
                <a:lnTo>
                  <a:pt x="18038" y="13564"/>
                </a:lnTo>
                <a:cubicBezTo>
                  <a:pt x="18038" y="13564"/>
                  <a:pt x="20356" y="14784"/>
                  <a:pt x="20356" y="14784"/>
                </a:cubicBezTo>
                <a:close/>
                <a:moveTo>
                  <a:pt x="1244" y="6816"/>
                </a:moveTo>
                <a:lnTo>
                  <a:pt x="1247" y="6811"/>
                </a:lnTo>
                <a:cubicBezTo>
                  <a:pt x="1091" y="6728"/>
                  <a:pt x="982" y="6570"/>
                  <a:pt x="982" y="6382"/>
                </a:cubicBezTo>
                <a:cubicBezTo>
                  <a:pt x="982" y="6194"/>
                  <a:pt x="1091" y="6035"/>
                  <a:pt x="1247" y="5953"/>
                </a:cubicBezTo>
                <a:lnTo>
                  <a:pt x="1244" y="5947"/>
                </a:lnTo>
                <a:lnTo>
                  <a:pt x="10571" y="1038"/>
                </a:lnTo>
                <a:lnTo>
                  <a:pt x="10574" y="1044"/>
                </a:lnTo>
                <a:cubicBezTo>
                  <a:pt x="10643" y="1008"/>
                  <a:pt x="10717" y="982"/>
                  <a:pt x="10800" y="982"/>
                </a:cubicBezTo>
                <a:cubicBezTo>
                  <a:pt x="10883" y="982"/>
                  <a:pt x="10957" y="1008"/>
                  <a:pt x="11026" y="1044"/>
                </a:cubicBezTo>
                <a:lnTo>
                  <a:pt x="11029" y="1038"/>
                </a:lnTo>
                <a:lnTo>
                  <a:pt x="20356" y="5947"/>
                </a:lnTo>
                <a:lnTo>
                  <a:pt x="20353" y="5953"/>
                </a:lnTo>
                <a:cubicBezTo>
                  <a:pt x="20509" y="6035"/>
                  <a:pt x="20618" y="6194"/>
                  <a:pt x="20618" y="6382"/>
                </a:cubicBezTo>
                <a:cubicBezTo>
                  <a:pt x="20618" y="6570"/>
                  <a:pt x="20509" y="6728"/>
                  <a:pt x="20353" y="6811"/>
                </a:cubicBezTo>
                <a:lnTo>
                  <a:pt x="20356" y="6816"/>
                </a:lnTo>
                <a:lnTo>
                  <a:pt x="11029" y="11725"/>
                </a:lnTo>
                <a:lnTo>
                  <a:pt x="11026" y="11720"/>
                </a:lnTo>
                <a:cubicBezTo>
                  <a:pt x="10957" y="11756"/>
                  <a:pt x="10883" y="11782"/>
                  <a:pt x="10800" y="11782"/>
                </a:cubicBezTo>
                <a:cubicBezTo>
                  <a:pt x="10717" y="11782"/>
                  <a:pt x="10643" y="11756"/>
                  <a:pt x="10574" y="11720"/>
                </a:cubicBezTo>
                <a:lnTo>
                  <a:pt x="10571" y="11725"/>
                </a:lnTo>
                <a:cubicBezTo>
                  <a:pt x="10571" y="11725"/>
                  <a:pt x="1244" y="6816"/>
                  <a:pt x="1244" y="6816"/>
                </a:cubicBezTo>
                <a:close/>
                <a:moveTo>
                  <a:pt x="21600" y="10800"/>
                </a:moveTo>
                <a:cubicBezTo>
                  <a:pt x="21600" y="10234"/>
                  <a:pt x="21278" y="9749"/>
                  <a:pt x="20810" y="9503"/>
                </a:cubicBezTo>
                <a:lnTo>
                  <a:pt x="20813" y="9497"/>
                </a:lnTo>
                <a:lnTo>
                  <a:pt x="19092" y="8591"/>
                </a:lnTo>
                <a:lnTo>
                  <a:pt x="20813" y="7685"/>
                </a:lnTo>
                <a:lnTo>
                  <a:pt x="20810" y="7679"/>
                </a:lnTo>
                <a:cubicBezTo>
                  <a:pt x="21278" y="7433"/>
                  <a:pt x="21600" y="6948"/>
                  <a:pt x="21600" y="6382"/>
                </a:cubicBezTo>
                <a:cubicBezTo>
                  <a:pt x="21600" y="5816"/>
                  <a:pt x="21278" y="5331"/>
                  <a:pt x="20810" y="5085"/>
                </a:cubicBezTo>
                <a:lnTo>
                  <a:pt x="20813" y="5079"/>
                </a:lnTo>
                <a:lnTo>
                  <a:pt x="11486" y="170"/>
                </a:lnTo>
                <a:lnTo>
                  <a:pt x="11483" y="175"/>
                </a:lnTo>
                <a:cubicBezTo>
                  <a:pt x="11278" y="67"/>
                  <a:pt x="11048" y="0"/>
                  <a:pt x="10800" y="0"/>
                </a:cubicBezTo>
                <a:cubicBezTo>
                  <a:pt x="10552" y="0"/>
                  <a:pt x="10322" y="67"/>
                  <a:pt x="10117" y="175"/>
                </a:cubicBezTo>
                <a:lnTo>
                  <a:pt x="10113" y="170"/>
                </a:lnTo>
                <a:lnTo>
                  <a:pt x="786" y="5079"/>
                </a:lnTo>
                <a:lnTo>
                  <a:pt x="790" y="5085"/>
                </a:lnTo>
                <a:cubicBezTo>
                  <a:pt x="322" y="5331"/>
                  <a:pt x="0" y="5816"/>
                  <a:pt x="0" y="6382"/>
                </a:cubicBezTo>
                <a:cubicBezTo>
                  <a:pt x="0" y="6948"/>
                  <a:pt x="322" y="7433"/>
                  <a:pt x="790" y="7679"/>
                </a:cubicBezTo>
                <a:lnTo>
                  <a:pt x="786" y="7685"/>
                </a:lnTo>
                <a:lnTo>
                  <a:pt x="2508" y="8591"/>
                </a:lnTo>
                <a:lnTo>
                  <a:pt x="786" y="9497"/>
                </a:lnTo>
                <a:lnTo>
                  <a:pt x="790" y="9503"/>
                </a:lnTo>
                <a:cubicBezTo>
                  <a:pt x="322" y="9749"/>
                  <a:pt x="0" y="10234"/>
                  <a:pt x="0" y="10800"/>
                </a:cubicBezTo>
                <a:cubicBezTo>
                  <a:pt x="0" y="11366"/>
                  <a:pt x="322" y="11851"/>
                  <a:pt x="790" y="12097"/>
                </a:cubicBezTo>
                <a:lnTo>
                  <a:pt x="786" y="12103"/>
                </a:lnTo>
                <a:lnTo>
                  <a:pt x="2508" y="13009"/>
                </a:lnTo>
                <a:lnTo>
                  <a:pt x="786" y="13915"/>
                </a:lnTo>
                <a:lnTo>
                  <a:pt x="790" y="13921"/>
                </a:lnTo>
                <a:cubicBezTo>
                  <a:pt x="322" y="14167"/>
                  <a:pt x="0" y="14652"/>
                  <a:pt x="0" y="15218"/>
                </a:cubicBezTo>
                <a:cubicBezTo>
                  <a:pt x="0" y="15784"/>
                  <a:pt x="322" y="16269"/>
                  <a:pt x="790" y="16515"/>
                </a:cubicBezTo>
                <a:lnTo>
                  <a:pt x="786" y="16521"/>
                </a:lnTo>
                <a:lnTo>
                  <a:pt x="10113" y="21430"/>
                </a:lnTo>
                <a:lnTo>
                  <a:pt x="10117" y="21425"/>
                </a:lnTo>
                <a:cubicBezTo>
                  <a:pt x="10322" y="21533"/>
                  <a:pt x="10552" y="21600"/>
                  <a:pt x="10800" y="21600"/>
                </a:cubicBezTo>
                <a:cubicBezTo>
                  <a:pt x="11048" y="21600"/>
                  <a:pt x="11278" y="21533"/>
                  <a:pt x="11483" y="21425"/>
                </a:cubicBezTo>
                <a:lnTo>
                  <a:pt x="11486" y="21430"/>
                </a:lnTo>
                <a:lnTo>
                  <a:pt x="20813" y="16521"/>
                </a:lnTo>
                <a:lnTo>
                  <a:pt x="20810" y="16515"/>
                </a:lnTo>
                <a:cubicBezTo>
                  <a:pt x="21278" y="16269"/>
                  <a:pt x="21600" y="15784"/>
                  <a:pt x="21600" y="15218"/>
                </a:cubicBezTo>
                <a:cubicBezTo>
                  <a:pt x="21600" y="14652"/>
                  <a:pt x="21278" y="14167"/>
                  <a:pt x="20810" y="13921"/>
                </a:cubicBezTo>
                <a:lnTo>
                  <a:pt x="20813" y="13915"/>
                </a:lnTo>
                <a:lnTo>
                  <a:pt x="19092" y="13009"/>
                </a:lnTo>
                <a:lnTo>
                  <a:pt x="20813" y="12103"/>
                </a:lnTo>
                <a:lnTo>
                  <a:pt x="20810" y="12097"/>
                </a:lnTo>
                <a:cubicBezTo>
                  <a:pt x="21278" y="11851"/>
                  <a:pt x="21600" y="11366"/>
                  <a:pt x="21600" y="108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7" name="Shape 2787"/>
          <p:cNvSpPr/>
          <p:nvPr/>
        </p:nvSpPr>
        <p:spPr>
          <a:xfrm>
            <a:off x="6101988" y="4190079"/>
            <a:ext cx="418454" cy="4187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86" h="21600" extrusionOk="0">
                <a:moveTo>
                  <a:pt x="11502" y="10309"/>
                </a:moveTo>
                <a:cubicBezTo>
                  <a:pt x="11767" y="10309"/>
                  <a:pt x="11981" y="10090"/>
                  <a:pt x="11981" y="9818"/>
                </a:cubicBezTo>
                <a:cubicBezTo>
                  <a:pt x="11981" y="9547"/>
                  <a:pt x="11767" y="9327"/>
                  <a:pt x="11502" y="9327"/>
                </a:cubicBezTo>
                <a:cubicBezTo>
                  <a:pt x="11237" y="9327"/>
                  <a:pt x="11022" y="9547"/>
                  <a:pt x="11022" y="9818"/>
                </a:cubicBezTo>
                <a:cubicBezTo>
                  <a:pt x="11022" y="10090"/>
                  <a:pt x="11237" y="10309"/>
                  <a:pt x="11502" y="10309"/>
                </a:cubicBezTo>
                <a:moveTo>
                  <a:pt x="15818" y="4909"/>
                </a:moveTo>
                <a:cubicBezTo>
                  <a:pt x="16083" y="4909"/>
                  <a:pt x="16297" y="5129"/>
                  <a:pt x="16297" y="5400"/>
                </a:cubicBezTo>
                <a:cubicBezTo>
                  <a:pt x="16297" y="5672"/>
                  <a:pt x="16083" y="5891"/>
                  <a:pt x="15818" y="5891"/>
                </a:cubicBezTo>
                <a:cubicBezTo>
                  <a:pt x="15553" y="5891"/>
                  <a:pt x="15338" y="5672"/>
                  <a:pt x="15338" y="5400"/>
                </a:cubicBezTo>
                <a:cubicBezTo>
                  <a:pt x="15338" y="5129"/>
                  <a:pt x="15553" y="4909"/>
                  <a:pt x="15818" y="4909"/>
                </a:cubicBezTo>
                <a:moveTo>
                  <a:pt x="15818" y="6873"/>
                </a:moveTo>
                <a:cubicBezTo>
                  <a:pt x="16612" y="6873"/>
                  <a:pt x="17256" y="6213"/>
                  <a:pt x="17256" y="5400"/>
                </a:cubicBezTo>
                <a:cubicBezTo>
                  <a:pt x="17256" y="4587"/>
                  <a:pt x="16612" y="3928"/>
                  <a:pt x="15818" y="3928"/>
                </a:cubicBezTo>
                <a:cubicBezTo>
                  <a:pt x="15023" y="3928"/>
                  <a:pt x="14379" y="4587"/>
                  <a:pt x="14379" y="5400"/>
                </a:cubicBezTo>
                <a:cubicBezTo>
                  <a:pt x="14379" y="6213"/>
                  <a:pt x="15023" y="6873"/>
                  <a:pt x="15818" y="6873"/>
                </a:cubicBezTo>
                <a:moveTo>
                  <a:pt x="12941" y="11782"/>
                </a:moveTo>
                <a:cubicBezTo>
                  <a:pt x="13206" y="11782"/>
                  <a:pt x="13420" y="11562"/>
                  <a:pt x="13420" y="11291"/>
                </a:cubicBezTo>
                <a:cubicBezTo>
                  <a:pt x="13420" y="11020"/>
                  <a:pt x="13206" y="10800"/>
                  <a:pt x="12941" y="10800"/>
                </a:cubicBezTo>
                <a:cubicBezTo>
                  <a:pt x="12675" y="10800"/>
                  <a:pt x="12461" y="11020"/>
                  <a:pt x="12461" y="11291"/>
                </a:cubicBezTo>
                <a:cubicBezTo>
                  <a:pt x="12461" y="11562"/>
                  <a:pt x="12675" y="11782"/>
                  <a:pt x="12941" y="11782"/>
                </a:cubicBezTo>
                <a:moveTo>
                  <a:pt x="10063" y="7855"/>
                </a:moveTo>
                <a:cubicBezTo>
                  <a:pt x="9798" y="7855"/>
                  <a:pt x="9584" y="8074"/>
                  <a:pt x="9584" y="8346"/>
                </a:cubicBezTo>
                <a:cubicBezTo>
                  <a:pt x="9584" y="8617"/>
                  <a:pt x="9798" y="8836"/>
                  <a:pt x="10063" y="8836"/>
                </a:cubicBezTo>
                <a:cubicBezTo>
                  <a:pt x="10328" y="8836"/>
                  <a:pt x="10543" y="8617"/>
                  <a:pt x="10543" y="8346"/>
                </a:cubicBezTo>
                <a:cubicBezTo>
                  <a:pt x="10543" y="8074"/>
                  <a:pt x="10328" y="7855"/>
                  <a:pt x="10063" y="7855"/>
                </a:cubicBezTo>
                <a:moveTo>
                  <a:pt x="1718" y="19842"/>
                </a:moveTo>
                <a:lnTo>
                  <a:pt x="3451" y="15392"/>
                </a:lnTo>
                <a:cubicBezTo>
                  <a:pt x="3684" y="15834"/>
                  <a:pt x="3973" y="16253"/>
                  <a:pt x="4312" y="16642"/>
                </a:cubicBezTo>
                <a:cubicBezTo>
                  <a:pt x="4824" y="17230"/>
                  <a:pt x="5418" y="17711"/>
                  <a:pt x="6061" y="18068"/>
                </a:cubicBezTo>
                <a:cubicBezTo>
                  <a:pt x="6061" y="18068"/>
                  <a:pt x="1718" y="19842"/>
                  <a:pt x="1718" y="19842"/>
                </a:cubicBezTo>
                <a:close/>
                <a:moveTo>
                  <a:pt x="3717" y="12060"/>
                </a:moveTo>
                <a:lnTo>
                  <a:pt x="0" y="21600"/>
                </a:lnTo>
                <a:lnTo>
                  <a:pt x="9319" y="17795"/>
                </a:lnTo>
                <a:cubicBezTo>
                  <a:pt x="9153" y="17815"/>
                  <a:pt x="8987" y="17824"/>
                  <a:pt x="8822" y="17824"/>
                </a:cubicBezTo>
                <a:cubicBezTo>
                  <a:pt x="5971" y="17824"/>
                  <a:pt x="3389" y="15002"/>
                  <a:pt x="3717" y="12060"/>
                </a:cubicBezTo>
                <a:moveTo>
                  <a:pt x="16115" y="10657"/>
                </a:moveTo>
                <a:cubicBezTo>
                  <a:pt x="15925" y="10851"/>
                  <a:pt x="15627" y="11171"/>
                  <a:pt x="15280" y="11542"/>
                </a:cubicBezTo>
                <a:cubicBezTo>
                  <a:pt x="14662" y="12204"/>
                  <a:pt x="13712" y="13221"/>
                  <a:pt x="13147" y="13753"/>
                </a:cubicBezTo>
                <a:lnTo>
                  <a:pt x="7665" y="8141"/>
                </a:lnTo>
                <a:cubicBezTo>
                  <a:pt x="8185" y="7563"/>
                  <a:pt x="9179" y="6590"/>
                  <a:pt x="9825" y="5958"/>
                </a:cubicBezTo>
                <a:cubicBezTo>
                  <a:pt x="10188" y="5603"/>
                  <a:pt x="10500" y="5298"/>
                  <a:pt x="10690" y="5103"/>
                </a:cubicBezTo>
                <a:cubicBezTo>
                  <a:pt x="13284" y="2447"/>
                  <a:pt x="18271" y="993"/>
                  <a:pt x="20136" y="982"/>
                </a:cubicBezTo>
                <a:cubicBezTo>
                  <a:pt x="20132" y="2572"/>
                  <a:pt x="18824" y="7884"/>
                  <a:pt x="16115" y="10657"/>
                </a:cubicBezTo>
                <a:moveTo>
                  <a:pt x="12477" y="14563"/>
                </a:moveTo>
                <a:cubicBezTo>
                  <a:pt x="12127" y="15873"/>
                  <a:pt x="11665" y="17072"/>
                  <a:pt x="11154" y="18035"/>
                </a:cubicBezTo>
                <a:cubicBezTo>
                  <a:pt x="10943" y="17454"/>
                  <a:pt x="10642" y="16798"/>
                  <a:pt x="10214" y="16110"/>
                </a:cubicBezTo>
                <a:cubicBezTo>
                  <a:pt x="10035" y="15823"/>
                  <a:pt x="9728" y="15656"/>
                  <a:pt x="9405" y="15656"/>
                </a:cubicBezTo>
                <a:cubicBezTo>
                  <a:pt x="9329" y="15656"/>
                  <a:pt x="9252" y="15665"/>
                  <a:pt x="9176" y="15684"/>
                </a:cubicBezTo>
                <a:cubicBezTo>
                  <a:pt x="8990" y="15731"/>
                  <a:pt x="8799" y="15755"/>
                  <a:pt x="8610" y="15755"/>
                </a:cubicBezTo>
                <a:cubicBezTo>
                  <a:pt x="7905" y="15755"/>
                  <a:pt x="7217" y="15432"/>
                  <a:pt x="6621" y="14822"/>
                </a:cubicBezTo>
                <a:cubicBezTo>
                  <a:pt x="5861" y="14044"/>
                  <a:pt x="5561" y="13114"/>
                  <a:pt x="5779" y="12206"/>
                </a:cubicBezTo>
                <a:cubicBezTo>
                  <a:pt x="5877" y="11797"/>
                  <a:pt x="5709" y="11370"/>
                  <a:pt x="5363" y="11144"/>
                </a:cubicBezTo>
                <a:cubicBezTo>
                  <a:pt x="4690" y="10706"/>
                  <a:pt x="4050" y="10398"/>
                  <a:pt x="3482" y="10183"/>
                </a:cubicBezTo>
                <a:cubicBezTo>
                  <a:pt x="4423" y="9658"/>
                  <a:pt x="5594" y="9186"/>
                  <a:pt x="6874" y="8827"/>
                </a:cubicBezTo>
                <a:cubicBezTo>
                  <a:pt x="6900" y="8820"/>
                  <a:pt x="6921" y="8803"/>
                  <a:pt x="6946" y="8793"/>
                </a:cubicBezTo>
                <a:lnTo>
                  <a:pt x="12510" y="14490"/>
                </a:lnTo>
                <a:cubicBezTo>
                  <a:pt x="12501" y="14515"/>
                  <a:pt x="12484" y="14536"/>
                  <a:pt x="12477" y="14563"/>
                </a:cubicBezTo>
                <a:moveTo>
                  <a:pt x="20922" y="167"/>
                </a:moveTo>
                <a:cubicBezTo>
                  <a:pt x="20813" y="55"/>
                  <a:pt x="20545" y="0"/>
                  <a:pt x="20157" y="0"/>
                </a:cubicBezTo>
                <a:cubicBezTo>
                  <a:pt x="18131" y="0"/>
                  <a:pt x="12842" y="1511"/>
                  <a:pt x="10012" y="4409"/>
                </a:cubicBezTo>
                <a:cubicBezTo>
                  <a:pt x="9345" y="5092"/>
                  <a:pt x="7134" y="7175"/>
                  <a:pt x="6621" y="7880"/>
                </a:cubicBezTo>
                <a:cubicBezTo>
                  <a:pt x="4961" y="8346"/>
                  <a:pt x="2544" y="9277"/>
                  <a:pt x="1196" y="10657"/>
                </a:cubicBezTo>
                <a:cubicBezTo>
                  <a:pt x="1196" y="10657"/>
                  <a:pt x="2841" y="10663"/>
                  <a:pt x="4848" y="11972"/>
                </a:cubicBezTo>
                <a:cubicBezTo>
                  <a:pt x="4556" y="13190"/>
                  <a:pt x="4926" y="14475"/>
                  <a:pt x="5943" y="15516"/>
                </a:cubicBezTo>
                <a:cubicBezTo>
                  <a:pt x="6735" y="16327"/>
                  <a:pt x="7672" y="16737"/>
                  <a:pt x="8610" y="16737"/>
                </a:cubicBezTo>
                <a:cubicBezTo>
                  <a:pt x="8876" y="16737"/>
                  <a:pt x="9142" y="16704"/>
                  <a:pt x="9405" y="16637"/>
                </a:cubicBezTo>
                <a:cubicBezTo>
                  <a:pt x="10683" y="18692"/>
                  <a:pt x="10690" y="20376"/>
                  <a:pt x="10690" y="20376"/>
                </a:cubicBezTo>
                <a:cubicBezTo>
                  <a:pt x="12038" y="18996"/>
                  <a:pt x="12948" y="16521"/>
                  <a:pt x="13402" y="14822"/>
                </a:cubicBezTo>
                <a:cubicBezTo>
                  <a:pt x="14091" y="14297"/>
                  <a:pt x="16126" y="12034"/>
                  <a:pt x="16793" y="11351"/>
                </a:cubicBezTo>
                <a:cubicBezTo>
                  <a:pt x="20164" y="7900"/>
                  <a:pt x="21600" y="861"/>
                  <a:pt x="20922" y="167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8" name="Shape 2633"/>
          <p:cNvSpPr/>
          <p:nvPr/>
        </p:nvSpPr>
        <p:spPr>
          <a:xfrm>
            <a:off x="6096900" y="1876199"/>
            <a:ext cx="428630" cy="4286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144" y="18334"/>
                </a:moveTo>
                <a:lnTo>
                  <a:pt x="15583" y="6873"/>
                </a:lnTo>
                <a:lnTo>
                  <a:pt x="20168" y="6873"/>
                </a:lnTo>
                <a:cubicBezTo>
                  <a:pt x="20168" y="6873"/>
                  <a:pt x="12144" y="18334"/>
                  <a:pt x="12144" y="18334"/>
                </a:cubicBezTo>
                <a:close/>
                <a:moveTo>
                  <a:pt x="10800" y="19403"/>
                </a:moveTo>
                <a:lnTo>
                  <a:pt x="7041" y="6873"/>
                </a:lnTo>
                <a:lnTo>
                  <a:pt x="14559" y="6873"/>
                </a:lnTo>
                <a:cubicBezTo>
                  <a:pt x="14559" y="6873"/>
                  <a:pt x="10800" y="19403"/>
                  <a:pt x="10800" y="19403"/>
                </a:cubicBezTo>
                <a:close/>
                <a:moveTo>
                  <a:pt x="1432" y="6873"/>
                </a:moveTo>
                <a:lnTo>
                  <a:pt x="6017" y="6873"/>
                </a:lnTo>
                <a:lnTo>
                  <a:pt x="9456" y="18334"/>
                </a:lnTo>
                <a:cubicBezTo>
                  <a:pt x="9456" y="18334"/>
                  <a:pt x="1432" y="6873"/>
                  <a:pt x="1432" y="6873"/>
                </a:cubicBezTo>
                <a:close/>
                <a:moveTo>
                  <a:pt x="6578" y="982"/>
                </a:moveTo>
                <a:lnTo>
                  <a:pt x="8536" y="982"/>
                </a:lnTo>
                <a:lnTo>
                  <a:pt x="6082" y="5891"/>
                </a:lnTo>
                <a:lnTo>
                  <a:pt x="1669" y="5891"/>
                </a:lnTo>
                <a:cubicBezTo>
                  <a:pt x="1669" y="5891"/>
                  <a:pt x="6578" y="982"/>
                  <a:pt x="6578" y="982"/>
                </a:cubicBezTo>
                <a:close/>
                <a:moveTo>
                  <a:pt x="11973" y="982"/>
                </a:moveTo>
                <a:lnTo>
                  <a:pt x="14427" y="5891"/>
                </a:lnTo>
                <a:lnTo>
                  <a:pt x="7173" y="5891"/>
                </a:lnTo>
                <a:lnTo>
                  <a:pt x="9627" y="982"/>
                </a:lnTo>
                <a:cubicBezTo>
                  <a:pt x="9627" y="982"/>
                  <a:pt x="11973" y="982"/>
                  <a:pt x="11973" y="982"/>
                </a:cubicBezTo>
                <a:close/>
                <a:moveTo>
                  <a:pt x="15022" y="982"/>
                </a:moveTo>
                <a:lnTo>
                  <a:pt x="19931" y="5891"/>
                </a:lnTo>
                <a:lnTo>
                  <a:pt x="15518" y="5891"/>
                </a:lnTo>
                <a:lnTo>
                  <a:pt x="13064" y="982"/>
                </a:lnTo>
                <a:cubicBezTo>
                  <a:pt x="13064" y="982"/>
                  <a:pt x="15022" y="982"/>
                  <a:pt x="15022" y="982"/>
                </a:cubicBezTo>
                <a:close/>
                <a:moveTo>
                  <a:pt x="21600" y="6382"/>
                </a:moveTo>
                <a:cubicBezTo>
                  <a:pt x="21600" y="6272"/>
                  <a:pt x="21557" y="6175"/>
                  <a:pt x="21495" y="6093"/>
                </a:cubicBezTo>
                <a:lnTo>
                  <a:pt x="21502" y="6088"/>
                </a:lnTo>
                <a:lnTo>
                  <a:pt x="21471" y="6057"/>
                </a:lnTo>
                <a:cubicBezTo>
                  <a:pt x="21459" y="6044"/>
                  <a:pt x="21448" y="6032"/>
                  <a:pt x="21434" y="6020"/>
                </a:cubicBezTo>
                <a:lnTo>
                  <a:pt x="15611" y="197"/>
                </a:lnTo>
                <a:lnTo>
                  <a:pt x="15604" y="201"/>
                </a:lnTo>
                <a:cubicBezTo>
                  <a:pt x="15514" y="82"/>
                  <a:pt x="15379" y="0"/>
                  <a:pt x="15218" y="0"/>
                </a:cubicBezTo>
                <a:lnTo>
                  <a:pt x="6382" y="0"/>
                </a:lnTo>
                <a:cubicBezTo>
                  <a:pt x="6221" y="0"/>
                  <a:pt x="6086" y="82"/>
                  <a:pt x="5996" y="201"/>
                </a:cubicBezTo>
                <a:lnTo>
                  <a:pt x="5989" y="197"/>
                </a:lnTo>
                <a:lnTo>
                  <a:pt x="166" y="6020"/>
                </a:lnTo>
                <a:cubicBezTo>
                  <a:pt x="152" y="6032"/>
                  <a:pt x="141" y="6044"/>
                  <a:pt x="129" y="6057"/>
                </a:cubicBezTo>
                <a:lnTo>
                  <a:pt x="98" y="6088"/>
                </a:lnTo>
                <a:lnTo>
                  <a:pt x="105" y="6093"/>
                </a:lnTo>
                <a:cubicBezTo>
                  <a:pt x="43" y="6175"/>
                  <a:pt x="0" y="6272"/>
                  <a:pt x="0" y="6382"/>
                </a:cubicBezTo>
                <a:cubicBezTo>
                  <a:pt x="0" y="6499"/>
                  <a:pt x="46" y="6602"/>
                  <a:pt x="115" y="6686"/>
                </a:cubicBezTo>
                <a:lnTo>
                  <a:pt x="109" y="6690"/>
                </a:lnTo>
                <a:lnTo>
                  <a:pt x="10418" y="21418"/>
                </a:lnTo>
                <a:lnTo>
                  <a:pt x="10424" y="21413"/>
                </a:lnTo>
                <a:cubicBezTo>
                  <a:pt x="10514" y="21525"/>
                  <a:pt x="10646" y="21600"/>
                  <a:pt x="10800" y="21600"/>
                </a:cubicBezTo>
                <a:cubicBezTo>
                  <a:pt x="10954" y="21600"/>
                  <a:pt x="11086" y="21525"/>
                  <a:pt x="11176" y="21413"/>
                </a:cubicBezTo>
                <a:lnTo>
                  <a:pt x="11182" y="21418"/>
                </a:lnTo>
                <a:lnTo>
                  <a:pt x="21491" y="6690"/>
                </a:lnTo>
                <a:lnTo>
                  <a:pt x="21485" y="6686"/>
                </a:lnTo>
                <a:cubicBezTo>
                  <a:pt x="21553" y="6602"/>
                  <a:pt x="21600" y="6499"/>
                  <a:pt x="21600" y="63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9" name="Rectangle 47"/>
          <p:cNvSpPr/>
          <p:nvPr/>
        </p:nvSpPr>
        <p:spPr>
          <a:xfrm>
            <a:off x="8806105" y="4044353"/>
            <a:ext cx="710184" cy="710184"/>
          </a:xfrm>
          <a:prstGeom prst="rect">
            <a:avLst/>
          </a:prstGeom>
          <a:solidFill>
            <a:srgbClr val="88D4CD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vi-VN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Shape 2656"/>
          <p:cNvSpPr/>
          <p:nvPr/>
        </p:nvSpPr>
        <p:spPr>
          <a:xfrm>
            <a:off x="8967463" y="4205711"/>
            <a:ext cx="387468" cy="3874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27" y="10800"/>
                </a:moveTo>
                <a:cubicBezTo>
                  <a:pt x="14186" y="10800"/>
                  <a:pt x="13745" y="11240"/>
                  <a:pt x="13745" y="11782"/>
                </a:cubicBezTo>
                <a:cubicBezTo>
                  <a:pt x="13745" y="12324"/>
                  <a:pt x="14186" y="12764"/>
                  <a:pt x="14727" y="12764"/>
                </a:cubicBezTo>
                <a:cubicBezTo>
                  <a:pt x="15269" y="12764"/>
                  <a:pt x="15709" y="12324"/>
                  <a:pt x="15709" y="11782"/>
                </a:cubicBezTo>
                <a:cubicBezTo>
                  <a:pt x="15709" y="11240"/>
                  <a:pt x="15269" y="10800"/>
                  <a:pt x="14727" y="10800"/>
                </a:cubicBezTo>
                <a:moveTo>
                  <a:pt x="20618" y="0"/>
                </a:moveTo>
                <a:lnTo>
                  <a:pt x="4909" y="0"/>
                </a:lnTo>
                <a:cubicBezTo>
                  <a:pt x="4367" y="0"/>
                  <a:pt x="3927" y="440"/>
                  <a:pt x="3927" y="982"/>
                </a:cubicBezTo>
                <a:lnTo>
                  <a:pt x="3927" y="5891"/>
                </a:lnTo>
                <a:cubicBezTo>
                  <a:pt x="3927" y="6162"/>
                  <a:pt x="4147" y="6382"/>
                  <a:pt x="4418" y="6382"/>
                </a:cubicBezTo>
                <a:cubicBezTo>
                  <a:pt x="4690" y="6382"/>
                  <a:pt x="4909" y="6162"/>
                  <a:pt x="4909" y="5891"/>
                </a:cubicBezTo>
                <a:lnTo>
                  <a:pt x="4909" y="982"/>
                </a:lnTo>
                <a:lnTo>
                  <a:pt x="20618" y="982"/>
                </a:lnTo>
                <a:lnTo>
                  <a:pt x="20618" y="12764"/>
                </a:lnTo>
                <a:lnTo>
                  <a:pt x="19145" y="12764"/>
                </a:lnTo>
                <a:cubicBezTo>
                  <a:pt x="18874" y="12764"/>
                  <a:pt x="18655" y="12984"/>
                  <a:pt x="18655" y="13255"/>
                </a:cubicBezTo>
                <a:cubicBezTo>
                  <a:pt x="18655" y="13526"/>
                  <a:pt x="18874" y="13745"/>
                  <a:pt x="19145" y="13745"/>
                </a:cubicBezTo>
                <a:lnTo>
                  <a:pt x="20618" y="13745"/>
                </a:lnTo>
                <a:lnTo>
                  <a:pt x="20618" y="16691"/>
                </a:lnTo>
                <a:lnTo>
                  <a:pt x="19145" y="16691"/>
                </a:lnTo>
                <a:cubicBezTo>
                  <a:pt x="18874" y="16691"/>
                  <a:pt x="18655" y="16911"/>
                  <a:pt x="18655" y="17182"/>
                </a:cubicBezTo>
                <a:cubicBezTo>
                  <a:pt x="18655" y="17453"/>
                  <a:pt x="18874" y="17673"/>
                  <a:pt x="19145" y="17673"/>
                </a:cubicBezTo>
                <a:lnTo>
                  <a:pt x="20618" y="17673"/>
                </a:lnTo>
                <a:cubicBezTo>
                  <a:pt x="21160" y="17673"/>
                  <a:pt x="21600" y="17234"/>
                  <a:pt x="21600" y="16691"/>
                </a:cubicBezTo>
                <a:lnTo>
                  <a:pt x="21600" y="982"/>
                </a:lnTo>
                <a:cubicBezTo>
                  <a:pt x="21600" y="440"/>
                  <a:pt x="21160" y="0"/>
                  <a:pt x="20618" y="0"/>
                </a:cubicBezTo>
                <a:moveTo>
                  <a:pt x="14727" y="13745"/>
                </a:moveTo>
                <a:cubicBezTo>
                  <a:pt x="14456" y="13745"/>
                  <a:pt x="14236" y="13966"/>
                  <a:pt x="14236" y="14236"/>
                </a:cubicBezTo>
                <a:cubicBezTo>
                  <a:pt x="14236" y="14508"/>
                  <a:pt x="14456" y="14727"/>
                  <a:pt x="14727" y="14727"/>
                </a:cubicBezTo>
                <a:cubicBezTo>
                  <a:pt x="14999" y="14727"/>
                  <a:pt x="15218" y="14508"/>
                  <a:pt x="15218" y="14236"/>
                </a:cubicBezTo>
                <a:cubicBezTo>
                  <a:pt x="15218" y="13966"/>
                  <a:pt x="14999" y="13745"/>
                  <a:pt x="14727" y="13745"/>
                </a:cubicBezTo>
                <a:moveTo>
                  <a:pt x="16691" y="19636"/>
                </a:moveTo>
                <a:cubicBezTo>
                  <a:pt x="16691" y="20178"/>
                  <a:pt x="16251" y="20618"/>
                  <a:pt x="15709" y="20618"/>
                </a:cubicBez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0800"/>
                </a:lnTo>
                <a:cubicBezTo>
                  <a:pt x="982" y="10258"/>
                  <a:pt x="1422" y="9818"/>
                  <a:pt x="1964" y="9818"/>
                </a:cubicBezTo>
                <a:lnTo>
                  <a:pt x="3927" y="9818"/>
                </a:lnTo>
                <a:cubicBezTo>
                  <a:pt x="5891" y="9818"/>
                  <a:pt x="5891" y="7855"/>
                  <a:pt x="7364" y="7855"/>
                </a:cubicBezTo>
                <a:lnTo>
                  <a:pt x="8836" y="7855"/>
                </a:lnTo>
                <a:lnTo>
                  <a:pt x="10309" y="7855"/>
                </a:lnTo>
                <a:cubicBezTo>
                  <a:pt x="11782" y="7855"/>
                  <a:pt x="11782" y="9818"/>
                  <a:pt x="13745" y="9818"/>
                </a:cubicBezTo>
                <a:lnTo>
                  <a:pt x="15709" y="9818"/>
                </a:lnTo>
                <a:cubicBezTo>
                  <a:pt x="16251" y="9818"/>
                  <a:pt x="16691" y="10258"/>
                  <a:pt x="16691" y="10800"/>
                </a:cubicBezTo>
                <a:cubicBezTo>
                  <a:pt x="16691" y="10800"/>
                  <a:pt x="16691" y="19636"/>
                  <a:pt x="16691" y="19636"/>
                </a:cubicBezTo>
                <a:close/>
                <a:moveTo>
                  <a:pt x="15709" y="8836"/>
                </a:moveTo>
                <a:lnTo>
                  <a:pt x="13745" y="8836"/>
                </a:lnTo>
                <a:cubicBezTo>
                  <a:pt x="12273" y="8836"/>
                  <a:pt x="12273" y="6873"/>
                  <a:pt x="10309" y="6873"/>
                </a:cubicBezTo>
                <a:lnTo>
                  <a:pt x="7364" y="6873"/>
                </a:lnTo>
                <a:cubicBezTo>
                  <a:pt x="5400" y="6873"/>
                  <a:pt x="5400" y="8836"/>
                  <a:pt x="3927" y="8836"/>
                </a:cubicBezTo>
                <a:lnTo>
                  <a:pt x="1964" y="8836"/>
                </a:lnTo>
                <a:cubicBezTo>
                  <a:pt x="879" y="8836"/>
                  <a:pt x="0" y="9716"/>
                  <a:pt x="0" y="10800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721"/>
                  <a:pt x="17673" y="19636"/>
                </a:cubicBezTo>
                <a:lnTo>
                  <a:pt x="17673" y="10800"/>
                </a:lnTo>
                <a:cubicBezTo>
                  <a:pt x="17673" y="9716"/>
                  <a:pt x="16794" y="8836"/>
                  <a:pt x="15709" y="8836"/>
                </a:cubicBezTo>
                <a:moveTo>
                  <a:pt x="8836" y="17673"/>
                </a:moveTo>
                <a:cubicBezTo>
                  <a:pt x="7210" y="17673"/>
                  <a:pt x="5891" y="16354"/>
                  <a:pt x="5891" y="14727"/>
                </a:cubicBezTo>
                <a:cubicBezTo>
                  <a:pt x="5891" y="13101"/>
                  <a:pt x="7210" y="11782"/>
                  <a:pt x="8836" y="11782"/>
                </a:cubicBezTo>
                <a:cubicBezTo>
                  <a:pt x="10463" y="11782"/>
                  <a:pt x="11782" y="13101"/>
                  <a:pt x="11782" y="14727"/>
                </a:cubicBezTo>
                <a:cubicBezTo>
                  <a:pt x="11782" y="16354"/>
                  <a:pt x="10463" y="17673"/>
                  <a:pt x="8836" y="17673"/>
                </a:cubicBezTo>
                <a:moveTo>
                  <a:pt x="8836" y="10800"/>
                </a:moveTo>
                <a:cubicBezTo>
                  <a:pt x="6668" y="10800"/>
                  <a:pt x="4909" y="12558"/>
                  <a:pt x="4909" y="14727"/>
                </a:cubicBezTo>
                <a:cubicBezTo>
                  <a:pt x="4909" y="16896"/>
                  <a:pt x="6668" y="18655"/>
                  <a:pt x="8836" y="18655"/>
                </a:cubicBezTo>
                <a:cubicBezTo>
                  <a:pt x="11005" y="18655"/>
                  <a:pt x="12764" y="16896"/>
                  <a:pt x="12764" y="14727"/>
                </a:cubicBezTo>
                <a:cubicBezTo>
                  <a:pt x="12764" y="12558"/>
                  <a:pt x="11005" y="10800"/>
                  <a:pt x="8836" y="10800"/>
                </a:cubicBezTo>
                <a:moveTo>
                  <a:pt x="8836" y="15709"/>
                </a:moveTo>
                <a:cubicBezTo>
                  <a:pt x="8295" y="15709"/>
                  <a:pt x="7855" y="15269"/>
                  <a:pt x="7855" y="14727"/>
                </a:cubicBezTo>
                <a:cubicBezTo>
                  <a:pt x="7855" y="14186"/>
                  <a:pt x="8295" y="13745"/>
                  <a:pt x="8836" y="13745"/>
                </a:cubicBezTo>
                <a:cubicBezTo>
                  <a:pt x="9378" y="13745"/>
                  <a:pt x="9818" y="14186"/>
                  <a:pt x="9818" y="14727"/>
                </a:cubicBezTo>
                <a:cubicBezTo>
                  <a:pt x="9818" y="15269"/>
                  <a:pt x="9378" y="15709"/>
                  <a:pt x="8836" y="15709"/>
                </a:cubicBezTo>
                <a:moveTo>
                  <a:pt x="8836" y="12764"/>
                </a:moveTo>
                <a:cubicBezTo>
                  <a:pt x="7752" y="12764"/>
                  <a:pt x="6873" y="13643"/>
                  <a:pt x="6873" y="14727"/>
                </a:cubicBezTo>
                <a:cubicBezTo>
                  <a:pt x="6873" y="15812"/>
                  <a:pt x="7752" y="16691"/>
                  <a:pt x="8836" y="16691"/>
                </a:cubicBezTo>
                <a:cubicBezTo>
                  <a:pt x="9921" y="16691"/>
                  <a:pt x="10800" y="15812"/>
                  <a:pt x="10800" y="14727"/>
                </a:cubicBezTo>
                <a:cubicBezTo>
                  <a:pt x="10800" y="13643"/>
                  <a:pt x="9921" y="12764"/>
                  <a:pt x="8836" y="12764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p>
            <a:pPr defTabSz="228600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5864126" y="2465627"/>
            <a:ext cx="2520667" cy="1506855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INPUT HEADER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lorem ipsum dolor sit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 lorem ipsum dolor sit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here,, lorem ipsum dolor sit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 pitchFamily="34" charset="0"/>
              <a:sym typeface="+mn-ea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8656920" y="2465627"/>
            <a:ext cx="2520667" cy="1506855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INPUT HEADER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lorem ipsum dolor sit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 lorem ipsum dolor sit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here,, lorem ipsum dolor sit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 pitchFamily="34" charset="0"/>
              <a:sym typeface="+mn-ea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5826845" y="4770169"/>
            <a:ext cx="2520667" cy="1506855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INPUT HEADER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lorem ipsum dolor sit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 lorem ipsum dolor sit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here,, lorem ipsum dolor sit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 pitchFamily="34" charset="0"/>
              <a:sym typeface="+mn-ea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8619639" y="4770169"/>
            <a:ext cx="2520667" cy="1506855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INPUT HEADER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lorem ipsum dolor sit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 lorem ipsum dolor sit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here,, lorem ipsum dolor sit </a:t>
            </a:r>
            <a:r>
              <a:rPr lang="en-US" altLang="zh-CN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2000">
        <p:blinds dir="vert"/>
      </p:transition>
    </mc:Choice>
    <mc:Fallback>
      <p:transition spd="slow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2" grpId="0"/>
      <p:bldP spid="83" grpId="0"/>
      <p:bldP spid="8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091935" y="1963825"/>
            <a:ext cx="2303915" cy="501039"/>
            <a:chOff x="1121456" y="1835760"/>
            <a:chExt cx="2303915" cy="501039"/>
          </a:xfrm>
          <a:solidFill>
            <a:srgbClr val="88D4CD"/>
          </a:solidFill>
        </p:grpSpPr>
        <p:sp>
          <p:nvSpPr>
            <p:cNvPr id="7" name="矩形: 圆角 1"/>
            <p:cNvSpPr/>
            <p:nvPr/>
          </p:nvSpPr>
          <p:spPr>
            <a:xfrm>
              <a:off x="1121456" y="1835760"/>
              <a:ext cx="2303915" cy="50103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63500" algn="ctr" rotWithShape="0">
                <a:schemeClr val="accent4">
                  <a:lumMod val="10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411638" y="1886224"/>
              <a:ext cx="1723549" cy="400110"/>
            </a:xfrm>
            <a:prstGeom prst="rect">
              <a:avLst/>
            </a:prstGeom>
            <a:grp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rPr>
                <a:t>团队沟通概述</a:t>
              </a:r>
              <a:endParaRPr lang="zh-CN" altLang="en-US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091935" y="3372709"/>
            <a:ext cx="2303915" cy="501039"/>
            <a:chOff x="1121456" y="3185589"/>
            <a:chExt cx="2303915" cy="501039"/>
          </a:xfrm>
          <a:solidFill>
            <a:srgbClr val="88D4CD"/>
          </a:solidFill>
        </p:grpSpPr>
        <p:sp>
          <p:nvSpPr>
            <p:cNvPr id="10" name="矩形: 圆角 2"/>
            <p:cNvSpPr/>
            <p:nvPr/>
          </p:nvSpPr>
          <p:spPr>
            <a:xfrm>
              <a:off x="1121456" y="3185589"/>
              <a:ext cx="2303915" cy="50103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63500" algn="ctr" rotWithShape="0">
                <a:schemeClr val="accent4">
                  <a:lumMod val="10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411638" y="3236053"/>
              <a:ext cx="1723549" cy="400110"/>
            </a:xfrm>
            <a:prstGeom prst="rect">
              <a:avLst/>
            </a:prstGeom>
            <a:grp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rPr>
                <a:t>团队沟通概述</a:t>
              </a:r>
              <a:endParaRPr lang="zh-CN" altLang="en-US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091935" y="4828583"/>
            <a:ext cx="2303915" cy="501039"/>
            <a:chOff x="1121456" y="4535418"/>
            <a:chExt cx="2303915" cy="501039"/>
          </a:xfrm>
          <a:solidFill>
            <a:srgbClr val="88D4CD"/>
          </a:solidFill>
        </p:grpSpPr>
        <p:sp>
          <p:nvSpPr>
            <p:cNvPr id="13" name="矩形: 圆角 3"/>
            <p:cNvSpPr/>
            <p:nvPr/>
          </p:nvSpPr>
          <p:spPr>
            <a:xfrm>
              <a:off x="1121456" y="4535418"/>
              <a:ext cx="2303915" cy="501039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>
              <a:outerShdw blurRad="63500" algn="ctr" rotWithShape="0">
                <a:schemeClr val="accent4">
                  <a:lumMod val="10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411638" y="4589697"/>
              <a:ext cx="1723549" cy="400110"/>
            </a:xfrm>
            <a:prstGeom prst="rect">
              <a:avLst/>
            </a:prstGeom>
            <a:grp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0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rPr>
                <a:t>团队沟通概述</a:t>
              </a:r>
              <a:endParaRPr lang="zh-CN" altLang="en-US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18" name="išľíďè"/>
          <p:cNvSpPr/>
          <p:nvPr/>
        </p:nvSpPr>
        <p:spPr bwMode="auto">
          <a:xfrm>
            <a:off x="1382117" y="2560049"/>
            <a:ext cx="9978835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 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here,, 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</a:t>
            </a:r>
            <a:endParaRPr lang="en-US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 pitchFamily="34" charset="0"/>
            </a:endParaRPr>
          </a:p>
          <a:p>
            <a:pPr defTabSz="913765">
              <a:lnSpc>
                <a:spcPct val="120000"/>
              </a:lnSpc>
              <a:spcBef>
                <a:spcPct val="0"/>
              </a:spcBef>
              <a:defRPr/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字魂58号-创中黑" panose="00000500000000000000" pitchFamily="2" charset="-122"/>
            </a:endParaRPr>
          </a:p>
          <a:p>
            <a:pPr defTabSz="913765">
              <a:lnSpc>
                <a:spcPct val="120000"/>
              </a:lnSpc>
              <a:spcBef>
                <a:spcPct val="0"/>
              </a:spcBef>
              <a:defRPr/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字魂58号-创中黑" panose="00000500000000000000" pitchFamily="2" charset="-122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19" name="išľíďè"/>
          <p:cNvSpPr/>
          <p:nvPr/>
        </p:nvSpPr>
        <p:spPr bwMode="auto">
          <a:xfrm>
            <a:off x="1382117" y="4018332"/>
            <a:ext cx="9978835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 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here,, 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</a:t>
            </a:r>
            <a:endParaRPr lang="en-US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 pitchFamily="34" charset="0"/>
            </a:endParaRPr>
          </a:p>
          <a:p>
            <a:pPr defTabSz="913765">
              <a:lnSpc>
                <a:spcPct val="120000"/>
              </a:lnSpc>
              <a:spcBef>
                <a:spcPct val="0"/>
              </a:spcBef>
              <a:defRPr/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字魂58号-创中黑" panose="00000500000000000000" pitchFamily="2" charset="-122"/>
            </a:endParaRPr>
          </a:p>
          <a:p>
            <a:pPr defTabSz="913765">
              <a:lnSpc>
                <a:spcPct val="120000"/>
              </a:lnSpc>
              <a:spcBef>
                <a:spcPct val="0"/>
              </a:spcBef>
              <a:defRPr/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字魂58号-创中黑" panose="00000500000000000000" pitchFamily="2" charset="-122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20" name="išľíďè"/>
          <p:cNvSpPr/>
          <p:nvPr/>
        </p:nvSpPr>
        <p:spPr bwMode="auto">
          <a:xfrm>
            <a:off x="1382117" y="5476339"/>
            <a:ext cx="9978835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defTabSz="913765">
              <a:lnSpc>
                <a:spcPct val="120000"/>
              </a:lnSpc>
              <a:spcBef>
                <a:spcPct val="0"/>
              </a:spcBef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 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here,, 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</a:t>
            </a:r>
            <a:endParaRPr lang="en-US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 pitchFamily="34" charset="0"/>
            </a:endParaRPr>
          </a:p>
          <a:p>
            <a:pPr defTabSz="913765">
              <a:lnSpc>
                <a:spcPct val="120000"/>
              </a:lnSpc>
              <a:spcBef>
                <a:spcPct val="0"/>
              </a:spcBef>
              <a:defRPr/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字魂58号-创中黑" panose="00000500000000000000" pitchFamily="2" charset="-122"/>
            </a:endParaRPr>
          </a:p>
          <a:p>
            <a:pPr defTabSz="913765">
              <a:lnSpc>
                <a:spcPct val="120000"/>
              </a:lnSpc>
              <a:spcBef>
                <a:spcPct val="0"/>
              </a:spcBef>
              <a:defRPr/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字魂58号-创中黑" panose="00000500000000000000" pitchFamily="2" charset="-122"/>
            </a:endParaRPr>
          </a:p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07390" y="113665"/>
            <a:ext cx="281559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en Jyuu Gothic P Normal" panose="020B0202020203020207" pitchFamily="34" charset="-128"/>
              </a:rPr>
              <a:t>输入标题内容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en Jyuu Gothic P Normal" panose="020B0202020203020207" pitchFamily="34" charset="-128"/>
            </a:endParaRPr>
          </a:p>
        </p:txBody>
      </p:sp>
      <p:pic>
        <p:nvPicPr>
          <p:cNvPr id="4" name="图片 3" descr="11"/>
          <p:cNvPicPr>
            <a:picLocks noChangeAspect="1"/>
          </p:cNvPicPr>
          <p:nvPr/>
        </p:nvPicPr>
        <p:blipFill>
          <a:blip r:embed="rId1"/>
          <a:srcRect l="-84" t="104" r="60262" b="84005"/>
          <a:stretch>
            <a:fillRect/>
          </a:stretch>
        </p:blipFill>
        <p:spPr>
          <a:xfrm rot="5400000" flipV="1">
            <a:off x="-311150" y="311150"/>
            <a:ext cx="1329690" cy="7073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052945" y="1403926"/>
            <a:ext cx="4470400" cy="4294909"/>
          </a:xfrm>
          <a:prstGeom prst="ellipse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Rectangle: Rounded Corners 17"/>
          <p:cNvSpPr/>
          <p:nvPr/>
        </p:nvSpPr>
        <p:spPr>
          <a:xfrm>
            <a:off x="6400165" y="2032000"/>
            <a:ext cx="4177665" cy="387985"/>
          </a:xfrm>
          <a:prstGeom prst="roundRect">
            <a:avLst>
              <a:gd name="adj" fmla="val 50000"/>
            </a:avLst>
          </a:prstGeom>
          <a:solidFill>
            <a:srgbClr val="88D4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85000"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输入标题文本</a:t>
            </a:r>
            <a:endParaRPr lang="zh-CN" altLang="en-US" sz="1400" b="1" dirty="0">
              <a:solidFill>
                <a:schemeClr val="bg1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33" name="Rectangle: Rounded Corners 20"/>
          <p:cNvSpPr/>
          <p:nvPr/>
        </p:nvSpPr>
        <p:spPr>
          <a:xfrm>
            <a:off x="6400165" y="3236595"/>
            <a:ext cx="4177665" cy="387985"/>
          </a:xfrm>
          <a:prstGeom prst="roundRect">
            <a:avLst>
              <a:gd name="adj" fmla="val 50000"/>
            </a:avLst>
          </a:prstGeom>
          <a:solidFill>
            <a:srgbClr val="88D4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85000"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输入标题文本</a:t>
            </a:r>
            <a:endParaRPr lang="zh-CN" altLang="en-US" sz="1400" b="1" dirty="0">
              <a:solidFill>
                <a:schemeClr val="bg1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34" name="Rectangle: Rounded Corners 23"/>
          <p:cNvSpPr/>
          <p:nvPr/>
        </p:nvSpPr>
        <p:spPr>
          <a:xfrm>
            <a:off x="6400165" y="4441190"/>
            <a:ext cx="4177665" cy="387985"/>
          </a:xfrm>
          <a:prstGeom prst="roundRect">
            <a:avLst>
              <a:gd name="adj" fmla="val 50000"/>
            </a:avLst>
          </a:prstGeom>
          <a:solidFill>
            <a:srgbClr val="88D4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85000"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输入标题文本</a:t>
            </a:r>
            <a:endParaRPr lang="zh-CN" altLang="en-US" sz="1400" b="1" dirty="0">
              <a:solidFill>
                <a:schemeClr val="bg1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35" name="išľíďè"/>
          <p:cNvSpPr/>
          <p:nvPr/>
        </p:nvSpPr>
        <p:spPr bwMode="auto">
          <a:xfrm>
            <a:off x="6400165" y="2467610"/>
            <a:ext cx="4174490" cy="617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 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 pitchFamily="34" charset="0"/>
              <a:sym typeface="+mn-ea"/>
            </a:endParaRPr>
          </a:p>
        </p:txBody>
      </p:sp>
      <p:sp>
        <p:nvSpPr>
          <p:cNvPr id="36" name="išľíďè"/>
          <p:cNvSpPr/>
          <p:nvPr/>
        </p:nvSpPr>
        <p:spPr bwMode="auto">
          <a:xfrm>
            <a:off x="6400165" y="3742055"/>
            <a:ext cx="4174490" cy="617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 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 pitchFamily="34" charset="0"/>
              <a:sym typeface="+mn-ea"/>
            </a:endParaRPr>
          </a:p>
        </p:txBody>
      </p:sp>
      <p:sp>
        <p:nvSpPr>
          <p:cNvPr id="37" name="išľíďè"/>
          <p:cNvSpPr/>
          <p:nvPr/>
        </p:nvSpPr>
        <p:spPr bwMode="auto">
          <a:xfrm>
            <a:off x="6400165" y="4963160"/>
            <a:ext cx="4174490" cy="617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lorem ipsum dolor sit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 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 pitchFamily="34" charset="0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07390" y="113665"/>
            <a:ext cx="281559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en Jyuu Gothic P Normal" panose="020B0202020203020207" pitchFamily="34" charset="-128"/>
              </a:rPr>
              <a:t>输入标题内容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en Jyuu Gothic P Normal" panose="020B0202020203020207" pitchFamily="34" charset="-128"/>
            </a:endParaRPr>
          </a:p>
        </p:txBody>
      </p:sp>
      <p:pic>
        <p:nvPicPr>
          <p:cNvPr id="2" name="图片 1" descr="11"/>
          <p:cNvPicPr>
            <a:picLocks noChangeAspect="1"/>
          </p:cNvPicPr>
          <p:nvPr/>
        </p:nvPicPr>
        <p:blipFill>
          <a:blip r:embed="rId2"/>
          <a:srcRect l="-84" t="104" r="60262" b="84005"/>
          <a:stretch>
            <a:fillRect/>
          </a:stretch>
        </p:blipFill>
        <p:spPr>
          <a:xfrm rot="5400000" flipV="1">
            <a:off x="-311150" y="311150"/>
            <a:ext cx="1329690" cy="7073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1"/>
          <p:cNvPicPr>
            <a:picLocks noChangeAspect="1"/>
          </p:cNvPicPr>
          <p:nvPr/>
        </p:nvPicPr>
        <p:blipFill>
          <a:blip r:embed="rId1"/>
          <a:srcRect l="-84" t="104" r="24863" b="-104"/>
          <a:stretch>
            <a:fillRect/>
          </a:stretch>
        </p:blipFill>
        <p:spPr>
          <a:xfrm rot="5400000">
            <a:off x="2656840" y="-2677160"/>
            <a:ext cx="6877685" cy="12192000"/>
          </a:xfrm>
          <a:prstGeom prst="rect">
            <a:avLst/>
          </a:prstGeom>
        </p:spPr>
      </p:pic>
      <p:sp>
        <p:nvSpPr>
          <p:cNvPr id="42" name="矩形 41"/>
          <p:cNvSpPr/>
          <p:nvPr/>
        </p:nvSpPr>
        <p:spPr>
          <a:xfrm>
            <a:off x="5171163" y="4105216"/>
            <a:ext cx="3829050" cy="70675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85217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spc="788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添加标题内容</a:t>
            </a:r>
            <a:endParaRPr lang="zh-CN" altLang="en-US" sz="4000" b="1" spc="788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819455" y="4886176"/>
            <a:ext cx="4136004" cy="2945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15" spc="788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General idea of activity</a:t>
            </a:r>
            <a:endParaRPr lang="en-US" altLang="zh-CN" sz="1315" spc="788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44" name="TextBox 10"/>
          <p:cNvSpPr txBox="1"/>
          <p:nvPr/>
        </p:nvSpPr>
        <p:spPr>
          <a:xfrm>
            <a:off x="3208482" y="5206530"/>
            <a:ext cx="5651213" cy="552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050" spc="198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  <a:sym typeface="字魂58号-创中黑" panose="00000500000000000000" pitchFamily="2" charset="-122"/>
              </a:rPr>
              <a:t>A company is an association or collection of individuals, whether natural persons, legal persons, or a mixture of both. </a:t>
            </a:r>
            <a:endParaRPr lang="en-US" sz="1050" spc="198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 Light" charset="0"/>
              <a:sym typeface="字魂58号-创中黑" panose="00000500000000000000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949041" y="2819667"/>
            <a:ext cx="4273550" cy="1198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7200" b="1" dirty="0">
                <a:solidFill>
                  <a:srgbClr val="88D4C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PART  02</a:t>
            </a:r>
            <a:endParaRPr lang="en-US" altLang="zh-CN" sz="7200" b="1" dirty="0">
              <a:solidFill>
                <a:srgbClr val="88D4C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342"/>
          <p:cNvSpPr/>
          <p:nvPr/>
        </p:nvSpPr>
        <p:spPr>
          <a:xfrm>
            <a:off x="6307243" y="2014690"/>
            <a:ext cx="664609" cy="6646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88D4CD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01065">
              <a:defRPr/>
            </a:pPr>
            <a:endParaRPr sz="1000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8" name="Shape 345"/>
          <p:cNvSpPr/>
          <p:nvPr/>
        </p:nvSpPr>
        <p:spPr>
          <a:xfrm>
            <a:off x="6307243" y="3586420"/>
            <a:ext cx="664609" cy="6646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88D4CD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01065">
              <a:defRPr/>
            </a:pPr>
            <a:endParaRPr sz="1000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9" name="Shape 347"/>
          <p:cNvSpPr/>
          <p:nvPr/>
        </p:nvSpPr>
        <p:spPr>
          <a:xfrm>
            <a:off x="6503591" y="2204714"/>
            <a:ext cx="271910" cy="2845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81" h="20933" extrusionOk="0">
                <a:moveTo>
                  <a:pt x="18450" y="13962"/>
                </a:moveTo>
                <a:cubicBezTo>
                  <a:pt x="18104" y="14098"/>
                  <a:pt x="15778" y="12331"/>
                  <a:pt x="14291" y="9001"/>
                </a:cubicBezTo>
                <a:cubicBezTo>
                  <a:pt x="12804" y="5669"/>
                  <a:pt x="12992" y="2625"/>
                  <a:pt x="13337" y="2491"/>
                </a:cubicBezTo>
                <a:cubicBezTo>
                  <a:pt x="13683" y="2355"/>
                  <a:pt x="15952" y="4486"/>
                  <a:pt x="17438" y="7816"/>
                </a:cubicBezTo>
                <a:cubicBezTo>
                  <a:pt x="18925" y="11146"/>
                  <a:pt x="18797" y="13826"/>
                  <a:pt x="18450" y="13962"/>
                </a:cubicBezTo>
                <a:close/>
                <a:moveTo>
                  <a:pt x="19117" y="7012"/>
                </a:moveTo>
                <a:cubicBezTo>
                  <a:pt x="17204" y="2727"/>
                  <a:pt x="14125" y="-537"/>
                  <a:pt x="12567" y="74"/>
                </a:cubicBezTo>
                <a:cubicBezTo>
                  <a:pt x="9922" y="1108"/>
                  <a:pt x="14143" y="6078"/>
                  <a:pt x="1154" y="11160"/>
                </a:cubicBezTo>
                <a:cubicBezTo>
                  <a:pt x="32" y="11600"/>
                  <a:pt x="-253" y="13356"/>
                  <a:pt x="217" y="14406"/>
                </a:cubicBezTo>
                <a:cubicBezTo>
                  <a:pt x="685" y="15456"/>
                  <a:pt x="2220" y="16502"/>
                  <a:pt x="3342" y="16062"/>
                </a:cubicBezTo>
                <a:cubicBezTo>
                  <a:pt x="3537" y="15987"/>
                  <a:pt x="4250" y="15766"/>
                  <a:pt x="4250" y="15766"/>
                </a:cubicBezTo>
                <a:cubicBezTo>
                  <a:pt x="5051" y="16802"/>
                  <a:pt x="5889" y="16187"/>
                  <a:pt x="6186" y="16845"/>
                </a:cubicBezTo>
                <a:cubicBezTo>
                  <a:pt x="6544" y="17635"/>
                  <a:pt x="7322" y="19353"/>
                  <a:pt x="7586" y="19939"/>
                </a:cubicBezTo>
                <a:cubicBezTo>
                  <a:pt x="7850" y="20522"/>
                  <a:pt x="8450" y="21063"/>
                  <a:pt x="8885" y="20905"/>
                </a:cubicBezTo>
                <a:cubicBezTo>
                  <a:pt x="9318" y="20745"/>
                  <a:pt x="10797" y="20203"/>
                  <a:pt x="11362" y="19997"/>
                </a:cubicBezTo>
                <a:cubicBezTo>
                  <a:pt x="11927" y="19790"/>
                  <a:pt x="12062" y="19306"/>
                  <a:pt x="11889" y="18922"/>
                </a:cubicBezTo>
                <a:cubicBezTo>
                  <a:pt x="11703" y="18510"/>
                  <a:pt x="10939" y="18390"/>
                  <a:pt x="10721" y="17908"/>
                </a:cubicBezTo>
                <a:cubicBezTo>
                  <a:pt x="10503" y="17428"/>
                  <a:pt x="9791" y="15886"/>
                  <a:pt x="9586" y="15400"/>
                </a:cubicBezTo>
                <a:cubicBezTo>
                  <a:pt x="9308" y="14739"/>
                  <a:pt x="9899" y="14201"/>
                  <a:pt x="10759" y="14116"/>
                </a:cubicBezTo>
                <a:cubicBezTo>
                  <a:pt x="16671" y="13522"/>
                  <a:pt x="17775" y="17037"/>
                  <a:pt x="19789" y="16249"/>
                </a:cubicBezTo>
                <a:cubicBezTo>
                  <a:pt x="21347" y="15640"/>
                  <a:pt x="21030" y="11296"/>
                  <a:pt x="19117" y="7012"/>
                </a:cubicBezTo>
                <a:close/>
              </a:path>
            </a:pathLst>
          </a:custGeom>
          <a:solidFill>
            <a:sysClr val="window" lastClr="FFFFFF"/>
          </a:solidFill>
          <a:ln w="12700">
            <a:miter lim="400000"/>
          </a:ln>
        </p:spPr>
        <p:txBody>
          <a:bodyPr lIns="37544" tIns="37544" rIns="37544" bIns="37544" anchor="ctr"/>
          <a:lstStyle/>
          <a:p>
            <a:pPr defTabSz="901065">
              <a:defRPr/>
            </a:pPr>
            <a:endParaRPr sz="1775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10" name="Shape 348"/>
          <p:cNvSpPr/>
          <p:nvPr/>
        </p:nvSpPr>
        <p:spPr>
          <a:xfrm>
            <a:off x="6504413" y="3799806"/>
            <a:ext cx="270265" cy="2378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41" y="15188"/>
                </a:moveTo>
                <a:cubicBezTo>
                  <a:pt x="8905" y="14174"/>
                  <a:pt x="8222" y="13317"/>
                  <a:pt x="8222" y="11485"/>
                </a:cubicBezTo>
                <a:cubicBezTo>
                  <a:pt x="8222" y="10385"/>
                  <a:pt x="8875" y="10744"/>
                  <a:pt x="9161" y="8730"/>
                </a:cubicBezTo>
                <a:cubicBezTo>
                  <a:pt x="9279" y="7894"/>
                  <a:pt x="9855" y="8716"/>
                  <a:pt x="9966" y="6808"/>
                </a:cubicBezTo>
                <a:cubicBezTo>
                  <a:pt x="9966" y="6047"/>
                  <a:pt x="9651" y="5858"/>
                  <a:pt x="9651" y="5858"/>
                </a:cubicBezTo>
                <a:cubicBezTo>
                  <a:pt x="9651" y="5858"/>
                  <a:pt x="9811" y="4733"/>
                  <a:pt x="9873" y="3867"/>
                </a:cubicBezTo>
                <a:cubicBezTo>
                  <a:pt x="9951" y="2788"/>
                  <a:pt x="9396" y="0"/>
                  <a:pt x="6431" y="0"/>
                </a:cubicBezTo>
                <a:cubicBezTo>
                  <a:pt x="3466" y="0"/>
                  <a:pt x="2909" y="2788"/>
                  <a:pt x="2987" y="3867"/>
                </a:cubicBezTo>
                <a:cubicBezTo>
                  <a:pt x="3050" y="4733"/>
                  <a:pt x="3210" y="5858"/>
                  <a:pt x="3210" y="5858"/>
                </a:cubicBezTo>
                <a:cubicBezTo>
                  <a:pt x="3210" y="5858"/>
                  <a:pt x="2895" y="6047"/>
                  <a:pt x="2895" y="6808"/>
                </a:cubicBezTo>
                <a:cubicBezTo>
                  <a:pt x="3005" y="8716"/>
                  <a:pt x="3582" y="7894"/>
                  <a:pt x="3700" y="8730"/>
                </a:cubicBezTo>
                <a:cubicBezTo>
                  <a:pt x="3987" y="10744"/>
                  <a:pt x="4639" y="10385"/>
                  <a:pt x="4639" y="11485"/>
                </a:cubicBezTo>
                <a:cubicBezTo>
                  <a:pt x="4639" y="13317"/>
                  <a:pt x="3956" y="14174"/>
                  <a:pt x="1819" y="15188"/>
                </a:cubicBezTo>
                <a:cubicBezTo>
                  <a:pt x="1169" y="15497"/>
                  <a:pt x="0" y="15976"/>
                  <a:pt x="0" y="17129"/>
                </a:cubicBezTo>
                <a:lnTo>
                  <a:pt x="0" y="21600"/>
                </a:lnTo>
                <a:lnTo>
                  <a:pt x="15005" y="21600"/>
                </a:lnTo>
                <a:cubicBezTo>
                  <a:pt x="15005" y="21600"/>
                  <a:pt x="15005" y="18955"/>
                  <a:pt x="15005" y="18248"/>
                </a:cubicBezTo>
                <a:cubicBezTo>
                  <a:pt x="15005" y="17196"/>
                  <a:pt x="13184" y="16207"/>
                  <a:pt x="11041" y="15188"/>
                </a:cubicBezTo>
                <a:close/>
                <a:moveTo>
                  <a:pt x="21600" y="21600"/>
                </a:moveTo>
                <a:cubicBezTo>
                  <a:pt x="21600" y="21600"/>
                  <a:pt x="21557" y="16953"/>
                  <a:pt x="21307" y="16471"/>
                </a:cubicBezTo>
                <a:cubicBezTo>
                  <a:pt x="20935" y="15754"/>
                  <a:pt x="20071" y="15261"/>
                  <a:pt x="18463" y="14498"/>
                </a:cubicBezTo>
                <a:cubicBezTo>
                  <a:pt x="16861" y="13736"/>
                  <a:pt x="16349" y="13094"/>
                  <a:pt x="16349" y="11720"/>
                </a:cubicBezTo>
                <a:cubicBezTo>
                  <a:pt x="16349" y="10894"/>
                  <a:pt x="16838" y="11164"/>
                  <a:pt x="17053" y="9653"/>
                </a:cubicBezTo>
                <a:cubicBezTo>
                  <a:pt x="17142" y="9026"/>
                  <a:pt x="17574" y="9643"/>
                  <a:pt x="17657" y="8212"/>
                </a:cubicBezTo>
                <a:cubicBezTo>
                  <a:pt x="17657" y="7642"/>
                  <a:pt x="17420" y="7499"/>
                  <a:pt x="17420" y="7499"/>
                </a:cubicBezTo>
                <a:cubicBezTo>
                  <a:pt x="17420" y="7499"/>
                  <a:pt x="17541" y="6656"/>
                  <a:pt x="17588" y="6006"/>
                </a:cubicBezTo>
                <a:cubicBezTo>
                  <a:pt x="17646" y="5197"/>
                  <a:pt x="17229" y="3106"/>
                  <a:pt x="15005" y="3106"/>
                </a:cubicBezTo>
                <a:cubicBezTo>
                  <a:pt x="12781" y="3106"/>
                  <a:pt x="12365" y="5197"/>
                  <a:pt x="12422" y="6006"/>
                </a:cubicBezTo>
                <a:cubicBezTo>
                  <a:pt x="12469" y="6656"/>
                  <a:pt x="12589" y="7499"/>
                  <a:pt x="12589" y="7499"/>
                </a:cubicBezTo>
                <a:cubicBezTo>
                  <a:pt x="12589" y="7499"/>
                  <a:pt x="12353" y="7642"/>
                  <a:pt x="12353" y="8212"/>
                </a:cubicBezTo>
                <a:cubicBezTo>
                  <a:pt x="12437" y="9643"/>
                  <a:pt x="12868" y="9026"/>
                  <a:pt x="12957" y="9653"/>
                </a:cubicBezTo>
                <a:cubicBezTo>
                  <a:pt x="13173" y="11164"/>
                  <a:pt x="13662" y="10894"/>
                  <a:pt x="13662" y="11720"/>
                </a:cubicBezTo>
                <a:cubicBezTo>
                  <a:pt x="13662" y="12655"/>
                  <a:pt x="13424" y="13250"/>
                  <a:pt x="12768" y="13776"/>
                </a:cubicBezTo>
                <a:cubicBezTo>
                  <a:pt x="16268" y="15766"/>
                  <a:pt x="16737" y="16172"/>
                  <a:pt x="16737" y="17952"/>
                </a:cubicBezTo>
                <a:lnTo>
                  <a:pt x="16737" y="21600"/>
                </a:lnTo>
                <a:cubicBezTo>
                  <a:pt x="16737" y="21600"/>
                  <a:pt x="21600" y="21600"/>
                  <a:pt x="21600" y="21600"/>
                </a:cubicBezTo>
                <a:close/>
              </a:path>
            </a:pathLst>
          </a:custGeom>
          <a:solidFill>
            <a:sysClr val="window" lastClr="FFFFFF"/>
          </a:solidFill>
          <a:ln w="12700">
            <a:miter lim="400000"/>
          </a:ln>
        </p:spPr>
        <p:txBody>
          <a:bodyPr lIns="37544" tIns="37544" rIns="37544" bIns="37544" anchor="ctr"/>
          <a:lstStyle/>
          <a:p>
            <a:pPr defTabSz="901065">
              <a:defRPr/>
            </a:pPr>
            <a:endParaRPr sz="1775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11" name="Text Placeholder 8"/>
          <p:cNvSpPr txBox="1"/>
          <p:nvPr/>
        </p:nvSpPr>
        <p:spPr>
          <a:xfrm>
            <a:off x="3267641" y="1905242"/>
            <a:ext cx="1572203" cy="260815"/>
          </a:xfrm>
          <a:prstGeom prst="rect">
            <a:avLst/>
          </a:prstGeom>
        </p:spPr>
        <p:txBody>
          <a:bodyPr vert="horz" lIns="90105" tIns="45053" rIns="90105" bIns="45053" rtlCol="0" anchor="ctr">
            <a:noAutofit/>
          </a:bodyPr>
          <a:lstStyle>
            <a:defPPr>
              <a:defRPr lang="id-ID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19888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57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单击编辑标题</a:t>
            </a:r>
            <a:endParaRPr lang="zh-CN" altLang="en-US" sz="157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12" name="Text Placeholder 8"/>
          <p:cNvSpPr txBox="1"/>
          <p:nvPr/>
        </p:nvSpPr>
        <p:spPr>
          <a:xfrm>
            <a:off x="6989870" y="1905242"/>
            <a:ext cx="1667988" cy="260815"/>
          </a:xfrm>
          <a:prstGeom prst="rect">
            <a:avLst/>
          </a:prstGeom>
        </p:spPr>
        <p:txBody>
          <a:bodyPr vert="horz" lIns="90105" tIns="45053" rIns="90105" bIns="45053" rtlCol="0" anchor="ctr">
            <a:noAutofit/>
          </a:bodyPr>
          <a:lstStyle>
            <a:defPPr>
              <a:defRPr lang="id-ID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19888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57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单击编辑标题</a:t>
            </a:r>
            <a:endParaRPr lang="zh-CN" altLang="en-US" sz="157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13" name="Text Placeholder 8"/>
          <p:cNvSpPr txBox="1"/>
          <p:nvPr/>
        </p:nvSpPr>
        <p:spPr>
          <a:xfrm>
            <a:off x="3267089" y="3501703"/>
            <a:ext cx="1572755" cy="260815"/>
          </a:xfrm>
          <a:prstGeom prst="rect">
            <a:avLst/>
          </a:prstGeom>
        </p:spPr>
        <p:txBody>
          <a:bodyPr vert="horz" lIns="90105" tIns="45053" rIns="90105" bIns="45053" rtlCol="0" anchor="ctr">
            <a:noAutofit/>
          </a:bodyPr>
          <a:lstStyle>
            <a:defPPr>
              <a:defRPr lang="id-ID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19888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57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单击编辑标题</a:t>
            </a:r>
            <a:endParaRPr lang="zh-CN" altLang="en-US" sz="157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14" name="Text Placeholder 8"/>
          <p:cNvSpPr txBox="1"/>
          <p:nvPr/>
        </p:nvSpPr>
        <p:spPr>
          <a:xfrm>
            <a:off x="6989870" y="3465543"/>
            <a:ext cx="1725835" cy="333135"/>
          </a:xfrm>
          <a:prstGeom prst="rect">
            <a:avLst/>
          </a:prstGeom>
        </p:spPr>
        <p:txBody>
          <a:bodyPr vert="horz" lIns="90105" tIns="45053" rIns="90105" bIns="45053" rtlCol="0" anchor="ctr">
            <a:noAutofit/>
          </a:bodyPr>
          <a:lstStyle>
            <a:defPPr>
              <a:defRPr lang="id-ID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119888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57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单击编辑标题</a:t>
            </a:r>
            <a:endParaRPr lang="zh-CN" altLang="en-US" sz="157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15" name="Shape 335"/>
          <p:cNvSpPr/>
          <p:nvPr/>
        </p:nvSpPr>
        <p:spPr>
          <a:xfrm>
            <a:off x="5069507" y="2014690"/>
            <a:ext cx="664609" cy="6646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88D4CD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01065">
              <a:defRPr/>
            </a:pPr>
            <a:endParaRPr sz="1000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16" name="Shape 336"/>
          <p:cNvSpPr/>
          <p:nvPr/>
        </p:nvSpPr>
        <p:spPr>
          <a:xfrm>
            <a:off x="5266254" y="2224991"/>
            <a:ext cx="271114" cy="2440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40" y="15832"/>
                </a:moveTo>
                <a:lnTo>
                  <a:pt x="2160" y="15832"/>
                </a:lnTo>
                <a:lnTo>
                  <a:pt x="2160" y="2209"/>
                </a:lnTo>
                <a:lnTo>
                  <a:pt x="19440" y="2209"/>
                </a:lnTo>
                <a:cubicBezTo>
                  <a:pt x="19440" y="2209"/>
                  <a:pt x="19440" y="15832"/>
                  <a:pt x="19440" y="15832"/>
                </a:cubicBezTo>
                <a:close/>
                <a:moveTo>
                  <a:pt x="19440" y="0"/>
                </a:moveTo>
                <a:lnTo>
                  <a:pt x="2160" y="0"/>
                </a:lnTo>
                <a:cubicBezTo>
                  <a:pt x="971" y="0"/>
                  <a:pt x="0" y="1104"/>
                  <a:pt x="0" y="2455"/>
                </a:cubicBezTo>
                <a:lnTo>
                  <a:pt x="0" y="15955"/>
                </a:lnTo>
                <a:cubicBezTo>
                  <a:pt x="0" y="17304"/>
                  <a:pt x="953" y="18627"/>
                  <a:pt x="2119" y="18891"/>
                </a:cubicBezTo>
                <a:lnTo>
                  <a:pt x="6839" y="19964"/>
                </a:lnTo>
                <a:cubicBezTo>
                  <a:pt x="6839" y="19964"/>
                  <a:pt x="2775" y="21600"/>
                  <a:pt x="5400" y="21600"/>
                </a:cubicBezTo>
                <a:lnTo>
                  <a:pt x="16200" y="21600"/>
                </a:lnTo>
                <a:cubicBezTo>
                  <a:pt x="18825" y="21600"/>
                  <a:pt x="14761" y="19964"/>
                  <a:pt x="14761" y="19964"/>
                </a:cubicBezTo>
                <a:lnTo>
                  <a:pt x="19483" y="18891"/>
                </a:lnTo>
                <a:cubicBezTo>
                  <a:pt x="20647" y="18627"/>
                  <a:pt x="21600" y="17304"/>
                  <a:pt x="21600" y="15955"/>
                </a:cubicBezTo>
                <a:lnTo>
                  <a:pt x="21600" y="2455"/>
                </a:lnTo>
                <a:cubicBezTo>
                  <a:pt x="21600" y="1104"/>
                  <a:pt x="20629" y="0"/>
                  <a:pt x="19440" y="0"/>
                </a:cubicBezTo>
                <a:close/>
              </a:path>
            </a:pathLst>
          </a:custGeom>
          <a:solidFill>
            <a:sysClr val="window" lastClr="FFFFFF"/>
          </a:solidFill>
          <a:ln w="12700">
            <a:miter lim="400000"/>
          </a:ln>
        </p:spPr>
        <p:txBody>
          <a:bodyPr lIns="37544" tIns="37544" rIns="37544" bIns="37544" anchor="ctr"/>
          <a:lstStyle/>
          <a:p>
            <a:pPr defTabSz="901065">
              <a:defRPr/>
            </a:pPr>
            <a:endParaRPr sz="1775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17" name="Shape 339"/>
          <p:cNvSpPr/>
          <p:nvPr/>
        </p:nvSpPr>
        <p:spPr>
          <a:xfrm>
            <a:off x="5069507" y="3586420"/>
            <a:ext cx="664609" cy="6646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88D4CD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01065">
              <a:defRPr/>
            </a:pPr>
            <a:endParaRPr sz="1000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18" name="Shape 346"/>
          <p:cNvSpPr/>
          <p:nvPr/>
        </p:nvSpPr>
        <p:spPr>
          <a:xfrm>
            <a:off x="5266627" y="3780386"/>
            <a:ext cx="270367" cy="2766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31" h="20433" extrusionOk="0">
                <a:moveTo>
                  <a:pt x="14102" y="6331"/>
                </a:moveTo>
                <a:cubicBezTo>
                  <a:pt x="13391" y="5619"/>
                  <a:pt x="13391" y="4469"/>
                  <a:pt x="14102" y="3759"/>
                </a:cubicBezTo>
                <a:cubicBezTo>
                  <a:pt x="14812" y="3049"/>
                  <a:pt x="15965" y="3049"/>
                  <a:pt x="16674" y="3759"/>
                </a:cubicBezTo>
                <a:cubicBezTo>
                  <a:pt x="17385" y="4469"/>
                  <a:pt x="17385" y="5619"/>
                  <a:pt x="16674" y="6331"/>
                </a:cubicBezTo>
                <a:cubicBezTo>
                  <a:pt x="15965" y="7041"/>
                  <a:pt x="14812" y="7041"/>
                  <a:pt x="14102" y="6331"/>
                </a:cubicBezTo>
                <a:close/>
                <a:moveTo>
                  <a:pt x="12904" y="13199"/>
                </a:moveTo>
                <a:cubicBezTo>
                  <a:pt x="12904" y="13199"/>
                  <a:pt x="21289" y="7286"/>
                  <a:pt x="20359" y="518"/>
                </a:cubicBezTo>
                <a:cubicBezTo>
                  <a:pt x="20339" y="369"/>
                  <a:pt x="20289" y="271"/>
                  <a:pt x="20226" y="206"/>
                </a:cubicBezTo>
                <a:cubicBezTo>
                  <a:pt x="20162" y="145"/>
                  <a:pt x="20065" y="93"/>
                  <a:pt x="19914" y="72"/>
                </a:cubicBezTo>
                <a:cubicBezTo>
                  <a:pt x="13147" y="-856"/>
                  <a:pt x="7233" y="7529"/>
                  <a:pt x="7233" y="7529"/>
                </a:cubicBezTo>
                <a:cubicBezTo>
                  <a:pt x="2104" y="6928"/>
                  <a:pt x="2478" y="7929"/>
                  <a:pt x="137" y="13421"/>
                </a:cubicBezTo>
                <a:cubicBezTo>
                  <a:pt x="-311" y="14470"/>
                  <a:pt x="416" y="14829"/>
                  <a:pt x="1211" y="14536"/>
                </a:cubicBezTo>
                <a:cubicBezTo>
                  <a:pt x="2006" y="14242"/>
                  <a:pt x="3764" y="13593"/>
                  <a:pt x="3764" y="13593"/>
                </a:cubicBezTo>
                <a:lnTo>
                  <a:pt x="6840" y="16669"/>
                </a:lnTo>
                <a:cubicBezTo>
                  <a:pt x="6840" y="16669"/>
                  <a:pt x="6192" y="18426"/>
                  <a:pt x="5897" y="19222"/>
                </a:cubicBezTo>
                <a:cubicBezTo>
                  <a:pt x="5604" y="20018"/>
                  <a:pt x="5963" y="20744"/>
                  <a:pt x="7012" y="20297"/>
                </a:cubicBezTo>
                <a:cubicBezTo>
                  <a:pt x="12505" y="17955"/>
                  <a:pt x="13504" y="18328"/>
                  <a:pt x="12904" y="13199"/>
                </a:cubicBezTo>
                <a:close/>
              </a:path>
            </a:pathLst>
          </a:custGeom>
          <a:solidFill>
            <a:sysClr val="window" lastClr="FFFFFF"/>
          </a:solidFill>
          <a:ln w="12700">
            <a:miter lim="400000"/>
          </a:ln>
        </p:spPr>
        <p:txBody>
          <a:bodyPr lIns="37544" tIns="37544" rIns="37544" bIns="37544" anchor="ctr"/>
          <a:lstStyle/>
          <a:p>
            <a:pPr defTabSz="901065">
              <a:defRPr/>
            </a:pPr>
            <a:endParaRPr sz="1775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cxnSp>
        <p:nvCxnSpPr>
          <p:cNvPr id="19" name="Straight Connector 4"/>
          <p:cNvCxnSpPr/>
          <p:nvPr/>
        </p:nvCxnSpPr>
        <p:spPr>
          <a:xfrm>
            <a:off x="6048287" y="2010954"/>
            <a:ext cx="0" cy="2225796"/>
          </a:xfrm>
          <a:prstGeom prst="line">
            <a:avLst/>
          </a:prstGeom>
          <a:noFill/>
          <a:ln w="6350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</p:cxnSp>
      <p:sp>
        <p:nvSpPr>
          <p:cNvPr id="20" name="文本框 19"/>
          <p:cNvSpPr txBox="1"/>
          <p:nvPr/>
        </p:nvSpPr>
        <p:spPr>
          <a:xfrm>
            <a:off x="1485768" y="2224990"/>
            <a:ext cx="3562641" cy="574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lorem ipsum dolor sit </a:t>
            </a:r>
            <a:r>
              <a:rPr lang="en-US" altLang="zh-CN" sz="13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 </a:t>
            </a:r>
            <a:endParaRPr lang="en-US" altLang="zh-CN" sz="13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471804" y="3798677"/>
            <a:ext cx="3562641" cy="574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lorem ipsum dolor sit </a:t>
            </a:r>
            <a:r>
              <a:rPr lang="en-US" altLang="zh-CN" sz="13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 </a:t>
            </a:r>
            <a:endParaRPr lang="en-US" altLang="zh-CN" sz="13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055024" y="2224990"/>
            <a:ext cx="3562641" cy="574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lorem ipsum dolor sit </a:t>
            </a:r>
            <a:r>
              <a:rPr lang="en-US" altLang="zh-CN" sz="13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 </a:t>
            </a:r>
            <a:endParaRPr lang="en-US" altLang="zh-CN" sz="13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041060" y="3798677"/>
            <a:ext cx="3562641" cy="574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lorem ipsum dolor sit </a:t>
            </a:r>
            <a:r>
              <a:rPr lang="en-US" altLang="zh-CN" sz="13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 </a:t>
            </a:r>
            <a:endParaRPr lang="en-US" altLang="zh-CN" sz="13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025731" y="5209387"/>
            <a:ext cx="5918111" cy="1301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0355" indent="-300355">
              <a:buFont typeface="Arial" panose="020B0604020202020204" pitchFamily="34" charset="0"/>
              <a:buChar char="•"/>
            </a:pPr>
            <a:r>
              <a:rPr lang="en-US" altLang="zh-CN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lorem ipsum dolor sit </a:t>
            </a:r>
            <a:r>
              <a:rPr lang="en-US" altLang="zh-CN" sz="13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 lorem ipsum dolor sit </a:t>
            </a:r>
            <a:r>
              <a:rPr lang="en-US" altLang="zh-CN" sz="13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 lorem ipsum dolor sit </a:t>
            </a:r>
            <a:r>
              <a:rPr lang="en-US" altLang="zh-CN" sz="13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 </a:t>
            </a:r>
            <a:endParaRPr kumimoji="0" lang="en-US" altLang="zh-CN" sz="131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 pitchFamily="34" charset="0"/>
              <a:sym typeface="+mn-ea"/>
            </a:endParaRPr>
          </a:p>
          <a:p>
            <a:pPr marL="300355" indent="-300355">
              <a:buFont typeface="Arial" panose="020B0604020202020204" pitchFamily="34" charset="0"/>
              <a:buChar char="•"/>
            </a:pPr>
            <a:endParaRPr kumimoji="0" lang="en-US" altLang="zh-CN" sz="131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Calibri Light" panose="020F0302020204030204" pitchFamily="34" charset="0"/>
              <a:sym typeface="+mn-ea"/>
            </a:endParaRPr>
          </a:p>
          <a:p>
            <a:pPr marL="300355" indent="-300355">
              <a:buFont typeface="Arial" panose="020B0604020202020204" pitchFamily="34" charset="0"/>
              <a:buChar char="•"/>
            </a:pPr>
            <a:endParaRPr lang="en-US" altLang="zh-CN" sz="13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字魂58号-创中黑" panose="00000500000000000000" pitchFamily="2" charset="-122"/>
            </a:endParaRPr>
          </a:p>
          <a:p>
            <a:pPr marL="450850" indent="-450850">
              <a:buFont typeface="Arial" panose="020B0604020202020204" pitchFamily="34" charset="0"/>
              <a:buChar char="•"/>
            </a:pPr>
            <a:endParaRPr lang="en-US" altLang="zh-CN" sz="13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88993" y="4924759"/>
            <a:ext cx="12014015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707390" y="113665"/>
            <a:ext cx="281559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en Jyuu Gothic P Normal" panose="020B0202020203020207" pitchFamily="34" charset="-128"/>
              </a:rPr>
              <a:t>输入标题内容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en Jyuu Gothic P Normal" panose="020B0202020203020207" pitchFamily="34" charset="-128"/>
            </a:endParaRPr>
          </a:p>
        </p:txBody>
      </p:sp>
      <p:pic>
        <p:nvPicPr>
          <p:cNvPr id="3" name="图片 2" descr="11"/>
          <p:cNvPicPr>
            <a:picLocks noChangeAspect="1"/>
          </p:cNvPicPr>
          <p:nvPr/>
        </p:nvPicPr>
        <p:blipFill>
          <a:blip r:embed="rId1"/>
          <a:srcRect l="-84" t="104" r="60262" b="84005"/>
          <a:stretch>
            <a:fillRect/>
          </a:stretch>
        </p:blipFill>
        <p:spPr>
          <a:xfrm rot="5400000" flipV="1">
            <a:off x="-311150" y="311150"/>
            <a:ext cx="1329690" cy="7073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9" grpId="0" bldLvl="0" animBg="1"/>
      <p:bldP spid="10" grpId="0" bldLvl="0" animBg="1"/>
      <p:bldP spid="11" grpId="0"/>
      <p:bldP spid="12" grpId="0"/>
      <p:bldP spid="13" grpId="0"/>
      <p:bldP spid="14" grpId="0"/>
      <p:bldP spid="15" grpId="0" bldLvl="0" animBg="1"/>
      <p:bldP spid="16" grpId="0" bldLvl="0" animBg="1"/>
      <p:bldP spid="17" grpId="0" bldLvl="0" animBg="1"/>
      <p:bldP spid="18" grpId="0" bldLvl="0" animBg="1"/>
      <p:bldP spid="20" grpId="0"/>
      <p:bldP spid="21" grpId="0"/>
      <p:bldP spid="22" grpId="0"/>
      <p:bldP spid="23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668600" y="1656095"/>
            <a:ext cx="9982784" cy="4182032"/>
            <a:chOff x="883016" y="1731783"/>
            <a:chExt cx="10434273" cy="4371172"/>
          </a:xfrm>
        </p:grpSpPr>
        <p:pic>
          <p:nvPicPr>
            <p:cNvPr id="9" name="macbookleft.png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883016" y="1731783"/>
              <a:ext cx="7526190" cy="4371172"/>
            </a:xfrm>
            <a:prstGeom prst="rect">
              <a:avLst/>
            </a:prstGeom>
            <a:ln w="12700">
              <a:miter lim="400000"/>
              <a:headEnd/>
              <a:tailEnd/>
            </a:ln>
          </p:spPr>
        </p:pic>
        <p:sp>
          <p:nvSpPr>
            <p:cNvPr id="10" name="Shape 4054"/>
            <p:cNvSpPr/>
            <p:nvPr/>
          </p:nvSpPr>
          <p:spPr>
            <a:xfrm>
              <a:off x="6130844" y="1988987"/>
              <a:ext cx="1878033" cy="1270001"/>
            </a:xfrm>
            <a:prstGeom prst="rect">
              <a:avLst/>
            </a:prstGeom>
            <a:solidFill>
              <a:schemeClr val="bg1">
                <a:alpha val="12439"/>
              </a:schemeClr>
            </a:solidFill>
            <a:ln w="25400">
              <a:solidFill>
                <a:srgbClr val="404C55">
                  <a:alpha val="12439"/>
                </a:srgbClr>
              </a:solidFill>
            </a:ln>
          </p:spPr>
          <p:txBody>
            <a:bodyPr lIns="46930" tIns="46930" rIns="46930" bIns="4693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10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1" name="Shape 4057"/>
            <p:cNvSpPr/>
            <p:nvPr/>
          </p:nvSpPr>
          <p:spPr>
            <a:xfrm>
              <a:off x="6130844" y="3475132"/>
              <a:ext cx="1878033" cy="1270001"/>
            </a:xfrm>
            <a:prstGeom prst="rect">
              <a:avLst/>
            </a:prstGeom>
            <a:solidFill>
              <a:schemeClr val="bg1">
                <a:alpha val="12439"/>
              </a:schemeClr>
            </a:solidFill>
            <a:ln w="25400">
              <a:solidFill>
                <a:srgbClr val="404C55">
                  <a:alpha val="12439"/>
                </a:srgbClr>
              </a:solidFill>
            </a:ln>
          </p:spPr>
          <p:txBody>
            <a:bodyPr lIns="46930" tIns="46930" rIns="46930" bIns="46930" anchor="ctr"/>
            <a:lstStyle/>
            <a:p>
              <a:pPr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100"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2" name="Shape 4060"/>
            <p:cNvSpPr/>
            <p:nvPr/>
          </p:nvSpPr>
          <p:spPr>
            <a:xfrm>
              <a:off x="6396543" y="2679305"/>
              <a:ext cx="1346634" cy="986676"/>
            </a:xfrm>
            <a:prstGeom prst="rect">
              <a:avLst/>
            </a:prstGeom>
            <a:ln w="12700">
              <a:miter lim="400000"/>
            </a:ln>
          </p:spPr>
          <p:txBody>
            <a:bodyPr lIns="46930" tIns="46930" rIns="46930" bIns="46930">
              <a:spAutoFit/>
            </a:bodyPr>
            <a:lstStyle>
              <a:lvl1pPr>
                <a:defRPr sz="4200">
                  <a:latin typeface="+mn-lt"/>
                  <a:ea typeface="+mn-ea"/>
                  <a:cs typeface="+mn-cs"/>
                  <a:sym typeface="Lato Light"/>
                </a:defRPr>
              </a:lvl1pPr>
            </a:lstStyle>
            <a:p>
              <a:pPr algn="ctr"/>
              <a:r>
                <a:rPr sz="2760" i="1" dirty="0">
                  <a:solidFill>
                    <a:schemeClr val="bg1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rPr>
                <a:t>$12,989</a:t>
              </a:r>
              <a:endParaRPr sz="2760" i="1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3" name="Shape 4061"/>
            <p:cNvSpPr/>
            <p:nvPr/>
          </p:nvSpPr>
          <p:spPr>
            <a:xfrm>
              <a:off x="6396543" y="4151270"/>
              <a:ext cx="1346634" cy="986676"/>
            </a:xfrm>
            <a:prstGeom prst="rect">
              <a:avLst/>
            </a:prstGeom>
            <a:ln w="12700">
              <a:miter lim="400000"/>
            </a:ln>
          </p:spPr>
          <p:txBody>
            <a:bodyPr lIns="46930" tIns="46930" rIns="46930" bIns="46930">
              <a:spAutoFit/>
            </a:bodyPr>
            <a:lstStyle>
              <a:lvl1pPr>
                <a:defRPr sz="4200">
                  <a:latin typeface="+mn-lt"/>
                  <a:ea typeface="+mn-ea"/>
                  <a:cs typeface="+mn-cs"/>
                  <a:sym typeface="Lato Light"/>
                </a:defRPr>
              </a:lvl1pPr>
            </a:lstStyle>
            <a:p>
              <a:pPr algn="ctr"/>
              <a:r>
                <a:rPr sz="2760" i="1">
                  <a:solidFill>
                    <a:schemeClr val="bg1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rPr>
                <a:t>$12,989</a:t>
              </a:r>
              <a:endParaRPr sz="2760" i="1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4" name="Shape 4062"/>
            <p:cNvSpPr/>
            <p:nvPr/>
          </p:nvSpPr>
          <p:spPr>
            <a:xfrm>
              <a:off x="6689894" y="2167182"/>
              <a:ext cx="746684" cy="8329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19" y="13500"/>
                  </a:moveTo>
                  <a:cubicBezTo>
                    <a:pt x="16026" y="13500"/>
                    <a:pt x="14632" y="14175"/>
                    <a:pt x="13935" y="15356"/>
                  </a:cubicBezTo>
                  <a:cubicBezTo>
                    <a:pt x="7839" y="12656"/>
                    <a:pt x="7839" y="12656"/>
                    <a:pt x="7839" y="12656"/>
                  </a:cubicBezTo>
                  <a:cubicBezTo>
                    <a:pt x="8187" y="12150"/>
                    <a:pt x="8361" y="11475"/>
                    <a:pt x="8361" y="10800"/>
                  </a:cubicBezTo>
                  <a:cubicBezTo>
                    <a:pt x="8361" y="10125"/>
                    <a:pt x="8187" y="9619"/>
                    <a:pt x="8013" y="9113"/>
                  </a:cubicBezTo>
                  <a:cubicBezTo>
                    <a:pt x="14110" y="6413"/>
                    <a:pt x="14110" y="6413"/>
                    <a:pt x="14110" y="6413"/>
                  </a:cubicBezTo>
                  <a:cubicBezTo>
                    <a:pt x="14806" y="7425"/>
                    <a:pt x="16026" y="8100"/>
                    <a:pt x="17419" y="8100"/>
                  </a:cubicBezTo>
                  <a:cubicBezTo>
                    <a:pt x="19684" y="8100"/>
                    <a:pt x="21600" y="6244"/>
                    <a:pt x="21600" y="4050"/>
                  </a:cubicBezTo>
                  <a:cubicBezTo>
                    <a:pt x="21600" y="1856"/>
                    <a:pt x="19684" y="0"/>
                    <a:pt x="17419" y="0"/>
                  </a:cubicBezTo>
                  <a:cubicBezTo>
                    <a:pt x="15155" y="0"/>
                    <a:pt x="13239" y="1856"/>
                    <a:pt x="13239" y="4050"/>
                  </a:cubicBezTo>
                  <a:cubicBezTo>
                    <a:pt x="13239" y="4388"/>
                    <a:pt x="13239" y="4894"/>
                    <a:pt x="13413" y="5231"/>
                  </a:cubicBezTo>
                  <a:cubicBezTo>
                    <a:pt x="7142" y="7931"/>
                    <a:pt x="7142" y="7931"/>
                    <a:pt x="7142" y="7931"/>
                  </a:cubicBezTo>
                  <a:cubicBezTo>
                    <a:pt x="6445" y="7256"/>
                    <a:pt x="5400" y="6750"/>
                    <a:pt x="4181" y="6750"/>
                  </a:cubicBezTo>
                  <a:cubicBezTo>
                    <a:pt x="1916" y="6750"/>
                    <a:pt x="0" y="8606"/>
                    <a:pt x="0" y="10800"/>
                  </a:cubicBezTo>
                  <a:cubicBezTo>
                    <a:pt x="0" y="12994"/>
                    <a:pt x="1916" y="14850"/>
                    <a:pt x="4181" y="14850"/>
                  </a:cubicBezTo>
                  <a:cubicBezTo>
                    <a:pt x="5226" y="14850"/>
                    <a:pt x="6271" y="14513"/>
                    <a:pt x="6968" y="13838"/>
                  </a:cubicBezTo>
                  <a:cubicBezTo>
                    <a:pt x="13413" y="16537"/>
                    <a:pt x="13413" y="16537"/>
                    <a:pt x="13413" y="16537"/>
                  </a:cubicBezTo>
                  <a:cubicBezTo>
                    <a:pt x="13239" y="16875"/>
                    <a:pt x="13239" y="17213"/>
                    <a:pt x="13239" y="17550"/>
                  </a:cubicBezTo>
                  <a:cubicBezTo>
                    <a:pt x="13239" y="19744"/>
                    <a:pt x="15155" y="21600"/>
                    <a:pt x="17419" y="21600"/>
                  </a:cubicBezTo>
                  <a:cubicBezTo>
                    <a:pt x="19684" y="21600"/>
                    <a:pt x="21600" y="19744"/>
                    <a:pt x="21600" y="17550"/>
                  </a:cubicBezTo>
                  <a:cubicBezTo>
                    <a:pt x="21600" y="15356"/>
                    <a:pt x="19684" y="13500"/>
                    <a:pt x="17419" y="13500"/>
                  </a:cubicBezTo>
                  <a:close/>
                  <a:moveTo>
                    <a:pt x="17419" y="1350"/>
                  </a:moveTo>
                  <a:cubicBezTo>
                    <a:pt x="18987" y="1350"/>
                    <a:pt x="20206" y="2531"/>
                    <a:pt x="20206" y="4050"/>
                  </a:cubicBezTo>
                  <a:cubicBezTo>
                    <a:pt x="20206" y="5569"/>
                    <a:pt x="18987" y="6750"/>
                    <a:pt x="17419" y="6750"/>
                  </a:cubicBezTo>
                  <a:cubicBezTo>
                    <a:pt x="15852" y="6750"/>
                    <a:pt x="14632" y="5569"/>
                    <a:pt x="14632" y="4050"/>
                  </a:cubicBezTo>
                  <a:cubicBezTo>
                    <a:pt x="14632" y="2531"/>
                    <a:pt x="15852" y="1350"/>
                    <a:pt x="17419" y="1350"/>
                  </a:cubicBezTo>
                  <a:close/>
                  <a:moveTo>
                    <a:pt x="4181" y="13500"/>
                  </a:moveTo>
                  <a:cubicBezTo>
                    <a:pt x="2613" y="13500"/>
                    <a:pt x="1394" y="12319"/>
                    <a:pt x="1394" y="10800"/>
                  </a:cubicBezTo>
                  <a:cubicBezTo>
                    <a:pt x="1394" y="9281"/>
                    <a:pt x="2613" y="8100"/>
                    <a:pt x="4181" y="8100"/>
                  </a:cubicBezTo>
                  <a:cubicBezTo>
                    <a:pt x="5748" y="8100"/>
                    <a:pt x="6968" y="9281"/>
                    <a:pt x="6968" y="10800"/>
                  </a:cubicBezTo>
                  <a:cubicBezTo>
                    <a:pt x="6968" y="12319"/>
                    <a:pt x="5748" y="13500"/>
                    <a:pt x="4181" y="13500"/>
                  </a:cubicBezTo>
                  <a:close/>
                  <a:moveTo>
                    <a:pt x="17419" y="20250"/>
                  </a:moveTo>
                  <a:cubicBezTo>
                    <a:pt x="15852" y="20250"/>
                    <a:pt x="14632" y="19069"/>
                    <a:pt x="14632" y="17550"/>
                  </a:cubicBezTo>
                  <a:cubicBezTo>
                    <a:pt x="14632" y="16031"/>
                    <a:pt x="15852" y="14850"/>
                    <a:pt x="17419" y="14850"/>
                  </a:cubicBezTo>
                  <a:cubicBezTo>
                    <a:pt x="18987" y="14850"/>
                    <a:pt x="20206" y="16031"/>
                    <a:pt x="20206" y="17550"/>
                  </a:cubicBezTo>
                  <a:cubicBezTo>
                    <a:pt x="20206" y="19069"/>
                    <a:pt x="18987" y="20250"/>
                    <a:pt x="17419" y="20250"/>
                  </a:cubicBezTo>
                  <a:close/>
                </a:path>
              </a:pathLst>
            </a:custGeom>
            <a:solidFill>
              <a:srgbClr val="88D4CD"/>
            </a:solidFill>
            <a:ln w="12700">
              <a:miter lim="400000"/>
            </a:ln>
          </p:spPr>
          <p:txBody>
            <a:bodyPr lIns="30035" rIns="30035"/>
            <a:lstStyle/>
            <a:p>
              <a:pPr algn="l"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100"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5" name="Shape 4063"/>
            <p:cNvSpPr/>
            <p:nvPr/>
          </p:nvSpPr>
          <p:spPr>
            <a:xfrm>
              <a:off x="6684584" y="3666524"/>
              <a:ext cx="771241" cy="833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525" y="12825"/>
                  </a:moveTo>
                  <a:cubicBezTo>
                    <a:pt x="13162" y="12825"/>
                    <a:pt x="11475" y="14850"/>
                    <a:pt x="8775" y="14850"/>
                  </a:cubicBezTo>
                  <a:cubicBezTo>
                    <a:pt x="5400" y="14850"/>
                    <a:pt x="2700" y="12825"/>
                    <a:pt x="2700" y="12825"/>
                  </a:cubicBezTo>
                  <a:cubicBezTo>
                    <a:pt x="2700" y="1350"/>
                    <a:pt x="2700" y="1350"/>
                    <a:pt x="2700" y="1350"/>
                  </a:cubicBezTo>
                  <a:cubicBezTo>
                    <a:pt x="2700" y="1350"/>
                    <a:pt x="5063" y="3375"/>
                    <a:pt x="8775" y="3375"/>
                  </a:cubicBezTo>
                  <a:cubicBezTo>
                    <a:pt x="11475" y="3375"/>
                    <a:pt x="12825" y="1350"/>
                    <a:pt x="15525" y="1350"/>
                  </a:cubicBezTo>
                  <a:cubicBezTo>
                    <a:pt x="18900" y="1350"/>
                    <a:pt x="21600" y="3375"/>
                    <a:pt x="21600" y="3375"/>
                  </a:cubicBezTo>
                  <a:cubicBezTo>
                    <a:pt x="21600" y="14850"/>
                    <a:pt x="21600" y="14850"/>
                    <a:pt x="21600" y="14850"/>
                  </a:cubicBezTo>
                  <a:cubicBezTo>
                    <a:pt x="21600" y="14850"/>
                    <a:pt x="18900" y="12825"/>
                    <a:pt x="15525" y="12825"/>
                  </a:cubicBezTo>
                  <a:close/>
                  <a:moveTo>
                    <a:pt x="20250" y="3881"/>
                  </a:moveTo>
                  <a:cubicBezTo>
                    <a:pt x="19069" y="3375"/>
                    <a:pt x="17381" y="2700"/>
                    <a:pt x="15525" y="2700"/>
                  </a:cubicBezTo>
                  <a:cubicBezTo>
                    <a:pt x="12825" y="2700"/>
                    <a:pt x="11475" y="4725"/>
                    <a:pt x="8775" y="4725"/>
                  </a:cubicBezTo>
                  <a:cubicBezTo>
                    <a:pt x="6750" y="4725"/>
                    <a:pt x="5063" y="4050"/>
                    <a:pt x="4050" y="3544"/>
                  </a:cubicBezTo>
                  <a:cubicBezTo>
                    <a:pt x="4050" y="6413"/>
                    <a:pt x="4050" y="10462"/>
                    <a:pt x="4050" y="12319"/>
                  </a:cubicBezTo>
                  <a:cubicBezTo>
                    <a:pt x="5231" y="12825"/>
                    <a:pt x="6919" y="13500"/>
                    <a:pt x="8775" y="13500"/>
                  </a:cubicBezTo>
                  <a:cubicBezTo>
                    <a:pt x="11475" y="13500"/>
                    <a:pt x="13162" y="11475"/>
                    <a:pt x="15525" y="11475"/>
                  </a:cubicBezTo>
                  <a:cubicBezTo>
                    <a:pt x="17550" y="11475"/>
                    <a:pt x="19237" y="12150"/>
                    <a:pt x="20250" y="12656"/>
                  </a:cubicBezTo>
                  <a:cubicBezTo>
                    <a:pt x="20250" y="10294"/>
                    <a:pt x="20250" y="8269"/>
                    <a:pt x="20250" y="3881"/>
                  </a:cubicBezTo>
                  <a:close/>
                  <a:moveTo>
                    <a:pt x="675" y="21600"/>
                  </a:moveTo>
                  <a:cubicBezTo>
                    <a:pt x="338" y="21600"/>
                    <a:pt x="0" y="21263"/>
                    <a:pt x="0" y="20925"/>
                  </a:cubicBezTo>
                  <a:cubicBezTo>
                    <a:pt x="0" y="675"/>
                    <a:pt x="0" y="675"/>
                    <a:pt x="0" y="675"/>
                  </a:cubicBezTo>
                  <a:cubicBezTo>
                    <a:pt x="0" y="338"/>
                    <a:pt x="338" y="0"/>
                    <a:pt x="675" y="0"/>
                  </a:cubicBezTo>
                  <a:cubicBezTo>
                    <a:pt x="1013" y="0"/>
                    <a:pt x="1350" y="338"/>
                    <a:pt x="1350" y="675"/>
                  </a:cubicBezTo>
                  <a:cubicBezTo>
                    <a:pt x="1350" y="20925"/>
                    <a:pt x="1350" y="20925"/>
                    <a:pt x="1350" y="20925"/>
                  </a:cubicBezTo>
                  <a:cubicBezTo>
                    <a:pt x="1350" y="21263"/>
                    <a:pt x="1013" y="21600"/>
                    <a:pt x="675" y="21600"/>
                  </a:cubicBezTo>
                  <a:close/>
                </a:path>
              </a:pathLst>
            </a:custGeom>
            <a:solidFill>
              <a:srgbClr val="88D4CD"/>
            </a:solidFill>
            <a:ln w="12700">
              <a:miter lim="400000"/>
            </a:ln>
          </p:spPr>
          <p:txBody>
            <a:bodyPr lIns="30035" rIns="30035"/>
            <a:lstStyle/>
            <a:p>
              <a:pPr algn="l">
                <a:defRPr sz="3200"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10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8231952" y="2036964"/>
              <a:ext cx="3085337" cy="1732092"/>
              <a:chOff x="7419499" y="1954752"/>
              <a:chExt cx="3085337" cy="1732092"/>
            </a:xfrm>
          </p:grpSpPr>
          <p:sp>
            <p:nvSpPr>
              <p:cNvPr id="21" name="文本框 7"/>
              <p:cNvSpPr txBox="1"/>
              <p:nvPr/>
            </p:nvSpPr>
            <p:spPr>
              <a:xfrm>
                <a:off x="7419500" y="2449654"/>
                <a:ext cx="3085336" cy="1237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5000"/>
                  </a:lnSpc>
                </a:pPr>
                <a:r>
                  <a:rPr lang="en-US" altLang="zh-CN" sz="1445" dirty="0">
                    <a:solidFill>
                      <a:schemeClr val="bg1"/>
                    </a:solidFill>
                    <a:latin typeface="字魂58号-创中黑" panose="00000500000000000000" pitchFamily="2" charset="-122"/>
                    <a:ea typeface="字魂58号-创中黑" panose="00000500000000000000" pitchFamily="2" charset="-122"/>
                    <a:sym typeface="字魂58号-创中黑" panose="00000500000000000000" pitchFamily="2" charset="-122"/>
                  </a:rPr>
                  <a:t>The user can demonstrate on a projector or computer, or print the presentation and make it into a film to be used in </a:t>
                </a:r>
                <a:endParaRPr lang="en-US" altLang="zh-CN" sz="1445" dirty="0">
                  <a:solidFill>
                    <a:schemeClr val="bg1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22" name="文本框 8"/>
              <p:cNvSpPr txBox="1"/>
              <p:nvPr/>
            </p:nvSpPr>
            <p:spPr>
              <a:xfrm>
                <a:off x="7419499" y="1954752"/>
                <a:ext cx="2705492" cy="12164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4000"/>
                  </a:lnSpc>
                </a:pPr>
                <a:r>
                  <a:rPr lang="zh-CN" altLang="en-US" sz="3155" dirty="0">
                    <a:solidFill>
                      <a:schemeClr val="bg1"/>
                    </a:solidFill>
                    <a:latin typeface="字魂58号-创中黑" panose="00000500000000000000" pitchFamily="2" charset="-122"/>
                    <a:ea typeface="字魂58号-创中黑" panose="00000500000000000000" pitchFamily="2" charset="-122"/>
                    <a:sym typeface="字魂58号-创中黑" panose="00000500000000000000" pitchFamily="2" charset="-122"/>
                  </a:rPr>
                  <a:t>标题文字添加此处</a:t>
                </a:r>
                <a:endParaRPr lang="en-US" altLang="zh-CN" sz="3155" dirty="0">
                  <a:solidFill>
                    <a:schemeClr val="bg1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endParaRP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8231952" y="3500067"/>
              <a:ext cx="3085337" cy="1732092"/>
              <a:chOff x="7419499" y="1954752"/>
              <a:chExt cx="3085337" cy="1732092"/>
            </a:xfrm>
          </p:grpSpPr>
          <p:sp>
            <p:nvSpPr>
              <p:cNvPr id="19" name="文本框 7"/>
              <p:cNvSpPr txBox="1"/>
              <p:nvPr/>
            </p:nvSpPr>
            <p:spPr>
              <a:xfrm>
                <a:off x="7419500" y="2449654"/>
                <a:ext cx="3085336" cy="12371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25000"/>
                  </a:lnSpc>
                </a:pPr>
                <a:r>
                  <a:rPr lang="en-US" altLang="zh-CN" sz="1445" dirty="0">
                    <a:solidFill>
                      <a:schemeClr val="bg1"/>
                    </a:solidFill>
                    <a:latin typeface="字魂58号-创中黑" panose="00000500000000000000" pitchFamily="2" charset="-122"/>
                    <a:ea typeface="字魂58号-创中黑" panose="00000500000000000000" pitchFamily="2" charset="-122"/>
                    <a:sym typeface="字魂58号-创中黑" panose="00000500000000000000" pitchFamily="2" charset="-122"/>
                  </a:rPr>
                  <a:t>The user can demonstrate on a projector or computer, or print the presentation and make it into a film to be used in </a:t>
                </a:r>
                <a:endParaRPr lang="en-US" altLang="zh-CN" sz="1445" dirty="0">
                  <a:solidFill>
                    <a:schemeClr val="bg1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20" name="文本框 8"/>
              <p:cNvSpPr txBox="1"/>
              <p:nvPr/>
            </p:nvSpPr>
            <p:spPr>
              <a:xfrm>
                <a:off x="7419499" y="1954752"/>
                <a:ext cx="2705492" cy="12164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4000"/>
                  </a:lnSpc>
                </a:pPr>
                <a:r>
                  <a:rPr lang="zh-CN" altLang="en-US" sz="3155" dirty="0">
                    <a:solidFill>
                      <a:schemeClr val="bg1"/>
                    </a:solidFill>
                    <a:latin typeface="字魂58号-创中黑" panose="00000500000000000000" pitchFamily="2" charset="-122"/>
                    <a:ea typeface="字魂58号-创中黑" panose="00000500000000000000" pitchFamily="2" charset="-122"/>
                    <a:sym typeface="字魂58号-创中黑" panose="00000500000000000000" pitchFamily="2" charset="-122"/>
                  </a:rPr>
                  <a:t>标题文字添加此处</a:t>
                </a:r>
                <a:endParaRPr lang="en-US" altLang="zh-CN" sz="3155" dirty="0">
                  <a:solidFill>
                    <a:schemeClr val="bg1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 bwMode="auto">
          <a:xfrm>
            <a:off x="7919617" y="3760835"/>
            <a:ext cx="2448171" cy="892708"/>
            <a:chOff x="2989865" y="607026"/>
            <a:chExt cx="1862539" cy="679547"/>
          </a:xfrm>
        </p:grpSpPr>
        <p:sp>
          <p:nvSpPr>
            <p:cNvPr id="24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19827" cy="2392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44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rPr>
                <a:t>请替换文字内容</a:t>
              </a:r>
              <a:endParaRPr lang="zh-CN" altLang="en-US" sz="144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25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1862539" cy="23955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44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rPr>
                <a:t>PLEASE ADD YOUR TITLE HERE</a:t>
              </a:r>
              <a:endParaRPr lang="en-US" altLang="zh-CN" sz="144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26" name="任意多边形 2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sz="23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27" name="组合 7"/>
          <p:cNvGrpSpPr/>
          <p:nvPr/>
        </p:nvGrpSpPr>
        <p:grpSpPr bwMode="auto">
          <a:xfrm>
            <a:off x="7919617" y="1767288"/>
            <a:ext cx="3461579" cy="1263583"/>
            <a:chOff x="2989865" y="607026"/>
            <a:chExt cx="2633526" cy="961865"/>
          </a:xfrm>
        </p:grpSpPr>
        <p:sp>
          <p:nvSpPr>
            <p:cNvPr id="28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194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79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58号-创中黑" panose="00000500000000000000" pitchFamily="2" charset="-122"/>
                </a:rPr>
                <a:t>。</a:t>
              </a:r>
              <a:endParaRPr lang="zh-CN" altLang="en-US" sz="79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29" name="文本框 28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30761" cy="239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44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rPr>
                <a:t>请替换文字内容</a:t>
              </a:r>
              <a:endParaRPr lang="zh-CN" altLang="en-US" sz="144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30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1862538" cy="23955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44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rPr>
                <a:t>PLEASE ADD YOUR TITLE HERE</a:t>
              </a:r>
              <a:endParaRPr lang="en-US" altLang="zh-CN" sz="144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31" name="任意多边形 28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sz="23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7919617" y="2850230"/>
            <a:ext cx="3562641" cy="574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lorem ipsum dolor sit </a:t>
            </a:r>
            <a:r>
              <a:rPr lang="en-US" altLang="zh-CN" sz="13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 </a:t>
            </a:r>
            <a:endParaRPr lang="en-US" altLang="zh-CN" sz="13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869086" y="4843778"/>
            <a:ext cx="3562641" cy="574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lorem ipsum dolor sit </a:t>
            </a:r>
            <a:r>
              <a:rPr lang="en-US" altLang="zh-CN" sz="13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amet</a:t>
            </a:r>
            <a:r>
              <a:rPr lang="en-US" altLang="zh-CN" sz="13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 Light" panose="020F0302020204030204" pitchFamily="34" charset="0"/>
                <a:sym typeface="+mn-ea"/>
              </a:rPr>
              <a:t>, please add your text here, </a:t>
            </a:r>
            <a:endParaRPr lang="en-US" altLang="zh-CN" sz="13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60251" y="1902402"/>
            <a:ext cx="3740727" cy="3463637"/>
          </a:xfrm>
          <a:custGeom>
            <a:avLst/>
            <a:gdLst>
              <a:gd name="connsiteX0" fmla="*/ 0 w 3722254"/>
              <a:gd name="connsiteY0" fmla="*/ 0 h 3426691"/>
              <a:gd name="connsiteX1" fmla="*/ 3722254 w 3722254"/>
              <a:gd name="connsiteY1" fmla="*/ 0 h 3426691"/>
              <a:gd name="connsiteX2" fmla="*/ 3722254 w 3722254"/>
              <a:gd name="connsiteY2" fmla="*/ 3426691 h 3426691"/>
              <a:gd name="connsiteX3" fmla="*/ 0 w 3722254"/>
              <a:gd name="connsiteY3" fmla="*/ 3426691 h 3426691"/>
              <a:gd name="connsiteX4" fmla="*/ 0 w 3722254"/>
              <a:gd name="connsiteY4" fmla="*/ 0 h 3426691"/>
              <a:gd name="connsiteX0-1" fmla="*/ 0 w 3722254"/>
              <a:gd name="connsiteY0-2" fmla="*/ 0 h 3426691"/>
              <a:gd name="connsiteX1-3" fmla="*/ 3657600 w 3722254"/>
              <a:gd name="connsiteY1-4" fmla="*/ 683491 h 3426691"/>
              <a:gd name="connsiteX2-5" fmla="*/ 3722254 w 3722254"/>
              <a:gd name="connsiteY2-6" fmla="*/ 3426691 h 3426691"/>
              <a:gd name="connsiteX3-7" fmla="*/ 0 w 3722254"/>
              <a:gd name="connsiteY3-8" fmla="*/ 3426691 h 3426691"/>
              <a:gd name="connsiteX4-9" fmla="*/ 0 w 3722254"/>
              <a:gd name="connsiteY4-10" fmla="*/ 0 h 3426691"/>
              <a:gd name="connsiteX0-11" fmla="*/ 0 w 3722254"/>
              <a:gd name="connsiteY0-12" fmla="*/ 0 h 3426691"/>
              <a:gd name="connsiteX1-13" fmla="*/ 3713018 w 3722254"/>
              <a:gd name="connsiteY1-14" fmla="*/ 526472 h 3426691"/>
              <a:gd name="connsiteX2-15" fmla="*/ 3722254 w 3722254"/>
              <a:gd name="connsiteY2-16" fmla="*/ 3426691 h 3426691"/>
              <a:gd name="connsiteX3-17" fmla="*/ 0 w 3722254"/>
              <a:gd name="connsiteY3-18" fmla="*/ 3426691 h 3426691"/>
              <a:gd name="connsiteX4-19" fmla="*/ 0 w 3722254"/>
              <a:gd name="connsiteY4-20" fmla="*/ 0 h 34266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722254" h="3426691">
                <a:moveTo>
                  <a:pt x="0" y="0"/>
                </a:moveTo>
                <a:lnTo>
                  <a:pt x="3713018" y="526472"/>
                </a:lnTo>
                <a:cubicBezTo>
                  <a:pt x="3716097" y="1493212"/>
                  <a:pt x="3719175" y="2459951"/>
                  <a:pt x="3722254" y="3426691"/>
                </a:cubicBezTo>
                <a:lnTo>
                  <a:pt x="0" y="3426691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07390" y="113665"/>
            <a:ext cx="281559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en Jyuu Gothic P Normal" panose="020B0202020203020207" pitchFamily="34" charset="-128"/>
              </a:rPr>
              <a:t>输入标题内容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en Jyuu Gothic P Normal" panose="020B0202020203020207" pitchFamily="34" charset="-128"/>
            </a:endParaRPr>
          </a:p>
        </p:txBody>
      </p:sp>
      <p:pic>
        <p:nvPicPr>
          <p:cNvPr id="4" name="图片 3" descr="11"/>
          <p:cNvPicPr>
            <a:picLocks noChangeAspect="1"/>
          </p:cNvPicPr>
          <p:nvPr/>
        </p:nvPicPr>
        <p:blipFill>
          <a:blip r:embed="rId3"/>
          <a:srcRect l="-84" t="104" r="60262" b="84005"/>
          <a:stretch>
            <a:fillRect/>
          </a:stretch>
        </p:blipFill>
        <p:spPr>
          <a:xfrm rot="5400000" flipV="1">
            <a:off x="-311150" y="311150"/>
            <a:ext cx="1329690" cy="7073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07390" y="113665"/>
            <a:ext cx="281559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en Jyuu Gothic P Normal" panose="020B0202020203020207" pitchFamily="34" charset="-128"/>
              </a:rPr>
              <a:t>输入标题内容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en Jyuu Gothic P Normal" panose="020B0202020203020207" pitchFamily="34" charset="-128"/>
            </a:endParaRPr>
          </a:p>
        </p:txBody>
      </p:sp>
      <p:pic>
        <p:nvPicPr>
          <p:cNvPr id="4" name="图片 3" descr="11"/>
          <p:cNvPicPr>
            <a:picLocks noChangeAspect="1"/>
          </p:cNvPicPr>
          <p:nvPr/>
        </p:nvPicPr>
        <p:blipFill>
          <a:blip r:embed="rId1"/>
          <a:srcRect l="-84" t="104" r="60262" b="84005"/>
          <a:stretch>
            <a:fillRect/>
          </a:stretch>
        </p:blipFill>
        <p:spPr>
          <a:xfrm rot="5400000" flipV="1">
            <a:off x="-311150" y="311150"/>
            <a:ext cx="1329690" cy="707390"/>
          </a:xfrm>
          <a:prstGeom prst="rect">
            <a:avLst/>
          </a:prstGeom>
        </p:spPr>
      </p:pic>
      <p:grpSp>
        <p:nvGrpSpPr>
          <p:cNvPr id="10" name="Group 39"/>
          <p:cNvGrpSpPr/>
          <p:nvPr/>
        </p:nvGrpSpPr>
        <p:grpSpPr>
          <a:xfrm>
            <a:off x="6346257" y="2040370"/>
            <a:ext cx="801823" cy="755702"/>
            <a:chOff x="6346251" y="2040370"/>
            <a:chExt cx="801823" cy="755703"/>
          </a:xfrm>
        </p:grpSpPr>
        <p:sp>
          <p:nvSpPr>
            <p:cNvPr id="11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solidFill>
              <a:srgbClr val="88D4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46251" y="2208373"/>
              <a:ext cx="801823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93%</a:t>
              </a:r>
              <a:endParaRPr 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40"/>
          <p:cNvGrpSpPr/>
          <p:nvPr/>
        </p:nvGrpSpPr>
        <p:grpSpPr>
          <a:xfrm>
            <a:off x="6346257" y="2992455"/>
            <a:ext cx="801823" cy="755703"/>
            <a:chOff x="6346251" y="2992454"/>
            <a:chExt cx="801823" cy="755703"/>
          </a:xfrm>
        </p:grpSpPr>
        <p:sp>
          <p:nvSpPr>
            <p:cNvPr id="14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rgbClr val="88D4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" name="TextBox 12"/>
            <p:cNvSpPr txBox="1"/>
            <p:nvPr/>
          </p:nvSpPr>
          <p:spPr>
            <a:xfrm>
              <a:off x="6346251" y="3160455"/>
              <a:ext cx="8018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82%</a:t>
              </a:r>
              <a:endParaRPr 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41"/>
          <p:cNvGrpSpPr/>
          <p:nvPr/>
        </p:nvGrpSpPr>
        <p:grpSpPr>
          <a:xfrm>
            <a:off x="6346255" y="3944537"/>
            <a:ext cx="801823" cy="755702"/>
            <a:chOff x="6346250" y="3944537"/>
            <a:chExt cx="801823" cy="755703"/>
          </a:xfrm>
        </p:grpSpPr>
        <p:sp>
          <p:nvSpPr>
            <p:cNvPr id="17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rgbClr val="88D4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8" name="TextBox 13"/>
            <p:cNvSpPr txBox="1"/>
            <p:nvPr/>
          </p:nvSpPr>
          <p:spPr>
            <a:xfrm>
              <a:off x="6346250" y="4114593"/>
              <a:ext cx="801823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70%</a:t>
              </a:r>
              <a:endParaRPr 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9" name="Group 42"/>
          <p:cNvGrpSpPr/>
          <p:nvPr/>
        </p:nvGrpSpPr>
        <p:grpSpPr>
          <a:xfrm>
            <a:off x="6346257" y="4900722"/>
            <a:ext cx="801823" cy="755702"/>
            <a:chOff x="6346251" y="4900725"/>
            <a:chExt cx="801823" cy="755703"/>
          </a:xfrm>
        </p:grpSpPr>
        <p:sp>
          <p:nvSpPr>
            <p:cNvPr id="2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rgbClr val="88D4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1" name="TextBox 14"/>
            <p:cNvSpPr txBox="1"/>
            <p:nvPr/>
          </p:nvSpPr>
          <p:spPr>
            <a:xfrm>
              <a:off x="6346251" y="5068728"/>
              <a:ext cx="801823" cy="461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68%</a:t>
              </a:r>
              <a:endParaRPr lang="en-US" sz="2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36"/>
          <p:cNvGrpSpPr/>
          <p:nvPr/>
        </p:nvGrpSpPr>
        <p:grpSpPr>
          <a:xfrm>
            <a:off x="7346437" y="3001349"/>
            <a:ext cx="3325083" cy="3856651"/>
            <a:chOff x="7346437" y="3001349"/>
            <a:chExt cx="3325083" cy="3856651"/>
          </a:xfrm>
        </p:grpSpPr>
        <p:sp>
          <p:nvSpPr>
            <p:cNvPr id="23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rgbClr val="88D4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37"/>
          <p:cNvGrpSpPr/>
          <p:nvPr/>
        </p:nvGrpSpPr>
        <p:grpSpPr>
          <a:xfrm>
            <a:off x="7346435" y="3957898"/>
            <a:ext cx="2621703" cy="2900101"/>
            <a:chOff x="7346434" y="3957897"/>
            <a:chExt cx="2621703" cy="2900101"/>
          </a:xfrm>
        </p:grpSpPr>
        <p:sp>
          <p:nvSpPr>
            <p:cNvPr id="26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rgbClr val="88D4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7346439" y="2049266"/>
            <a:ext cx="4028463" cy="4808735"/>
            <a:chOff x="7346438" y="2049265"/>
            <a:chExt cx="4028463" cy="4808735"/>
          </a:xfrm>
        </p:grpSpPr>
        <p:sp>
          <p:nvSpPr>
            <p:cNvPr id="28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solidFill>
              <a:srgbClr val="88D4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9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0" name="Group 38"/>
          <p:cNvGrpSpPr/>
          <p:nvPr/>
        </p:nvGrpSpPr>
        <p:grpSpPr>
          <a:xfrm>
            <a:off x="7332465" y="4909620"/>
            <a:ext cx="1918320" cy="1948379"/>
            <a:chOff x="7332464" y="4909620"/>
            <a:chExt cx="1918320" cy="1948378"/>
          </a:xfrm>
        </p:grpSpPr>
        <p:sp>
          <p:nvSpPr>
            <p:cNvPr id="31" name="Freeform 3"/>
            <p:cNvSpPr/>
            <p:nvPr/>
          </p:nvSpPr>
          <p:spPr>
            <a:xfrm rot="16200000">
              <a:off x="731743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rgbClr val="88D4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2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3" name="Group 19"/>
          <p:cNvGrpSpPr/>
          <p:nvPr/>
        </p:nvGrpSpPr>
        <p:grpSpPr>
          <a:xfrm>
            <a:off x="925750" y="2085394"/>
            <a:ext cx="458391" cy="344015"/>
            <a:chOff x="789999" y="2242985"/>
            <a:chExt cx="504229" cy="378415"/>
          </a:xfrm>
        </p:grpSpPr>
        <p:sp>
          <p:nvSpPr>
            <p:cNvPr id="55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8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rgbClr val="88D4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59" name="Rectangle 22"/>
          <p:cNvSpPr/>
          <p:nvPr/>
        </p:nvSpPr>
        <p:spPr>
          <a:xfrm>
            <a:off x="1493725" y="1908562"/>
            <a:ext cx="39562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Lorem ipsum dolor sit amet, consectetur adipiscing elit. Integer dolor quam, pretium eu placerat eu semper et nunc. Nullam ut turpis dictum luctus</a:t>
            </a:r>
            <a:endParaRPr lang="en-GB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5" name="Group 23"/>
          <p:cNvGrpSpPr/>
          <p:nvPr/>
        </p:nvGrpSpPr>
        <p:grpSpPr>
          <a:xfrm>
            <a:off x="925750" y="3132686"/>
            <a:ext cx="458391" cy="344015"/>
            <a:chOff x="789999" y="2242985"/>
            <a:chExt cx="504229" cy="378415"/>
          </a:xfrm>
        </p:grpSpPr>
        <p:sp>
          <p:nvSpPr>
            <p:cNvPr id="66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7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rgbClr val="88D4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68" name="Rectangle 26"/>
          <p:cNvSpPr/>
          <p:nvPr/>
        </p:nvSpPr>
        <p:spPr>
          <a:xfrm>
            <a:off x="1493725" y="2955854"/>
            <a:ext cx="39562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Lorem ipsum dolor sit amet, consectetur adipiscing elit. Integer dolor quam, pretium eu placerat eu semper et nunc. Nullam ut turpis dictum luctus</a:t>
            </a:r>
            <a:endParaRPr lang="en-GB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9" name="Group 27"/>
          <p:cNvGrpSpPr/>
          <p:nvPr/>
        </p:nvGrpSpPr>
        <p:grpSpPr>
          <a:xfrm>
            <a:off x="925750" y="4205482"/>
            <a:ext cx="458391" cy="344015"/>
            <a:chOff x="789999" y="2242985"/>
            <a:chExt cx="504229" cy="378415"/>
          </a:xfrm>
        </p:grpSpPr>
        <p:sp>
          <p:nvSpPr>
            <p:cNvPr id="70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1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rgbClr val="88D4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72" name="Rectangle 30"/>
          <p:cNvSpPr/>
          <p:nvPr/>
        </p:nvSpPr>
        <p:spPr>
          <a:xfrm>
            <a:off x="1493725" y="4028650"/>
            <a:ext cx="39562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Lorem ipsum dolor sit amet, consectetur adipiscing elit. Integer dolor quam, pretium eu placerat eu semper et nunc. Nullam ut turpis dictum luctus</a:t>
            </a:r>
            <a:endParaRPr lang="en-GB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73" name="Group 31"/>
          <p:cNvGrpSpPr/>
          <p:nvPr/>
        </p:nvGrpSpPr>
        <p:grpSpPr>
          <a:xfrm>
            <a:off x="925750" y="5231786"/>
            <a:ext cx="458391" cy="344015"/>
            <a:chOff x="789999" y="2242985"/>
            <a:chExt cx="504229" cy="378415"/>
          </a:xfrm>
        </p:grpSpPr>
        <p:sp>
          <p:nvSpPr>
            <p:cNvPr id="74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8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rgbClr val="88D4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79" name="Rectangle 34"/>
          <p:cNvSpPr/>
          <p:nvPr/>
        </p:nvSpPr>
        <p:spPr>
          <a:xfrm>
            <a:off x="1493725" y="5054954"/>
            <a:ext cx="39562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Lorem ipsum dolor sit amet, consectetur adipiscing elit. Integer dolor quam, pretium eu placerat eu semper et nunc. Nullam ut turpis dictum luctus</a:t>
            </a:r>
            <a:endParaRPr lang="en-GB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8" grpId="0"/>
      <p:bldP spid="72" grpId="0"/>
      <p:bldP spid="7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1"/>
          <p:cNvPicPr>
            <a:picLocks noChangeAspect="1"/>
          </p:cNvPicPr>
          <p:nvPr/>
        </p:nvPicPr>
        <p:blipFill>
          <a:blip r:embed="rId1"/>
          <a:srcRect l="-84" t="104" r="24863" b="-104"/>
          <a:stretch>
            <a:fillRect/>
          </a:stretch>
        </p:blipFill>
        <p:spPr>
          <a:xfrm rot="5400000">
            <a:off x="2656840" y="-2677160"/>
            <a:ext cx="6877685" cy="12192000"/>
          </a:xfrm>
          <a:prstGeom prst="rect">
            <a:avLst/>
          </a:prstGeom>
        </p:spPr>
      </p:pic>
      <p:sp>
        <p:nvSpPr>
          <p:cNvPr id="42" name="矩形 41"/>
          <p:cNvSpPr/>
          <p:nvPr/>
        </p:nvSpPr>
        <p:spPr>
          <a:xfrm>
            <a:off x="5171163" y="4105216"/>
            <a:ext cx="3829050" cy="70675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85217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spc="788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添加标题内容</a:t>
            </a:r>
            <a:endParaRPr lang="zh-CN" altLang="en-US" sz="4000" b="1" spc="788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819455" y="4886176"/>
            <a:ext cx="4136004" cy="2945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15" spc="788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General idea of activity</a:t>
            </a:r>
            <a:endParaRPr lang="en-US" altLang="zh-CN" sz="1315" spc="788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44" name="TextBox 10"/>
          <p:cNvSpPr txBox="1"/>
          <p:nvPr/>
        </p:nvSpPr>
        <p:spPr>
          <a:xfrm>
            <a:off x="3208482" y="5206530"/>
            <a:ext cx="5651213" cy="552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050" spc="198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  <a:sym typeface="字魂58号-创中黑" panose="00000500000000000000" pitchFamily="2" charset="-122"/>
              </a:rPr>
              <a:t>A company is an association or collection of individuals, whether natural persons, legal persons, or a mixture of both. </a:t>
            </a:r>
            <a:endParaRPr lang="en-US" sz="1050" spc="198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 Light" charset="0"/>
              <a:sym typeface="字魂58号-创中黑" panose="00000500000000000000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949041" y="2819667"/>
            <a:ext cx="4273550" cy="1198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7200" b="1" dirty="0">
                <a:solidFill>
                  <a:srgbClr val="88D4C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PART  03</a:t>
            </a:r>
            <a:endParaRPr lang="en-US" altLang="zh-CN" sz="7200" b="1" dirty="0">
              <a:solidFill>
                <a:srgbClr val="88D4C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07390" y="113665"/>
            <a:ext cx="281559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en Jyuu Gothic P Normal" panose="020B0202020203020207" pitchFamily="34" charset="-128"/>
              </a:rPr>
              <a:t>输入标题内容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en Jyuu Gothic P Normal" panose="020B0202020203020207" pitchFamily="34" charset="-128"/>
            </a:endParaRPr>
          </a:p>
        </p:txBody>
      </p:sp>
      <p:pic>
        <p:nvPicPr>
          <p:cNvPr id="4" name="图片 3" descr="11"/>
          <p:cNvPicPr>
            <a:picLocks noChangeAspect="1"/>
          </p:cNvPicPr>
          <p:nvPr/>
        </p:nvPicPr>
        <p:blipFill>
          <a:blip r:embed="rId1"/>
          <a:srcRect l="-84" t="104" r="60262" b="84005"/>
          <a:stretch>
            <a:fillRect/>
          </a:stretch>
        </p:blipFill>
        <p:spPr>
          <a:xfrm rot="5400000" flipV="1">
            <a:off x="-311150" y="311150"/>
            <a:ext cx="1329690" cy="70739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646902" y="4167554"/>
            <a:ext cx="2724551" cy="650631"/>
            <a:chOff x="646901" y="4167553"/>
            <a:chExt cx="2724550" cy="650630"/>
          </a:xfrm>
        </p:grpSpPr>
        <p:sp>
          <p:nvSpPr>
            <p:cNvPr id="5" name="Rectangle 3"/>
            <p:cNvSpPr/>
            <p:nvPr/>
          </p:nvSpPr>
          <p:spPr>
            <a:xfrm>
              <a:off x="646901" y="4167553"/>
              <a:ext cx="2724550" cy="650630"/>
            </a:xfrm>
            <a:prstGeom prst="rect">
              <a:avLst/>
            </a:prstGeom>
            <a:solidFill>
              <a:srgbClr val="88D4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Rectangle 4"/>
            <p:cNvSpPr/>
            <p:nvPr/>
          </p:nvSpPr>
          <p:spPr>
            <a:xfrm>
              <a:off x="646901" y="4167553"/>
              <a:ext cx="598585" cy="65063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Freeform 29"/>
            <p:cNvSpPr>
              <a:spLocks noEditPoints="1"/>
            </p:cNvSpPr>
            <p:nvPr/>
          </p:nvSpPr>
          <p:spPr bwMode="auto">
            <a:xfrm>
              <a:off x="755930" y="4257249"/>
              <a:ext cx="380526" cy="443102"/>
            </a:xfrm>
            <a:custGeom>
              <a:avLst/>
              <a:gdLst>
                <a:gd name="T0" fmla="*/ 233 w 233"/>
                <a:gd name="T1" fmla="*/ 118 h 271"/>
                <a:gd name="T2" fmla="*/ 205 w 233"/>
                <a:gd name="T3" fmla="*/ 262 h 271"/>
                <a:gd name="T4" fmla="*/ 200 w 233"/>
                <a:gd name="T5" fmla="*/ 271 h 271"/>
                <a:gd name="T6" fmla="*/ 175 w 233"/>
                <a:gd name="T7" fmla="*/ 262 h 271"/>
                <a:gd name="T8" fmla="*/ 57 w 233"/>
                <a:gd name="T9" fmla="*/ 271 h 271"/>
                <a:gd name="T10" fmla="*/ 32 w 233"/>
                <a:gd name="T11" fmla="*/ 262 h 271"/>
                <a:gd name="T12" fmla="*/ 0 w 233"/>
                <a:gd name="T13" fmla="*/ 234 h 271"/>
                <a:gd name="T14" fmla="*/ 28 w 233"/>
                <a:gd name="T15" fmla="*/ 90 h 271"/>
                <a:gd name="T16" fmla="*/ 56 w 233"/>
                <a:gd name="T17" fmla="*/ 20 h 271"/>
                <a:gd name="T18" fmla="*/ 122 w 233"/>
                <a:gd name="T19" fmla="*/ 0 h 271"/>
                <a:gd name="T20" fmla="*/ 103 w 233"/>
                <a:gd name="T21" fmla="*/ 65 h 271"/>
                <a:gd name="T22" fmla="*/ 61 w 233"/>
                <a:gd name="T23" fmla="*/ 84 h 271"/>
                <a:gd name="T24" fmla="*/ 43 w 233"/>
                <a:gd name="T25" fmla="*/ 31 h 271"/>
                <a:gd name="T26" fmla="*/ 80 w 233"/>
                <a:gd name="T27" fmla="*/ 137 h 271"/>
                <a:gd name="T28" fmla="*/ 55 w 233"/>
                <a:gd name="T29" fmla="*/ 181 h 271"/>
                <a:gd name="T30" fmla="*/ 80 w 233"/>
                <a:gd name="T31" fmla="*/ 137 h 271"/>
                <a:gd name="T32" fmla="*/ 180 w 233"/>
                <a:gd name="T33" fmla="*/ 126 h 271"/>
                <a:gd name="T34" fmla="*/ 214 w 233"/>
                <a:gd name="T35" fmla="*/ 119 h 271"/>
                <a:gd name="T36" fmla="*/ 196 w 233"/>
                <a:gd name="T37" fmla="*/ 205 h 271"/>
                <a:gd name="T38" fmla="*/ 196 w 233"/>
                <a:gd name="T39" fmla="*/ 225 h 271"/>
                <a:gd name="T40" fmla="*/ 196 w 233"/>
                <a:gd name="T41" fmla="*/ 205 h 271"/>
                <a:gd name="T42" fmla="*/ 187 w 233"/>
                <a:gd name="T43" fmla="*/ 185 h 271"/>
                <a:gd name="T44" fmla="*/ 206 w 233"/>
                <a:gd name="T45" fmla="*/ 185 h 271"/>
                <a:gd name="T46" fmla="*/ 180 w 233"/>
                <a:gd name="T47" fmla="*/ 151 h 271"/>
                <a:gd name="T48" fmla="*/ 214 w 233"/>
                <a:gd name="T49" fmla="*/ 158 h 271"/>
                <a:gd name="T50" fmla="*/ 180 w 233"/>
                <a:gd name="T51" fmla="*/ 151 h 271"/>
                <a:gd name="T52" fmla="*/ 180 w 233"/>
                <a:gd name="T53" fmla="*/ 147 h 271"/>
                <a:gd name="T54" fmla="*/ 214 w 233"/>
                <a:gd name="T55" fmla="*/ 141 h 271"/>
                <a:gd name="T56" fmla="*/ 180 w 233"/>
                <a:gd name="T57" fmla="*/ 130 h 271"/>
                <a:gd name="T58" fmla="*/ 214 w 233"/>
                <a:gd name="T59" fmla="*/ 136 h 271"/>
                <a:gd name="T60" fmla="*/ 180 w 233"/>
                <a:gd name="T61" fmla="*/ 130 h 271"/>
                <a:gd name="T62" fmla="*/ 34 w 233"/>
                <a:gd name="T63" fmla="*/ 159 h 271"/>
                <a:gd name="T64" fmla="*/ 71 w 233"/>
                <a:gd name="T65" fmla="*/ 226 h 271"/>
                <a:gd name="T66" fmla="*/ 170 w 233"/>
                <a:gd name="T67" fmla="*/ 189 h 271"/>
                <a:gd name="T68" fmla="*/ 133 w 233"/>
                <a:gd name="T69" fmla="*/ 122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3" h="271">
                  <a:moveTo>
                    <a:pt x="205" y="90"/>
                  </a:moveTo>
                  <a:cubicBezTo>
                    <a:pt x="221" y="90"/>
                    <a:pt x="233" y="103"/>
                    <a:pt x="233" y="118"/>
                  </a:cubicBezTo>
                  <a:cubicBezTo>
                    <a:pt x="233" y="234"/>
                    <a:pt x="233" y="234"/>
                    <a:pt x="233" y="234"/>
                  </a:cubicBezTo>
                  <a:cubicBezTo>
                    <a:pt x="233" y="250"/>
                    <a:pt x="221" y="262"/>
                    <a:pt x="205" y="262"/>
                  </a:cubicBezTo>
                  <a:cubicBezTo>
                    <a:pt x="200" y="262"/>
                    <a:pt x="200" y="262"/>
                    <a:pt x="200" y="262"/>
                  </a:cubicBezTo>
                  <a:cubicBezTo>
                    <a:pt x="200" y="271"/>
                    <a:pt x="200" y="271"/>
                    <a:pt x="200" y="271"/>
                  </a:cubicBezTo>
                  <a:cubicBezTo>
                    <a:pt x="175" y="271"/>
                    <a:pt x="175" y="271"/>
                    <a:pt x="175" y="271"/>
                  </a:cubicBezTo>
                  <a:cubicBezTo>
                    <a:pt x="175" y="262"/>
                    <a:pt x="175" y="262"/>
                    <a:pt x="175" y="262"/>
                  </a:cubicBezTo>
                  <a:cubicBezTo>
                    <a:pt x="57" y="262"/>
                    <a:pt x="57" y="262"/>
                    <a:pt x="57" y="262"/>
                  </a:cubicBezTo>
                  <a:cubicBezTo>
                    <a:pt x="57" y="271"/>
                    <a:pt x="57" y="271"/>
                    <a:pt x="57" y="271"/>
                  </a:cubicBezTo>
                  <a:cubicBezTo>
                    <a:pt x="32" y="271"/>
                    <a:pt x="32" y="271"/>
                    <a:pt x="32" y="271"/>
                  </a:cubicBezTo>
                  <a:cubicBezTo>
                    <a:pt x="32" y="262"/>
                    <a:pt x="32" y="262"/>
                    <a:pt x="32" y="262"/>
                  </a:cubicBezTo>
                  <a:cubicBezTo>
                    <a:pt x="28" y="262"/>
                    <a:pt x="28" y="262"/>
                    <a:pt x="28" y="262"/>
                  </a:cubicBezTo>
                  <a:cubicBezTo>
                    <a:pt x="13" y="262"/>
                    <a:pt x="0" y="250"/>
                    <a:pt x="0" y="23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03"/>
                    <a:pt x="13" y="90"/>
                    <a:pt x="28" y="90"/>
                  </a:cubicBezTo>
                  <a:cubicBezTo>
                    <a:pt x="91" y="90"/>
                    <a:pt x="155" y="90"/>
                    <a:pt x="205" y="90"/>
                  </a:cubicBezTo>
                  <a:close/>
                  <a:moveTo>
                    <a:pt x="56" y="20"/>
                  </a:moveTo>
                  <a:cubicBezTo>
                    <a:pt x="87" y="57"/>
                    <a:pt x="87" y="57"/>
                    <a:pt x="87" y="57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10" y="69"/>
                    <a:pt x="114" y="76"/>
                    <a:pt x="116" y="84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2" y="77"/>
                    <a:pt x="66" y="70"/>
                    <a:pt x="72" y="6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56" y="20"/>
                    <a:pt x="56" y="20"/>
                    <a:pt x="56" y="20"/>
                  </a:cubicBezTo>
                  <a:close/>
                  <a:moveTo>
                    <a:pt x="80" y="137"/>
                  </a:moveTo>
                  <a:cubicBezTo>
                    <a:pt x="71" y="132"/>
                    <a:pt x="58" y="137"/>
                    <a:pt x="51" y="149"/>
                  </a:cubicBezTo>
                  <a:cubicBezTo>
                    <a:pt x="44" y="161"/>
                    <a:pt x="46" y="175"/>
                    <a:pt x="55" y="181"/>
                  </a:cubicBezTo>
                  <a:cubicBezTo>
                    <a:pt x="64" y="186"/>
                    <a:pt x="69" y="175"/>
                    <a:pt x="76" y="163"/>
                  </a:cubicBezTo>
                  <a:cubicBezTo>
                    <a:pt x="83" y="151"/>
                    <a:pt x="89" y="142"/>
                    <a:pt x="80" y="137"/>
                  </a:cubicBezTo>
                  <a:close/>
                  <a:moveTo>
                    <a:pt x="180" y="119"/>
                  </a:moveTo>
                  <a:cubicBezTo>
                    <a:pt x="180" y="126"/>
                    <a:pt x="180" y="126"/>
                    <a:pt x="180" y="126"/>
                  </a:cubicBezTo>
                  <a:cubicBezTo>
                    <a:pt x="214" y="126"/>
                    <a:pt x="214" y="126"/>
                    <a:pt x="214" y="126"/>
                  </a:cubicBezTo>
                  <a:cubicBezTo>
                    <a:pt x="214" y="119"/>
                    <a:pt x="214" y="119"/>
                    <a:pt x="214" y="119"/>
                  </a:cubicBezTo>
                  <a:cubicBezTo>
                    <a:pt x="180" y="119"/>
                    <a:pt x="180" y="119"/>
                    <a:pt x="180" y="119"/>
                  </a:cubicBezTo>
                  <a:close/>
                  <a:moveTo>
                    <a:pt x="196" y="205"/>
                  </a:moveTo>
                  <a:cubicBezTo>
                    <a:pt x="191" y="205"/>
                    <a:pt x="187" y="210"/>
                    <a:pt x="187" y="215"/>
                  </a:cubicBezTo>
                  <a:cubicBezTo>
                    <a:pt x="187" y="220"/>
                    <a:pt x="191" y="225"/>
                    <a:pt x="196" y="225"/>
                  </a:cubicBezTo>
                  <a:cubicBezTo>
                    <a:pt x="202" y="225"/>
                    <a:pt x="206" y="220"/>
                    <a:pt x="206" y="215"/>
                  </a:cubicBezTo>
                  <a:cubicBezTo>
                    <a:pt x="206" y="210"/>
                    <a:pt x="202" y="205"/>
                    <a:pt x="196" y="205"/>
                  </a:cubicBezTo>
                  <a:close/>
                  <a:moveTo>
                    <a:pt x="196" y="176"/>
                  </a:moveTo>
                  <a:cubicBezTo>
                    <a:pt x="191" y="176"/>
                    <a:pt x="187" y="180"/>
                    <a:pt x="187" y="185"/>
                  </a:cubicBezTo>
                  <a:cubicBezTo>
                    <a:pt x="187" y="191"/>
                    <a:pt x="191" y="195"/>
                    <a:pt x="196" y="195"/>
                  </a:cubicBezTo>
                  <a:cubicBezTo>
                    <a:pt x="202" y="195"/>
                    <a:pt x="206" y="191"/>
                    <a:pt x="206" y="185"/>
                  </a:cubicBezTo>
                  <a:cubicBezTo>
                    <a:pt x="206" y="180"/>
                    <a:pt x="202" y="176"/>
                    <a:pt x="196" y="176"/>
                  </a:cubicBezTo>
                  <a:close/>
                  <a:moveTo>
                    <a:pt x="180" y="151"/>
                  </a:moveTo>
                  <a:cubicBezTo>
                    <a:pt x="180" y="158"/>
                    <a:pt x="180" y="158"/>
                    <a:pt x="180" y="158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4" y="151"/>
                    <a:pt x="214" y="151"/>
                    <a:pt x="214" y="151"/>
                  </a:cubicBezTo>
                  <a:cubicBezTo>
                    <a:pt x="180" y="151"/>
                    <a:pt x="180" y="151"/>
                    <a:pt x="180" y="151"/>
                  </a:cubicBezTo>
                  <a:close/>
                  <a:moveTo>
                    <a:pt x="180" y="141"/>
                  </a:moveTo>
                  <a:cubicBezTo>
                    <a:pt x="180" y="147"/>
                    <a:pt x="180" y="147"/>
                    <a:pt x="180" y="147"/>
                  </a:cubicBezTo>
                  <a:cubicBezTo>
                    <a:pt x="214" y="147"/>
                    <a:pt x="214" y="147"/>
                    <a:pt x="214" y="147"/>
                  </a:cubicBezTo>
                  <a:cubicBezTo>
                    <a:pt x="214" y="141"/>
                    <a:pt x="214" y="141"/>
                    <a:pt x="214" y="141"/>
                  </a:cubicBezTo>
                  <a:cubicBezTo>
                    <a:pt x="180" y="141"/>
                    <a:pt x="180" y="141"/>
                    <a:pt x="180" y="141"/>
                  </a:cubicBezTo>
                  <a:close/>
                  <a:moveTo>
                    <a:pt x="180" y="130"/>
                  </a:moveTo>
                  <a:cubicBezTo>
                    <a:pt x="180" y="136"/>
                    <a:pt x="180" y="136"/>
                    <a:pt x="180" y="136"/>
                  </a:cubicBezTo>
                  <a:cubicBezTo>
                    <a:pt x="214" y="136"/>
                    <a:pt x="214" y="136"/>
                    <a:pt x="214" y="136"/>
                  </a:cubicBezTo>
                  <a:cubicBezTo>
                    <a:pt x="214" y="130"/>
                    <a:pt x="214" y="130"/>
                    <a:pt x="214" y="130"/>
                  </a:cubicBezTo>
                  <a:cubicBezTo>
                    <a:pt x="180" y="130"/>
                    <a:pt x="180" y="130"/>
                    <a:pt x="180" y="130"/>
                  </a:cubicBezTo>
                  <a:close/>
                  <a:moveTo>
                    <a:pt x="71" y="122"/>
                  </a:moveTo>
                  <a:cubicBezTo>
                    <a:pt x="51" y="122"/>
                    <a:pt x="34" y="139"/>
                    <a:pt x="34" y="159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4" y="210"/>
                    <a:pt x="51" y="226"/>
                    <a:pt x="71" y="226"/>
                  </a:cubicBezTo>
                  <a:cubicBezTo>
                    <a:pt x="133" y="226"/>
                    <a:pt x="133" y="226"/>
                    <a:pt x="133" y="226"/>
                  </a:cubicBezTo>
                  <a:cubicBezTo>
                    <a:pt x="153" y="226"/>
                    <a:pt x="170" y="210"/>
                    <a:pt x="170" y="189"/>
                  </a:cubicBezTo>
                  <a:cubicBezTo>
                    <a:pt x="170" y="159"/>
                    <a:pt x="170" y="159"/>
                    <a:pt x="170" y="159"/>
                  </a:cubicBezTo>
                  <a:cubicBezTo>
                    <a:pt x="170" y="139"/>
                    <a:pt x="153" y="122"/>
                    <a:pt x="133" y="122"/>
                  </a:cubicBezTo>
                  <a:lnTo>
                    <a:pt x="71" y="12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328378" y="4308202"/>
              <a:ext cx="1648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YOUR TEXT</a:t>
              </a:r>
              <a:endParaRPr lang="en-GB" sz="14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540440" y="2977922"/>
            <a:ext cx="937472" cy="1131885"/>
            <a:chOff x="1751482" y="2957524"/>
            <a:chExt cx="1247775" cy="1506538"/>
          </a:xfrm>
          <a:solidFill>
            <a:srgbClr val="88D4CD"/>
          </a:solidFill>
        </p:grpSpPr>
        <p:sp>
          <p:nvSpPr>
            <p:cNvPr id="8" name="Freeform 5"/>
            <p:cNvSpPr>
              <a:spLocks noEditPoints="1"/>
            </p:cNvSpPr>
            <p:nvPr/>
          </p:nvSpPr>
          <p:spPr bwMode="auto">
            <a:xfrm>
              <a:off x="2459507" y="2957524"/>
              <a:ext cx="339725" cy="336550"/>
            </a:xfrm>
            <a:custGeom>
              <a:avLst/>
              <a:gdLst>
                <a:gd name="T0" fmla="*/ 90 w 90"/>
                <a:gd name="T1" fmla="*/ 45 h 89"/>
                <a:gd name="T2" fmla="*/ 45 w 90"/>
                <a:gd name="T3" fmla="*/ 89 h 89"/>
                <a:gd name="T4" fmla="*/ 0 w 90"/>
                <a:gd name="T5" fmla="*/ 45 h 89"/>
                <a:gd name="T6" fmla="*/ 45 w 90"/>
                <a:gd name="T7" fmla="*/ 0 h 89"/>
                <a:gd name="T8" fmla="*/ 90 w 90"/>
                <a:gd name="T9" fmla="*/ 45 h 89"/>
                <a:gd name="T10" fmla="*/ 90 w 90"/>
                <a:gd name="T11" fmla="*/ 45 h 89"/>
                <a:gd name="T12" fmla="*/ 90 w 90"/>
                <a:gd name="T13" fmla="*/ 4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89">
                  <a:moveTo>
                    <a:pt x="90" y="45"/>
                  </a:moveTo>
                  <a:cubicBezTo>
                    <a:pt x="90" y="69"/>
                    <a:pt x="70" y="89"/>
                    <a:pt x="45" y="89"/>
                  </a:cubicBezTo>
                  <a:cubicBezTo>
                    <a:pt x="20" y="89"/>
                    <a:pt x="0" y="69"/>
                    <a:pt x="0" y="45"/>
                  </a:cubicBezTo>
                  <a:cubicBezTo>
                    <a:pt x="0" y="20"/>
                    <a:pt x="20" y="0"/>
                    <a:pt x="45" y="0"/>
                  </a:cubicBezTo>
                  <a:cubicBezTo>
                    <a:pt x="70" y="0"/>
                    <a:pt x="90" y="20"/>
                    <a:pt x="90" y="45"/>
                  </a:cubicBezTo>
                  <a:close/>
                  <a:moveTo>
                    <a:pt x="90" y="45"/>
                  </a:moveTo>
                  <a:cubicBezTo>
                    <a:pt x="90" y="45"/>
                    <a:pt x="90" y="45"/>
                    <a:pt x="90" y="45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1751482" y="3271849"/>
              <a:ext cx="1247775" cy="1192213"/>
            </a:xfrm>
            <a:custGeom>
              <a:avLst/>
              <a:gdLst>
                <a:gd name="T0" fmla="*/ 299 w 330"/>
                <a:gd name="T1" fmla="*/ 45 h 316"/>
                <a:gd name="T2" fmla="*/ 237 w 330"/>
                <a:gd name="T3" fmla="*/ 32 h 316"/>
                <a:gd name="T4" fmla="*/ 218 w 330"/>
                <a:gd name="T5" fmla="*/ 8 h 316"/>
                <a:gd name="T6" fmla="*/ 209 w 330"/>
                <a:gd name="T7" fmla="*/ 3 h 316"/>
                <a:gd name="T8" fmla="*/ 198 w 330"/>
                <a:gd name="T9" fmla="*/ 1 h 316"/>
                <a:gd name="T10" fmla="*/ 124 w 330"/>
                <a:gd name="T11" fmla="*/ 18 h 316"/>
                <a:gd name="T12" fmla="*/ 76 w 330"/>
                <a:gd name="T13" fmla="*/ 75 h 316"/>
                <a:gd name="T14" fmla="*/ 67 w 330"/>
                <a:gd name="T15" fmla="*/ 81 h 316"/>
                <a:gd name="T16" fmla="*/ 0 w 330"/>
                <a:gd name="T17" fmla="*/ 107 h 316"/>
                <a:gd name="T18" fmla="*/ 110 w 330"/>
                <a:gd name="T19" fmla="*/ 127 h 316"/>
                <a:gd name="T20" fmla="*/ 96 w 330"/>
                <a:gd name="T21" fmla="*/ 103 h 316"/>
                <a:gd name="T22" fmla="*/ 110 w 330"/>
                <a:gd name="T23" fmla="*/ 83 h 316"/>
                <a:gd name="T24" fmla="*/ 152 w 330"/>
                <a:gd name="T25" fmla="*/ 43 h 316"/>
                <a:gd name="T26" fmla="*/ 127 w 330"/>
                <a:gd name="T27" fmla="*/ 132 h 316"/>
                <a:gd name="T28" fmla="*/ 57 w 330"/>
                <a:gd name="T29" fmla="*/ 180 h 316"/>
                <a:gd name="T30" fmla="*/ 58 w 330"/>
                <a:gd name="T31" fmla="*/ 221 h 316"/>
                <a:gd name="T32" fmla="*/ 126 w 330"/>
                <a:gd name="T33" fmla="*/ 217 h 316"/>
                <a:gd name="T34" fmla="*/ 159 w 330"/>
                <a:gd name="T35" fmla="*/ 165 h 316"/>
                <a:gd name="T36" fmla="*/ 191 w 330"/>
                <a:gd name="T37" fmla="*/ 205 h 316"/>
                <a:gd name="T38" fmla="*/ 182 w 330"/>
                <a:gd name="T39" fmla="*/ 316 h 316"/>
                <a:gd name="T40" fmla="*/ 208 w 330"/>
                <a:gd name="T41" fmla="*/ 301 h 316"/>
                <a:gd name="T42" fmla="*/ 230 w 330"/>
                <a:gd name="T43" fmla="*/ 189 h 316"/>
                <a:gd name="T44" fmla="*/ 206 w 330"/>
                <a:gd name="T45" fmla="*/ 144 h 316"/>
                <a:gd name="T46" fmla="*/ 251 w 330"/>
                <a:gd name="T47" fmla="*/ 84 h 316"/>
                <a:gd name="T48" fmla="*/ 322 w 330"/>
                <a:gd name="T49" fmla="*/ 72 h 316"/>
                <a:gd name="T50" fmla="*/ 93 w 330"/>
                <a:gd name="T51" fmla="*/ 100 h 316"/>
                <a:gd name="T52" fmla="*/ 70 w 330"/>
                <a:gd name="T53" fmla="*/ 84 h 316"/>
                <a:gd name="T54" fmla="*/ 76 w 330"/>
                <a:gd name="T55" fmla="*/ 80 h 316"/>
                <a:gd name="T56" fmla="*/ 89 w 330"/>
                <a:gd name="T57" fmla="*/ 96 h 316"/>
                <a:gd name="T58" fmla="*/ 91 w 330"/>
                <a:gd name="T59" fmla="*/ 96 h 316"/>
                <a:gd name="T60" fmla="*/ 93 w 330"/>
                <a:gd name="T61" fmla="*/ 100 h 316"/>
                <a:gd name="T62" fmla="*/ 93 w 330"/>
                <a:gd name="T63" fmla="*/ 10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30" h="316">
                  <a:moveTo>
                    <a:pt x="324" y="47"/>
                  </a:moveTo>
                  <a:cubicBezTo>
                    <a:pt x="317" y="40"/>
                    <a:pt x="306" y="39"/>
                    <a:pt x="299" y="45"/>
                  </a:cubicBezTo>
                  <a:cubicBezTo>
                    <a:pt x="291" y="52"/>
                    <a:pt x="275" y="54"/>
                    <a:pt x="261" y="50"/>
                  </a:cubicBezTo>
                  <a:cubicBezTo>
                    <a:pt x="249" y="47"/>
                    <a:pt x="240" y="40"/>
                    <a:pt x="237" y="32"/>
                  </a:cubicBezTo>
                  <a:cubicBezTo>
                    <a:pt x="237" y="32"/>
                    <a:pt x="237" y="31"/>
                    <a:pt x="237" y="30"/>
                  </a:cubicBezTo>
                  <a:cubicBezTo>
                    <a:pt x="234" y="21"/>
                    <a:pt x="226" y="13"/>
                    <a:pt x="218" y="8"/>
                  </a:cubicBezTo>
                  <a:cubicBezTo>
                    <a:pt x="217" y="6"/>
                    <a:pt x="214" y="5"/>
                    <a:pt x="212" y="4"/>
                  </a:cubicBezTo>
                  <a:cubicBezTo>
                    <a:pt x="211" y="4"/>
                    <a:pt x="210" y="3"/>
                    <a:pt x="209" y="3"/>
                  </a:cubicBezTo>
                  <a:cubicBezTo>
                    <a:pt x="204" y="1"/>
                    <a:pt x="199" y="1"/>
                    <a:pt x="199" y="1"/>
                  </a:cubicBezTo>
                  <a:cubicBezTo>
                    <a:pt x="198" y="1"/>
                    <a:pt x="198" y="1"/>
                    <a:pt x="198" y="1"/>
                  </a:cubicBezTo>
                  <a:cubicBezTo>
                    <a:pt x="196" y="1"/>
                    <a:pt x="194" y="1"/>
                    <a:pt x="191" y="1"/>
                  </a:cubicBezTo>
                  <a:cubicBezTo>
                    <a:pt x="170" y="0"/>
                    <a:pt x="145" y="6"/>
                    <a:pt x="124" y="18"/>
                  </a:cubicBezTo>
                  <a:cubicBezTo>
                    <a:pt x="100" y="32"/>
                    <a:pt x="83" y="52"/>
                    <a:pt x="77" y="74"/>
                  </a:cubicBezTo>
                  <a:cubicBezTo>
                    <a:pt x="77" y="75"/>
                    <a:pt x="77" y="75"/>
                    <a:pt x="76" y="75"/>
                  </a:cubicBezTo>
                  <a:cubicBezTo>
                    <a:pt x="75" y="75"/>
                    <a:pt x="73" y="75"/>
                    <a:pt x="71" y="77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61" y="172"/>
                    <a:pt x="61" y="172"/>
                    <a:pt x="61" y="172"/>
                  </a:cubicBezTo>
                  <a:cubicBezTo>
                    <a:pt x="110" y="127"/>
                    <a:pt x="110" y="127"/>
                    <a:pt x="110" y="127"/>
                  </a:cubicBezTo>
                  <a:cubicBezTo>
                    <a:pt x="91" y="107"/>
                    <a:pt x="91" y="107"/>
                    <a:pt x="91" y="107"/>
                  </a:cubicBezTo>
                  <a:cubicBezTo>
                    <a:pt x="96" y="103"/>
                    <a:pt x="96" y="103"/>
                    <a:pt x="96" y="103"/>
                  </a:cubicBezTo>
                  <a:cubicBezTo>
                    <a:pt x="98" y="101"/>
                    <a:pt x="98" y="98"/>
                    <a:pt x="97" y="96"/>
                  </a:cubicBezTo>
                  <a:cubicBezTo>
                    <a:pt x="103" y="95"/>
                    <a:pt x="109" y="90"/>
                    <a:pt x="110" y="83"/>
                  </a:cubicBezTo>
                  <a:cubicBezTo>
                    <a:pt x="114" y="70"/>
                    <a:pt x="125" y="58"/>
                    <a:pt x="141" y="48"/>
                  </a:cubicBezTo>
                  <a:cubicBezTo>
                    <a:pt x="145" y="46"/>
                    <a:pt x="148" y="45"/>
                    <a:pt x="152" y="43"/>
                  </a:cubicBezTo>
                  <a:cubicBezTo>
                    <a:pt x="128" y="118"/>
                    <a:pt x="128" y="118"/>
                    <a:pt x="128" y="118"/>
                  </a:cubicBezTo>
                  <a:cubicBezTo>
                    <a:pt x="127" y="123"/>
                    <a:pt x="126" y="128"/>
                    <a:pt x="127" y="132"/>
                  </a:cubicBezTo>
                  <a:cubicBezTo>
                    <a:pt x="110" y="177"/>
                    <a:pt x="110" y="177"/>
                    <a:pt x="110" y="177"/>
                  </a:cubicBezTo>
                  <a:cubicBezTo>
                    <a:pt x="57" y="180"/>
                    <a:pt x="57" y="180"/>
                    <a:pt x="57" y="180"/>
                  </a:cubicBezTo>
                  <a:cubicBezTo>
                    <a:pt x="46" y="180"/>
                    <a:pt x="37" y="190"/>
                    <a:pt x="38" y="201"/>
                  </a:cubicBezTo>
                  <a:cubicBezTo>
                    <a:pt x="38" y="212"/>
                    <a:pt x="47" y="221"/>
                    <a:pt x="58" y="221"/>
                  </a:cubicBezTo>
                  <a:cubicBezTo>
                    <a:pt x="59" y="221"/>
                    <a:pt x="59" y="221"/>
                    <a:pt x="59" y="221"/>
                  </a:cubicBezTo>
                  <a:cubicBezTo>
                    <a:pt x="126" y="217"/>
                    <a:pt x="126" y="217"/>
                    <a:pt x="126" y="217"/>
                  </a:cubicBezTo>
                  <a:cubicBezTo>
                    <a:pt x="134" y="217"/>
                    <a:pt x="141" y="212"/>
                    <a:pt x="144" y="204"/>
                  </a:cubicBezTo>
                  <a:cubicBezTo>
                    <a:pt x="159" y="165"/>
                    <a:pt x="159" y="165"/>
                    <a:pt x="159" y="165"/>
                  </a:cubicBezTo>
                  <a:cubicBezTo>
                    <a:pt x="160" y="165"/>
                    <a:pt x="162" y="166"/>
                    <a:pt x="164" y="166"/>
                  </a:cubicBezTo>
                  <a:cubicBezTo>
                    <a:pt x="191" y="205"/>
                    <a:pt x="191" y="205"/>
                    <a:pt x="191" y="205"/>
                  </a:cubicBezTo>
                  <a:cubicBezTo>
                    <a:pt x="168" y="290"/>
                    <a:pt x="168" y="290"/>
                    <a:pt x="168" y="290"/>
                  </a:cubicBezTo>
                  <a:cubicBezTo>
                    <a:pt x="165" y="301"/>
                    <a:pt x="171" y="313"/>
                    <a:pt x="182" y="316"/>
                  </a:cubicBezTo>
                  <a:cubicBezTo>
                    <a:pt x="184" y="316"/>
                    <a:pt x="186" y="316"/>
                    <a:pt x="188" y="316"/>
                  </a:cubicBezTo>
                  <a:cubicBezTo>
                    <a:pt x="197" y="316"/>
                    <a:pt x="205" y="310"/>
                    <a:pt x="208" y="301"/>
                  </a:cubicBezTo>
                  <a:cubicBezTo>
                    <a:pt x="233" y="206"/>
                    <a:pt x="233" y="206"/>
                    <a:pt x="233" y="206"/>
                  </a:cubicBezTo>
                  <a:cubicBezTo>
                    <a:pt x="235" y="200"/>
                    <a:pt x="234" y="194"/>
                    <a:pt x="230" y="189"/>
                  </a:cubicBezTo>
                  <a:cubicBezTo>
                    <a:pt x="203" y="150"/>
                    <a:pt x="203" y="150"/>
                    <a:pt x="203" y="150"/>
                  </a:cubicBezTo>
                  <a:cubicBezTo>
                    <a:pt x="205" y="148"/>
                    <a:pt x="206" y="146"/>
                    <a:pt x="206" y="144"/>
                  </a:cubicBezTo>
                  <a:cubicBezTo>
                    <a:pt x="229" y="74"/>
                    <a:pt x="229" y="74"/>
                    <a:pt x="229" y="74"/>
                  </a:cubicBezTo>
                  <a:cubicBezTo>
                    <a:pt x="235" y="78"/>
                    <a:pt x="243" y="81"/>
                    <a:pt x="251" y="84"/>
                  </a:cubicBezTo>
                  <a:cubicBezTo>
                    <a:pt x="259" y="86"/>
                    <a:pt x="267" y="87"/>
                    <a:pt x="275" y="87"/>
                  </a:cubicBezTo>
                  <a:cubicBezTo>
                    <a:pt x="293" y="87"/>
                    <a:pt x="310" y="82"/>
                    <a:pt x="322" y="72"/>
                  </a:cubicBezTo>
                  <a:cubicBezTo>
                    <a:pt x="329" y="65"/>
                    <a:pt x="330" y="54"/>
                    <a:pt x="324" y="47"/>
                  </a:cubicBezTo>
                  <a:close/>
                  <a:moveTo>
                    <a:pt x="93" y="100"/>
                  </a:moveTo>
                  <a:cubicBezTo>
                    <a:pt x="88" y="104"/>
                    <a:pt x="88" y="104"/>
                    <a:pt x="88" y="104"/>
                  </a:cubicBezTo>
                  <a:cubicBezTo>
                    <a:pt x="70" y="84"/>
                    <a:pt x="70" y="84"/>
                    <a:pt x="70" y="84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75" y="80"/>
                    <a:pt x="75" y="80"/>
                    <a:pt x="76" y="80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7" y="88"/>
                    <a:pt x="82" y="94"/>
                    <a:pt x="89" y="96"/>
                  </a:cubicBezTo>
                  <a:cubicBezTo>
                    <a:pt x="89" y="96"/>
                    <a:pt x="90" y="96"/>
                    <a:pt x="91" y="96"/>
                  </a:cubicBezTo>
                  <a:cubicBezTo>
                    <a:pt x="91" y="96"/>
                    <a:pt x="91" y="96"/>
                    <a:pt x="91" y="96"/>
                  </a:cubicBezTo>
                  <a:cubicBezTo>
                    <a:pt x="93" y="98"/>
                    <a:pt x="93" y="98"/>
                    <a:pt x="93" y="98"/>
                  </a:cubicBezTo>
                  <a:cubicBezTo>
                    <a:pt x="93" y="99"/>
                    <a:pt x="93" y="99"/>
                    <a:pt x="93" y="100"/>
                  </a:cubicBezTo>
                  <a:close/>
                  <a:moveTo>
                    <a:pt x="93" y="100"/>
                  </a:moveTo>
                  <a:cubicBezTo>
                    <a:pt x="93" y="100"/>
                    <a:pt x="93" y="100"/>
                    <a:pt x="93" y="10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GB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8" name="Arc 37"/>
          <p:cNvSpPr/>
          <p:nvPr/>
        </p:nvSpPr>
        <p:spPr>
          <a:xfrm rot="13265014">
            <a:off x="7897599" y="1732823"/>
            <a:ext cx="1217067" cy="1217067"/>
          </a:xfrm>
          <a:prstGeom prst="arc">
            <a:avLst>
              <a:gd name="adj1" fmla="val 16200000"/>
              <a:gd name="adj2" fmla="val 7096491"/>
            </a:avLst>
          </a:prstGeom>
          <a:ln w="22225">
            <a:solidFill>
              <a:schemeClr val="tx2">
                <a:lumMod val="60000"/>
                <a:lumOff val="40000"/>
              </a:schemeClr>
            </a:solidFill>
            <a:prstDash val="sysDot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Arc 38"/>
          <p:cNvSpPr/>
          <p:nvPr/>
        </p:nvSpPr>
        <p:spPr>
          <a:xfrm rot="13265014">
            <a:off x="5173049" y="2377795"/>
            <a:ext cx="1217067" cy="1217067"/>
          </a:xfrm>
          <a:prstGeom prst="arc">
            <a:avLst>
              <a:gd name="adj1" fmla="val 16200000"/>
              <a:gd name="adj2" fmla="val 7096491"/>
            </a:avLst>
          </a:prstGeom>
          <a:ln w="22225">
            <a:solidFill>
              <a:schemeClr val="tx2">
                <a:lumMod val="60000"/>
                <a:lumOff val="40000"/>
              </a:schemeClr>
            </a:solidFill>
            <a:prstDash val="sysDot"/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oup 9"/>
          <p:cNvGrpSpPr/>
          <p:nvPr/>
        </p:nvGrpSpPr>
        <p:grpSpPr>
          <a:xfrm>
            <a:off x="3371451" y="3516923"/>
            <a:ext cx="2724551" cy="650631"/>
            <a:chOff x="3371451" y="3516923"/>
            <a:chExt cx="2724550" cy="650630"/>
          </a:xfrm>
        </p:grpSpPr>
        <p:sp>
          <p:nvSpPr>
            <p:cNvPr id="12" name="Rectangle 7"/>
            <p:cNvSpPr/>
            <p:nvPr/>
          </p:nvSpPr>
          <p:spPr>
            <a:xfrm>
              <a:off x="3371451" y="3516923"/>
              <a:ext cx="2724550" cy="650630"/>
            </a:xfrm>
            <a:prstGeom prst="rect">
              <a:avLst/>
            </a:prstGeom>
            <a:solidFill>
              <a:srgbClr val="88D4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Rectangle 8"/>
            <p:cNvSpPr/>
            <p:nvPr/>
          </p:nvSpPr>
          <p:spPr>
            <a:xfrm>
              <a:off x="3371451" y="3516923"/>
              <a:ext cx="598585" cy="65063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TextBox 34"/>
            <p:cNvSpPr txBox="1"/>
            <p:nvPr/>
          </p:nvSpPr>
          <p:spPr>
            <a:xfrm>
              <a:off x="4029458" y="3657572"/>
              <a:ext cx="1648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YOUR TEXT</a:t>
              </a:r>
              <a:endParaRPr lang="en-GB" sz="14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Freeform 39"/>
            <p:cNvSpPr>
              <a:spLocks noEditPoints="1"/>
            </p:cNvSpPr>
            <p:nvPr/>
          </p:nvSpPr>
          <p:spPr bwMode="auto">
            <a:xfrm>
              <a:off x="3498042" y="3644729"/>
              <a:ext cx="345401" cy="395018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6"/>
          <p:cNvGrpSpPr/>
          <p:nvPr/>
        </p:nvGrpSpPr>
        <p:grpSpPr>
          <a:xfrm>
            <a:off x="6096002" y="2866294"/>
            <a:ext cx="2724551" cy="650631"/>
            <a:chOff x="6096000" y="2866293"/>
            <a:chExt cx="2724550" cy="650630"/>
          </a:xfrm>
        </p:grpSpPr>
        <p:sp>
          <p:nvSpPr>
            <p:cNvPr id="17" name="Rectangle 10"/>
            <p:cNvSpPr/>
            <p:nvPr/>
          </p:nvSpPr>
          <p:spPr>
            <a:xfrm>
              <a:off x="6096000" y="2866293"/>
              <a:ext cx="2724550" cy="650630"/>
            </a:xfrm>
            <a:prstGeom prst="rect">
              <a:avLst/>
            </a:prstGeom>
            <a:solidFill>
              <a:srgbClr val="88D4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Rectangle 11"/>
            <p:cNvSpPr/>
            <p:nvPr/>
          </p:nvSpPr>
          <p:spPr>
            <a:xfrm>
              <a:off x="6096000" y="2866293"/>
              <a:ext cx="598585" cy="65063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Box 36"/>
            <p:cNvSpPr txBox="1"/>
            <p:nvPr/>
          </p:nvSpPr>
          <p:spPr>
            <a:xfrm>
              <a:off x="6796493" y="3006942"/>
              <a:ext cx="1648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YOUR TEXT</a:t>
              </a:r>
              <a:endParaRPr lang="en-GB" sz="14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Freeform 40"/>
            <p:cNvSpPr>
              <a:spLocks noEditPoints="1"/>
            </p:cNvSpPr>
            <p:nvPr/>
          </p:nvSpPr>
          <p:spPr bwMode="auto">
            <a:xfrm>
              <a:off x="6252324" y="2995578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" name="Group 5"/>
          <p:cNvGrpSpPr/>
          <p:nvPr/>
        </p:nvGrpSpPr>
        <p:grpSpPr>
          <a:xfrm>
            <a:off x="8820551" y="2215663"/>
            <a:ext cx="2724551" cy="650631"/>
            <a:chOff x="8820550" y="2215663"/>
            <a:chExt cx="2724550" cy="650630"/>
          </a:xfrm>
        </p:grpSpPr>
        <p:sp>
          <p:nvSpPr>
            <p:cNvPr id="22" name="Rectangle 13"/>
            <p:cNvSpPr/>
            <p:nvPr/>
          </p:nvSpPr>
          <p:spPr>
            <a:xfrm>
              <a:off x="8820550" y="2215663"/>
              <a:ext cx="2724550" cy="650630"/>
            </a:xfrm>
            <a:prstGeom prst="rect">
              <a:avLst/>
            </a:prstGeom>
            <a:solidFill>
              <a:srgbClr val="88D4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Rectangle 14"/>
            <p:cNvSpPr/>
            <p:nvPr/>
          </p:nvSpPr>
          <p:spPr>
            <a:xfrm>
              <a:off x="8820550" y="2215663"/>
              <a:ext cx="598585" cy="65063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Box 35"/>
            <p:cNvSpPr txBox="1"/>
            <p:nvPr/>
          </p:nvSpPr>
          <p:spPr>
            <a:xfrm>
              <a:off x="9495338" y="2356312"/>
              <a:ext cx="16481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ADD YOUR TEXT</a:t>
              </a:r>
              <a:endParaRPr lang="en-GB" sz="14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Freeform 41"/>
            <p:cNvSpPr>
              <a:spLocks noEditPoints="1"/>
            </p:cNvSpPr>
            <p:nvPr/>
          </p:nvSpPr>
          <p:spPr bwMode="auto">
            <a:xfrm>
              <a:off x="8987680" y="2349194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6" name="Rectangle 42"/>
          <p:cNvSpPr/>
          <p:nvPr/>
        </p:nvSpPr>
        <p:spPr>
          <a:xfrm>
            <a:off x="646902" y="4960981"/>
            <a:ext cx="2419164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Lorem ipsum dolor sit amet, consectetur adipiscing elit. Integer dolor quam, pretium eu placerat eu, semper et nunc. Nullam ut turpis dictum, luctus mi quis, luctus lorem. </a:t>
            </a:r>
            <a:endParaRPr lang="en-GB" sz="120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642217" y="4317801"/>
            <a:ext cx="24191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Lorem ipsum dolor sit amet, consectetur adipiscing elit. Integer dolor quam, pretium eu placerat eu, semper et nunc. Nullam ut turpis dictum, luctus mi quis, luctus lorem. </a:t>
            </a:r>
            <a:endParaRPr lang="en-GB" sz="120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6326855" y="3704016"/>
            <a:ext cx="24191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Lorem ipsum dolor sit amet, consectetur adipiscing elit. Integer dolor quam, pretium eu placerat eu, semper et nunc. Nullam ut turpis dictum, luctus mi quis, luctus lorem. </a:t>
            </a:r>
            <a:endParaRPr lang="en-GB" sz="120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8976875" y="2984073"/>
            <a:ext cx="24191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Lorem ipsum dolor sit amet, consectetur adipiscing elit. Integer dolor quam, pretium eu placerat eu, semper et nunc. Nullam ut turpis dictum, luctus mi quis, luctus lorem. </a:t>
            </a:r>
            <a:endParaRPr lang="en-GB" sz="120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gallery dir="l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ldLvl="0" animBg="1"/>
      <p:bldP spid="10" grpId="0" bldLvl="0" animBg="1"/>
      <p:bldP spid="26" grpId="0"/>
      <p:bldP spid="44" grpId="0"/>
      <p:bldP spid="45" grpId="0"/>
      <p:bldP spid="4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07390" y="113665"/>
            <a:ext cx="281559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en Jyuu Gothic P Normal" panose="020B0202020203020207" pitchFamily="34" charset="-128"/>
              </a:rPr>
              <a:t>输入标题内容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en Jyuu Gothic P Normal" panose="020B0202020203020207" pitchFamily="34" charset="-128"/>
            </a:endParaRPr>
          </a:p>
        </p:txBody>
      </p:sp>
      <p:pic>
        <p:nvPicPr>
          <p:cNvPr id="4" name="图片 3" descr="11"/>
          <p:cNvPicPr>
            <a:picLocks noChangeAspect="1"/>
          </p:cNvPicPr>
          <p:nvPr/>
        </p:nvPicPr>
        <p:blipFill>
          <a:blip r:embed="rId1"/>
          <a:srcRect l="-84" t="104" r="60262" b="84005"/>
          <a:stretch>
            <a:fillRect/>
          </a:stretch>
        </p:blipFill>
        <p:spPr>
          <a:xfrm rot="5400000" flipV="1">
            <a:off x="-311150" y="311150"/>
            <a:ext cx="1329690" cy="707390"/>
          </a:xfrm>
          <a:prstGeom prst="rect">
            <a:avLst/>
          </a:prstGeom>
        </p:spPr>
      </p:pic>
      <p:grpSp>
        <p:nvGrpSpPr>
          <p:cNvPr id="2" name="Group 4"/>
          <p:cNvGrpSpPr/>
          <p:nvPr/>
        </p:nvGrpSpPr>
        <p:grpSpPr>
          <a:xfrm>
            <a:off x="4428787" y="2016095"/>
            <a:ext cx="3791627" cy="3651116"/>
            <a:chOff x="4200186" y="2320894"/>
            <a:chExt cx="3791627" cy="3651116"/>
          </a:xfrm>
        </p:grpSpPr>
        <p:sp>
          <p:nvSpPr>
            <p:cNvPr id="24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rgbClr val="88D4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rgbClr val="88D4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rgbClr val="88D4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7" name="Rounded Rectangle 9"/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rgbClr val="88D4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8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9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0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1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2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4" name="Group 23"/>
          <p:cNvGrpSpPr/>
          <p:nvPr/>
        </p:nvGrpSpPr>
        <p:grpSpPr>
          <a:xfrm>
            <a:off x="8437085" y="4434956"/>
            <a:ext cx="3256083" cy="1134998"/>
            <a:chOff x="8512415" y="2327889"/>
            <a:chExt cx="3256083" cy="1134998"/>
          </a:xfrm>
        </p:grpSpPr>
        <p:sp>
          <p:nvSpPr>
            <p:cNvPr id="35" name="TextBox 24"/>
            <p:cNvSpPr txBox="1"/>
            <p:nvPr/>
          </p:nvSpPr>
          <p:spPr>
            <a:xfrm>
              <a:off x="8512415" y="2327889"/>
              <a:ext cx="22934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IT’S THE DEFAULT TEXT</a:t>
              </a:r>
              <a:endParaRPr 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6" name="Rectangle 25"/>
            <p:cNvSpPr/>
            <p:nvPr/>
          </p:nvSpPr>
          <p:spPr>
            <a:xfrm>
              <a:off x="8512415" y="2631890"/>
              <a:ext cx="325608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Lorem ipsum dolor sit amet, consectetur adipiscing elit. Integer dolor quam, pretium eu placerat eu semper et nunc. Nullam ut turpis dictum luctus mi quis luctus lorem. </a:t>
              </a:r>
              <a:endParaRPr lang="en-GB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26"/>
          <p:cNvGrpSpPr/>
          <p:nvPr/>
        </p:nvGrpSpPr>
        <p:grpSpPr>
          <a:xfrm flipH="1">
            <a:off x="1812872" y="2049135"/>
            <a:ext cx="3256083" cy="1134998"/>
            <a:chOff x="8512415" y="2327889"/>
            <a:chExt cx="3256083" cy="1134998"/>
          </a:xfrm>
        </p:grpSpPr>
        <p:sp>
          <p:nvSpPr>
            <p:cNvPr id="38" name="TextBox 27"/>
            <p:cNvSpPr txBox="1"/>
            <p:nvPr/>
          </p:nvSpPr>
          <p:spPr>
            <a:xfrm>
              <a:off x="8512415" y="2327889"/>
              <a:ext cx="22934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IT’S THE DEFAULT TEXT</a:t>
              </a:r>
              <a:endParaRPr 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9" name="Rectangle 28"/>
            <p:cNvSpPr/>
            <p:nvPr/>
          </p:nvSpPr>
          <p:spPr>
            <a:xfrm>
              <a:off x="8512415" y="2631890"/>
              <a:ext cx="325608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GB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Lorem ipsum dolor sit amet, consectetur adipiscing elit. Integer dolor quam, pretium eu placerat eu semper et nunc. Nullam ut turpis dictum luctus mi quis luctus lorem. </a:t>
              </a:r>
              <a:endParaRPr lang="en-GB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0" name="Group 30"/>
          <p:cNvGrpSpPr/>
          <p:nvPr/>
        </p:nvGrpSpPr>
        <p:grpSpPr>
          <a:xfrm flipH="1">
            <a:off x="1009627" y="4594115"/>
            <a:ext cx="3256083" cy="1134998"/>
            <a:chOff x="8512415" y="2327889"/>
            <a:chExt cx="3256083" cy="1134998"/>
          </a:xfrm>
        </p:grpSpPr>
        <p:sp>
          <p:nvSpPr>
            <p:cNvPr id="41" name="TextBox 31"/>
            <p:cNvSpPr txBox="1"/>
            <p:nvPr/>
          </p:nvSpPr>
          <p:spPr>
            <a:xfrm>
              <a:off x="8512415" y="2327889"/>
              <a:ext cx="229344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IT’S THE DEFAULT TEXT</a:t>
              </a:r>
              <a:endParaRPr 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2" name="Rectangle 32"/>
            <p:cNvSpPr/>
            <p:nvPr/>
          </p:nvSpPr>
          <p:spPr>
            <a:xfrm>
              <a:off x="8512415" y="2631890"/>
              <a:ext cx="3256083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GB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Lorem ipsum dolor sit amet, consectetur adipiscing elit. Integer dolor quam, pretium eu placerat eu semper et nunc. Nullam ut turpis dictum luctus mi quis luctus lorem. </a:t>
              </a:r>
              <a:endParaRPr lang="en-GB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582617" y="2374752"/>
            <a:ext cx="5232551" cy="2865540"/>
            <a:chOff x="1207624" y="2204864"/>
            <a:chExt cx="5232551" cy="2865540"/>
          </a:xfrm>
        </p:grpSpPr>
        <p:sp>
          <p:nvSpPr>
            <p:cNvPr id="4" name="Freeform: Shape 1"/>
            <p:cNvSpPr/>
            <p:nvPr/>
          </p:nvSpPr>
          <p:spPr>
            <a:xfrm>
              <a:off x="3153878" y="2204864"/>
              <a:ext cx="1341041" cy="286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33"/>
                  </a:moveTo>
                  <a:cubicBezTo>
                    <a:pt x="0" y="382"/>
                    <a:pt x="705" y="0"/>
                    <a:pt x="1596" y="0"/>
                  </a:cubicBezTo>
                  <a:cubicBezTo>
                    <a:pt x="20004" y="0"/>
                    <a:pt x="20004" y="0"/>
                    <a:pt x="20004" y="0"/>
                  </a:cubicBezTo>
                  <a:cubicBezTo>
                    <a:pt x="20895" y="0"/>
                    <a:pt x="21600" y="382"/>
                    <a:pt x="21600" y="833"/>
                  </a:cubicBezTo>
                  <a:cubicBezTo>
                    <a:pt x="21600" y="20767"/>
                    <a:pt x="21600" y="20767"/>
                    <a:pt x="21600" y="20767"/>
                  </a:cubicBezTo>
                  <a:cubicBezTo>
                    <a:pt x="21600" y="21218"/>
                    <a:pt x="20895" y="21600"/>
                    <a:pt x="20004" y="21600"/>
                  </a:cubicBezTo>
                  <a:cubicBezTo>
                    <a:pt x="1596" y="21600"/>
                    <a:pt x="1596" y="21600"/>
                    <a:pt x="1596" y="21600"/>
                  </a:cubicBezTo>
                  <a:cubicBezTo>
                    <a:pt x="705" y="21600"/>
                    <a:pt x="0" y="21218"/>
                    <a:pt x="0" y="20767"/>
                  </a:cubicBezTo>
                  <a:lnTo>
                    <a:pt x="0" y="833"/>
                  </a:lnTo>
                  <a:close/>
                </a:path>
              </a:pathLst>
            </a:custGeom>
            <a:noFill/>
            <a:ln w="38100" cap="flat">
              <a:solidFill>
                <a:schemeClr val="tx2">
                  <a:alpha val="41673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5" name="Freeform: Shape 2"/>
            <p:cNvSpPr/>
            <p:nvPr/>
          </p:nvSpPr>
          <p:spPr>
            <a:xfrm>
              <a:off x="1811524" y="2204864"/>
              <a:ext cx="1342354" cy="286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557"/>
                  </a:moveTo>
                  <a:cubicBezTo>
                    <a:pt x="0" y="833"/>
                    <a:pt x="0" y="833"/>
                    <a:pt x="0" y="833"/>
                  </a:cubicBezTo>
                  <a:cubicBezTo>
                    <a:pt x="0" y="382"/>
                    <a:pt x="741" y="0"/>
                    <a:pt x="1630" y="0"/>
                  </a:cubicBezTo>
                  <a:cubicBezTo>
                    <a:pt x="19970" y="0"/>
                    <a:pt x="19970" y="0"/>
                    <a:pt x="19970" y="0"/>
                  </a:cubicBezTo>
                  <a:cubicBezTo>
                    <a:pt x="20859" y="0"/>
                    <a:pt x="21600" y="382"/>
                    <a:pt x="21600" y="833"/>
                  </a:cubicBezTo>
                  <a:cubicBezTo>
                    <a:pt x="21600" y="20767"/>
                    <a:pt x="21600" y="20767"/>
                    <a:pt x="21600" y="20767"/>
                  </a:cubicBezTo>
                  <a:cubicBezTo>
                    <a:pt x="21600" y="21218"/>
                    <a:pt x="20859" y="21600"/>
                    <a:pt x="19970" y="21600"/>
                  </a:cubicBezTo>
                  <a:cubicBezTo>
                    <a:pt x="1630" y="21600"/>
                    <a:pt x="1630" y="21600"/>
                    <a:pt x="1630" y="21600"/>
                  </a:cubicBezTo>
                  <a:cubicBezTo>
                    <a:pt x="741" y="21600"/>
                    <a:pt x="0" y="21218"/>
                    <a:pt x="0" y="20767"/>
                  </a:cubicBezTo>
                  <a:cubicBezTo>
                    <a:pt x="0" y="16999"/>
                    <a:pt x="0" y="16999"/>
                    <a:pt x="0" y="16999"/>
                  </a:cubicBezTo>
                </a:path>
              </a:pathLst>
            </a:custGeom>
            <a:noFill/>
            <a:ln w="38100" cap="flat">
              <a:solidFill>
                <a:schemeClr val="tx2">
                  <a:alpha val="41673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6" name="Freeform: Shape 3"/>
            <p:cNvSpPr/>
            <p:nvPr/>
          </p:nvSpPr>
          <p:spPr>
            <a:xfrm>
              <a:off x="1710141" y="4280380"/>
              <a:ext cx="204717" cy="179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697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7" name="Freeform: Shape 4"/>
            <p:cNvSpPr/>
            <p:nvPr/>
          </p:nvSpPr>
          <p:spPr>
            <a:xfrm>
              <a:off x="4494918" y="2204864"/>
              <a:ext cx="1341330" cy="28655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35"/>
                  </a:moveTo>
                  <a:cubicBezTo>
                    <a:pt x="21600" y="20767"/>
                    <a:pt x="21600" y="20767"/>
                    <a:pt x="21600" y="20767"/>
                  </a:cubicBezTo>
                  <a:cubicBezTo>
                    <a:pt x="21600" y="21218"/>
                    <a:pt x="20895" y="21600"/>
                    <a:pt x="20004" y="21600"/>
                  </a:cubicBezTo>
                  <a:cubicBezTo>
                    <a:pt x="1596" y="21600"/>
                    <a:pt x="1596" y="21600"/>
                    <a:pt x="1596" y="21600"/>
                  </a:cubicBezTo>
                  <a:cubicBezTo>
                    <a:pt x="705" y="21600"/>
                    <a:pt x="0" y="21218"/>
                    <a:pt x="0" y="20767"/>
                  </a:cubicBezTo>
                  <a:cubicBezTo>
                    <a:pt x="0" y="833"/>
                    <a:pt x="0" y="833"/>
                    <a:pt x="0" y="833"/>
                  </a:cubicBezTo>
                  <a:cubicBezTo>
                    <a:pt x="0" y="382"/>
                    <a:pt x="705" y="0"/>
                    <a:pt x="1596" y="0"/>
                  </a:cubicBezTo>
                  <a:cubicBezTo>
                    <a:pt x="20004" y="0"/>
                    <a:pt x="20004" y="0"/>
                    <a:pt x="20004" y="0"/>
                  </a:cubicBezTo>
                  <a:cubicBezTo>
                    <a:pt x="20895" y="0"/>
                    <a:pt x="21600" y="382"/>
                    <a:pt x="21600" y="833"/>
                  </a:cubicBezTo>
                  <a:cubicBezTo>
                    <a:pt x="21600" y="4514"/>
                    <a:pt x="21600" y="4514"/>
                    <a:pt x="21600" y="4514"/>
                  </a:cubicBezTo>
                </a:path>
              </a:pathLst>
            </a:custGeom>
            <a:noFill/>
            <a:ln w="38100" cap="flat">
              <a:solidFill>
                <a:schemeClr val="tx2">
                  <a:alpha val="41673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8" name="Freeform: Shape 5"/>
            <p:cNvSpPr/>
            <p:nvPr/>
          </p:nvSpPr>
          <p:spPr>
            <a:xfrm>
              <a:off x="5734795" y="2739348"/>
              <a:ext cx="204858" cy="1775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0697" y="2160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  <a:round/>
            </a:ln>
          </p:spPr>
          <p:txBody>
            <a:bodyPr anchor="ctr"/>
            <a:lstStyle/>
            <a:p>
              <a:pPr algn="ctr"/>
              <a:endParaRPr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9" name="Freeform: Shape 6"/>
            <p:cNvSpPr/>
            <p:nvPr/>
          </p:nvSpPr>
          <p:spPr>
            <a:xfrm>
              <a:off x="1207624" y="3029429"/>
              <a:ext cx="1209430" cy="1207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88D4CD"/>
            </a:solidFill>
            <a:ln w="12700">
              <a:miter lim="400000"/>
            </a:ln>
          </p:spPr>
          <p:txBody>
            <a:bodyPr wrap="none" lIns="22860" rIns="22860" anchor="ctr">
              <a:normAutofit/>
            </a:bodyPr>
            <a:lstStyle/>
            <a:p>
              <a:pPr lvl="0" algn="ctr">
                <a:defRPr sz="2700">
                  <a:solidFill>
                    <a:srgbClr val="FFFFFF"/>
                  </a:solidFill>
                </a:defRPr>
              </a:pPr>
              <a:r>
                <a:rPr lang="zh-CN" altLang="en-US" sz="1200" dirty="0">
                  <a:solidFill>
                    <a:schemeClr val="bg1">
                      <a:lumMod val="100000"/>
                    </a:schemeClr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rPr>
                <a:t>输入标题文本</a:t>
              </a:r>
              <a:endParaRPr lang="zh-CN" altLang="en-US" sz="1200" dirty="0">
                <a:solidFill>
                  <a:schemeClr val="bg1">
                    <a:lumMod val="100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0" name="Freeform: Shape 7"/>
            <p:cNvSpPr/>
            <p:nvPr/>
          </p:nvSpPr>
          <p:spPr>
            <a:xfrm>
              <a:off x="2550659" y="3029429"/>
              <a:ext cx="1207436" cy="1207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88D4CD"/>
            </a:solidFill>
            <a:ln w="12700">
              <a:miter lim="400000"/>
            </a:ln>
          </p:spPr>
          <p:txBody>
            <a:bodyPr wrap="none" lIns="35719" tIns="35719" rIns="35719" bIns="35719" anchor="ctr">
              <a:normAutofit/>
            </a:bodyPr>
            <a:lstStyle/>
            <a:p>
              <a:pPr lvl="0" algn="ctr">
                <a:defRPr sz="3200">
                  <a:solidFill>
                    <a:srgbClr val="FFFFFF"/>
                  </a:solidFill>
                </a:defRPr>
              </a:pPr>
              <a:r>
                <a:rPr lang="zh-CN" altLang="en-US" sz="1200" dirty="0">
                  <a:solidFill>
                    <a:schemeClr val="bg1">
                      <a:lumMod val="100000"/>
                    </a:schemeClr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rPr>
                <a:t>输入标题文本</a:t>
              </a:r>
              <a:endParaRPr lang="zh-CN" altLang="en-US" sz="1200" dirty="0">
                <a:solidFill>
                  <a:schemeClr val="bg1">
                    <a:lumMod val="100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1" name="Freeform: Shape 8"/>
            <p:cNvSpPr/>
            <p:nvPr/>
          </p:nvSpPr>
          <p:spPr>
            <a:xfrm>
              <a:off x="3892334" y="3042764"/>
              <a:ext cx="1207436" cy="1207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88D4CD"/>
            </a:solidFill>
            <a:ln w="12700">
              <a:miter lim="400000"/>
            </a:ln>
          </p:spPr>
          <p:txBody>
            <a:bodyPr wrap="none" lIns="35719" tIns="35719" rIns="35719" bIns="35719" anchor="ctr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100000"/>
                    </a:schemeClr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rPr>
                <a:t>输入标题文本</a:t>
              </a:r>
              <a:endParaRPr lang="zh-CN" altLang="en-US" sz="1200" dirty="0">
                <a:solidFill>
                  <a:schemeClr val="bg1">
                    <a:lumMod val="100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2" name="Freeform: Shape 9"/>
            <p:cNvSpPr/>
            <p:nvPr/>
          </p:nvSpPr>
          <p:spPr>
            <a:xfrm>
              <a:off x="5232739" y="3029429"/>
              <a:ext cx="1207436" cy="1207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88D4CD"/>
            </a:solidFill>
            <a:ln w="12700">
              <a:miter lim="400000"/>
            </a:ln>
          </p:spPr>
          <p:txBody>
            <a:bodyPr wrap="none" lIns="35719" tIns="35719" rIns="35719" bIns="35719" anchor="ctr">
              <a:normAutofit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100000"/>
                    </a:schemeClr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sym typeface="字魂58号-创中黑" panose="00000500000000000000" pitchFamily="2" charset="-122"/>
                </a:rPr>
                <a:t>输入标题文本</a:t>
              </a:r>
              <a:endParaRPr lang="zh-CN" altLang="en-US" sz="1200" dirty="0">
                <a:solidFill>
                  <a:schemeClr val="bg1">
                    <a:lumMod val="100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13" name="Freeform: Shape 14"/>
          <p:cNvSpPr/>
          <p:nvPr/>
        </p:nvSpPr>
        <p:spPr>
          <a:xfrm>
            <a:off x="6854772" y="2423745"/>
            <a:ext cx="306242" cy="306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88D4CD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15" name="Freeform: Shape 16"/>
          <p:cNvSpPr/>
          <p:nvPr/>
        </p:nvSpPr>
        <p:spPr>
          <a:xfrm>
            <a:off x="6854772" y="3231482"/>
            <a:ext cx="306242" cy="306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88D4CD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16" name="Freeform: Shape 17"/>
          <p:cNvSpPr/>
          <p:nvPr/>
        </p:nvSpPr>
        <p:spPr>
          <a:xfrm>
            <a:off x="6854772" y="4058269"/>
            <a:ext cx="306242" cy="306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88D4CD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14" name="Freeform: Shape 15"/>
          <p:cNvSpPr/>
          <p:nvPr/>
        </p:nvSpPr>
        <p:spPr>
          <a:xfrm>
            <a:off x="6854772" y="4885056"/>
            <a:ext cx="306242" cy="306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88D4CD"/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25" name="išľíďè"/>
          <p:cNvSpPr/>
          <p:nvPr/>
        </p:nvSpPr>
        <p:spPr bwMode="auto">
          <a:xfrm>
            <a:off x="7458699" y="2718580"/>
            <a:ext cx="3819324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GB" sz="12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Lorem ipsum dolor sit amet, consectetur adipiscing elit.</a:t>
            </a:r>
            <a:endParaRPr kumimoji="0" lang="en-GB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26" name="iSlíďè"/>
          <p:cNvSpPr txBox="1"/>
          <p:nvPr/>
        </p:nvSpPr>
        <p:spPr bwMode="auto">
          <a:xfrm>
            <a:off x="7458699" y="2367384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0000"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33" name="išľíďè"/>
          <p:cNvSpPr/>
          <p:nvPr/>
        </p:nvSpPr>
        <p:spPr bwMode="auto">
          <a:xfrm>
            <a:off x="7458699" y="3537724"/>
            <a:ext cx="3819324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GB" sz="12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Lorem ipsum dolor sit amet, consectetur adipiscing elit.</a:t>
            </a:r>
            <a:endParaRPr kumimoji="0" lang="en-GB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34" name="iSlíďè"/>
          <p:cNvSpPr txBox="1"/>
          <p:nvPr/>
        </p:nvSpPr>
        <p:spPr bwMode="auto">
          <a:xfrm>
            <a:off x="7458699" y="3186528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0000"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35" name="išľíďè"/>
          <p:cNvSpPr/>
          <p:nvPr/>
        </p:nvSpPr>
        <p:spPr bwMode="auto">
          <a:xfrm>
            <a:off x="7458699" y="4372154"/>
            <a:ext cx="3819324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GB" sz="12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Lorem ipsum dolor sit amet, consectetur adipiscing elit.</a:t>
            </a:r>
            <a:endParaRPr kumimoji="0" lang="en-GB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36" name="iSlíďè"/>
          <p:cNvSpPr txBox="1"/>
          <p:nvPr/>
        </p:nvSpPr>
        <p:spPr bwMode="auto">
          <a:xfrm>
            <a:off x="7458699" y="4020958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0000"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37" name="išľíďè"/>
          <p:cNvSpPr/>
          <p:nvPr/>
        </p:nvSpPr>
        <p:spPr bwMode="auto">
          <a:xfrm>
            <a:off x="7458699" y="5191298"/>
            <a:ext cx="3819324" cy="557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Autofit/>
          </a:bodyPr>
          <a:lstStyle/>
          <a:p>
            <a:pPr marL="0" marR="0" lvl="0" indent="0" algn="l" defTabSz="913765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GB" sz="120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Lorem ipsum dolor sit amet, consectetur adipiscing elit.</a:t>
            </a:r>
            <a:endParaRPr kumimoji="0" lang="en-GB" altLang="en-US" sz="12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38" name="iSlíďè"/>
          <p:cNvSpPr txBox="1"/>
          <p:nvPr/>
        </p:nvSpPr>
        <p:spPr bwMode="auto">
          <a:xfrm>
            <a:off x="7458699" y="4840102"/>
            <a:ext cx="1438709" cy="351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rIns="90000">
            <a:normAutofit fontScale="90000" lnSpcReduction="10000"/>
          </a:bodyPr>
          <a:lstStyle/>
          <a:p>
            <a:pPr marL="0" marR="0" lvl="0" indent="0" algn="l" defTabSz="913765" rtl="0" eaLnBrk="1" fontAlgn="auto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标题文本预设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07390" y="113665"/>
            <a:ext cx="281559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en Jyuu Gothic P Normal" panose="020B0202020203020207" pitchFamily="34" charset="-128"/>
              </a:rPr>
              <a:t>输入标题内容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en Jyuu Gothic P Normal" panose="020B0202020203020207" pitchFamily="34" charset="-128"/>
            </a:endParaRPr>
          </a:p>
        </p:txBody>
      </p:sp>
      <p:pic>
        <p:nvPicPr>
          <p:cNvPr id="17" name="图片 16" descr="11"/>
          <p:cNvPicPr>
            <a:picLocks noChangeAspect="1"/>
          </p:cNvPicPr>
          <p:nvPr/>
        </p:nvPicPr>
        <p:blipFill>
          <a:blip r:embed="rId2"/>
          <a:srcRect l="-84" t="104" r="60262" b="84005"/>
          <a:stretch>
            <a:fillRect/>
          </a:stretch>
        </p:blipFill>
        <p:spPr>
          <a:xfrm rot="5400000" flipV="1">
            <a:off x="-311150" y="311150"/>
            <a:ext cx="1329690" cy="7073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1"/>
          <p:cNvPicPr>
            <a:picLocks noChangeAspect="1"/>
          </p:cNvPicPr>
          <p:nvPr/>
        </p:nvPicPr>
        <p:blipFill>
          <a:blip r:embed="rId1"/>
          <a:srcRect l="-84" t="104" r="24863" b="-104"/>
          <a:stretch>
            <a:fillRect/>
          </a:stretch>
        </p:blipFill>
        <p:spPr>
          <a:xfrm rot="5400000">
            <a:off x="2656840" y="-2677160"/>
            <a:ext cx="6877685" cy="12192000"/>
          </a:xfrm>
          <a:prstGeom prst="rect">
            <a:avLst/>
          </a:prstGeom>
        </p:spPr>
      </p:pic>
      <p:sp>
        <p:nvSpPr>
          <p:cNvPr id="42" name="矩形 41"/>
          <p:cNvSpPr/>
          <p:nvPr/>
        </p:nvSpPr>
        <p:spPr>
          <a:xfrm>
            <a:off x="5171163" y="4105216"/>
            <a:ext cx="3829050" cy="70675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defTabSz="85217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spc="788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添加标题内容</a:t>
            </a:r>
            <a:endParaRPr lang="zh-CN" altLang="en-US" sz="4000" b="1" spc="788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819455" y="4886176"/>
            <a:ext cx="4136004" cy="2945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15" spc="788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General idea of activity</a:t>
            </a:r>
            <a:endParaRPr lang="en-US" altLang="zh-CN" sz="1315" spc="788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44" name="TextBox 10"/>
          <p:cNvSpPr txBox="1"/>
          <p:nvPr/>
        </p:nvSpPr>
        <p:spPr>
          <a:xfrm>
            <a:off x="3208482" y="5206530"/>
            <a:ext cx="5651213" cy="552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sz="1050" spc="198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Light" charset="0"/>
                <a:sym typeface="字魂58号-创中黑" panose="00000500000000000000" pitchFamily="2" charset="-122"/>
              </a:rPr>
              <a:t>A company is an association or collection of individuals, whether natural persons, legal persons, or a mixture of both. </a:t>
            </a:r>
            <a:endParaRPr lang="en-US" sz="1050" spc="198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 Light" charset="0"/>
              <a:sym typeface="字魂58号-创中黑" panose="00000500000000000000" pitchFamily="2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949041" y="2819667"/>
            <a:ext cx="4273550" cy="1198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7200" b="1" dirty="0">
                <a:solidFill>
                  <a:srgbClr val="88D4C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PART  04</a:t>
            </a:r>
            <a:endParaRPr lang="en-US" altLang="zh-CN" sz="7200" b="1" dirty="0">
              <a:solidFill>
                <a:srgbClr val="88D4CD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1"/>
          <p:cNvGrpSpPr/>
          <p:nvPr/>
        </p:nvGrpSpPr>
        <p:grpSpPr>
          <a:xfrm>
            <a:off x="975030" y="1363160"/>
            <a:ext cx="9939034" cy="2713457"/>
            <a:chOff x="1186568" y="998508"/>
            <a:chExt cx="10086279" cy="2949207"/>
          </a:xfrm>
        </p:grpSpPr>
        <p:sp>
          <p:nvSpPr>
            <p:cNvPr id="6" name="Freeform: Shape 2"/>
            <p:cNvSpPr/>
            <p:nvPr/>
          </p:nvSpPr>
          <p:spPr bwMode="auto">
            <a:xfrm>
              <a:off x="1186568" y="3402143"/>
              <a:ext cx="2556284" cy="545569"/>
            </a:xfrm>
            <a:custGeom>
              <a:avLst/>
              <a:gdLst>
                <a:gd name="T0" fmla="*/ 5715 w 5760"/>
                <a:gd name="T1" fmla="*/ 3576 h 3576"/>
                <a:gd name="T2" fmla="*/ 5551 w 5760"/>
                <a:gd name="T3" fmla="*/ 3566 h 3576"/>
                <a:gd name="T4" fmla="*/ 5360 w 5760"/>
                <a:gd name="T5" fmla="*/ 3536 h 3576"/>
                <a:gd name="T6" fmla="*/ 5138 w 5760"/>
                <a:gd name="T7" fmla="*/ 3476 h 3576"/>
                <a:gd name="T8" fmla="*/ 4992 w 5760"/>
                <a:gd name="T9" fmla="*/ 3417 h 3576"/>
                <a:gd name="T10" fmla="*/ 4875 w 5760"/>
                <a:gd name="T11" fmla="*/ 3357 h 3576"/>
                <a:gd name="T12" fmla="*/ 4762 w 5760"/>
                <a:gd name="T13" fmla="*/ 3282 h 3576"/>
                <a:gd name="T14" fmla="*/ 4653 w 5760"/>
                <a:gd name="T15" fmla="*/ 3192 h 3576"/>
                <a:gd name="T16" fmla="*/ 4553 w 5760"/>
                <a:gd name="T17" fmla="*/ 3087 h 3576"/>
                <a:gd name="T18" fmla="*/ 4463 w 5760"/>
                <a:gd name="T19" fmla="*/ 2962 h 3576"/>
                <a:gd name="T20" fmla="*/ 4387 w 5760"/>
                <a:gd name="T21" fmla="*/ 2820 h 3576"/>
                <a:gd name="T22" fmla="*/ 4338 w 5760"/>
                <a:gd name="T23" fmla="*/ 2699 h 3576"/>
                <a:gd name="T24" fmla="*/ 4249 w 5760"/>
                <a:gd name="T25" fmla="*/ 2419 h 3576"/>
                <a:gd name="T26" fmla="*/ 4139 w 5760"/>
                <a:gd name="T27" fmla="*/ 1990 h 3576"/>
                <a:gd name="T28" fmla="*/ 3995 w 5760"/>
                <a:gd name="T29" fmla="*/ 1414 h 3576"/>
                <a:gd name="T30" fmla="*/ 3892 w 5760"/>
                <a:gd name="T31" fmla="*/ 1074 h 3576"/>
                <a:gd name="T32" fmla="*/ 3814 w 5760"/>
                <a:gd name="T33" fmla="*/ 859 h 3576"/>
                <a:gd name="T34" fmla="*/ 3725 w 5760"/>
                <a:gd name="T35" fmla="*/ 658 h 3576"/>
                <a:gd name="T36" fmla="*/ 3625 w 5760"/>
                <a:gd name="T37" fmla="*/ 475 h 3576"/>
                <a:gd name="T38" fmla="*/ 3510 w 5760"/>
                <a:gd name="T39" fmla="*/ 317 h 3576"/>
                <a:gd name="T40" fmla="*/ 3381 w 5760"/>
                <a:gd name="T41" fmla="*/ 185 h 3576"/>
                <a:gd name="T42" fmla="*/ 3234 w 5760"/>
                <a:gd name="T43" fmla="*/ 85 h 3576"/>
                <a:gd name="T44" fmla="*/ 3153 w 5760"/>
                <a:gd name="T45" fmla="*/ 49 h 3576"/>
                <a:gd name="T46" fmla="*/ 3067 w 5760"/>
                <a:gd name="T47" fmla="*/ 23 h 3576"/>
                <a:gd name="T48" fmla="*/ 2977 w 5760"/>
                <a:gd name="T49" fmla="*/ 6 h 3576"/>
                <a:gd name="T50" fmla="*/ 2881 w 5760"/>
                <a:gd name="T51" fmla="*/ 0 h 3576"/>
                <a:gd name="T52" fmla="*/ 2807 w 5760"/>
                <a:gd name="T53" fmla="*/ 3 h 3576"/>
                <a:gd name="T54" fmla="*/ 2715 w 5760"/>
                <a:gd name="T55" fmla="*/ 17 h 3576"/>
                <a:gd name="T56" fmla="*/ 2628 w 5760"/>
                <a:gd name="T57" fmla="*/ 41 h 3576"/>
                <a:gd name="T58" fmla="*/ 2546 w 5760"/>
                <a:gd name="T59" fmla="*/ 76 h 3576"/>
                <a:gd name="T60" fmla="*/ 2414 w 5760"/>
                <a:gd name="T61" fmla="*/ 157 h 3576"/>
                <a:gd name="T62" fmla="*/ 2280 w 5760"/>
                <a:gd name="T63" fmla="*/ 281 h 3576"/>
                <a:gd name="T64" fmla="*/ 2162 w 5760"/>
                <a:gd name="T65" fmla="*/ 433 h 3576"/>
                <a:gd name="T66" fmla="*/ 2059 w 5760"/>
                <a:gd name="T67" fmla="*/ 610 h 3576"/>
                <a:gd name="T68" fmla="*/ 1968 w 5760"/>
                <a:gd name="T69" fmla="*/ 807 h 3576"/>
                <a:gd name="T70" fmla="*/ 1888 w 5760"/>
                <a:gd name="T71" fmla="*/ 1019 h 3576"/>
                <a:gd name="T72" fmla="*/ 1799 w 5760"/>
                <a:gd name="T73" fmla="*/ 1300 h 3576"/>
                <a:gd name="T74" fmla="*/ 1677 w 5760"/>
                <a:gd name="T75" fmla="*/ 1762 h 3576"/>
                <a:gd name="T76" fmla="*/ 1539 w 5760"/>
                <a:gd name="T77" fmla="*/ 2316 h 3576"/>
                <a:gd name="T78" fmla="*/ 1438 w 5760"/>
                <a:gd name="T79" fmla="*/ 2656 h 3576"/>
                <a:gd name="T80" fmla="*/ 1391 w 5760"/>
                <a:gd name="T81" fmla="*/ 2781 h 3576"/>
                <a:gd name="T82" fmla="*/ 1318 w 5760"/>
                <a:gd name="T83" fmla="*/ 2929 h 3576"/>
                <a:gd name="T84" fmla="*/ 1231 w 5760"/>
                <a:gd name="T85" fmla="*/ 3057 h 3576"/>
                <a:gd name="T86" fmla="*/ 1133 w 5760"/>
                <a:gd name="T87" fmla="*/ 3168 h 3576"/>
                <a:gd name="T88" fmla="*/ 1026 w 5760"/>
                <a:gd name="T89" fmla="*/ 3261 h 3576"/>
                <a:gd name="T90" fmla="*/ 914 w 5760"/>
                <a:gd name="T91" fmla="*/ 3339 h 3576"/>
                <a:gd name="T92" fmla="*/ 798 w 5760"/>
                <a:gd name="T93" fmla="*/ 3403 h 3576"/>
                <a:gd name="T94" fmla="*/ 681 w 5760"/>
                <a:gd name="T95" fmla="*/ 3454 h 3576"/>
                <a:gd name="T96" fmla="*/ 454 w 5760"/>
                <a:gd name="T97" fmla="*/ 3524 h 3576"/>
                <a:gd name="T98" fmla="*/ 253 w 5760"/>
                <a:gd name="T99" fmla="*/ 3561 h 3576"/>
                <a:gd name="T100" fmla="*/ 98 w 5760"/>
                <a:gd name="T101" fmla="*/ 3574 h 3576"/>
                <a:gd name="T102" fmla="*/ 5760 w 5760"/>
                <a:gd name="T103" fmla="*/ 3575 h 3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60" h="3576">
                  <a:moveTo>
                    <a:pt x="5760" y="3575"/>
                  </a:moveTo>
                  <a:lnTo>
                    <a:pt x="5760" y="3575"/>
                  </a:lnTo>
                  <a:lnTo>
                    <a:pt x="5748" y="3575"/>
                  </a:lnTo>
                  <a:lnTo>
                    <a:pt x="5715" y="3576"/>
                  </a:lnTo>
                  <a:lnTo>
                    <a:pt x="5662" y="3574"/>
                  </a:lnTo>
                  <a:lnTo>
                    <a:pt x="5628" y="3573"/>
                  </a:lnTo>
                  <a:lnTo>
                    <a:pt x="5591" y="3570"/>
                  </a:lnTo>
                  <a:lnTo>
                    <a:pt x="5551" y="3566"/>
                  </a:lnTo>
                  <a:lnTo>
                    <a:pt x="5507" y="3561"/>
                  </a:lnTo>
                  <a:lnTo>
                    <a:pt x="5461" y="3554"/>
                  </a:lnTo>
                  <a:lnTo>
                    <a:pt x="5412" y="3546"/>
                  </a:lnTo>
                  <a:lnTo>
                    <a:pt x="5360" y="3536"/>
                  </a:lnTo>
                  <a:lnTo>
                    <a:pt x="5306" y="3524"/>
                  </a:lnTo>
                  <a:lnTo>
                    <a:pt x="5251" y="3511"/>
                  </a:lnTo>
                  <a:lnTo>
                    <a:pt x="5195" y="3494"/>
                  </a:lnTo>
                  <a:lnTo>
                    <a:pt x="5138" y="3476"/>
                  </a:lnTo>
                  <a:lnTo>
                    <a:pt x="5079" y="3454"/>
                  </a:lnTo>
                  <a:lnTo>
                    <a:pt x="5050" y="3443"/>
                  </a:lnTo>
                  <a:lnTo>
                    <a:pt x="5021" y="3430"/>
                  </a:lnTo>
                  <a:lnTo>
                    <a:pt x="4992" y="3417"/>
                  </a:lnTo>
                  <a:lnTo>
                    <a:pt x="4963" y="3403"/>
                  </a:lnTo>
                  <a:lnTo>
                    <a:pt x="4933" y="3388"/>
                  </a:lnTo>
                  <a:lnTo>
                    <a:pt x="4904" y="3373"/>
                  </a:lnTo>
                  <a:lnTo>
                    <a:pt x="4875" y="3357"/>
                  </a:lnTo>
                  <a:lnTo>
                    <a:pt x="4846" y="3339"/>
                  </a:lnTo>
                  <a:lnTo>
                    <a:pt x="4818" y="3321"/>
                  </a:lnTo>
                  <a:lnTo>
                    <a:pt x="4790" y="3302"/>
                  </a:lnTo>
                  <a:lnTo>
                    <a:pt x="4762" y="3282"/>
                  </a:lnTo>
                  <a:lnTo>
                    <a:pt x="4734" y="3261"/>
                  </a:lnTo>
                  <a:lnTo>
                    <a:pt x="4707" y="3239"/>
                  </a:lnTo>
                  <a:lnTo>
                    <a:pt x="4680" y="3216"/>
                  </a:lnTo>
                  <a:lnTo>
                    <a:pt x="4653" y="3192"/>
                  </a:lnTo>
                  <a:lnTo>
                    <a:pt x="4627" y="3168"/>
                  </a:lnTo>
                  <a:lnTo>
                    <a:pt x="4602" y="3142"/>
                  </a:lnTo>
                  <a:lnTo>
                    <a:pt x="4577" y="3115"/>
                  </a:lnTo>
                  <a:lnTo>
                    <a:pt x="4553" y="3087"/>
                  </a:lnTo>
                  <a:lnTo>
                    <a:pt x="4529" y="3057"/>
                  </a:lnTo>
                  <a:lnTo>
                    <a:pt x="4507" y="3027"/>
                  </a:lnTo>
                  <a:lnTo>
                    <a:pt x="4484" y="2996"/>
                  </a:lnTo>
                  <a:lnTo>
                    <a:pt x="4463" y="2962"/>
                  </a:lnTo>
                  <a:lnTo>
                    <a:pt x="4443" y="2929"/>
                  </a:lnTo>
                  <a:lnTo>
                    <a:pt x="4423" y="2893"/>
                  </a:lnTo>
                  <a:lnTo>
                    <a:pt x="4404" y="2858"/>
                  </a:lnTo>
                  <a:lnTo>
                    <a:pt x="4387" y="2820"/>
                  </a:lnTo>
                  <a:lnTo>
                    <a:pt x="4369" y="2781"/>
                  </a:lnTo>
                  <a:lnTo>
                    <a:pt x="4369" y="2781"/>
                  </a:lnTo>
                  <a:lnTo>
                    <a:pt x="4353" y="2741"/>
                  </a:lnTo>
                  <a:lnTo>
                    <a:pt x="4338" y="2699"/>
                  </a:lnTo>
                  <a:lnTo>
                    <a:pt x="4322" y="2656"/>
                  </a:lnTo>
                  <a:lnTo>
                    <a:pt x="4308" y="2610"/>
                  </a:lnTo>
                  <a:lnTo>
                    <a:pt x="4278" y="2517"/>
                  </a:lnTo>
                  <a:lnTo>
                    <a:pt x="4249" y="2419"/>
                  </a:lnTo>
                  <a:lnTo>
                    <a:pt x="4221" y="2316"/>
                  </a:lnTo>
                  <a:lnTo>
                    <a:pt x="4194" y="2210"/>
                  </a:lnTo>
                  <a:lnTo>
                    <a:pt x="4166" y="2101"/>
                  </a:lnTo>
                  <a:lnTo>
                    <a:pt x="4139" y="1990"/>
                  </a:lnTo>
                  <a:lnTo>
                    <a:pt x="4083" y="1762"/>
                  </a:lnTo>
                  <a:lnTo>
                    <a:pt x="4055" y="1646"/>
                  </a:lnTo>
                  <a:lnTo>
                    <a:pt x="4025" y="1530"/>
                  </a:lnTo>
                  <a:lnTo>
                    <a:pt x="3995" y="1414"/>
                  </a:lnTo>
                  <a:lnTo>
                    <a:pt x="3962" y="1300"/>
                  </a:lnTo>
                  <a:lnTo>
                    <a:pt x="3928" y="1186"/>
                  </a:lnTo>
                  <a:lnTo>
                    <a:pt x="3910" y="1130"/>
                  </a:lnTo>
                  <a:lnTo>
                    <a:pt x="3892" y="1074"/>
                  </a:lnTo>
                  <a:lnTo>
                    <a:pt x="3873" y="1019"/>
                  </a:lnTo>
                  <a:lnTo>
                    <a:pt x="3854" y="965"/>
                  </a:lnTo>
                  <a:lnTo>
                    <a:pt x="3834" y="912"/>
                  </a:lnTo>
                  <a:lnTo>
                    <a:pt x="3814" y="859"/>
                  </a:lnTo>
                  <a:lnTo>
                    <a:pt x="3792" y="807"/>
                  </a:lnTo>
                  <a:lnTo>
                    <a:pt x="3771" y="756"/>
                  </a:lnTo>
                  <a:lnTo>
                    <a:pt x="3748" y="707"/>
                  </a:lnTo>
                  <a:lnTo>
                    <a:pt x="3725" y="658"/>
                  </a:lnTo>
                  <a:lnTo>
                    <a:pt x="3702" y="610"/>
                  </a:lnTo>
                  <a:lnTo>
                    <a:pt x="3677" y="564"/>
                  </a:lnTo>
                  <a:lnTo>
                    <a:pt x="3651" y="519"/>
                  </a:lnTo>
                  <a:lnTo>
                    <a:pt x="3625" y="475"/>
                  </a:lnTo>
                  <a:lnTo>
                    <a:pt x="3598" y="433"/>
                  </a:lnTo>
                  <a:lnTo>
                    <a:pt x="3570" y="392"/>
                  </a:lnTo>
                  <a:lnTo>
                    <a:pt x="3541" y="353"/>
                  </a:lnTo>
                  <a:lnTo>
                    <a:pt x="3510" y="317"/>
                  </a:lnTo>
                  <a:lnTo>
                    <a:pt x="3480" y="281"/>
                  </a:lnTo>
                  <a:lnTo>
                    <a:pt x="3448" y="246"/>
                  </a:lnTo>
                  <a:lnTo>
                    <a:pt x="3415" y="215"/>
                  </a:lnTo>
                  <a:lnTo>
                    <a:pt x="3381" y="185"/>
                  </a:lnTo>
                  <a:lnTo>
                    <a:pt x="3346" y="157"/>
                  </a:lnTo>
                  <a:lnTo>
                    <a:pt x="3309" y="131"/>
                  </a:lnTo>
                  <a:lnTo>
                    <a:pt x="3273" y="107"/>
                  </a:lnTo>
                  <a:lnTo>
                    <a:pt x="3234" y="85"/>
                  </a:lnTo>
                  <a:lnTo>
                    <a:pt x="3214" y="76"/>
                  </a:lnTo>
                  <a:lnTo>
                    <a:pt x="3194" y="66"/>
                  </a:lnTo>
                  <a:lnTo>
                    <a:pt x="3174" y="57"/>
                  </a:lnTo>
                  <a:lnTo>
                    <a:pt x="3153" y="49"/>
                  </a:lnTo>
                  <a:lnTo>
                    <a:pt x="3132" y="41"/>
                  </a:lnTo>
                  <a:lnTo>
                    <a:pt x="3111" y="35"/>
                  </a:lnTo>
                  <a:lnTo>
                    <a:pt x="3089" y="28"/>
                  </a:lnTo>
                  <a:lnTo>
                    <a:pt x="3067" y="23"/>
                  </a:lnTo>
                  <a:lnTo>
                    <a:pt x="3046" y="17"/>
                  </a:lnTo>
                  <a:lnTo>
                    <a:pt x="3023" y="13"/>
                  </a:lnTo>
                  <a:lnTo>
                    <a:pt x="2999" y="10"/>
                  </a:lnTo>
                  <a:lnTo>
                    <a:pt x="2977" y="6"/>
                  </a:lnTo>
                  <a:lnTo>
                    <a:pt x="2953" y="3"/>
                  </a:lnTo>
                  <a:lnTo>
                    <a:pt x="2929" y="2"/>
                  </a:lnTo>
                  <a:lnTo>
                    <a:pt x="2904" y="1"/>
                  </a:lnTo>
                  <a:lnTo>
                    <a:pt x="2881" y="0"/>
                  </a:lnTo>
                  <a:lnTo>
                    <a:pt x="2881" y="0"/>
                  </a:lnTo>
                  <a:lnTo>
                    <a:pt x="2856" y="1"/>
                  </a:lnTo>
                  <a:lnTo>
                    <a:pt x="2831" y="2"/>
                  </a:lnTo>
                  <a:lnTo>
                    <a:pt x="2807" y="3"/>
                  </a:lnTo>
                  <a:lnTo>
                    <a:pt x="2783" y="6"/>
                  </a:lnTo>
                  <a:lnTo>
                    <a:pt x="2761" y="10"/>
                  </a:lnTo>
                  <a:lnTo>
                    <a:pt x="2738" y="13"/>
                  </a:lnTo>
                  <a:lnTo>
                    <a:pt x="2715" y="17"/>
                  </a:lnTo>
                  <a:lnTo>
                    <a:pt x="2693" y="23"/>
                  </a:lnTo>
                  <a:lnTo>
                    <a:pt x="2671" y="28"/>
                  </a:lnTo>
                  <a:lnTo>
                    <a:pt x="2649" y="35"/>
                  </a:lnTo>
                  <a:lnTo>
                    <a:pt x="2628" y="41"/>
                  </a:lnTo>
                  <a:lnTo>
                    <a:pt x="2607" y="49"/>
                  </a:lnTo>
                  <a:lnTo>
                    <a:pt x="2587" y="57"/>
                  </a:lnTo>
                  <a:lnTo>
                    <a:pt x="2566" y="66"/>
                  </a:lnTo>
                  <a:lnTo>
                    <a:pt x="2546" y="76"/>
                  </a:lnTo>
                  <a:lnTo>
                    <a:pt x="2526" y="85"/>
                  </a:lnTo>
                  <a:lnTo>
                    <a:pt x="2487" y="107"/>
                  </a:lnTo>
                  <a:lnTo>
                    <a:pt x="2451" y="131"/>
                  </a:lnTo>
                  <a:lnTo>
                    <a:pt x="2414" y="157"/>
                  </a:lnTo>
                  <a:lnTo>
                    <a:pt x="2379" y="185"/>
                  </a:lnTo>
                  <a:lnTo>
                    <a:pt x="2345" y="215"/>
                  </a:lnTo>
                  <a:lnTo>
                    <a:pt x="2312" y="246"/>
                  </a:lnTo>
                  <a:lnTo>
                    <a:pt x="2280" y="281"/>
                  </a:lnTo>
                  <a:lnTo>
                    <a:pt x="2250" y="317"/>
                  </a:lnTo>
                  <a:lnTo>
                    <a:pt x="2219" y="353"/>
                  </a:lnTo>
                  <a:lnTo>
                    <a:pt x="2190" y="392"/>
                  </a:lnTo>
                  <a:lnTo>
                    <a:pt x="2162" y="433"/>
                  </a:lnTo>
                  <a:lnTo>
                    <a:pt x="2135" y="475"/>
                  </a:lnTo>
                  <a:lnTo>
                    <a:pt x="2109" y="519"/>
                  </a:lnTo>
                  <a:lnTo>
                    <a:pt x="2083" y="564"/>
                  </a:lnTo>
                  <a:lnTo>
                    <a:pt x="2059" y="610"/>
                  </a:lnTo>
                  <a:lnTo>
                    <a:pt x="2035" y="658"/>
                  </a:lnTo>
                  <a:lnTo>
                    <a:pt x="2012" y="707"/>
                  </a:lnTo>
                  <a:lnTo>
                    <a:pt x="1989" y="756"/>
                  </a:lnTo>
                  <a:lnTo>
                    <a:pt x="1968" y="807"/>
                  </a:lnTo>
                  <a:lnTo>
                    <a:pt x="1947" y="859"/>
                  </a:lnTo>
                  <a:lnTo>
                    <a:pt x="1926" y="912"/>
                  </a:lnTo>
                  <a:lnTo>
                    <a:pt x="1906" y="965"/>
                  </a:lnTo>
                  <a:lnTo>
                    <a:pt x="1888" y="1019"/>
                  </a:lnTo>
                  <a:lnTo>
                    <a:pt x="1868" y="1074"/>
                  </a:lnTo>
                  <a:lnTo>
                    <a:pt x="1850" y="1130"/>
                  </a:lnTo>
                  <a:lnTo>
                    <a:pt x="1832" y="1186"/>
                  </a:lnTo>
                  <a:lnTo>
                    <a:pt x="1799" y="1300"/>
                  </a:lnTo>
                  <a:lnTo>
                    <a:pt x="1767" y="1414"/>
                  </a:lnTo>
                  <a:lnTo>
                    <a:pt x="1735" y="1530"/>
                  </a:lnTo>
                  <a:lnTo>
                    <a:pt x="1706" y="1646"/>
                  </a:lnTo>
                  <a:lnTo>
                    <a:pt x="1677" y="1762"/>
                  </a:lnTo>
                  <a:lnTo>
                    <a:pt x="1621" y="1990"/>
                  </a:lnTo>
                  <a:lnTo>
                    <a:pt x="1594" y="2101"/>
                  </a:lnTo>
                  <a:lnTo>
                    <a:pt x="1567" y="2210"/>
                  </a:lnTo>
                  <a:lnTo>
                    <a:pt x="1539" y="2316"/>
                  </a:lnTo>
                  <a:lnTo>
                    <a:pt x="1511" y="2419"/>
                  </a:lnTo>
                  <a:lnTo>
                    <a:pt x="1482" y="2517"/>
                  </a:lnTo>
                  <a:lnTo>
                    <a:pt x="1453" y="2610"/>
                  </a:lnTo>
                  <a:lnTo>
                    <a:pt x="1438" y="2656"/>
                  </a:lnTo>
                  <a:lnTo>
                    <a:pt x="1422" y="2699"/>
                  </a:lnTo>
                  <a:lnTo>
                    <a:pt x="1407" y="2741"/>
                  </a:lnTo>
                  <a:lnTo>
                    <a:pt x="1391" y="2781"/>
                  </a:lnTo>
                  <a:lnTo>
                    <a:pt x="1391" y="2781"/>
                  </a:lnTo>
                  <a:lnTo>
                    <a:pt x="1373" y="2820"/>
                  </a:lnTo>
                  <a:lnTo>
                    <a:pt x="1356" y="2858"/>
                  </a:lnTo>
                  <a:lnTo>
                    <a:pt x="1338" y="2893"/>
                  </a:lnTo>
                  <a:lnTo>
                    <a:pt x="1318" y="2929"/>
                  </a:lnTo>
                  <a:lnTo>
                    <a:pt x="1298" y="2962"/>
                  </a:lnTo>
                  <a:lnTo>
                    <a:pt x="1276" y="2996"/>
                  </a:lnTo>
                  <a:lnTo>
                    <a:pt x="1253" y="3027"/>
                  </a:lnTo>
                  <a:lnTo>
                    <a:pt x="1231" y="3057"/>
                  </a:lnTo>
                  <a:lnTo>
                    <a:pt x="1208" y="3087"/>
                  </a:lnTo>
                  <a:lnTo>
                    <a:pt x="1183" y="3115"/>
                  </a:lnTo>
                  <a:lnTo>
                    <a:pt x="1158" y="3142"/>
                  </a:lnTo>
                  <a:lnTo>
                    <a:pt x="1133" y="3168"/>
                  </a:lnTo>
                  <a:lnTo>
                    <a:pt x="1107" y="3192"/>
                  </a:lnTo>
                  <a:lnTo>
                    <a:pt x="1080" y="3216"/>
                  </a:lnTo>
                  <a:lnTo>
                    <a:pt x="1055" y="3239"/>
                  </a:lnTo>
                  <a:lnTo>
                    <a:pt x="1026" y="3261"/>
                  </a:lnTo>
                  <a:lnTo>
                    <a:pt x="999" y="3282"/>
                  </a:lnTo>
                  <a:lnTo>
                    <a:pt x="971" y="3302"/>
                  </a:lnTo>
                  <a:lnTo>
                    <a:pt x="942" y="3321"/>
                  </a:lnTo>
                  <a:lnTo>
                    <a:pt x="914" y="3339"/>
                  </a:lnTo>
                  <a:lnTo>
                    <a:pt x="885" y="3357"/>
                  </a:lnTo>
                  <a:lnTo>
                    <a:pt x="857" y="3373"/>
                  </a:lnTo>
                  <a:lnTo>
                    <a:pt x="828" y="3388"/>
                  </a:lnTo>
                  <a:lnTo>
                    <a:pt x="798" y="3403"/>
                  </a:lnTo>
                  <a:lnTo>
                    <a:pt x="768" y="3417"/>
                  </a:lnTo>
                  <a:lnTo>
                    <a:pt x="739" y="3430"/>
                  </a:lnTo>
                  <a:lnTo>
                    <a:pt x="710" y="3443"/>
                  </a:lnTo>
                  <a:lnTo>
                    <a:pt x="681" y="3454"/>
                  </a:lnTo>
                  <a:lnTo>
                    <a:pt x="622" y="3476"/>
                  </a:lnTo>
                  <a:lnTo>
                    <a:pt x="565" y="3494"/>
                  </a:lnTo>
                  <a:lnTo>
                    <a:pt x="509" y="3511"/>
                  </a:lnTo>
                  <a:lnTo>
                    <a:pt x="454" y="3524"/>
                  </a:lnTo>
                  <a:lnTo>
                    <a:pt x="400" y="3536"/>
                  </a:lnTo>
                  <a:lnTo>
                    <a:pt x="349" y="3546"/>
                  </a:lnTo>
                  <a:lnTo>
                    <a:pt x="299" y="3554"/>
                  </a:lnTo>
                  <a:lnTo>
                    <a:pt x="253" y="3561"/>
                  </a:lnTo>
                  <a:lnTo>
                    <a:pt x="210" y="3566"/>
                  </a:lnTo>
                  <a:lnTo>
                    <a:pt x="169" y="3570"/>
                  </a:lnTo>
                  <a:lnTo>
                    <a:pt x="132" y="3573"/>
                  </a:lnTo>
                  <a:lnTo>
                    <a:pt x="98" y="3574"/>
                  </a:lnTo>
                  <a:lnTo>
                    <a:pt x="45" y="3576"/>
                  </a:lnTo>
                  <a:lnTo>
                    <a:pt x="12" y="3575"/>
                  </a:lnTo>
                  <a:lnTo>
                    <a:pt x="0" y="3575"/>
                  </a:lnTo>
                  <a:lnTo>
                    <a:pt x="5760" y="3575"/>
                  </a:lnTo>
                  <a:close/>
                </a:path>
              </a:pathLst>
            </a:custGeom>
            <a:solidFill>
              <a:srgbClr val="88D4C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7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7" name="TextBox 7"/>
            <p:cNvSpPr txBox="1"/>
            <p:nvPr/>
          </p:nvSpPr>
          <p:spPr bwMode="auto">
            <a:xfrm>
              <a:off x="2269208" y="2789877"/>
              <a:ext cx="416781" cy="39556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t" anchorCtr="0">
              <a:normAutofit/>
              <a:scene3d>
                <a:camera prst="orthographicFront"/>
                <a:lightRig rig="threePt" dir="t"/>
              </a:scene3d>
              <a:sp3d contourW="12700">
                <a:bevelT w="0" h="0"/>
              </a:sp3d>
            </a:bodyPr>
            <a:lstStyle/>
            <a:p>
              <a:pPr marL="0" lvl="1" algn="ctr"/>
              <a:r>
                <a:rPr lang="en-US" altLang="ko-KR" sz="236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rPr>
                <a:t>20%</a:t>
              </a:r>
              <a:endParaRPr lang="en-US" altLang="ko-KR" sz="23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8" name="Freeform: Shape 3"/>
            <p:cNvSpPr/>
            <p:nvPr/>
          </p:nvSpPr>
          <p:spPr bwMode="auto">
            <a:xfrm>
              <a:off x="3078089" y="2311000"/>
              <a:ext cx="2556284" cy="1636715"/>
            </a:xfrm>
            <a:custGeom>
              <a:avLst/>
              <a:gdLst>
                <a:gd name="T0" fmla="*/ 5715 w 5760"/>
                <a:gd name="T1" fmla="*/ 3576 h 3576"/>
                <a:gd name="T2" fmla="*/ 5551 w 5760"/>
                <a:gd name="T3" fmla="*/ 3566 h 3576"/>
                <a:gd name="T4" fmla="*/ 5360 w 5760"/>
                <a:gd name="T5" fmla="*/ 3536 h 3576"/>
                <a:gd name="T6" fmla="*/ 5138 w 5760"/>
                <a:gd name="T7" fmla="*/ 3476 h 3576"/>
                <a:gd name="T8" fmla="*/ 4992 w 5760"/>
                <a:gd name="T9" fmla="*/ 3417 h 3576"/>
                <a:gd name="T10" fmla="*/ 4875 w 5760"/>
                <a:gd name="T11" fmla="*/ 3357 h 3576"/>
                <a:gd name="T12" fmla="*/ 4762 w 5760"/>
                <a:gd name="T13" fmla="*/ 3282 h 3576"/>
                <a:gd name="T14" fmla="*/ 4653 w 5760"/>
                <a:gd name="T15" fmla="*/ 3192 h 3576"/>
                <a:gd name="T16" fmla="*/ 4553 w 5760"/>
                <a:gd name="T17" fmla="*/ 3087 h 3576"/>
                <a:gd name="T18" fmla="*/ 4463 w 5760"/>
                <a:gd name="T19" fmla="*/ 2962 h 3576"/>
                <a:gd name="T20" fmla="*/ 4387 w 5760"/>
                <a:gd name="T21" fmla="*/ 2820 h 3576"/>
                <a:gd name="T22" fmla="*/ 4338 w 5760"/>
                <a:gd name="T23" fmla="*/ 2699 h 3576"/>
                <a:gd name="T24" fmla="*/ 4249 w 5760"/>
                <a:gd name="T25" fmla="*/ 2419 h 3576"/>
                <a:gd name="T26" fmla="*/ 4139 w 5760"/>
                <a:gd name="T27" fmla="*/ 1990 h 3576"/>
                <a:gd name="T28" fmla="*/ 3995 w 5760"/>
                <a:gd name="T29" fmla="*/ 1414 h 3576"/>
                <a:gd name="T30" fmla="*/ 3892 w 5760"/>
                <a:gd name="T31" fmla="*/ 1074 h 3576"/>
                <a:gd name="T32" fmla="*/ 3814 w 5760"/>
                <a:gd name="T33" fmla="*/ 859 h 3576"/>
                <a:gd name="T34" fmla="*/ 3725 w 5760"/>
                <a:gd name="T35" fmla="*/ 658 h 3576"/>
                <a:gd name="T36" fmla="*/ 3625 w 5760"/>
                <a:gd name="T37" fmla="*/ 475 h 3576"/>
                <a:gd name="T38" fmla="*/ 3510 w 5760"/>
                <a:gd name="T39" fmla="*/ 317 h 3576"/>
                <a:gd name="T40" fmla="*/ 3381 w 5760"/>
                <a:gd name="T41" fmla="*/ 185 h 3576"/>
                <a:gd name="T42" fmla="*/ 3234 w 5760"/>
                <a:gd name="T43" fmla="*/ 85 h 3576"/>
                <a:gd name="T44" fmla="*/ 3153 w 5760"/>
                <a:gd name="T45" fmla="*/ 49 h 3576"/>
                <a:gd name="T46" fmla="*/ 3067 w 5760"/>
                <a:gd name="T47" fmla="*/ 23 h 3576"/>
                <a:gd name="T48" fmla="*/ 2977 w 5760"/>
                <a:gd name="T49" fmla="*/ 6 h 3576"/>
                <a:gd name="T50" fmla="*/ 2881 w 5760"/>
                <a:gd name="T51" fmla="*/ 0 h 3576"/>
                <a:gd name="T52" fmla="*/ 2807 w 5760"/>
                <a:gd name="T53" fmla="*/ 3 h 3576"/>
                <a:gd name="T54" fmla="*/ 2715 w 5760"/>
                <a:gd name="T55" fmla="*/ 17 h 3576"/>
                <a:gd name="T56" fmla="*/ 2628 w 5760"/>
                <a:gd name="T57" fmla="*/ 41 h 3576"/>
                <a:gd name="T58" fmla="*/ 2546 w 5760"/>
                <a:gd name="T59" fmla="*/ 76 h 3576"/>
                <a:gd name="T60" fmla="*/ 2414 w 5760"/>
                <a:gd name="T61" fmla="*/ 157 h 3576"/>
                <a:gd name="T62" fmla="*/ 2280 w 5760"/>
                <a:gd name="T63" fmla="*/ 281 h 3576"/>
                <a:gd name="T64" fmla="*/ 2162 w 5760"/>
                <a:gd name="T65" fmla="*/ 433 h 3576"/>
                <a:gd name="T66" fmla="*/ 2059 w 5760"/>
                <a:gd name="T67" fmla="*/ 610 h 3576"/>
                <a:gd name="T68" fmla="*/ 1968 w 5760"/>
                <a:gd name="T69" fmla="*/ 807 h 3576"/>
                <a:gd name="T70" fmla="*/ 1888 w 5760"/>
                <a:gd name="T71" fmla="*/ 1019 h 3576"/>
                <a:gd name="T72" fmla="*/ 1799 w 5760"/>
                <a:gd name="T73" fmla="*/ 1300 h 3576"/>
                <a:gd name="T74" fmla="*/ 1677 w 5760"/>
                <a:gd name="T75" fmla="*/ 1762 h 3576"/>
                <a:gd name="T76" fmla="*/ 1539 w 5760"/>
                <a:gd name="T77" fmla="*/ 2316 h 3576"/>
                <a:gd name="T78" fmla="*/ 1438 w 5760"/>
                <a:gd name="T79" fmla="*/ 2656 h 3576"/>
                <a:gd name="T80" fmla="*/ 1391 w 5760"/>
                <a:gd name="T81" fmla="*/ 2781 h 3576"/>
                <a:gd name="T82" fmla="*/ 1318 w 5760"/>
                <a:gd name="T83" fmla="*/ 2929 h 3576"/>
                <a:gd name="T84" fmla="*/ 1231 w 5760"/>
                <a:gd name="T85" fmla="*/ 3057 h 3576"/>
                <a:gd name="T86" fmla="*/ 1133 w 5760"/>
                <a:gd name="T87" fmla="*/ 3168 h 3576"/>
                <a:gd name="T88" fmla="*/ 1026 w 5760"/>
                <a:gd name="T89" fmla="*/ 3261 h 3576"/>
                <a:gd name="T90" fmla="*/ 914 w 5760"/>
                <a:gd name="T91" fmla="*/ 3339 h 3576"/>
                <a:gd name="T92" fmla="*/ 798 w 5760"/>
                <a:gd name="T93" fmla="*/ 3403 h 3576"/>
                <a:gd name="T94" fmla="*/ 681 w 5760"/>
                <a:gd name="T95" fmla="*/ 3454 h 3576"/>
                <a:gd name="T96" fmla="*/ 454 w 5760"/>
                <a:gd name="T97" fmla="*/ 3524 h 3576"/>
                <a:gd name="T98" fmla="*/ 253 w 5760"/>
                <a:gd name="T99" fmla="*/ 3561 h 3576"/>
                <a:gd name="T100" fmla="*/ 98 w 5760"/>
                <a:gd name="T101" fmla="*/ 3574 h 3576"/>
                <a:gd name="T102" fmla="*/ 5760 w 5760"/>
                <a:gd name="T103" fmla="*/ 3575 h 3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60" h="3576">
                  <a:moveTo>
                    <a:pt x="5760" y="3575"/>
                  </a:moveTo>
                  <a:lnTo>
                    <a:pt x="5760" y="3575"/>
                  </a:lnTo>
                  <a:lnTo>
                    <a:pt x="5748" y="3575"/>
                  </a:lnTo>
                  <a:lnTo>
                    <a:pt x="5715" y="3576"/>
                  </a:lnTo>
                  <a:lnTo>
                    <a:pt x="5662" y="3574"/>
                  </a:lnTo>
                  <a:lnTo>
                    <a:pt x="5628" y="3573"/>
                  </a:lnTo>
                  <a:lnTo>
                    <a:pt x="5591" y="3570"/>
                  </a:lnTo>
                  <a:lnTo>
                    <a:pt x="5551" y="3566"/>
                  </a:lnTo>
                  <a:lnTo>
                    <a:pt x="5507" y="3561"/>
                  </a:lnTo>
                  <a:lnTo>
                    <a:pt x="5461" y="3554"/>
                  </a:lnTo>
                  <a:lnTo>
                    <a:pt x="5412" y="3546"/>
                  </a:lnTo>
                  <a:lnTo>
                    <a:pt x="5360" y="3536"/>
                  </a:lnTo>
                  <a:lnTo>
                    <a:pt x="5306" y="3524"/>
                  </a:lnTo>
                  <a:lnTo>
                    <a:pt x="5251" y="3511"/>
                  </a:lnTo>
                  <a:lnTo>
                    <a:pt x="5195" y="3494"/>
                  </a:lnTo>
                  <a:lnTo>
                    <a:pt x="5138" y="3476"/>
                  </a:lnTo>
                  <a:lnTo>
                    <a:pt x="5079" y="3454"/>
                  </a:lnTo>
                  <a:lnTo>
                    <a:pt x="5050" y="3443"/>
                  </a:lnTo>
                  <a:lnTo>
                    <a:pt x="5021" y="3430"/>
                  </a:lnTo>
                  <a:lnTo>
                    <a:pt x="4992" y="3417"/>
                  </a:lnTo>
                  <a:lnTo>
                    <a:pt x="4963" y="3403"/>
                  </a:lnTo>
                  <a:lnTo>
                    <a:pt x="4933" y="3388"/>
                  </a:lnTo>
                  <a:lnTo>
                    <a:pt x="4904" y="3373"/>
                  </a:lnTo>
                  <a:lnTo>
                    <a:pt x="4875" y="3357"/>
                  </a:lnTo>
                  <a:lnTo>
                    <a:pt x="4846" y="3339"/>
                  </a:lnTo>
                  <a:lnTo>
                    <a:pt x="4818" y="3321"/>
                  </a:lnTo>
                  <a:lnTo>
                    <a:pt x="4790" y="3302"/>
                  </a:lnTo>
                  <a:lnTo>
                    <a:pt x="4762" y="3282"/>
                  </a:lnTo>
                  <a:lnTo>
                    <a:pt x="4734" y="3261"/>
                  </a:lnTo>
                  <a:lnTo>
                    <a:pt x="4707" y="3239"/>
                  </a:lnTo>
                  <a:lnTo>
                    <a:pt x="4680" y="3216"/>
                  </a:lnTo>
                  <a:lnTo>
                    <a:pt x="4653" y="3192"/>
                  </a:lnTo>
                  <a:lnTo>
                    <a:pt x="4627" y="3168"/>
                  </a:lnTo>
                  <a:lnTo>
                    <a:pt x="4602" y="3142"/>
                  </a:lnTo>
                  <a:lnTo>
                    <a:pt x="4577" y="3115"/>
                  </a:lnTo>
                  <a:lnTo>
                    <a:pt x="4553" y="3087"/>
                  </a:lnTo>
                  <a:lnTo>
                    <a:pt x="4529" y="3057"/>
                  </a:lnTo>
                  <a:lnTo>
                    <a:pt x="4507" y="3027"/>
                  </a:lnTo>
                  <a:lnTo>
                    <a:pt x="4484" y="2996"/>
                  </a:lnTo>
                  <a:lnTo>
                    <a:pt x="4463" y="2962"/>
                  </a:lnTo>
                  <a:lnTo>
                    <a:pt x="4443" y="2929"/>
                  </a:lnTo>
                  <a:lnTo>
                    <a:pt x="4423" y="2893"/>
                  </a:lnTo>
                  <a:lnTo>
                    <a:pt x="4404" y="2858"/>
                  </a:lnTo>
                  <a:lnTo>
                    <a:pt x="4387" y="2820"/>
                  </a:lnTo>
                  <a:lnTo>
                    <a:pt x="4369" y="2781"/>
                  </a:lnTo>
                  <a:lnTo>
                    <a:pt x="4369" y="2781"/>
                  </a:lnTo>
                  <a:lnTo>
                    <a:pt x="4353" y="2741"/>
                  </a:lnTo>
                  <a:lnTo>
                    <a:pt x="4338" y="2699"/>
                  </a:lnTo>
                  <a:lnTo>
                    <a:pt x="4322" y="2656"/>
                  </a:lnTo>
                  <a:lnTo>
                    <a:pt x="4308" y="2610"/>
                  </a:lnTo>
                  <a:lnTo>
                    <a:pt x="4278" y="2517"/>
                  </a:lnTo>
                  <a:lnTo>
                    <a:pt x="4249" y="2419"/>
                  </a:lnTo>
                  <a:lnTo>
                    <a:pt x="4221" y="2316"/>
                  </a:lnTo>
                  <a:lnTo>
                    <a:pt x="4194" y="2210"/>
                  </a:lnTo>
                  <a:lnTo>
                    <a:pt x="4166" y="2101"/>
                  </a:lnTo>
                  <a:lnTo>
                    <a:pt x="4139" y="1990"/>
                  </a:lnTo>
                  <a:lnTo>
                    <a:pt x="4083" y="1762"/>
                  </a:lnTo>
                  <a:lnTo>
                    <a:pt x="4055" y="1646"/>
                  </a:lnTo>
                  <a:lnTo>
                    <a:pt x="4025" y="1530"/>
                  </a:lnTo>
                  <a:lnTo>
                    <a:pt x="3995" y="1414"/>
                  </a:lnTo>
                  <a:lnTo>
                    <a:pt x="3962" y="1300"/>
                  </a:lnTo>
                  <a:lnTo>
                    <a:pt x="3928" y="1186"/>
                  </a:lnTo>
                  <a:lnTo>
                    <a:pt x="3910" y="1130"/>
                  </a:lnTo>
                  <a:lnTo>
                    <a:pt x="3892" y="1074"/>
                  </a:lnTo>
                  <a:lnTo>
                    <a:pt x="3873" y="1019"/>
                  </a:lnTo>
                  <a:lnTo>
                    <a:pt x="3854" y="965"/>
                  </a:lnTo>
                  <a:lnTo>
                    <a:pt x="3834" y="912"/>
                  </a:lnTo>
                  <a:lnTo>
                    <a:pt x="3814" y="859"/>
                  </a:lnTo>
                  <a:lnTo>
                    <a:pt x="3792" y="807"/>
                  </a:lnTo>
                  <a:lnTo>
                    <a:pt x="3771" y="756"/>
                  </a:lnTo>
                  <a:lnTo>
                    <a:pt x="3748" y="707"/>
                  </a:lnTo>
                  <a:lnTo>
                    <a:pt x="3725" y="658"/>
                  </a:lnTo>
                  <a:lnTo>
                    <a:pt x="3702" y="610"/>
                  </a:lnTo>
                  <a:lnTo>
                    <a:pt x="3677" y="564"/>
                  </a:lnTo>
                  <a:lnTo>
                    <a:pt x="3651" y="519"/>
                  </a:lnTo>
                  <a:lnTo>
                    <a:pt x="3625" y="475"/>
                  </a:lnTo>
                  <a:lnTo>
                    <a:pt x="3598" y="433"/>
                  </a:lnTo>
                  <a:lnTo>
                    <a:pt x="3570" y="392"/>
                  </a:lnTo>
                  <a:lnTo>
                    <a:pt x="3541" y="353"/>
                  </a:lnTo>
                  <a:lnTo>
                    <a:pt x="3510" y="317"/>
                  </a:lnTo>
                  <a:lnTo>
                    <a:pt x="3480" y="281"/>
                  </a:lnTo>
                  <a:lnTo>
                    <a:pt x="3448" y="246"/>
                  </a:lnTo>
                  <a:lnTo>
                    <a:pt x="3415" y="215"/>
                  </a:lnTo>
                  <a:lnTo>
                    <a:pt x="3381" y="185"/>
                  </a:lnTo>
                  <a:lnTo>
                    <a:pt x="3346" y="157"/>
                  </a:lnTo>
                  <a:lnTo>
                    <a:pt x="3309" y="131"/>
                  </a:lnTo>
                  <a:lnTo>
                    <a:pt x="3273" y="107"/>
                  </a:lnTo>
                  <a:lnTo>
                    <a:pt x="3234" y="85"/>
                  </a:lnTo>
                  <a:lnTo>
                    <a:pt x="3214" y="76"/>
                  </a:lnTo>
                  <a:lnTo>
                    <a:pt x="3194" y="66"/>
                  </a:lnTo>
                  <a:lnTo>
                    <a:pt x="3174" y="57"/>
                  </a:lnTo>
                  <a:lnTo>
                    <a:pt x="3153" y="49"/>
                  </a:lnTo>
                  <a:lnTo>
                    <a:pt x="3132" y="41"/>
                  </a:lnTo>
                  <a:lnTo>
                    <a:pt x="3111" y="35"/>
                  </a:lnTo>
                  <a:lnTo>
                    <a:pt x="3089" y="28"/>
                  </a:lnTo>
                  <a:lnTo>
                    <a:pt x="3067" y="23"/>
                  </a:lnTo>
                  <a:lnTo>
                    <a:pt x="3046" y="17"/>
                  </a:lnTo>
                  <a:lnTo>
                    <a:pt x="3023" y="13"/>
                  </a:lnTo>
                  <a:lnTo>
                    <a:pt x="2999" y="10"/>
                  </a:lnTo>
                  <a:lnTo>
                    <a:pt x="2977" y="6"/>
                  </a:lnTo>
                  <a:lnTo>
                    <a:pt x="2953" y="3"/>
                  </a:lnTo>
                  <a:lnTo>
                    <a:pt x="2929" y="2"/>
                  </a:lnTo>
                  <a:lnTo>
                    <a:pt x="2904" y="1"/>
                  </a:lnTo>
                  <a:lnTo>
                    <a:pt x="2881" y="0"/>
                  </a:lnTo>
                  <a:lnTo>
                    <a:pt x="2881" y="0"/>
                  </a:lnTo>
                  <a:lnTo>
                    <a:pt x="2856" y="1"/>
                  </a:lnTo>
                  <a:lnTo>
                    <a:pt x="2831" y="2"/>
                  </a:lnTo>
                  <a:lnTo>
                    <a:pt x="2807" y="3"/>
                  </a:lnTo>
                  <a:lnTo>
                    <a:pt x="2783" y="6"/>
                  </a:lnTo>
                  <a:lnTo>
                    <a:pt x="2761" y="10"/>
                  </a:lnTo>
                  <a:lnTo>
                    <a:pt x="2738" y="13"/>
                  </a:lnTo>
                  <a:lnTo>
                    <a:pt x="2715" y="17"/>
                  </a:lnTo>
                  <a:lnTo>
                    <a:pt x="2693" y="23"/>
                  </a:lnTo>
                  <a:lnTo>
                    <a:pt x="2671" y="28"/>
                  </a:lnTo>
                  <a:lnTo>
                    <a:pt x="2649" y="35"/>
                  </a:lnTo>
                  <a:lnTo>
                    <a:pt x="2628" y="41"/>
                  </a:lnTo>
                  <a:lnTo>
                    <a:pt x="2607" y="49"/>
                  </a:lnTo>
                  <a:lnTo>
                    <a:pt x="2587" y="57"/>
                  </a:lnTo>
                  <a:lnTo>
                    <a:pt x="2566" y="66"/>
                  </a:lnTo>
                  <a:lnTo>
                    <a:pt x="2546" y="76"/>
                  </a:lnTo>
                  <a:lnTo>
                    <a:pt x="2526" y="85"/>
                  </a:lnTo>
                  <a:lnTo>
                    <a:pt x="2487" y="107"/>
                  </a:lnTo>
                  <a:lnTo>
                    <a:pt x="2451" y="131"/>
                  </a:lnTo>
                  <a:lnTo>
                    <a:pt x="2414" y="157"/>
                  </a:lnTo>
                  <a:lnTo>
                    <a:pt x="2379" y="185"/>
                  </a:lnTo>
                  <a:lnTo>
                    <a:pt x="2345" y="215"/>
                  </a:lnTo>
                  <a:lnTo>
                    <a:pt x="2312" y="246"/>
                  </a:lnTo>
                  <a:lnTo>
                    <a:pt x="2280" y="281"/>
                  </a:lnTo>
                  <a:lnTo>
                    <a:pt x="2250" y="317"/>
                  </a:lnTo>
                  <a:lnTo>
                    <a:pt x="2219" y="353"/>
                  </a:lnTo>
                  <a:lnTo>
                    <a:pt x="2190" y="392"/>
                  </a:lnTo>
                  <a:lnTo>
                    <a:pt x="2162" y="433"/>
                  </a:lnTo>
                  <a:lnTo>
                    <a:pt x="2135" y="475"/>
                  </a:lnTo>
                  <a:lnTo>
                    <a:pt x="2109" y="519"/>
                  </a:lnTo>
                  <a:lnTo>
                    <a:pt x="2083" y="564"/>
                  </a:lnTo>
                  <a:lnTo>
                    <a:pt x="2059" y="610"/>
                  </a:lnTo>
                  <a:lnTo>
                    <a:pt x="2035" y="658"/>
                  </a:lnTo>
                  <a:lnTo>
                    <a:pt x="2012" y="707"/>
                  </a:lnTo>
                  <a:lnTo>
                    <a:pt x="1989" y="756"/>
                  </a:lnTo>
                  <a:lnTo>
                    <a:pt x="1968" y="807"/>
                  </a:lnTo>
                  <a:lnTo>
                    <a:pt x="1947" y="859"/>
                  </a:lnTo>
                  <a:lnTo>
                    <a:pt x="1926" y="912"/>
                  </a:lnTo>
                  <a:lnTo>
                    <a:pt x="1906" y="965"/>
                  </a:lnTo>
                  <a:lnTo>
                    <a:pt x="1888" y="1019"/>
                  </a:lnTo>
                  <a:lnTo>
                    <a:pt x="1868" y="1074"/>
                  </a:lnTo>
                  <a:lnTo>
                    <a:pt x="1850" y="1130"/>
                  </a:lnTo>
                  <a:lnTo>
                    <a:pt x="1832" y="1186"/>
                  </a:lnTo>
                  <a:lnTo>
                    <a:pt x="1799" y="1300"/>
                  </a:lnTo>
                  <a:lnTo>
                    <a:pt x="1767" y="1414"/>
                  </a:lnTo>
                  <a:lnTo>
                    <a:pt x="1735" y="1530"/>
                  </a:lnTo>
                  <a:lnTo>
                    <a:pt x="1706" y="1646"/>
                  </a:lnTo>
                  <a:lnTo>
                    <a:pt x="1677" y="1762"/>
                  </a:lnTo>
                  <a:lnTo>
                    <a:pt x="1621" y="1990"/>
                  </a:lnTo>
                  <a:lnTo>
                    <a:pt x="1594" y="2101"/>
                  </a:lnTo>
                  <a:lnTo>
                    <a:pt x="1567" y="2210"/>
                  </a:lnTo>
                  <a:lnTo>
                    <a:pt x="1539" y="2316"/>
                  </a:lnTo>
                  <a:lnTo>
                    <a:pt x="1511" y="2419"/>
                  </a:lnTo>
                  <a:lnTo>
                    <a:pt x="1482" y="2517"/>
                  </a:lnTo>
                  <a:lnTo>
                    <a:pt x="1453" y="2610"/>
                  </a:lnTo>
                  <a:lnTo>
                    <a:pt x="1438" y="2656"/>
                  </a:lnTo>
                  <a:lnTo>
                    <a:pt x="1422" y="2699"/>
                  </a:lnTo>
                  <a:lnTo>
                    <a:pt x="1407" y="2741"/>
                  </a:lnTo>
                  <a:lnTo>
                    <a:pt x="1391" y="2781"/>
                  </a:lnTo>
                  <a:lnTo>
                    <a:pt x="1391" y="2781"/>
                  </a:lnTo>
                  <a:lnTo>
                    <a:pt x="1373" y="2820"/>
                  </a:lnTo>
                  <a:lnTo>
                    <a:pt x="1356" y="2858"/>
                  </a:lnTo>
                  <a:lnTo>
                    <a:pt x="1338" y="2893"/>
                  </a:lnTo>
                  <a:lnTo>
                    <a:pt x="1318" y="2929"/>
                  </a:lnTo>
                  <a:lnTo>
                    <a:pt x="1298" y="2962"/>
                  </a:lnTo>
                  <a:lnTo>
                    <a:pt x="1276" y="2996"/>
                  </a:lnTo>
                  <a:lnTo>
                    <a:pt x="1253" y="3027"/>
                  </a:lnTo>
                  <a:lnTo>
                    <a:pt x="1231" y="3057"/>
                  </a:lnTo>
                  <a:lnTo>
                    <a:pt x="1208" y="3087"/>
                  </a:lnTo>
                  <a:lnTo>
                    <a:pt x="1183" y="3115"/>
                  </a:lnTo>
                  <a:lnTo>
                    <a:pt x="1158" y="3142"/>
                  </a:lnTo>
                  <a:lnTo>
                    <a:pt x="1133" y="3168"/>
                  </a:lnTo>
                  <a:lnTo>
                    <a:pt x="1107" y="3192"/>
                  </a:lnTo>
                  <a:lnTo>
                    <a:pt x="1080" y="3216"/>
                  </a:lnTo>
                  <a:lnTo>
                    <a:pt x="1055" y="3239"/>
                  </a:lnTo>
                  <a:lnTo>
                    <a:pt x="1026" y="3261"/>
                  </a:lnTo>
                  <a:lnTo>
                    <a:pt x="999" y="3282"/>
                  </a:lnTo>
                  <a:lnTo>
                    <a:pt x="971" y="3302"/>
                  </a:lnTo>
                  <a:lnTo>
                    <a:pt x="942" y="3321"/>
                  </a:lnTo>
                  <a:lnTo>
                    <a:pt x="914" y="3339"/>
                  </a:lnTo>
                  <a:lnTo>
                    <a:pt x="885" y="3357"/>
                  </a:lnTo>
                  <a:lnTo>
                    <a:pt x="857" y="3373"/>
                  </a:lnTo>
                  <a:lnTo>
                    <a:pt x="828" y="3388"/>
                  </a:lnTo>
                  <a:lnTo>
                    <a:pt x="798" y="3403"/>
                  </a:lnTo>
                  <a:lnTo>
                    <a:pt x="768" y="3417"/>
                  </a:lnTo>
                  <a:lnTo>
                    <a:pt x="739" y="3430"/>
                  </a:lnTo>
                  <a:lnTo>
                    <a:pt x="710" y="3443"/>
                  </a:lnTo>
                  <a:lnTo>
                    <a:pt x="681" y="3454"/>
                  </a:lnTo>
                  <a:lnTo>
                    <a:pt x="622" y="3476"/>
                  </a:lnTo>
                  <a:lnTo>
                    <a:pt x="565" y="3494"/>
                  </a:lnTo>
                  <a:lnTo>
                    <a:pt x="509" y="3511"/>
                  </a:lnTo>
                  <a:lnTo>
                    <a:pt x="454" y="3524"/>
                  </a:lnTo>
                  <a:lnTo>
                    <a:pt x="400" y="3536"/>
                  </a:lnTo>
                  <a:lnTo>
                    <a:pt x="349" y="3546"/>
                  </a:lnTo>
                  <a:lnTo>
                    <a:pt x="299" y="3554"/>
                  </a:lnTo>
                  <a:lnTo>
                    <a:pt x="253" y="3561"/>
                  </a:lnTo>
                  <a:lnTo>
                    <a:pt x="210" y="3566"/>
                  </a:lnTo>
                  <a:lnTo>
                    <a:pt x="169" y="3570"/>
                  </a:lnTo>
                  <a:lnTo>
                    <a:pt x="132" y="3573"/>
                  </a:lnTo>
                  <a:lnTo>
                    <a:pt x="98" y="3574"/>
                  </a:lnTo>
                  <a:lnTo>
                    <a:pt x="45" y="3576"/>
                  </a:lnTo>
                  <a:lnTo>
                    <a:pt x="12" y="3575"/>
                  </a:lnTo>
                  <a:lnTo>
                    <a:pt x="0" y="3575"/>
                  </a:lnTo>
                  <a:lnTo>
                    <a:pt x="5760" y="3575"/>
                  </a:lnTo>
                  <a:close/>
                </a:path>
              </a:pathLst>
            </a:custGeom>
            <a:solidFill>
              <a:srgbClr val="88D4C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7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9" name="TextBox 8"/>
            <p:cNvSpPr txBox="1"/>
            <p:nvPr/>
          </p:nvSpPr>
          <p:spPr bwMode="auto">
            <a:xfrm>
              <a:off x="4142073" y="1751958"/>
              <a:ext cx="429605" cy="39556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t" anchorCtr="0">
              <a:normAutofit/>
              <a:scene3d>
                <a:camera prst="orthographicFront"/>
                <a:lightRig rig="threePt" dir="t"/>
              </a:scene3d>
              <a:sp3d contourW="12700">
                <a:bevelT w="0" h="0"/>
              </a:sp3d>
            </a:bodyPr>
            <a:lstStyle/>
            <a:p>
              <a:pPr marL="0" lvl="1" algn="ctr"/>
              <a:r>
                <a:rPr lang="en-US" altLang="ko-KR" sz="236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rPr>
                <a:t>60%</a:t>
              </a:r>
              <a:endParaRPr lang="en-US" altLang="ko-KR" sz="23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0" name="Freeform: Shape 4"/>
            <p:cNvSpPr/>
            <p:nvPr/>
          </p:nvSpPr>
          <p:spPr bwMode="auto">
            <a:xfrm>
              <a:off x="4945122" y="2580143"/>
              <a:ext cx="2556284" cy="1367569"/>
            </a:xfrm>
            <a:custGeom>
              <a:avLst/>
              <a:gdLst>
                <a:gd name="T0" fmla="*/ 5715 w 5760"/>
                <a:gd name="T1" fmla="*/ 3576 h 3576"/>
                <a:gd name="T2" fmla="*/ 5551 w 5760"/>
                <a:gd name="T3" fmla="*/ 3566 h 3576"/>
                <a:gd name="T4" fmla="*/ 5360 w 5760"/>
                <a:gd name="T5" fmla="*/ 3536 h 3576"/>
                <a:gd name="T6" fmla="*/ 5138 w 5760"/>
                <a:gd name="T7" fmla="*/ 3476 h 3576"/>
                <a:gd name="T8" fmla="*/ 4992 w 5760"/>
                <a:gd name="T9" fmla="*/ 3417 h 3576"/>
                <a:gd name="T10" fmla="*/ 4875 w 5760"/>
                <a:gd name="T11" fmla="*/ 3357 h 3576"/>
                <a:gd name="T12" fmla="*/ 4762 w 5760"/>
                <a:gd name="T13" fmla="*/ 3282 h 3576"/>
                <a:gd name="T14" fmla="*/ 4653 w 5760"/>
                <a:gd name="T15" fmla="*/ 3192 h 3576"/>
                <a:gd name="T16" fmla="*/ 4553 w 5760"/>
                <a:gd name="T17" fmla="*/ 3087 h 3576"/>
                <a:gd name="T18" fmla="*/ 4463 w 5760"/>
                <a:gd name="T19" fmla="*/ 2962 h 3576"/>
                <a:gd name="T20" fmla="*/ 4387 w 5760"/>
                <a:gd name="T21" fmla="*/ 2820 h 3576"/>
                <a:gd name="T22" fmla="*/ 4338 w 5760"/>
                <a:gd name="T23" fmla="*/ 2699 h 3576"/>
                <a:gd name="T24" fmla="*/ 4249 w 5760"/>
                <a:gd name="T25" fmla="*/ 2419 h 3576"/>
                <a:gd name="T26" fmla="*/ 4139 w 5760"/>
                <a:gd name="T27" fmla="*/ 1990 h 3576"/>
                <a:gd name="T28" fmla="*/ 3995 w 5760"/>
                <a:gd name="T29" fmla="*/ 1414 h 3576"/>
                <a:gd name="T30" fmla="*/ 3892 w 5760"/>
                <a:gd name="T31" fmla="*/ 1074 h 3576"/>
                <a:gd name="T32" fmla="*/ 3814 w 5760"/>
                <a:gd name="T33" fmla="*/ 859 h 3576"/>
                <a:gd name="T34" fmla="*/ 3725 w 5760"/>
                <a:gd name="T35" fmla="*/ 658 h 3576"/>
                <a:gd name="T36" fmla="*/ 3625 w 5760"/>
                <a:gd name="T37" fmla="*/ 475 h 3576"/>
                <a:gd name="T38" fmla="*/ 3510 w 5760"/>
                <a:gd name="T39" fmla="*/ 317 h 3576"/>
                <a:gd name="T40" fmla="*/ 3381 w 5760"/>
                <a:gd name="T41" fmla="*/ 185 h 3576"/>
                <a:gd name="T42" fmla="*/ 3234 w 5760"/>
                <a:gd name="T43" fmla="*/ 85 h 3576"/>
                <a:gd name="T44" fmla="*/ 3153 w 5760"/>
                <a:gd name="T45" fmla="*/ 49 h 3576"/>
                <a:gd name="T46" fmla="*/ 3067 w 5760"/>
                <a:gd name="T47" fmla="*/ 23 h 3576"/>
                <a:gd name="T48" fmla="*/ 2977 w 5760"/>
                <a:gd name="T49" fmla="*/ 6 h 3576"/>
                <a:gd name="T50" fmla="*/ 2881 w 5760"/>
                <a:gd name="T51" fmla="*/ 0 h 3576"/>
                <a:gd name="T52" fmla="*/ 2807 w 5760"/>
                <a:gd name="T53" fmla="*/ 3 h 3576"/>
                <a:gd name="T54" fmla="*/ 2715 w 5760"/>
                <a:gd name="T55" fmla="*/ 17 h 3576"/>
                <a:gd name="T56" fmla="*/ 2628 w 5760"/>
                <a:gd name="T57" fmla="*/ 41 h 3576"/>
                <a:gd name="T58" fmla="*/ 2546 w 5760"/>
                <a:gd name="T59" fmla="*/ 76 h 3576"/>
                <a:gd name="T60" fmla="*/ 2414 w 5760"/>
                <a:gd name="T61" fmla="*/ 157 h 3576"/>
                <a:gd name="T62" fmla="*/ 2280 w 5760"/>
                <a:gd name="T63" fmla="*/ 281 h 3576"/>
                <a:gd name="T64" fmla="*/ 2162 w 5760"/>
                <a:gd name="T65" fmla="*/ 433 h 3576"/>
                <a:gd name="T66" fmla="*/ 2059 w 5760"/>
                <a:gd name="T67" fmla="*/ 610 h 3576"/>
                <a:gd name="T68" fmla="*/ 1968 w 5760"/>
                <a:gd name="T69" fmla="*/ 807 h 3576"/>
                <a:gd name="T70" fmla="*/ 1888 w 5760"/>
                <a:gd name="T71" fmla="*/ 1019 h 3576"/>
                <a:gd name="T72" fmla="*/ 1799 w 5760"/>
                <a:gd name="T73" fmla="*/ 1300 h 3576"/>
                <a:gd name="T74" fmla="*/ 1677 w 5760"/>
                <a:gd name="T75" fmla="*/ 1762 h 3576"/>
                <a:gd name="T76" fmla="*/ 1539 w 5760"/>
                <a:gd name="T77" fmla="*/ 2316 h 3576"/>
                <a:gd name="T78" fmla="*/ 1438 w 5760"/>
                <a:gd name="T79" fmla="*/ 2656 h 3576"/>
                <a:gd name="T80" fmla="*/ 1391 w 5760"/>
                <a:gd name="T81" fmla="*/ 2781 h 3576"/>
                <a:gd name="T82" fmla="*/ 1318 w 5760"/>
                <a:gd name="T83" fmla="*/ 2929 h 3576"/>
                <a:gd name="T84" fmla="*/ 1231 w 5760"/>
                <a:gd name="T85" fmla="*/ 3057 h 3576"/>
                <a:gd name="T86" fmla="*/ 1133 w 5760"/>
                <a:gd name="T87" fmla="*/ 3168 h 3576"/>
                <a:gd name="T88" fmla="*/ 1026 w 5760"/>
                <a:gd name="T89" fmla="*/ 3261 h 3576"/>
                <a:gd name="T90" fmla="*/ 914 w 5760"/>
                <a:gd name="T91" fmla="*/ 3339 h 3576"/>
                <a:gd name="T92" fmla="*/ 798 w 5760"/>
                <a:gd name="T93" fmla="*/ 3403 h 3576"/>
                <a:gd name="T94" fmla="*/ 681 w 5760"/>
                <a:gd name="T95" fmla="*/ 3454 h 3576"/>
                <a:gd name="T96" fmla="*/ 454 w 5760"/>
                <a:gd name="T97" fmla="*/ 3524 h 3576"/>
                <a:gd name="T98" fmla="*/ 253 w 5760"/>
                <a:gd name="T99" fmla="*/ 3561 h 3576"/>
                <a:gd name="T100" fmla="*/ 98 w 5760"/>
                <a:gd name="T101" fmla="*/ 3574 h 3576"/>
                <a:gd name="T102" fmla="*/ 5760 w 5760"/>
                <a:gd name="T103" fmla="*/ 3575 h 3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60" h="3576">
                  <a:moveTo>
                    <a:pt x="5760" y="3575"/>
                  </a:moveTo>
                  <a:lnTo>
                    <a:pt x="5760" y="3575"/>
                  </a:lnTo>
                  <a:lnTo>
                    <a:pt x="5748" y="3575"/>
                  </a:lnTo>
                  <a:lnTo>
                    <a:pt x="5715" y="3576"/>
                  </a:lnTo>
                  <a:lnTo>
                    <a:pt x="5662" y="3574"/>
                  </a:lnTo>
                  <a:lnTo>
                    <a:pt x="5628" y="3573"/>
                  </a:lnTo>
                  <a:lnTo>
                    <a:pt x="5591" y="3570"/>
                  </a:lnTo>
                  <a:lnTo>
                    <a:pt x="5551" y="3566"/>
                  </a:lnTo>
                  <a:lnTo>
                    <a:pt x="5507" y="3561"/>
                  </a:lnTo>
                  <a:lnTo>
                    <a:pt x="5461" y="3554"/>
                  </a:lnTo>
                  <a:lnTo>
                    <a:pt x="5412" y="3546"/>
                  </a:lnTo>
                  <a:lnTo>
                    <a:pt x="5360" y="3536"/>
                  </a:lnTo>
                  <a:lnTo>
                    <a:pt x="5306" y="3524"/>
                  </a:lnTo>
                  <a:lnTo>
                    <a:pt x="5251" y="3511"/>
                  </a:lnTo>
                  <a:lnTo>
                    <a:pt x="5195" y="3494"/>
                  </a:lnTo>
                  <a:lnTo>
                    <a:pt x="5138" y="3476"/>
                  </a:lnTo>
                  <a:lnTo>
                    <a:pt x="5079" y="3454"/>
                  </a:lnTo>
                  <a:lnTo>
                    <a:pt x="5050" y="3443"/>
                  </a:lnTo>
                  <a:lnTo>
                    <a:pt x="5021" y="3430"/>
                  </a:lnTo>
                  <a:lnTo>
                    <a:pt x="4992" y="3417"/>
                  </a:lnTo>
                  <a:lnTo>
                    <a:pt x="4963" y="3403"/>
                  </a:lnTo>
                  <a:lnTo>
                    <a:pt x="4933" y="3388"/>
                  </a:lnTo>
                  <a:lnTo>
                    <a:pt x="4904" y="3373"/>
                  </a:lnTo>
                  <a:lnTo>
                    <a:pt x="4875" y="3357"/>
                  </a:lnTo>
                  <a:lnTo>
                    <a:pt x="4846" y="3339"/>
                  </a:lnTo>
                  <a:lnTo>
                    <a:pt x="4818" y="3321"/>
                  </a:lnTo>
                  <a:lnTo>
                    <a:pt x="4790" y="3302"/>
                  </a:lnTo>
                  <a:lnTo>
                    <a:pt x="4762" y="3282"/>
                  </a:lnTo>
                  <a:lnTo>
                    <a:pt x="4734" y="3261"/>
                  </a:lnTo>
                  <a:lnTo>
                    <a:pt x="4707" y="3239"/>
                  </a:lnTo>
                  <a:lnTo>
                    <a:pt x="4680" y="3216"/>
                  </a:lnTo>
                  <a:lnTo>
                    <a:pt x="4653" y="3192"/>
                  </a:lnTo>
                  <a:lnTo>
                    <a:pt x="4627" y="3168"/>
                  </a:lnTo>
                  <a:lnTo>
                    <a:pt x="4602" y="3142"/>
                  </a:lnTo>
                  <a:lnTo>
                    <a:pt x="4577" y="3115"/>
                  </a:lnTo>
                  <a:lnTo>
                    <a:pt x="4553" y="3087"/>
                  </a:lnTo>
                  <a:lnTo>
                    <a:pt x="4529" y="3057"/>
                  </a:lnTo>
                  <a:lnTo>
                    <a:pt x="4507" y="3027"/>
                  </a:lnTo>
                  <a:lnTo>
                    <a:pt x="4484" y="2996"/>
                  </a:lnTo>
                  <a:lnTo>
                    <a:pt x="4463" y="2962"/>
                  </a:lnTo>
                  <a:lnTo>
                    <a:pt x="4443" y="2929"/>
                  </a:lnTo>
                  <a:lnTo>
                    <a:pt x="4423" y="2893"/>
                  </a:lnTo>
                  <a:lnTo>
                    <a:pt x="4404" y="2858"/>
                  </a:lnTo>
                  <a:lnTo>
                    <a:pt x="4387" y="2820"/>
                  </a:lnTo>
                  <a:lnTo>
                    <a:pt x="4369" y="2781"/>
                  </a:lnTo>
                  <a:lnTo>
                    <a:pt x="4369" y="2781"/>
                  </a:lnTo>
                  <a:lnTo>
                    <a:pt x="4353" y="2741"/>
                  </a:lnTo>
                  <a:lnTo>
                    <a:pt x="4338" y="2699"/>
                  </a:lnTo>
                  <a:lnTo>
                    <a:pt x="4322" y="2656"/>
                  </a:lnTo>
                  <a:lnTo>
                    <a:pt x="4308" y="2610"/>
                  </a:lnTo>
                  <a:lnTo>
                    <a:pt x="4278" y="2517"/>
                  </a:lnTo>
                  <a:lnTo>
                    <a:pt x="4249" y="2419"/>
                  </a:lnTo>
                  <a:lnTo>
                    <a:pt x="4221" y="2316"/>
                  </a:lnTo>
                  <a:lnTo>
                    <a:pt x="4194" y="2210"/>
                  </a:lnTo>
                  <a:lnTo>
                    <a:pt x="4166" y="2101"/>
                  </a:lnTo>
                  <a:lnTo>
                    <a:pt x="4139" y="1990"/>
                  </a:lnTo>
                  <a:lnTo>
                    <a:pt x="4083" y="1762"/>
                  </a:lnTo>
                  <a:lnTo>
                    <a:pt x="4055" y="1646"/>
                  </a:lnTo>
                  <a:lnTo>
                    <a:pt x="4025" y="1530"/>
                  </a:lnTo>
                  <a:lnTo>
                    <a:pt x="3995" y="1414"/>
                  </a:lnTo>
                  <a:lnTo>
                    <a:pt x="3962" y="1300"/>
                  </a:lnTo>
                  <a:lnTo>
                    <a:pt x="3928" y="1186"/>
                  </a:lnTo>
                  <a:lnTo>
                    <a:pt x="3910" y="1130"/>
                  </a:lnTo>
                  <a:lnTo>
                    <a:pt x="3892" y="1074"/>
                  </a:lnTo>
                  <a:lnTo>
                    <a:pt x="3873" y="1019"/>
                  </a:lnTo>
                  <a:lnTo>
                    <a:pt x="3854" y="965"/>
                  </a:lnTo>
                  <a:lnTo>
                    <a:pt x="3834" y="912"/>
                  </a:lnTo>
                  <a:lnTo>
                    <a:pt x="3814" y="859"/>
                  </a:lnTo>
                  <a:lnTo>
                    <a:pt x="3792" y="807"/>
                  </a:lnTo>
                  <a:lnTo>
                    <a:pt x="3771" y="756"/>
                  </a:lnTo>
                  <a:lnTo>
                    <a:pt x="3748" y="707"/>
                  </a:lnTo>
                  <a:lnTo>
                    <a:pt x="3725" y="658"/>
                  </a:lnTo>
                  <a:lnTo>
                    <a:pt x="3702" y="610"/>
                  </a:lnTo>
                  <a:lnTo>
                    <a:pt x="3677" y="564"/>
                  </a:lnTo>
                  <a:lnTo>
                    <a:pt x="3651" y="519"/>
                  </a:lnTo>
                  <a:lnTo>
                    <a:pt x="3625" y="475"/>
                  </a:lnTo>
                  <a:lnTo>
                    <a:pt x="3598" y="433"/>
                  </a:lnTo>
                  <a:lnTo>
                    <a:pt x="3570" y="392"/>
                  </a:lnTo>
                  <a:lnTo>
                    <a:pt x="3541" y="353"/>
                  </a:lnTo>
                  <a:lnTo>
                    <a:pt x="3510" y="317"/>
                  </a:lnTo>
                  <a:lnTo>
                    <a:pt x="3480" y="281"/>
                  </a:lnTo>
                  <a:lnTo>
                    <a:pt x="3448" y="246"/>
                  </a:lnTo>
                  <a:lnTo>
                    <a:pt x="3415" y="215"/>
                  </a:lnTo>
                  <a:lnTo>
                    <a:pt x="3381" y="185"/>
                  </a:lnTo>
                  <a:lnTo>
                    <a:pt x="3346" y="157"/>
                  </a:lnTo>
                  <a:lnTo>
                    <a:pt x="3309" y="131"/>
                  </a:lnTo>
                  <a:lnTo>
                    <a:pt x="3273" y="107"/>
                  </a:lnTo>
                  <a:lnTo>
                    <a:pt x="3234" y="85"/>
                  </a:lnTo>
                  <a:lnTo>
                    <a:pt x="3214" y="76"/>
                  </a:lnTo>
                  <a:lnTo>
                    <a:pt x="3194" y="66"/>
                  </a:lnTo>
                  <a:lnTo>
                    <a:pt x="3174" y="57"/>
                  </a:lnTo>
                  <a:lnTo>
                    <a:pt x="3153" y="49"/>
                  </a:lnTo>
                  <a:lnTo>
                    <a:pt x="3132" y="41"/>
                  </a:lnTo>
                  <a:lnTo>
                    <a:pt x="3111" y="35"/>
                  </a:lnTo>
                  <a:lnTo>
                    <a:pt x="3089" y="28"/>
                  </a:lnTo>
                  <a:lnTo>
                    <a:pt x="3067" y="23"/>
                  </a:lnTo>
                  <a:lnTo>
                    <a:pt x="3046" y="17"/>
                  </a:lnTo>
                  <a:lnTo>
                    <a:pt x="3023" y="13"/>
                  </a:lnTo>
                  <a:lnTo>
                    <a:pt x="2999" y="10"/>
                  </a:lnTo>
                  <a:lnTo>
                    <a:pt x="2977" y="6"/>
                  </a:lnTo>
                  <a:lnTo>
                    <a:pt x="2953" y="3"/>
                  </a:lnTo>
                  <a:lnTo>
                    <a:pt x="2929" y="2"/>
                  </a:lnTo>
                  <a:lnTo>
                    <a:pt x="2904" y="1"/>
                  </a:lnTo>
                  <a:lnTo>
                    <a:pt x="2881" y="0"/>
                  </a:lnTo>
                  <a:lnTo>
                    <a:pt x="2881" y="0"/>
                  </a:lnTo>
                  <a:lnTo>
                    <a:pt x="2856" y="1"/>
                  </a:lnTo>
                  <a:lnTo>
                    <a:pt x="2831" y="2"/>
                  </a:lnTo>
                  <a:lnTo>
                    <a:pt x="2807" y="3"/>
                  </a:lnTo>
                  <a:lnTo>
                    <a:pt x="2783" y="6"/>
                  </a:lnTo>
                  <a:lnTo>
                    <a:pt x="2761" y="10"/>
                  </a:lnTo>
                  <a:lnTo>
                    <a:pt x="2738" y="13"/>
                  </a:lnTo>
                  <a:lnTo>
                    <a:pt x="2715" y="17"/>
                  </a:lnTo>
                  <a:lnTo>
                    <a:pt x="2693" y="23"/>
                  </a:lnTo>
                  <a:lnTo>
                    <a:pt x="2671" y="28"/>
                  </a:lnTo>
                  <a:lnTo>
                    <a:pt x="2649" y="35"/>
                  </a:lnTo>
                  <a:lnTo>
                    <a:pt x="2628" y="41"/>
                  </a:lnTo>
                  <a:lnTo>
                    <a:pt x="2607" y="49"/>
                  </a:lnTo>
                  <a:lnTo>
                    <a:pt x="2587" y="57"/>
                  </a:lnTo>
                  <a:lnTo>
                    <a:pt x="2566" y="66"/>
                  </a:lnTo>
                  <a:lnTo>
                    <a:pt x="2546" y="76"/>
                  </a:lnTo>
                  <a:lnTo>
                    <a:pt x="2526" y="85"/>
                  </a:lnTo>
                  <a:lnTo>
                    <a:pt x="2487" y="107"/>
                  </a:lnTo>
                  <a:lnTo>
                    <a:pt x="2451" y="131"/>
                  </a:lnTo>
                  <a:lnTo>
                    <a:pt x="2414" y="157"/>
                  </a:lnTo>
                  <a:lnTo>
                    <a:pt x="2379" y="185"/>
                  </a:lnTo>
                  <a:lnTo>
                    <a:pt x="2345" y="215"/>
                  </a:lnTo>
                  <a:lnTo>
                    <a:pt x="2312" y="246"/>
                  </a:lnTo>
                  <a:lnTo>
                    <a:pt x="2280" y="281"/>
                  </a:lnTo>
                  <a:lnTo>
                    <a:pt x="2250" y="317"/>
                  </a:lnTo>
                  <a:lnTo>
                    <a:pt x="2219" y="353"/>
                  </a:lnTo>
                  <a:lnTo>
                    <a:pt x="2190" y="392"/>
                  </a:lnTo>
                  <a:lnTo>
                    <a:pt x="2162" y="433"/>
                  </a:lnTo>
                  <a:lnTo>
                    <a:pt x="2135" y="475"/>
                  </a:lnTo>
                  <a:lnTo>
                    <a:pt x="2109" y="519"/>
                  </a:lnTo>
                  <a:lnTo>
                    <a:pt x="2083" y="564"/>
                  </a:lnTo>
                  <a:lnTo>
                    <a:pt x="2059" y="610"/>
                  </a:lnTo>
                  <a:lnTo>
                    <a:pt x="2035" y="658"/>
                  </a:lnTo>
                  <a:lnTo>
                    <a:pt x="2012" y="707"/>
                  </a:lnTo>
                  <a:lnTo>
                    <a:pt x="1989" y="756"/>
                  </a:lnTo>
                  <a:lnTo>
                    <a:pt x="1968" y="807"/>
                  </a:lnTo>
                  <a:lnTo>
                    <a:pt x="1947" y="859"/>
                  </a:lnTo>
                  <a:lnTo>
                    <a:pt x="1926" y="912"/>
                  </a:lnTo>
                  <a:lnTo>
                    <a:pt x="1906" y="965"/>
                  </a:lnTo>
                  <a:lnTo>
                    <a:pt x="1888" y="1019"/>
                  </a:lnTo>
                  <a:lnTo>
                    <a:pt x="1868" y="1074"/>
                  </a:lnTo>
                  <a:lnTo>
                    <a:pt x="1850" y="1130"/>
                  </a:lnTo>
                  <a:lnTo>
                    <a:pt x="1832" y="1186"/>
                  </a:lnTo>
                  <a:lnTo>
                    <a:pt x="1799" y="1300"/>
                  </a:lnTo>
                  <a:lnTo>
                    <a:pt x="1767" y="1414"/>
                  </a:lnTo>
                  <a:lnTo>
                    <a:pt x="1735" y="1530"/>
                  </a:lnTo>
                  <a:lnTo>
                    <a:pt x="1706" y="1646"/>
                  </a:lnTo>
                  <a:lnTo>
                    <a:pt x="1677" y="1762"/>
                  </a:lnTo>
                  <a:lnTo>
                    <a:pt x="1621" y="1990"/>
                  </a:lnTo>
                  <a:lnTo>
                    <a:pt x="1594" y="2101"/>
                  </a:lnTo>
                  <a:lnTo>
                    <a:pt x="1567" y="2210"/>
                  </a:lnTo>
                  <a:lnTo>
                    <a:pt x="1539" y="2316"/>
                  </a:lnTo>
                  <a:lnTo>
                    <a:pt x="1511" y="2419"/>
                  </a:lnTo>
                  <a:lnTo>
                    <a:pt x="1482" y="2517"/>
                  </a:lnTo>
                  <a:lnTo>
                    <a:pt x="1453" y="2610"/>
                  </a:lnTo>
                  <a:lnTo>
                    <a:pt x="1438" y="2656"/>
                  </a:lnTo>
                  <a:lnTo>
                    <a:pt x="1422" y="2699"/>
                  </a:lnTo>
                  <a:lnTo>
                    <a:pt x="1407" y="2741"/>
                  </a:lnTo>
                  <a:lnTo>
                    <a:pt x="1391" y="2781"/>
                  </a:lnTo>
                  <a:lnTo>
                    <a:pt x="1391" y="2781"/>
                  </a:lnTo>
                  <a:lnTo>
                    <a:pt x="1373" y="2820"/>
                  </a:lnTo>
                  <a:lnTo>
                    <a:pt x="1356" y="2858"/>
                  </a:lnTo>
                  <a:lnTo>
                    <a:pt x="1338" y="2893"/>
                  </a:lnTo>
                  <a:lnTo>
                    <a:pt x="1318" y="2929"/>
                  </a:lnTo>
                  <a:lnTo>
                    <a:pt x="1298" y="2962"/>
                  </a:lnTo>
                  <a:lnTo>
                    <a:pt x="1276" y="2996"/>
                  </a:lnTo>
                  <a:lnTo>
                    <a:pt x="1253" y="3027"/>
                  </a:lnTo>
                  <a:lnTo>
                    <a:pt x="1231" y="3057"/>
                  </a:lnTo>
                  <a:lnTo>
                    <a:pt x="1208" y="3087"/>
                  </a:lnTo>
                  <a:lnTo>
                    <a:pt x="1183" y="3115"/>
                  </a:lnTo>
                  <a:lnTo>
                    <a:pt x="1158" y="3142"/>
                  </a:lnTo>
                  <a:lnTo>
                    <a:pt x="1133" y="3168"/>
                  </a:lnTo>
                  <a:lnTo>
                    <a:pt x="1107" y="3192"/>
                  </a:lnTo>
                  <a:lnTo>
                    <a:pt x="1080" y="3216"/>
                  </a:lnTo>
                  <a:lnTo>
                    <a:pt x="1055" y="3239"/>
                  </a:lnTo>
                  <a:lnTo>
                    <a:pt x="1026" y="3261"/>
                  </a:lnTo>
                  <a:lnTo>
                    <a:pt x="999" y="3282"/>
                  </a:lnTo>
                  <a:lnTo>
                    <a:pt x="971" y="3302"/>
                  </a:lnTo>
                  <a:lnTo>
                    <a:pt x="942" y="3321"/>
                  </a:lnTo>
                  <a:lnTo>
                    <a:pt x="914" y="3339"/>
                  </a:lnTo>
                  <a:lnTo>
                    <a:pt x="885" y="3357"/>
                  </a:lnTo>
                  <a:lnTo>
                    <a:pt x="857" y="3373"/>
                  </a:lnTo>
                  <a:lnTo>
                    <a:pt x="828" y="3388"/>
                  </a:lnTo>
                  <a:lnTo>
                    <a:pt x="798" y="3403"/>
                  </a:lnTo>
                  <a:lnTo>
                    <a:pt x="768" y="3417"/>
                  </a:lnTo>
                  <a:lnTo>
                    <a:pt x="739" y="3430"/>
                  </a:lnTo>
                  <a:lnTo>
                    <a:pt x="710" y="3443"/>
                  </a:lnTo>
                  <a:lnTo>
                    <a:pt x="681" y="3454"/>
                  </a:lnTo>
                  <a:lnTo>
                    <a:pt x="622" y="3476"/>
                  </a:lnTo>
                  <a:lnTo>
                    <a:pt x="565" y="3494"/>
                  </a:lnTo>
                  <a:lnTo>
                    <a:pt x="509" y="3511"/>
                  </a:lnTo>
                  <a:lnTo>
                    <a:pt x="454" y="3524"/>
                  </a:lnTo>
                  <a:lnTo>
                    <a:pt x="400" y="3536"/>
                  </a:lnTo>
                  <a:lnTo>
                    <a:pt x="349" y="3546"/>
                  </a:lnTo>
                  <a:lnTo>
                    <a:pt x="299" y="3554"/>
                  </a:lnTo>
                  <a:lnTo>
                    <a:pt x="253" y="3561"/>
                  </a:lnTo>
                  <a:lnTo>
                    <a:pt x="210" y="3566"/>
                  </a:lnTo>
                  <a:lnTo>
                    <a:pt x="169" y="3570"/>
                  </a:lnTo>
                  <a:lnTo>
                    <a:pt x="132" y="3573"/>
                  </a:lnTo>
                  <a:lnTo>
                    <a:pt x="98" y="3574"/>
                  </a:lnTo>
                  <a:lnTo>
                    <a:pt x="45" y="3576"/>
                  </a:lnTo>
                  <a:lnTo>
                    <a:pt x="12" y="3575"/>
                  </a:lnTo>
                  <a:lnTo>
                    <a:pt x="0" y="3575"/>
                  </a:lnTo>
                  <a:lnTo>
                    <a:pt x="5760" y="3575"/>
                  </a:lnTo>
                  <a:close/>
                </a:path>
              </a:pathLst>
            </a:custGeom>
            <a:solidFill>
              <a:srgbClr val="88D4C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7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1" name="TextBox 9"/>
            <p:cNvSpPr txBox="1"/>
            <p:nvPr/>
          </p:nvSpPr>
          <p:spPr bwMode="auto">
            <a:xfrm>
              <a:off x="6022148" y="2045811"/>
              <a:ext cx="428002" cy="39556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t" anchorCtr="0">
              <a:normAutofit/>
              <a:scene3d>
                <a:camera prst="orthographicFront"/>
                <a:lightRig rig="threePt" dir="t"/>
              </a:scene3d>
              <a:sp3d contourW="12700">
                <a:bevelT w="0" h="0"/>
              </a:sp3d>
            </a:bodyPr>
            <a:lstStyle/>
            <a:p>
              <a:pPr marL="0" lvl="1" algn="ctr"/>
              <a:r>
                <a:rPr lang="en-US" altLang="ko-KR" sz="236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rPr>
                <a:t>50%</a:t>
              </a:r>
              <a:endParaRPr lang="en-US" altLang="ko-KR" sz="23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2" name="Freeform: Shape 5"/>
            <p:cNvSpPr/>
            <p:nvPr/>
          </p:nvSpPr>
          <p:spPr bwMode="auto">
            <a:xfrm>
              <a:off x="6824399" y="1514815"/>
              <a:ext cx="2556284" cy="2432899"/>
            </a:xfrm>
            <a:custGeom>
              <a:avLst/>
              <a:gdLst>
                <a:gd name="T0" fmla="*/ 5715 w 5760"/>
                <a:gd name="T1" fmla="*/ 3576 h 3576"/>
                <a:gd name="T2" fmla="*/ 5551 w 5760"/>
                <a:gd name="T3" fmla="*/ 3566 h 3576"/>
                <a:gd name="T4" fmla="*/ 5360 w 5760"/>
                <a:gd name="T5" fmla="*/ 3536 h 3576"/>
                <a:gd name="T6" fmla="*/ 5138 w 5760"/>
                <a:gd name="T7" fmla="*/ 3476 h 3576"/>
                <a:gd name="T8" fmla="*/ 4992 w 5760"/>
                <a:gd name="T9" fmla="*/ 3417 h 3576"/>
                <a:gd name="T10" fmla="*/ 4875 w 5760"/>
                <a:gd name="T11" fmla="*/ 3357 h 3576"/>
                <a:gd name="T12" fmla="*/ 4762 w 5760"/>
                <a:gd name="T13" fmla="*/ 3282 h 3576"/>
                <a:gd name="T14" fmla="*/ 4653 w 5760"/>
                <a:gd name="T15" fmla="*/ 3192 h 3576"/>
                <a:gd name="T16" fmla="*/ 4553 w 5760"/>
                <a:gd name="T17" fmla="*/ 3087 h 3576"/>
                <a:gd name="T18" fmla="*/ 4463 w 5760"/>
                <a:gd name="T19" fmla="*/ 2962 h 3576"/>
                <a:gd name="T20" fmla="*/ 4387 w 5760"/>
                <a:gd name="T21" fmla="*/ 2820 h 3576"/>
                <a:gd name="T22" fmla="*/ 4338 w 5760"/>
                <a:gd name="T23" fmla="*/ 2699 h 3576"/>
                <a:gd name="T24" fmla="*/ 4249 w 5760"/>
                <a:gd name="T25" fmla="*/ 2419 h 3576"/>
                <a:gd name="T26" fmla="*/ 4139 w 5760"/>
                <a:gd name="T27" fmla="*/ 1990 h 3576"/>
                <a:gd name="T28" fmla="*/ 3995 w 5760"/>
                <a:gd name="T29" fmla="*/ 1414 h 3576"/>
                <a:gd name="T30" fmla="*/ 3892 w 5760"/>
                <a:gd name="T31" fmla="*/ 1074 h 3576"/>
                <a:gd name="T32" fmla="*/ 3814 w 5760"/>
                <a:gd name="T33" fmla="*/ 859 h 3576"/>
                <a:gd name="T34" fmla="*/ 3725 w 5760"/>
                <a:gd name="T35" fmla="*/ 658 h 3576"/>
                <a:gd name="T36" fmla="*/ 3625 w 5760"/>
                <a:gd name="T37" fmla="*/ 475 h 3576"/>
                <a:gd name="T38" fmla="*/ 3510 w 5760"/>
                <a:gd name="T39" fmla="*/ 317 h 3576"/>
                <a:gd name="T40" fmla="*/ 3381 w 5760"/>
                <a:gd name="T41" fmla="*/ 185 h 3576"/>
                <a:gd name="T42" fmla="*/ 3234 w 5760"/>
                <a:gd name="T43" fmla="*/ 85 h 3576"/>
                <a:gd name="T44" fmla="*/ 3153 w 5760"/>
                <a:gd name="T45" fmla="*/ 49 h 3576"/>
                <a:gd name="T46" fmla="*/ 3067 w 5760"/>
                <a:gd name="T47" fmla="*/ 23 h 3576"/>
                <a:gd name="T48" fmla="*/ 2977 w 5760"/>
                <a:gd name="T49" fmla="*/ 6 h 3576"/>
                <a:gd name="T50" fmla="*/ 2881 w 5760"/>
                <a:gd name="T51" fmla="*/ 0 h 3576"/>
                <a:gd name="T52" fmla="*/ 2807 w 5760"/>
                <a:gd name="T53" fmla="*/ 3 h 3576"/>
                <a:gd name="T54" fmla="*/ 2715 w 5760"/>
                <a:gd name="T55" fmla="*/ 17 h 3576"/>
                <a:gd name="T56" fmla="*/ 2628 w 5760"/>
                <a:gd name="T57" fmla="*/ 41 h 3576"/>
                <a:gd name="T58" fmla="*/ 2546 w 5760"/>
                <a:gd name="T59" fmla="*/ 76 h 3576"/>
                <a:gd name="T60" fmla="*/ 2414 w 5760"/>
                <a:gd name="T61" fmla="*/ 157 h 3576"/>
                <a:gd name="T62" fmla="*/ 2280 w 5760"/>
                <a:gd name="T63" fmla="*/ 281 h 3576"/>
                <a:gd name="T64" fmla="*/ 2162 w 5760"/>
                <a:gd name="T65" fmla="*/ 433 h 3576"/>
                <a:gd name="T66" fmla="*/ 2059 w 5760"/>
                <a:gd name="T67" fmla="*/ 610 h 3576"/>
                <a:gd name="T68" fmla="*/ 1968 w 5760"/>
                <a:gd name="T69" fmla="*/ 807 h 3576"/>
                <a:gd name="T70" fmla="*/ 1888 w 5760"/>
                <a:gd name="T71" fmla="*/ 1019 h 3576"/>
                <a:gd name="T72" fmla="*/ 1799 w 5760"/>
                <a:gd name="T73" fmla="*/ 1300 h 3576"/>
                <a:gd name="T74" fmla="*/ 1677 w 5760"/>
                <a:gd name="T75" fmla="*/ 1762 h 3576"/>
                <a:gd name="T76" fmla="*/ 1539 w 5760"/>
                <a:gd name="T77" fmla="*/ 2316 h 3576"/>
                <a:gd name="T78" fmla="*/ 1438 w 5760"/>
                <a:gd name="T79" fmla="*/ 2656 h 3576"/>
                <a:gd name="T80" fmla="*/ 1391 w 5760"/>
                <a:gd name="T81" fmla="*/ 2781 h 3576"/>
                <a:gd name="T82" fmla="*/ 1318 w 5760"/>
                <a:gd name="T83" fmla="*/ 2929 h 3576"/>
                <a:gd name="T84" fmla="*/ 1231 w 5760"/>
                <a:gd name="T85" fmla="*/ 3057 h 3576"/>
                <a:gd name="T86" fmla="*/ 1133 w 5760"/>
                <a:gd name="T87" fmla="*/ 3168 h 3576"/>
                <a:gd name="T88" fmla="*/ 1026 w 5760"/>
                <a:gd name="T89" fmla="*/ 3261 h 3576"/>
                <a:gd name="T90" fmla="*/ 914 w 5760"/>
                <a:gd name="T91" fmla="*/ 3339 h 3576"/>
                <a:gd name="T92" fmla="*/ 798 w 5760"/>
                <a:gd name="T93" fmla="*/ 3403 h 3576"/>
                <a:gd name="T94" fmla="*/ 681 w 5760"/>
                <a:gd name="T95" fmla="*/ 3454 h 3576"/>
                <a:gd name="T96" fmla="*/ 454 w 5760"/>
                <a:gd name="T97" fmla="*/ 3524 h 3576"/>
                <a:gd name="T98" fmla="*/ 253 w 5760"/>
                <a:gd name="T99" fmla="*/ 3561 h 3576"/>
                <a:gd name="T100" fmla="*/ 98 w 5760"/>
                <a:gd name="T101" fmla="*/ 3574 h 3576"/>
                <a:gd name="T102" fmla="*/ 5760 w 5760"/>
                <a:gd name="T103" fmla="*/ 3575 h 3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60" h="3576">
                  <a:moveTo>
                    <a:pt x="5760" y="3575"/>
                  </a:moveTo>
                  <a:lnTo>
                    <a:pt x="5760" y="3575"/>
                  </a:lnTo>
                  <a:lnTo>
                    <a:pt x="5748" y="3575"/>
                  </a:lnTo>
                  <a:lnTo>
                    <a:pt x="5715" y="3576"/>
                  </a:lnTo>
                  <a:lnTo>
                    <a:pt x="5662" y="3574"/>
                  </a:lnTo>
                  <a:lnTo>
                    <a:pt x="5628" y="3573"/>
                  </a:lnTo>
                  <a:lnTo>
                    <a:pt x="5591" y="3570"/>
                  </a:lnTo>
                  <a:lnTo>
                    <a:pt x="5551" y="3566"/>
                  </a:lnTo>
                  <a:lnTo>
                    <a:pt x="5507" y="3561"/>
                  </a:lnTo>
                  <a:lnTo>
                    <a:pt x="5461" y="3554"/>
                  </a:lnTo>
                  <a:lnTo>
                    <a:pt x="5412" y="3546"/>
                  </a:lnTo>
                  <a:lnTo>
                    <a:pt x="5360" y="3536"/>
                  </a:lnTo>
                  <a:lnTo>
                    <a:pt x="5306" y="3524"/>
                  </a:lnTo>
                  <a:lnTo>
                    <a:pt x="5251" y="3511"/>
                  </a:lnTo>
                  <a:lnTo>
                    <a:pt x="5195" y="3494"/>
                  </a:lnTo>
                  <a:lnTo>
                    <a:pt x="5138" y="3476"/>
                  </a:lnTo>
                  <a:lnTo>
                    <a:pt x="5079" y="3454"/>
                  </a:lnTo>
                  <a:lnTo>
                    <a:pt x="5050" y="3443"/>
                  </a:lnTo>
                  <a:lnTo>
                    <a:pt x="5021" y="3430"/>
                  </a:lnTo>
                  <a:lnTo>
                    <a:pt x="4992" y="3417"/>
                  </a:lnTo>
                  <a:lnTo>
                    <a:pt x="4963" y="3403"/>
                  </a:lnTo>
                  <a:lnTo>
                    <a:pt x="4933" y="3388"/>
                  </a:lnTo>
                  <a:lnTo>
                    <a:pt x="4904" y="3373"/>
                  </a:lnTo>
                  <a:lnTo>
                    <a:pt x="4875" y="3357"/>
                  </a:lnTo>
                  <a:lnTo>
                    <a:pt x="4846" y="3339"/>
                  </a:lnTo>
                  <a:lnTo>
                    <a:pt x="4818" y="3321"/>
                  </a:lnTo>
                  <a:lnTo>
                    <a:pt x="4790" y="3302"/>
                  </a:lnTo>
                  <a:lnTo>
                    <a:pt x="4762" y="3282"/>
                  </a:lnTo>
                  <a:lnTo>
                    <a:pt x="4734" y="3261"/>
                  </a:lnTo>
                  <a:lnTo>
                    <a:pt x="4707" y="3239"/>
                  </a:lnTo>
                  <a:lnTo>
                    <a:pt x="4680" y="3216"/>
                  </a:lnTo>
                  <a:lnTo>
                    <a:pt x="4653" y="3192"/>
                  </a:lnTo>
                  <a:lnTo>
                    <a:pt x="4627" y="3168"/>
                  </a:lnTo>
                  <a:lnTo>
                    <a:pt x="4602" y="3142"/>
                  </a:lnTo>
                  <a:lnTo>
                    <a:pt x="4577" y="3115"/>
                  </a:lnTo>
                  <a:lnTo>
                    <a:pt x="4553" y="3087"/>
                  </a:lnTo>
                  <a:lnTo>
                    <a:pt x="4529" y="3057"/>
                  </a:lnTo>
                  <a:lnTo>
                    <a:pt x="4507" y="3027"/>
                  </a:lnTo>
                  <a:lnTo>
                    <a:pt x="4484" y="2996"/>
                  </a:lnTo>
                  <a:lnTo>
                    <a:pt x="4463" y="2962"/>
                  </a:lnTo>
                  <a:lnTo>
                    <a:pt x="4443" y="2929"/>
                  </a:lnTo>
                  <a:lnTo>
                    <a:pt x="4423" y="2893"/>
                  </a:lnTo>
                  <a:lnTo>
                    <a:pt x="4404" y="2858"/>
                  </a:lnTo>
                  <a:lnTo>
                    <a:pt x="4387" y="2820"/>
                  </a:lnTo>
                  <a:lnTo>
                    <a:pt x="4369" y="2781"/>
                  </a:lnTo>
                  <a:lnTo>
                    <a:pt x="4369" y="2781"/>
                  </a:lnTo>
                  <a:lnTo>
                    <a:pt x="4353" y="2741"/>
                  </a:lnTo>
                  <a:lnTo>
                    <a:pt x="4338" y="2699"/>
                  </a:lnTo>
                  <a:lnTo>
                    <a:pt x="4322" y="2656"/>
                  </a:lnTo>
                  <a:lnTo>
                    <a:pt x="4308" y="2610"/>
                  </a:lnTo>
                  <a:lnTo>
                    <a:pt x="4278" y="2517"/>
                  </a:lnTo>
                  <a:lnTo>
                    <a:pt x="4249" y="2419"/>
                  </a:lnTo>
                  <a:lnTo>
                    <a:pt x="4221" y="2316"/>
                  </a:lnTo>
                  <a:lnTo>
                    <a:pt x="4194" y="2210"/>
                  </a:lnTo>
                  <a:lnTo>
                    <a:pt x="4166" y="2101"/>
                  </a:lnTo>
                  <a:lnTo>
                    <a:pt x="4139" y="1990"/>
                  </a:lnTo>
                  <a:lnTo>
                    <a:pt x="4083" y="1762"/>
                  </a:lnTo>
                  <a:lnTo>
                    <a:pt x="4055" y="1646"/>
                  </a:lnTo>
                  <a:lnTo>
                    <a:pt x="4025" y="1530"/>
                  </a:lnTo>
                  <a:lnTo>
                    <a:pt x="3995" y="1414"/>
                  </a:lnTo>
                  <a:lnTo>
                    <a:pt x="3962" y="1300"/>
                  </a:lnTo>
                  <a:lnTo>
                    <a:pt x="3928" y="1186"/>
                  </a:lnTo>
                  <a:lnTo>
                    <a:pt x="3910" y="1130"/>
                  </a:lnTo>
                  <a:lnTo>
                    <a:pt x="3892" y="1074"/>
                  </a:lnTo>
                  <a:lnTo>
                    <a:pt x="3873" y="1019"/>
                  </a:lnTo>
                  <a:lnTo>
                    <a:pt x="3854" y="965"/>
                  </a:lnTo>
                  <a:lnTo>
                    <a:pt x="3834" y="912"/>
                  </a:lnTo>
                  <a:lnTo>
                    <a:pt x="3814" y="859"/>
                  </a:lnTo>
                  <a:lnTo>
                    <a:pt x="3792" y="807"/>
                  </a:lnTo>
                  <a:lnTo>
                    <a:pt x="3771" y="756"/>
                  </a:lnTo>
                  <a:lnTo>
                    <a:pt x="3748" y="707"/>
                  </a:lnTo>
                  <a:lnTo>
                    <a:pt x="3725" y="658"/>
                  </a:lnTo>
                  <a:lnTo>
                    <a:pt x="3702" y="610"/>
                  </a:lnTo>
                  <a:lnTo>
                    <a:pt x="3677" y="564"/>
                  </a:lnTo>
                  <a:lnTo>
                    <a:pt x="3651" y="519"/>
                  </a:lnTo>
                  <a:lnTo>
                    <a:pt x="3625" y="475"/>
                  </a:lnTo>
                  <a:lnTo>
                    <a:pt x="3598" y="433"/>
                  </a:lnTo>
                  <a:lnTo>
                    <a:pt x="3570" y="392"/>
                  </a:lnTo>
                  <a:lnTo>
                    <a:pt x="3541" y="353"/>
                  </a:lnTo>
                  <a:lnTo>
                    <a:pt x="3510" y="317"/>
                  </a:lnTo>
                  <a:lnTo>
                    <a:pt x="3480" y="281"/>
                  </a:lnTo>
                  <a:lnTo>
                    <a:pt x="3448" y="246"/>
                  </a:lnTo>
                  <a:lnTo>
                    <a:pt x="3415" y="215"/>
                  </a:lnTo>
                  <a:lnTo>
                    <a:pt x="3381" y="185"/>
                  </a:lnTo>
                  <a:lnTo>
                    <a:pt x="3346" y="157"/>
                  </a:lnTo>
                  <a:lnTo>
                    <a:pt x="3309" y="131"/>
                  </a:lnTo>
                  <a:lnTo>
                    <a:pt x="3273" y="107"/>
                  </a:lnTo>
                  <a:lnTo>
                    <a:pt x="3234" y="85"/>
                  </a:lnTo>
                  <a:lnTo>
                    <a:pt x="3214" y="76"/>
                  </a:lnTo>
                  <a:lnTo>
                    <a:pt x="3194" y="66"/>
                  </a:lnTo>
                  <a:lnTo>
                    <a:pt x="3174" y="57"/>
                  </a:lnTo>
                  <a:lnTo>
                    <a:pt x="3153" y="49"/>
                  </a:lnTo>
                  <a:lnTo>
                    <a:pt x="3132" y="41"/>
                  </a:lnTo>
                  <a:lnTo>
                    <a:pt x="3111" y="35"/>
                  </a:lnTo>
                  <a:lnTo>
                    <a:pt x="3089" y="28"/>
                  </a:lnTo>
                  <a:lnTo>
                    <a:pt x="3067" y="23"/>
                  </a:lnTo>
                  <a:lnTo>
                    <a:pt x="3046" y="17"/>
                  </a:lnTo>
                  <a:lnTo>
                    <a:pt x="3023" y="13"/>
                  </a:lnTo>
                  <a:lnTo>
                    <a:pt x="2999" y="10"/>
                  </a:lnTo>
                  <a:lnTo>
                    <a:pt x="2977" y="6"/>
                  </a:lnTo>
                  <a:lnTo>
                    <a:pt x="2953" y="3"/>
                  </a:lnTo>
                  <a:lnTo>
                    <a:pt x="2929" y="2"/>
                  </a:lnTo>
                  <a:lnTo>
                    <a:pt x="2904" y="1"/>
                  </a:lnTo>
                  <a:lnTo>
                    <a:pt x="2881" y="0"/>
                  </a:lnTo>
                  <a:lnTo>
                    <a:pt x="2881" y="0"/>
                  </a:lnTo>
                  <a:lnTo>
                    <a:pt x="2856" y="1"/>
                  </a:lnTo>
                  <a:lnTo>
                    <a:pt x="2831" y="2"/>
                  </a:lnTo>
                  <a:lnTo>
                    <a:pt x="2807" y="3"/>
                  </a:lnTo>
                  <a:lnTo>
                    <a:pt x="2783" y="6"/>
                  </a:lnTo>
                  <a:lnTo>
                    <a:pt x="2761" y="10"/>
                  </a:lnTo>
                  <a:lnTo>
                    <a:pt x="2738" y="13"/>
                  </a:lnTo>
                  <a:lnTo>
                    <a:pt x="2715" y="17"/>
                  </a:lnTo>
                  <a:lnTo>
                    <a:pt x="2693" y="23"/>
                  </a:lnTo>
                  <a:lnTo>
                    <a:pt x="2671" y="28"/>
                  </a:lnTo>
                  <a:lnTo>
                    <a:pt x="2649" y="35"/>
                  </a:lnTo>
                  <a:lnTo>
                    <a:pt x="2628" y="41"/>
                  </a:lnTo>
                  <a:lnTo>
                    <a:pt x="2607" y="49"/>
                  </a:lnTo>
                  <a:lnTo>
                    <a:pt x="2587" y="57"/>
                  </a:lnTo>
                  <a:lnTo>
                    <a:pt x="2566" y="66"/>
                  </a:lnTo>
                  <a:lnTo>
                    <a:pt x="2546" y="76"/>
                  </a:lnTo>
                  <a:lnTo>
                    <a:pt x="2526" y="85"/>
                  </a:lnTo>
                  <a:lnTo>
                    <a:pt x="2487" y="107"/>
                  </a:lnTo>
                  <a:lnTo>
                    <a:pt x="2451" y="131"/>
                  </a:lnTo>
                  <a:lnTo>
                    <a:pt x="2414" y="157"/>
                  </a:lnTo>
                  <a:lnTo>
                    <a:pt x="2379" y="185"/>
                  </a:lnTo>
                  <a:lnTo>
                    <a:pt x="2345" y="215"/>
                  </a:lnTo>
                  <a:lnTo>
                    <a:pt x="2312" y="246"/>
                  </a:lnTo>
                  <a:lnTo>
                    <a:pt x="2280" y="281"/>
                  </a:lnTo>
                  <a:lnTo>
                    <a:pt x="2250" y="317"/>
                  </a:lnTo>
                  <a:lnTo>
                    <a:pt x="2219" y="353"/>
                  </a:lnTo>
                  <a:lnTo>
                    <a:pt x="2190" y="392"/>
                  </a:lnTo>
                  <a:lnTo>
                    <a:pt x="2162" y="433"/>
                  </a:lnTo>
                  <a:lnTo>
                    <a:pt x="2135" y="475"/>
                  </a:lnTo>
                  <a:lnTo>
                    <a:pt x="2109" y="519"/>
                  </a:lnTo>
                  <a:lnTo>
                    <a:pt x="2083" y="564"/>
                  </a:lnTo>
                  <a:lnTo>
                    <a:pt x="2059" y="610"/>
                  </a:lnTo>
                  <a:lnTo>
                    <a:pt x="2035" y="658"/>
                  </a:lnTo>
                  <a:lnTo>
                    <a:pt x="2012" y="707"/>
                  </a:lnTo>
                  <a:lnTo>
                    <a:pt x="1989" y="756"/>
                  </a:lnTo>
                  <a:lnTo>
                    <a:pt x="1968" y="807"/>
                  </a:lnTo>
                  <a:lnTo>
                    <a:pt x="1947" y="859"/>
                  </a:lnTo>
                  <a:lnTo>
                    <a:pt x="1926" y="912"/>
                  </a:lnTo>
                  <a:lnTo>
                    <a:pt x="1906" y="965"/>
                  </a:lnTo>
                  <a:lnTo>
                    <a:pt x="1888" y="1019"/>
                  </a:lnTo>
                  <a:lnTo>
                    <a:pt x="1868" y="1074"/>
                  </a:lnTo>
                  <a:lnTo>
                    <a:pt x="1850" y="1130"/>
                  </a:lnTo>
                  <a:lnTo>
                    <a:pt x="1832" y="1186"/>
                  </a:lnTo>
                  <a:lnTo>
                    <a:pt x="1799" y="1300"/>
                  </a:lnTo>
                  <a:lnTo>
                    <a:pt x="1767" y="1414"/>
                  </a:lnTo>
                  <a:lnTo>
                    <a:pt x="1735" y="1530"/>
                  </a:lnTo>
                  <a:lnTo>
                    <a:pt x="1706" y="1646"/>
                  </a:lnTo>
                  <a:lnTo>
                    <a:pt x="1677" y="1762"/>
                  </a:lnTo>
                  <a:lnTo>
                    <a:pt x="1621" y="1990"/>
                  </a:lnTo>
                  <a:lnTo>
                    <a:pt x="1594" y="2101"/>
                  </a:lnTo>
                  <a:lnTo>
                    <a:pt x="1567" y="2210"/>
                  </a:lnTo>
                  <a:lnTo>
                    <a:pt x="1539" y="2316"/>
                  </a:lnTo>
                  <a:lnTo>
                    <a:pt x="1511" y="2419"/>
                  </a:lnTo>
                  <a:lnTo>
                    <a:pt x="1482" y="2517"/>
                  </a:lnTo>
                  <a:lnTo>
                    <a:pt x="1453" y="2610"/>
                  </a:lnTo>
                  <a:lnTo>
                    <a:pt x="1438" y="2656"/>
                  </a:lnTo>
                  <a:lnTo>
                    <a:pt x="1422" y="2699"/>
                  </a:lnTo>
                  <a:lnTo>
                    <a:pt x="1407" y="2741"/>
                  </a:lnTo>
                  <a:lnTo>
                    <a:pt x="1391" y="2781"/>
                  </a:lnTo>
                  <a:lnTo>
                    <a:pt x="1391" y="2781"/>
                  </a:lnTo>
                  <a:lnTo>
                    <a:pt x="1373" y="2820"/>
                  </a:lnTo>
                  <a:lnTo>
                    <a:pt x="1356" y="2858"/>
                  </a:lnTo>
                  <a:lnTo>
                    <a:pt x="1338" y="2893"/>
                  </a:lnTo>
                  <a:lnTo>
                    <a:pt x="1318" y="2929"/>
                  </a:lnTo>
                  <a:lnTo>
                    <a:pt x="1298" y="2962"/>
                  </a:lnTo>
                  <a:lnTo>
                    <a:pt x="1276" y="2996"/>
                  </a:lnTo>
                  <a:lnTo>
                    <a:pt x="1253" y="3027"/>
                  </a:lnTo>
                  <a:lnTo>
                    <a:pt x="1231" y="3057"/>
                  </a:lnTo>
                  <a:lnTo>
                    <a:pt x="1208" y="3087"/>
                  </a:lnTo>
                  <a:lnTo>
                    <a:pt x="1183" y="3115"/>
                  </a:lnTo>
                  <a:lnTo>
                    <a:pt x="1158" y="3142"/>
                  </a:lnTo>
                  <a:lnTo>
                    <a:pt x="1133" y="3168"/>
                  </a:lnTo>
                  <a:lnTo>
                    <a:pt x="1107" y="3192"/>
                  </a:lnTo>
                  <a:lnTo>
                    <a:pt x="1080" y="3216"/>
                  </a:lnTo>
                  <a:lnTo>
                    <a:pt x="1055" y="3239"/>
                  </a:lnTo>
                  <a:lnTo>
                    <a:pt x="1026" y="3261"/>
                  </a:lnTo>
                  <a:lnTo>
                    <a:pt x="999" y="3282"/>
                  </a:lnTo>
                  <a:lnTo>
                    <a:pt x="971" y="3302"/>
                  </a:lnTo>
                  <a:lnTo>
                    <a:pt x="942" y="3321"/>
                  </a:lnTo>
                  <a:lnTo>
                    <a:pt x="914" y="3339"/>
                  </a:lnTo>
                  <a:lnTo>
                    <a:pt x="885" y="3357"/>
                  </a:lnTo>
                  <a:lnTo>
                    <a:pt x="857" y="3373"/>
                  </a:lnTo>
                  <a:lnTo>
                    <a:pt x="828" y="3388"/>
                  </a:lnTo>
                  <a:lnTo>
                    <a:pt x="798" y="3403"/>
                  </a:lnTo>
                  <a:lnTo>
                    <a:pt x="768" y="3417"/>
                  </a:lnTo>
                  <a:lnTo>
                    <a:pt x="739" y="3430"/>
                  </a:lnTo>
                  <a:lnTo>
                    <a:pt x="710" y="3443"/>
                  </a:lnTo>
                  <a:lnTo>
                    <a:pt x="681" y="3454"/>
                  </a:lnTo>
                  <a:lnTo>
                    <a:pt x="622" y="3476"/>
                  </a:lnTo>
                  <a:lnTo>
                    <a:pt x="565" y="3494"/>
                  </a:lnTo>
                  <a:lnTo>
                    <a:pt x="509" y="3511"/>
                  </a:lnTo>
                  <a:lnTo>
                    <a:pt x="454" y="3524"/>
                  </a:lnTo>
                  <a:lnTo>
                    <a:pt x="400" y="3536"/>
                  </a:lnTo>
                  <a:lnTo>
                    <a:pt x="349" y="3546"/>
                  </a:lnTo>
                  <a:lnTo>
                    <a:pt x="299" y="3554"/>
                  </a:lnTo>
                  <a:lnTo>
                    <a:pt x="253" y="3561"/>
                  </a:lnTo>
                  <a:lnTo>
                    <a:pt x="210" y="3566"/>
                  </a:lnTo>
                  <a:lnTo>
                    <a:pt x="169" y="3570"/>
                  </a:lnTo>
                  <a:lnTo>
                    <a:pt x="132" y="3573"/>
                  </a:lnTo>
                  <a:lnTo>
                    <a:pt x="98" y="3574"/>
                  </a:lnTo>
                  <a:lnTo>
                    <a:pt x="45" y="3576"/>
                  </a:lnTo>
                  <a:lnTo>
                    <a:pt x="12" y="3575"/>
                  </a:lnTo>
                  <a:lnTo>
                    <a:pt x="0" y="3575"/>
                  </a:lnTo>
                  <a:lnTo>
                    <a:pt x="5760" y="3575"/>
                  </a:lnTo>
                  <a:close/>
                </a:path>
              </a:pathLst>
            </a:custGeom>
            <a:solidFill>
              <a:srgbClr val="88D4C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7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3" name="TextBox 10"/>
            <p:cNvSpPr txBox="1"/>
            <p:nvPr/>
          </p:nvSpPr>
          <p:spPr bwMode="auto">
            <a:xfrm>
              <a:off x="7900625" y="998508"/>
              <a:ext cx="429605" cy="39556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t" anchorCtr="0">
              <a:normAutofit/>
              <a:scene3d>
                <a:camera prst="orthographicFront"/>
                <a:lightRig rig="threePt" dir="t"/>
              </a:scene3d>
              <a:sp3d contourW="12700">
                <a:bevelT w="0" h="0"/>
              </a:sp3d>
            </a:bodyPr>
            <a:lstStyle/>
            <a:p>
              <a:pPr marL="0" lvl="1" algn="ctr"/>
              <a:r>
                <a:rPr lang="en-US" altLang="ko-KR" sz="2365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rPr>
                <a:t>90%</a:t>
              </a:r>
              <a:endParaRPr lang="en-US" altLang="ko-KR" sz="236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4" name="Freeform: Shape 6"/>
            <p:cNvSpPr/>
            <p:nvPr/>
          </p:nvSpPr>
          <p:spPr bwMode="auto">
            <a:xfrm>
              <a:off x="8716563" y="2041280"/>
              <a:ext cx="2556284" cy="1906434"/>
            </a:xfrm>
            <a:custGeom>
              <a:avLst/>
              <a:gdLst>
                <a:gd name="T0" fmla="*/ 5715 w 5760"/>
                <a:gd name="T1" fmla="*/ 3576 h 3576"/>
                <a:gd name="T2" fmla="*/ 5551 w 5760"/>
                <a:gd name="T3" fmla="*/ 3566 h 3576"/>
                <a:gd name="T4" fmla="*/ 5360 w 5760"/>
                <a:gd name="T5" fmla="*/ 3536 h 3576"/>
                <a:gd name="T6" fmla="*/ 5138 w 5760"/>
                <a:gd name="T7" fmla="*/ 3476 h 3576"/>
                <a:gd name="T8" fmla="*/ 4992 w 5760"/>
                <a:gd name="T9" fmla="*/ 3417 h 3576"/>
                <a:gd name="T10" fmla="*/ 4875 w 5760"/>
                <a:gd name="T11" fmla="*/ 3357 h 3576"/>
                <a:gd name="T12" fmla="*/ 4762 w 5760"/>
                <a:gd name="T13" fmla="*/ 3282 h 3576"/>
                <a:gd name="T14" fmla="*/ 4653 w 5760"/>
                <a:gd name="T15" fmla="*/ 3192 h 3576"/>
                <a:gd name="T16" fmla="*/ 4553 w 5760"/>
                <a:gd name="T17" fmla="*/ 3087 h 3576"/>
                <a:gd name="T18" fmla="*/ 4463 w 5760"/>
                <a:gd name="T19" fmla="*/ 2962 h 3576"/>
                <a:gd name="T20" fmla="*/ 4387 w 5760"/>
                <a:gd name="T21" fmla="*/ 2820 h 3576"/>
                <a:gd name="T22" fmla="*/ 4338 w 5760"/>
                <a:gd name="T23" fmla="*/ 2699 h 3576"/>
                <a:gd name="T24" fmla="*/ 4249 w 5760"/>
                <a:gd name="T25" fmla="*/ 2419 h 3576"/>
                <a:gd name="T26" fmla="*/ 4139 w 5760"/>
                <a:gd name="T27" fmla="*/ 1990 h 3576"/>
                <a:gd name="T28" fmla="*/ 3995 w 5760"/>
                <a:gd name="T29" fmla="*/ 1414 h 3576"/>
                <a:gd name="T30" fmla="*/ 3892 w 5760"/>
                <a:gd name="T31" fmla="*/ 1074 h 3576"/>
                <a:gd name="T32" fmla="*/ 3814 w 5760"/>
                <a:gd name="T33" fmla="*/ 859 h 3576"/>
                <a:gd name="T34" fmla="*/ 3725 w 5760"/>
                <a:gd name="T35" fmla="*/ 658 h 3576"/>
                <a:gd name="T36" fmla="*/ 3625 w 5760"/>
                <a:gd name="T37" fmla="*/ 475 h 3576"/>
                <a:gd name="T38" fmla="*/ 3510 w 5760"/>
                <a:gd name="T39" fmla="*/ 317 h 3576"/>
                <a:gd name="T40" fmla="*/ 3381 w 5760"/>
                <a:gd name="T41" fmla="*/ 185 h 3576"/>
                <a:gd name="T42" fmla="*/ 3234 w 5760"/>
                <a:gd name="T43" fmla="*/ 85 h 3576"/>
                <a:gd name="T44" fmla="*/ 3153 w 5760"/>
                <a:gd name="T45" fmla="*/ 49 h 3576"/>
                <a:gd name="T46" fmla="*/ 3067 w 5760"/>
                <a:gd name="T47" fmla="*/ 23 h 3576"/>
                <a:gd name="T48" fmla="*/ 2977 w 5760"/>
                <a:gd name="T49" fmla="*/ 6 h 3576"/>
                <a:gd name="T50" fmla="*/ 2881 w 5760"/>
                <a:gd name="T51" fmla="*/ 0 h 3576"/>
                <a:gd name="T52" fmla="*/ 2807 w 5760"/>
                <a:gd name="T53" fmla="*/ 3 h 3576"/>
                <a:gd name="T54" fmla="*/ 2715 w 5760"/>
                <a:gd name="T55" fmla="*/ 17 h 3576"/>
                <a:gd name="T56" fmla="*/ 2628 w 5760"/>
                <a:gd name="T57" fmla="*/ 41 h 3576"/>
                <a:gd name="T58" fmla="*/ 2546 w 5760"/>
                <a:gd name="T59" fmla="*/ 76 h 3576"/>
                <a:gd name="T60" fmla="*/ 2414 w 5760"/>
                <a:gd name="T61" fmla="*/ 157 h 3576"/>
                <a:gd name="T62" fmla="*/ 2280 w 5760"/>
                <a:gd name="T63" fmla="*/ 281 h 3576"/>
                <a:gd name="T64" fmla="*/ 2162 w 5760"/>
                <a:gd name="T65" fmla="*/ 433 h 3576"/>
                <a:gd name="T66" fmla="*/ 2059 w 5760"/>
                <a:gd name="T67" fmla="*/ 610 h 3576"/>
                <a:gd name="T68" fmla="*/ 1968 w 5760"/>
                <a:gd name="T69" fmla="*/ 807 h 3576"/>
                <a:gd name="T70" fmla="*/ 1888 w 5760"/>
                <a:gd name="T71" fmla="*/ 1019 h 3576"/>
                <a:gd name="T72" fmla="*/ 1799 w 5760"/>
                <a:gd name="T73" fmla="*/ 1300 h 3576"/>
                <a:gd name="T74" fmla="*/ 1677 w 5760"/>
                <a:gd name="T75" fmla="*/ 1762 h 3576"/>
                <a:gd name="T76" fmla="*/ 1539 w 5760"/>
                <a:gd name="T77" fmla="*/ 2316 h 3576"/>
                <a:gd name="T78" fmla="*/ 1438 w 5760"/>
                <a:gd name="T79" fmla="*/ 2656 h 3576"/>
                <a:gd name="T80" fmla="*/ 1391 w 5760"/>
                <a:gd name="T81" fmla="*/ 2781 h 3576"/>
                <a:gd name="T82" fmla="*/ 1318 w 5760"/>
                <a:gd name="T83" fmla="*/ 2929 h 3576"/>
                <a:gd name="T84" fmla="*/ 1231 w 5760"/>
                <a:gd name="T85" fmla="*/ 3057 h 3576"/>
                <a:gd name="T86" fmla="*/ 1133 w 5760"/>
                <a:gd name="T87" fmla="*/ 3168 h 3576"/>
                <a:gd name="T88" fmla="*/ 1026 w 5760"/>
                <a:gd name="T89" fmla="*/ 3261 h 3576"/>
                <a:gd name="T90" fmla="*/ 914 w 5760"/>
                <a:gd name="T91" fmla="*/ 3339 h 3576"/>
                <a:gd name="T92" fmla="*/ 798 w 5760"/>
                <a:gd name="T93" fmla="*/ 3403 h 3576"/>
                <a:gd name="T94" fmla="*/ 681 w 5760"/>
                <a:gd name="T95" fmla="*/ 3454 h 3576"/>
                <a:gd name="T96" fmla="*/ 454 w 5760"/>
                <a:gd name="T97" fmla="*/ 3524 h 3576"/>
                <a:gd name="T98" fmla="*/ 253 w 5760"/>
                <a:gd name="T99" fmla="*/ 3561 h 3576"/>
                <a:gd name="T100" fmla="*/ 98 w 5760"/>
                <a:gd name="T101" fmla="*/ 3574 h 3576"/>
                <a:gd name="T102" fmla="*/ 5760 w 5760"/>
                <a:gd name="T103" fmla="*/ 3575 h 35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60" h="3576">
                  <a:moveTo>
                    <a:pt x="5760" y="3575"/>
                  </a:moveTo>
                  <a:lnTo>
                    <a:pt x="5760" y="3575"/>
                  </a:lnTo>
                  <a:lnTo>
                    <a:pt x="5748" y="3575"/>
                  </a:lnTo>
                  <a:lnTo>
                    <a:pt x="5715" y="3576"/>
                  </a:lnTo>
                  <a:lnTo>
                    <a:pt x="5662" y="3574"/>
                  </a:lnTo>
                  <a:lnTo>
                    <a:pt x="5628" y="3573"/>
                  </a:lnTo>
                  <a:lnTo>
                    <a:pt x="5591" y="3570"/>
                  </a:lnTo>
                  <a:lnTo>
                    <a:pt x="5551" y="3566"/>
                  </a:lnTo>
                  <a:lnTo>
                    <a:pt x="5507" y="3561"/>
                  </a:lnTo>
                  <a:lnTo>
                    <a:pt x="5461" y="3554"/>
                  </a:lnTo>
                  <a:lnTo>
                    <a:pt x="5412" y="3546"/>
                  </a:lnTo>
                  <a:lnTo>
                    <a:pt x="5360" y="3536"/>
                  </a:lnTo>
                  <a:lnTo>
                    <a:pt x="5306" y="3524"/>
                  </a:lnTo>
                  <a:lnTo>
                    <a:pt x="5251" y="3511"/>
                  </a:lnTo>
                  <a:lnTo>
                    <a:pt x="5195" y="3494"/>
                  </a:lnTo>
                  <a:lnTo>
                    <a:pt x="5138" y="3476"/>
                  </a:lnTo>
                  <a:lnTo>
                    <a:pt x="5079" y="3454"/>
                  </a:lnTo>
                  <a:lnTo>
                    <a:pt x="5050" y="3443"/>
                  </a:lnTo>
                  <a:lnTo>
                    <a:pt x="5021" y="3430"/>
                  </a:lnTo>
                  <a:lnTo>
                    <a:pt x="4992" y="3417"/>
                  </a:lnTo>
                  <a:lnTo>
                    <a:pt x="4963" y="3403"/>
                  </a:lnTo>
                  <a:lnTo>
                    <a:pt x="4933" y="3388"/>
                  </a:lnTo>
                  <a:lnTo>
                    <a:pt x="4904" y="3373"/>
                  </a:lnTo>
                  <a:lnTo>
                    <a:pt x="4875" y="3357"/>
                  </a:lnTo>
                  <a:lnTo>
                    <a:pt x="4846" y="3339"/>
                  </a:lnTo>
                  <a:lnTo>
                    <a:pt x="4818" y="3321"/>
                  </a:lnTo>
                  <a:lnTo>
                    <a:pt x="4790" y="3302"/>
                  </a:lnTo>
                  <a:lnTo>
                    <a:pt x="4762" y="3282"/>
                  </a:lnTo>
                  <a:lnTo>
                    <a:pt x="4734" y="3261"/>
                  </a:lnTo>
                  <a:lnTo>
                    <a:pt x="4707" y="3239"/>
                  </a:lnTo>
                  <a:lnTo>
                    <a:pt x="4680" y="3216"/>
                  </a:lnTo>
                  <a:lnTo>
                    <a:pt x="4653" y="3192"/>
                  </a:lnTo>
                  <a:lnTo>
                    <a:pt x="4627" y="3168"/>
                  </a:lnTo>
                  <a:lnTo>
                    <a:pt x="4602" y="3142"/>
                  </a:lnTo>
                  <a:lnTo>
                    <a:pt x="4577" y="3115"/>
                  </a:lnTo>
                  <a:lnTo>
                    <a:pt x="4553" y="3087"/>
                  </a:lnTo>
                  <a:lnTo>
                    <a:pt x="4529" y="3057"/>
                  </a:lnTo>
                  <a:lnTo>
                    <a:pt x="4507" y="3027"/>
                  </a:lnTo>
                  <a:lnTo>
                    <a:pt x="4484" y="2996"/>
                  </a:lnTo>
                  <a:lnTo>
                    <a:pt x="4463" y="2962"/>
                  </a:lnTo>
                  <a:lnTo>
                    <a:pt x="4443" y="2929"/>
                  </a:lnTo>
                  <a:lnTo>
                    <a:pt x="4423" y="2893"/>
                  </a:lnTo>
                  <a:lnTo>
                    <a:pt x="4404" y="2858"/>
                  </a:lnTo>
                  <a:lnTo>
                    <a:pt x="4387" y="2820"/>
                  </a:lnTo>
                  <a:lnTo>
                    <a:pt x="4369" y="2781"/>
                  </a:lnTo>
                  <a:lnTo>
                    <a:pt x="4369" y="2781"/>
                  </a:lnTo>
                  <a:lnTo>
                    <a:pt x="4353" y="2741"/>
                  </a:lnTo>
                  <a:lnTo>
                    <a:pt x="4338" y="2699"/>
                  </a:lnTo>
                  <a:lnTo>
                    <a:pt x="4322" y="2656"/>
                  </a:lnTo>
                  <a:lnTo>
                    <a:pt x="4308" y="2610"/>
                  </a:lnTo>
                  <a:lnTo>
                    <a:pt x="4278" y="2517"/>
                  </a:lnTo>
                  <a:lnTo>
                    <a:pt x="4249" y="2419"/>
                  </a:lnTo>
                  <a:lnTo>
                    <a:pt x="4221" y="2316"/>
                  </a:lnTo>
                  <a:lnTo>
                    <a:pt x="4194" y="2210"/>
                  </a:lnTo>
                  <a:lnTo>
                    <a:pt x="4166" y="2101"/>
                  </a:lnTo>
                  <a:lnTo>
                    <a:pt x="4139" y="1990"/>
                  </a:lnTo>
                  <a:lnTo>
                    <a:pt x="4083" y="1762"/>
                  </a:lnTo>
                  <a:lnTo>
                    <a:pt x="4055" y="1646"/>
                  </a:lnTo>
                  <a:lnTo>
                    <a:pt x="4025" y="1530"/>
                  </a:lnTo>
                  <a:lnTo>
                    <a:pt x="3995" y="1414"/>
                  </a:lnTo>
                  <a:lnTo>
                    <a:pt x="3962" y="1300"/>
                  </a:lnTo>
                  <a:lnTo>
                    <a:pt x="3928" y="1186"/>
                  </a:lnTo>
                  <a:lnTo>
                    <a:pt x="3910" y="1130"/>
                  </a:lnTo>
                  <a:lnTo>
                    <a:pt x="3892" y="1074"/>
                  </a:lnTo>
                  <a:lnTo>
                    <a:pt x="3873" y="1019"/>
                  </a:lnTo>
                  <a:lnTo>
                    <a:pt x="3854" y="965"/>
                  </a:lnTo>
                  <a:lnTo>
                    <a:pt x="3834" y="912"/>
                  </a:lnTo>
                  <a:lnTo>
                    <a:pt x="3814" y="859"/>
                  </a:lnTo>
                  <a:lnTo>
                    <a:pt x="3792" y="807"/>
                  </a:lnTo>
                  <a:lnTo>
                    <a:pt x="3771" y="756"/>
                  </a:lnTo>
                  <a:lnTo>
                    <a:pt x="3748" y="707"/>
                  </a:lnTo>
                  <a:lnTo>
                    <a:pt x="3725" y="658"/>
                  </a:lnTo>
                  <a:lnTo>
                    <a:pt x="3702" y="610"/>
                  </a:lnTo>
                  <a:lnTo>
                    <a:pt x="3677" y="564"/>
                  </a:lnTo>
                  <a:lnTo>
                    <a:pt x="3651" y="519"/>
                  </a:lnTo>
                  <a:lnTo>
                    <a:pt x="3625" y="475"/>
                  </a:lnTo>
                  <a:lnTo>
                    <a:pt x="3598" y="433"/>
                  </a:lnTo>
                  <a:lnTo>
                    <a:pt x="3570" y="392"/>
                  </a:lnTo>
                  <a:lnTo>
                    <a:pt x="3541" y="353"/>
                  </a:lnTo>
                  <a:lnTo>
                    <a:pt x="3510" y="317"/>
                  </a:lnTo>
                  <a:lnTo>
                    <a:pt x="3480" y="281"/>
                  </a:lnTo>
                  <a:lnTo>
                    <a:pt x="3448" y="246"/>
                  </a:lnTo>
                  <a:lnTo>
                    <a:pt x="3415" y="215"/>
                  </a:lnTo>
                  <a:lnTo>
                    <a:pt x="3381" y="185"/>
                  </a:lnTo>
                  <a:lnTo>
                    <a:pt x="3346" y="157"/>
                  </a:lnTo>
                  <a:lnTo>
                    <a:pt x="3309" y="131"/>
                  </a:lnTo>
                  <a:lnTo>
                    <a:pt x="3273" y="107"/>
                  </a:lnTo>
                  <a:lnTo>
                    <a:pt x="3234" y="85"/>
                  </a:lnTo>
                  <a:lnTo>
                    <a:pt x="3214" y="76"/>
                  </a:lnTo>
                  <a:lnTo>
                    <a:pt x="3194" y="66"/>
                  </a:lnTo>
                  <a:lnTo>
                    <a:pt x="3174" y="57"/>
                  </a:lnTo>
                  <a:lnTo>
                    <a:pt x="3153" y="49"/>
                  </a:lnTo>
                  <a:lnTo>
                    <a:pt x="3132" y="41"/>
                  </a:lnTo>
                  <a:lnTo>
                    <a:pt x="3111" y="35"/>
                  </a:lnTo>
                  <a:lnTo>
                    <a:pt x="3089" y="28"/>
                  </a:lnTo>
                  <a:lnTo>
                    <a:pt x="3067" y="23"/>
                  </a:lnTo>
                  <a:lnTo>
                    <a:pt x="3046" y="17"/>
                  </a:lnTo>
                  <a:lnTo>
                    <a:pt x="3023" y="13"/>
                  </a:lnTo>
                  <a:lnTo>
                    <a:pt x="2999" y="10"/>
                  </a:lnTo>
                  <a:lnTo>
                    <a:pt x="2977" y="6"/>
                  </a:lnTo>
                  <a:lnTo>
                    <a:pt x="2953" y="3"/>
                  </a:lnTo>
                  <a:lnTo>
                    <a:pt x="2929" y="2"/>
                  </a:lnTo>
                  <a:lnTo>
                    <a:pt x="2904" y="1"/>
                  </a:lnTo>
                  <a:lnTo>
                    <a:pt x="2881" y="0"/>
                  </a:lnTo>
                  <a:lnTo>
                    <a:pt x="2881" y="0"/>
                  </a:lnTo>
                  <a:lnTo>
                    <a:pt x="2856" y="1"/>
                  </a:lnTo>
                  <a:lnTo>
                    <a:pt x="2831" y="2"/>
                  </a:lnTo>
                  <a:lnTo>
                    <a:pt x="2807" y="3"/>
                  </a:lnTo>
                  <a:lnTo>
                    <a:pt x="2783" y="6"/>
                  </a:lnTo>
                  <a:lnTo>
                    <a:pt x="2761" y="10"/>
                  </a:lnTo>
                  <a:lnTo>
                    <a:pt x="2738" y="13"/>
                  </a:lnTo>
                  <a:lnTo>
                    <a:pt x="2715" y="17"/>
                  </a:lnTo>
                  <a:lnTo>
                    <a:pt x="2693" y="23"/>
                  </a:lnTo>
                  <a:lnTo>
                    <a:pt x="2671" y="28"/>
                  </a:lnTo>
                  <a:lnTo>
                    <a:pt x="2649" y="35"/>
                  </a:lnTo>
                  <a:lnTo>
                    <a:pt x="2628" y="41"/>
                  </a:lnTo>
                  <a:lnTo>
                    <a:pt x="2607" y="49"/>
                  </a:lnTo>
                  <a:lnTo>
                    <a:pt x="2587" y="57"/>
                  </a:lnTo>
                  <a:lnTo>
                    <a:pt x="2566" y="66"/>
                  </a:lnTo>
                  <a:lnTo>
                    <a:pt x="2546" y="76"/>
                  </a:lnTo>
                  <a:lnTo>
                    <a:pt x="2526" y="85"/>
                  </a:lnTo>
                  <a:lnTo>
                    <a:pt x="2487" y="107"/>
                  </a:lnTo>
                  <a:lnTo>
                    <a:pt x="2451" y="131"/>
                  </a:lnTo>
                  <a:lnTo>
                    <a:pt x="2414" y="157"/>
                  </a:lnTo>
                  <a:lnTo>
                    <a:pt x="2379" y="185"/>
                  </a:lnTo>
                  <a:lnTo>
                    <a:pt x="2345" y="215"/>
                  </a:lnTo>
                  <a:lnTo>
                    <a:pt x="2312" y="246"/>
                  </a:lnTo>
                  <a:lnTo>
                    <a:pt x="2280" y="281"/>
                  </a:lnTo>
                  <a:lnTo>
                    <a:pt x="2250" y="317"/>
                  </a:lnTo>
                  <a:lnTo>
                    <a:pt x="2219" y="353"/>
                  </a:lnTo>
                  <a:lnTo>
                    <a:pt x="2190" y="392"/>
                  </a:lnTo>
                  <a:lnTo>
                    <a:pt x="2162" y="433"/>
                  </a:lnTo>
                  <a:lnTo>
                    <a:pt x="2135" y="475"/>
                  </a:lnTo>
                  <a:lnTo>
                    <a:pt x="2109" y="519"/>
                  </a:lnTo>
                  <a:lnTo>
                    <a:pt x="2083" y="564"/>
                  </a:lnTo>
                  <a:lnTo>
                    <a:pt x="2059" y="610"/>
                  </a:lnTo>
                  <a:lnTo>
                    <a:pt x="2035" y="658"/>
                  </a:lnTo>
                  <a:lnTo>
                    <a:pt x="2012" y="707"/>
                  </a:lnTo>
                  <a:lnTo>
                    <a:pt x="1989" y="756"/>
                  </a:lnTo>
                  <a:lnTo>
                    <a:pt x="1968" y="807"/>
                  </a:lnTo>
                  <a:lnTo>
                    <a:pt x="1947" y="859"/>
                  </a:lnTo>
                  <a:lnTo>
                    <a:pt x="1926" y="912"/>
                  </a:lnTo>
                  <a:lnTo>
                    <a:pt x="1906" y="965"/>
                  </a:lnTo>
                  <a:lnTo>
                    <a:pt x="1888" y="1019"/>
                  </a:lnTo>
                  <a:lnTo>
                    <a:pt x="1868" y="1074"/>
                  </a:lnTo>
                  <a:lnTo>
                    <a:pt x="1850" y="1130"/>
                  </a:lnTo>
                  <a:lnTo>
                    <a:pt x="1832" y="1186"/>
                  </a:lnTo>
                  <a:lnTo>
                    <a:pt x="1799" y="1300"/>
                  </a:lnTo>
                  <a:lnTo>
                    <a:pt x="1767" y="1414"/>
                  </a:lnTo>
                  <a:lnTo>
                    <a:pt x="1735" y="1530"/>
                  </a:lnTo>
                  <a:lnTo>
                    <a:pt x="1706" y="1646"/>
                  </a:lnTo>
                  <a:lnTo>
                    <a:pt x="1677" y="1762"/>
                  </a:lnTo>
                  <a:lnTo>
                    <a:pt x="1621" y="1990"/>
                  </a:lnTo>
                  <a:lnTo>
                    <a:pt x="1594" y="2101"/>
                  </a:lnTo>
                  <a:lnTo>
                    <a:pt x="1567" y="2210"/>
                  </a:lnTo>
                  <a:lnTo>
                    <a:pt x="1539" y="2316"/>
                  </a:lnTo>
                  <a:lnTo>
                    <a:pt x="1511" y="2419"/>
                  </a:lnTo>
                  <a:lnTo>
                    <a:pt x="1482" y="2517"/>
                  </a:lnTo>
                  <a:lnTo>
                    <a:pt x="1453" y="2610"/>
                  </a:lnTo>
                  <a:lnTo>
                    <a:pt x="1438" y="2656"/>
                  </a:lnTo>
                  <a:lnTo>
                    <a:pt x="1422" y="2699"/>
                  </a:lnTo>
                  <a:lnTo>
                    <a:pt x="1407" y="2741"/>
                  </a:lnTo>
                  <a:lnTo>
                    <a:pt x="1391" y="2781"/>
                  </a:lnTo>
                  <a:lnTo>
                    <a:pt x="1391" y="2781"/>
                  </a:lnTo>
                  <a:lnTo>
                    <a:pt x="1373" y="2820"/>
                  </a:lnTo>
                  <a:lnTo>
                    <a:pt x="1356" y="2858"/>
                  </a:lnTo>
                  <a:lnTo>
                    <a:pt x="1338" y="2893"/>
                  </a:lnTo>
                  <a:lnTo>
                    <a:pt x="1318" y="2929"/>
                  </a:lnTo>
                  <a:lnTo>
                    <a:pt x="1298" y="2962"/>
                  </a:lnTo>
                  <a:lnTo>
                    <a:pt x="1276" y="2996"/>
                  </a:lnTo>
                  <a:lnTo>
                    <a:pt x="1253" y="3027"/>
                  </a:lnTo>
                  <a:lnTo>
                    <a:pt x="1231" y="3057"/>
                  </a:lnTo>
                  <a:lnTo>
                    <a:pt x="1208" y="3087"/>
                  </a:lnTo>
                  <a:lnTo>
                    <a:pt x="1183" y="3115"/>
                  </a:lnTo>
                  <a:lnTo>
                    <a:pt x="1158" y="3142"/>
                  </a:lnTo>
                  <a:lnTo>
                    <a:pt x="1133" y="3168"/>
                  </a:lnTo>
                  <a:lnTo>
                    <a:pt x="1107" y="3192"/>
                  </a:lnTo>
                  <a:lnTo>
                    <a:pt x="1080" y="3216"/>
                  </a:lnTo>
                  <a:lnTo>
                    <a:pt x="1055" y="3239"/>
                  </a:lnTo>
                  <a:lnTo>
                    <a:pt x="1026" y="3261"/>
                  </a:lnTo>
                  <a:lnTo>
                    <a:pt x="999" y="3282"/>
                  </a:lnTo>
                  <a:lnTo>
                    <a:pt x="971" y="3302"/>
                  </a:lnTo>
                  <a:lnTo>
                    <a:pt x="942" y="3321"/>
                  </a:lnTo>
                  <a:lnTo>
                    <a:pt x="914" y="3339"/>
                  </a:lnTo>
                  <a:lnTo>
                    <a:pt x="885" y="3357"/>
                  </a:lnTo>
                  <a:lnTo>
                    <a:pt x="857" y="3373"/>
                  </a:lnTo>
                  <a:lnTo>
                    <a:pt x="828" y="3388"/>
                  </a:lnTo>
                  <a:lnTo>
                    <a:pt x="798" y="3403"/>
                  </a:lnTo>
                  <a:lnTo>
                    <a:pt x="768" y="3417"/>
                  </a:lnTo>
                  <a:lnTo>
                    <a:pt x="739" y="3430"/>
                  </a:lnTo>
                  <a:lnTo>
                    <a:pt x="710" y="3443"/>
                  </a:lnTo>
                  <a:lnTo>
                    <a:pt x="681" y="3454"/>
                  </a:lnTo>
                  <a:lnTo>
                    <a:pt x="622" y="3476"/>
                  </a:lnTo>
                  <a:lnTo>
                    <a:pt x="565" y="3494"/>
                  </a:lnTo>
                  <a:lnTo>
                    <a:pt x="509" y="3511"/>
                  </a:lnTo>
                  <a:lnTo>
                    <a:pt x="454" y="3524"/>
                  </a:lnTo>
                  <a:lnTo>
                    <a:pt x="400" y="3536"/>
                  </a:lnTo>
                  <a:lnTo>
                    <a:pt x="349" y="3546"/>
                  </a:lnTo>
                  <a:lnTo>
                    <a:pt x="299" y="3554"/>
                  </a:lnTo>
                  <a:lnTo>
                    <a:pt x="253" y="3561"/>
                  </a:lnTo>
                  <a:lnTo>
                    <a:pt x="210" y="3566"/>
                  </a:lnTo>
                  <a:lnTo>
                    <a:pt x="169" y="3570"/>
                  </a:lnTo>
                  <a:lnTo>
                    <a:pt x="132" y="3573"/>
                  </a:lnTo>
                  <a:lnTo>
                    <a:pt x="98" y="3574"/>
                  </a:lnTo>
                  <a:lnTo>
                    <a:pt x="45" y="3576"/>
                  </a:lnTo>
                  <a:lnTo>
                    <a:pt x="12" y="3575"/>
                  </a:lnTo>
                  <a:lnTo>
                    <a:pt x="0" y="3575"/>
                  </a:lnTo>
                  <a:lnTo>
                    <a:pt x="5760" y="3575"/>
                  </a:lnTo>
                  <a:close/>
                </a:path>
              </a:pathLst>
            </a:custGeom>
            <a:solidFill>
              <a:srgbClr val="88D4CD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sz="17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5" name="TextBox 11"/>
            <p:cNvSpPr txBox="1"/>
            <p:nvPr/>
          </p:nvSpPr>
          <p:spPr bwMode="auto">
            <a:xfrm>
              <a:off x="9803146" y="1500238"/>
              <a:ext cx="383118" cy="39556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t" anchorCtr="0">
              <a:normAutofit/>
              <a:scene3d>
                <a:camera prst="orthographicFront"/>
                <a:lightRig rig="threePt" dir="t"/>
              </a:scene3d>
              <a:sp3d contourW="12700">
                <a:bevelT w="0" h="0"/>
              </a:sp3d>
            </a:bodyPr>
            <a:lstStyle/>
            <a:p>
              <a:pPr marL="0" lvl="1" algn="ctr"/>
              <a:r>
                <a:rPr lang="en-US" altLang="ko-KR" sz="236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字魂58号-创中黑" panose="00000500000000000000" pitchFamily="2" charset="-122"/>
                </a:rPr>
                <a:t>70%</a:t>
              </a:r>
              <a:endParaRPr lang="en-US" altLang="ko-KR" sz="23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1448770" y="4076040"/>
            <a:ext cx="1595612" cy="36362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57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文字添加</a:t>
            </a:r>
            <a:endParaRPr lang="zh-CN" altLang="en-US" sz="157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300612" y="4076040"/>
            <a:ext cx="1595612" cy="36362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57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文字添加</a:t>
            </a:r>
            <a:endParaRPr lang="zh-CN" altLang="en-US" sz="157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169214" y="4076040"/>
            <a:ext cx="1595612" cy="36362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57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文字添加</a:t>
            </a:r>
            <a:endParaRPr lang="zh-CN" altLang="en-US" sz="157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004294" y="4076040"/>
            <a:ext cx="1595612" cy="36362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57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文字添加</a:t>
            </a:r>
            <a:endParaRPr lang="zh-CN" altLang="en-US" sz="157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856138" y="4076040"/>
            <a:ext cx="1595612" cy="36362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575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文字添加</a:t>
            </a:r>
            <a:endParaRPr lang="zh-CN" altLang="en-US" sz="1575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1383833" y="4598665"/>
            <a:ext cx="918605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622640" y="4865605"/>
            <a:ext cx="10688760" cy="1159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90"/>
              </a:lnSpc>
            </a:pPr>
            <a:r>
              <a:rPr lang="en-US" altLang="zh-CN" sz="13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Flattening of the concept of the core meaning is: remove redundancy, messiness and multifarious adornment effect. Flattening of the concept of the core meaning is: remove redundancy, messiness and multifarious </a:t>
            </a:r>
            <a:endParaRPr lang="zh-CN" altLang="en-US" sz="13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  <a:p>
            <a:pPr algn="ctr">
              <a:lnSpc>
                <a:spcPts val="2890"/>
              </a:lnSpc>
            </a:pPr>
            <a:endParaRPr lang="zh-CN" altLang="en-US" sz="13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07390" y="113665"/>
            <a:ext cx="281559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en Jyuu Gothic P Normal" panose="020B0202020203020207" pitchFamily="34" charset="-128"/>
              </a:rPr>
              <a:t>输入标题内容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en Jyuu Gothic P Normal" panose="020B0202020203020207" pitchFamily="34" charset="-128"/>
            </a:endParaRPr>
          </a:p>
        </p:txBody>
      </p:sp>
      <p:pic>
        <p:nvPicPr>
          <p:cNvPr id="4" name="图片 3" descr="11"/>
          <p:cNvPicPr>
            <a:picLocks noChangeAspect="1"/>
          </p:cNvPicPr>
          <p:nvPr/>
        </p:nvPicPr>
        <p:blipFill>
          <a:blip r:embed="rId1"/>
          <a:srcRect l="-84" t="104" r="60262" b="84005"/>
          <a:stretch>
            <a:fillRect/>
          </a:stretch>
        </p:blipFill>
        <p:spPr>
          <a:xfrm rot="5400000" flipV="1">
            <a:off x="-311150" y="311150"/>
            <a:ext cx="1329690" cy="7073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721014" y="1653769"/>
            <a:ext cx="5163127" cy="3870037"/>
          </a:xfrm>
          <a:prstGeom prst="roundRect">
            <a:avLst>
              <a:gd name="adj" fmla="val 4002"/>
            </a:avLst>
          </a:prstGeom>
          <a:solidFill>
            <a:srgbClr val="88D4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ïṥlïde"/>
          <p:cNvSpPr/>
          <p:nvPr/>
        </p:nvSpPr>
        <p:spPr>
          <a:xfrm>
            <a:off x="6446591" y="1653831"/>
            <a:ext cx="508679" cy="508679"/>
          </a:xfrm>
          <a:prstGeom prst="ellipse">
            <a:avLst/>
          </a:prstGeom>
          <a:solidFill>
            <a:srgbClr val="88D4C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36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23" name="ïs1iďê"/>
          <p:cNvSpPr/>
          <p:nvPr/>
        </p:nvSpPr>
        <p:spPr>
          <a:xfrm>
            <a:off x="6446591" y="4602438"/>
            <a:ext cx="508679" cy="508679"/>
          </a:xfrm>
          <a:prstGeom prst="ellipse">
            <a:avLst/>
          </a:prstGeom>
          <a:solidFill>
            <a:srgbClr val="88D4C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36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24" name="íṧ1íďè"/>
          <p:cNvSpPr/>
          <p:nvPr/>
        </p:nvSpPr>
        <p:spPr>
          <a:xfrm>
            <a:off x="6446591" y="3066121"/>
            <a:ext cx="508679" cy="508679"/>
          </a:xfrm>
          <a:prstGeom prst="ellipse">
            <a:avLst/>
          </a:prstGeom>
          <a:solidFill>
            <a:srgbClr val="88D4C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36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25" name="ïṧlíḍe"/>
          <p:cNvSpPr/>
          <p:nvPr/>
        </p:nvSpPr>
        <p:spPr>
          <a:xfrm>
            <a:off x="6613220" y="1807764"/>
            <a:ext cx="211574" cy="20081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800" y="63664"/>
                </a:moveTo>
                <a:lnTo>
                  <a:pt x="119800" y="63664"/>
                </a:lnTo>
                <a:cubicBezTo>
                  <a:pt x="119800" y="66596"/>
                  <a:pt x="118405" y="69528"/>
                  <a:pt x="114219" y="69528"/>
                </a:cubicBezTo>
                <a:cubicBezTo>
                  <a:pt x="112823" y="69528"/>
                  <a:pt x="111428" y="68062"/>
                  <a:pt x="111428" y="68062"/>
                </a:cubicBezTo>
                <a:lnTo>
                  <a:pt x="111428" y="68062"/>
                </a:lnTo>
                <a:cubicBezTo>
                  <a:pt x="60598" y="14869"/>
                  <a:pt x="60598" y="14869"/>
                  <a:pt x="60598" y="14869"/>
                </a:cubicBezTo>
                <a:lnTo>
                  <a:pt x="60598" y="14869"/>
                </a:lnTo>
                <a:lnTo>
                  <a:pt x="60598" y="14869"/>
                </a:lnTo>
                <a:lnTo>
                  <a:pt x="60598" y="14869"/>
                </a:lnTo>
                <a:cubicBezTo>
                  <a:pt x="9966" y="68062"/>
                  <a:pt x="9966" y="68062"/>
                  <a:pt x="9966" y="68062"/>
                </a:cubicBezTo>
                <a:lnTo>
                  <a:pt x="9966" y="68062"/>
                </a:lnTo>
                <a:cubicBezTo>
                  <a:pt x="8571" y="68062"/>
                  <a:pt x="7176" y="69528"/>
                  <a:pt x="5780" y="69528"/>
                </a:cubicBezTo>
                <a:cubicBezTo>
                  <a:pt x="2990" y="69528"/>
                  <a:pt x="0" y="66596"/>
                  <a:pt x="0" y="63664"/>
                </a:cubicBezTo>
                <a:cubicBezTo>
                  <a:pt x="0" y="62198"/>
                  <a:pt x="0" y="60523"/>
                  <a:pt x="1395" y="59057"/>
                </a:cubicBezTo>
                <a:cubicBezTo>
                  <a:pt x="56411" y="1465"/>
                  <a:pt x="56411" y="1465"/>
                  <a:pt x="56411" y="1465"/>
                </a:cubicBezTo>
                <a:cubicBezTo>
                  <a:pt x="57807" y="0"/>
                  <a:pt x="59202" y="0"/>
                  <a:pt x="60598" y="0"/>
                </a:cubicBezTo>
                <a:lnTo>
                  <a:pt x="60598" y="0"/>
                </a:lnTo>
                <a:lnTo>
                  <a:pt x="60598" y="0"/>
                </a:lnTo>
                <a:lnTo>
                  <a:pt x="60598" y="0"/>
                </a:lnTo>
                <a:lnTo>
                  <a:pt x="60598" y="0"/>
                </a:lnTo>
                <a:lnTo>
                  <a:pt x="60598" y="0"/>
                </a:lnTo>
                <a:lnTo>
                  <a:pt x="60598" y="0"/>
                </a:lnTo>
                <a:lnTo>
                  <a:pt x="60598" y="0"/>
                </a:lnTo>
                <a:cubicBezTo>
                  <a:pt x="61993" y="0"/>
                  <a:pt x="63388" y="1465"/>
                  <a:pt x="64784" y="1465"/>
                </a:cubicBezTo>
                <a:lnTo>
                  <a:pt x="64784" y="1465"/>
                </a:lnTo>
                <a:cubicBezTo>
                  <a:pt x="85913" y="25130"/>
                  <a:pt x="85913" y="25130"/>
                  <a:pt x="85913" y="25130"/>
                </a:cubicBezTo>
                <a:cubicBezTo>
                  <a:pt x="85913" y="19267"/>
                  <a:pt x="85913" y="19267"/>
                  <a:pt x="85913" y="19267"/>
                </a:cubicBezTo>
                <a:cubicBezTo>
                  <a:pt x="85913" y="16335"/>
                  <a:pt x="88903" y="13193"/>
                  <a:pt x="91694" y="13193"/>
                </a:cubicBezTo>
                <a:cubicBezTo>
                  <a:pt x="95880" y="13193"/>
                  <a:pt x="97275" y="16335"/>
                  <a:pt x="97275" y="19267"/>
                </a:cubicBezTo>
                <a:cubicBezTo>
                  <a:pt x="97275" y="36858"/>
                  <a:pt x="97275" y="36858"/>
                  <a:pt x="97275" y="36858"/>
                </a:cubicBezTo>
                <a:cubicBezTo>
                  <a:pt x="118405" y="59057"/>
                  <a:pt x="118405" y="59057"/>
                  <a:pt x="118405" y="59057"/>
                </a:cubicBezTo>
                <a:lnTo>
                  <a:pt x="118405" y="59057"/>
                </a:lnTo>
                <a:cubicBezTo>
                  <a:pt x="119800" y="60523"/>
                  <a:pt x="119800" y="62198"/>
                  <a:pt x="119800" y="63664"/>
                </a:cubicBezTo>
                <a:close/>
                <a:moveTo>
                  <a:pt x="108438" y="72460"/>
                </a:moveTo>
                <a:lnTo>
                  <a:pt x="108438" y="72460"/>
                </a:lnTo>
                <a:cubicBezTo>
                  <a:pt x="108438" y="90261"/>
                  <a:pt x="108438" y="90261"/>
                  <a:pt x="108438" y="90261"/>
                </a:cubicBezTo>
                <a:cubicBezTo>
                  <a:pt x="108438" y="99057"/>
                  <a:pt x="108438" y="99057"/>
                  <a:pt x="108438" y="99057"/>
                </a:cubicBezTo>
                <a:cubicBezTo>
                  <a:pt x="108438" y="113926"/>
                  <a:pt x="108438" y="113926"/>
                  <a:pt x="108438" y="113926"/>
                </a:cubicBezTo>
                <a:cubicBezTo>
                  <a:pt x="108438" y="118324"/>
                  <a:pt x="107043" y="119790"/>
                  <a:pt x="102857" y="119790"/>
                </a:cubicBezTo>
                <a:cubicBezTo>
                  <a:pt x="91694" y="119790"/>
                  <a:pt x="91694" y="119790"/>
                  <a:pt x="91694" y="119790"/>
                </a:cubicBezTo>
                <a:cubicBezTo>
                  <a:pt x="91694" y="72460"/>
                  <a:pt x="91694" y="72460"/>
                  <a:pt x="91694" y="72460"/>
                </a:cubicBezTo>
                <a:cubicBezTo>
                  <a:pt x="69169" y="72460"/>
                  <a:pt x="69169" y="72460"/>
                  <a:pt x="69169" y="72460"/>
                </a:cubicBezTo>
                <a:cubicBezTo>
                  <a:pt x="69169" y="119790"/>
                  <a:pt x="69169" y="119790"/>
                  <a:pt x="69169" y="119790"/>
                </a:cubicBezTo>
                <a:cubicBezTo>
                  <a:pt x="16943" y="119790"/>
                  <a:pt x="16943" y="119790"/>
                  <a:pt x="16943" y="119790"/>
                </a:cubicBezTo>
                <a:cubicBezTo>
                  <a:pt x="14152" y="119790"/>
                  <a:pt x="11362" y="118324"/>
                  <a:pt x="11362" y="113926"/>
                </a:cubicBezTo>
                <a:cubicBezTo>
                  <a:pt x="11362" y="99057"/>
                  <a:pt x="11362" y="99057"/>
                  <a:pt x="11362" y="99057"/>
                </a:cubicBezTo>
                <a:cubicBezTo>
                  <a:pt x="11362" y="90261"/>
                  <a:pt x="11362" y="90261"/>
                  <a:pt x="11362" y="90261"/>
                </a:cubicBezTo>
                <a:cubicBezTo>
                  <a:pt x="11362" y="72460"/>
                  <a:pt x="11362" y="72460"/>
                  <a:pt x="11362" y="72460"/>
                </a:cubicBezTo>
                <a:cubicBezTo>
                  <a:pt x="60598" y="22198"/>
                  <a:pt x="60598" y="22198"/>
                  <a:pt x="60598" y="22198"/>
                </a:cubicBezTo>
                <a:lnTo>
                  <a:pt x="108438" y="72460"/>
                </a:lnTo>
                <a:close/>
                <a:moveTo>
                  <a:pt x="50830" y="72460"/>
                </a:moveTo>
                <a:lnTo>
                  <a:pt x="50830" y="72460"/>
                </a:lnTo>
                <a:cubicBezTo>
                  <a:pt x="28305" y="72460"/>
                  <a:pt x="28305" y="72460"/>
                  <a:pt x="28305" y="72460"/>
                </a:cubicBezTo>
                <a:cubicBezTo>
                  <a:pt x="28305" y="96125"/>
                  <a:pt x="28305" y="96125"/>
                  <a:pt x="28305" y="96125"/>
                </a:cubicBezTo>
                <a:cubicBezTo>
                  <a:pt x="50830" y="96125"/>
                  <a:pt x="50830" y="96125"/>
                  <a:pt x="50830" y="96125"/>
                </a:cubicBezTo>
                <a:lnTo>
                  <a:pt x="50830" y="724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sz="236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26" name="ïsļíḍé"/>
          <p:cNvSpPr/>
          <p:nvPr/>
        </p:nvSpPr>
        <p:spPr>
          <a:xfrm>
            <a:off x="6613220" y="3245849"/>
            <a:ext cx="211574" cy="18536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009" y="65310"/>
                </a:moveTo>
                <a:lnTo>
                  <a:pt x="117009" y="65310"/>
                </a:lnTo>
                <a:lnTo>
                  <a:pt x="117009" y="65310"/>
                </a:lnTo>
                <a:cubicBezTo>
                  <a:pt x="61993" y="91073"/>
                  <a:pt x="61993" y="91073"/>
                  <a:pt x="61993" y="91073"/>
                </a:cubicBezTo>
                <a:lnTo>
                  <a:pt x="61993" y="91073"/>
                </a:lnTo>
                <a:lnTo>
                  <a:pt x="61993" y="91073"/>
                </a:lnTo>
                <a:lnTo>
                  <a:pt x="61993" y="91073"/>
                </a:lnTo>
                <a:cubicBezTo>
                  <a:pt x="61993" y="92655"/>
                  <a:pt x="60598" y="92655"/>
                  <a:pt x="60598" y="92655"/>
                </a:cubicBezTo>
                <a:cubicBezTo>
                  <a:pt x="59202" y="92655"/>
                  <a:pt x="59202" y="92655"/>
                  <a:pt x="57807" y="91073"/>
                </a:cubicBezTo>
                <a:lnTo>
                  <a:pt x="57807" y="91073"/>
                </a:lnTo>
                <a:lnTo>
                  <a:pt x="57807" y="91073"/>
                </a:lnTo>
                <a:lnTo>
                  <a:pt x="57807" y="91073"/>
                </a:lnTo>
                <a:cubicBezTo>
                  <a:pt x="2990" y="65310"/>
                  <a:pt x="2990" y="65310"/>
                  <a:pt x="2990" y="65310"/>
                </a:cubicBezTo>
                <a:lnTo>
                  <a:pt x="2990" y="65310"/>
                </a:lnTo>
                <a:cubicBezTo>
                  <a:pt x="1395" y="65310"/>
                  <a:pt x="0" y="62146"/>
                  <a:pt x="0" y="60564"/>
                </a:cubicBezTo>
                <a:cubicBezTo>
                  <a:pt x="0" y="55819"/>
                  <a:pt x="2990" y="54237"/>
                  <a:pt x="5780" y="54237"/>
                </a:cubicBezTo>
                <a:cubicBezTo>
                  <a:pt x="7176" y="54237"/>
                  <a:pt x="7176" y="54237"/>
                  <a:pt x="8571" y="54237"/>
                </a:cubicBezTo>
                <a:lnTo>
                  <a:pt x="8571" y="54237"/>
                </a:lnTo>
                <a:lnTo>
                  <a:pt x="8571" y="54237"/>
                </a:lnTo>
                <a:lnTo>
                  <a:pt x="8571" y="54237"/>
                </a:lnTo>
                <a:cubicBezTo>
                  <a:pt x="60598" y="78192"/>
                  <a:pt x="60598" y="78192"/>
                  <a:pt x="60598" y="78192"/>
                </a:cubicBezTo>
                <a:cubicBezTo>
                  <a:pt x="112823" y="54237"/>
                  <a:pt x="112823" y="54237"/>
                  <a:pt x="112823" y="54237"/>
                </a:cubicBezTo>
                <a:lnTo>
                  <a:pt x="112823" y="54237"/>
                </a:lnTo>
                <a:lnTo>
                  <a:pt x="112823" y="54237"/>
                </a:lnTo>
                <a:lnTo>
                  <a:pt x="112823" y="54237"/>
                </a:lnTo>
                <a:lnTo>
                  <a:pt x="114219" y="54237"/>
                </a:lnTo>
                <a:cubicBezTo>
                  <a:pt x="118405" y="54237"/>
                  <a:pt x="119800" y="55819"/>
                  <a:pt x="119800" y="60564"/>
                </a:cubicBezTo>
                <a:cubicBezTo>
                  <a:pt x="119800" y="62146"/>
                  <a:pt x="118405" y="65310"/>
                  <a:pt x="117009" y="65310"/>
                </a:cubicBezTo>
                <a:close/>
                <a:moveTo>
                  <a:pt x="117009" y="38192"/>
                </a:moveTo>
                <a:lnTo>
                  <a:pt x="117009" y="38192"/>
                </a:lnTo>
                <a:lnTo>
                  <a:pt x="117009" y="38192"/>
                </a:lnTo>
                <a:cubicBezTo>
                  <a:pt x="61993" y="63728"/>
                  <a:pt x="61993" y="63728"/>
                  <a:pt x="61993" y="63728"/>
                </a:cubicBezTo>
                <a:lnTo>
                  <a:pt x="61993" y="63728"/>
                </a:lnTo>
                <a:lnTo>
                  <a:pt x="61993" y="63728"/>
                </a:lnTo>
                <a:lnTo>
                  <a:pt x="61993" y="63728"/>
                </a:lnTo>
                <a:lnTo>
                  <a:pt x="60598" y="63728"/>
                </a:lnTo>
                <a:cubicBezTo>
                  <a:pt x="59202" y="63728"/>
                  <a:pt x="59202" y="63728"/>
                  <a:pt x="57807" y="63728"/>
                </a:cubicBezTo>
                <a:lnTo>
                  <a:pt x="57807" y="63728"/>
                </a:lnTo>
                <a:lnTo>
                  <a:pt x="57807" y="63728"/>
                </a:lnTo>
                <a:lnTo>
                  <a:pt x="57807" y="63728"/>
                </a:lnTo>
                <a:cubicBezTo>
                  <a:pt x="2990" y="38192"/>
                  <a:pt x="2990" y="38192"/>
                  <a:pt x="2990" y="38192"/>
                </a:cubicBezTo>
                <a:lnTo>
                  <a:pt x="2990" y="38192"/>
                </a:lnTo>
                <a:cubicBezTo>
                  <a:pt x="1395" y="36610"/>
                  <a:pt x="0" y="35028"/>
                  <a:pt x="0" y="31864"/>
                </a:cubicBezTo>
                <a:cubicBezTo>
                  <a:pt x="0" y="30282"/>
                  <a:pt x="1395" y="27118"/>
                  <a:pt x="2990" y="27118"/>
                </a:cubicBezTo>
                <a:lnTo>
                  <a:pt x="2990" y="27118"/>
                </a:lnTo>
                <a:cubicBezTo>
                  <a:pt x="57807" y="1581"/>
                  <a:pt x="57807" y="1581"/>
                  <a:pt x="57807" y="1581"/>
                </a:cubicBezTo>
                <a:lnTo>
                  <a:pt x="57807" y="1581"/>
                </a:lnTo>
                <a:lnTo>
                  <a:pt x="57807" y="1581"/>
                </a:lnTo>
                <a:lnTo>
                  <a:pt x="57807" y="1581"/>
                </a:lnTo>
                <a:cubicBezTo>
                  <a:pt x="59202" y="0"/>
                  <a:pt x="59202" y="0"/>
                  <a:pt x="60598" y="0"/>
                </a:cubicBezTo>
                <a:cubicBezTo>
                  <a:pt x="60598" y="0"/>
                  <a:pt x="61993" y="0"/>
                  <a:pt x="61993" y="1581"/>
                </a:cubicBezTo>
                <a:lnTo>
                  <a:pt x="61993" y="1581"/>
                </a:lnTo>
                <a:lnTo>
                  <a:pt x="61993" y="1581"/>
                </a:lnTo>
                <a:lnTo>
                  <a:pt x="61993" y="1581"/>
                </a:lnTo>
                <a:cubicBezTo>
                  <a:pt x="117009" y="27118"/>
                  <a:pt x="117009" y="27118"/>
                  <a:pt x="117009" y="27118"/>
                </a:cubicBezTo>
                <a:lnTo>
                  <a:pt x="117009" y="27118"/>
                </a:lnTo>
                <a:cubicBezTo>
                  <a:pt x="118405" y="27118"/>
                  <a:pt x="119800" y="30282"/>
                  <a:pt x="119800" y="31864"/>
                </a:cubicBezTo>
                <a:cubicBezTo>
                  <a:pt x="119800" y="35028"/>
                  <a:pt x="118405" y="36610"/>
                  <a:pt x="117009" y="38192"/>
                </a:cubicBezTo>
                <a:close/>
                <a:moveTo>
                  <a:pt x="5780" y="81355"/>
                </a:moveTo>
                <a:lnTo>
                  <a:pt x="5780" y="81355"/>
                </a:lnTo>
                <a:cubicBezTo>
                  <a:pt x="7176" y="81355"/>
                  <a:pt x="7176" y="81355"/>
                  <a:pt x="8571" y="81355"/>
                </a:cubicBezTo>
                <a:lnTo>
                  <a:pt x="8571" y="81355"/>
                </a:lnTo>
                <a:lnTo>
                  <a:pt x="8571" y="81355"/>
                </a:lnTo>
                <a:lnTo>
                  <a:pt x="8571" y="81355"/>
                </a:lnTo>
                <a:cubicBezTo>
                  <a:pt x="60598" y="106892"/>
                  <a:pt x="60598" y="106892"/>
                  <a:pt x="60598" y="106892"/>
                </a:cubicBezTo>
                <a:cubicBezTo>
                  <a:pt x="112823" y="81355"/>
                  <a:pt x="112823" y="81355"/>
                  <a:pt x="112823" y="81355"/>
                </a:cubicBezTo>
                <a:lnTo>
                  <a:pt x="112823" y="81355"/>
                </a:lnTo>
                <a:lnTo>
                  <a:pt x="112823" y="81355"/>
                </a:lnTo>
                <a:lnTo>
                  <a:pt x="112823" y="81355"/>
                </a:lnTo>
                <a:lnTo>
                  <a:pt x="114219" y="81355"/>
                </a:lnTo>
                <a:cubicBezTo>
                  <a:pt x="118405" y="81355"/>
                  <a:pt x="119800" y="84519"/>
                  <a:pt x="119800" y="87683"/>
                </a:cubicBezTo>
                <a:cubicBezTo>
                  <a:pt x="119800" y="91073"/>
                  <a:pt x="118405" y="92655"/>
                  <a:pt x="117009" y="94237"/>
                </a:cubicBezTo>
                <a:lnTo>
                  <a:pt x="117009" y="94237"/>
                </a:lnTo>
                <a:cubicBezTo>
                  <a:pt x="61993" y="119774"/>
                  <a:pt x="61993" y="119774"/>
                  <a:pt x="61993" y="119774"/>
                </a:cubicBezTo>
                <a:lnTo>
                  <a:pt x="61993" y="119774"/>
                </a:lnTo>
                <a:lnTo>
                  <a:pt x="61993" y="119774"/>
                </a:lnTo>
                <a:lnTo>
                  <a:pt x="61993" y="119774"/>
                </a:lnTo>
                <a:lnTo>
                  <a:pt x="60598" y="119774"/>
                </a:lnTo>
                <a:cubicBezTo>
                  <a:pt x="59202" y="119774"/>
                  <a:pt x="59202" y="119774"/>
                  <a:pt x="57807" y="119774"/>
                </a:cubicBezTo>
                <a:lnTo>
                  <a:pt x="57807" y="119774"/>
                </a:lnTo>
                <a:lnTo>
                  <a:pt x="57807" y="119774"/>
                </a:lnTo>
                <a:lnTo>
                  <a:pt x="57807" y="119774"/>
                </a:lnTo>
                <a:cubicBezTo>
                  <a:pt x="2990" y="94237"/>
                  <a:pt x="2990" y="94237"/>
                  <a:pt x="2990" y="94237"/>
                </a:cubicBezTo>
                <a:lnTo>
                  <a:pt x="2990" y="94237"/>
                </a:lnTo>
                <a:cubicBezTo>
                  <a:pt x="1395" y="92655"/>
                  <a:pt x="0" y="91073"/>
                  <a:pt x="0" y="87683"/>
                </a:cubicBezTo>
                <a:cubicBezTo>
                  <a:pt x="0" y="84519"/>
                  <a:pt x="2990" y="81355"/>
                  <a:pt x="5780" y="813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sz="236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27" name="íş1íḑe"/>
          <p:cNvSpPr/>
          <p:nvPr/>
        </p:nvSpPr>
        <p:spPr>
          <a:xfrm>
            <a:off x="6633293" y="4751739"/>
            <a:ext cx="171420" cy="21008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2868" y="119800"/>
                </a:moveTo>
                <a:lnTo>
                  <a:pt x="112868" y="119800"/>
                </a:lnTo>
                <a:cubicBezTo>
                  <a:pt x="6885" y="119800"/>
                  <a:pt x="6885" y="119800"/>
                  <a:pt x="6885" y="119800"/>
                </a:cubicBezTo>
                <a:cubicBezTo>
                  <a:pt x="1721" y="119800"/>
                  <a:pt x="0" y="117004"/>
                  <a:pt x="0" y="114209"/>
                </a:cubicBezTo>
                <a:cubicBezTo>
                  <a:pt x="0" y="64891"/>
                  <a:pt x="0" y="64891"/>
                  <a:pt x="0" y="64891"/>
                </a:cubicBezTo>
                <a:cubicBezTo>
                  <a:pt x="0" y="62096"/>
                  <a:pt x="1721" y="59101"/>
                  <a:pt x="6885" y="59101"/>
                </a:cubicBezTo>
                <a:cubicBezTo>
                  <a:pt x="17213" y="59101"/>
                  <a:pt x="17213" y="59101"/>
                  <a:pt x="17213" y="59101"/>
                </a:cubicBezTo>
                <a:cubicBezTo>
                  <a:pt x="17213" y="33743"/>
                  <a:pt x="17213" y="33743"/>
                  <a:pt x="17213" y="33743"/>
                </a:cubicBezTo>
                <a:cubicBezTo>
                  <a:pt x="17213" y="13976"/>
                  <a:pt x="36393" y="0"/>
                  <a:pt x="59016" y="0"/>
                </a:cubicBezTo>
                <a:cubicBezTo>
                  <a:pt x="83360" y="0"/>
                  <a:pt x="100573" y="13976"/>
                  <a:pt x="100573" y="33743"/>
                </a:cubicBezTo>
                <a:cubicBezTo>
                  <a:pt x="100573" y="36539"/>
                  <a:pt x="98852" y="39534"/>
                  <a:pt x="93688" y="39534"/>
                </a:cubicBezTo>
                <a:cubicBezTo>
                  <a:pt x="90245" y="39534"/>
                  <a:pt x="86803" y="36539"/>
                  <a:pt x="86803" y="33743"/>
                </a:cubicBezTo>
                <a:cubicBezTo>
                  <a:pt x="86803" y="21164"/>
                  <a:pt x="74754" y="11181"/>
                  <a:pt x="59016" y="11181"/>
                </a:cubicBezTo>
                <a:cubicBezTo>
                  <a:pt x="43278" y="11181"/>
                  <a:pt x="31229" y="21164"/>
                  <a:pt x="31229" y="33743"/>
                </a:cubicBezTo>
                <a:cubicBezTo>
                  <a:pt x="31229" y="59101"/>
                  <a:pt x="31229" y="59101"/>
                  <a:pt x="31229" y="59101"/>
                </a:cubicBezTo>
                <a:cubicBezTo>
                  <a:pt x="86803" y="59101"/>
                  <a:pt x="86803" y="59101"/>
                  <a:pt x="86803" y="59101"/>
                </a:cubicBezTo>
                <a:cubicBezTo>
                  <a:pt x="100573" y="59101"/>
                  <a:pt x="100573" y="59101"/>
                  <a:pt x="100573" y="59101"/>
                </a:cubicBezTo>
                <a:cubicBezTo>
                  <a:pt x="112868" y="59101"/>
                  <a:pt x="112868" y="59101"/>
                  <a:pt x="112868" y="59101"/>
                </a:cubicBezTo>
                <a:cubicBezTo>
                  <a:pt x="116311" y="59101"/>
                  <a:pt x="119754" y="62096"/>
                  <a:pt x="119754" y="64891"/>
                </a:cubicBezTo>
                <a:cubicBezTo>
                  <a:pt x="119754" y="114209"/>
                  <a:pt x="119754" y="114209"/>
                  <a:pt x="119754" y="114209"/>
                </a:cubicBezTo>
                <a:cubicBezTo>
                  <a:pt x="119754" y="117004"/>
                  <a:pt x="116311" y="119800"/>
                  <a:pt x="112868" y="119800"/>
                </a:cubicBezTo>
                <a:close/>
                <a:moveTo>
                  <a:pt x="59016" y="70482"/>
                </a:moveTo>
                <a:lnTo>
                  <a:pt x="59016" y="70482"/>
                </a:lnTo>
                <a:cubicBezTo>
                  <a:pt x="52131" y="70482"/>
                  <a:pt x="45000" y="76073"/>
                  <a:pt x="45000" y="81863"/>
                </a:cubicBezTo>
                <a:cubicBezTo>
                  <a:pt x="45000" y="86056"/>
                  <a:pt x="48688" y="90249"/>
                  <a:pt x="52131" y="91647"/>
                </a:cubicBezTo>
                <a:cubicBezTo>
                  <a:pt x="52131" y="103028"/>
                  <a:pt x="52131" y="103028"/>
                  <a:pt x="52131" y="103028"/>
                </a:cubicBezTo>
                <a:cubicBezTo>
                  <a:pt x="52131" y="105823"/>
                  <a:pt x="55573" y="108618"/>
                  <a:pt x="59016" y="108618"/>
                </a:cubicBezTo>
                <a:cubicBezTo>
                  <a:pt x="64180" y="108618"/>
                  <a:pt x="65901" y="105823"/>
                  <a:pt x="65901" y="103028"/>
                </a:cubicBezTo>
                <a:cubicBezTo>
                  <a:pt x="65901" y="91647"/>
                  <a:pt x="65901" y="91647"/>
                  <a:pt x="65901" y="91647"/>
                </a:cubicBezTo>
                <a:cubicBezTo>
                  <a:pt x="71065" y="90249"/>
                  <a:pt x="72786" y="86056"/>
                  <a:pt x="72786" y="81863"/>
                </a:cubicBezTo>
                <a:cubicBezTo>
                  <a:pt x="72786" y="76073"/>
                  <a:pt x="67622" y="70482"/>
                  <a:pt x="59016" y="704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 sz="236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29" name="TextBox 7"/>
          <p:cNvSpPr txBox="1"/>
          <p:nvPr/>
        </p:nvSpPr>
        <p:spPr>
          <a:xfrm>
            <a:off x="6613219" y="1646054"/>
            <a:ext cx="4636359" cy="658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40" b="1" spc="394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字魂58号-创中黑" panose="00000500000000000000" pitchFamily="2" charset="-122"/>
              </a:rPr>
              <a:t>WRITE HERE</a:t>
            </a:r>
            <a:r>
              <a:rPr lang="en-US" altLang="zh-CN" sz="1840" b="1" spc="394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字魂58号-创中黑" panose="00000500000000000000" pitchFamily="2" charset="-122"/>
              </a:rPr>
              <a:t>YOUR TITLE</a:t>
            </a:r>
            <a:endParaRPr lang="en-US" altLang="zh-CN" sz="1840" b="1" spc="394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  <a:sym typeface="字魂58号-创中黑" panose="00000500000000000000" pitchFamily="2" charset="-122"/>
            </a:endParaRPr>
          </a:p>
          <a:p>
            <a:pPr algn="ctr"/>
            <a:endParaRPr lang="en-US" altLang="zh-CN" sz="1840" b="1" spc="394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  <a:sym typeface="字魂58号-创中黑" panose="00000500000000000000" pitchFamily="2" charset="-122"/>
            </a:endParaRPr>
          </a:p>
        </p:txBody>
      </p:sp>
      <p:sp>
        <p:nvSpPr>
          <p:cNvPr id="31" name="TextBox 7"/>
          <p:cNvSpPr txBox="1"/>
          <p:nvPr/>
        </p:nvSpPr>
        <p:spPr>
          <a:xfrm>
            <a:off x="6613219" y="3064223"/>
            <a:ext cx="4636359" cy="658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40" b="1" spc="394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字魂58号-创中黑" panose="00000500000000000000" pitchFamily="2" charset="-122"/>
              </a:rPr>
              <a:t>WRITE HERE</a:t>
            </a:r>
            <a:r>
              <a:rPr lang="en-US" altLang="zh-CN" sz="1840" b="1" spc="394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字魂58号-创中黑" panose="00000500000000000000" pitchFamily="2" charset="-122"/>
              </a:rPr>
              <a:t>YOUR TITLE</a:t>
            </a:r>
            <a:endParaRPr lang="en-US" altLang="zh-CN" sz="1840" b="1" spc="394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  <a:sym typeface="字魂58号-创中黑" panose="00000500000000000000" pitchFamily="2" charset="-122"/>
            </a:endParaRPr>
          </a:p>
          <a:p>
            <a:pPr algn="ctr"/>
            <a:endParaRPr lang="en-US" altLang="zh-CN" sz="1840" b="1" spc="394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  <a:sym typeface="字魂58号-创中黑" panose="00000500000000000000" pitchFamily="2" charset="-122"/>
            </a:endParaRPr>
          </a:p>
        </p:txBody>
      </p:sp>
      <p:sp>
        <p:nvSpPr>
          <p:cNvPr id="33" name="TextBox 7"/>
          <p:cNvSpPr txBox="1"/>
          <p:nvPr/>
        </p:nvSpPr>
        <p:spPr>
          <a:xfrm>
            <a:off x="6613219" y="4480769"/>
            <a:ext cx="4636359" cy="658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40" b="1" spc="394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字魂58号-创中黑" panose="00000500000000000000" pitchFamily="2" charset="-122"/>
              </a:rPr>
              <a:t>WRITE HERE</a:t>
            </a:r>
            <a:r>
              <a:rPr lang="en-US" altLang="zh-CN" sz="1840" b="1" spc="394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字魂58号-创中黑" panose="00000500000000000000" pitchFamily="2" charset="-122"/>
              </a:rPr>
              <a:t>YOUR TITLE</a:t>
            </a:r>
            <a:endParaRPr lang="en-US" altLang="zh-CN" sz="1840" b="1" spc="394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  <a:sym typeface="字魂58号-创中黑" panose="00000500000000000000" pitchFamily="2" charset="-122"/>
            </a:endParaRPr>
          </a:p>
          <a:p>
            <a:pPr algn="ctr"/>
            <a:endParaRPr lang="en-US" altLang="zh-CN" sz="1840" b="1" spc="394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  <a:sym typeface="字魂58号-创中黑" panose="00000500000000000000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163827" y="2086626"/>
            <a:ext cx="4267587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90"/>
              </a:lnSpc>
            </a:pPr>
            <a:r>
              <a:rPr lang="en-US" altLang="zh-CN" sz="13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Flattening of the concept of the core meaning </a:t>
            </a:r>
            <a:r>
              <a:rPr lang="en-US" altLang="zh-CN" sz="13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isremove</a:t>
            </a:r>
            <a:r>
              <a:rPr lang="en-US" altLang="zh-CN" sz="13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 redundancy, messiness and multifarious</a:t>
            </a:r>
            <a:endParaRPr lang="en-US" altLang="zh-CN" sz="13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163827" y="3449676"/>
            <a:ext cx="4267587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90"/>
              </a:lnSpc>
            </a:pPr>
            <a:r>
              <a:rPr lang="en-US" altLang="zh-CN" sz="13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Flattening of the concept of the core meaning </a:t>
            </a:r>
            <a:r>
              <a:rPr lang="en-US" altLang="zh-CN" sz="13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isremove</a:t>
            </a:r>
            <a:r>
              <a:rPr lang="en-US" altLang="zh-CN" sz="13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 redundancy, messiness and multifarious</a:t>
            </a:r>
            <a:endParaRPr lang="en-US" altLang="zh-CN" sz="13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163827" y="4856777"/>
            <a:ext cx="4267587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90"/>
              </a:lnSpc>
            </a:pPr>
            <a:r>
              <a:rPr lang="en-US" altLang="zh-CN" sz="13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Flattening of the concept of the core meaning </a:t>
            </a:r>
            <a:r>
              <a:rPr lang="en-US" altLang="zh-CN" sz="131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isremove</a:t>
            </a:r>
            <a:r>
              <a:rPr lang="en-US" altLang="zh-CN" sz="13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字魂58号-创中黑" panose="00000500000000000000" pitchFamily="2" charset="-122"/>
              </a:rPr>
              <a:t> redundancy, messiness and multifarious</a:t>
            </a:r>
            <a:endParaRPr lang="en-US" altLang="zh-CN" sz="13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字魂58号-创中黑" panose="00000500000000000000" pitchFamily="2" charset="-122"/>
            </a:endParaRPr>
          </a:p>
        </p:txBody>
      </p:sp>
      <p:pic>
        <p:nvPicPr>
          <p:cNvPr id="3" name="图片 2" descr="11"/>
          <p:cNvPicPr>
            <a:picLocks noChangeAspect="1"/>
          </p:cNvPicPr>
          <p:nvPr/>
        </p:nvPicPr>
        <p:blipFill>
          <a:blip r:embed="rId1"/>
          <a:srcRect t="21212" b="38447"/>
          <a:stretch>
            <a:fillRect/>
          </a:stretch>
        </p:blipFill>
        <p:spPr>
          <a:xfrm>
            <a:off x="1255395" y="2400300"/>
            <a:ext cx="4093845" cy="22021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707390" y="113665"/>
            <a:ext cx="281559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en Jyuu Gothic P Normal" panose="020B0202020203020207" pitchFamily="34" charset="-128"/>
              </a:rPr>
              <a:t>输入标题内容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en Jyuu Gothic P Normal" panose="020B0202020203020207" pitchFamily="34" charset="-128"/>
            </a:endParaRPr>
          </a:p>
        </p:txBody>
      </p:sp>
      <p:pic>
        <p:nvPicPr>
          <p:cNvPr id="5" name="图片 4" descr="11"/>
          <p:cNvPicPr>
            <a:picLocks noChangeAspect="1"/>
          </p:cNvPicPr>
          <p:nvPr/>
        </p:nvPicPr>
        <p:blipFill>
          <a:blip r:embed="rId1"/>
          <a:srcRect l="-84" t="104" r="60262" b="84005"/>
          <a:stretch>
            <a:fillRect/>
          </a:stretch>
        </p:blipFill>
        <p:spPr>
          <a:xfrm rot="5400000" flipV="1">
            <a:off x="-311150" y="311150"/>
            <a:ext cx="1329690" cy="7073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707390" y="113665"/>
            <a:ext cx="281559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Gen Jyuu Gothic P Normal" panose="020B0202020203020207" pitchFamily="34" charset="-128"/>
              </a:rPr>
              <a:t>输入标题内容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Gen Jyuu Gothic P Normal" panose="020B0202020203020207" pitchFamily="34" charset="-128"/>
            </a:endParaRPr>
          </a:p>
        </p:txBody>
      </p:sp>
      <p:pic>
        <p:nvPicPr>
          <p:cNvPr id="6" name="图片 5" descr="11"/>
          <p:cNvPicPr>
            <a:picLocks noChangeAspect="1"/>
          </p:cNvPicPr>
          <p:nvPr/>
        </p:nvPicPr>
        <p:blipFill>
          <a:blip r:embed="rId1"/>
          <a:srcRect l="-84" t="104" r="60262" b="84005"/>
          <a:stretch>
            <a:fillRect/>
          </a:stretch>
        </p:blipFill>
        <p:spPr>
          <a:xfrm rot="5400000" flipV="1">
            <a:off x="-311150" y="311150"/>
            <a:ext cx="1329690" cy="707390"/>
          </a:xfrm>
          <a:prstGeom prst="rect">
            <a:avLst/>
          </a:prstGeom>
        </p:spPr>
      </p:pic>
      <p:grpSp>
        <p:nvGrpSpPr>
          <p:cNvPr id="8" name="Group 10"/>
          <p:cNvGrpSpPr/>
          <p:nvPr/>
        </p:nvGrpSpPr>
        <p:grpSpPr>
          <a:xfrm>
            <a:off x="6871137" y="4107376"/>
            <a:ext cx="1338773" cy="1338773"/>
            <a:chOff x="6920031" y="3374586"/>
            <a:chExt cx="1338773" cy="1338773"/>
          </a:xfrm>
        </p:grpSpPr>
        <p:sp>
          <p:nvSpPr>
            <p:cNvPr id="9" name="Oval 7"/>
            <p:cNvSpPr/>
            <p:nvPr/>
          </p:nvSpPr>
          <p:spPr>
            <a:xfrm>
              <a:off x="6920031" y="3374586"/>
              <a:ext cx="1338773" cy="1338773"/>
            </a:xfrm>
            <a:prstGeom prst="ellipse">
              <a:avLst/>
            </a:prstGeom>
            <a:solidFill>
              <a:srgbClr val="88D4CD"/>
            </a:solidFill>
            <a:ln w="254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10" name="Group 20"/>
            <p:cNvGrpSpPr/>
            <p:nvPr/>
          </p:nvGrpSpPr>
          <p:grpSpPr>
            <a:xfrm>
              <a:off x="7357245" y="3796320"/>
              <a:ext cx="464344" cy="465138"/>
              <a:chOff x="7287419" y="3505994"/>
              <a:chExt cx="464344" cy="465138"/>
            </a:xfrm>
            <a:solidFill>
              <a:schemeClr val="bg2"/>
            </a:solidFill>
          </p:grpSpPr>
          <p:sp>
            <p:nvSpPr>
              <p:cNvPr id="42" name="AutoShape 37"/>
              <p:cNvSpPr/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1" tIns="19051" rIns="19051" bIns="19051" anchor="ctr"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3" name="AutoShape 38"/>
              <p:cNvSpPr/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1" tIns="19051" rIns="19051" bIns="19051" anchor="ctr"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4" name="AutoShape 39"/>
              <p:cNvSpPr/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1" tIns="19051" rIns="19051" bIns="19051" anchor="ctr"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5" name="AutoShape 40"/>
              <p:cNvSpPr/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1" tIns="19051" rIns="19051" bIns="19051" anchor="ctr"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6" name="AutoShape 41"/>
              <p:cNvSpPr/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1" tIns="19051" rIns="19051" bIns="19051" anchor="ctr"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7" name="AutoShape 42"/>
              <p:cNvSpPr/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1" tIns="19051" rIns="19051" bIns="19051" anchor="ctr"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48" name="Group 11"/>
          <p:cNvGrpSpPr/>
          <p:nvPr/>
        </p:nvGrpSpPr>
        <p:grpSpPr>
          <a:xfrm>
            <a:off x="6038215" y="3295227"/>
            <a:ext cx="1338773" cy="1338773"/>
            <a:chOff x="6096000" y="2566881"/>
            <a:chExt cx="1338773" cy="1338773"/>
          </a:xfrm>
        </p:grpSpPr>
        <p:sp>
          <p:nvSpPr>
            <p:cNvPr id="49" name="Oval 6"/>
            <p:cNvSpPr/>
            <p:nvPr/>
          </p:nvSpPr>
          <p:spPr>
            <a:xfrm>
              <a:off x="6096000" y="2566881"/>
              <a:ext cx="1338773" cy="1338773"/>
            </a:xfrm>
            <a:prstGeom prst="ellipse">
              <a:avLst/>
            </a:prstGeom>
            <a:solidFill>
              <a:srgbClr val="88D4CD"/>
            </a:solidFill>
            <a:ln w="254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50" name="Group 27"/>
            <p:cNvGrpSpPr/>
            <p:nvPr/>
          </p:nvGrpSpPr>
          <p:grpSpPr>
            <a:xfrm>
              <a:off x="6551978" y="3004095"/>
              <a:ext cx="434975" cy="464344"/>
              <a:chOff x="9159875" y="1647825"/>
              <a:chExt cx="434975" cy="464344"/>
            </a:xfrm>
            <a:solidFill>
              <a:schemeClr val="bg2"/>
            </a:solidFill>
          </p:grpSpPr>
          <p:sp>
            <p:nvSpPr>
              <p:cNvPr id="51" name="AutoShape 78"/>
              <p:cNvSpPr/>
              <p:nvPr/>
            </p:nvSpPr>
            <p:spPr bwMode="auto">
              <a:xfrm>
                <a:off x="9159875" y="1647825"/>
                <a:ext cx="434975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18900"/>
                    </a:moveTo>
                    <a:cubicBezTo>
                      <a:pt x="20160" y="19643"/>
                      <a:pt x="19513" y="20249"/>
                      <a:pt x="18720" y="20249"/>
                    </a:cubicBezTo>
                    <a:lnTo>
                      <a:pt x="2880" y="20249"/>
                    </a:lnTo>
                    <a:cubicBezTo>
                      <a:pt x="2086" y="20249"/>
                      <a:pt x="1440" y="19643"/>
                      <a:pt x="1440" y="18900"/>
                    </a:cubicBezTo>
                    <a:lnTo>
                      <a:pt x="1440" y="2700"/>
                    </a:lnTo>
                    <a:cubicBezTo>
                      <a:pt x="1440" y="1955"/>
                      <a:pt x="2086" y="1350"/>
                      <a:pt x="2880" y="1350"/>
                    </a:cubicBezTo>
                    <a:lnTo>
                      <a:pt x="18720" y="1350"/>
                    </a:lnTo>
                    <a:cubicBezTo>
                      <a:pt x="19513" y="1350"/>
                      <a:pt x="20160" y="1955"/>
                      <a:pt x="20160" y="2700"/>
                    </a:cubicBezTo>
                    <a:cubicBezTo>
                      <a:pt x="20160" y="2700"/>
                      <a:pt x="20160" y="18900"/>
                      <a:pt x="20160" y="18900"/>
                    </a:cubicBezTo>
                    <a:close/>
                    <a:moveTo>
                      <a:pt x="18720" y="0"/>
                    </a:moveTo>
                    <a:lnTo>
                      <a:pt x="2880" y="0"/>
                    </a:lnTo>
                    <a:cubicBezTo>
                      <a:pt x="1289" y="0"/>
                      <a:pt x="0" y="1208"/>
                      <a:pt x="0" y="2700"/>
                    </a:cubicBezTo>
                    <a:lnTo>
                      <a:pt x="0" y="18900"/>
                    </a:lnTo>
                    <a:cubicBezTo>
                      <a:pt x="0" y="20391"/>
                      <a:pt x="1289" y="21599"/>
                      <a:pt x="2880" y="21599"/>
                    </a:cubicBezTo>
                    <a:lnTo>
                      <a:pt x="18720" y="21599"/>
                    </a:lnTo>
                    <a:cubicBezTo>
                      <a:pt x="20310" y="21599"/>
                      <a:pt x="21599" y="20391"/>
                      <a:pt x="21599" y="18900"/>
                    </a:cubicBezTo>
                    <a:lnTo>
                      <a:pt x="21599" y="2700"/>
                    </a:lnTo>
                    <a:cubicBezTo>
                      <a:pt x="21599" y="1208"/>
                      <a:pt x="20310" y="0"/>
                      <a:pt x="1872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1" tIns="19051" rIns="19051" bIns="19051" anchor="ctr"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52" name="AutoShape 79"/>
              <p:cNvSpPr/>
              <p:nvPr/>
            </p:nvSpPr>
            <p:spPr bwMode="auto">
              <a:xfrm>
                <a:off x="9217819" y="1705769"/>
                <a:ext cx="319088" cy="2905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18" y="20519"/>
                    </a:moveTo>
                    <a:lnTo>
                      <a:pt x="14053" y="16248"/>
                    </a:lnTo>
                    <a:lnTo>
                      <a:pt x="16690" y="12959"/>
                    </a:lnTo>
                    <a:lnTo>
                      <a:pt x="20618" y="17689"/>
                    </a:lnTo>
                    <a:lnTo>
                      <a:pt x="20618" y="20519"/>
                    </a:lnTo>
                    <a:cubicBezTo>
                      <a:pt x="20618" y="20519"/>
                      <a:pt x="17418" y="20519"/>
                      <a:pt x="17418" y="20519"/>
                    </a:cubicBezTo>
                    <a:close/>
                    <a:moveTo>
                      <a:pt x="981" y="11446"/>
                    </a:moveTo>
                    <a:lnTo>
                      <a:pt x="4909" y="6479"/>
                    </a:lnTo>
                    <a:lnTo>
                      <a:pt x="12828" y="16353"/>
                    </a:lnTo>
                    <a:lnTo>
                      <a:pt x="13398" y="17064"/>
                    </a:lnTo>
                    <a:lnTo>
                      <a:pt x="16109" y="20519"/>
                    </a:lnTo>
                    <a:lnTo>
                      <a:pt x="981" y="20519"/>
                    </a:lnTo>
                    <a:cubicBezTo>
                      <a:pt x="981" y="20519"/>
                      <a:pt x="981" y="11446"/>
                      <a:pt x="981" y="11446"/>
                    </a:cubicBezTo>
                    <a:close/>
                    <a:moveTo>
                      <a:pt x="20618" y="1080"/>
                    </a:moveTo>
                    <a:lnTo>
                      <a:pt x="20618" y="16058"/>
                    </a:lnTo>
                    <a:lnTo>
                      <a:pt x="17427" y="12244"/>
                    </a:lnTo>
                    <a:cubicBezTo>
                      <a:pt x="17240" y="12012"/>
                      <a:pt x="16972" y="11879"/>
                      <a:pt x="16690" y="11879"/>
                    </a:cubicBezTo>
                    <a:cubicBezTo>
                      <a:pt x="16409" y="11879"/>
                      <a:pt x="16141" y="12012"/>
                      <a:pt x="15954" y="12244"/>
                    </a:cubicBezTo>
                    <a:lnTo>
                      <a:pt x="13399" y="15432"/>
                    </a:lnTo>
                    <a:lnTo>
                      <a:pt x="5645" y="5764"/>
                    </a:lnTo>
                    <a:cubicBezTo>
                      <a:pt x="5458" y="5532"/>
                      <a:pt x="5190" y="5400"/>
                      <a:pt x="4909" y="5400"/>
                    </a:cubicBezTo>
                    <a:cubicBezTo>
                      <a:pt x="4627" y="5400"/>
                      <a:pt x="4359" y="5532"/>
                      <a:pt x="4172" y="5764"/>
                    </a:cubicBezTo>
                    <a:lnTo>
                      <a:pt x="981" y="9812"/>
                    </a:lnTo>
                    <a:lnTo>
                      <a:pt x="981" y="1080"/>
                    </a:lnTo>
                    <a:cubicBezTo>
                      <a:pt x="981" y="1080"/>
                      <a:pt x="20618" y="1080"/>
                      <a:pt x="20618" y="1080"/>
                    </a:cubicBezTo>
                    <a:close/>
                    <a:moveTo>
                      <a:pt x="20618" y="0"/>
                    </a:moveTo>
                    <a:lnTo>
                      <a:pt x="981" y="0"/>
                    </a:lnTo>
                    <a:cubicBezTo>
                      <a:pt x="439" y="0"/>
                      <a:pt x="0" y="483"/>
                      <a:pt x="0" y="1080"/>
                    </a:cubicBezTo>
                    <a:lnTo>
                      <a:pt x="0" y="20519"/>
                    </a:lnTo>
                    <a:cubicBezTo>
                      <a:pt x="0" y="21116"/>
                      <a:pt x="439" y="21599"/>
                      <a:pt x="981" y="21599"/>
                    </a:cubicBezTo>
                    <a:lnTo>
                      <a:pt x="20618" y="21599"/>
                    </a:lnTo>
                    <a:cubicBezTo>
                      <a:pt x="21160" y="21599"/>
                      <a:pt x="21600" y="21116"/>
                      <a:pt x="21600" y="20519"/>
                    </a:cubicBezTo>
                    <a:lnTo>
                      <a:pt x="21600" y="1080"/>
                    </a:lnTo>
                    <a:cubicBezTo>
                      <a:pt x="21600" y="483"/>
                      <a:pt x="21160" y="0"/>
                      <a:pt x="2061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1" tIns="19051" rIns="19051" bIns="19051" anchor="ctr"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53" name="AutoShape 80"/>
              <p:cNvSpPr/>
              <p:nvPr/>
            </p:nvSpPr>
            <p:spPr bwMode="auto">
              <a:xfrm>
                <a:off x="9391650" y="1749425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cubicBezTo>
                      <a:pt x="14769" y="3600"/>
                      <a:pt x="17999" y="6827"/>
                      <a:pt x="17999" y="10800"/>
                    </a:cubicBezTo>
                    <a:cubicBezTo>
                      <a:pt x="17999" y="14769"/>
                      <a:pt x="14769" y="18000"/>
                      <a:pt x="10800" y="18000"/>
                    </a:cubicBezTo>
                    <a:cubicBezTo>
                      <a:pt x="6830" y="18000"/>
                      <a:pt x="3600" y="14769"/>
                      <a:pt x="3600" y="10800"/>
                    </a:cubicBezTo>
                    <a:cubicBezTo>
                      <a:pt x="3600" y="6827"/>
                      <a:pt x="6830" y="3600"/>
                      <a:pt x="10800" y="3600"/>
                    </a:cubicBezTo>
                    <a:moveTo>
                      <a:pt x="10800" y="21599"/>
                    </a:moveTo>
                    <a:cubicBezTo>
                      <a:pt x="16766" y="21599"/>
                      <a:pt x="21600" y="16762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2"/>
                      <a:pt x="4833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1" tIns="19051" rIns="19051" bIns="19051" anchor="ctr"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54" name="Group 12"/>
          <p:cNvGrpSpPr/>
          <p:nvPr/>
        </p:nvGrpSpPr>
        <p:grpSpPr>
          <a:xfrm>
            <a:off x="4304368" y="2512546"/>
            <a:ext cx="1960099" cy="1960099"/>
            <a:chOff x="4362154" y="1776581"/>
            <a:chExt cx="1960098" cy="1960098"/>
          </a:xfrm>
        </p:grpSpPr>
        <p:sp>
          <p:nvSpPr>
            <p:cNvPr id="55" name="Oval 5"/>
            <p:cNvSpPr/>
            <p:nvPr/>
          </p:nvSpPr>
          <p:spPr>
            <a:xfrm>
              <a:off x="4362154" y="1776581"/>
              <a:ext cx="1960098" cy="1960098"/>
            </a:xfrm>
            <a:prstGeom prst="ellipse">
              <a:avLst/>
            </a:prstGeom>
            <a:solidFill>
              <a:srgbClr val="88D4CD"/>
            </a:solidFill>
            <a:ln w="254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6" name="Freeform 43"/>
            <p:cNvSpPr>
              <a:spLocks noEditPoints="1"/>
            </p:cNvSpPr>
            <p:nvPr/>
          </p:nvSpPr>
          <p:spPr bwMode="auto">
            <a:xfrm>
              <a:off x="4899621" y="2488223"/>
              <a:ext cx="904951" cy="528990"/>
            </a:xfrm>
            <a:custGeom>
              <a:avLst/>
              <a:gdLst>
                <a:gd name="T0" fmla="*/ 232 w 316"/>
                <a:gd name="T1" fmla="*/ 27 h 172"/>
                <a:gd name="T2" fmla="*/ 221 w 316"/>
                <a:gd name="T3" fmla="*/ 20 h 172"/>
                <a:gd name="T4" fmla="*/ 157 w 316"/>
                <a:gd name="T5" fmla="*/ 10 h 172"/>
                <a:gd name="T6" fmla="*/ 92 w 316"/>
                <a:gd name="T7" fmla="*/ 9 h 172"/>
                <a:gd name="T8" fmla="*/ 84 w 316"/>
                <a:gd name="T9" fmla="*/ 13 h 172"/>
                <a:gd name="T10" fmla="*/ 0 w 316"/>
                <a:gd name="T11" fmla="*/ 121 h 172"/>
                <a:gd name="T12" fmla="*/ 78 w 316"/>
                <a:gd name="T13" fmla="*/ 109 h 172"/>
                <a:gd name="T14" fmla="*/ 84 w 316"/>
                <a:gd name="T15" fmla="*/ 113 h 172"/>
                <a:gd name="T16" fmla="*/ 120 w 316"/>
                <a:gd name="T17" fmla="*/ 142 h 172"/>
                <a:gd name="T18" fmla="*/ 159 w 316"/>
                <a:gd name="T19" fmla="*/ 163 h 172"/>
                <a:gd name="T20" fmla="*/ 163 w 316"/>
                <a:gd name="T21" fmla="*/ 165 h 172"/>
                <a:gd name="T22" fmla="*/ 190 w 316"/>
                <a:gd name="T23" fmla="*/ 164 h 172"/>
                <a:gd name="T24" fmla="*/ 217 w 316"/>
                <a:gd name="T25" fmla="*/ 153 h 172"/>
                <a:gd name="T26" fmla="*/ 233 w 316"/>
                <a:gd name="T27" fmla="*/ 146 h 172"/>
                <a:gd name="T28" fmla="*/ 265 w 316"/>
                <a:gd name="T29" fmla="*/ 162 h 172"/>
                <a:gd name="T30" fmla="*/ 288 w 316"/>
                <a:gd name="T31" fmla="*/ 14 h 172"/>
                <a:gd name="T32" fmla="*/ 225 w 316"/>
                <a:gd name="T33" fmla="*/ 129 h 172"/>
                <a:gd name="T34" fmla="*/ 225 w 316"/>
                <a:gd name="T35" fmla="*/ 139 h 172"/>
                <a:gd name="T36" fmla="*/ 216 w 316"/>
                <a:gd name="T37" fmla="*/ 142 h 172"/>
                <a:gd name="T38" fmla="*/ 207 w 316"/>
                <a:gd name="T39" fmla="*/ 142 h 172"/>
                <a:gd name="T40" fmla="*/ 189 w 316"/>
                <a:gd name="T41" fmla="*/ 153 h 172"/>
                <a:gd name="T42" fmla="*/ 185 w 316"/>
                <a:gd name="T43" fmla="*/ 153 h 172"/>
                <a:gd name="T44" fmla="*/ 180 w 316"/>
                <a:gd name="T45" fmla="*/ 156 h 172"/>
                <a:gd name="T46" fmla="*/ 157 w 316"/>
                <a:gd name="T47" fmla="*/ 149 h 172"/>
                <a:gd name="T48" fmla="*/ 130 w 316"/>
                <a:gd name="T49" fmla="*/ 128 h 172"/>
                <a:gd name="T50" fmla="*/ 88 w 316"/>
                <a:gd name="T51" fmla="*/ 103 h 172"/>
                <a:gd name="T52" fmla="*/ 71 w 316"/>
                <a:gd name="T53" fmla="*/ 91 h 172"/>
                <a:gd name="T54" fmla="*/ 71 w 316"/>
                <a:gd name="T55" fmla="*/ 90 h 172"/>
                <a:gd name="T56" fmla="*/ 72 w 316"/>
                <a:gd name="T57" fmla="*/ 88 h 172"/>
                <a:gd name="T58" fmla="*/ 93 w 316"/>
                <a:gd name="T59" fmla="*/ 20 h 172"/>
                <a:gd name="T60" fmla="*/ 132 w 316"/>
                <a:gd name="T61" fmla="*/ 24 h 172"/>
                <a:gd name="T62" fmla="*/ 127 w 316"/>
                <a:gd name="T63" fmla="*/ 72 h 172"/>
                <a:gd name="T64" fmla="*/ 185 w 316"/>
                <a:gd name="T65" fmla="*/ 54 h 172"/>
                <a:gd name="T66" fmla="*/ 241 w 316"/>
                <a:gd name="T67" fmla="*/ 11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172">
                  <a:moveTo>
                    <a:pt x="288" y="14"/>
                  </a:moveTo>
                  <a:cubicBezTo>
                    <a:pt x="232" y="27"/>
                    <a:pt x="232" y="27"/>
                    <a:pt x="232" y="27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28" y="22"/>
                    <a:pt x="221" y="20"/>
                    <a:pt x="221" y="20"/>
                  </a:cubicBezTo>
                  <a:cubicBezTo>
                    <a:pt x="178" y="7"/>
                    <a:pt x="178" y="7"/>
                    <a:pt x="178" y="7"/>
                  </a:cubicBezTo>
                  <a:cubicBezTo>
                    <a:pt x="173" y="5"/>
                    <a:pt x="165" y="7"/>
                    <a:pt x="157" y="10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1" y="9"/>
                    <a:pt x="87" y="10"/>
                    <a:pt x="84" y="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54" y="148"/>
                    <a:pt x="54" y="148"/>
                    <a:pt x="54" y="148"/>
                  </a:cubicBezTo>
                  <a:cubicBezTo>
                    <a:pt x="69" y="144"/>
                    <a:pt x="76" y="120"/>
                    <a:pt x="78" y="109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84" y="113"/>
                    <a:pt x="84" y="113"/>
                    <a:pt x="84" y="113"/>
                  </a:cubicBezTo>
                  <a:cubicBezTo>
                    <a:pt x="84" y="120"/>
                    <a:pt x="85" y="130"/>
                    <a:pt x="99" y="127"/>
                  </a:cubicBezTo>
                  <a:cubicBezTo>
                    <a:pt x="99" y="127"/>
                    <a:pt x="100" y="157"/>
                    <a:pt x="120" y="142"/>
                  </a:cubicBezTo>
                  <a:cubicBezTo>
                    <a:pt x="120" y="142"/>
                    <a:pt x="120" y="161"/>
                    <a:pt x="138" y="155"/>
                  </a:cubicBezTo>
                  <a:cubicBezTo>
                    <a:pt x="138" y="155"/>
                    <a:pt x="141" y="172"/>
                    <a:pt x="159" y="163"/>
                  </a:cubicBezTo>
                  <a:cubicBezTo>
                    <a:pt x="162" y="165"/>
                    <a:pt x="162" y="165"/>
                    <a:pt x="162" y="165"/>
                  </a:cubicBezTo>
                  <a:cubicBezTo>
                    <a:pt x="163" y="165"/>
                    <a:pt x="163" y="165"/>
                    <a:pt x="163" y="165"/>
                  </a:cubicBezTo>
                  <a:cubicBezTo>
                    <a:pt x="164" y="165"/>
                    <a:pt x="173" y="168"/>
                    <a:pt x="181" y="167"/>
                  </a:cubicBezTo>
                  <a:cubicBezTo>
                    <a:pt x="185" y="167"/>
                    <a:pt x="188" y="166"/>
                    <a:pt x="190" y="164"/>
                  </a:cubicBezTo>
                  <a:cubicBezTo>
                    <a:pt x="196" y="163"/>
                    <a:pt x="208" y="161"/>
                    <a:pt x="214" y="153"/>
                  </a:cubicBezTo>
                  <a:cubicBezTo>
                    <a:pt x="215" y="153"/>
                    <a:pt x="216" y="153"/>
                    <a:pt x="217" y="153"/>
                  </a:cubicBezTo>
                  <a:cubicBezTo>
                    <a:pt x="217" y="153"/>
                    <a:pt x="217" y="153"/>
                    <a:pt x="217" y="153"/>
                  </a:cubicBezTo>
                  <a:cubicBezTo>
                    <a:pt x="224" y="153"/>
                    <a:pt x="230" y="150"/>
                    <a:pt x="233" y="146"/>
                  </a:cubicBezTo>
                  <a:cubicBezTo>
                    <a:pt x="235" y="143"/>
                    <a:pt x="236" y="140"/>
                    <a:pt x="236" y="136"/>
                  </a:cubicBezTo>
                  <a:cubicBezTo>
                    <a:pt x="236" y="136"/>
                    <a:pt x="248" y="160"/>
                    <a:pt x="265" y="162"/>
                  </a:cubicBezTo>
                  <a:cubicBezTo>
                    <a:pt x="316" y="137"/>
                    <a:pt x="316" y="137"/>
                    <a:pt x="316" y="137"/>
                  </a:cubicBezTo>
                  <a:lnTo>
                    <a:pt x="288" y="14"/>
                  </a:lnTo>
                  <a:close/>
                  <a:moveTo>
                    <a:pt x="230" y="127"/>
                  </a:moveTo>
                  <a:cubicBezTo>
                    <a:pt x="225" y="129"/>
                    <a:pt x="225" y="129"/>
                    <a:pt x="225" y="129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37"/>
                    <a:pt x="225" y="139"/>
                    <a:pt x="225" y="139"/>
                  </a:cubicBezTo>
                  <a:cubicBezTo>
                    <a:pt x="223" y="141"/>
                    <a:pt x="220" y="142"/>
                    <a:pt x="216" y="142"/>
                  </a:cubicBezTo>
                  <a:cubicBezTo>
                    <a:pt x="216" y="142"/>
                    <a:pt x="216" y="142"/>
                    <a:pt x="216" y="142"/>
                  </a:cubicBezTo>
                  <a:cubicBezTo>
                    <a:pt x="214" y="143"/>
                    <a:pt x="212" y="142"/>
                    <a:pt x="211" y="142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4" y="150"/>
                    <a:pt x="196" y="153"/>
                    <a:pt x="189" y="153"/>
                  </a:cubicBezTo>
                  <a:cubicBezTo>
                    <a:pt x="188" y="153"/>
                    <a:pt x="188" y="153"/>
                    <a:pt x="188" y="153"/>
                  </a:cubicBezTo>
                  <a:cubicBezTo>
                    <a:pt x="185" y="153"/>
                    <a:pt x="185" y="153"/>
                    <a:pt x="185" y="153"/>
                  </a:cubicBezTo>
                  <a:cubicBezTo>
                    <a:pt x="184" y="155"/>
                    <a:pt x="184" y="155"/>
                    <a:pt x="184" y="155"/>
                  </a:cubicBezTo>
                  <a:cubicBezTo>
                    <a:pt x="183" y="156"/>
                    <a:pt x="182" y="156"/>
                    <a:pt x="180" y="156"/>
                  </a:cubicBezTo>
                  <a:cubicBezTo>
                    <a:pt x="175" y="157"/>
                    <a:pt x="169" y="155"/>
                    <a:pt x="167" y="155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6" y="144"/>
                    <a:pt x="154" y="140"/>
                    <a:pt x="149" y="140"/>
                  </a:cubicBezTo>
                  <a:cubicBezTo>
                    <a:pt x="149" y="140"/>
                    <a:pt x="147" y="116"/>
                    <a:pt x="130" y="128"/>
                  </a:cubicBezTo>
                  <a:cubicBezTo>
                    <a:pt x="130" y="128"/>
                    <a:pt x="125" y="108"/>
                    <a:pt x="109" y="117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2" y="89"/>
                    <a:pt x="72" y="89"/>
                    <a:pt x="72" y="89"/>
                  </a:cubicBezTo>
                  <a:cubicBezTo>
                    <a:pt x="72" y="88"/>
                    <a:pt x="72" y="88"/>
                    <a:pt x="72" y="88"/>
                  </a:cubicBezTo>
                  <a:cubicBezTo>
                    <a:pt x="72" y="87"/>
                    <a:pt x="90" y="26"/>
                    <a:pt x="91" y="21"/>
                  </a:cubicBezTo>
                  <a:cubicBezTo>
                    <a:pt x="91" y="21"/>
                    <a:pt x="93" y="20"/>
                    <a:pt x="93" y="20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34" y="22"/>
                    <a:pt x="132" y="24"/>
                    <a:pt x="132" y="24"/>
                  </a:cubicBezTo>
                  <a:cubicBezTo>
                    <a:pt x="125" y="30"/>
                    <a:pt x="122" y="60"/>
                    <a:pt x="122" y="60"/>
                  </a:cubicBezTo>
                  <a:cubicBezTo>
                    <a:pt x="119" y="67"/>
                    <a:pt x="127" y="72"/>
                    <a:pt x="127" y="72"/>
                  </a:cubicBezTo>
                  <a:cubicBezTo>
                    <a:pt x="140" y="81"/>
                    <a:pt x="154" y="47"/>
                    <a:pt x="154" y="47"/>
                  </a:cubicBezTo>
                  <a:cubicBezTo>
                    <a:pt x="161" y="41"/>
                    <a:pt x="172" y="45"/>
                    <a:pt x="185" y="54"/>
                  </a:cubicBezTo>
                  <a:cubicBezTo>
                    <a:pt x="206" y="76"/>
                    <a:pt x="232" y="102"/>
                    <a:pt x="239" y="111"/>
                  </a:cubicBezTo>
                  <a:cubicBezTo>
                    <a:pt x="241" y="114"/>
                    <a:pt x="242" y="117"/>
                    <a:pt x="241" y="119"/>
                  </a:cubicBezTo>
                  <a:cubicBezTo>
                    <a:pt x="240" y="123"/>
                    <a:pt x="233" y="126"/>
                    <a:pt x="230" y="12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GB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7" name="Group 50"/>
          <p:cNvGrpSpPr/>
          <p:nvPr/>
        </p:nvGrpSpPr>
        <p:grpSpPr>
          <a:xfrm>
            <a:off x="7376989" y="2618775"/>
            <a:ext cx="3927279" cy="975107"/>
            <a:chOff x="7581722" y="2384164"/>
            <a:chExt cx="3927279" cy="975106"/>
          </a:xfrm>
        </p:grpSpPr>
        <p:sp>
          <p:nvSpPr>
            <p:cNvPr id="58" name="TextBox 48"/>
            <p:cNvSpPr txBox="1"/>
            <p:nvPr/>
          </p:nvSpPr>
          <p:spPr>
            <a:xfrm>
              <a:off x="7581722" y="2384164"/>
              <a:ext cx="21483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en-US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LOREM IPSUM DOLOR</a:t>
              </a:r>
              <a:endParaRPr 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9" name="Rectangle 49"/>
            <p:cNvSpPr/>
            <p:nvPr/>
          </p:nvSpPr>
          <p:spPr>
            <a:xfrm>
              <a:off x="7581722" y="2712939"/>
              <a:ext cx="3927279" cy="646331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en-GB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Lorem ipsum dolor sit amet, consectetur adipiscing elit. Integer dolor quam, pretium eu placerat eu semper et nunc. Nullam ut turpis</a:t>
              </a:r>
              <a:endParaRPr lang="en-GB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0" name="Group 51"/>
          <p:cNvGrpSpPr/>
          <p:nvPr/>
        </p:nvGrpSpPr>
        <p:grpSpPr>
          <a:xfrm>
            <a:off x="8257337" y="4251904"/>
            <a:ext cx="3262591" cy="975107"/>
            <a:chOff x="7581722" y="2384164"/>
            <a:chExt cx="3262591" cy="975106"/>
          </a:xfrm>
        </p:grpSpPr>
        <p:sp>
          <p:nvSpPr>
            <p:cNvPr id="61" name="TextBox 52"/>
            <p:cNvSpPr txBox="1"/>
            <p:nvPr/>
          </p:nvSpPr>
          <p:spPr>
            <a:xfrm>
              <a:off x="7581722" y="2384164"/>
              <a:ext cx="21483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r>
                <a:rPr lang="en-US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LOREM IPSUM DOLOR</a:t>
              </a:r>
              <a:endParaRPr 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2" name="Rectangle 53"/>
            <p:cNvSpPr/>
            <p:nvPr/>
          </p:nvSpPr>
          <p:spPr>
            <a:xfrm>
              <a:off x="7581723" y="2712939"/>
              <a:ext cx="3262590" cy="646331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r>
                <a:rPr lang="en-GB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Lorem ipsum dolor sit amet, consectetur adipiscing elit. Integer dolor quam, pretium eu placerat eu semper</a:t>
              </a:r>
              <a:endParaRPr lang="en-GB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3" name="Group 57"/>
          <p:cNvGrpSpPr/>
          <p:nvPr/>
        </p:nvGrpSpPr>
        <p:grpSpPr>
          <a:xfrm flipH="1">
            <a:off x="808084" y="2618774"/>
            <a:ext cx="3350571" cy="975105"/>
            <a:chOff x="7581722" y="2384164"/>
            <a:chExt cx="3350571" cy="975104"/>
          </a:xfrm>
        </p:grpSpPr>
        <p:sp>
          <p:nvSpPr>
            <p:cNvPr id="64" name="TextBox 58"/>
            <p:cNvSpPr txBox="1"/>
            <p:nvPr/>
          </p:nvSpPr>
          <p:spPr>
            <a:xfrm>
              <a:off x="7581722" y="2384164"/>
              <a:ext cx="21483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r"/>
              <a:r>
                <a:rPr lang="en-US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LOREM IPSUM DOLOR</a:t>
              </a:r>
              <a:endParaRPr 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5" name="Rectangle 59"/>
            <p:cNvSpPr/>
            <p:nvPr/>
          </p:nvSpPr>
          <p:spPr>
            <a:xfrm>
              <a:off x="7581723" y="2712938"/>
              <a:ext cx="3350570" cy="64633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r"/>
              <a:r>
                <a:rPr lang="en-GB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Lorem ipsum dolor sit amet, consectetur adipiscing elit. Integer dolor quam, pretium eu placerat eu semper et nunc. Nullam ut turpis</a:t>
              </a:r>
              <a:endParaRPr lang="en-GB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6" name="Group 60"/>
          <p:cNvGrpSpPr/>
          <p:nvPr/>
        </p:nvGrpSpPr>
        <p:grpSpPr>
          <a:xfrm flipH="1">
            <a:off x="428794" y="4251904"/>
            <a:ext cx="3262591" cy="975107"/>
            <a:chOff x="7581722" y="2384164"/>
            <a:chExt cx="3262591" cy="975106"/>
          </a:xfrm>
        </p:grpSpPr>
        <p:sp>
          <p:nvSpPr>
            <p:cNvPr id="67" name="TextBox 61"/>
            <p:cNvSpPr txBox="1"/>
            <p:nvPr/>
          </p:nvSpPr>
          <p:spPr>
            <a:xfrm>
              <a:off x="7581722" y="2384164"/>
              <a:ext cx="21483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r"/>
              <a:r>
                <a:rPr lang="en-US" sz="14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LOREM IPSUM DOLOR</a:t>
              </a:r>
              <a:endParaRPr 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8" name="Rectangle 62"/>
            <p:cNvSpPr/>
            <p:nvPr/>
          </p:nvSpPr>
          <p:spPr>
            <a:xfrm>
              <a:off x="7581723" y="2712939"/>
              <a:ext cx="3262590" cy="646331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r"/>
              <a:r>
                <a:rPr lang="en-GB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Lorem ipsum dolor sit amet, consectetur adipiscing elit. Integer dolor quam, pretium eu placerat eu semper</a:t>
              </a:r>
              <a:endParaRPr lang="en-GB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9" name="Group 13"/>
          <p:cNvGrpSpPr/>
          <p:nvPr/>
        </p:nvGrpSpPr>
        <p:grpSpPr>
          <a:xfrm>
            <a:off x="3875411" y="4073641"/>
            <a:ext cx="1338773" cy="1338773"/>
            <a:chOff x="3933196" y="3337676"/>
            <a:chExt cx="1338773" cy="1338773"/>
          </a:xfrm>
        </p:grpSpPr>
        <p:sp>
          <p:nvSpPr>
            <p:cNvPr id="70" name="Oval 4"/>
            <p:cNvSpPr/>
            <p:nvPr/>
          </p:nvSpPr>
          <p:spPr>
            <a:xfrm>
              <a:off x="3933196" y="3337676"/>
              <a:ext cx="1338773" cy="1338773"/>
            </a:xfrm>
            <a:prstGeom prst="ellipse">
              <a:avLst/>
            </a:prstGeom>
            <a:solidFill>
              <a:schemeClr val="tx2">
                <a:alpha val="80000"/>
              </a:schemeClr>
            </a:solidFill>
            <a:ln w="254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en-GB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71" name="Group 31"/>
            <p:cNvGrpSpPr/>
            <p:nvPr/>
          </p:nvGrpSpPr>
          <p:grpSpPr>
            <a:xfrm>
              <a:off x="4370013" y="3811402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72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1" tIns="19051" rIns="19051" bIns="19051" anchor="ctr"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73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1" tIns="19051" rIns="19051" bIns="19051" anchor="ctr"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74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1" tIns="19051" rIns="19051" bIns="19051" anchor="ctr"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:blinds dir="vert"/>
      </p:transition>
    </mc:Choice>
    <mc:Fallback>
      <p:transition spd="slow" advClick="0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11"/>
          <p:cNvPicPr>
            <a:picLocks noChangeAspect="1"/>
          </p:cNvPicPr>
          <p:nvPr/>
        </p:nvPicPr>
        <p:blipFill>
          <a:blip r:embed="rId1"/>
          <a:srcRect l="24779"/>
          <a:stretch>
            <a:fillRect/>
          </a:stretch>
        </p:blipFill>
        <p:spPr>
          <a:xfrm rot="5400000">
            <a:off x="2656840" y="-2677160"/>
            <a:ext cx="6877685" cy="12192000"/>
          </a:xfrm>
          <a:prstGeom prst="rect">
            <a:avLst/>
          </a:prstGeom>
        </p:spPr>
      </p:pic>
      <p:sp>
        <p:nvSpPr>
          <p:cNvPr id="22" name="Text Placeholder 4"/>
          <p:cNvSpPr txBox="1"/>
          <p:nvPr/>
        </p:nvSpPr>
        <p:spPr>
          <a:xfrm>
            <a:off x="4928248" y="3354130"/>
            <a:ext cx="5165916" cy="76528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1201420">
              <a:lnSpc>
                <a:spcPct val="114000"/>
              </a:lnSpc>
              <a:spcBef>
                <a:spcPts val="1315"/>
              </a:spcBef>
              <a:buNone/>
              <a:defRPr/>
            </a:pPr>
            <a:r>
              <a:rPr lang="id-ID" sz="1200" spc="394" dirty="0">
                <a:solidFill>
                  <a:schemeClr val="tx1">
                    <a:lumMod val="85000"/>
                    <a:lumOff val="1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Calibri" panose="020F0502020204030204"/>
                <a:sym typeface="字魂58号-创中黑" panose="00000500000000000000" pitchFamily="2" charset="-122"/>
              </a:rPr>
              <a:t>Ut wisi enim ad minim veniam, quis nostrud exerci tation ullamcorper nibh euismod tincidunt ut</a:t>
            </a:r>
            <a:endParaRPr lang="id-ID" sz="1200" spc="394" dirty="0">
              <a:solidFill>
                <a:schemeClr val="tx1">
                  <a:lumMod val="85000"/>
                  <a:lumOff val="15000"/>
                </a:scheme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cs typeface="Calibri" panose="020F0502020204030204"/>
              <a:sym typeface="字魂58号-创中黑" panose="00000500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861234" y="1258716"/>
            <a:ext cx="47963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POWERPOINT</a:t>
            </a:r>
            <a:endParaRPr lang="zh-CN" altLang="en-US" sz="6000" b="1" dirty="0">
              <a:solidFill>
                <a:schemeClr val="tx1">
                  <a:lumMod val="85000"/>
                  <a:lumOff val="15000"/>
                </a:scheme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24" name="圆角矩形 11"/>
          <p:cNvSpPr/>
          <p:nvPr/>
        </p:nvSpPr>
        <p:spPr>
          <a:xfrm>
            <a:off x="6200305" y="4286919"/>
            <a:ext cx="1786218" cy="286050"/>
          </a:xfrm>
          <a:prstGeom prst="roundRect">
            <a:avLst/>
          </a:prstGeom>
          <a:solidFill>
            <a:srgbClr val="88D4CD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9897" tIns="59948" rIns="119897" bIns="59948" rtlCol="0" anchor="ctr"/>
          <a:lstStyle/>
          <a:p>
            <a:pPr algn="ctr" defTabSz="1198880"/>
            <a:r>
              <a:rPr lang="zh-CN" altLang="en-US" sz="1315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演讲人：</a:t>
            </a:r>
            <a:r>
              <a:rPr lang="en-US" altLang="zh-CN" sz="1315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CN</a:t>
            </a:r>
            <a:endParaRPr lang="en-US" altLang="zh-CN" sz="1315" dirty="0">
              <a:solidFill>
                <a:schemeClr val="bg1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25" name="圆角矩形 11"/>
          <p:cNvSpPr/>
          <p:nvPr/>
        </p:nvSpPr>
        <p:spPr>
          <a:xfrm>
            <a:off x="8169495" y="4286919"/>
            <a:ext cx="1786218" cy="286050"/>
          </a:xfrm>
          <a:prstGeom prst="roundRect">
            <a:avLst/>
          </a:prstGeom>
          <a:solidFill>
            <a:srgbClr val="88D4CD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9897" tIns="59948" rIns="119897" bIns="59948" rtlCol="0" anchor="ctr"/>
          <a:lstStyle/>
          <a:p>
            <a:pPr algn="ctr" defTabSz="1198880"/>
            <a:r>
              <a:rPr lang="zh-CN" altLang="en-US" sz="1315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日期：</a:t>
            </a:r>
            <a:r>
              <a:rPr lang="en-US" altLang="zh-CN" sz="1315" dirty="0">
                <a:solidFill>
                  <a:schemeClr val="bg1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rPr>
              <a:t>20xx.xx.xx</a:t>
            </a:r>
            <a:endParaRPr lang="zh-CN" altLang="en-US" sz="1315" dirty="0">
              <a:solidFill>
                <a:schemeClr val="bg1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26" name="矩形 259"/>
          <p:cNvSpPr>
            <a:spLocks noChangeArrowheads="1"/>
          </p:cNvSpPr>
          <p:nvPr/>
        </p:nvSpPr>
        <p:spPr bwMode="auto">
          <a:xfrm>
            <a:off x="2898061" y="2237789"/>
            <a:ext cx="7963440" cy="923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Arial" panose="020B0604020202020204" pitchFamily="34" charset="0"/>
                <a:sym typeface="字魂58号-创中黑" panose="00000500000000000000" pitchFamily="2" charset="-122"/>
              </a:rPr>
              <a:t>感谢您的聆听</a:t>
            </a:r>
            <a:endParaRPr lang="zh-CN" altLang="en-US" sz="6000" b="1" dirty="0">
              <a:solidFill>
                <a:schemeClr val="tx1">
                  <a:lumMod val="85000"/>
                  <a:lumOff val="15000"/>
                </a:scheme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cs typeface="Arial" panose="020B0604020202020204" pitchFamily="34" charset="0"/>
              <a:sym typeface="字魂58号-创中黑" panose="00000500000000000000" pitchFamily="2" charset="-122"/>
            </a:endParaRPr>
          </a:p>
        </p:txBody>
      </p:sp>
      <p:pic>
        <p:nvPicPr>
          <p:cNvPr id="10" name="口哨版轻松欢快夏日旅行配乐-26秒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182254" y="270164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2000">
        <p14:prism isInverted="1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2" grpId="0"/>
      <p:bldP spid="24" grpId="0" bldLvl="0" animBg="1"/>
      <p:bldP spid="25" grpId="0" bldLvl="0" animBg="1"/>
      <p:bldP spid="26" grpId="0" bldLvl="0" animBg="1"/>
      <p:bldP spid="26" grpId="1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549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ISPRING_FIRST_PUBLISH" val="1"/>
  <p:tag name="ISPRING_PRESENTATION_TITLE" val="143"/>
</p:tagLst>
</file>

<file path=ppt/theme/theme1.xml><?xml version="1.0" encoding="utf-8"?>
<a:theme xmlns:a="http://schemas.openxmlformats.org/drawingml/2006/main" name="P">
  <a:themeElements>
    <a:clrScheme name="自定义 280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0B69A"/>
      </a:accent1>
      <a:accent2>
        <a:srgbClr val="40B69A"/>
      </a:accent2>
      <a:accent3>
        <a:srgbClr val="40B69A"/>
      </a:accent3>
      <a:accent4>
        <a:srgbClr val="40B69A"/>
      </a:accent4>
      <a:accent5>
        <a:srgbClr val="40B69A"/>
      </a:accent5>
      <a:accent6>
        <a:srgbClr val="40B69A"/>
      </a:accent6>
      <a:hlink>
        <a:srgbClr val="40B69A"/>
      </a:hlink>
      <a:folHlink>
        <a:srgbClr val="40B69A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千图网海量PPT模板www.58pic.com   ​​">
  <a:themeElements>
    <a:clrScheme name="自定义 280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0B69A"/>
      </a:accent1>
      <a:accent2>
        <a:srgbClr val="40B69A"/>
      </a:accent2>
      <a:accent3>
        <a:srgbClr val="40B69A"/>
      </a:accent3>
      <a:accent4>
        <a:srgbClr val="40B69A"/>
      </a:accent4>
      <a:accent5>
        <a:srgbClr val="40B69A"/>
      </a:accent5>
      <a:accent6>
        <a:srgbClr val="40B69A"/>
      </a:accent6>
      <a:hlink>
        <a:srgbClr val="40B69A"/>
      </a:hlink>
      <a:folHlink>
        <a:srgbClr val="40B69A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P">
  <a:themeElements>
    <a:clrScheme name="自定义 280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0B69A"/>
      </a:accent1>
      <a:accent2>
        <a:srgbClr val="40B69A"/>
      </a:accent2>
      <a:accent3>
        <a:srgbClr val="40B69A"/>
      </a:accent3>
      <a:accent4>
        <a:srgbClr val="40B69A"/>
      </a:accent4>
      <a:accent5>
        <a:srgbClr val="40B69A"/>
      </a:accent5>
      <a:accent6>
        <a:srgbClr val="40B69A"/>
      </a:accent6>
      <a:hlink>
        <a:srgbClr val="40B69A"/>
      </a:hlink>
      <a:folHlink>
        <a:srgbClr val="40B69A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6842</Words>
  <Application>WPS 演示</Application>
  <PresentationFormat>宽屏</PresentationFormat>
  <Paragraphs>319</Paragraphs>
  <Slides>20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29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20</vt:i4>
      </vt:variant>
    </vt:vector>
  </HeadingPairs>
  <TitlesOfParts>
    <vt:vector size="52" baseType="lpstr">
      <vt:lpstr>Arial</vt:lpstr>
      <vt:lpstr>宋体</vt:lpstr>
      <vt:lpstr>Wingdings</vt:lpstr>
      <vt:lpstr>字魂58号-创中黑</vt:lpstr>
      <vt:lpstr>黑体</vt:lpstr>
      <vt:lpstr>Calibri</vt:lpstr>
      <vt:lpstr>微软雅黑</vt:lpstr>
      <vt:lpstr>Calibri</vt:lpstr>
      <vt:lpstr>Montserrat Light</vt:lpstr>
      <vt:lpstr>Helvetica Light</vt:lpstr>
      <vt:lpstr>Lato Light</vt:lpstr>
      <vt:lpstr>Segoe Print</vt:lpstr>
      <vt:lpstr>Simply City Light</vt:lpstr>
      <vt:lpstr>SimSun-ExtB</vt:lpstr>
      <vt:lpstr>Hiragino Sans GB W3</vt:lpstr>
      <vt:lpstr>等线</vt:lpstr>
      <vt:lpstr>Arial Unicode MS</vt:lpstr>
      <vt:lpstr>等线 Light</vt:lpstr>
      <vt:lpstr>NumberOnly</vt:lpstr>
      <vt:lpstr>Lato Regular</vt:lpstr>
      <vt:lpstr>Montserrat</vt:lpstr>
      <vt:lpstr>Calibri Light</vt:lpstr>
      <vt:lpstr>Lato Regular</vt:lpstr>
      <vt:lpstr>Gen Jyuu Gothic P Normal</vt:lpstr>
      <vt:lpstr>方正清刻本悦宋简体</vt:lpstr>
      <vt:lpstr>方正粗黑宋简体</vt:lpstr>
      <vt:lpstr>Gill Sans</vt:lpstr>
      <vt:lpstr>Geometr212 BkCn BT</vt:lpstr>
      <vt:lpstr>Gill Sans</vt:lpstr>
      <vt:lpstr>P</vt:lpstr>
      <vt:lpstr>1_千图网海量PPT模板www.58pic.com   ​​</vt:lpstr>
      <vt:lpstr>1_P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143</dc:title>
  <dc:creator>asus</dc:creator>
  <cp:lastModifiedBy>罗祉璇</cp:lastModifiedBy>
  <cp:revision>48</cp:revision>
  <dcterms:created xsi:type="dcterms:W3CDTF">2018-04-10T04:31:00Z</dcterms:created>
  <dcterms:modified xsi:type="dcterms:W3CDTF">2020-06-20T06:12:16Z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