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4"/>
  </p:notesMasterIdLst>
  <p:sldIdLst>
    <p:sldId id="1875" r:id="rId4"/>
    <p:sldId id="1895" r:id="rId5"/>
    <p:sldId id="1896" r:id="rId6"/>
    <p:sldId id="719" r:id="rId7"/>
    <p:sldId id="1874" r:id="rId8"/>
    <p:sldId id="1122" r:id="rId9"/>
    <p:sldId id="1897" r:id="rId10"/>
    <p:sldId id="819" r:id="rId11"/>
    <p:sldId id="543" r:id="rId12"/>
    <p:sldId id="498" r:id="rId13"/>
    <p:sldId id="1898" r:id="rId14"/>
    <p:sldId id="645" r:id="rId15"/>
    <p:sldId id="1199" r:id="rId16"/>
    <p:sldId id="1319" r:id="rId17"/>
    <p:sldId id="1899" r:id="rId18"/>
    <p:sldId id="416" r:id="rId19"/>
    <p:sldId id="568" r:id="rId20"/>
    <p:sldId id="1435" r:id="rId21"/>
    <p:sldId id="1900" r:id="rId22"/>
    <p:sldId id="1901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6FC"/>
    <a:srgbClr val="696FFC"/>
    <a:srgbClr val="A9ACFD"/>
    <a:srgbClr val="1E9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25"/>
    <p:restoredTop sz="94706"/>
  </p:normalViewPr>
  <p:slideViewPr>
    <p:cSldViewPr snapToGrid="0">
      <p:cViewPr>
        <p:scale>
          <a:sx n="33" d="100"/>
          <a:sy n="33" d="100"/>
        </p:scale>
        <p:origin x="1710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68354314343218"/>
          <c:y val="0.0407647054103207"/>
          <c:w val="0.918447063375489"/>
          <c:h val="0.86845970740551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rgbClr val="A9ACFD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bg1">
                  <a:lumMod val="95000"/>
                </a:schemeClr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1186541544"/>
        <c:axId val="1186542528"/>
      </c:lineChart>
      <c:catAx>
        <c:axId val="118654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  <a:sym typeface="思源黑体" panose="020B0500000000000000" pitchFamily="34" charset="-122"/>
              </a:defRPr>
            </a:pPr>
          </a:p>
        </c:txPr>
        <c:crossAx val="1186542528"/>
        <c:crosses val="autoZero"/>
        <c:auto val="1"/>
        <c:lblAlgn val="ctr"/>
        <c:lblOffset val="100"/>
        <c:noMultiLvlLbl val="0"/>
      </c:catAx>
      <c:valAx>
        <c:axId val="118654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  <a:sym typeface="思源黑体" panose="020B0500000000000000" pitchFamily="34" charset="-122"/>
              </a:defRPr>
            </a:pPr>
          </a:p>
        </c:txPr>
        <c:crossAx val="1186541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思源黑体" panose="020B0500000000000000" pitchFamily="34" charset="-122"/>
          <a:ea typeface="思源黑体" panose="020B0500000000000000" pitchFamily="34" charset="-122"/>
          <a:sym typeface="思源黑体" panose="020B0500000000000000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C0134-EB28-4B1C-8DCF-4A5830EDA9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57E79-13F3-46BF-9BD9-4EEA34C2710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image" Target="../media/image1.jpe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image" Target="../media/image1.jpe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1.jpe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2.png"/><Relationship Id="rId2" Type="http://schemas.openxmlformats.org/officeDocument/2006/relationships/tags" Target="../tags/tag10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2(4)"/>
          <p:cNvPicPr>
            <a:picLocks noChangeAspect="1"/>
          </p:cNvPicPr>
          <p:nvPr/>
        </p:nvPicPr>
        <p:blipFill>
          <a:blip r:embed="rId1"/>
          <a:srcRect b="24856"/>
          <a:stretch>
            <a:fillRect/>
          </a:stretch>
        </p:blipFill>
        <p:spPr>
          <a:xfrm>
            <a:off x="0" y="-14605"/>
            <a:ext cx="12191365" cy="6872605"/>
          </a:xfrm>
          <a:prstGeom prst="rect">
            <a:avLst/>
          </a:prstGeom>
        </p:spPr>
      </p:pic>
      <p:sp>
        <p:nvSpPr>
          <p:cNvPr id="2" name="矩形 3"/>
          <p:cNvSpPr/>
          <p:nvPr/>
        </p:nvSpPr>
        <p:spPr>
          <a:xfrm>
            <a:off x="6134037" y="1868980"/>
            <a:ext cx="3929444" cy="6324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思源黑体" panose="020B0500000000000000" pitchFamily="34" charset="-122"/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6134037" y="1920744"/>
            <a:ext cx="7237844" cy="14452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algn="dist">
              <a:defRPr sz="9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bg1">
                      <a:alpha val="20000"/>
                    </a:scheme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" panose="020B0500000000000000" pitchFamily="34" charset="-122"/>
              </a:rPr>
              <a:t>冲刺高考！</a:t>
            </a:r>
            <a:endParaRPr kumimoji="0" lang="zh-CN" altLang="en-US" sz="8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chemeClr val="bg1">
                    <a:alpha val="20000"/>
                  </a:scheme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" panose="020B0500000000000000" pitchFamily="34" charset="-122"/>
            </a:endParaRPr>
          </a:p>
        </p:txBody>
      </p:sp>
      <p:sp>
        <p:nvSpPr>
          <p:cNvPr id="9" name="矩形: 圆角 6"/>
          <p:cNvSpPr/>
          <p:nvPr/>
        </p:nvSpPr>
        <p:spPr>
          <a:xfrm>
            <a:off x="6212714" y="3452696"/>
            <a:ext cx="2549890" cy="443185"/>
          </a:xfrm>
          <a:prstGeom prst="round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思源黑体" panose="020B0500000000000000" pitchFamily="34" charset="-122"/>
              </a:rPr>
              <a:t>汇报人：</a:t>
            </a:r>
            <a:r>
              <a:rPr lang="en-GB" altLang="zh-CN" sz="14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思源黑体" panose="020B0500000000000000" pitchFamily="34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思源黑体" panose="020B0500000000000000" pitchFamily="34" charset="-122"/>
              </a:rPr>
              <a:t>XXX</a:t>
            </a:r>
            <a:endParaRPr lang="en-US" altLang="zh-CN" sz="1400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思源黑体" panose="020B0500000000000000" pitchFamily="34" charset="-122"/>
            </a:endParaRPr>
          </a:p>
        </p:txBody>
      </p:sp>
      <p:sp>
        <p:nvSpPr>
          <p:cNvPr id="14" name="PA-文本框 9"/>
          <p:cNvSpPr txBox="1"/>
          <p:nvPr>
            <p:custDataLst>
              <p:tags r:id="rId2"/>
            </p:custDataLst>
          </p:nvPr>
        </p:nvSpPr>
        <p:spPr>
          <a:xfrm>
            <a:off x="6212777" y="4069973"/>
            <a:ext cx="5303521" cy="5523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思源黑体" panose="020B0500000000000000" pitchFamily="34" charset="-122"/>
              </a:rPr>
              <a:t>您的内容打在这里，或者通过复制您的文本后，在此框中选择粘贴，并选择只保留文字。在此录入上述图表的综合描述说明</a:t>
            </a:r>
            <a:endParaRPr lang="zh-CN" altLang="en-US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思源黑体" panose="020B0500000000000000" pitchFamily="34" charset="-122"/>
            </a:endParaRPr>
          </a:p>
        </p:txBody>
      </p:sp>
      <p:pic>
        <p:nvPicPr>
          <p:cNvPr id="15" name="图片 14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969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/>
      <p:bldP spid="9" grpId="0" bldLvl="0" animBg="1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2(4).psd23"/>
          <p:cNvPicPr>
            <a:picLocks noChangeAspect="1"/>
          </p:cNvPicPr>
          <p:nvPr/>
        </p:nvPicPr>
        <p:blipFill>
          <a:blip r:embed="rId1"/>
          <a:srcRect b="25068"/>
          <a:stretch>
            <a:fillRect/>
          </a:stretch>
        </p:blipFill>
        <p:spPr>
          <a:xfrm>
            <a:off x="0" y="0"/>
            <a:ext cx="12223115" cy="687133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389144" y="4260261"/>
            <a:ext cx="3799295" cy="931030"/>
            <a:chOff x="2277655" y="3080520"/>
            <a:chExt cx="3799295" cy="931030"/>
          </a:xfrm>
        </p:grpSpPr>
        <p:sp>
          <p:nvSpPr>
            <p:cNvPr id="5" name="矩形 4"/>
            <p:cNvSpPr/>
            <p:nvPr/>
          </p:nvSpPr>
          <p:spPr>
            <a:xfrm>
              <a:off x="2277655" y="3123118"/>
              <a:ext cx="734849" cy="662069"/>
            </a:xfrm>
            <a:prstGeom prst="rect">
              <a:avLst/>
            </a:prstGeom>
            <a:solidFill>
              <a:srgbClr val="A9ACF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190548" y="3080520"/>
              <a:ext cx="2886402" cy="931030"/>
              <a:chOff x="6455824" y="907738"/>
              <a:chExt cx="2886402" cy="93103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6455824" y="907738"/>
                <a:ext cx="1412566" cy="783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defTabSz="685800">
                  <a:lnSpc>
                    <a:spcPct val="130000"/>
                  </a:lnSpc>
                  <a:defRPr/>
                </a:pPr>
                <a:r>
                  <a:rPr lang="en-US" altLang="zh-CN" kern="0" dirty="0">
                    <a:solidFill>
                      <a:schemeClr val="bg1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旧字形 ExtraLight" panose="020B0200000000000000" pitchFamily="34" charset="-128"/>
                  </a:rPr>
                  <a:t>03 </a:t>
                </a:r>
                <a:r>
                  <a:rPr lang="zh-CN" altLang="en-US" kern="0" dirty="0">
                    <a:solidFill>
                      <a:schemeClr val="bg1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旧字形 ExtraLight" panose="020B0200000000000000" pitchFamily="34" charset="-128"/>
                  </a:rPr>
                  <a:t>安全问题</a:t>
                </a:r>
                <a:endParaRPr lang="zh-CN" altLang="en-US" dirty="0">
                  <a:solidFill>
                    <a:schemeClr val="bg1"/>
                  </a:solidFill>
                </a:endParaRPr>
              </a:p>
              <a:p>
                <a:pPr algn="just" defTabSz="685800">
                  <a:lnSpc>
                    <a:spcPct val="130000"/>
                  </a:lnSpc>
                  <a:defRPr/>
                </a:pPr>
                <a:endParaRPr lang="zh-CN" altLang="en-US" kern="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+mn-ea"/>
                  <a:sym typeface="思源黑体旧字形 ExtraLight" panose="020B0200000000000000" pitchFamily="34" charset="-128"/>
                </a:endParaRPr>
              </a:p>
            </p:txBody>
          </p:sp>
          <p:sp>
            <p:nvSpPr>
              <p:cNvPr id="11" name="ïš1ïḋè"/>
              <p:cNvSpPr/>
              <p:nvPr/>
            </p:nvSpPr>
            <p:spPr bwMode="auto">
              <a:xfrm>
                <a:off x="6455824" y="1281370"/>
                <a:ext cx="2886402" cy="557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  <a:sym typeface="思源黑体" panose="020B0500000000000000" pitchFamily="34" charset="-122"/>
                  </a:rPr>
                  <a:t>Copy paste fonts. Choose the only option to retain text.</a:t>
                </a:r>
                <a:endParaRPr lang="en-US" altLang="zh-CN" sz="110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2389144" y="2694849"/>
            <a:ext cx="3799295" cy="921507"/>
            <a:chOff x="2277655" y="3090043"/>
            <a:chExt cx="3799295" cy="921507"/>
          </a:xfrm>
        </p:grpSpPr>
        <p:sp>
          <p:nvSpPr>
            <p:cNvPr id="13" name="矩形 12"/>
            <p:cNvSpPr/>
            <p:nvPr/>
          </p:nvSpPr>
          <p:spPr>
            <a:xfrm>
              <a:off x="2277655" y="3123118"/>
              <a:ext cx="734849" cy="662069"/>
            </a:xfrm>
            <a:prstGeom prst="rect">
              <a:avLst/>
            </a:prstGeom>
            <a:solidFill>
              <a:srgbClr val="A9ACF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175579" y="3090043"/>
              <a:ext cx="2901371" cy="921507"/>
              <a:chOff x="6440855" y="917261"/>
              <a:chExt cx="2901371" cy="921507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6440855" y="917261"/>
                <a:ext cx="1874231" cy="4233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defTabSz="685800">
                  <a:lnSpc>
                    <a:spcPct val="130000"/>
                  </a:lnSpc>
                  <a:defRPr/>
                </a:pPr>
                <a:r>
                  <a:rPr lang="en-US" altLang="zh-CN" kern="0" dirty="0">
                    <a:solidFill>
                      <a:schemeClr val="bg1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旧字形 ExtraLight" panose="020B0200000000000000" pitchFamily="34" charset="-128"/>
                  </a:rPr>
                  <a:t>01 </a:t>
                </a:r>
                <a:r>
                  <a:rPr lang="zh-CN" altLang="en-US" kern="0" dirty="0">
                    <a:solidFill>
                      <a:schemeClr val="bg1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旧字形 ExtraLight" panose="020B0200000000000000" pitchFamily="34" charset="-128"/>
                  </a:rPr>
                  <a:t>学生总体情况</a:t>
                </a:r>
                <a:endParaRPr lang="zh-CN" altLang="en-US" kern="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+mn-ea"/>
                  <a:sym typeface="思源黑体旧字形 ExtraLight" panose="020B0200000000000000" pitchFamily="34" charset="-128"/>
                </a:endParaRPr>
              </a:p>
            </p:txBody>
          </p:sp>
          <p:sp>
            <p:nvSpPr>
              <p:cNvPr id="17" name="ïš1ïḋè"/>
              <p:cNvSpPr/>
              <p:nvPr/>
            </p:nvSpPr>
            <p:spPr bwMode="auto">
              <a:xfrm>
                <a:off x="6455824" y="1281370"/>
                <a:ext cx="2886402" cy="557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  <a:sym typeface="思源黑体" panose="020B0500000000000000" pitchFamily="34" charset="-122"/>
                  </a:rPr>
                  <a:t>Copy paste fonts. Choose the only option to retain text.</a:t>
                </a:r>
                <a:endParaRPr lang="en-US" altLang="zh-CN" sz="110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sp>
          <p:nvSpPr>
            <p:cNvPr id="18" name="椭圆 3"/>
            <p:cNvSpPr/>
            <p:nvPr/>
          </p:nvSpPr>
          <p:spPr>
            <a:xfrm>
              <a:off x="2490007" y="3246374"/>
              <a:ext cx="344453" cy="415559"/>
            </a:xfrm>
            <a:custGeom>
              <a:avLst/>
              <a:gdLst>
                <a:gd name="T0" fmla="*/ 1401 w 2249"/>
                <a:gd name="T1" fmla="*/ 2064 h 2717"/>
                <a:gd name="T2" fmla="*/ 1270 w 2249"/>
                <a:gd name="T3" fmla="*/ 2195 h 2717"/>
                <a:gd name="T4" fmla="*/ 1204 w 2249"/>
                <a:gd name="T5" fmla="*/ 2195 h 2717"/>
                <a:gd name="T6" fmla="*/ 1204 w 2249"/>
                <a:gd name="T7" fmla="*/ 1934 h 2717"/>
                <a:gd name="T8" fmla="*/ 1270 w 2249"/>
                <a:gd name="T9" fmla="*/ 1934 h 2717"/>
                <a:gd name="T10" fmla="*/ 1401 w 2249"/>
                <a:gd name="T11" fmla="*/ 2064 h 2717"/>
                <a:gd name="T12" fmla="*/ 1071 w 2249"/>
                <a:gd name="T13" fmla="*/ 1540 h 2717"/>
                <a:gd name="T14" fmla="*/ 992 w 2249"/>
                <a:gd name="T15" fmla="*/ 1540 h 2717"/>
                <a:gd name="T16" fmla="*/ 861 w 2249"/>
                <a:gd name="T17" fmla="*/ 1670 h 2717"/>
                <a:gd name="T18" fmla="*/ 992 w 2249"/>
                <a:gd name="T19" fmla="*/ 1801 h 2717"/>
                <a:gd name="T20" fmla="*/ 1071 w 2249"/>
                <a:gd name="T21" fmla="*/ 1801 h 2717"/>
                <a:gd name="T22" fmla="*/ 1071 w 2249"/>
                <a:gd name="T23" fmla="*/ 1540 h 2717"/>
                <a:gd name="T24" fmla="*/ 2249 w 2249"/>
                <a:gd name="T25" fmla="*/ 1267 h 2717"/>
                <a:gd name="T26" fmla="*/ 2249 w 2249"/>
                <a:gd name="T27" fmla="*/ 2523 h 2717"/>
                <a:gd name="T28" fmla="*/ 2055 w 2249"/>
                <a:gd name="T29" fmla="*/ 2717 h 2717"/>
                <a:gd name="T30" fmla="*/ 194 w 2249"/>
                <a:gd name="T31" fmla="*/ 2717 h 2717"/>
                <a:gd name="T32" fmla="*/ 0 w 2249"/>
                <a:gd name="T33" fmla="*/ 2523 h 2717"/>
                <a:gd name="T34" fmla="*/ 0 w 2249"/>
                <a:gd name="T35" fmla="*/ 1267 h 2717"/>
                <a:gd name="T36" fmla="*/ 194 w 2249"/>
                <a:gd name="T37" fmla="*/ 1073 h 2717"/>
                <a:gd name="T38" fmla="*/ 261 w 2249"/>
                <a:gd name="T39" fmla="*/ 1073 h 2717"/>
                <a:gd name="T40" fmla="*/ 261 w 2249"/>
                <a:gd name="T41" fmla="*/ 863 h 2717"/>
                <a:gd name="T42" fmla="*/ 1124 w 2249"/>
                <a:gd name="T43" fmla="*/ 0 h 2717"/>
                <a:gd name="T44" fmla="*/ 1988 w 2249"/>
                <a:gd name="T45" fmla="*/ 863 h 2717"/>
                <a:gd name="T46" fmla="*/ 1988 w 2249"/>
                <a:gd name="T47" fmla="*/ 1073 h 2717"/>
                <a:gd name="T48" fmla="*/ 2055 w 2249"/>
                <a:gd name="T49" fmla="*/ 1073 h 2717"/>
                <a:gd name="T50" fmla="*/ 2249 w 2249"/>
                <a:gd name="T51" fmla="*/ 1267 h 2717"/>
                <a:gd name="T52" fmla="*/ 1534 w 2249"/>
                <a:gd name="T53" fmla="*/ 2064 h 2717"/>
                <a:gd name="T54" fmla="*/ 1270 w 2249"/>
                <a:gd name="T55" fmla="*/ 1801 h 2717"/>
                <a:gd name="T56" fmla="*/ 1204 w 2249"/>
                <a:gd name="T57" fmla="*/ 1801 h 2717"/>
                <a:gd name="T58" fmla="*/ 1204 w 2249"/>
                <a:gd name="T59" fmla="*/ 1540 h 2717"/>
                <a:gd name="T60" fmla="*/ 1454 w 2249"/>
                <a:gd name="T61" fmla="*/ 1540 h 2717"/>
                <a:gd name="T62" fmla="*/ 1521 w 2249"/>
                <a:gd name="T63" fmla="*/ 1473 h 2717"/>
                <a:gd name="T64" fmla="*/ 1454 w 2249"/>
                <a:gd name="T65" fmla="*/ 1406 h 2717"/>
                <a:gd name="T66" fmla="*/ 1204 w 2249"/>
                <a:gd name="T67" fmla="*/ 1406 h 2717"/>
                <a:gd name="T68" fmla="*/ 1204 w 2249"/>
                <a:gd name="T69" fmla="*/ 1358 h 2717"/>
                <a:gd name="T70" fmla="*/ 1138 w 2249"/>
                <a:gd name="T71" fmla="*/ 1292 h 2717"/>
                <a:gd name="T72" fmla="*/ 1071 w 2249"/>
                <a:gd name="T73" fmla="*/ 1358 h 2717"/>
                <a:gd name="T74" fmla="*/ 1071 w 2249"/>
                <a:gd name="T75" fmla="*/ 1406 h 2717"/>
                <a:gd name="T76" fmla="*/ 992 w 2249"/>
                <a:gd name="T77" fmla="*/ 1406 h 2717"/>
                <a:gd name="T78" fmla="*/ 728 w 2249"/>
                <a:gd name="T79" fmla="*/ 1670 h 2717"/>
                <a:gd name="T80" fmla="*/ 992 w 2249"/>
                <a:gd name="T81" fmla="*/ 1934 h 2717"/>
                <a:gd name="T82" fmla="*/ 1071 w 2249"/>
                <a:gd name="T83" fmla="*/ 1934 h 2717"/>
                <a:gd name="T84" fmla="*/ 1071 w 2249"/>
                <a:gd name="T85" fmla="*/ 2195 h 2717"/>
                <a:gd name="T86" fmla="*/ 808 w 2249"/>
                <a:gd name="T87" fmla="*/ 2195 h 2717"/>
                <a:gd name="T88" fmla="*/ 741 w 2249"/>
                <a:gd name="T89" fmla="*/ 2261 h 2717"/>
                <a:gd name="T90" fmla="*/ 808 w 2249"/>
                <a:gd name="T91" fmla="*/ 2328 h 2717"/>
                <a:gd name="T92" fmla="*/ 1071 w 2249"/>
                <a:gd name="T93" fmla="*/ 2328 h 2717"/>
                <a:gd name="T94" fmla="*/ 1071 w 2249"/>
                <a:gd name="T95" fmla="*/ 2397 h 2717"/>
                <a:gd name="T96" fmla="*/ 1138 w 2249"/>
                <a:gd name="T97" fmla="*/ 2464 h 2717"/>
                <a:gd name="T98" fmla="*/ 1204 w 2249"/>
                <a:gd name="T99" fmla="*/ 2397 h 2717"/>
                <a:gd name="T100" fmla="*/ 1204 w 2249"/>
                <a:gd name="T101" fmla="*/ 2328 h 2717"/>
                <a:gd name="T102" fmla="*/ 1270 w 2249"/>
                <a:gd name="T103" fmla="*/ 2328 h 2717"/>
                <a:gd name="T104" fmla="*/ 1534 w 2249"/>
                <a:gd name="T105" fmla="*/ 2064 h 2717"/>
                <a:gd name="T106" fmla="*/ 1854 w 2249"/>
                <a:gd name="T107" fmla="*/ 863 h 2717"/>
                <a:gd name="T108" fmla="*/ 1124 w 2249"/>
                <a:gd name="T109" fmla="*/ 133 h 2717"/>
                <a:gd name="T110" fmla="*/ 394 w 2249"/>
                <a:gd name="T111" fmla="*/ 863 h 2717"/>
                <a:gd name="T112" fmla="*/ 394 w 2249"/>
                <a:gd name="T113" fmla="*/ 1073 h 2717"/>
                <a:gd name="T114" fmla="*/ 1854 w 2249"/>
                <a:gd name="T115" fmla="*/ 1073 h 2717"/>
                <a:gd name="T116" fmla="*/ 1854 w 2249"/>
                <a:gd name="T117" fmla="*/ 863 h 2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49" h="2717">
                  <a:moveTo>
                    <a:pt x="1401" y="2064"/>
                  </a:moveTo>
                  <a:cubicBezTo>
                    <a:pt x="1401" y="2136"/>
                    <a:pt x="1342" y="2195"/>
                    <a:pt x="1270" y="2195"/>
                  </a:cubicBezTo>
                  <a:lnTo>
                    <a:pt x="1204" y="2195"/>
                  </a:lnTo>
                  <a:lnTo>
                    <a:pt x="1204" y="1934"/>
                  </a:lnTo>
                  <a:lnTo>
                    <a:pt x="1270" y="1934"/>
                  </a:lnTo>
                  <a:cubicBezTo>
                    <a:pt x="1342" y="1934"/>
                    <a:pt x="1401" y="1992"/>
                    <a:pt x="1401" y="2064"/>
                  </a:cubicBezTo>
                  <a:close/>
                  <a:moveTo>
                    <a:pt x="1071" y="1540"/>
                  </a:moveTo>
                  <a:lnTo>
                    <a:pt x="992" y="1540"/>
                  </a:lnTo>
                  <a:cubicBezTo>
                    <a:pt x="920" y="1540"/>
                    <a:pt x="861" y="1598"/>
                    <a:pt x="861" y="1670"/>
                  </a:cubicBezTo>
                  <a:cubicBezTo>
                    <a:pt x="861" y="1742"/>
                    <a:pt x="920" y="1801"/>
                    <a:pt x="992" y="1801"/>
                  </a:cubicBezTo>
                  <a:lnTo>
                    <a:pt x="1071" y="1801"/>
                  </a:lnTo>
                  <a:lnTo>
                    <a:pt x="1071" y="1540"/>
                  </a:lnTo>
                  <a:close/>
                  <a:moveTo>
                    <a:pt x="2249" y="1267"/>
                  </a:moveTo>
                  <a:lnTo>
                    <a:pt x="2249" y="2523"/>
                  </a:lnTo>
                  <a:cubicBezTo>
                    <a:pt x="2249" y="2630"/>
                    <a:pt x="2162" y="2717"/>
                    <a:pt x="2055" y="2717"/>
                  </a:cubicBezTo>
                  <a:lnTo>
                    <a:pt x="194" y="2717"/>
                  </a:lnTo>
                  <a:cubicBezTo>
                    <a:pt x="87" y="2717"/>
                    <a:pt x="0" y="2630"/>
                    <a:pt x="0" y="2523"/>
                  </a:cubicBezTo>
                  <a:lnTo>
                    <a:pt x="0" y="1267"/>
                  </a:lnTo>
                  <a:cubicBezTo>
                    <a:pt x="0" y="1160"/>
                    <a:pt x="87" y="1073"/>
                    <a:pt x="194" y="1073"/>
                  </a:cubicBezTo>
                  <a:lnTo>
                    <a:pt x="261" y="1073"/>
                  </a:lnTo>
                  <a:lnTo>
                    <a:pt x="261" y="863"/>
                  </a:lnTo>
                  <a:cubicBezTo>
                    <a:pt x="261" y="387"/>
                    <a:pt x="648" y="0"/>
                    <a:pt x="1124" y="0"/>
                  </a:cubicBezTo>
                  <a:cubicBezTo>
                    <a:pt x="1600" y="0"/>
                    <a:pt x="1988" y="387"/>
                    <a:pt x="1988" y="863"/>
                  </a:cubicBezTo>
                  <a:lnTo>
                    <a:pt x="1988" y="1073"/>
                  </a:lnTo>
                  <a:lnTo>
                    <a:pt x="2055" y="1073"/>
                  </a:lnTo>
                  <a:cubicBezTo>
                    <a:pt x="2162" y="1073"/>
                    <a:pt x="2249" y="1160"/>
                    <a:pt x="2249" y="1267"/>
                  </a:cubicBezTo>
                  <a:close/>
                  <a:moveTo>
                    <a:pt x="1534" y="2064"/>
                  </a:moveTo>
                  <a:cubicBezTo>
                    <a:pt x="1534" y="1919"/>
                    <a:pt x="1416" y="1801"/>
                    <a:pt x="1270" y="1801"/>
                  </a:cubicBezTo>
                  <a:lnTo>
                    <a:pt x="1204" y="1801"/>
                  </a:lnTo>
                  <a:lnTo>
                    <a:pt x="1204" y="1540"/>
                  </a:lnTo>
                  <a:lnTo>
                    <a:pt x="1454" y="1540"/>
                  </a:lnTo>
                  <a:cubicBezTo>
                    <a:pt x="1491" y="1540"/>
                    <a:pt x="1521" y="1510"/>
                    <a:pt x="1521" y="1473"/>
                  </a:cubicBezTo>
                  <a:cubicBezTo>
                    <a:pt x="1521" y="1436"/>
                    <a:pt x="1491" y="1406"/>
                    <a:pt x="1454" y="1406"/>
                  </a:cubicBezTo>
                  <a:lnTo>
                    <a:pt x="1204" y="1406"/>
                  </a:lnTo>
                  <a:lnTo>
                    <a:pt x="1204" y="1358"/>
                  </a:lnTo>
                  <a:cubicBezTo>
                    <a:pt x="1204" y="1322"/>
                    <a:pt x="1175" y="1292"/>
                    <a:pt x="1138" y="1292"/>
                  </a:cubicBezTo>
                  <a:cubicBezTo>
                    <a:pt x="1101" y="1292"/>
                    <a:pt x="1071" y="1322"/>
                    <a:pt x="1071" y="1358"/>
                  </a:cubicBezTo>
                  <a:lnTo>
                    <a:pt x="1071" y="1406"/>
                  </a:lnTo>
                  <a:lnTo>
                    <a:pt x="992" y="1406"/>
                  </a:lnTo>
                  <a:cubicBezTo>
                    <a:pt x="846" y="1406"/>
                    <a:pt x="728" y="1525"/>
                    <a:pt x="728" y="1670"/>
                  </a:cubicBezTo>
                  <a:cubicBezTo>
                    <a:pt x="728" y="1816"/>
                    <a:pt x="846" y="1934"/>
                    <a:pt x="992" y="1934"/>
                  </a:cubicBezTo>
                  <a:lnTo>
                    <a:pt x="1071" y="1934"/>
                  </a:lnTo>
                  <a:lnTo>
                    <a:pt x="1071" y="2195"/>
                  </a:lnTo>
                  <a:lnTo>
                    <a:pt x="808" y="2195"/>
                  </a:lnTo>
                  <a:cubicBezTo>
                    <a:pt x="771" y="2195"/>
                    <a:pt x="741" y="2225"/>
                    <a:pt x="741" y="2261"/>
                  </a:cubicBezTo>
                  <a:cubicBezTo>
                    <a:pt x="741" y="2298"/>
                    <a:pt x="771" y="2328"/>
                    <a:pt x="808" y="2328"/>
                  </a:cubicBezTo>
                  <a:lnTo>
                    <a:pt x="1071" y="2328"/>
                  </a:lnTo>
                  <a:lnTo>
                    <a:pt x="1071" y="2397"/>
                  </a:lnTo>
                  <a:cubicBezTo>
                    <a:pt x="1071" y="2434"/>
                    <a:pt x="1101" y="2464"/>
                    <a:pt x="1138" y="2464"/>
                  </a:cubicBezTo>
                  <a:cubicBezTo>
                    <a:pt x="1175" y="2464"/>
                    <a:pt x="1204" y="2434"/>
                    <a:pt x="1204" y="2397"/>
                  </a:cubicBezTo>
                  <a:lnTo>
                    <a:pt x="1204" y="2328"/>
                  </a:lnTo>
                  <a:lnTo>
                    <a:pt x="1270" y="2328"/>
                  </a:lnTo>
                  <a:cubicBezTo>
                    <a:pt x="1416" y="2328"/>
                    <a:pt x="1534" y="2210"/>
                    <a:pt x="1534" y="2064"/>
                  </a:cubicBezTo>
                  <a:close/>
                  <a:moveTo>
                    <a:pt x="1854" y="863"/>
                  </a:moveTo>
                  <a:cubicBezTo>
                    <a:pt x="1854" y="461"/>
                    <a:pt x="1527" y="133"/>
                    <a:pt x="1124" y="133"/>
                  </a:cubicBezTo>
                  <a:cubicBezTo>
                    <a:pt x="722" y="133"/>
                    <a:pt x="394" y="461"/>
                    <a:pt x="394" y="863"/>
                  </a:cubicBezTo>
                  <a:lnTo>
                    <a:pt x="394" y="1073"/>
                  </a:lnTo>
                  <a:lnTo>
                    <a:pt x="1854" y="1073"/>
                  </a:lnTo>
                  <a:lnTo>
                    <a:pt x="1854" y="8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 dirty="0">
                <a:solidFill>
                  <a:schemeClr val="bg1"/>
                </a:solidFill>
                <a:latin typeface="思源黑体旧字形 ExtraLight" panose="020B0200000000000000" pitchFamily="34" charset="-128"/>
                <a:ea typeface="思源黑体旧字形 ExtraLight" panose="020B0200000000000000" pitchFamily="34" charset="-128"/>
                <a:cs typeface="+mn-ea"/>
                <a:sym typeface="思源黑体旧字形 ExtraLight" panose="020B0200000000000000" pitchFamily="34" charset="-128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417039" y="4260261"/>
            <a:ext cx="3799295" cy="931030"/>
            <a:chOff x="2277655" y="3080520"/>
            <a:chExt cx="3799295" cy="931030"/>
          </a:xfrm>
        </p:grpSpPr>
        <p:sp>
          <p:nvSpPr>
            <p:cNvPr id="20" name="矩形 19"/>
            <p:cNvSpPr/>
            <p:nvPr/>
          </p:nvSpPr>
          <p:spPr>
            <a:xfrm>
              <a:off x="2277655" y="3123118"/>
              <a:ext cx="734849" cy="662069"/>
            </a:xfrm>
            <a:prstGeom prst="rect">
              <a:avLst/>
            </a:prstGeom>
            <a:solidFill>
              <a:srgbClr val="A9ACF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149246" y="3080520"/>
              <a:ext cx="2927704" cy="931030"/>
              <a:chOff x="6414522" y="907738"/>
              <a:chExt cx="2927704" cy="931030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6414522" y="907738"/>
                <a:ext cx="2156360" cy="783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defTabSz="685800">
                  <a:lnSpc>
                    <a:spcPct val="130000"/>
                  </a:lnSpc>
                  <a:defRPr/>
                </a:pPr>
                <a:r>
                  <a:rPr lang="en-US" altLang="zh-CN" kern="0" dirty="0">
                    <a:solidFill>
                      <a:schemeClr val="bg1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旧字形 ExtraLight" panose="020B0200000000000000" pitchFamily="34" charset="-128"/>
                  </a:rPr>
                  <a:t>04 </a:t>
                </a:r>
                <a:r>
                  <a:rPr lang="zh-CN" altLang="en-US" kern="0" dirty="0">
                    <a:solidFill>
                      <a:schemeClr val="bg1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旧字形 ExtraLight" panose="020B0200000000000000" pitchFamily="34" charset="-128"/>
                  </a:rPr>
                  <a:t>未来的工作计划</a:t>
                </a:r>
                <a:endParaRPr lang="zh-CN" altLang="en-US" dirty="0">
                  <a:solidFill>
                    <a:schemeClr val="bg1"/>
                  </a:solidFill>
                </a:endParaRPr>
              </a:p>
              <a:p>
                <a:pPr algn="just" defTabSz="685800">
                  <a:lnSpc>
                    <a:spcPct val="130000"/>
                  </a:lnSpc>
                  <a:defRPr/>
                </a:pPr>
                <a:endParaRPr lang="zh-CN" altLang="en-US" kern="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+mn-ea"/>
                  <a:sym typeface="思源黑体旧字形 ExtraLight" panose="020B0200000000000000" pitchFamily="34" charset="-128"/>
                </a:endParaRPr>
              </a:p>
            </p:txBody>
          </p:sp>
          <p:sp>
            <p:nvSpPr>
              <p:cNvPr id="23" name="ïš1ïḋè"/>
              <p:cNvSpPr/>
              <p:nvPr/>
            </p:nvSpPr>
            <p:spPr bwMode="auto">
              <a:xfrm>
                <a:off x="6455824" y="1281370"/>
                <a:ext cx="2886402" cy="557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  <a:sym typeface="思源黑体" panose="020B0500000000000000" pitchFamily="34" charset="-122"/>
                  </a:rPr>
                  <a:t>Copy paste fonts. Choose the only option to retain text.</a:t>
                </a:r>
                <a:endParaRPr lang="en-US" altLang="zh-CN" sz="110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417039" y="2657399"/>
            <a:ext cx="3799295" cy="958957"/>
            <a:chOff x="2277655" y="3052593"/>
            <a:chExt cx="3799295" cy="958957"/>
          </a:xfrm>
        </p:grpSpPr>
        <p:sp>
          <p:nvSpPr>
            <p:cNvPr id="25" name="矩形 24"/>
            <p:cNvSpPr/>
            <p:nvPr/>
          </p:nvSpPr>
          <p:spPr>
            <a:xfrm>
              <a:off x="2277655" y="3123118"/>
              <a:ext cx="734849" cy="662069"/>
            </a:xfrm>
            <a:prstGeom prst="rect">
              <a:avLst/>
            </a:prstGeom>
            <a:solidFill>
              <a:srgbClr val="A9ACF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3149246" y="3052593"/>
              <a:ext cx="2927704" cy="958957"/>
              <a:chOff x="6414522" y="879811"/>
              <a:chExt cx="2927704" cy="958957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6414522" y="879811"/>
                <a:ext cx="2335896" cy="783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defTabSz="685800">
                  <a:lnSpc>
                    <a:spcPct val="130000"/>
                  </a:lnSpc>
                  <a:defRPr/>
                </a:pPr>
                <a:r>
                  <a:rPr lang="en-US" altLang="zh-CN" kern="0" dirty="0">
                    <a:solidFill>
                      <a:schemeClr val="bg1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旧字形 ExtraLight" panose="020B0200000000000000" pitchFamily="34" charset="-128"/>
                  </a:rPr>
                  <a:t>02 </a:t>
                </a:r>
                <a:r>
                  <a:rPr lang="zh-CN" altLang="en-US" kern="0" dirty="0">
                    <a:solidFill>
                      <a:schemeClr val="bg1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+mn-ea"/>
                    <a:sym typeface="思源黑体旧字形 ExtraLight" panose="020B0200000000000000" pitchFamily="34" charset="-128"/>
                  </a:rPr>
                  <a:t>给家长的几点建议</a:t>
                </a:r>
                <a:endParaRPr lang="zh-CN" altLang="en-US" dirty="0">
                  <a:solidFill>
                    <a:schemeClr val="bg1"/>
                  </a:solidFill>
                </a:endParaRPr>
              </a:p>
              <a:p>
                <a:pPr algn="just" defTabSz="685800">
                  <a:lnSpc>
                    <a:spcPct val="130000"/>
                  </a:lnSpc>
                  <a:defRPr/>
                </a:pPr>
                <a:endParaRPr lang="zh-CN" altLang="en-US" kern="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+mn-ea"/>
                  <a:sym typeface="思源黑体旧字形 ExtraLight" panose="020B0200000000000000" pitchFamily="34" charset="-128"/>
                </a:endParaRPr>
              </a:p>
            </p:txBody>
          </p:sp>
          <p:sp>
            <p:nvSpPr>
              <p:cNvPr id="28" name="ïš1ïḋè"/>
              <p:cNvSpPr/>
              <p:nvPr/>
            </p:nvSpPr>
            <p:spPr bwMode="auto">
              <a:xfrm>
                <a:off x="6455824" y="1281370"/>
                <a:ext cx="2886402" cy="557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  <a:sym typeface="思源黑体" panose="020B0500000000000000" pitchFamily="34" charset="-122"/>
                  </a:rPr>
                  <a:t>Copy paste fonts. Choose the only option to retain text.</a:t>
                </a:r>
                <a:endParaRPr lang="en-US" altLang="zh-CN" sz="1100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</p:grpSp>
      <p:sp>
        <p:nvSpPr>
          <p:cNvPr id="29" name="iṥḻíḍe"/>
          <p:cNvSpPr/>
          <p:nvPr/>
        </p:nvSpPr>
        <p:spPr>
          <a:xfrm>
            <a:off x="6624312" y="2908961"/>
            <a:ext cx="386013" cy="299994"/>
          </a:xfrm>
          <a:custGeom>
            <a:avLst/>
            <a:gdLst>
              <a:gd name="connsiteX0" fmla="*/ 602379 w 607356"/>
              <a:gd name="connsiteY0" fmla="*/ 168035 h 472012"/>
              <a:gd name="connsiteX1" fmla="*/ 607356 w 607356"/>
              <a:gd name="connsiteY1" fmla="*/ 175489 h 472012"/>
              <a:gd name="connsiteX2" fmla="*/ 607356 w 607356"/>
              <a:gd name="connsiteY2" fmla="*/ 438605 h 472012"/>
              <a:gd name="connsiteX3" fmla="*/ 573897 w 607356"/>
              <a:gd name="connsiteY3" fmla="*/ 472012 h 472012"/>
              <a:gd name="connsiteX4" fmla="*/ 138461 w 607356"/>
              <a:gd name="connsiteY4" fmla="*/ 472012 h 472012"/>
              <a:gd name="connsiteX5" fmla="*/ 105001 w 607356"/>
              <a:gd name="connsiteY5" fmla="*/ 438605 h 472012"/>
              <a:gd name="connsiteX6" fmla="*/ 105001 w 607356"/>
              <a:gd name="connsiteY6" fmla="*/ 381914 h 472012"/>
              <a:gd name="connsiteX7" fmla="*/ 468909 w 607356"/>
              <a:gd name="connsiteY7" fmla="*/ 381914 h 472012"/>
              <a:gd name="connsiteX8" fmla="*/ 533155 w 607356"/>
              <a:gd name="connsiteY8" fmla="*/ 317769 h 472012"/>
              <a:gd name="connsiteX9" fmla="*/ 533155 w 607356"/>
              <a:gd name="connsiteY9" fmla="*/ 230063 h 472012"/>
              <a:gd name="connsiteX10" fmla="*/ 593530 w 607356"/>
              <a:gd name="connsiteY10" fmla="*/ 169783 h 472012"/>
              <a:gd name="connsiteX11" fmla="*/ 602379 w 607356"/>
              <a:gd name="connsiteY11" fmla="*/ 168035 h 472012"/>
              <a:gd name="connsiteX12" fmla="*/ 533192 w 607356"/>
              <a:gd name="connsiteY12" fmla="*/ 120879 h 472012"/>
              <a:gd name="connsiteX13" fmla="*/ 556406 w 607356"/>
              <a:gd name="connsiteY13" fmla="*/ 120879 h 472012"/>
              <a:gd name="connsiteX14" fmla="*/ 568566 w 607356"/>
              <a:gd name="connsiteY14" fmla="*/ 128982 h 472012"/>
              <a:gd name="connsiteX15" fmla="*/ 565710 w 607356"/>
              <a:gd name="connsiteY15" fmla="*/ 143346 h 472012"/>
              <a:gd name="connsiteX16" fmla="*/ 533192 w 607356"/>
              <a:gd name="connsiteY16" fmla="*/ 175849 h 472012"/>
              <a:gd name="connsiteX17" fmla="*/ 4978 w 607356"/>
              <a:gd name="connsiteY17" fmla="*/ 47156 h 472012"/>
              <a:gd name="connsiteX18" fmla="*/ 13828 w 607356"/>
              <a:gd name="connsiteY18" fmla="*/ 48905 h 472012"/>
              <a:gd name="connsiteX19" fmla="*/ 221344 w 607356"/>
              <a:gd name="connsiteY19" fmla="*/ 256100 h 472012"/>
              <a:gd name="connsiteX20" fmla="*/ 251213 w 607356"/>
              <a:gd name="connsiteY20" fmla="*/ 268434 h 472012"/>
              <a:gd name="connsiteX21" fmla="*/ 281082 w 607356"/>
              <a:gd name="connsiteY21" fmla="*/ 256100 h 472012"/>
              <a:gd name="connsiteX22" fmla="*/ 488597 w 607356"/>
              <a:gd name="connsiteY22" fmla="*/ 48905 h 472012"/>
              <a:gd name="connsiteX23" fmla="*/ 497447 w 607356"/>
              <a:gd name="connsiteY23" fmla="*/ 47156 h 472012"/>
              <a:gd name="connsiteX24" fmla="*/ 502425 w 607356"/>
              <a:gd name="connsiteY24" fmla="*/ 54612 h 472012"/>
              <a:gd name="connsiteX25" fmla="*/ 502425 w 607356"/>
              <a:gd name="connsiteY25" fmla="*/ 317771 h 472012"/>
              <a:gd name="connsiteX26" fmla="*/ 468961 w 607356"/>
              <a:gd name="connsiteY26" fmla="*/ 351275 h 472012"/>
              <a:gd name="connsiteX27" fmla="*/ 33464 w 607356"/>
              <a:gd name="connsiteY27" fmla="*/ 351275 h 472012"/>
              <a:gd name="connsiteX28" fmla="*/ 0 w 607356"/>
              <a:gd name="connsiteY28" fmla="*/ 317771 h 472012"/>
              <a:gd name="connsiteX29" fmla="*/ 0 w 607356"/>
              <a:gd name="connsiteY29" fmla="*/ 54612 h 472012"/>
              <a:gd name="connsiteX30" fmla="*/ 4978 w 607356"/>
              <a:gd name="connsiteY30" fmla="*/ 47156 h 472012"/>
              <a:gd name="connsiteX31" fmla="*/ 50961 w 607356"/>
              <a:gd name="connsiteY31" fmla="*/ 0 h 472012"/>
              <a:gd name="connsiteX32" fmla="*/ 451488 w 607356"/>
              <a:gd name="connsiteY32" fmla="*/ 0 h 472012"/>
              <a:gd name="connsiteX33" fmla="*/ 463563 w 607356"/>
              <a:gd name="connsiteY33" fmla="*/ 8101 h 472012"/>
              <a:gd name="connsiteX34" fmla="*/ 460706 w 607356"/>
              <a:gd name="connsiteY34" fmla="*/ 22462 h 472012"/>
              <a:gd name="connsiteX35" fmla="*/ 260489 w 607356"/>
              <a:gd name="connsiteY35" fmla="*/ 222418 h 472012"/>
              <a:gd name="connsiteX36" fmla="*/ 241868 w 607356"/>
              <a:gd name="connsiteY36" fmla="*/ 222418 h 472012"/>
              <a:gd name="connsiteX37" fmla="*/ 41650 w 607356"/>
              <a:gd name="connsiteY37" fmla="*/ 22462 h 472012"/>
              <a:gd name="connsiteX38" fmla="*/ 38793 w 607356"/>
              <a:gd name="connsiteY38" fmla="*/ 8101 h 472012"/>
              <a:gd name="connsiteX39" fmla="*/ 50961 w 607356"/>
              <a:gd name="connsiteY39" fmla="*/ 0 h 47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7356" h="472012">
                <a:moveTo>
                  <a:pt x="602379" y="168035"/>
                </a:moveTo>
                <a:cubicBezTo>
                  <a:pt x="605328" y="169231"/>
                  <a:pt x="607356" y="172268"/>
                  <a:pt x="607356" y="175489"/>
                </a:cubicBezTo>
                <a:lnTo>
                  <a:pt x="607356" y="438605"/>
                </a:lnTo>
                <a:cubicBezTo>
                  <a:pt x="607356" y="457103"/>
                  <a:pt x="592332" y="472012"/>
                  <a:pt x="573897" y="472012"/>
                </a:cubicBezTo>
                <a:lnTo>
                  <a:pt x="138461" y="472012"/>
                </a:lnTo>
                <a:cubicBezTo>
                  <a:pt x="119934" y="472012"/>
                  <a:pt x="105001" y="457103"/>
                  <a:pt x="105001" y="438605"/>
                </a:cubicBezTo>
                <a:lnTo>
                  <a:pt x="105001" y="381914"/>
                </a:lnTo>
                <a:lnTo>
                  <a:pt x="468909" y="381914"/>
                </a:lnTo>
                <a:cubicBezTo>
                  <a:pt x="504304" y="381914"/>
                  <a:pt x="533155" y="353109"/>
                  <a:pt x="533155" y="317769"/>
                </a:cubicBezTo>
                <a:lnTo>
                  <a:pt x="533155" y="230063"/>
                </a:lnTo>
                <a:lnTo>
                  <a:pt x="593530" y="169783"/>
                </a:lnTo>
                <a:cubicBezTo>
                  <a:pt x="595834" y="167482"/>
                  <a:pt x="599337" y="166746"/>
                  <a:pt x="602379" y="168035"/>
                </a:cubicBezTo>
                <a:close/>
                <a:moveTo>
                  <a:pt x="533192" y="120879"/>
                </a:moveTo>
                <a:lnTo>
                  <a:pt x="556406" y="120879"/>
                </a:lnTo>
                <a:cubicBezTo>
                  <a:pt x="561749" y="120879"/>
                  <a:pt x="566539" y="124101"/>
                  <a:pt x="568566" y="128982"/>
                </a:cubicBezTo>
                <a:cubicBezTo>
                  <a:pt x="570592" y="133862"/>
                  <a:pt x="569487" y="139570"/>
                  <a:pt x="565710" y="143346"/>
                </a:cubicBezTo>
                <a:lnTo>
                  <a:pt x="533192" y="175849"/>
                </a:lnTo>
                <a:close/>
                <a:moveTo>
                  <a:pt x="4978" y="47156"/>
                </a:moveTo>
                <a:cubicBezTo>
                  <a:pt x="8020" y="45868"/>
                  <a:pt x="11523" y="46604"/>
                  <a:pt x="13828" y="48905"/>
                </a:cubicBezTo>
                <a:lnTo>
                  <a:pt x="221344" y="256100"/>
                </a:lnTo>
                <a:cubicBezTo>
                  <a:pt x="229272" y="264016"/>
                  <a:pt x="240058" y="268434"/>
                  <a:pt x="251213" y="268434"/>
                </a:cubicBezTo>
                <a:cubicBezTo>
                  <a:pt x="262460" y="268434"/>
                  <a:pt x="273153" y="264016"/>
                  <a:pt x="281082" y="256100"/>
                </a:cubicBezTo>
                <a:lnTo>
                  <a:pt x="488597" y="48905"/>
                </a:lnTo>
                <a:cubicBezTo>
                  <a:pt x="490902" y="46604"/>
                  <a:pt x="494405" y="45868"/>
                  <a:pt x="497447" y="47156"/>
                </a:cubicBezTo>
                <a:cubicBezTo>
                  <a:pt x="500489" y="48445"/>
                  <a:pt x="502425" y="51390"/>
                  <a:pt x="502425" y="54612"/>
                </a:cubicBezTo>
                <a:lnTo>
                  <a:pt x="502425" y="317771"/>
                </a:lnTo>
                <a:cubicBezTo>
                  <a:pt x="502425" y="336272"/>
                  <a:pt x="487491" y="351275"/>
                  <a:pt x="468961" y="351275"/>
                </a:cubicBezTo>
                <a:lnTo>
                  <a:pt x="33464" y="351275"/>
                </a:lnTo>
                <a:cubicBezTo>
                  <a:pt x="15026" y="351275"/>
                  <a:pt x="0" y="336272"/>
                  <a:pt x="0" y="317771"/>
                </a:cubicBezTo>
                <a:lnTo>
                  <a:pt x="0" y="54612"/>
                </a:lnTo>
                <a:cubicBezTo>
                  <a:pt x="0" y="51390"/>
                  <a:pt x="1936" y="48445"/>
                  <a:pt x="4978" y="47156"/>
                </a:cubicBezTo>
                <a:close/>
                <a:moveTo>
                  <a:pt x="50961" y="0"/>
                </a:moveTo>
                <a:lnTo>
                  <a:pt x="451488" y="0"/>
                </a:lnTo>
                <a:cubicBezTo>
                  <a:pt x="456742" y="0"/>
                  <a:pt x="461535" y="3222"/>
                  <a:pt x="463563" y="8101"/>
                </a:cubicBezTo>
                <a:cubicBezTo>
                  <a:pt x="465591" y="13072"/>
                  <a:pt x="464485" y="18688"/>
                  <a:pt x="460706" y="22462"/>
                </a:cubicBezTo>
                <a:lnTo>
                  <a:pt x="260489" y="222418"/>
                </a:lnTo>
                <a:cubicBezTo>
                  <a:pt x="255326" y="227573"/>
                  <a:pt x="247030" y="227573"/>
                  <a:pt x="241868" y="222418"/>
                </a:cubicBezTo>
                <a:lnTo>
                  <a:pt x="41650" y="22462"/>
                </a:lnTo>
                <a:cubicBezTo>
                  <a:pt x="37871" y="18688"/>
                  <a:pt x="36765" y="13072"/>
                  <a:pt x="38793" y="8101"/>
                </a:cubicBezTo>
                <a:cubicBezTo>
                  <a:pt x="40821" y="3222"/>
                  <a:pt x="45614" y="0"/>
                  <a:pt x="50961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6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字魂59号-创粗黑" panose="00000500000000000000"/>
              <a:ea typeface="字魂59号-创粗黑" panose="00000500000000000000"/>
              <a:cs typeface="+mn-ea"/>
              <a:sym typeface="+mn-lt"/>
            </a:endParaRPr>
          </a:p>
        </p:txBody>
      </p:sp>
      <p:sp>
        <p:nvSpPr>
          <p:cNvPr id="30" name="椭圆 6"/>
          <p:cNvSpPr/>
          <p:nvPr/>
        </p:nvSpPr>
        <p:spPr>
          <a:xfrm>
            <a:off x="2577433" y="4485417"/>
            <a:ext cx="378153" cy="296952"/>
          </a:xfrm>
          <a:custGeom>
            <a:avLst/>
            <a:gdLst>
              <a:gd name="connsiteX0" fmla="*/ 187043 w 606298"/>
              <a:gd name="connsiteY0" fmla="*/ 364682 h 476105"/>
              <a:gd name="connsiteX1" fmla="*/ 307528 w 606298"/>
              <a:gd name="connsiteY1" fmla="*/ 364682 h 476105"/>
              <a:gd name="connsiteX2" fmla="*/ 325320 w 606298"/>
              <a:gd name="connsiteY2" fmla="*/ 382440 h 476105"/>
              <a:gd name="connsiteX3" fmla="*/ 325320 w 606298"/>
              <a:gd name="connsiteY3" fmla="*/ 389984 h 476105"/>
              <a:gd name="connsiteX4" fmla="*/ 575785 w 606298"/>
              <a:gd name="connsiteY4" fmla="*/ 389984 h 476105"/>
              <a:gd name="connsiteX5" fmla="*/ 606298 w 606298"/>
              <a:gd name="connsiteY5" fmla="*/ 420440 h 476105"/>
              <a:gd name="connsiteX6" fmla="*/ 575785 w 606298"/>
              <a:gd name="connsiteY6" fmla="*/ 450803 h 476105"/>
              <a:gd name="connsiteX7" fmla="*/ 325320 w 606298"/>
              <a:gd name="connsiteY7" fmla="*/ 450803 h 476105"/>
              <a:gd name="connsiteX8" fmla="*/ 325320 w 606298"/>
              <a:gd name="connsiteY8" fmla="*/ 458347 h 476105"/>
              <a:gd name="connsiteX9" fmla="*/ 307528 w 606298"/>
              <a:gd name="connsiteY9" fmla="*/ 476105 h 476105"/>
              <a:gd name="connsiteX10" fmla="*/ 187043 w 606298"/>
              <a:gd name="connsiteY10" fmla="*/ 476105 h 476105"/>
              <a:gd name="connsiteX11" fmla="*/ 169343 w 606298"/>
              <a:gd name="connsiteY11" fmla="*/ 458347 h 476105"/>
              <a:gd name="connsiteX12" fmla="*/ 169343 w 606298"/>
              <a:gd name="connsiteY12" fmla="*/ 450803 h 476105"/>
              <a:gd name="connsiteX13" fmla="*/ 30421 w 606298"/>
              <a:gd name="connsiteY13" fmla="*/ 450803 h 476105"/>
              <a:gd name="connsiteX14" fmla="*/ 0 w 606298"/>
              <a:gd name="connsiteY14" fmla="*/ 420440 h 476105"/>
              <a:gd name="connsiteX15" fmla="*/ 30421 w 606298"/>
              <a:gd name="connsiteY15" fmla="*/ 389984 h 476105"/>
              <a:gd name="connsiteX16" fmla="*/ 169343 w 606298"/>
              <a:gd name="connsiteY16" fmla="*/ 389984 h 476105"/>
              <a:gd name="connsiteX17" fmla="*/ 169343 w 606298"/>
              <a:gd name="connsiteY17" fmla="*/ 382440 h 476105"/>
              <a:gd name="connsiteX18" fmla="*/ 187043 w 606298"/>
              <a:gd name="connsiteY18" fmla="*/ 364682 h 476105"/>
              <a:gd name="connsiteX19" fmla="*/ 322185 w 606298"/>
              <a:gd name="connsiteY19" fmla="*/ 182341 h 476105"/>
              <a:gd name="connsiteX20" fmla="*/ 442671 w 606298"/>
              <a:gd name="connsiteY20" fmla="*/ 182341 h 476105"/>
              <a:gd name="connsiteX21" fmla="*/ 460370 w 606298"/>
              <a:gd name="connsiteY21" fmla="*/ 200099 h 476105"/>
              <a:gd name="connsiteX22" fmla="*/ 460370 w 606298"/>
              <a:gd name="connsiteY22" fmla="*/ 207643 h 476105"/>
              <a:gd name="connsiteX23" fmla="*/ 575785 w 606298"/>
              <a:gd name="connsiteY23" fmla="*/ 207643 h 476105"/>
              <a:gd name="connsiteX24" fmla="*/ 606298 w 606298"/>
              <a:gd name="connsiteY24" fmla="*/ 238006 h 476105"/>
              <a:gd name="connsiteX25" fmla="*/ 575785 w 606298"/>
              <a:gd name="connsiteY25" fmla="*/ 268369 h 476105"/>
              <a:gd name="connsiteX26" fmla="*/ 460370 w 606298"/>
              <a:gd name="connsiteY26" fmla="*/ 268369 h 476105"/>
              <a:gd name="connsiteX27" fmla="*/ 460370 w 606298"/>
              <a:gd name="connsiteY27" fmla="*/ 276006 h 476105"/>
              <a:gd name="connsiteX28" fmla="*/ 442671 w 606298"/>
              <a:gd name="connsiteY28" fmla="*/ 293764 h 476105"/>
              <a:gd name="connsiteX29" fmla="*/ 322185 w 606298"/>
              <a:gd name="connsiteY29" fmla="*/ 293764 h 476105"/>
              <a:gd name="connsiteX30" fmla="*/ 304394 w 606298"/>
              <a:gd name="connsiteY30" fmla="*/ 276006 h 476105"/>
              <a:gd name="connsiteX31" fmla="*/ 304394 w 606298"/>
              <a:gd name="connsiteY31" fmla="*/ 268369 h 476105"/>
              <a:gd name="connsiteX32" fmla="*/ 30421 w 606298"/>
              <a:gd name="connsiteY32" fmla="*/ 268369 h 476105"/>
              <a:gd name="connsiteX33" fmla="*/ 0 w 606298"/>
              <a:gd name="connsiteY33" fmla="*/ 238006 h 476105"/>
              <a:gd name="connsiteX34" fmla="*/ 30421 w 606298"/>
              <a:gd name="connsiteY34" fmla="*/ 207643 h 476105"/>
              <a:gd name="connsiteX35" fmla="*/ 304394 w 606298"/>
              <a:gd name="connsiteY35" fmla="*/ 207643 h 476105"/>
              <a:gd name="connsiteX36" fmla="*/ 304394 w 606298"/>
              <a:gd name="connsiteY36" fmla="*/ 200099 h 476105"/>
              <a:gd name="connsiteX37" fmla="*/ 322185 w 606298"/>
              <a:gd name="connsiteY37" fmla="*/ 182341 h 476105"/>
              <a:gd name="connsiteX38" fmla="*/ 109055 w 606298"/>
              <a:gd name="connsiteY38" fmla="*/ 0 h 476105"/>
              <a:gd name="connsiteX39" fmla="*/ 229540 w 606298"/>
              <a:gd name="connsiteY39" fmla="*/ 0 h 476105"/>
              <a:gd name="connsiteX40" fmla="*/ 247331 w 606298"/>
              <a:gd name="connsiteY40" fmla="*/ 17669 h 476105"/>
              <a:gd name="connsiteX41" fmla="*/ 247331 w 606298"/>
              <a:gd name="connsiteY41" fmla="*/ 25307 h 476105"/>
              <a:gd name="connsiteX42" fmla="*/ 575785 w 606298"/>
              <a:gd name="connsiteY42" fmla="*/ 25307 h 476105"/>
              <a:gd name="connsiteX43" fmla="*/ 606298 w 606298"/>
              <a:gd name="connsiteY43" fmla="*/ 55676 h 476105"/>
              <a:gd name="connsiteX44" fmla="*/ 575785 w 606298"/>
              <a:gd name="connsiteY44" fmla="*/ 86045 h 476105"/>
              <a:gd name="connsiteX45" fmla="*/ 247331 w 606298"/>
              <a:gd name="connsiteY45" fmla="*/ 86045 h 476105"/>
              <a:gd name="connsiteX46" fmla="*/ 247331 w 606298"/>
              <a:gd name="connsiteY46" fmla="*/ 93683 h 476105"/>
              <a:gd name="connsiteX47" fmla="*/ 229540 w 606298"/>
              <a:gd name="connsiteY47" fmla="*/ 111352 h 476105"/>
              <a:gd name="connsiteX48" fmla="*/ 109055 w 606298"/>
              <a:gd name="connsiteY48" fmla="*/ 111352 h 476105"/>
              <a:gd name="connsiteX49" fmla="*/ 91355 w 606298"/>
              <a:gd name="connsiteY49" fmla="*/ 93683 h 476105"/>
              <a:gd name="connsiteX50" fmla="*/ 91355 w 606298"/>
              <a:gd name="connsiteY50" fmla="*/ 86045 h 476105"/>
              <a:gd name="connsiteX51" fmla="*/ 30421 w 606298"/>
              <a:gd name="connsiteY51" fmla="*/ 86045 h 476105"/>
              <a:gd name="connsiteX52" fmla="*/ 0 w 606298"/>
              <a:gd name="connsiteY52" fmla="*/ 55676 h 476105"/>
              <a:gd name="connsiteX53" fmla="*/ 30421 w 606298"/>
              <a:gd name="connsiteY53" fmla="*/ 25307 h 476105"/>
              <a:gd name="connsiteX54" fmla="*/ 91355 w 606298"/>
              <a:gd name="connsiteY54" fmla="*/ 25307 h 476105"/>
              <a:gd name="connsiteX55" fmla="*/ 91355 w 606298"/>
              <a:gd name="connsiteY55" fmla="*/ 17669 h 476105"/>
              <a:gd name="connsiteX56" fmla="*/ 109055 w 606298"/>
              <a:gd name="connsiteY56" fmla="*/ 0 h 47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606298" h="476105">
                <a:moveTo>
                  <a:pt x="187043" y="364682"/>
                </a:moveTo>
                <a:lnTo>
                  <a:pt x="307528" y="364682"/>
                </a:lnTo>
                <a:cubicBezTo>
                  <a:pt x="317392" y="364682"/>
                  <a:pt x="325320" y="372595"/>
                  <a:pt x="325320" y="382440"/>
                </a:cubicBezTo>
                <a:lnTo>
                  <a:pt x="325320" y="389984"/>
                </a:lnTo>
                <a:lnTo>
                  <a:pt x="575785" y="389984"/>
                </a:lnTo>
                <a:cubicBezTo>
                  <a:pt x="592655" y="389984"/>
                  <a:pt x="606298" y="403602"/>
                  <a:pt x="606298" y="420440"/>
                </a:cubicBezTo>
                <a:cubicBezTo>
                  <a:pt x="606298" y="437185"/>
                  <a:pt x="592655" y="450803"/>
                  <a:pt x="575785" y="450803"/>
                </a:cubicBezTo>
                <a:lnTo>
                  <a:pt x="325320" y="450803"/>
                </a:lnTo>
                <a:lnTo>
                  <a:pt x="325320" y="458347"/>
                </a:lnTo>
                <a:cubicBezTo>
                  <a:pt x="325320" y="468192"/>
                  <a:pt x="317392" y="476105"/>
                  <a:pt x="307528" y="476105"/>
                </a:cubicBezTo>
                <a:lnTo>
                  <a:pt x="187043" y="476105"/>
                </a:lnTo>
                <a:cubicBezTo>
                  <a:pt x="177271" y="476105"/>
                  <a:pt x="169343" y="468192"/>
                  <a:pt x="169343" y="458347"/>
                </a:cubicBezTo>
                <a:lnTo>
                  <a:pt x="169343" y="450803"/>
                </a:lnTo>
                <a:lnTo>
                  <a:pt x="30421" y="450803"/>
                </a:lnTo>
                <a:cubicBezTo>
                  <a:pt x="13644" y="450803"/>
                  <a:pt x="0" y="437185"/>
                  <a:pt x="0" y="420440"/>
                </a:cubicBezTo>
                <a:cubicBezTo>
                  <a:pt x="0" y="403602"/>
                  <a:pt x="13644" y="389984"/>
                  <a:pt x="30421" y="389984"/>
                </a:cubicBezTo>
                <a:lnTo>
                  <a:pt x="169343" y="389984"/>
                </a:lnTo>
                <a:lnTo>
                  <a:pt x="169343" y="382440"/>
                </a:lnTo>
                <a:cubicBezTo>
                  <a:pt x="169343" y="372595"/>
                  <a:pt x="177271" y="364682"/>
                  <a:pt x="187043" y="364682"/>
                </a:cubicBezTo>
                <a:close/>
                <a:moveTo>
                  <a:pt x="322185" y="182341"/>
                </a:moveTo>
                <a:lnTo>
                  <a:pt x="442671" y="182341"/>
                </a:lnTo>
                <a:cubicBezTo>
                  <a:pt x="452442" y="182341"/>
                  <a:pt x="460370" y="190254"/>
                  <a:pt x="460370" y="200099"/>
                </a:cubicBezTo>
                <a:lnTo>
                  <a:pt x="460370" y="207643"/>
                </a:lnTo>
                <a:lnTo>
                  <a:pt x="575785" y="207643"/>
                </a:lnTo>
                <a:cubicBezTo>
                  <a:pt x="592655" y="207643"/>
                  <a:pt x="606298" y="221261"/>
                  <a:pt x="606298" y="238006"/>
                </a:cubicBezTo>
                <a:cubicBezTo>
                  <a:pt x="606298" y="254844"/>
                  <a:pt x="592655" y="268369"/>
                  <a:pt x="575785" y="268369"/>
                </a:cubicBezTo>
                <a:lnTo>
                  <a:pt x="460370" y="268369"/>
                </a:lnTo>
                <a:lnTo>
                  <a:pt x="460370" y="276006"/>
                </a:lnTo>
                <a:cubicBezTo>
                  <a:pt x="460370" y="285759"/>
                  <a:pt x="452442" y="293764"/>
                  <a:pt x="442671" y="293764"/>
                </a:cubicBezTo>
                <a:lnTo>
                  <a:pt x="322185" y="293764"/>
                </a:lnTo>
                <a:cubicBezTo>
                  <a:pt x="312322" y="293764"/>
                  <a:pt x="304394" y="285759"/>
                  <a:pt x="304394" y="276006"/>
                </a:cubicBezTo>
                <a:lnTo>
                  <a:pt x="304394" y="268369"/>
                </a:lnTo>
                <a:lnTo>
                  <a:pt x="30421" y="268369"/>
                </a:lnTo>
                <a:cubicBezTo>
                  <a:pt x="13644" y="268369"/>
                  <a:pt x="0" y="254844"/>
                  <a:pt x="0" y="238006"/>
                </a:cubicBezTo>
                <a:cubicBezTo>
                  <a:pt x="0" y="221261"/>
                  <a:pt x="13644" y="207643"/>
                  <a:pt x="30421" y="207643"/>
                </a:cubicBezTo>
                <a:lnTo>
                  <a:pt x="304394" y="207643"/>
                </a:lnTo>
                <a:lnTo>
                  <a:pt x="304394" y="200099"/>
                </a:lnTo>
                <a:cubicBezTo>
                  <a:pt x="304394" y="190254"/>
                  <a:pt x="312322" y="182341"/>
                  <a:pt x="322185" y="182341"/>
                </a:cubicBezTo>
                <a:close/>
                <a:moveTo>
                  <a:pt x="109055" y="0"/>
                </a:moveTo>
                <a:lnTo>
                  <a:pt x="229540" y="0"/>
                </a:lnTo>
                <a:cubicBezTo>
                  <a:pt x="239404" y="0"/>
                  <a:pt x="247331" y="7914"/>
                  <a:pt x="247331" y="17669"/>
                </a:cubicBezTo>
                <a:lnTo>
                  <a:pt x="247331" y="25307"/>
                </a:lnTo>
                <a:lnTo>
                  <a:pt x="575785" y="25307"/>
                </a:lnTo>
                <a:cubicBezTo>
                  <a:pt x="592655" y="25307"/>
                  <a:pt x="606298" y="38927"/>
                  <a:pt x="606298" y="55676"/>
                </a:cubicBezTo>
                <a:cubicBezTo>
                  <a:pt x="606298" y="72425"/>
                  <a:pt x="592655" y="86045"/>
                  <a:pt x="575785" y="86045"/>
                </a:cubicBezTo>
                <a:lnTo>
                  <a:pt x="247331" y="86045"/>
                </a:lnTo>
                <a:lnTo>
                  <a:pt x="247331" y="93683"/>
                </a:lnTo>
                <a:cubicBezTo>
                  <a:pt x="247331" y="103438"/>
                  <a:pt x="239404" y="111352"/>
                  <a:pt x="229540" y="111352"/>
                </a:cubicBezTo>
                <a:lnTo>
                  <a:pt x="109055" y="111352"/>
                </a:lnTo>
                <a:cubicBezTo>
                  <a:pt x="99283" y="111352"/>
                  <a:pt x="91355" y="103438"/>
                  <a:pt x="91355" y="93683"/>
                </a:cubicBezTo>
                <a:lnTo>
                  <a:pt x="91355" y="86045"/>
                </a:lnTo>
                <a:lnTo>
                  <a:pt x="30421" y="86045"/>
                </a:lnTo>
                <a:cubicBezTo>
                  <a:pt x="13644" y="86045"/>
                  <a:pt x="0" y="72425"/>
                  <a:pt x="0" y="55676"/>
                </a:cubicBezTo>
                <a:cubicBezTo>
                  <a:pt x="0" y="38927"/>
                  <a:pt x="13644" y="25307"/>
                  <a:pt x="30421" y="25307"/>
                </a:cubicBezTo>
                <a:lnTo>
                  <a:pt x="91355" y="25307"/>
                </a:lnTo>
                <a:lnTo>
                  <a:pt x="91355" y="17669"/>
                </a:lnTo>
                <a:cubicBezTo>
                  <a:pt x="91355" y="7914"/>
                  <a:pt x="99283" y="0"/>
                  <a:pt x="1090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 dirty="0">
              <a:solidFill>
                <a:schemeClr val="bg1"/>
              </a:solidFill>
              <a:latin typeface="思源黑体旧字形 ExtraLight" panose="020B0200000000000000" pitchFamily="34" charset="-128"/>
              <a:ea typeface="思源黑体旧字形 ExtraLight" panose="020B0200000000000000" pitchFamily="34" charset="-128"/>
              <a:cs typeface="+mn-ea"/>
              <a:sym typeface="思源黑体旧字形 ExtraLight" panose="020B0200000000000000" pitchFamily="34" charset="-128"/>
            </a:endParaRPr>
          </a:p>
        </p:txBody>
      </p:sp>
      <p:sp>
        <p:nvSpPr>
          <p:cNvPr id="31" name="椭圆 10"/>
          <p:cNvSpPr/>
          <p:nvPr/>
        </p:nvSpPr>
        <p:spPr>
          <a:xfrm>
            <a:off x="6579062" y="4485417"/>
            <a:ext cx="378153" cy="357355"/>
          </a:xfrm>
          <a:custGeom>
            <a:avLst/>
            <a:gdLst>
              <a:gd name="connsiteX0" fmla="*/ 60731 w 601262"/>
              <a:gd name="connsiteY0" fmla="*/ 323331 h 568193"/>
              <a:gd name="connsiteX1" fmla="*/ 60731 w 601262"/>
              <a:gd name="connsiteY1" fmla="*/ 378099 h 568193"/>
              <a:gd name="connsiteX2" fmla="*/ 55619 w 601262"/>
              <a:gd name="connsiteY2" fmla="*/ 441458 h 568193"/>
              <a:gd name="connsiteX3" fmla="*/ 34904 w 601262"/>
              <a:gd name="connsiteY3" fmla="*/ 406020 h 568193"/>
              <a:gd name="connsiteX4" fmla="*/ 34904 w 601262"/>
              <a:gd name="connsiteY4" fmla="*/ 355816 h 568193"/>
              <a:gd name="connsiteX5" fmla="*/ 59924 w 601262"/>
              <a:gd name="connsiteY5" fmla="*/ 327895 h 568193"/>
              <a:gd name="connsiteX6" fmla="*/ 296871 w 601262"/>
              <a:gd name="connsiteY6" fmla="*/ 317968 h 568193"/>
              <a:gd name="connsiteX7" fmla="*/ 436676 w 601262"/>
              <a:gd name="connsiteY7" fmla="*/ 317968 h 568193"/>
              <a:gd name="connsiteX8" fmla="*/ 447430 w 601262"/>
              <a:gd name="connsiteY8" fmla="*/ 328969 h 568193"/>
              <a:gd name="connsiteX9" fmla="*/ 436676 w 601262"/>
              <a:gd name="connsiteY9" fmla="*/ 339702 h 568193"/>
              <a:gd name="connsiteX10" fmla="*/ 296871 w 601262"/>
              <a:gd name="connsiteY10" fmla="*/ 339702 h 568193"/>
              <a:gd name="connsiteX11" fmla="*/ 286117 w 601262"/>
              <a:gd name="connsiteY11" fmla="*/ 328969 h 568193"/>
              <a:gd name="connsiteX12" fmla="*/ 296871 w 601262"/>
              <a:gd name="connsiteY12" fmla="*/ 317968 h 568193"/>
              <a:gd name="connsiteX13" fmla="*/ 296872 w 601262"/>
              <a:gd name="connsiteY13" fmla="*/ 268784 h 568193"/>
              <a:gd name="connsiteX14" fmla="*/ 535622 w 601262"/>
              <a:gd name="connsiteY14" fmla="*/ 268784 h 568193"/>
              <a:gd name="connsiteX15" fmla="*/ 546645 w 601262"/>
              <a:gd name="connsiteY15" fmla="*/ 279545 h 568193"/>
              <a:gd name="connsiteX16" fmla="*/ 535622 w 601262"/>
              <a:gd name="connsiteY16" fmla="*/ 290306 h 568193"/>
              <a:gd name="connsiteX17" fmla="*/ 296872 w 601262"/>
              <a:gd name="connsiteY17" fmla="*/ 290306 h 568193"/>
              <a:gd name="connsiteX18" fmla="*/ 286117 w 601262"/>
              <a:gd name="connsiteY18" fmla="*/ 279545 h 568193"/>
              <a:gd name="connsiteX19" fmla="*/ 296872 w 601262"/>
              <a:gd name="connsiteY19" fmla="*/ 268784 h 568193"/>
              <a:gd name="connsiteX20" fmla="*/ 296872 w 601262"/>
              <a:gd name="connsiteY20" fmla="*/ 219388 h 568193"/>
              <a:gd name="connsiteX21" fmla="*/ 535622 w 601262"/>
              <a:gd name="connsiteY21" fmla="*/ 219388 h 568193"/>
              <a:gd name="connsiteX22" fmla="*/ 546645 w 601262"/>
              <a:gd name="connsiteY22" fmla="*/ 230389 h 568193"/>
              <a:gd name="connsiteX23" fmla="*/ 535622 w 601262"/>
              <a:gd name="connsiteY23" fmla="*/ 241122 h 568193"/>
              <a:gd name="connsiteX24" fmla="*/ 296872 w 601262"/>
              <a:gd name="connsiteY24" fmla="*/ 241122 h 568193"/>
              <a:gd name="connsiteX25" fmla="*/ 286117 w 601262"/>
              <a:gd name="connsiteY25" fmla="*/ 230389 h 568193"/>
              <a:gd name="connsiteX26" fmla="*/ 296872 w 601262"/>
              <a:gd name="connsiteY26" fmla="*/ 219388 h 568193"/>
              <a:gd name="connsiteX27" fmla="*/ 135266 w 601262"/>
              <a:gd name="connsiteY27" fmla="*/ 124619 h 568193"/>
              <a:gd name="connsiteX28" fmla="*/ 140375 w 601262"/>
              <a:gd name="connsiteY28" fmla="*/ 135091 h 568193"/>
              <a:gd name="connsiteX29" fmla="*/ 125854 w 601262"/>
              <a:gd name="connsiteY29" fmla="*/ 248669 h 568193"/>
              <a:gd name="connsiteX30" fmla="*/ 143333 w 601262"/>
              <a:gd name="connsiteY30" fmla="*/ 278742 h 568193"/>
              <a:gd name="connsiteX31" fmla="*/ 160542 w 601262"/>
              <a:gd name="connsiteY31" fmla="*/ 248669 h 568193"/>
              <a:gd name="connsiteX32" fmla="*/ 146022 w 601262"/>
              <a:gd name="connsiteY32" fmla="*/ 135091 h 568193"/>
              <a:gd name="connsiteX33" fmla="*/ 151131 w 601262"/>
              <a:gd name="connsiteY33" fmla="*/ 124888 h 568193"/>
              <a:gd name="connsiteX34" fmla="*/ 233684 w 601262"/>
              <a:gd name="connsiteY34" fmla="*/ 141804 h 568193"/>
              <a:gd name="connsiteX35" fmla="*/ 334253 w 601262"/>
              <a:gd name="connsiteY35" fmla="*/ 141804 h 568193"/>
              <a:gd name="connsiteX36" fmla="*/ 355765 w 601262"/>
              <a:gd name="connsiteY36" fmla="*/ 163553 h 568193"/>
              <a:gd name="connsiteX37" fmla="*/ 334253 w 601262"/>
              <a:gd name="connsiteY37" fmla="*/ 185033 h 568193"/>
              <a:gd name="connsiteX38" fmla="*/ 229919 w 601262"/>
              <a:gd name="connsiteY38" fmla="*/ 185033 h 568193"/>
              <a:gd name="connsiteX39" fmla="*/ 222659 w 601262"/>
              <a:gd name="connsiteY39" fmla="*/ 183691 h 568193"/>
              <a:gd name="connsiteX40" fmla="*/ 203836 w 601262"/>
              <a:gd name="connsiteY40" fmla="*/ 178052 h 568193"/>
              <a:gd name="connsiteX41" fmla="*/ 203836 w 601262"/>
              <a:gd name="connsiteY41" fmla="*/ 325731 h 568193"/>
              <a:gd name="connsiteX42" fmla="*/ 221045 w 601262"/>
              <a:gd name="connsiteY42" fmla="*/ 540268 h 568193"/>
              <a:gd name="connsiteX43" fmla="*/ 197382 w 601262"/>
              <a:gd name="connsiteY43" fmla="*/ 568193 h 568193"/>
              <a:gd name="connsiteX44" fmla="*/ 195231 w 601262"/>
              <a:gd name="connsiteY44" fmla="*/ 568193 h 568193"/>
              <a:gd name="connsiteX45" fmla="*/ 169416 w 601262"/>
              <a:gd name="connsiteY45" fmla="*/ 544296 h 568193"/>
              <a:gd name="connsiteX46" fmla="*/ 153820 w 601262"/>
              <a:gd name="connsiteY46" fmla="*/ 350702 h 568193"/>
              <a:gd name="connsiteX47" fmla="*/ 143064 w 601262"/>
              <a:gd name="connsiteY47" fmla="*/ 352850 h 568193"/>
              <a:gd name="connsiteX48" fmla="*/ 132577 w 601262"/>
              <a:gd name="connsiteY48" fmla="*/ 350702 h 568193"/>
              <a:gd name="connsiteX49" fmla="*/ 116980 w 601262"/>
              <a:gd name="connsiteY49" fmla="*/ 544296 h 568193"/>
              <a:gd name="connsiteX50" fmla="*/ 91166 w 601262"/>
              <a:gd name="connsiteY50" fmla="*/ 568193 h 568193"/>
              <a:gd name="connsiteX51" fmla="*/ 89015 w 601262"/>
              <a:gd name="connsiteY51" fmla="*/ 568193 h 568193"/>
              <a:gd name="connsiteX52" fmla="*/ 65082 w 601262"/>
              <a:gd name="connsiteY52" fmla="*/ 540268 h 568193"/>
              <a:gd name="connsiteX53" fmla="*/ 82561 w 601262"/>
              <a:gd name="connsiteY53" fmla="*/ 325731 h 568193"/>
              <a:gd name="connsiteX54" fmla="*/ 82561 w 601262"/>
              <a:gd name="connsiteY54" fmla="*/ 178052 h 568193"/>
              <a:gd name="connsiteX55" fmla="*/ 75032 w 601262"/>
              <a:gd name="connsiteY55" fmla="*/ 180200 h 568193"/>
              <a:gd name="connsiteX56" fmla="*/ 43032 w 601262"/>
              <a:gd name="connsiteY56" fmla="*/ 324120 h 568193"/>
              <a:gd name="connsiteX57" fmla="*/ 21789 w 601262"/>
              <a:gd name="connsiteY57" fmla="*/ 341036 h 568193"/>
              <a:gd name="connsiteX58" fmla="*/ 16949 w 601262"/>
              <a:gd name="connsiteY58" fmla="*/ 340499 h 568193"/>
              <a:gd name="connsiteX59" fmla="*/ 546 w 601262"/>
              <a:gd name="connsiteY59" fmla="*/ 314722 h 568193"/>
              <a:gd name="connsiteX60" fmla="*/ 35234 w 601262"/>
              <a:gd name="connsiteY60" fmla="*/ 158720 h 568193"/>
              <a:gd name="connsiteX61" fmla="*/ 36310 w 601262"/>
              <a:gd name="connsiteY61" fmla="*/ 156571 h 568193"/>
              <a:gd name="connsiteX62" fmla="*/ 37923 w 601262"/>
              <a:gd name="connsiteY62" fmla="*/ 152544 h 568193"/>
              <a:gd name="connsiteX63" fmla="*/ 40343 w 601262"/>
              <a:gd name="connsiteY63" fmla="*/ 149322 h 568193"/>
              <a:gd name="connsiteX64" fmla="*/ 43301 w 601262"/>
              <a:gd name="connsiteY64" fmla="*/ 146637 h 568193"/>
              <a:gd name="connsiteX65" fmla="*/ 47066 w 601262"/>
              <a:gd name="connsiteY65" fmla="*/ 144220 h 568193"/>
              <a:gd name="connsiteX66" fmla="*/ 48948 w 601262"/>
              <a:gd name="connsiteY66" fmla="*/ 143146 h 568193"/>
              <a:gd name="connsiteX67" fmla="*/ 135266 w 601262"/>
              <a:gd name="connsiteY67" fmla="*/ 124619 h 568193"/>
              <a:gd name="connsiteX68" fmla="*/ 212154 w 601262"/>
              <a:gd name="connsiteY68" fmla="*/ 76281 h 568193"/>
              <a:gd name="connsiteX69" fmla="*/ 560657 w 601262"/>
              <a:gd name="connsiteY69" fmla="*/ 76281 h 568193"/>
              <a:gd name="connsiteX70" fmla="*/ 601262 w 601262"/>
              <a:gd name="connsiteY70" fmla="*/ 116824 h 568193"/>
              <a:gd name="connsiteX71" fmla="*/ 601262 w 601262"/>
              <a:gd name="connsiteY71" fmla="*/ 405995 h 568193"/>
              <a:gd name="connsiteX72" fmla="*/ 560657 w 601262"/>
              <a:gd name="connsiteY72" fmla="*/ 446538 h 568193"/>
              <a:gd name="connsiteX73" fmla="*/ 230977 w 601262"/>
              <a:gd name="connsiteY73" fmla="*/ 446538 h 568193"/>
              <a:gd name="connsiteX74" fmla="*/ 229095 w 601262"/>
              <a:gd name="connsiteY74" fmla="*/ 420762 h 568193"/>
              <a:gd name="connsiteX75" fmla="*/ 560657 w 601262"/>
              <a:gd name="connsiteY75" fmla="*/ 420762 h 568193"/>
              <a:gd name="connsiteX76" fmla="*/ 575178 w 601262"/>
              <a:gd name="connsiteY76" fmla="*/ 405995 h 568193"/>
              <a:gd name="connsiteX77" fmla="*/ 575178 w 601262"/>
              <a:gd name="connsiteY77" fmla="*/ 116824 h 568193"/>
              <a:gd name="connsiteX78" fmla="*/ 560657 w 601262"/>
              <a:gd name="connsiteY78" fmla="*/ 102325 h 568193"/>
              <a:gd name="connsiteX79" fmla="*/ 200591 w 601262"/>
              <a:gd name="connsiteY79" fmla="*/ 102325 h 568193"/>
              <a:gd name="connsiteX80" fmla="*/ 212154 w 601262"/>
              <a:gd name="connsiteY80" fmla="*/ 76281 h 568193"/>
              <a:gd name="connsiteX81" fmla="*/ 74476 w 601262"/>
              <a:gd name="connsiteY81" fmla="*/ 76281 h 568193"/>
              <a:gd name="connsiteX82" fmla="*/ 85782 w 601262"/>
              <a:gd name="connsiteY82" fmla="*/ 102331 h 568193"/>
              <a:gd name="connsiteX83" fmla="*/ 75553 w 601262"/>
              <a:gd name="connsiteY83" fmla="*/ 102331 h 568193"/>
              <a:gd name="connsiteX84" fmla="*/ 60747 w 601262"/>
              <a:gd name="connsiteY84" fmla="*/ 116833 h 568193"/>
              <a:gd name="connsiteX85" fmla="*/ 60747 w 601262"/>
              <a:gd name="connsiteY85" fmla="*/ 121130 h 568193"/>
              <a:gd name="connsiteX86" fmla="*/ 42980 w 601262"/>
              <a:gd name="connsiteY86" fmla="*/ 126770 h 568193"/>
              <a:gd name="connsiteX87" fmla="*/ 38404 w 601262"/>
              <a:gd name="connsiteY87" fmla="*/ 129187 h 568193"/>
              <a:gd name="connsiteX88" fmla="*/ 34904 w 601262"/>
              <a:gd name="connsiteY88" fmla="*/ 131604 h 568193"/>
              <a:gd name="connsiteX89" fmla="*/ 34904 w 601262"/>
              <a:gd name="connsiteY89" fmla="*/ 116833 h 568193"/>
              <a:gd name="connsiteX90" fmla="*/ 74476 w 601262"/>
              <a:gd name="connsiteY90" fmla="*/ 76281 h 568193"/>
              <a:gd name="connsiteX91" fmla="*/ 143293 w 601262"/>
              <a:gd name="connsiteY91" fmla="*/ 0 h 568193"/>
              <a:gd name="connsiteX92" fmla="*/ 198123 w 601262"/>
              <a:gd name="connsiteY92" fmla="*/ 60016 h 568193"/>
              <a:gd name="connsiteX93" fmla="*/ 143293 w 601262"/>
              <a:gd name="connsiteY93" fmla="*/ 120032 h 568193"/>
              <a:gd name="connsiteX94" fmla="*/ 88463 w 601262"/>
              <a:gd name="connsiteY94" fmla="*/ 60016 h 568193"/>
              <a:gd name="connsiteX95" fmla="*/ 143293 w 601262"/>
              <a:gd name="connsiteY95" fmla="*/ 0 h 568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01262" h="568193">
                <a:moveTo>
                  <a:pt x="60731" y="323331"/>
                </a:moveTo>
                <a:lnTo>
                  <a:pt x="60731" y="378099"/>
                </a:lnTo>
                <a:lnTo>
                  <a:pt x="55619" y="441458"/>
                </a:lnTo>
                <a:cubicBezTo>
                  <a:pt x="43244" y="434478"/>
                  <a:pt x="34904" y="421323"/>
                  <a:pt x="34904" y="406020"/>
                </a:cubicBezTo>
                <a:lnTo>
                  <a:pt x="34904" y="355816"/>
                </a:lnTo>
                <a:cubicBezTo>
                  <a:pt x="47010" y="351252"/>
                  <a:pt x="56965" y="341050"/>
                  <a:pt x="59924" y="327895"/>
                </a:cubicBezTo>
                <a:close/>
                <a:moveTo>
                  <a:pt x="296871" y="317968"/>
                </a:moveTo>
                <a:lnTo>
                  <a:pt x="436676" y="317968"/>
                </a:lnTo>
                <a:cubicBezTo>
                  <a:pt x="442591" y="317968"/>
                  <a:pt x="447430" y="322798"/>
                  <a:pt x="447430" y="328969"/>
                </a:cubicBezTo>
                <a:cubicBezTo>
                  <a:pt x="447430" y="334872"/>
                  <a:pt x="442591" y="339702"/>
                  <a:pt x="436676" y="339702"/>
                </a:cubicBezTo>
                <a:lnTo>
                  <a:pt x="296871" y="339702"/>
                </a:lnTo>
                <a:cubicBezTo>
                  <a:pt x="290956" y="339702"/>
                  <a:pt x="286117" y="334872"/>
                  <a:pt x="286117" y="328969"/>
                </a:cubicBezTo>
                <a:cubicBezTo>
                  <a:pt x="286117" y="322798"/>
                  <a:pt x="290956" y="317968"/>
                  <a:pt x="296871" y="317968"/>
                </a:cubicBezTo>
                <a:close/>
                <a:moveTo>
                  <a:pt x="296872" y="268784"/>
                </a:moveTo>
                <a:lnTo>
                  <a:pt x="535622" y="268784"/>
                </a:lnTo>
                <a:cubicBezTo>
                  <a:pt x="541805" y="268784"/>
                  <a:pt x="546645" y="273627"/>
                  <a:pt x="546645" y="279545"/>
                </a:cubicBezTo>
                <a:cubicBezTo>
                  <a:pt x="546645" y="285464"/>
                  <a:pt x="541805" y="290306"/>
                  <a:pt x="535622" y="290306"/>
                </a:cubicBezTo>
                <a:lnTo>
                  <a:pt x="296872" y="290306"/>
                </a:lnTo>
                <a:cubicBezTo>
                  <a:pt x="290957" y="290306"/>
                  <a:pt x="286117" y="285464"/>
                  <a:pt x="286117" y="279545"/>
                </a:cubicBezTo>
                <a:cubicBezTo>
                  <a:pt x="286117" y="273627"/>
                  <a:pt x="290957" y="268784"/>
                  <a:pt x="296872" y="268784"/>
                </a:cubicBezTo>
                <a:close/>
                <a:moveTo>
                  <a:pt x="296872" y="219388"/>
                </a:moveTo>
                <a:lnTo>
                  <a:pt x="535622" y="219388"/>
                </a:lnTo>
                <a:cubicBezTo>
                  <a:pt x="541805" y="219388"/>
                  <a:pt x="546645" y="224218"/>
                  <a:pt x="546645" y="230389"/>
                </a:cubicBezTo>
                <a:cubicBezTo>
                  <a:pt x="546645" y="236292"/>
                  <a:pt x="541805" y="241122"/>
                  <a:pt x="535622" y="241122"/>
                </a:cubicBezTo>
                <a:lnTo>
                  <a:pt x="296872" y="241122"/>
                </a:lnTo>
                <a:cubicBezTo>
                  <a:pt x="290957" y="241122"/>
                  <a:pt x="286117" y="236292"/>
                  <a:pt x="286117" y="230389"/>
                </a:cubicBezTo>
                <a:cubicBezTo>
                  <a:pt x="286117" y="224218"/>
                  <a:pt x="290957" y="219388"/>
                  <a:pt x="296872" y="219388"/>
                </a:cubicBezTo>
                <a:close/>
                <a:moveTo>
                  <a:pt x="135266" y="124619"/>
                </a:moveTo>
                <a:lnTo>
                  <a:pt x="140375" y="135091"/>
                </a:lnTo>
                <a:lnTo>
                  <a:pt x="125854" y="248669"/>
                </a:lnTo>
                <a:lnTo>
                  <a:pt x="143333" y="278742"/>
                </a:lnTo>
                <a:lnTo>
                  <a:pt x="160542" y="248669"/>
                </a:lnTo>
                <a:lnTo>
                  <a:pt x="146022" y="135091"/>
                </a:lnTo>
                <a:lnTo>
                  <a:pt x="151131" y="124888"/>
                </a:lnTo>
                <a:cubicBezTo>
                  <a:pt x="185281" y="126499"/>
                  <a:pt x="222121" y="137776"/>
                  <a:pt x="233684" y="141804"/>
                </a:cubicBezTo>
                <a:lnTo>
                  <a:pt x="334253" y="141804"/>
                </a:lnTo>
                <a:cubicBezTo>
                  <a:pt x="346085" y="141804"/>
                  <a:pt x="355765" y="151470"/>
                  <a:pt x="355765" y="163553"/>
                </a:cubicBezTo>
                <a:cubicBezTo>
                  <a:pt x="355765" y="175367"/>
                  <a:pt x="346085" y="185033"/>
                  <a:pt x="334253" y="185033"/>
                </a:cubicBezTo>
                <a:lnTo>
                  <a:pt x="229919" y="185033"/>
                </a:lnTo>
                <a:cubicBezTo>
                  <a:pt x="227499" y="185033"/>
                  <a:pt x="225079" y="184765"/>
                  <a:pt x="222659" y="183691"/>
                </a:cubicBezTo>
                <a:cubicBezTo>
                  <a:pt x="222390" y="183691"/>
                  <a:pt x="214861" y="181006"/>
                  <a:pt x="203836" y="178052"/>
                </a:cubicBezTo>
                <a:lnTo>
                  <a:pt x="203836" y="325731"/>
                </a:lnTo>
                <a:lnTo>
                  <a:pt x="221045" y="540268"/>
                </a:lnTo>
                <a:cubicBezTo>
                  <a:pt x="222390" y="554499"/>
                  <a:pt x="211634" y="567119"/>
                  <a:pt x="197382" y="568193"/>
                </a:cubicBezTo>
                <a:cubicBezTo>
                  <a:pt x="196575" y="568193"/>
                  <a:pt x="195769" y="568193"/>
                  <a:pt x="195231" y="568193"/>
                </a:cubicBezTo>
                <a:cubicBezTo>
                  <a:pt x="181786" y="568193"/>
                  <a:pt x="170492" y="557990"/>
                  <a:pt x="169416" y="544296"/>
                </a:cubicBezTo>
                <a:lnTo>
                  <a:pt x="153820" y="350702"/>
                </a:lnTo>
                <a:cubicBezTo>
                  <a:pt x="150593" y="352045"/>
                  <a:pt x="146828" y="352850"/>
                  <a:pt x="143064" y="352850"/>
                </a:cubicBezTo>
                <a:cubicBezTo>
                  <a:pt x="139568" y="352850"/>
                  <a:pt x="135804" y="352045"/>
                  <a:pt x="132577" y="350702"/>
                </a:cubicBezTo>
                <a:lnTo>
                  <a:pt x="116980" y="544296"/>
                </a:lnTo>
                <a:cubicBezTo>
                  <a:pt x="115905" y="557990"/>
                  <a:pt x="104611" y="568193"/>
                  <a:pt x="91166" y="568193"/>
                </a:cubicBezTo>
                <a:cubicBezTo>
                  <a:pt x="90359" y="568193"/>
                  <a:pt x="89821" y="568193"/>
                  <a:pt x="89015" y="568193"/>
                </a:cubicBezTo>
                <a:cubicBezTo>
                  <a:pt x="74763" y="567119"/>
                  <a:pt x="64007" y="554499"/>
                  <a:pt x="65082" y="540268"/>
                </a:cubicBezTo>
                <a:lnTo>
                  <a:pt x="82561" y="325731"/>
                </a:lnTo>
                <a:lnTo>
                  <a:pt x="82561" y="178052"/>
                </a:lnTo>
                <a:cubicBezTo>
                  <a:pt x="79603" y="178589"/>
                  <a:pt x="77183" y="179395"/>
                  <a:pt x="75032" y="180200"/>
                </a:cubicBezTo>
                <a:lnTo>
                  <a:pt x="43032" y="324120"/>
                </a:lnTo>
                <a:cubicBezTo>
                  <a:pt x="40612" y="334055"/>
                  <a:pt x="31739" y="341036"/>
                  <a:pt x="21789" y="341036"/>
                </a:cubicBezTo>
                <a:cubicBezTo>
                  <a:pt x="20176" y="341036"/>
                  <a:pt x="18562" y="340767"/>
                  <a:pt x="16949" y="340499"/>
                </a:cubicBezTo>
                <a:cubicBezTo>
                  <a:pt x="5386" y="337814"/>
                  <a:pt x="-2143" y="326268"/>
                  <a:pt x="546" y="314722"/>
                </a:cubicBezTo>
                <a:lnTo>
                  <a:pt x="35234" y="158720"/>
                </a:lnTo>
                <a:cubicBezTo>
                  <a:pt x="35503" y="157914"/>
                  <a:pt x="36041" y="157377"/>
                  <a:pt x="36310" y="156571"/>
                </a:cubicBezTo>
                <a:cubicBezTo>
                  <a:pt x="36579" y="155229"/>
                  <a:pt x="37386" y="153886"/>
                  <a:pt x="37923" y="152544"/>
                </a:cubicBezTo>
                <a:cubicBezTo>
                  <a:pt x="38730" y="151470"/>
                  <a:pt x="39537" y="150396"/>
                  <a:pt x="40343" y="149322"/>
                </a:cubicBezTo>
                <a:cubicBezTo>
                  <a:pt x="41419" y="148248"/>
                  <a:pt x="42226" y="147442"/>
                  <a:pt x="43301" y="146637"/>
                </a:cubicBezTo>
                <a:cubicBezTo>
                  <a:pt x="44377" y="145563"/>
                  <a:pt x="45721" y="144757"/>
                  <a:pt x="47066" y="144220"/>
                </a:cubicBezTo>
                <a:cubicBezTo>
                  <a:pt x="47873" y="143952"/>
                  <a:pt x="48410" y="143415"/>
                  <a:pt x="48948" y="143146"/>
                </a:cubicBezTo>
                <a:cubicBezTo>
                  <a:pt x="51100" y="142341"/>
                  <a:pt x="94930" y="126499"/>
                  <a:pt x="135266" y="124619"/>
                </a:cubicBezTo>
                <a:close/>
                <a:moveTo>
                  <a:pt x="212154" y="76281"/>
                </a:moveTo>
                <a:lnTo>
                  <a:pt x="560657" y="76281"/>
                </a:lnTo>
                <a:cubicBezTo>
                  <a:pt x="582976" y="76281"/>
                  <a:pt x="601262" y="94270"/>
                  <a:pt x="601262" y="116824"/>
                </a:cubicBezTo>
                <a:lnTo>
                  <a:pt x="601262" y="405995"/>
                </a:lnTo>
                <a:cubicBezTo>
                  <a:pt x="601262" y="428549"/>
                  <a:pt x="582976" y="446538"/>
                  <a:pt x="560657" y="446538"/>
                </a:cubicBezTo>
                <a:lnTo>
                  <a:pt x="230977" y="446538"/>
                </a:lnTo>
                <a:lnTo>
                  <a:pt x="229095" y="420762"/>
                </a:lnTo>
                <a:lnTo>
                  <a:pt x="560657" y="420762"/>
                </a:lnTo>
                <a:cubicBezTo>
                  <a:pt x="568724" y="420762"/>
                  <a:pt x="575178" y="414050"/>
                  <a:pt x="575178" y="405995"/>
                </a:cubicBezTo>
                <a:lnTo>
                  <a:pt x="575178" y="116824"/>
                </a:lnTo>
                <a:cubicBezTo>
                  <a:pt x="575178" y="108769"/>
                  <a:pt x="568724" y="102325"/>
                  <a:pt x="560657" y="102325"/>
                </a:cubicBezTo>
                <a:lnTo>
                  <a:pt x="200591" y="102325"/>
                </a:lnTo>
                <a:cubicBezTo>
                  <a:pt x="205700" y="94270"/>
                  <a:pt x="209734" y="85410"/>
                  <a:pt x="212154" y="76281"/>
                </a:cubicBezTo>
                <a:close/>
                <a:moveTo>
                  <a:pt x="74476" y="76281"/>
                </a:moveTo>
                <a:cubicBezTo>
                  <a:pt x="76899" y="85412"/>
                  <a:pt x="80667" y="94274"/>
                  <a:pt x="85782" y="102331"/>
                </a:cubicBezTo>
                <a:lnTo>
                  <a:pt x="75553" y="102331"/>
                </a:lnTo>
                <a:cubicBezTo>
                  <a:pt x="67477" y="102331"/>
                  <a:pt x="60747" y="108776"/>
                  <a:pt x="60747" y="116833"/>
                </a:cubicBezTo>
                <a:lnTo>
                  <a:pt x="60747" y="121130"/>
                </a:lnTo>
                <a:cubicBezTo>
                  <a:pt x="50517" y="124084"/>
                  <a:pt x="43787" y="126502"/>
                  <a:pt x="42980" y="126770"/>
                </a:cubicBezTo>
                <a:cubicBezTo>
                  <a:pt x="41096" y="127576"/>
                  <a:pt x="39480" y="128381"/>
                  <a:pt x="38404" y="129187"/>
                </a:cubicBezTo>
                <a:cubicBezTo>
                  <a:pt x="37058" y="129993"/>
                  <a:pt x="35981" y="130798"/>
                  <a:pt x="34904" y="131604"/>
                </a:cubicBezTo>
                <a:lnTo>
                  <a:pt x="34904" y="116833"/>
                </a:lnTo>
                <a:cubicBezTo>
                  <a:pt x="34904" y="94811"/>
                  <a:pt x="52402" y="76818"/>
                  <a:pt x="74476" y="76281"/>
                </a:cubicBezTo>
                <a:close/>
                <a:moveTo>
                  <a:pt x="143293" y="0"/>
                </a:moveTo>
                <a:cubicBezTo>
                  <a:pt x="173575" y="0"/>
                  <a:pt x="198123" y="26870"/>
                  <a:pt x="198123" y="60016"/>
                </a:cubicBezTo>
                <a:cubicBezTo>
                  <a:pt x="198123" y="93162"/>
                  <a:pt x="173575" y="120032"/>
                  <a:pt x="143293" y="120032"/>
                </a:cubicBezTo>
                <a:cubicBezTo>
                  <a:pt x="113011" y="120032"/>
                  <a:pt x="88463" y="93162"/>
                  <a:pt x="88463" y="60016"/>
                </a:cubicBezTo>
                <a:cubicBezTo>
                  <a:pt x="88463" y="26870"/>
                  <a:pt x="113011" y="0"/>
                  <a:pt x="1432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 dirty="0">
              <a:solidFill>
                <a:schemeClr val="bg1"/>
              </a:solidFill>
              <a:latin typeface="思源黑体旧字形 ExtraLight" panose="020B0200000000000000" pitchFamily="34" charset="-128"/>
              <a:ea typeface="思源黑体旧字形 ExtraLight" panose="020B0200000000000000" pitchFamily="34" charset="-128"/>
              <a:cs typeface="+mn-ea"/>
              <a:sym typeface="思源黑体旧字形 ExtraLight" panose="020B0200000000000000" pitchFamily="34" charset="-128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745238" y="430532"/>
            <a:ext cx="266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17号-萌趣果冻体" panose="00000500000000000000" pitchFamily="2" charset="-122"/>
                <a:ea typeface="字魂17号-萌趣果冻体" panose="00000500000000000000" pitchFamily="2" charset="-122"/>
              </a:rPr>
              <a:t>目录</a:t>
            </a:r>
            <a:endParaRPr lang="zh-CN" alt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17号-萌趣果冻体" panose="00000500000000000000" pitchFamily="2" charset="-122"/>
              <a:ea typeface="字魂17号-萌趣果冻体" panose="000005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944313" y="1466169"/>
            <a:ext cx="4415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CONTENTS</a:t>
            </a:r>
            <a:endParaRPr lang="en-US" altLang="zh-CN" sz="32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0" grpId="0" bldLvl="0" animBg="1"/>
      <p:bldP spid="3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2(4).psd23"/>
          <p:cNvPicPr>
            <a:picLocks noChangeAspect="1"/>
          </p:cNvPicPr>
          <p:nvPr/>
        </p:nvPicPr>
        <p:blipFill>
          <a:blip r:embed="rId1"/>
          <a:srcRect b="25068"/>
          <a:stretch>
            <a:fillRect/>
          </a:stretch>
        </p:blipFill>
        <p:spPr>
          <a:xfrm>
            <a:off x="0" y="0"/>
            <a:ext cx="12223115" cy="6871335"/>
          </a:xfrm>
          <a:prstGeom prst="rect">
            <a:avLst/>
          </a:prstGeom>
        </p:spPr>
      </p:pic>
      <p:pic>
        <p:nvPicPr>
          <p:cNvPr id="3" name="图片 2" descr="12(4)"/>
          <p:cNvPicPr>
            <a:picLocks noChangeAspect="1"/>
          </p:cNvPicPr>
          <p:nvPr/>
        </p:nvPicPr>
        <p:blipFill>
          <a:blip r:embed="rId2"/>
          <a:srcRect b="24856"/>
          <a:stretch>
            <a:fillRect/>
          </a:stretch>
        </p:blipFill>
        <p:spPr>
          <a:xfrm>
            <a:off x="0" y="-14605"/>
            <a:ext cx="12191365" cy="6872605"/>
          </a:xfrm>
          <a:prstGeom prst="rect">
            <a:avLst/>
          </a:prstGeom>
        </p:spPr>
      </p:pic>
      <p:sp>
        <p:nvSpPr>
          <p:cNvPr id="2" name="PA-椭圆 23"/>
          <p:cNvSpPr/>
          <p:nvPr>
            <p:custDataLst>
              <p:tags r:id="rId3"/>
            </p:custDataLst>
          </p:nvPr>
        </p:nvSpPr>
        <p:spPr>
          <a:xfrm>
            <a:off x="7886452" y="2028425"/>
            <a:ext cx="1357710" cy="1353078"/>
          </a:xfrm>
          <a:prstGeom prst="ellipse">
            <a:avLst/>
          </a:prstGeom>
          <a:solidFill>
            <a:srgbClr val="A9ACF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noProof="1" smtClean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  <a:cs typeface="+mn-ea"/>
                <a:sym typeface="+mn-lt"/>
              </a:rPr>
              <a:t>01</a:t>
            </a:r>
            <a:endParaRPr lang="en-US" altLang="zh-CN" sz="4000" b="1" noProof="1" smtClean="0">
              <a:solidFill>
                <a:schemeClr val="bg1"/>
              </a:solidFill>
              <a:latin typeface="字魂59号-创粗黑" panose="00000500000000000000" charset="-122"/>
              <a:ea typeface="字魂59号-创粗黑" panose="00000500000000000000" charset="-122"/>
              <a:cs typeface="+mn-ea"/>
              <a:sym typeface="+mn-lt"/>
            </a:endParaRPr>
          </a:p>
        </p:txBody>
      </p:sp>
      <p:sp>
        <p:nvSpPr>
          <p:cNvPr id="7" name="PA-矩形 24"/>
          <p:cNvSpPr/>
          <p:nvPr>
            <p:custDataLst>
              <p:tags r:id="rId4"/>
            </p:custDataLst>
          </p:nvPr>
        </p:nvSpPr>
        <p:spPr>
          <a:xfrm>
            <a:off x="6246495" y="3538855"/>
            <a:ext cx="5934075" cy="92202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zh-CN" altLang="en-US" sz="5400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5400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50;p33"/>
          <p:cNvSpPr/>
          <p:nvPr/>
        </p:nvSpPr>
        <p:spPr>
          <a:xfrm>
            <a:off x="3335216" y="1635368"/>
            <a:ext cx="7385538" cy="1863970"/>
          </a:xfrm>
          <a:custGeom>
            <a:avLst/>
            <a:gdLst/>
            <a:ahLst/>
            <a:cxnLst/>
            <a:rect l="l" t="t" r="r" b="b"/>
            <a:pathLst>
              <a:path w="5623767" h="3163628" extrusionOk="0">
                <a:moveTo>
                  <a:pt x="0" y="0"/>
                </a:moveTo>
                <a:lnTo>
                  <a:pt x="5623767" y="0"/>
                </a:lnTo>
                <a:lnTo>
                  <a:pt x="5623767" y="3163628"/>
                </a:lnTo>
                <a:lnTo>
                  <a:pt x="0" y="3163628"/>
                </a:lnTo>
                <a:close/>
              </a:path>
            </a:pathLst>
          </a:custGeom>
          <a:blipFill rotWithShape="1">
            <a:blip r:embed="rId1"/>
            <a:stretch>
              <a:fillRect t="-82075" b="-82075"/>
            </a:stretch>
          </a:blip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Calibri" panose="020F0502020204030204"/>
              <a:sym typeface="思源黑体" panose="020B0500000000000000" pitchFamily="34" charset="-122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1471246" y="1635368"/>
            <a:ext cx="1863970" cy="1863970"/>
          </a:xfrm>
          <a:prstGeom prst="rect">
            <a:avLst/>
          </a:prstGeom>
          <a:solidFill>
            <a:srgbClr val="A9A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5" name="Freeform 5"/>
          <p:cNvSpPr>
            <a:spLocks noEditPoints="1"/>
          </p:cNvSpPr>
          <p:nvPr/>
        </p:nvSpPr>
        <p:spPr bwMode="auto">
          <a:xfrm>
            <a:off x="2136283" y="2287586"/>
            <a:ext cx="427877" cy="559533"/>
          </a:xfrm>
          <a:custGeom>
            <a:avLst/>
            <a:gdLst>
              <a:gd name="T0" fmla="*/ 0 w 169"/>
              <a:gd name="T1" fmla="*/ 221 h 221"/>
              <a:gd name="T2" fmla="*/ 169 w 169"/>
              <a:gd name="T3" fmla="*/ 191 h 221"/>
              <a:gd name="T4" fmla="*/ 153 w 169"/>
              <a:gd name="T5" fmla="*/ 177 h 221"/>
              <a:gd name="T6" fmla="*/ 133 w 169"/>
              <a:gd name="T7" fmla="*/ 168 h 221"/>
              <a:gd name="T8" fmla="*/ 153 w 169"/>
              <a:gd name="T9" fmla="*/ 156 h 221"/>
              <a:gd name="T10" fmla="*/ 133 w 169"/>
              <a:gd name="T11" fmla="*/ 147 h 221"/>
              <a:gd name="T12" fmla="*/ 153 w 169"/>
              <a:gd name="T13" fmla="*/ 135 h 221"/>
              <a:gd name="T14" fmla="*/ 133 w 169"/>
              <a:gd name="T15" fmla="*/ 126 h 221"/>
              <a:gd name="T16" fmla="*/ 153 w 169"/>
              <a:gd name="T17" fmla="*/ 114 h 221"/>
              <a:gd name="T18" fmla="*/ 133 w 169"/>
              <a:gd name="T19" fmla="*/ 103 h 221"/>
              <a:gd name="T20" fmla="*/ 153 w 169"/>
              <a:gd name="T21" fmla="*/ 91 h 221"/>
              <a:gd name="T22" fmla="*/ 133 w 169"/>
              <a:gd name="T23" fmla="*/ 82 h 221"/>
              <a:gd name="T24" fmla="*/ 153 w 169"/>
              <a:gd name="T25" fmla="*/ 70 h 221"/>
              <a:gd name="T26" fmla="*/ 133 w 169"/>
              <a:gd name="T27" fmla="*/ 61 h 221"/>
              <a:gd name="T28" fmla="*/ 153 w 169"/>
              <a:gd name="T29" fmla="*/ 49 h 221"/>
              <a:gd name="T30" fmla="*/ 133 w 169"/>
              <a:gd name="T31" fmla="*/ 40 h 221"/>
              <a:gd name="T32" fmla="*/ 153 w 169"/>
              <a:gd name="T33" fmla="*/ 21 h 221"/>
              <a:gd name="T34" fmla="*/ 135 w 169"/>
              <a:gd name="T35" fmla="*/ 7 h 221"/>
              <a:gd name="T36" fmla="*/ 121 w 169"/>
              <a:gd name="T37" fmla="*/ 0 h 221"/>
              <a:gd name="T38" fmla="*/ 103 w 169"/>
              <a:gd name="T39" fmla="*/ 51 h 221"/>
              <a:gd name="T40" fmla="*/ 61 w 169"/>
              <a:gd name="T41" fmla="*/ 105 h 221"/>
              <a:gd name="T42" fmla="*/ 16 w 169"/>
              <a:gd name="T43" fmla="*/ 193 h 221"/>
              <a:gd name="T44" fmla="*/ 91 w 169"/>
              <a:gd name="T45" fmla="*/ 63 h 221"/>
              <a:gd name="T46" fmla="*/ 98 w 169"/>
              <a:gd name="T47" fmla="*/ 191 h 221"/>
              <a:gd name="T48" fmla="*/ 91 w 169"/>
              <a:gd name="T49" fmla="*/ 63 h 221"/>
              <a:gd name="T50" fmla="*/ 71 w 169"/>
              <a:gd name="T51" fmla="*/ 175 h 221"/>
              <a:gd name="T52" fmla="*/ 29 w 169"/>
              <a:gd name="T53" fmla="*/ 182 h 221"/>
              <a:gd name="T54" fmla="*/ 29 w 169"/>
              <a:gd name="T55" fmla="*/ 156 h 221"/>
              <a:gd name="T56" fmla="*/ 71 w 169"/>
              <a:gd name="T57" fmla="*/ 165 h 221"/>
              <a:gd name="T58" fmla="*/ 29 w 169"/>
              <a:gd name="T59" fmla="*/ 156 h 221"/>
              <a:gd name="T60" fmla="*/ 71 w 169"/>
              <a:gd name="T61" fmla="*/ 138 h 221"/>
              <a:gd name="T62" fmla="*/ 29 w 169"/>
              <a:gd name="T63" fmla="*/ 146 h 221"/>
              <a:gd name="T64" fmla="*/ 29 w 169"/>
              <a:gd name="T65" fmla="*/ 121 h 221"/>
              <a:gd name="T66" fmla="*/ 71 w 169"/>
              <a:gd name="T67" fmla="*/ 128 h 221"/>
              <a:gd name="T68" fmla="*/ 29 w 169"/>
              <a:gd name="T69" fmla="*/ 1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9" h="221">
                <a:moveTo>
                  <a:pt x="0" y="193"/>
                </a:moveTo>
                <a:lnTo>
                  <a:pt x="0" y="221"/>
                </a:lnTo>
                <a:lnTo>
                  <a:pt x="169" y="221"/>
                </a:lnTo>
                <a:lnTo>
                  <a:pt x="169" y="191"/>
                </a:lnTo>
                <a:lnTo>
                  <a:pt x="153" y="191"/>
                </a:lnTo>
                <a:lnTo>
                  <a:pt x="153" y="177"/>
                </a:lnTo>
                <a:lnTo>
                  <a:pt x="133" y="177"/>
                </a:lnTo>
                <a:lnTo>
                  <a:pt x="133" y="168"/>
                </a:lnTo>
                <a:lnTo>
                  <a:pt x="153" y="168"/>
                </a:lnTo>
                <a:lnTo>
                  <a:pt x="153" y="156"/>
                </a:lnTo>
                <a:lnTo>
                  <a:pt x="133" y="156"/>
                </a:lnTo>
                <a:lnTo>
                  <a:pt x="133" y="147"/>
                </a:lnTo>
                <a:lnTo>
                  <a:pt x="153" y="147"/>
                </a:lnTo>
                <a:lnTo>
                  <a:pt x="153" y="135"/>
                </a:lnTo>
                <a:lnTo>
                  <a:pt x="133" y="135"/>
                </a:lnTo>
                <a:lnTo>
                  <a:pt x="133" y="126"/>
                </a:lnTo>
                <a:lnTo>
                  <a:pt x="153" y="126"/>
                </a:lnTo>
                <a:lnTo>
                  <a:pt x="153" y="114"/>
                </a:lnTo>
                <a:lnTo>
                  <a:pt x="133" y="114"/>
                </a:lnTo>
                <a:lnTo>
                  <a:pt x="133" y="103"/>
                </a:lnTo>
                <a:lnTo>
                  <a:pt x="153" y="103"/>
                </a:lnTo>
                <a:lnTo>
                  <a:pt x="153" y="91"/>
                </a:lnTo>
                <a:lnTo>
                  <a:pt x="133" y="91"/>
                </a:lnTo>
                <a:lnTo>
                  <a:pt x="133" y="82"/>
                </a:lnTo>
                <a:lnTo>
                  <a:pt x="153" y="82"/>
                </a:lnTo>
                <a:lnTo>
                  <a:pt x="153" y="70"/>
                </a:lnTo>
                <a:lnTo>
                  <a:pt x="133" y="70"/>
                </a:lnTo>
                <a:lnTo>
                  <a:pt x="133" y="61"/>
                </a:lnTo>
                <a:lnTo>
                  <a:pt x="153" y="61"/>
                </a:lnTo>
                <a:lnTo>
                  <a:pt x="153" y="49"/>
                </a:lnTo>
                <a:lnTo>
                  <a:pt x="133" y="49"/>
                </a:lnTo>
                <a:lnTo>
                  <a:pt x="133" y="40"/>
                </a:lnTo>
                <a:lnTo>
                  <a:pt x="153" y="40"/>
                </a:lnTo>
                <a:lnTo>
                  <a:pt x="153" y="21"/>
                </a:lnTo>
                <a:lnTo>
                  <a:pt x="135" y="21"/>
                </a:lnTo>
                <a:lnTo>
                  <a:pt x="135" y="7"/>
                </a:lnTo>
                <a:lnTo>
                  <a:pt x="121" y="7"/>
                </a:lnTo>
                <a:lnTo>
                  <a:pt x="121" y="0"/>
                </a:lnTo>
                <a:lnTo>
                  <a:pt x="103" y="0"/>
                </a:lnTo>
                <a:lnTo>
                  <a:pt x="103" y="51"/>
                </a:lnTo>
                <a:lnTo>
                  <a:pt x="61" y="51"/>
                </a:lnTo>
                <a:lnTo>
                  <a:pt x="61" y="105"/>
                </a:lnTo>
                <a:lnTo>
                  <a:pt x="16" y="105"/>
                </a:lnTo>
                <a:lnTo>
                  <a:pt x="16" y="193"/>
                </a:lnTo>
                <a:lnTo>
                  <a:pt x="0" y="193"/>
                </a:lnTo>
                <a:close/>
                <a:moveTo>
                  <a:pt x="91" y="63"/>
                </a:moveTo>
                <a:lnTo>
                  <a:pt x="98" y="63"/>
                </a:lnTo>
                <a:lnTo>
                  <a:pt x="98" y="191"/>
                </a:lnTo>
                <a:lnTo>
                  <a:pt x="91" y="191"/>
                </a:lnTo>
                <a:lnTo>
                  <a:pt x="91" y="63"/>
                </a:lnTo>
                <a:close/>
                <a:moveTo>
                  <a:pt x="29" y="175"/>
                </a:moveTo>
                <a:lnTo>
                  <a:pt x="71" y="175"/>
                </a:lnTo>
                <a:lnTo>
                  <a:pt x="71" y="182"/>
                </a:lnTo>
                <a:lnTo>
                  <a:pt x="29" y="182"/>
                </a:lnTo>
                <a:lnTo>
                  <a:pt x="29" y="175"/>
                </a:lnTo>
                <a:close/>
                <a:moveTo>
                  <a:pt x="29" y="156"/>
                </a:moveTo>
                <a:lnTo>
                  <a:pt x="71" y="156"/>
                </a:lnTo>
                <a:lnTo>
                  <a:pt x="71" y="165"/>
                </a:lnTo>
                <a:lnTo>
                  <a:pt x="29" y="165"/>
                </a:lnTo>
                <a:lnTo>
                  <a:pt x="29" y="156"/>
                </a:lnTo>
                <a:close/>
                <a:moveTo>
                  <a:pt x="29" y="138"/>
                </a:moveTo>
                <a:lnTo>
                  <a:pt x="71" y="138"/>
                </a:lnTo>
                <a:lnTo>
                  <a:pt x="71" y="146"/>
                </a:lnTo>
                <a:lnTo>
                  <a:pt x="29" y="146"/>
                </a:lnTo>
                <a:lnTo>
                  <a:pt x="29" y="138"/>
                </a:lnTo>
                <a:close/>
                <a:moveTo>
                  <a:pt x="29" y="121"/>
                </a:moveTo>
                <a:lnTo>
                  <a:pt x="71" y="121"/>
                </a:lnTo>
                <a:lnTo>
                  <a:pt x="71" y="128"/>
                </a:lnTo>
                <a:lnTo>
                  <a:pt x="29" y="128"/>
                </a:lnTo>
                <a:lnTo>
                  <a:pt x="29" y="12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8" name="Rectangle 17"/>
          <p:cNvSpPr/>
          <p:nvPr/>
        </p:nvSpPr>
        <p:spPr>
          <a:xfrm>
            <a:off x="6826096" y="4443638"/>
            <a:ext cx="228600" cy="228600"/>
          </a:xfrm>
          <a:prstGeom prst="rect">
            <a:avLst/>
          </a:prstGeom>
          <a:solidFill>
            <a:srgbClr val="A9A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7109091" y="4372338"/>
            <a:ext cx="891910" cy="343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Enjoy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0" name="Rectangle 19"/>
          <p:cNvSpPr/>
          <p:nvPr/>
        </p:nvSpPr>
        <p:spPr>
          <a:xfrm>
            <a:off x="6826096" y="5124013"/>
            <a:ext cx="228600" cy="228600"/>
          </a:xfrm>
          <a:prstGeom prst="rect">
            <a:avLst/>
          </a:prstGeom>
          <a:solidFill>
            <a:srgbClr val="A9A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1" name="TextBox 20"/>
          <p:cNvSpPr txBox="1"/>
          <p:nvPr/>
        </p:nvSpPr>
        <p:spPr>
          <a:xfrm>
            <a:off x="7109091" y="5052713"/>
            <a:ext cx="1577710" cy="343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Clean and Fresh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2" name="Rectangle 21"/>
          <p:cNvSpPr/>
          <p:nvPr/>
        </p:nvSpPr>
        <p:spPr>
          <a:xfrm>
            <a:off x="8208718" y="4443638"/>
            <a:ext cx="228600" cy="228600"/>
          </a:xfrm>
          <a:prstGeom prst="rect">
            <a:avLst/>
          </a:prstGeom>
          <a:solidFill>
            <a:srgbClr val="A9A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3" name="TextBox 22"/>
          <p:cNvSpPr txBox="1"/>
          <p:nvPr/>
        </p:nvSpPr>
        <p:spPr>
          <a:xfrm>
            <a:off x="8491712" y="4372338"/>
            <a:ext cx="1390141" cy="343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More free space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4" name="Rectangle 23"/>
          <p:cNvSpPr/>
          <p:nvPr/>
        </p:nvSpPr>
        <p:spPr>
          <a:xfrm>
            <a:off x="8860049" y="5124013"/>
            <a:ext cx="228600" cy="228600"/>
          </a:xfrm>
          <a:prstGeom prst="rect">
            <a:avLst/>
          </a:prstGeom>
          <a:solidFill>
            <a:srgbClr val="A9A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9143044" y="5052713"/>
            <a:ext cx="1577710" cy="343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Creative </a:t>
            </a:r>
            <a:r>
              <a:rPr lang="en-US" sz="1200" dirty="0" err="1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Buodling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grpSp>
        <p:nvGrpSpPr>
          <p:cNvPr id="16" name="Group 25"/>
          <p:cNvGrpSpPr/>
          <p:nvPr/>
        </p:nvGrpSpPr>
        <p:grpSpPr>
          <a:xfrm>
            <a:off x="5686672" y="6462584"/>
            <a:ext cx="818657" cy="100142"/>
            <a:chOff x="-1587" y="4763"/>
            <a:chExt cx="300037" cy="42862"/>
          </a:xfrm>
          <a:solidFill>
            <a:schemeClr val="accent1"/>
          </a:solidFill>
        </p:grpSpPr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-1587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auto">
            <a:xfrm>
              <a:off x="85725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9" name="Oval 15"/>
            <p:cNvSpPr>
              <a:spLocks noChangeArrowheads="1"/>
            </p:cNvSpPr>
            <p:nvPr/>
          </p:nvSpPr>
          <p:spPr bwMode="auto">
            <a:xfrm>
              <a:off x="171450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261938" y="4763"/>
              <a:ext cx="36512" cy="42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21" name="TextBox 23"/>
          <p:cNvSpPr txBox="1"/>
          <p:nvPr/>
        </p:nvSpPr>
        <p:spPr>
          <a:xfrm>
            <a:off x="1469752" y="3888992"/>
            <a:ext cx="4161299" cy="492443"/>
          </a:xfrm>
          <a:prstGeom prst="rect">
            <a:avLst/>
          </a:prstGeom>
          <a:noFill/>
        </p:spPr>
        <p:txBody>
          <a:bodyPr wrap="square" lIns="91423" tIns="0" rIns="91423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1469752" y="4524042"/>
            <a:ext cx="4316544" cy="1096823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animBg="1"/>
      <p:bldP spid="8" grpId="0" bldLvl="0" animBg="1"/>
      <p:bldP spid="9" grpId="0"/>
      <p:bldP spid="10" grpId="0" bldLvl="0" animBg="1"/>
      <p:bldP spid="11" grpId="0"/>
      <p:bldP spid="12" grpId="0" bldLvl="0" animBg="1"/>
      <p:bldP spid="13" grpId="0"/>
      <p:bldP spid="14" grpId="0" bldLvl="0" animBg="1"/>
      <p:bldP spid="15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865688" y="3132138"/>
            <a:ext cx="3556000" cy="722313"/>
          </a:xfrm>
          <a:prstGeom prst="rect">
            <a:avLst/>
          </a:prstGeom>
          <a:solidFill>
            <a:srgbClr val="A9ACF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770313" y="3886200"/>
            <a:ext cx="3556000" cy="722313"/>
          </a:xfrm>
          <a:prstGeom prst="rect">
            <a:avLst/>
          </a:prstGeom>
          <a:solidFill>
            <a:srgbClr val="A9ACF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8035926" y="2744788"/>
            <a:ext cx="773113" cy="774700"/>
          </a:xfrm>
          <a:custGeom>
            <a:avLst/>
            <a:gdLst>
              <a:gd name="T0" fmla="*/ 1341 w 2435"/>
              <a:gd name="T1" fmla="*/ 7 h 2437"/>
              <a:gd name="T2" fmla="*/ 1522 w 2435"/>
              <a:gd name="T3" fmla="*/ 39 h 2437"/>
              <a:gd name="T4" fmla="*/ 1692 w 2435"/>
              <a:gd name="T5" fmla="*/ 96 h 2437"/>
              <a:gd name="T6" fmla="*/ 1849 w 2435"/>
              <a:gd name="T7" fmla="*/ 177 h 2437"/>
              <a:gd name="T8" fmla="*/ 1992 w 2435"/>
              <a:gd name="T9" fmla="*/ 279 h 2437"/>
              <a:gd name="T10" fmla="*/ 2119 w 2435"/>
              <a:gd name="T11" fmla="*/ 400 h 2437"/>
              <a:gd name="T12" fmla="*/ 2227 w 2435"/>
              <a:gd name="T13" fmla="*/ 538 h 2437"/>
              <a:gd name="T14" fmla="*/ 2315 w 2435"/>
              <a:gd name="T15" fmla="*/ 690 h 2437"/>
              <a:gd name="T16" fmla="*/ 2381 w 2435"/>
              <a:gd name="T17" fmla="*/ 857 h 2437"/>
              <a:gd name="T18" fmla="*/ 2421 w 2435"/>
              <a:gd name="T19" fmla="*/ 1033 h 2437"/>
              <a:gd name="T20" fmla="*/ 2435 w 2435"/>
              <a:gd name="T21" fmla="*/ 1219 h 2437"/>
              <a:gd name="T22" fmla="*/ 2421 w 2435"/>
              <a:gd name="T23" fmla="*/ 1404 h 2437"/>
              <a:gd name="T24" fmla="*/ 2381 w 2435"/>
              <a:gd name="T25" fmla="*/ 1581 h 2437"/>
              <a:gd name="T26" fmla="*/ 2315 w 2435"/>
              <a:gd name="T27" fmla="*/ 1747 h 2437"/>
              <a:gd name="T28" fmla="*/ 2227 w 2435"/>
              <a:gd name="T29" fmla="*/ 1900 h 2437"/>
              <a:gd name="T30" fmla="*/ 2119 w 2435"/>
              <a:gd name="T31" fmla="*/ 2037 h 2437"/>
              <a:gd name="T32" fmla="*/ 1992 w 2435"/>
              <a:gd name="T33" fmla="*/ 2158 h 2437"/>
              <a:gd name="T34" fmla="*/ 1849 w 2435"/>
              <a:gd name="T35" fmla="*/ 2261 h 2437"/>
              <a:gd name="T36" fmla="*/ 1692 w 2435"/>
              <a:gd name="T37" fmla="*/ 2341 h 2437"/>
              <a:gd name="T38" fmla="*/ 1522 w 2435"/>
              <a:gd name="T39" fmla="*/ 2398 h 2437"/>
              <a:gd name="T40" fmla="*/ 1341 w 2435"/>
              <a:gd name="T41" fmla="*/ 2430 h 2437"/>
              <a:gd name="T42" fmla="*/ 1154 w 2435"/>
              <a:gd name="T43" fmla="*/ 2435 h 2437"/>
              <a:gd name="T44" fmla="*/ 972 w 2435"/>
              <a:gd name="T45" fmla="*/ 2412 h 2437"/>
              <a:gd name="T46" fmla="*/ 799 w 2435"/>
              <a:gd name="T47" fmla="*/ 2363 h 2437"/>
              <a:gd name="T48" fmla="*/ 636 w 2435"/>
              <a:gd name="T49" fmla="*/ 2289 h 2437"/>
              <a:gd name="T50" fmla="*/ 489 w 2435"/>
              <a:gd name="T51" fmla="*/ 2194 h 2437"/>
              <a:gd name="T52" fmla="*/ 356 w 2435"/>
              <a:gd name="T53" fmla="*/ 2080 h 2437"/>
              <a:gd name="T54" fmla="*/ 241 w 2435"/>
              <a:gd name="T55" fmla="*/ 1948 h 2437"/>
              <a:gd name="T56" fmla="*/ 146 w 2435"/>
              <a:gd name="T57" fmla="*/ 1799 h 2437"/>
              <a:gd name="T58" fmla="*/ 73 w 2435"/>
              <a:gd name="T59" fmla="*/ 1638 h 2437"/>
              <a:gd name="T60" fmla="*/ 24 w 2435"/>
              <a:gd name="T61" fmla="*/ 1464 h 2437"/>
              <a:gd name="T62" fmla="*/ 1 w 2435"/>
              <a:gd name="T63" fmla="*/ 1281 h 2437"/>
              <a:gd name="T64" fmla="*/ 6 w 2435"/>
              <a:gd name="T65" fmla="*/ 1094 h 2437"/>
              <a:gd name="T66" fmla="*/ 38 w 2435"/>
              <a:gd name="T67" fmla="*/ 915 h 2437"/>
              <a:gd name="T68" fmla="*/ 95 w 2435"/>
              <a:gd name="T69" fmla="*/ 745 h 2437"/>
              <a:gd name="T70" fmla="*/ 176 w 2435"/>
              <a:gd name="T71" fmla="*/ 587 h 2437"/>
              <a:gd name="T72" fmla="*/ 277 w 2435"/>
              <a:gd name="T73" fmla="*/ 444 h 2437"/>
              <a:gd name="T74" fmla="*/ 398 w 2435"/>
              <a:gd name="T75" fmla="*/ 318 h 2437"/>
              <a:gd name="T76" fmla="*/ 536 w 2435"/>
              <a:gd name="T77" fmla="*/ 209 h 2437"/>
              <a:gd name="T78" fmla="*/ 690 w 2435"/>
              <a:gd name="T79" fmla="*/ 121 h 2437"/>
              <a:gd name="T80" fmla="*/ 855 w 2435"/>
              <a:gd name="T81" fmla="*/ 56 h 2437"/>
              <a:gd name="T82" fmla="*/ 1031 w 2435"/>
              <a:gd name="T83" fmla="*/ 15 h 2437"/>
              <a:gd name="T84" fmla="*/ 1217 w 2435"/>
              <a:gd name="T85" fmla="*/ 0 h 2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5" h="2437">
                <a:moveTo>
                  <a:pt x="1217" y="0"/>
                </a:moveTo>
                <a:lnTo>
                  <a:pt x="1280" y="2"/>
                </a:lnTo>
                <a:lnTo>
                  <a:pt x="1341" y="7"/>
                </a:lnTo>
                <a:lnTo>
                  <a:pt x="1402" y="15"/>
                </a:lnTo>
                <a:lnTo>
                  <a:pt x="1463" y="26"/>
                </a:lnTo>
                <a:lnTo>
                  <a:pt x="1522" y="39"/>
                </a:lnTo>
                <a:lnTo>
                  <a:pt x="1579" y="56"/>
                </a:lnTo>
                <a:lnTo>
                  <a:pt x="1636" y="75"/>
                </a:lnTo>
                <a:lnTo>
                  <a:pt x="1692" y="96"/>
                </a:lnTo>
                <a:lnTo>
                  <a:pt x="1745" y="121"/>
                </a:lnTo>
                <a:lnTo>
                  <a:pt x="1797" y="148"/>
                </a:lnTo>
                <a:lnTo>
                  <a:pt x="1849" y="177"/>
                </a:lnTo>
                <a:lnTo>
                  <a:pt x="1898" y="209"/>
                </a:lnTo>
                <a:lnTo>
                  <a:pt x="1946" y="243"/>
                </a:lnTo>
                <a:lnTo>
                  <a:pt x="1992" y="279"/>
                </a:lnTo>
                <a:lnTo>
                  <a:pt x="2036" y="318"/>
                </a:lnTo>
                <a:lnTo>
                  <a:pt x="2078" y="357"/>
                </a:lnTo>
                <a:lnTo>
                  <a:pt x="2119" y="400"/>
                </a:lnTo>
                <a:lnTo>
                  <a:pt x="2157" y="444"/>
                </a:lnTo>
                <a:lnTo>
                  <a:pt x="2193" y="490"/>
                </a:lnTo>
                <a:lnTo>
                  <a:pt x="2227" y="538"/>
                </a:lnTo>
                <a:lnTo>
                  <a:pt x="2259" y="587"/>
                </a:lnTo>
                <a:lnTo>
                  <a:pt x="2288" y="638"/>
                </a:lnTo>
                <a:lnTo>
                  <a:pt x="2315" y="690"/>
                </a:lnTo>
                <a:lnTo>
                  <a:pt x="2339" y="745"/>
                </a:lnTo>
                <a:lnTo>
                  <a:pt x="2361" y="800"/>
                </a:lnTo>
                <a:lnTo>
                  <a:pt x="2381" y="857"/>
                </a:lnTo>
                <a:lnTo>
                  <a:pt x="2397" y="915"/>
                </a:lnTo>
                <a:lnTo>
                  <a:pt x="2410" y="973"/>
                </a:lnTo>
                <a:lnTo>
                  <a:pt x="2421" y="1033"/>
                </a:lnTo>
                <a:lnTo>
                  <a:pt x="2429" y="1094"/>
                </a:lnTo>
                <a:lnTo>
                  <a:pt x="2434" y="1156"/>
                </a:lnTo>
                <a:lnTo>
                  <a:pt x="2435" y="1219"/>
                </a:lnTo>
                <a:lnTo>
                  <a:pt x="2434" y="1281"/>
                </a:lnTo>
                <a:lnTo>
                  <a:pt x="2429" y="1343"/>
                </a:lnTo>
                <a:lnTo>
                  <a:pt x="2421" y="1404"/>
                </a:lnTo>
                <a:lnTo>
                  <a:pt x="2410" y="1464"/>
                </a:lnTo>
                <a:lnTo>
                  <a:pt x="2397" y="1524"/>
                </a:lnTo>
                <a:lnTo>
                  <a:pt x="2381" y="1581"/>
                </a:lnTo>
                <a:lnTo>
                  <a:pt x="2361" y="1638"/>
                </a:lnTo>
                <a:lnTo>
                  <a:pt x="2339" y="1692"/>
                </a:lnTo>
                <a:lnTo>
                  <a:pt x="2315" y="1747"/>
                </a:lnTo>
                <a:lnTo>
                  <a:pt x="2288" y="1799"/>
                </a:lnTo>
                <a:lnTo>
                  <a:pt x="2259" y="1850"/>
                </a:lnTo>
                <a:lnTo>
                  <a:pt x="2227" y="1900"/>
                </a:lnTo>
                <a:lnTo>
                  <a:pt x="2193" y="1948"/>
                </a:lnTo>
                <a:lnTo>
                  <a:pt x="2157" y="1994"/>
                </a:lnTo>
                <a:lnTo>
                  <a:pt x="2119" y="2037"/>
                </a:lnTo>
                <a:lnTo>
                  <a:pt x="2078" y="2080"/>
                </a:lnTo>
                <a:lnTo>
                  <a:pt x="2036" y="2121"/>
                </a:lnTo>
                <a:lnTo>
                  <a:pt x="1992" y="2158"/>
                </a:lnTo>
                <a:lnTo>
                  <a:pt x="1946" y="2194"/>
                </a:lnTo>
                <a:lnTo>
                  <a:pt x="1898" y="2229"/>
                </a:lnTo>
                <a:lnTo>
                  <a:pt x="1849" y="2261"/>
                </a:lnTo>
                <a:lnTo>
                  <a:pt x="1797" y="2289"/>
                </a:lnTo>
                <a:lnTo>
                  <a:pt x="1745" y="2316"/>
                </a:lnTo>
                <a:lnTo>
                  <a:pt x="1692" y="2341"/>
                </a:lnTo>
                <a:lnTo>
                  <a:pt x="1636" y="2363"/>
                </a:lnTo>
                <a:lnTo>
                  <a:pt x="1579" y="2382"/>
                </a:lnTo>
                <a:lnTo>
                  <a:pt x="1522" y="2398"/>
                </a:lnTo>
                <a:lnTo>
                  <a:pt x="1463" y="2412"/>
                </a:lnTo>
                <a:lnTo>
                  <a:pt x="1402" y="2423"/>
                </a:lnTo>
                <a:lnTo>
                  <a:pt x="1341" y="2430"/>
                </a:lnTo>
                <a:lnTo>
                  <a:pt x="1280" y="2435"/>
                </a:lnTo>
                <a:lnTo>
                  <a:pt x="1217" y="2437"/>
                </a:lnTo>
                <a:lnTo>
                  <a:pt x="1154" y="2435"/>
                </a:lnTo>
                <a:lnTo>
                  <a:pt x="1092" y="2430"/>
                </a:lnTo>
                <a:lnTo>
                  <a:pt x="1031" y="2423"/>
                </a:lnTo>
                <a:lnTo>
                  <a:pt x="972" y="2412"/>
                </a:lnTo>
                <a:lnTo>
                  <a:pt x="913" y="2398"/>
                </a:lnTo>
                <a:lnTo>
                  <a:pt x="855" y="2382"/>
                </a:lnTo>
                <a:lnTo>
                  <a:pt x="799" y="2363"/>
                </a:lnTo>
                <a:lnTo>
                  <a:pt x="743" y="2341"/>
                </a:lnTo>
                <a:lnTo>
                  <a:pt x="690" y="2316"/>
                </a:lnTo>
                <a:lnTo>
                  <a:pt x="636" y="2289"/>
                </a:lnTo>
                <a:lnTo>
                  <a:pt x="586" y="2261"/>
                </a:lnTo>
                <a:lnTo>
                  <a:pt x="536" y="2229"/>
                </a:lnTo>
                <a:lnTo>
                  <a:pt x="489" y="2194"/>
                </a:lnTo>
                <a:lnTo>
                  <a:pt x="443" y="2158"/>
                </a:lnTo>
                <a:lnTo>
                  <a:pt x="398" y="2121"/>
                </a:lnTo>
                <a:lnTo>
                  <a:pt x="356" y="2080"/>
                </a:lnTo>
                <a:lnTo>
                  <a:pt x="316" y="2037"/>
                </a:lnTo>
                <a:lnTo>
                  <a:pt x="277" y="1994"/>
                </a:lnTo>
                <a:lnTo>
                  <a:pt x="241" y="1948"/>
                </a:lnTo>
                <a:lnTo>
                  <a:pt x="207" y="1900"/>
                </a:lnTo>
                <a:lnTo>
                  <a:pt x="176" y="1850"/>
                </a:lnTo>
                <a:lnTo>
                  <a:pt x="146" y="1799"/>
                </a:lnTo>
                <a:lnTo>
                  <a:pt x="119" y="1747"/>
                </a:lnTo>
                <a:lnTo>
                  <a:pt x="95" y="1692"/>
                </a:lnTo>
                <a:lnTo>
                  <a:pt x="73" y="1638"/>
                </a:lnTo>
                <a:lnTo>
                  <a:pt x="54" y="1581"/>
                </a:lnTo>
                <a:lnTo>
                  <a:pt x="38" y="1524"/>
                </a:lnTo>
                <a:lnTo>
                  <a:pt x="24" y="1464"/>
                </a:lnTo>
                <a:lnTo>
                  <a:pt x="14" y="1404"/>
                </a:lnTo>
                <a:lnTo>
                  <a:pt x="6" y="1343"/>
                </a:lnTo>
                <a:lnTo>
                  <a:pt x="1" y="1281"/>
                </a:lnTo>
                <a:lnTo>
                  <a:pt x="0" y="1219"/>
                </a:lnTo>
                <a:lnTo>
                  <a:pt x="1" y="1156"/>
                </a:lnTo>
                <a:lnTo>
                  <a:pt x="6" y="1094"/>
                </a:lnTo>
                <a:lnTo>
                  <a:pt x="14" y="1033"/>
                </a:lnTo>
                <a:lnTo>
                  <a:pt x="24" y="973"/>
                </a:lnTo>
                <a:lnTo>
                  <a:pt x="38" y="915"/>
                </a:lnTo>
                <a:lnTo>
                  <a:pt x="54" y="857"/>
                </a:lnTo>
                <a:lnTo>
                  <a:pt x="73" y="800"/>
                </a:lnTo>
                <a:lnTo>
                  <a:pt x="95" y="745"/>
                </a:lnTo>
                <a:lnTo>
                  <a:pt x="119" y="690"/>
                </a:lnTo>
                <a:lnTo>
                  <a:pt x="146" y="638"/>
                </a:lnTo>
                <a:lnTo>
                  <a:pt x="176" y="587"/>
                </a:lnTo>
                <a:lnTo>
                  <a:pt x="207" y="538"/>
                </a:lnTo>
                <a:lnTo>
                  <a:pt x="241" y="490"/>
                </a:lnTo>
                <a:lnTo>
                  <a:pt x="277" y="444"/>
                </a:lnTo>
                <a:lnTo>
                  <a:pt x="316" y="400"/>
                </a:lnTo>
                <a:lnTo>
                  <a:pt x="356" y="357"/>
                </a:lnTo>
                <a:lnTo>
                  <a:pt x="398" y="318"/>
                </a:lnTo>
                <a:lnTo>
                  <a:pt x="443" y="279"/>
                </a:lnTo>
                <a:lnTo>
                  <a:pt x="489" y="243"/>
                </a:lnTo>
                <a:lnTo>
                  <a:pt x="536" y="209"/>
                </a:lnTo>
                <a:lnTo>
                  <a:pt x="586" y="177"/>
                </a:lnTo>
                <a:lnTo>
                  <a:pt x="636" y="148"/>
                </a:lnTo>
                <a:lnTo>
                  <a:pt x="690" y="121"/>
                </a:lnTo>
                <a:lnTo>
                  <a:pt x="743" y="96"/>
                </a:lnTo>
                <a:lnTo>
                  <a:pt x="799" y="75"/>
                </a:lnTo>
                <a:lnTo>
                  <a:pt x="855" y="56"/>
                </a:lnTo>
                <a:lnTo>
                  <a:pt x="913" y="39"/>
                </a:lnTo>
                <a:lnTo>
                  <a:pt x="972" y="26"/>
                </a:lnTo>
                <a:lnTo>
                  <a:pt x="1031" y="15"/>
                </a:lnTo>
                <a:lnTo>
                  <a:pt x="1092" y="7"/>
                </a:lnTo>
                <a:lnTo>
                  <a:pt x="1154" y="2"/>
                </a:lnTo>
                <a:lnTo>
                  <a:pt x="121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3770313" y="2378075"/>
            <a:ext cx="3556000" cy="7223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6" name="Freeform 9"/>
          <p:cNvSpPr/>
          <p:nvPr/>
        </p:nvSpPr>
        <p:spPr bwMode="auto">
          <a:xfrm>
            <a:off x="3382963" y="1990725"/>
            <a:ext cx="773113" cy="773113"/>
          </a:xfrm>
          <a:custGeom>
            <a:avLst/>
            <a:gdLst>
              <a:gd name="T0" fmla="*/ 1343 w 2435"/>
              <a:gd name="T1" fmla="*/ 6 h 2435"/>
              <a:gd name="T2" fmla="*/ 1522 w 2435"/>
              <a:gd name="T3" fmla="*/ 38 h 2435"/>
              <a:gd name="T4" fmla="*/ 1692 w 2435"/>
              <a:gd name="T5" fmla="*/ 96 h 2435"/>
              <a:gd name="T6" fmla="*/ 1849 w 2435"/>
              <a:gd name="T7" fmla="*/ 176 h 2435"/>
              <a:gd name="T8" fmla="*/ 1992 w 2435"/>
              <a:gd name="T9" fmla="*/ 277 h 2435"/>
              <a:gd name="T10" fmla="*/ 2119 w 2435"/>
              <a:gd name="T11" fmla="*/ 399 h 2435"/>
              <a:gd name="T12" fmla="*/ 2228 w 2435"/>
              <a:gd name="T13" fmla="*/ 537 h 2435"/>
              <a:gd name="T14" fmla="*/ 2316 w 2435"/>
              <a:gd name="T15" fmla="*/ 690 h 2435"/>
              <a:gd name="T16" fmla="*/ 2381 w 2435"/>
              <a:gd name="T17" fmla="*/ 855 h 2435"/>
              <a:gd name="T18" fmla="*/ 2421 w 2435"/>
              <a:gd name="T19" fmla="*/ 1033 h 2435"/>
              <a:gd name="T20" fmla="*/ 2435 w 2435"/>
              <a:gd name="T21" fmla="*/ 1217 h 2435"/>
              <a:gd name="T22" fmla="*/ 2421 w 2435"/>
              <a:gd name="T23" fmla="*/ 1403 h 2435"/>
              <a:gd name="T24" fmla="*/ 2381 w 2435"/>
              <a:gd name="T25" fmla="*/ 1580 h 2435"/>
              <a:gd name="T26" fmla="*/ 2316 w 2435"/>
              <a:gd name="T27" fmla="*/ 1746 h 2435"/>
              <a:gd name="T28" fmla="*/ 2228 w 2435"/>
              <a:gd name="T29" fmla="*/ 1899 h 2435"/>
              <a:gd name="T30" fmla="*/ 2119 w 2435"/>
              <a:gd name="T31" fmla="*/ 2037 h 2435"/>
              <a:gd name="T32" fmla="*/ 1992 w 2435"/>
              <a:gd name="T33" fmla="*/ 2157 h 2435"/>
              <a:gd name="T34" fmla="*/ 1849 w 2435"/>
              <a:gd name="T35" fmla="*/ 2259 h 2435"/>
              <a:gd name="T36" fmla="*/ 1692 w 2435"/>
              <a:gd name="T37" fmla="*/ 2340 h 2435"/>
              <a:gd name="T38" fmla="*/ 1522 w 2435"/>
              <a:gd name="T39" fmla="*/ 2397 h 2435"/>
              <a:gd name="T40" fmla="*/ 1343 w 2435"/>
              <a:gd name="T41" fmla="*/ 2430 h 2435"/>
              <a:gd name="T42" fmla="*/ 1155 w 2435"/>
              <a:gd name="T43" fmla="*/ 2434 h 2435"/>
              <a:gd name="T44" fmla="*/ 972 w 2435"/>
              <a:gd name="T45" fmla="*/ 2411 h 2435"/>
              <a:gd name="T46" fmla="*/ 799 w 2435"/>
              <a:gd name="T47" fmla="*/ 2362 h 2435"/>
              <a:gd name="T48" fmla="*/ 638 w 2435"/>
              <a:gd name="T49" fmla="*/ 2289 h 2435"/>
              <a:gd name="T50" fmla="*/ 489 w 2435"/>
              <a:gd name="T51" fmla="*/ 2194 h 2435"/>
              <a:gd name="T52" fmla="*/ 357 w 2435"/>
              <a:gd name="T53" fmla="*/ 2078 h 2435"/>
              <a:gd name="T54" fmla="*/ 242 w 2435"/>
              <a:gd name="T55" fmla="*/ 1946 h 2435"/>
              <a:gd name="T56" fmla="*/ 147 w 2435"/>
              <a:gd name="T57" fmla="*/ 1799 h 2435"/>
              <a:gd name="T58" fmla="*/ 74 w 2435"/>
              <a:gd name="T59" fmla="*/ 1636 h 2435"/>
              <a:gd name="T60" fmla="*/ 25 w 2435"/>
              <a:gd name="T61" fmla="*/ 1463 h 2435"/>
              <a:gd name="T62" fmla="*/ 1 w 2435"/>
              <a:gd name="T63" fmla="*/ 1281 h 2435"/>
              <a:gd name="T64" fmla="*/ 6 w 2435"/>
              <a:gd name="T65" fmla="*/ 1094 h 2435"/>
              <a:gd name="T66" fmla="*/ 38 w 2435"/>
              <a:gd name="T67" fmla="*/ 913 h 2435"/>
              <a:gd name="T68" fmla="*/ 96 w 2435"/>
              <a:gd name="T69" fmla="*/ 743 h 2435"/>
              <a:gd name="T70" fmla="*/ 176 w 2435"/>
              <a:gd name="T71" fmla="*/ 586 h 2435"/>
              <a:gd name="T72" fmla="*/ 278 w 2435"/>
              <a:gd name="T73" fmla="*/ 443 h 2435"/>
              <a:gd name="T74" fmla="*/ 399 w 2435"/>
              <a:gd name="T75" fmla="*/ 316 h 2435"/>
              <a:gd name="T76" fmla="*/ 537 w 2435"/>
              <a:gd name="T77" fmla="*/ 208 h 2435"/>
              <a:gd name="T78" fmla="*/ 690 w 2435"/>
              <a:gd name="T79" fmla="*/ 119 h 2435"/>
              <a:gd name="T80" fmla="*/ 856 w 2435"/>
              <a:gd name="T81" fmla="*/ 54 h 2435"/>
              <a:gd name="T82" fmla="*/ 1033 w 2435"/>
              <a:gd name="T83" fmla="*/ 14 h 2435"/>
              <a:gd name="T84" fmla="*/ 1218 w 2435"/>
              <a:gd name="T85" fmla="*/ 0 h 2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5" h="2435">
                <a:moveTo>
                  <a:pt x="1218" y="0"/>
                </a:moveTo>
                <a:lnTo>
                  <a:pt x="1281" y="2"/>
                </a:lnTo>
                <a:lnTo>
                  <a:pt x="1343" y="6"/>
                </a:lnTo>
                <a:lnTo>
                  <a:pt x="1404" y="14"/>
                </a:lnTo>
                <a:lnTo>
                  <a:pt x="1463" y="24"/>
                </a:lnTo>
                <a:lnTo>
                  <a:pt x="1522" y="38"/>
                </a:lnTo>
                <a:lnTo>
                  <a:pt x="1580" y="54"/>
                </a:lnTo>
                <a:lnTo>
                  <a:pt x="1636" y="73"/>
                </a:lnTo>
                <a:lnTo>
                  <a:pt x="1692" y="96"/>
                </a:lnTo>
                <a:lnTo>
                  <a:pt x="1745" y="119"/>
                </a:lnTo>
                <a:lnTo>
                  <a:pt x="1799" y="147"/>
                </a:lnTo>
                <a:lnTo>
                  <a:pt x="1849" y="176"/>
                </a:lnTo>
                <a:lnTo>
                  <a:pt x="1899" y="208"/>
                </a:lnTo>
                <a:lnTo>
                  <a:pt x="1946" y="242"/>
                </a:lnTo>
                <a:lnTo>
                  <a:pt x="1992" y="277"/>
                </a:lnTo>
                <a:lnTo>
                  <a:pt x="2037" y="316"/>
                </a:lnTo>
                <a:lnTo>
                  <a:pt x="2079" y="357"/>
                </a:lnTo>
                <a:lnTo>
                  <a:pt x="2119" y="399"/>
                </a:lnTo>
                <a:lnTo>
                  <a:pt x="2158" y="443"/>
                </a:lnTo>
                <a:lnTo>
                  <a:pt x="2194" y="489"/>
                </a:lnTo>
                <a:lnTo>
                  <a:pt x="2228" y="537"/>
                </a:lnTo>
                <a:lnTo>
                  <a:pt x="2259" y="586"/>
                </a:lnTo>
                <a:lnTo>
                  <a:pt x="2289" y="637"/>
                </a:lnTo>
                <a:lnTo>
                  <a:pt x="2316" y="690"/>
                </a:lnTo>
                <a:lnTo>
                  <a:pt x="2340" y="743"/>
                </a:lnTo>
                <a:lnTo>
                  <a:pt x="2362" y="799"/>
                </a:lnTo>
                <a:lnTo>
                  <a:pt x="2381" y="855"/>
                </a:lnTo>
                <a:lnTo>
                  <a:pt x="2397" y="913"/>
                </a:lnTo>
                <a:lnTo>
                  <a:pt x="2411" y="972"/>
                </a:lnTo>
                <a:lnTo>
                  <a:pt x="2421" y="1033"/>
                </a:lnTo>
                <a:lnTo>
                  <a:pt x="2429" y="1094"/>
                </a:lnTo>
                <a:lnTo>
                  <a:pt x="2434" y="1156"/>
                </a:lnTo>
                <a:lnTo>
                  <a:pt x="2435" y="1217"/>
                </a:lnTo>
                <a:lnTo>
                  <a:pt x="2434" y="1281"/>
                </a:lnTo>
                <a:lnTo>
                  <a:pt x="2429" y="1342"/>
                </a:lnTo>
                <a:lnTo>
                  <a:pt x="2421" y="1403"/>
                </a:lnTo>
                <a:lnTo>
                  <a:pt x="2411" y="1463"/>
                </a:lnTo>
                <a:lnTo>
                  <a:pt x="2397" y="1522"/>
                </a:lnTo>
                <a:lnTo>
                  <a:pt x="2381" y="1580"/>
                </a:lnTo>
                <a:lnTo>
                  <a:pt x="2362" y="1636"/>
                </a:lnTo>
                <a:lnTo>
                  <a:pt x="2340" y="1692"/>
                </a:lnTo>
                <a:lnTo>
                  <a:pt x="2316" y="1746"/>
                </a:lnTo>
                <a:lnTo>
                  <a:pt x="2289" y="1799"/>
                </a:lnTo>
                <a:lnTo>
                  <a:pt x="2259" y="1849"/>
                </a:lnTo>
                <a:lnTo>
                  <a:pt x="2228" y="1899"/>
                </a:lnTo>
                <a:lnTo>
                  <a:pt x="2194" y="1946"/>
                </a:lnTo>
                <a:lnTo>
                  <a:pt x="2158" y="1992"/>
                </a:lnTo>
                <a:lnTo>
                  <a:pt x="2119" y="2037"/>
                </a:lnTo>
                <a:lnTo>
                  <a:pt x="2079" y="2078"/>
                </a:lnTo>
                <a:lnTo>
                  <a:pt x="2037" y="2119"/>
                </a:lnTo>
                <a:lnTo>
                  <a:pt x="1992" y="2157"/>
                </a:lnTo>
                <a:lnTo>
                  <a:pt x="1946" y="2194"/>
                </a:lnTo>
                <a:lnTo>
                  <a:pt x="1899" y="2228"/>
                </a:lnTo>
                <a:lnTo>
                  <a:pt x="1849" y="2259"/>
                </a:lnTo>
                <a:lnTo>
                  <a:pt x="1799" y="2289"/>
                </a:lnTo>
                <a:lnTo>
                  <a:pt x="1745" y="2316"/>
                </a:lnTo>
                <a:lnTo>
                  <a:pt x="1692" y="2340"/>
                </a:lnTo>
                <a:lnTo>
                  <a:pt x="1636" y="2362"/>
                </a:lnTo>
                <a:lnTo>
                  <a:pt x="1580" y="2381"/>
                </a:lnTo>
                <a:lnTo>
                  <a:pt x="1522" y="2397"/>
                </a:lnTo>
                <a:lnTo>
                  <a:pt x="1463" y="2411"/>
                </a:lnTo>
                <a:lnTo>
                  <a:pt x="1404" y="2421"/>
                </a:lnTo>
                <a:lnTo>
                  <a:pt x="1343" y="2430"/>
                </a:lnTo>
                <a:lnTo>
                  <a:pt x="1281" y="2434"/>
                </a:lnTo>
                <a:lnTo>
                  <a:pt x="1218" y="2435"/>
                </a:lnTo>
                <a:lnTo>
                  <a:pt x="1155" y="2434"/>
                </a:lnTo>
                <a:lnTo>
                  <a:pt x="1094" y="2430"/>
                </a:lnTo>
                <a:lnTo>
                  <a:pt x="1033" y="2421"/>
                </a:lnTo>
                <a:lnTo>
                  <a:pt x="972" y="2411"/>
                </a:lnTo>
                <a:lnTo>
                  <a:pt x="913" y="2397"/>
                </a:lnTo>
                <a:lnTo>
                  <a:pt x="856" y="2381"/>
                </a:lnTo>
                <a:lnTo>
                  <a:pt x="799" y="2362"/>
                </a:lnTo>
                <a:lnTo>
                  <a:pt x="743" y="2340"/>
                </a:lnTo>
                <a:lnTo>
                  <a:pt x="690" y="2316"/>
                </a:lnTo>
                <a:lnTo>
                  <a:pt x="638" y="2289"/>
                </a:lnTo>
                <a:lnTo>
                  <a:pt x="586" y="2259"/>
                </a:lnTo>
                <a:lnTo>
                  <a:pt x="537" y="2228"/>
                </a:lnTo>
                <a:lnTo>
                  <a:pt x="489" y="2194"/>
                </a:lnTo>
                <a:lnTo>
                  <a:pt x="443" y="2157"/>
                </a:lnTo>
                <a:lnTo>
                  <a:pt x="399" y="2119"/>
                </a:lnTo>
                <a:lnTo>
                  <a:pt x="357" y="2078"/>
                </a:lnTo>
                <a:lnTo>
                  <a:pt x="316" y="2037"/>
                </a:lnTo>
                <a:lnTo>
                  <a:pt x="278" y="1992"/>
                </a:lnTo>
                <a:lnTo>
                  <a:pt x="242" y="1946"/>
                </a:lnTo>
                <a:lnTo>
                  <a:pt x="208" y="1899"/>
                </a:lnTo>
                <a:lnTo>
                  <a:pt x="176" y="1849"/>
                </a:lnTo>
                <a:lnTo>
                  <a:pt x="147" y="1799"/>
                </a:lnTo>
                <a:lnTo>
                  <a:pt x="120" y="1746"/>
                </a:lnTo>
                <a:lnTo>
                  <a:pt x="96" y="1692"/>
                </a:lnTo>
                <a:lnTo>
                  <a:pt x="74" y="1636"/>
                </a:lnTo>
                <a:lnTo>
                  <a:pt x="54" y="1580"/>
                </a:lnTo>
                <a:lnTo>
                  <a:pt x="38" y="1522"/>
                </a:lnTo>
                <a:lnTo>
                  <a:pt x="25" y="1463"/>
                </a:lnTo>
                <a:lnTo>
                  <a:pt x="14" y="1403"/>
                </a:lnTo>
                <a:lnTo>
                  <a:pt x="6" y="1342"/>
                </a:lnTo>
                <a:lnTo>
                  <a:pt x="1" y="1281"/>
                </a:lnTo>
                <a:lnTo>
                  <a:pt x="0" y="1217"/>
                </a:lnTo>
                <a:lnTo>
                  <a:pt x="1" y="1156"/>
                </a:lnTo>
                <a:lnTo>
                  <a:pt x="6" y="1094"/>
                </a:lnTo>
                <a:lnTo>
                  <a:pt x="14" y="1033"/>
                </a:lnTo>
                <a:lnTo>
                  <a:pt x="25" y="972"/>
                </a:lnTo>
                <a:lnTo>
                  <a:pt x="38" y="913"/>
                </a:lnTo>
                <a:lnTo>
                  <a:pt x="54" y="855"/>
                </a:lnTo>
                <a:lnTo>
                  <a:pt x="74" y="799"/>
                </a:lnTo>
                <a:lnTo>
                  <a:pt x="96" y="743"/>
                </a:lnTo>
                <a:lnTo>
                  <a:pt x="120" y="690"/>
                </a:lnTo>
                <a:lnTo>
                  <a:pt x="147" y="637"/>
                </a:lnTo>
                <a:lnTo>
                  <a:pt x="176" y="586"/>
                </a:lnTo>
                <a:lnTo>
                  <a:pt x="208" y="537"/>
                </a:lnTo>
                <a:lnTo>
                  <a:pt x="242" y="489"/>
                </a:lnTo>
                <a:lnTo>
                  <a:pt x="278" y="443"/>
                </a:lnTo>
                <a:lnTo>
                  <a:pt x="316" y="399"/>
                </a:lnTo>
                <a:lnTo>
                  <a:pt x="357" y="357"/>
                </a:lnTo>
                <a:lnTo>
                  <a:pt x="399" y="316"/>
                </a:lnTo>
                <a:lnTo>
                  <a:pt x="443" y="277"/>
                </a:lnTo>
                <a:lnTo>
                  <a:pt x="489" y="242"/>
                </a:lnTo>
                <a:lnTo>
                  <a:pt x="537" y="208"/>
                </a:lnTo>
                <a:lnTo>
                  <a:pt x="586" y="176"/>
                </a:lnTo>
                <a:lnTo>
                  <a:pt x="638" y="147"/>
                </a:lnTo>
                <a:lnTo>
                  <a:pt x="690" y="119"/>
                </a:lnTo>
                <a:lnTo>
                  <a:pt x="743" y="96"/>
                </a:lnTo>
                <a:lnTo>
                  <a:pt x="799" y="73"/>
                </a:lnTo>
                <a:lnTo>
                  <a:pt x="856" y="54"/>
                </a:lnTo>
                <a:lnTo>
                  <a:pt x="913" y="38"/>
                </a:lnTo>
                <a:lnTo>
                  <a:pt x="972" y="24"/>
                </a:lnTo>
                <a:lnTo>
                  <a:pt x="1033" y="14"/>
                </a:lnTo>
                <a:lnTo>
                  <a:pt x="1094" y="6"/>
                </a:lnTo>
                <a:lnTo>
                  <a:pt x="1155" y="2"/>
                </a:lnTo>
                <a:lnTo>
                  <a:pt x="1218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7" name="Freeform 10"/>
          <p:cNvSpPr/>
          <p:nvPr/>
        </p:nvSpPr>
        <p:spPr bwMode="auto">
          <a:xfrm>
            <a:off x="3382963" y="3498850"/>
            <a:ext cx="773113" cy="773113"/>
          </a:xfrm>
          <a:custGeom>
            <a:avLst/>
            <a:gdLst>
              <a:gd name="T0" fmla="*/ 1343 w 2435"/>
              <a:gd name="T1" fmla="*/ 6 h 2435"/>
              <a:gd name="T2" fmla="*/ 1522 w 2435"/>
              <a:gd name="T3" fmla="*/ 38 h 2435"/>
              <a:gd name="T4" fmla="*/ 1692 w 2435"/>
              <a:gd name="T5" fmla="*/ 95 h 2435"/>
              <a:gd name="T6" fmla="*/ 1849 w 2435"/>
              <a:gd name="T7" fmla="*/ 176 h 2435"/>
              <a:gd name="T8" fmla="*/ 1992 w 2435"/>
              <a:gd name="T9" fmla="*/ 278 h 2435"/>
              <a:gd name="T10" fmla="*/ 2119 w 2435"/>
              <a:gd name="T11" fmla="*/ 398 h 2435"/>
              <a:gd name="T12" fmla="*/ 2228 w 2435"/>
              <a:gd name="T13" fmla="*/ 536 h 2435"/>
              <a:gd name="T14" fmla="*/ 2316 w 2435"/>
              <a:gd name="T15" fmla="*/ 690 h 2435"/>
              <a:gd name="T16" fmla="*/ 2381 w 2435"/>
              <a:gd name="T17" fmla="*/ 856 h 2435"/>
              <a:gd name="T18" fmla="*/ 2421 w 2435"/>
              <a:gd name="T19" fmla="*/ 1032 h 2435"/>
              <a:gd name="T20" fmla="*/ 2435 w 2435"/>
              <a:gd name="T21" fmla="*/ 1218 h 2435"/>
              <a:gd name="T22" fmla="*/ 2421 w 2435"/>
              <a:gd name="T23" fmla="*/ 1404 h 2435"/>
              <a:gd name="T24" fmla="*/ 2381 w 2435"/>
              <a:gd name="T25" fmla="*/ 1580 h 2435"/>
              <a:gd name="T26" fmla="*/ 2316 w 2435"/>
              <a:gd name="T27" fmla="*/ 1745 h 2435"/>
              <a:gd name="T28" fmla="*/ 2228 w 2435"/>
              <a:gd name="T29" fmla="*/ 1898 h 2435"/>
              <a:gd name="T30" fmla="*/ 2119 w 2435"/>
              <a:gd name="T31" fmla="*/ 2037 h 2435"/>
              <a:gd name="T32" fmla="*/ 1992 w 2435"/>
              <a:gd name="T33" fmla="*/ 2158 h 2435"/>
              <a:gd name="T34" fmla="*/ 1849 w 2435"/>
              <a:gd name="T35" fmla="*/ 2259 h 2435"/>
              <a:gd name="T36" fmla="*/ 1692 w 2435"/>
              <a:gd name="T37" fmla="*/ 2340 h 2435"/>
              <a:gd name="T38" fmla="*/ 1522 w 2435"/>
              <a:gd name="T39" fmla="*/ 2397 h 2435"/>
              <a:gd name="T40" fmla="*/ 1343 w 2435"/>
              <a:gd name="T41" fmla="*/ 2429 h 2435"/>
              <a:gd name="T42" fmla="*/ 1155 w 2435"/>
              <a:gd name="T43" fmla="*/ 2434 h 2435"/>
              <a:gd name="T44" fmla="*/ 972 w 2435"/>
              <a:gd name="T45" fmla="*/ 2411 h 2435"/>
              <a:gd name="T46" fmla="*/ 799 w 2435"/>
              <a:gd name="T47" fmla="*/ 2362 h 2435"/>
              <a:gd name="T48" fmla="*/ 638 w 2435"/>
              <a:gd name="T49" fmla="*/ 2289 h 2435"/>
              <a:gd name="T50" fmla="*/ 489 w 2435"/>
              <a:gd name="T51" fmla="*/ 2194 h 2435"/>
              <a:gd name="T52" fmla="*/ 357 w 2435"/>
              <a:gd name="T53" fmla="*/ 2079 h 2435"/>
              <a:gd name="T54" fmla="*/ 242 w 2435"/>
              <a:gd name="T55" fmla="*/ 1946 h 2435"/>
              <a:gd name="T56" fmla="*/ 147 w 2435"/>
              <a:gd name="T57" fmla="*/ 1798 h 2435"/>
              <a:gd name="T58" fmla="*/ 74 w 2435"/>
              <a:gd name="T59" fmla="*/ 1636 h 2435"/>
              <a:gd name="T60" fmla="*/ 25 w 2435"/>
              <a:gd name="T61" fmla="*/ 1463 h 2435"/>
              <a:gd name="T62" fmla="*/ 1 w 2435"/>
              <a:gd name="T63" fmla="*/ 1281 h 2435"/>
              <a:gd name="T64" fmla="*/ 6 w 2435"/>
              <a:gd name="T65" fmla="*/ 1093 h 2435"/>
              <a:gd name="T66" fmla="*/ 38 w 2435"/>
              <a:gd name="T67" fmla="*/ 913 h 2435"/>
              <a:gd name="T68" fmla="*/ 96 w 2435"/>
              <a:gd name="T69" fmla="*/ 743 h 2435"/>
              <a:gd name="T70" fmla="*/ 176 w 2435"/>
              <a:gd name="T71" fmla="*/ 586 h 2435"/>
              <a:gd name="T72" fmla="*/ 278 w 2435"/>
              <a:gd name="T73" fmla="*/ 443 h 2435"/>
              <a:gd name="T74" fmla="*/ 399 w 2435"/>
              <a:gd name="T75" fmla="*/ 316 h 2435"/>
              <a:gd name="T76" fmla="*/ 537 w 2435"/>
              <a:gd name="T77" fmla="*/ 207 h 2435"/>
              <a:gd name="T78" fmla="*/ 690 w 2435"/>
              <a:gd name="T79" fmla="*/ 120 h 2435"/>
              <a:gd name="T80" fmla="*/ 856 w 2435"/>
              <a:gd name="T81" fmla="*/ 54 h 2435"/>
              <a:gd name="T82" fmla="*/ 1033 w 2435"/>
              <a:gd name="T83" fmla="*/ 14 h 2435"/>
              <a:gd name="T84" fmla="*/ 1218 w 2435"/>
              <a:gd name="T85" fmla="*/ 0 h 2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5" h="2435">
                <a:moveTo>
                  <a:pt x="1218" y="0"/>
                </a:moveTo>
                <a:lnTo>
                  <a:pt x="1281" y="1"/>
                </a:lnTo>
                <a:lnTo>
                  <a:pt x="1343" y="6"/>
                </a:lnTo>
                <a:lnTo>
                  <a:pt x="1404" y="14"/>
                </a:lnTo>
                <a:lnTo>
                  <a:pt x="1463" y="25"/>
                </a:lnTo>
                <a:lnTo>
                  <a:pt x="1522" y="38"/>
                </a:lnTo>
                <a:lnTo>
                  <a:pt x="1580" y="54"/>
                </a:lnTo>
                <a:lnTo>
                  <a:pt x="1636" y="74"/>
                </a:lnTo>
                <a:lnTo>
                  <a:pt x="1692" y="95"/>
                </a:lnTo>
                <a:lnTo>
                  <a:pt x="1745" y="120"/>
                </a:lnTo>
                <a:lnTo>
                  <a:pt x="1799" y="146"/>
                </a:lnTo>
                <a:lnTo>
                  <a:pt x="1849" y="176"/>
                </a:lnTo>
                <a:lnTo>
                  <a:pt x="1899" y="207"/>
                </a:lnTo>
                <a:lnTo>
                  <a:pt x="1946" y="241"/>
                </a:lnTo>
                <a:lnTo>
                  <a:pt x="1992" y="278"/>
                </a:lnTo>
                <a:lnTo>
                  <a:pt x="2037" y="316"/>
                </a:lnTo>
                <a:lnTo>
                  <a:pt x="2079" y="357"/>
                </a:lnTo>
                <a:lnTo>
                  <a:pt x="2119" y="398"/>
                </a:lnTo>
                <a:lnTo>
                  <a:pt x="2158" y="443"/>
                </a:lnTo>
                <a:lnTo>
                  <a:pt x="2194" y="489"/>
                </a:lnTo>
                <a:lnTo>
                  <a:pt x="2228" y="536"/>
                </a:lnTo>
                <a:lnTo>
                  <a:pt x="2259" y="586"/>
                </a:lnTo>
                <a:lnTo>
                  <a:pt x="2289" y="637"/>
                </a:lnTo>
                <a:lnTo>
                  <a:pt x="2316" y="690"/>
                </a:lnTo>
                <a:lnTo>
                  <a:pt x="2340" y="743"/>
                </a:lnTo>
                <a:lnTo>
                  <a:pt x="2362" y="799"/>
                </a:lnTo>
                <a:lnTo>
                  <a:pt x="2381" y="856"/>
                </a:lnTo>
                <a:lnTo>
                  <a:pt x="2397" y="913"/>
                </a:lnTo>
                <a:lnTo>
                  <a:pt x="2411" y="972"/>
                </a:lnTo>
                <a:lnTo>
                  <a:pt x="2421" y="1032"/>
                </a:lnTo>
                <a:lnTo>
                  <a:pt x="2429" y="1093"/>
                </a:lnTo>
                <a:lnTo>
                  <a:pt x="2434" y="1155"/>
                </a:lnTo>
                <a:lnTo>
                  <a:pt x="2435" y="1218"/>
                </a:lnTo>
                <a:lnTo>
                  <a:pt x="2434" y="1281"/>
                </a:lnTo>
                <a:lnTo>
                  <a:pt x="2429" y="1343"/>
                </a:lnTo>
                <a:lnTo>
                  <a:pt x="2421" y="1404"/>
                </a:lnTo>
                <a:lnTo>
                  <a:pt x="2411" y="1463"/>
                </a:lnTo>
                <a:lnTo>
                  <a:pt x="2397" y="1522"/>
                </a:lnTo>
                <a:lnTo>
                  <a:pt x="2381" y="1580"/>
                </a:lnTo>
                <a:lnTo>
                  <a:pt x="2362" y="1636"/>
                </a:lnTo>
                <a:lnTo>
                  <a:pt x="2340" y="1692"/>
                </a:lnTo>
                <a:lnTo>
                  <a:pt x="2316" y="1745"/>
                </a:lnTo>
                <a:lnTo>
                  <a:pt x="2289" y="1798"/>
                </a:lnTo>
                <a:lnTo>
                  <a:pt x="2259" y="1849"/>
                </a:lnTo>
                <a:lnTo>
                  <a:pt x="2228" y="1898"/>
                </a:lnTo>
                <a:lnTo>
                  <a:pt x="2194" y="1946"/>
                </a:lnTo>
                <a:lnTo>
                  <a:pt x="2158" y="1992"/>
                </a:lnTo>
                <a:lnTo>
                  <a:pt x="2119" y="2037"/>
                </a:lnTo>
                <a:lnTo>
                  <a:pt x="2079" y="2079"/>
                </a:lnTo>
                <a:lnTo>
                  <a:pt x="2037" y="2119"/>
                </a:lnTo>
                <a:lnTo>
                  <a:pt x="1992" y="2158"/>
                </a:lnTo>
                <a:lnTo>
                  <a:pt x="1946" y="2194"/>
                </a:lnTo>
                <a:lnTo>
                  <a:pt x="1899" y="2227"/>
                </a:lnTo>
                <a:lnTo>
                  <a:pt x="1849" y="2259"/>
                </a:lnTo>
                <a:lnTo>
                  <a:pt x="1799" y="2289"/>
                </a:lnTo>
                <a:lnTo>
                  <a:pt x="1745" y="2316"/>
                </a:lnTo>
                <a:lnTo>
                  <a:pt x="1692" y="2340"/>
                </a:lnTo>
                <a:lnTo>
                  <a:pt x="1636" y="2362"/>
                </a:lnTo>
                <a:lnTo>
                  <a:pt x="1580" y="2381"/>
                </a:lnTo>
                <a:lnTo>
                  <a:pt x="1522" y="2397"/>
                </a:lnTo>
                <a:lnTo>
                  <a:pt x="1463" y="2411"/>
                </a:lnTo>
                <a:lnTo>
                  <a:pt x="1404" y="2422"/>
                </a:lnTo>
                <a:lnTo>
                  <a:pt x="1343" y="2429"/>
                </a:lnTo>
                <a:lnTo>
                  <a:pt x="1281" y="2434"/>
                </a:lnTo>
                <a:lnTo>
                  <a:pt x="1218" y="2435"/>
                </a:lnTo>
                <a:lnTo>
                  <a:pt x="1155" y="2434"/>
                </a:lnTo>
                <a:lnTo>
                  <a:pt x="1094" y="2429"/>
                </a:lnTo>
                <a:lnTo>
                  <a:pt x="1033" y="2422"/>
                </a:lnTo>
                <a:lnTo>
                  <a:pt x="972" y="2411"/>
                </a:lnTo>
                <a:lnTo>
                  <a:pt x="913" y="2397"/>
                </a:lnTo>
                <a:lnTo>
                  <a:pt x="856" y="2381"/>
                </a:lnTo>
                <a:lnTo>
                  <a:pt x="799" y="2362"/>
                </a:lnTo>
                <a:lnTo>
                  <a:pt x="743" y="2340"/>
                </a:lnTo>
                <a:lnTo>
                  <a:pt x="690" y="2316"/>
                </a:lnTo>
                <a:lnTo>
                  <a:pt x="638" y="2289"/>
                </a:lnTo>
                <a:lnTo>
                  <a:pt x="586" y="2259"/>
                </a:lnTo>
                <a:lnTo>
                  <a:pt x="537" y="2227"/>
                </a:lnTo>
                <a:lnTo>
                  <a:pt x="489" y="2194"/>
                </a:lnTo>
                <a:lnTo>
                  <a:pt x="443" y="2158"/>
                </a:lnTo>
                <a:lnTo>
                  <a:pt x="399" y="2119"/>
                </a:lnTo>
                <a:lnTo>
                  <a:pt x="357" y="2079"/>
                </a:lnTo>
                <a:lnTo>
                  <a:pt x="316" y="2037"/>
                </a:lnTo>
                <a:lnTo>
                  <a:pt x="278" y="1992"/>
                </a:lnTo>
                <a:lnTo>
                  <a:pt x="242" y="1946"/>
                </a:lnTo>
                <a:lnTo>
                  <a:pt x="208" y="1898"/>
                </a:lnTo>
                <a:lnTo>
                  <a:pt x="176" y="1849"/>
                </a:lnTo>
                <a:lnTo>
                  <a:pt x="147" y="1798"/>
                </a:lnTo>
                <a:lnTo>
                  <a:pt x="120" y="1745"/>
                </a:lnTo>
                <a:lnTo>
                  <a:pt x="96" y="1692"/>
                </a:lnTo>
                <a:lnTo>
                  <a:pt x="74" y="1636"/>
                </a:lnTo>
                <a:lnTo>
                  <a:pt x="54" y="1580"/>
                </a:lnTo>
                <a:lnTo>
                  <a:pt x="38" y="1522"/>
                </a:lnTo>
                <a:lnTo>
                  <a:pt x="25" y="1463"/>
                </a:lnTo>
                <a:lnTo>
                  <a:pt x="14" y="1404"/>
                </a:lnTo>
                <a:lnTo>
                  <a:pt x="6" y="1343"/>
                </a:lnTo>
                <a:lnTo>
                  <a:pt x="1" y="1281"/>
                </a:lnTo>
                <a:lnTo>
                  <a:pt x="0" y="1218"/>
                </a:lnTo>
                <a:lnTo>
                  <a:pt x="1" y="1155"/>
                </a:lnTo>
                <a:lnTo>
                  <a:pt x="6" y="1093"/>
                </a:lnTo>
                <a:lnTo>
                  <a:pt x="14" y="1032"/>
                </a:lnTo>
                <a:lnTo>
                  <a:pt x="25" y="972"/>
                </a:lnTo>
                <a:lnTo>
                  <a:pt x="38" y="913"/>
                </a:lnTo>
                <a:lnTo>
                  <a:pt x="54" y="856"/>
                </a:lnTo>
                <a:lnTo>
                  <a:pt x="74" y="799"/>
                </a:lnTo>
                <a:lnTo>
                  <a:pt x="96" y="743"/>
                </a:lnTo>
                <a:lnTo>
                  <a:pt x="120" y="690"/>
                </a:lnTo>
                <a:lnTo>
                  <a:pt x="147" y="637"/>
                </a:lnTo>
                <a:lnTo>
                  <a:pt x="176" y="586"/>
                </a:lnTo>
                <a:lnTo>
                  <a:pt x="208" y="536"/>
                </a:lnTo>
                <a:lnTo>
                  <a:pt x="242" y="489"/>
                </a:lnTo>
                <a:lnTo>
                  <a:pt x="278" y="443"/>
                </a:lnTo>
                <a:lnTo>
                  <a:pt x="316" y="398"/>
                </a:lnTo>
                <a:lnTo>
                  <a:pt x="357" y="357"/>
                </a:lnTo>
                <a:lnTo>
                  <a:pt x="399" y="316"/>
                </a:lnTo>
                <a:lnTo>
                  <a:pt x="443" y="278"/>
                </a:lnTo>
                <a:lnTo>
                  <a:pt x="489" y="241"/>
                </a:lnTo>
                <a:lnTo>
                  <a:pt x="537" y="207"/>
                </a:lnTo>
                <a:lnTo>
                  <a:pt x="586" y="176"/>
                </a:lnTo>
                <a:lnTo>
                  <a:pt x="638" y="146"/>
                </a:lnTo>
                <a:lnTo>
                  <a:pt x="690" y="120"/>
                </a:lnTo>
                <a:lnTo>
                  <a:pt x="743" y="95"/>
                </a:lnTo>
                <a:lnTo>
                  <a:pt x="799" y="74"/>
                </a:lnTo>
                <a:lnTo>
                  <a:pt x="856" y="54"/>
                </a:lnTo>
                <a:lnTo>
                  <a:pt x="913" y="38"/>
                </a:lnTo>
                <a:lnTo>
                  <a:pt x="972" y="25"/>
                </a:lnTo>
                <a:lnTo>
                  <a:pt x="1033" y="14"/>
                </a:lnTo>
                <a:lnTo>
                  <a:pt x="1094" y="6"/>
                </a:lnTo>
                <a:lnTo>
                  <a:pt x="1155" y="1"/>
                </a:lnTo>
                <a:lnTo>
                  <a:pt x="1218" y="0"/>
                </a:lnTo>
                <a:close/>
              </a:path>
            </a:pathLst>
          </a:custGeom>
          <a:solidFill>
            <a:srgbClr val="A9ACFD"/>
          </a:solid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865688" y="4640263"/>
            <a:ext cx="3556000" cy="722313"/>
          </a:xfrm>
          <a:prstGeom prst="rect">
            <a:avLst/>
          </a:prstGeom>
          <a:solidFill>
            <a:srgbClr val="A9ACF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9" name="Freeform 12"/>
          <p:cNvSpPr/>
          <p:nvPr/>
        </p:nvSpPr>
        <p:spPr bwMode="auto">
          <a:xfrm>
            <a:off x="8035926" y="4252913"/>
            <a:ext cx="773113" cy="773113"/>
          </a:xfrm>
          <a:custGeom>
            <a:avLst/>
            <a:gdLst>
              <a:gd name="T0" fmla="*/ 1341 w 2435"/>
              <a:gd name="T1" fmla="*/ 6 h 2435"/>
              <a:gd name="T2" fmla="*/ 1522 w 2435"/>
              <a:gd name="T3" fmla="*/ 38 h 2435"/>
              <a:gd name="T4" fmla="*/ 1692 w 2435"/>
              <a:gd name="T5" fmla="*/ 96 h 2435"/>
              <a:gd name="T6" fmla="*/ 1849 w 2435"/>
              <a:gd name="T7" fmla="*/ 176 h 2435"/>
              <a:gd name="T8" fmla="*/ 1992 w 2435"/>
              <a:gd name="T9" fmla="*/ 277 h 2435"/>
              <a:gd name="T10" fmla="*/ 2119 w 2435"/>
              <a:gd name="T11" fmla="*/ 399 h 2435"/>
              <a:gd name="T12" fmla="*/ 2227 w 2435"/>
              <a:gd name="T13" fmla="*/ 537 h 2435"/>
              <a:gd name="T14" fmla="*/ 2315 w 2435"/>
              <a:gd name="T15" fmla="*/ 690 h 2435"/>
              <a:gd name="T16" fmla="*/ 2381 w 2435"/>
              <a:gd name="T17" fmla="*/ 855 h 2435"/>
              <a:gd name="T18" fmla="*/ 2421 w 2435"/>
              <a:gd name="T19" fmla="*/ 1032 h 2435"/>
              <a:gd name="T20" fmla="*/ 2435 w 2435"/>
              <a:gd name="T21" fmla="*/ 1217 h 2435"/>
              <a:gd name="T22" fmla="*/ 2421 w 2435"/>
              <a:gd name="T23" fmla="*/ 1403 h 2435"/>
              <a:gd name="T24" fmla="*/ 2381 w 2435"/>
              <a:gd name="T25" fmla="*/ 1579 h 2435"/>
              <a:gd name="T26" fmla="*/ 2315 w 2435"/>
              <a:gd name="T27" fmla="*/ 1746 h 2435"/>
              <a:gd name="T28" fmla="*/ 2227 w 2435"/>
              <a:gd name="T29" fmla="*/ 1899 h 2435"/>
              <a:gd name="T30" fmla="*/ 2119 w 2435"/>
              <a:gd name="T31" fmla="*/ 2037 h 2435"/>
              <a:gd name="T32" fmla="*/ 1992 w 2435"/>
              <a:gd name="T33" fmla="*/ 2157 h 2435"/>
              <a:gd name="T34" fmla="*/ 1849 w 2435"/>
              <a:gd name="T35" fmla="*/ 2259 h 2435"/>
              <a:gd name="T36" fmla="*/ 1692 w 2435"/>
              <a:gd name="T37" fmla="*/ 2340 h 2435"/>
              <a:gd name="T38" fmla="*/ 1522 w 2435"/>
              <a:gd name="T39" fmla="*/ 2398 h 2435"/>
              <a:gd name="T40" fmla="*/ 1341 w 2435"/>
              <a:gd name="T41" fmla="*/ 2430 h 2435"/>
              <a:gd name="T42" fmla="*/ 1154 w 2435"/>
              <a:gd name="T43" fmla="*/ 2434 h 2435"/>
              <a:gd name="T44" fmla="*/ 972 w 2435"/>
              <a:gd name="T45" fmla="*/ 2410 h 2435"/>
              <a:gd name="T46" fmla="*/ 799 w 2435"/>
              <a:gd name="T47" fmla="*/ 2361 h 2435"/>
              <a:gd name="T48" fmla="*/ 636 w 2435"/>
              <a:gd name="T49" fmla="*/ 2289 h 2435"/>
              <a:gd name="T50" fmla="*/ 489 w 2435"/>
              <a:gd name="T51" fmla="*/ 2194 h 2435"/>
              <a:gd name="T52" fmla="*/ 356 w 2435"/>
              <a:gd name="T53" fmla="*/ 2079 h 2435"/>
              <a:gd name="T54" fmla="*/ 241 w 2435"/>
              <a:gd name="T55" fmla="*/ 1946 h 2435"/>
              <a:gd name="T56" fmla="*/ 146 w 2435"/>
              <a:gd name="T57" fmla="*/ 1798 h 2435"/>
              <a:gd name="T58" fmla="*/ 73 w 2435"/>
              <a:gd name="T59" fmla="*/ 1636 h 2435"/>
              <a:gd name="T60" fmla="*/ 24 w 2435"/>
              <a:gd name="T61" fmla="*/ 1463 h 2435"/>
              <a:gd name="T62" fmla="*/ 1 w 2435"/>
              <a:gd name="T63" fmla="*/ 1280 h 2435"/>
              <a:gd name="T64" fmla="*/ 6 w 2435"/>
              <a:gd name="T65" fmla="*/ 1093 h 2435"/>
              <a:gd name="T66" fmla="*/ 38 w 2435"/>
              <a:gd name="T67" fmla="*/ 913 h 2435"/>
              <a:gd name="T68" fmla="*/ 95 w 2435"/>
              <a:gd name="T69" fmla="*/ 743 h 2435"/>
              <a:gd name="T70" fmla="*/ 176 w 2435"/>
              <a:gd name="T71" fmla="*/ 586 h 2435"/>
              <a:gd name="T72" fmla="*/ 277 w 2435"/>
              <a:gd name="T73" fmla="*/ 443 h 2435"/>
              <a:gd name="T74" fmla="*/ 398 w 2435"/>
              <a:gd name="T75" fmla="*/ 316 h 2435"/>
              <a:gd name="T76" fmla="*/ 536 w 2435"/>
              <a:gd name="T77" fmla="*/ 208 h 2435"/>
              <a:gd name="T78" fmla="*/ 690 w 2435"/>
              <a:gd name="T79" fmla="*/ 120 h 2435"/>
              <a:gd name="T80" fmla="*/ 855 w 2435"/>
              <a:gd name="T81" fmla="*/ 54 h 2435"/>
              <a:gd name="T82" fmla="*/ 1031 w 2435"/>
              <a:gd name="T83" fmla="*/ 13 h 2435"/>
              <a:gd name="T84" fmla="*/ 1217 w 2435"/>
              <a:gd name="T85" fmla="*/ 0 h 2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5" h="2435">
                <a:moveTo>
                  <a:pt x="1217" y="0"/>
                </a:moveTo>
                <a:lnTo>
                  <a:pt x="1280" y="2"/>
                </a:lnTo>
                <a:lnTo>
                  <a:pt x="1341" y="6"/>
                </a:lnTo>
                <a:lnTo>
                  <a:pt x="1402" y="13"/>
                </a:lnTo>
                <a:lnTo>
                  <a:pt x="1463" y="24"/>
                </a:lnTo>
                <a:lnTo>
                  <a:pt x="1522" y="38"/>
                </a:lnTo>
                <a:lnTo>
                  <a:pt x="1579" y="54"/>
                </a:lnTo>
                <a:lnTo>
                  <a:pt x="1636" y="73"/>
                </a:lnTo>
                <a:lnTo>
                  <a:pt x="1692" y="96"/>
                </a:lnTo>
                <a:lnTo>
                  <a:pt x="1745" y="120"/>
                </a:lnTo>
                <a:lnTo>
                  <a:pt x="1797" y="147"/>
                </a:lnTo>
                <a:lnTo>
                  <a:pt x="1849" y="176"/>
                </a:lnTo>
                <a:lnTo>
                  <a:pt x="1898" y="208"/>
                </a:lnTo>
                <a:lnTo>
                  <a:pt x="1946" y="242"/>
                </a:lnTo>
                <a:lnTo>
                  <a:pt x="1992" y="277"/>
                </a:lnTo>
                <a:lnTo>
                  <a:pt x="2036" y="316"/>
                </a:lnTo>
                <a:lnTo>
                  <a:pt x="2078" y="356"/>
                </a:lnTo>
                <a:lnTo>
                  <a:pt x="2119" y="399"/>
                </a:lnTo>
                <a:lnTo>
                  <a:pt x="2157" y="443"/>
                </a:lnTo>
                <a:lnTo>
                  <a:pt x="2193" y="489"/>
                </a:lnTo>
                <a:lnTo>
                  <a:pt x="2227" y="537"/>
                </a:lnTo>
                <a:lnTo>
                  <a:pt x="2259" y="586"/>
                </a:lnTo>
                <a:lnTo>
                  <a:pt x="2288" y="637"/>
                </a:lnTo>
                <a:lnTo>
                  <a:pt x="2315" y="690"/>
                </a:lnTo>
                <a:lnTo>
                  <a:pt x="2339" y="743"/>
                </a:lnTo>
                <a:lnTo>
                  <a:pt x="2361" y="799"/>
                </a:lnTo>
                <a:lnTo>
                  <a:pt x="2381" y="855"/>
                </a:lnTo>
                <a:lnTo>
                  <a:pt x="2397" y="913"/>
                </a:lnTo>
                <a:lnTo>
                  <a:pt x="2410" y="973"/>
                </a:lnTo>
                <a:lnTo>
                  <a:pt x="2421" y="1032"/>
                </a:lnTo>
                <a:lnTo>
                  <a:pt x="2429" y="1093"/>
                </a:lnTo>
                <a:lnTo>
                  <a:pt x="2434" y="1155"/>
                </a:lnTo>
                <a:lnTo>
                  <a:pt x="2435" y="1217"/>
                </a:lnTo>
                <a:lnTo>
                  <a:pt x="2434" y="1280"/>
                </a:lnTo>
                <a:lnTo>
                  <a:pt x="2429" y="1342"/>
                </a:lnTo>
                <a:lnTo>
                  <a:pt x="2421" y="1403"/>
                </a:lnTo>
                <a:lnTo>
                  <a:pt x="2410" y="1463"/>
                </a:lnTo>
                <a:lnTo>
                  <a:pt x="2397" y="1522"/>
                </a:lnTo>
                <a:lnTo>
                  <a:pt x="2381" y="1579"/>
                </a:lnTo>
                <a:lnTo>
                  <a:pt x="2361" y="1636"/>
                </a:lnTo>
                <a:lnTo>
                  <a:pt x="2339" y="1691"/>
                </a:lnTo>
                <a:lnTo>
                  <a:pt x="2315" y="1746"/>
                </a:lnTo>
                <a:lnTo>
                  <a:pt x="2288" y="1798"/>
                </a:lnTo>
                <a:lnTo>
                  <a:pt x="2259" y="1850"/>
                </a:lnTo>
                <a:lnTo>
                  <a:pt x="2227" y="1899"/>
                </a:lnTo>
                <a:lnTo>
                  <a:pt x="2193" y="1946"/>
                </a:lnTo>
                <a:lnTo>
                  <a:pt x="2157" y="1993"/>
                </a:lnTo>
                <a:lnTo>
                  <a:pt x="2119" y="2037"/>
                </a:lnTo>
                <a:lnTo>
                  <a:pt x="2078" y="2079"/>
                </a:lnTo>
                <a:lnTo>
                  <a:pt x="2036" y="2119"/>
                </a:lnTo>
                <a:lnTo>
                  <a:pt x="1992" y="2157"/>
                </a:lnTo>
                <a:lnTo>
                  <a:pt x="1946" y="2194"/>
                </a:lnTo>
                <a:lnTo>
                  <a:pt x="1898" y="2228"/>
                </a:lnTo>
                <a:lnTo>
                  <a:pt x="1849" y="2259"/>
                </a:lnTo>
                <a:lnTo>
                  <a:pt x="1797" y="2289"/>
                </a:lnTo>
                <a:lnTo>
                  <a:pt x="1745" y="2315"/>
                </a:lnTo>
                <a:lnTo>
                  <a:pt x="1692" y="2340"/>
                </a:lnTo>
                <a:lnTo>
                  <a:pt x="1636" y="2361"/>
                </a:lnTo>
                <a:lnTo>
                  <a:pt x="1579" y="2380"/>
                </a:lnTo>
                <a:lnTo>
                  <a:pt x="1522" y="2398"/>
                </a:lnTo>
                <a:lnTo>
                  <a:pt x="1463" y="2410"/>
                </a:lnTo>
                <a:lnTo>
                  <a:pt x="1402" y="2421"/>
                </a:lnTo>
                <a:lnTo>
                  <a:pt x="1341" y="2430"/>
                </a:lnTo>
                <a:lnTo>
                  <a:pt x="1280" y="2434"/>
                </a:lnTo>
                <a:lnTo>
                  <a:pt x="1217" y="2435"/>
                </a:lnTo>
                <a:lnTo>
                  <a:pt x="1154" y="2434"/>
                </a:lnTo>
                <a:lnTo>
                  <a:pt x="1092" y="2430"/>
                </a:lnTo>
                <a:lnTo>
                  <a:pt x="1031" y="2421"/>
                </a:lnTo>
                <a:lnTo>
                  <a:pt x="972" y="2410"/>
                </a:lnTo>
                <a:lnTo>
                  <a:pt x="913" y="2398"/>
                </a:lnTo>
                <a:lnTo>
                  <a:pt x="855" y="2380"/>
                </a:lnTo>
                <a:lnTo>
                  <a:pt x="799" y="2361"/>
                </a:lnTo>
                <a:lnTo>
                  <a:pt x="743" y="2340"/>
                </a:lnTo>
                <a:lnTo>
                  <a:pt x="690" y="2315"/>
                </a:lnTo>
                <a:lnTo>
                  <a:pt x="636" y="2289"/>
                </a:lnTo>
                <a:lnTo>
                  <a:pt x="586" y="2259"/>
                </a:lnTo>
                <a:lnTo>
                  <a:pt x="536" y="2228"/>
                </a:lnTo>
                <a:lnTo>
                  <a:pt x="489" y="2194"/>
                </a:lnTo>
                <a:lnTo>
                  <a:pt x="443" y="2157"/>
                </a:lnTo>
                <a:lnTo>
                  <a:pt x="398" y="2119"/>
                </a:lnTo>
                <a:lnTo>
                  <a:pt x="356" y="2079"/>
                </a:lnTo>
                <a:lnTo>
                  <a:pt x="316" y="2037"/>
                </a:lnTo>
                <a:lnTo>
                  <a:pt x="277" y="1993"/>
                </a:lnTo>
                <a:lnTo>
                  <a:pt x="241" y="1946"/>
                </a:lnTo>
                <a:lnTo>
                  <a:pt x="207" y="1899"/>
                </a:lnTo>
                <a:lnTo>
                  <a:pt x="176" y="1850"/>
                </a:lnTo>
                <a:lnTo>
                  <a:pt x="146" y="1798"/>
                </a:lnTo>
                <a:lnTo>
                  <a:pt x="119" y="1746"/>
                </a:lnTo>
                <a:lnTo>
                  <a:pt x="95" y="1691"/>
                </a:lnTo>
                <a:lnTo>
                  <a:pt x="73" y="1636"/>
                </a:lnTo>
                <a:lnTo>
                  <a:pt x="54" y="1579"/>
                </a:lnTo>
                <a:lnTo>
                  <a:pt x="38" y="1522"/>
                </a:lnTo>
                <a:lnTo>
                  <a:pt x="24" y="1463"/>
                </a:lnTo>
                <a:lnTo>
                  <a:pt x="14" y="1403"/>
                </a:lnTo>
                <a:lnTo>
                  <a:pt x="6" y="1342"/>
                </a:lnTo>
                <a:lnTo>
                  <a:pt x="1" y="1280"/>
                </a:lnTo>
                <a:lnTo>
                  <a:pt x="0" y="1217"/>
                </a:lnTo>
                <a:lnTo>
                  <a:pt x="1" y="1155"/>
                </a:lnTo>
                <a:lnTo>
                  <a:pt x="6" y="1093"/>
                </a:lnTo>
                <a:lnTo>
                  <a:pt x="14" y="1032"/>
                </a:lnTo>
                <a:lnTo>
                  <a:pt x="24" y="973"/>
                </a:lnTo>
                <a:lnTo>
                  <a:pt x="38" y="913"/>
                </a:lnTo>
                <a:lnTo>
                  <a:pt x="54" y="855"/>
                </a:lnTo>
                <a:lnTo>
                  <a:pt x="73" y="799"/>
                </a:lnTo>
                <a:lnTo>
                  <a:pt x="95" y="743"/>
                </a:lnTo>
                <a:lnTo>
                  <a:pt x="119" y="690"/>
                </a:lnTo>
                <a:lnTo>
                  <a:pt x="146" y="637"/>
                </a:lnTo>
                <a:lnTo>
                  <a:pt x="176" y="586"/>
                </a:lnTo>
                <a:lnTo>
                  <a:pt x="207" y="537"/>
                </a:lnTo>
                <a:lnTo>
                  <a:pt x="241" y="489"/>
                </a:lnTo>
                <a:lnTo>
                  <a:pt x="277" y="443"/>
                </a:lnTo>
                <a:lnTo>
                  <a:pt x="316" y="399"/>
                </a:lnTo>
                <a:lnTo>
                  <a:pt x="356" y="356"/>
                </a:lnTo>
                <a:lnTo>
                  <a:pt x="398" y="316"/>
                </a:lnTo>
                <a:lnTo>
                  <a:pt x="443" y="277"/>
                </a:lnTo>
                <a:lnTo>
                  <a:pt x="489" y="242"/>
                </a:lnTo>
                <a:lnTo>
                  <a:pt x="536" y="208"/>
                </a:lnTo>
                <a:lnTo>
                  <a:pt x="586" y="176"/>
                </a:lnTo>
                <a:lnTo>
                  <a:pt x="636" y="147"/>
                </a:lnTo>
                <a:lnTo>
                  <a:pt x="690" y="120"/>
                </a:lnTo>
                <a:lnTo>
                  <a:pt x="743" y="96"/>
                </a:lnTo>
                <a:lnTo>
                  <a:pt x="799" y="73"/>
                </a:lnTo>
                <a:lnTo>
                  <a:pt x="855" y="54"/>
                </a:lnTo>
                <a:lnTo>
                  <a:pt x="913" y="38"/>
                </a:lnTo>
                <a:lnTo>
                  <a:pt x="972" y="24"/>
                </a:lnTo>
                <a:lnTo>
                  <a:pt x="1031" y="13"/>
                </a:lnTo>
                <a:lnTo>
                  <a:pt x="1092" y="6"/>
                </a:lnTo>
                <a:lnTo>
                  <a:pt x="1154" y="2"/>
                </a:lnTo>
                <a:lnTo>
                  <a:pt x="121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0" name="Freeform 13"/>
          <p:cNvSpPr/>
          <p:nvPr/>
        </p:nvSpPr>
        <p:spPr bwMode="auto">
          <a:xfrm>
            <a:off x="6578601" y="1952625"/>
            <a:ext cx="747713" cy="425450"/>
          </a:xfrm>
          <a:custGeom>
            <a:avLst/>
            <a:gdLst>
              <a:gd name="T0" fmla="*/ 0 w 2354"/>
              <a:gd name="T1" fmla="*/ 1339 h 1339"/>
              <a:gd name="T2" fmla="*/ 2354 w 2354"/>
              <a:gd name="T3" fmla="*/ 1339 h 1339"/>
              <a:gd name="T4" fmla="*/ 0 w 2354"/>
              <a:gd name="T5" fmla="*/ 0 h 1339"/>
              <a:gd name="T6" fmla="*/ 0 w 2354"/>
              <a:gd name="T7" fmla="*/ 1339 h 1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54" h="1339">
                <a:moveTo>
                  <a:pt x="0" y="1339"/>
                </a:moveTo>
                <a:lnTo>
                  <a:pt x="2354" y="1339"/>
                </a:lnTo>
                <a:lnTo>
                  <a:pt x="0" y="0"/>
                </a:lnTo>
                <a:lnTo>
                  <a:pt x="0" y="1339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1" name="Freeform 14"/>
          <p:cNvSpPr/>
          <p:nvPr/>
        </p:nvSpPr>
        <p:spPr bwMode="auto">
          <a:xfrm>
            <a:off x="4864101" y="5362575"/>
            <a:ext cx="747713" cy="425450"/>
          </a:xfrm>
          <a:custGeom>
            <a:avLst/>
            <a:gdLst>
              <a:gd name="T0" fmla="*/ 2355 w 2355"/>
              <a:gd name="T1" fmla="*/ 0 h 1339"/>
              <a:gd name="T2" fmla="*/ 0 w 2355"/>
              <a:gd name="T3" fmla="*/ 0 h 1339"/>
              <a:gd name="T4" fmla="*/ 2355 w 2355"/>
              <a:gd name="T5" fmla="*/ 1339 h 1339"/>
              <a:gd name="T6" fmla="*/ 2355 w 2355"/>
              <a:gd name="T7" fmla="*/ 0 h 1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55" h="1339">
                <a:moveTo>
                  <a:pt x="2355" y="0"/>
                </a:moveTo>
                <a:lnTo>
                  <a:pt x="0" y="0"/>
                </a:lnTo>
                <a:lnTo>
                  <a:pt x="2355" y="1339"/>
                </a:lnTo>
                <a:lnTo>
                  <a:pt x="235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617383" y="3713870"/>
            <a:ext cx="304272" cy="343072"/>
            <a:chOff x="6775450" y="3722688"/>
            <a:chExt cx="473075" cy="533400"/>
          </a:xfrm>
          <a:solidFill>
            <a:schemeClr val="bg1"/>
          </a:solidFill>
        </p:grpSpPr>
        <p:sp>
          <p:nvSpPr>
            <p:cNvPr id="17" name="Freeform 174"/>
            <p:cNvSpPr>
              <a:spLocks noEditPoints="1"/>
            </p:cNvSpPr>
            <p:nvPr/>
          </p:nvSpPr>
          <p:spPr bwMode="auto">
            <a:xfrm>
              <a:off x="6775450" y="3827463"/>
              <a:ext cx="473075" cy="428625"/>
            </a:xfrm>
            <a:custGeom>
              <a:avLst/>
              <a:gdLst>
                <a:gd name="T0" fmla="*/ 119 w 126"/>
                <a:gd name="T1" fmla="*/ 51 h 114"/>
                <a:gd name="T2" fmla="*/ 118 w 126"/>
                <a:gd name="T3" fmla="*/ 51 h 114"/>
                <a:gd name="T4" fmla="*/ 114 w 126"/>
                <a:gd name="T5" fmla="*/ 40 h 114"/>
                <a:gd name="T6" fmla="*/ 88 w 126"/>
                <a:gd name="T7" fmla="*/ 49 h 114"/>
                <a:gd name="T8" fmla="*/ 48 w 126"/>
                <a:gd name="T9" fmla="*/ 13 h 114"/>
                <a:gd name="T10" fmla="*/ 29 w 126"/>
                <a:gd name="T11" fmla="*/ 2 h 114"/>
                <a:gd name="T12" fmla="*/ 23 w 126"/>
                <a:gd name="T13" fmla="*/ 5 h 114"/>
                <a:gd name="T14" fmla="*/ 23 w 126"/>
                <a:gd name="T15" fmla="*/ 27 h 114"/>
                <a:gd name="T16" fmla="*/ 11 w 126"/>
                <a:gd name="T17" fmla="*/ 46 h 114"/>
                <a:gd name="T18" fmla="*/ 6 w 126"/>
                <a:gd name="T19" fmla="*/ 46 h 114"/>
                <a:gd name="T20" fmla="*/ 0 w 126"/>
                <a:gd name="T21" fmla="*/ 52 h 114"/>
                <a:gd name="T22" fmla="*/ 0 w 126"/>
                <a:gd name="T23" fmla="*/ 64 h 114"/>
                <a:gd name="T24" fmla="*/ 6 w 126"/>
                <a:gd name="T25" fmla="*/ 70 h 114"/>
                <a:gd name="T26" fmla="*/ 11 w 126"/>
                <a:gd name="T27" fmla="*/ 70 h 114"/>
                <a:gd name="T28" fmla="*/ 37 w 126"/>
                <a:gd name="T29" fmla="*/ 98 h 114"/>
                <a:gd name="T30" fmla="*/ 37 w 126"/>
                <a:gd name="T31" fmla="*/ 99 h 114"/>
                <a:gd name="T32" fmla="*/ 37 w 126"/>
                <a:gd name="T33" fmla="*/ 107 h 114"/>
                <a:gd name="T34" fmla="*/ 43 w 126"/>
                <a:gd name="T35" fmla="*/ 114 h 114"/>
                <a:gd name="T36" fmla="*/ 50 w 126"/>
                <a:gd name="T37" fmla="*/ 114 h 114"/>
                <a:gd name="T38" fmla="*/ 56 w 126"/>
                <a:gd name="T39" fmla="*/ 107 h 114"/>
                <a:gd name="T40" fmla="*/ 56 w 126"/>
                <a:gd name="T41" fmla="*/ 104 h 114"/>
                <a:gd name="T42" fmla="*/ 64 w 126"/>
                <a:gd name="T43" fmla="*/ 104 h 114"/>
                <a:gd name="T44" fmla="*/ 70 w 126"/>
                <a:gd name="T45" fmla="*/ 104 h 114"/>
                <a:gd name="T46" fmla="*/ 70 w 126"/>
                <a:gd name="T47" fmla="*/ 107 h 114"/>
                <a:gd name="T48" fmla="*/ 76 w 126"/>
                <a:gd name="T49" fmla="*/ 114 h 114"/>
                <a:gd name="T50" fmla="*/ 83 w 126"/>
                <a:gd name="T51" fmla="*/ 114 h 114"/>
                <a:gd name="T52" fmla="*/ 90 w 126"/>
                <a:gd name="T53" fmla="*/ 107 h 114"/>
                <a:gd name="T54" fmla="*/ 90 w 126"/>
                <a:gd name="T55" fmla="*/ 99 h 114"/>
                <a:gd name="T56" fmla="*/ 90 w 126"/>
                <a:gd name="T57" fmla="*/ 99 h 114"/>
                <a:gd name="T58" fmla="*/ 118 w 126"/>
                <a:gd name="T59" fmla="*/ 64 h 114"/>
                <a:gd name="T60" fmla="*/ 119 w 126"/>
                <a:gd name="T61" fmla="*/ 65 h 114"/>
                <a:gd name="T62" fmla="*/ 126 w 126"/>
                <a:gd name="T63" fmla="*/ 58 h 114"/>
                <a:gd name="T64" fmla="*/ 119 w 126"/>
                <a:gd name="T65" fmla="*/ 51 h 114"/>
                <a:gd name="T66" fmla="*/ 29 w 126"/>
                <a:gd name="T67" fmla="*/ 48 h 114"/>
                <a:gd name="T68" fmla="*/ 23 w 126"/>
                <a:gd name="T69" fmla="*/ 42 h 114"/>
                <a:gd name="T70" fmla="*/ 29 w 126"/>
                <a:gd name="T71" fmla="*/ 36 h 114"/>
                <a:gd name="T72" fmla="*/ 35 w 126"/>
                <a:gd name="T73" fmla="*/ 42 h 114"/>
                <a:gd name="T74" fmla="*/ 29 w 126"/>
                <a:gd name="T75" fmla="*/ 4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14">
                  <a:moveTo>
                    <a:pt x="119" y="51"/>
                  </a:moveTo>
                  <a:cubicBezTo>
                    <a:pt x="119" y="51"/>
                    <a:pt x="118" y="51"/>
                    <a:pt x="118" y="51"/>
                  </a:cubicBezTo>
                  <a:cubicBezTo>
                    <a:pt x="117" y="47"/>
                    <a:pt x="116" y="43"/>
                    <a:pt x="114" y="40"/>
                  </a:cubicBezTo>
                  <a:cubicBezTo>
                    <a:pt x="107" y="45"/>
                    <a:pt x="98" y="49"/>
                    <a:pt x="88" y="49"/>
                  </a:cubicBezTo>
                  <a:cubicBezTo>
                    <a:pt x="67" y="49"/>
                    <a:pt x="50" y="33"/>
                    <a:pt x="48" y="1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6" y="0"/>
                    <a:pt x="23" y="1"/>
                    <a:pt x="23" y="5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7" y="32"/>
                    <a:pt x="13" y="39"/>
                    <a:pt x="11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3" y="46"/>
                    <a:pt x="0" y="49"/>
                    <a:pt x="0" y="52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3" y="70"/>
                    <a:pt x="6" y="70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5" y="82"/>
                    <a:pt x="24" y="92"/>
                    <a:pt x="37" y="98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11"/>
                    <a:pt x="40" y="114"/>
                    <a:pt x="43" y="114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54" y="114"/>
                    <a:pt x="56" y="111"/>
                    <a:pt x="56" y="107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9" y="104"/>
                    <a:pt x="61" y="104"/>
                    <a:pt x="64" y="104"/>
                  </a:cubicBezTo>
                  <a:cubicBezTo>
                    <a:pt x="66" y="104"/>
                    <a:pt x="68" y="104"/>
                    <a:pt x="70" y="104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0" y="111"/>
                    <a:pt x="73" y="114"/>
                    <a:pt x="76" y="114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87" y="114"/>
                    <a:pt x="90" y="111"/>
                    <a:pt x="90" y="107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105" y="92"/>
                    <a:pt x="115" y="79"/>
                    <a:pt x="118" y="64"/>
                  </a:cubicBezTo>
                  <a:cubicBezTo>
                    <a:pt x="118" y="65"/>
                    <a:pt x="119" y="65"/>
                    <a:pt x="119" y="65"/>
                  </a:cubicBezTo>
                  <a:cubicBezTo>
                    <a:pt x="123" y="65"/>
                    <a:pt x="126" y="62"/>
                    <a:pt x="126" y="58"/>
                  </a:cubicBezTo>
                  <a:cubicBezTo>
                    <a:pt x="126" y="54"/>
                    <a:pt x="123" y="51"/>
                    <a:pt x="119" y="51"/>
                  </a:cubicBezTo>
                  <a:close/>
                  <a:moveTo>
                    <a:pt x="29" y="48"/>
                  </a:moveTo>
                  <a:cubicBezTo>
                    <a:pt x="25" y="48"/>
                    <a:pt x="23" y="45"/>
                    <a:pt x="23" y="42"/>
                  </a:cubicBezTo>
                  <a:cubicBezTo>
                    <a:pt x="23" y="38"/>
                    <a:pt x="25" y="36"/>
                    <a:pt x="29" y="36"/>
                  </a:cubicBezTo>
                  <a:cubicBezTo>
                    <a:pt x="32" y="36"/>
                    <a:pt x="35" y="38"/>
                    <a:pt x="35" y="42"/>
                  </a:cubicBezTo>
                  <a:cubicBezTo>
                    <a:pt x="35" y="45"/>
                    <a:pt x="32" y="48"/>
                    <a:pt x="29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8" name="Freeform 175"/>
            <p:cNvSpPr>
              <a:spLocks noEditPoints="1"/>
            </p:cNvSpPr>
            <p:nvPr/>
          </p:nvSpPr>
          <p:spPr bwMode="auto">
            <a:xfrm>
              <a:off x="6970713" y="3722688"/>
              <a:ext cx="269875" cy="274638"/>
            </a:xfrm>
            <a:custGeom>
              <a:avLst/>
              <a:gdLst>
                <a:gd name="T0" fmla="*/ 36 w 72"/>
                <a:gd name="T1" fmla="*/ 73 h 73"/>
                <a:gd name="T2" fmla="*/ 72 w 72"/>
                <a:gd name="T3" fmla="*/ 37 h 73"/>
                <a:gd name="T4" fmla="*/ 36 w 72"/>
                <a:gd name="T5" fmla="*/ 0 h 73"/>
                <a:gd name="T6" fmla="*/ 0 w 72"/>
                <a:gd name="T7" fmla="*/ 37 h 73"/>
                <a:gd name="T8" fmla="*/ 36 w 72"/>
                <a:gd name="T9" fmla="*/ 73 h 73"/>
                <a:gd name="T10" fmla="*/ 34 w 72"/>
                <a:gd name="T11" fmla="*/ 38 h 73"/>
                <a:gd name="T12" fmla="*/ 25 w 72"/>
                <a:gd name="T13" fmla="*/ 28 h 73"/>
                <a:gd name="T14" fmla="*/ 34 w 72"/>
                <a:gd name="T15" fmla="*/ 19 h 73"/>
                <a:gd name="T16" fmla="*/ 34 w 72"/>
                <a:gd name="T17" fmla="*/ 14 h 73"/>
                <a:gd name="T18" fmla="*/ 39 w 72"/>
                <a:gd name="T19" fmla="*/ 14 h 73"/>
                <a:gd name="T20" fmla="*/ 39 w 72"/>
                <a:gd name="T21" fmla="*/ 19 h 73"/>
                <a:gd name="T22" fmla="*/ 47 w 72"/>
                <a:gd name="T23" fmla="*/ 20 h 73"/>
                <a:gd name="T24" fmla="*/ 45 w 72"/>
                <a:gd name="T25" fmla="*/ 26 h 73"/>
                <a:gd name="T26" fmla="*/ 37 w 72"/>
                <a:gd name="T27" fmla="*/ 24 h 73"/>
                <a:gd name="T28" fmla="*/ 33 w 72"/>
                <a:gd name="T29" fmla="*/ 27 h 73"/>
                <a:gd name="T30" fmla="*/ 39 w 72"/>
                <a:gd name="T31" fmla="*/ 32 h 73"/>
                <a:gd name="T32" fmla="*/ 48 w 72"/>
                <a:gd name="T33" fmla="*/ 42 h 73"/>
                <a:gd name="T34" fmla="*/ 39 w 72"/>
                <a:gd name="T35" fmla="*/ 52 h 73"/>
                <a:gd name="T36" fmla="*/ 39 w 72"/>
                <a:gd name="T37" fmla="*/ 57 h 73"/>
                <a:gd name="T38" fmla="*/ 33 w 72"/>
                <a:gd name="T39" fmla="*/ 57 h 73"/>
                <a:gd name="T40" fmla="*/ 33 w 72"/>
                <a:gd name="T41" fmla="*/ 52 h 73"/>
                <a:gd name="T42" fmla="*/ 24 w 72"/>
                <a:gd name="T43" fmla="*/ 50 h 73"/>
                <a:gd name="T44" fmla="*/ 26 w 72"/>
                <a:gd name="T45" fmla="*/ 44 h 73"/>
                <a:gd name="T46" fmla="*/ 35 w 72"/>
                <a:gd name="T47" fmla="*/ 46 h 73"/>
                <a:gd name="T48" fmla="*/ 40 w 72"/>
                <a:gd name="T49" fmla="*/ 43 h 73"/>
                <a:gd name="T50" fmla="*/ 34 w 72"/>
                <a:gd name="T51" fmla="*/ 3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" h="73">
                  <a:moveTo>
                    <a:pt x="36" y="73"/>
                  </a:moveTo>
                  <a:cubicBezTo>
                    <a:pt x="56" y="73"/>
                    <a:pt x="72" y="57"/>
                    <a:pt x="72" y="37"/>
                  </a:cubicBezTo>
                  <a:cubicBezTo>
                    <a:pt x="72" y="17"/>
                    <a:pt x="5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57"/>
                    <a:pt x="16" y="73"/>
                    <a:pt x="36" y="73"/>
                  </a:cubicBezTo>
                  <a:close/>
                  <a:moveTo>
                    <a:pt x="34" y="38"/>
                  </a:moveTo>
                  <a:cubicBezTo>
                    <a:pt x="28" y="36"/>
                    <a:pt x="25" y="34"/>
                    <a:pt x="25" y="28"/>
                  </a:cubicBezTo>
                  <a:cubicBezTo>
                    <a:pt x="25" y="24"/>
                    <a:pt x="28" y="20"/>
                    <a:pt x="34" y="19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2" y="19"/>
                    <a:pt x="45" y="19"/>
                    <a:pt x="47" y="2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4" y="26"/>
                    <a:pt x="41" y="24"/>
                    <a:pt x="37" y="24"/>
                  </a:cubicBezTo>
                  <a:cubicBezTo>
                    <a:pt x="34" y="24"/>
                    <a:pt x="33" y="26"/>
                    <a:pt x="33" y="27"/>
                  </a:cubicBezTo>
                  <a:cubicBezTo>
                    <a:pt x="33" y="29"/>
                    <a:pt x="35" y="30"/>
                    <a:pt x="39" y="32"/>
                  </a:cubicBezTo>
                  <a:cubicBezTo>
                    <a:pt x="46" y="34"/>
                    <a:pt x="48" y="37"/>
                    <a:pt x="48" y="42"/>
                  </a:cubicBezTo>
                  <a:cubicBezTo>
                    <a:pt x="48" y="47"/>
                    <a:pt x="45" y="51"/>
                    <a:pt x="39" y="52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0" y="52"/>
                    <a:pt x="26" y="51"/>
                    <a:pt x="24" y="50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8" y="45"/>
                    <a:pt x="31" y="46"/>
                    <a:pt x="35" y="46"/>
                  </a:cubicBezTo>
                  <a:cubicBezTo>
                    <a:pt x="38" y="46"/>
                    <a:pt x="40" y="45"/>
                    <a:pt x="40" y="43"/>
                  </a:cubicBezTo>
                  <a:cubicBezTo>
                    <a:pt x="40" y="41"/>
                    <a:pt x="38" y="39"/>
                    <a:pt x="3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19" name="Freeform 49"/>
          <p:cNvSpPr>
            <a:spLocks noEditPoints="1"/>
          </p:cNvSpPr>
          <p:nvPr/>
        </p:nvSpPr>
        <p:spPr bwMode="auto">
          <a:xfrm>
            <a:off x="3605131" y="2241992"/>
            <a:ext cx="328777" cy="270578"/>
          </a:xfrm>
          <a:custGeom>
            <a:avLst/>
            <a:gdLst>
              <a:gd name="T0" fmla="*/ 123 w 136"/>
              <a:gd name="T1" fmla="*/ 22 h 112"/>
              <a:gd name="T2" fmla="*/ 92 w 136"/>
              <a:gd name="T3" fmla="*/ 22 h 112"/>
              <a:gd name="T4" fmla="*/ 92 w 136"/>
              <a:gd name="T5" fmla="*/ 14 h 112"/>
              <a:gd name="T6" fmla="*/ 79 w 136"/>
              <a:gd name="T7" fmla="*/ 0 h 112"/>
              <a:gd name="T8" fmla="*/ 57 w 136"/>
              <a:gd name="T9" fmla="*/ 0 h 112"/>
              <a:gd name="T10" fmla="*/ 44 w 136"/>
              <a:gd name="T11" fmla="*/ 14 h 112"/>
              <a:gd name="T12" fmla="*/ 44 w 136"/>
              <a:gd name="T13" fmla="*/ 22 h 112"/>
              <a:gd name="T14" fmla="*/ 12 w 136"/>
              <a:gd name="T15" fmla="*/ 22 h 112"/>
              <a:gd name="T16" fmla="*/ 0 w 136"/>
              <a:gd name="T17" fmla="*/ 34 h 112"/>
              <a:gd name="T18" fmla="*/ 0 w 136"/>
              <a:gd name="T19" fmla="*/ 99 h 112"/>
              <a:gd name="T20" fmla="*/ 12 w 136"/>
              <a:gd name="T21" fmla="*/ 112 h 112"/>
              <a:gd name="T22" fmla="*/ 123 w 136"/>
              <a:gd name="T23" fmla="*/ 112 h 112"/>
              <a:gd name="T24" fmla="*/ 136 w 136"/>
              <a:gd name="T25" fmla="*/ 99 h 112"/>
              <a:gd name="T26" fmla="*/ 136 w 136"/>
              <a:gd name="T27" fmla="*/ 34 h 112"/>
              <a:gd name="T28" fmla="*/ 123 w 136"/>
              <a:gd name="T29" fmla="*/ 22 h 112"/>
              <a:gd name="T30" fmla="*/ 22 w 136"/>
              <a:gd name="T31" fmla="*/ 104 h 112"/>
              <a:gd name="T32" fmla="*/ 22 w 136"/>
              <a:gd name="T33" fmla="*/ 29 h 112"/>
              <a:gd name="T34" fmla="*/ 39 w 136"/>
              <a:gd name="T35" fmla="*/ 29 h 112"/>
              <a:gd name="T36" fmla="*/ 39 w 136"/>
              <a:gd name="T37" fmla="*/ 104 h 112"/>
              <a:gd name="T38" fmla="*/ 22 w 136"/>
              <a:gd name="T39" fmla="*/ 104 h 112"/>
              <a:gd name="T40" fmla="*/ 83 w 136"/>
              <a:gd name="T41" fmla="*/ 22 h 112"/>
              <a:gd name="T42" fmla="*/ 52 w 136"/>
              <a:gd name="T43" fmla="*/ 22 h 112"/>
              <a:gd name="T44" fmla="*/ 52 w 136"/>
              <a:gd name="T45" fmla="*/ 14 h 112"/>
              <a:gd name="T46" fmla="*/ 57 w 136"/>
              <a:gd name="T47" fmla="*/ 9 h 112"/>
              <a:gd name="T48" fmla="*/ 79 w 136"/>
              <a:gd name="T49" fmla="*/ 9 h 112"/>
              <a:gd name="T50" fmla="*/ 83 w 136"/>
              <a:gd name="T51" fmla="*/ 14 h 112"/>
              <a:gd name="T52" fmla="*/ 83 w 136"/>
              <a:gd name="T53" fmla="*/ 22 h 112"/>
              <a:gd name="T54" fmla="*/ 96 w 136"/>
              <a:gd name="T55" fmla="*/ 104 h 112"/>
              <a:gd name="T56" fmla="*/ 96 w 136"/>
              <a:gd name="T57" fmla="*/ 29 h 112"/>
              <a:gd name="T58" fmla="*/ 114 w 136"/>
              <a:gd name="T59" fmla="*/ 29 h 112"/>
              <a:gd name="T60" fmla="*/ 114 w 136"/>
              <a:gd name="T61" fmla="*/ 104 h 112"/>
              <a:gd name="T62" fmla="*/ 96 w 136"/>
              <a:gd name="T63" fmla="*/ 10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6" h="112">
                <a:moveTo>
                  <a:pt x="123" y="22"/>
                </a:moveTo>
                <a:cubicBezTo>
                  <a:pt x="92" y="22"/>
                  <a:pt x="92" y="22"/>
                  <a:pt x="92" y="22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6"/>
                  <a:pt x="86" y="0"/>
                  <a:pt x="79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0" y="0"/>
                  <a:pt x="44" y="6"/>
                  <a:pt x="44" y="14"/>
                </a:cubicBezTo>
                <a:cubicBezTo>
                  <a:pt x="44" y="22"/>
                  <a:pt x="44" y="22"/>
                  <a:pt x="44" y="22"/>
                </a:cubicBez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27"/>
                  <a:pt x="0" y="34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106"/>
                  <a:pt x="5" y="112"/>
                  <a:pt x="12" y="112"/>
                </a:cubicBezTo>
                <a:cubicBezTo>
                  <a:pt x="123" y="112"/>
                  <a:pt x="123" y="112"/>
                  <a:pt x="123" y="112"/>
                </a:cubicBezTo>
                <a:cubicBezTo>
                  <a:pt x="130" y="112"/>
                  <a:pt x="136" y="106"/>
                  <a:pt x="136" y="99"/>
                </a:cubicBezTo>
                <a:cubicBezTo>
                  <a:pt x="136" y="34"/>
                  <a:pt x="136" y="34"/>
                  <a:pt x="136" y="34"/>
                </a:cubicBezTo>
                <a:cubicBezTo>
                  <a:pt x="136" y="27"/>
                  <a:pt x="130" y="22"/>
                  <a:pt x="123" y="22"/>
                </a:cubicBezTo>
                <a:close/>
                <a:moveTo>
                  <a:pt x="22" y="104"/>
                </a:moveTo>
                <a:cubicBezTo>
                  <a:pt x="22" y="29"/>
                  <a:pt x="22" y="29"/>
                  <a:pt x="22" y="29"/>
                </a:cubicBezTo>
                <a:cubicBezTo>
                  <a:pt x="39" y="29"/>
                  <a:pt x="39" y="29"/>
                  <a:pt x="39" y="29"/>
                </a:cubicBezTo>
                <a:cubicBezTo>
                  <a:pt x="39" y="104"/>
                  <a:pt x="39" y="104"/>
                  <a:pt x="39" y="104"/>
                </a:cubicBezTo>
                <a:lnTo>
                  <a:pt x="22" y="104"/>
                </a:lnTo>
                <a:close/>
                <a:moveTo>
                  <a:pt x="83" y="22"/>
                </a:moveTo>
                <a:cubicBezTo>
                  <a:pt x="52" y="22"/>
                  <a:pt x="52" y="22"/>
                  <a:pt x="52" y="22"/>
                </a:cubicBezTo>
                <a:cubicBezTo>
                  <a:pt x="52" y="14"/>
                  <a:pt x="52" y="14"/>
                  <a:pt x="52" y="14"/>
                </a:cubicBezTo>
                <a:cubicBezTo>
                  <a:pt x="52" y="11"/>
                  <a:pt x="54" y="9"/>
                  <a:pt x="57" y="9"/>
                </a:cubicBezTo>
                <a:cubicBezTo>
                  <a:pt x="79" y="9"/>
                  <a:pt x="79" y="9"/>
                  <a:pt x="79" y="9"/>
                </a:cubicBezTo>
                <a:cubicBezTo>
                  <a:pt x="81" y="9"/>
                  <a:pt x="83" y="11"/>
                  <a:pt x="83" y="14"/>
                </a:cubicBezTo>
                <a:lnTo>
                  <a:pt x="83" y="22"/>
                </a:lnTo>
                <a:close/>
                <a:moveTo>
                  <a:pt x="96" y="104"/>
                </a:moveTo>
                <a:cubicBezTo>
                  <a:pt x="96" y="29"/>
                  <a:pt x="96" y="29"/>
                  <a:pt x="96" y="29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4" y="104"/>
                  <a:pt x="114" y="104"/>
                  <a:pt x="114" y="104"/>
                </a:cubicBezTo>
                <a:lnTo>
                  <a:pt x="96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8246218" y="3037690"/>
            <a:ext cx="350940" cy="264948"/>
            <a:chOff x="9344026" y="4991101"/>
            <a:chExt cx="239713" cy="180975"/>
          </a:xfrm>
          <a:solidFill>
            <a:schemeClr val="bg1"/>
          </a:solidFill>
        </p:grpSpPr>
        <p:sp>
          <p:nvSpPr>
            <p:cNvPr id="21" name="Freeform 271"/>
            <p:cNvSpPr/>
            <p:nvPr/>
          </p:nvSpPr>
          <p:spPr bwMode="auto">
            <a:xfrm>
              <a:off x="9344026" y="5141913"/>
              <a:ext cx="239713" cy="30163"/>
            </a:xfrm>
            <a:custGeom>
              <a:avLst/>
              <a:gdLst>
                <a:gd name="T0" fmla="*/ 60 w 64"/>
                <a:gd name="T1" fmla="*/ 0 h 8"/>
                <a:gd name="T2" fmla="*/ 4 w 64"/>
                <a:gd name="T3" fmla="*/ 0 h 8"/>
                <a:gd name="T4" fmla="*/ 0 w 64"/>
                <a:gd name="T5" fmla="*/ 4 h 8"/>
                <a:gd name="T6" fmla="*/ 4 w 64"/>
                <a:gd name="T7" fmla="*/ 8 h 8"/>
                <a:gd name="T8" fmla="*/ 60 w 64"/>
                <a:gd name="T9" fmla="*/ 8 h 8"/>
                <a:gd name="T10" fmla="*/ 64 w 64"/>
                <a:gd name="T11" fmla="*/ 4 h 8"/>
                <a:gd name="T12" fmla="*/ 60 w 64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">
                  <a:moveTo>
                    <a:pt x="6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2" y="8"/>
                    <a:pt x="64" y="6"/>
                    <a:pt x="64" y="4"/>
                  </a:cubicBezTo>
                  <a:cubicBezTo>
                    <a:pt x="64" y="2"/>
                    <a:pt x="62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2" name="Freeform 272"/>
            <p:cNvSpPr>
              <a:spLocks noEditPoints="1"/>
            </p:cNvSpPr>
            <p:nvPr/>
          </p:nvSpPr>
          <p:spPr bwMode="auto">
            <a:xfrm>
              <a:off x="9388476" y="4991101"/>
              <a:ext cx="195263" cy="134938"/>
            </a:xfrm>
            <a:custGeom>
              <a:avLst/>
              <a:gdLst>
                <a:gd name="T0" fmla="*/ 8 w 52"/>
                <a:gd name="T1" fmla="*/ 36 h 36"/>
                <a:gd name="T2" fmla="*/ 32 w 52"/>
                <a:gd name="T3" fmla="*/ 36 h 36"/>
                <a:gd name="T4" fmla="*/ 40 w 52"/>
                <a:gd name="T5" fmla="*/ 28 h 36"/>
                <a:gd name="T6" fmla="*/ 52 w 52"/>
                <a:gd name="T7" fmla="*/ 16 h 36"/>
                <a:gd name="T8" fmla="*/ 40 w 52"/>
                <a:gd name="T9" fmla="*/ 4 h 36"/>
                <a:gd name="T10" fmla="*/ 40 w 52"/>
                <a:gd name="T11" fmla="*/ 0 h 36"/>
                <a:gd name="T12" fmla="*/ 0 w 52"/>
                <a:gd name="T13" fmla="*/ 0 h 36"/>
                <a:gd name="T14" fmla="*/ 0 w 52"/>
                <a:gd name="T15" fmla="*/ 28 h 36"/>
                <a:gd name="T16" fmla="*/ 8 w 52"/>
                <a:gd name="T17" fmla="*/ 36 h 36"/>
                <a:gd name="T18" fmla="*/ 48 w 52"/>
                <a:gd name="T19" fmla="*/ 16 h 36"/>
                <a:gd name="T20" fmla="*/ 40 w 52"/>
                <a:gd name="T21" fmla="*/ 24 h 36"/>
                <a:gd name="T22" fmla="*/ 40 w 52"/>
                <a:gd name="T23" fmla="*/ 8 h 36"/>
                <a:gd name="T24" fmla="*/ 48 w 52"/>
                <a:gd name="T25" fmla="*/ 16 h 36"/>
                <a:gd name="T26" fmla="*/ 4 w 52"/>
                <a:gd name="T27" fmla="*/ 4 h 36"/>
                <a:gd name="T28" fmla="*/ 8 w 52"/>
                <a:gd name="T29" fmla="*/ 4 h 36"/>
                <a:gd name="T30" fmla="*/ 8 w 52"/>
                <a:gd name="T31" fmla="*/ 32 h 36"/>
                <a:gd name="T32" fmla="*/ 4 w 52"/>
                <a:gd name="T33" fmla="*/ 28 h 36"/>
                <a:gd name="T34" fmla="*/ 4 w 52"/>
                <a:gd name="T35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36">
                  <a:moveTo>
                    <a:pt x="8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6" y="36"/>
                    <a:pt x="40" y="32"/>
                    <a:pt x="40" y="28"/>
                  </a:cubicBezTo>
                  <a:cubicBezTo>
                    <a:pt x="47" y="28"/>
                    <a:pt x="52" y="23"/>
                    <a:pt x="52" y="16"/>
                  </a:cubicBezTo>
                  <a:cubicBezTo>
                    <a:pt x="52" y="9"/>
                    <a:pt x="47" y="4"/>
                    <a:pt x="40" y="4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2"/>
                    <a:pt x="4" y="36"/>
                    <a:pt x="8" y="36"/>
                  </a:cubicBezTo>
                  <a:close/>
                  <a:moveTo>
                    <a:pt x="48" y="16"/>
                  </a:moveTo>
                  <a:cubicBezTo>
                    <a:pt x="48" y="20"/>
                    <a:pt x="44" y="24"/>
                    <a:pt x="40" y="24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4" y="8"/>
                    <a:pt x="48" y="12"/>
                    <a:pt x="48" y="16"/>
                  </a:cubicBezTo>
                  <a:close/>
                  <a:moveTo>
                    <a:pt x="4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2"/>
                    <a:pt x="4" y="30"/>
                    <a:pt x="4" y="28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259764" y="4508445"/>
            <a:ext cx="319106" cy="262048"/>
            <a:chOff x="3188335" y="2400396"/>
            <a:chExt cx="479426" cy="393701"/>
          </a:xfrm>
          <a:solidFill>
            <a:schemeClr val="bg1"/>
          </a:solidFill>
          <a:effectLst/>
        </p:grpSpPr>
        <p:sp>
          <p:nvSpPr>
            <p:cNvPr id="24" name="Freeform 47"/>
            <p:cNvSpPr/>
            <p:nvPr/>
          </p:nvSpPr>
          <p:spPr bwMode="auto">
            <a:xfrm>
              <a:off x="3221673" y="2424209"/>
              <a:ext cx="374650" cy="369888"/>
            </a:xfrm>
            <a:custGeom>
              <a:avLst/>
              <a:gdLst>
                <a:gd name="T0" fmla="*/ 0 w 152"/>
                <a:gd name="T1" fmla="*/ 55 h 149"/>
                <a:gd name="T2" fmla="*/ 46 w 152"/>
                <a:gd name="T3" fmla="*/ 59 h 149"/>
                <a:gd name="T4" fmla="*/ 46 w 152"/>
                <a:gd name="T5" fmla="*/ 60 h 149"/>
                <a:gd name="T6" fmla="*/ 55 w 152"/>
                <a:gd name="T7" fmla="*/ 74 h 149"/>
                <a:gd name="T8" fmla="*/ 20 w 152"/>
                <a:gd name="T9" fmla="*/ 138 h 149"/>
                <a:gd name="T10" fmla="*/ 19 w 152"/>
                <a:gd name="T11" fmla="*/ 138 h 149"/>
                <a:gd name="T12" fmla="*/ 14 w 152"/>
                <a:gd name="T13" fmla="*/ 143 h 149"/>
                <a:gd name="T14" fmla="*/ 19 w 152"/>
                <a:gd name="T15" fmla="*/ 149 h 149"/>
                <a:gd name="T16" fmla="*/ 29 w 152"/>
                <a:gd name="T17" fmla="*/ 149 h 149"/>
                <a:gd name="T18" fmla="*/ 35 w 152"/>
                <a:gd name="T19" fmla="*/ 143 h 149"/>
                <a:gd name="T20" fmla="*/ 30 w 152"/>
                <a:gd name="T21" fmla="*/ 138 h 149"/>
                <a:gd name="T22" fmla="*/ 67 w 152"/>
                <a:gd name="T23" fmla="*/ 75 h 149"/>
                <a:gd name="T24" fmla="*/ 68 w 152"/>
                <a:gd name="T25" fmla="*/ 75 h 149"/>
                <a:gd name="T26" fmla="*/ 97 w 152"/>
                <a:gd name="T27" fmla="*/ 139 h 149"/>
                <a:gd name="T28" fmla="*/ 93 w 152"/>
                <a:gd name="T29" fmla="*/ 144 h 149"/>
                <a:gd name="T30" fmla="*/ 99 w 152"/>
                <a:gd name="T31" fmla="*/ 149 h 149"/>
                <a:gd name="T32" fmla="*/ 109 w 152"/>
                <a:gd name="T33" fmla="*/ 149 h 149"/>
                <a:gd name="T34" fmla="*/ 115 w 152"/>
                <a:gd name="T35" fmla="*/ 144 h 149"/>
                <a:gd name="T36" fmla="*/ 110 w 152"/>
                <a:gd name="T37" fmla="*/ 138 h 149"/>
                <a:gd name="T38" fmla="*/ 79 w 152"/>
                <a:gd name="T39" fmla="*/ 73 h 149"/>
                <a:gd name="T40" fmla="*/ 86 w 152"/>
                <a:gd name="T41" fmla="*/ 63 h 149"/>
                <a:gd name="T42" fmla="*/ 152 w 152"/>
                <a:gd name="T43" fmla="*/ 69 h 149"/>
                <a:gd name="T44" fmla="*/ 152 w 152"/>
                <a:gd name="T45" fmla="*/ 0 h 149"/>
                <a:gd name="T46" fmla="*/ 0 w 152"/>
                <a:gd name="T47" fmla="*/ 26 h 149"/>
                <a:gd name="T48" fmla="*/ 0 w 152"/>
                <a:gd name="T49" fmla="*/ 5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2" h="149">
                  <a:moveTo>
                    <a:pt x="0" y="55"/>
                  </a:moveTo>
                  <a:cubicBezTo>
                    <a:pt x="46" y="59"/>
                    <a:pt x="46" y="59"/>
                    <a:pt x="46" y="59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66"/>
                    <a:pt x="50" y="72"/>
                    <a:pt x="55" y="74"/>
                  </a:cubicBezTo>
                  <a:cubicBezTo>
                    <a:pt x="41" y="100"/>
                    <a:pt x="24" y="129"/>
                    <a:pt x="20" y="138"/>
                  </a:cubicBezTo>
                  <a:cubicBezTo>
                    <a:pt x="19" y="138"/>
                    <a:pt x="19" y="138"/>
                    <a:pt x="19" y="138"/>
                  </a:cubicBezTo>
                  <a:cubicBezTo>
                    <a:pt x="16" y="138"/>
                    <a:pt x="14" y="140"/>
                    <a:pt x="14" y="143"/>
                  </a:cubicBezTo>
                  <a:cubicBezTo>
                    <a:pt x="14" y="146"/>
                    <a:pt x="16" y="149"/>
                    <a:pt x="19" y="149"/>
                  </a:cubicBezTo>
                  <a:cubicBezTo>
                    <a:pt x="29" y="149"/>
                    <a:pt x="29" y="149"/>
                    <a:pt x="29" y="149"/>
                  </a:cubicBezTo>
                  <a:cubicBezTo>
                    <a:pt x="32" y="149"/>
                    <a:pt x="35" y="146"/>
                    <a:pt x="35" y="143"/>
                  </a:cubicBezTo>
                  <a:cubicBezTo>
                    <a:pt x="35" y="141"/>
                    <a:pt x="33" y="139"/>
                    <a:pt x="30" y="138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68" y="75"/>
                    <a:pt x="68" y="75"/>
                    <a:pt x="68" y="75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5" y="140"/>
                    <a:pt x="93" y="141"/>
                    <a:pt x="93" y="144"/>
                  </a:cubicBezTo>
                  <a:cubicBezTo>
                    <a:pt x="93" y="146"/>
                    <a:pt x="96" y="149"/>
                    <a:pt x="99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12" y="149"/>
                    <a:pt x="115" y="146"/>
                    <a:pt x="115" y="144"/>
                  </a:cubicBezTo>
                  <a:cubicBezTo>
                    <a:pt x="115" y="141"/>
                    <a:pt x="113" y="139"/>
                    <a:pt x="110" y="138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82" y="71"/>
                    <a:pt x="85" y="67"/>
                    <a:pt x="86" y="63"/>
                  </a:cubicBezTo>
                  <a:cubicBezTo>
                    <a:pt x="152" y="69"/>
                    <a:pt x="152" y="69"/>
                    <a:pt x="152" y="69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0" y="26"/>
                    <a:pt x="0" y="26"/>
                    <a:pt x="0" y="26"/>
                  </a:cubicBez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5" name="Freeform 48"/>
            <p:cNvSpPr/>
            <p:nvPr/>
          </p:nvSpPr>
          <p:spPr bwMode="auto">
            <a:xfrm>
              <a:off x="3609023" y="2400396"/>
              <a:ext cx="58738" cy="219075"/>
            </a:xfrm>
            <a:custGeom>
              <a:avLst/>
              <a:gdLst>
                <a:gd name="T0" fmla="*/ 12 w 24"/>
                <a:gd name="T1" fmla="*/ 0 h 89"/>
                <a:gd name="T2" fmla="*/ 0 w 24"/>
                <a:gd name="T3" fmla="*/ 12 h 89"/>
                <a:gd name="T4" fmla="*/ 0 w 24"/>
                <a:gd name="T5" fmla="*/ 77 h 89"/>
                <a:gd name="T6" fmla="*/ 12 w 24"/>
                <a:gd name="T7" fmla="*/ 89 h 89"/>
                <a:gd name="T8" fmla="*/ 24 w 24"/>
                <a:gd name="T9" fmla="*/ 77 h 89"/>
                <a:gd name="T10" fmla="*/ 24 w 24"/>
                <a:gd name="T11" fmla="*/ 12 h 89"/>
                <a:gd name="T12" fmla="*/ 12 w 24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89">
                  <a:moveTo>
                    <a:pt x="12" y="0"/>
                  </a:moveTo>
                  <a:cubicBezTo>
                    <a:pt x="6" y="0"/>
                    <a:pt x="0" y="6"/>
                    <a:pt x="0" y="12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4"/>
                    <a:pt x="6" y="89"/>
                    <a:pt x="12" y="89"/>
                  </a:cubicBezTo>
                  <a:cubicBezTo>
                    <a:pt x="19" y="89"/>
                    <a:pt x="24" y="84"/>
                    <a:pt x="24" y="77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6"/>
                    <a:pt x="19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6" name="Freeform 49"/>
            <p:cNvSpPr/>
            <p:nvPr/>
          </p:nvSpPr>
          <p:spPr bwMode="auto">
            <a:xfrm>
              <a:off x="3188335" y="2486121"/>
              <a:ext cx="20638" cy="79375"/>
            </a:xfrm>
            <a:custGeom>
              <a:avLst/>
              <a:gdLst>
                <a:gd name="T0" fmla="*/ 4 w 8"/>
                <a:gd name="T1" fmla="*/ 0 h 32"/>
                <a:gd name="T2" fmla="*/ 0 w 8"/>
                <a:gd name="T3" fmla="*/ 4 h 32"/>
                <a:gd name="T4" fmla="*/ 0 w 8"/>
                <a:gd name="T5" fmla="*/ 28 h 32"/>
                <a:gd name="T6" fmla="*/ 4 w 8"/>
                <a:gd name="T7" fmla="*/ 32 h 32"/>
                <a:gd name="T8" fmla="*/ 8 w 8"/>
                <a:gd name="T9" fmla="*/ 28 h 32"/>
                <a:gd name="T10" fmla="*/ 8 w 8"/>
                <a:gd name="T11" fmla="*/ 4 h 32"/>
                <a:gd name="T12" fmla="*/ 4 w 8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2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7" y="32"/>
                    <a:pt x="8" y="30"/>
                    <a:pt x="8" y="28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27" name="Rectangle 30"/>
          <p:cNvSpPr/>
          <p:nvPr/>
        </p:nvSpPr>
        <p:spPr>
          <a:xfrm>
            <a:off x="5065743" y="2568377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28" name="Rectangle 30"/>
          <p:cNvSpPr/>
          <p:nvPr/>
        </p:nvSpPr>
        <p:spPr>
          <a:xfrm>
            <a:off x="5065743" y="4102736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29" name="Rectangle 30"/>
          <p:cNvSpPr/>
          <p:nvPr/>
        </p:nvSpPr>
        <p:spPr>
          <a:xfrm>
            <a:off x="6157884" y="3324701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30" name="Rectangle 30"/>
          <p:cNvSpPr/>
          <p:nvPr/>
        </p:nvSpPr>
        <p:spPr>
          <a:xfrm>
            <a:off x="6157884" y="4837706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31" name="Rectangle 29"/>
          <p:cNvSpPr/>
          <p:nvPr/>
        </p:nvSpPr>
        <p:spPr>
          <a:xfrm>
            <a:off x="9131300" y="3013341"/>
            <a:ext cx="1884030" cy="831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2" name="Rectangle 30"/>
          <p:cNvSpPr/>
          <p:nvPr/>
        </p:nvSpPr>
        <p:spPr>
          <a:xfrm>
            <a:off x="9131300" y="2692098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33" name="Rectangle 29"/>
          <p:cNvSpPr/>
          <p:nvPr/>
        </p:nvSpPr>
        <p:spPr>
          <a:xfrm>
            <a:off x="9131300" y="4593206"/>
            <a:ext cx="1884030" cy="831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4" name="Rectangle 30"/>
          <p:cNvSpPr/>
          <p:nvPr/>
        </p:nvSpPr>
        <p:spPr>
          <a:xfrm>
            <a:off x="9131300" y="4271963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35" name="Rectangle 29"/>
          <p:cNvSpPr/>
          <p:nvPr/>
        </p:nvSpPr>
        <p:spPr>
          <a:xfrm>
            <a:off x="1172134" y="2201394"/>
            <a:ext cx="1884030" cy="831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6" name="Rectangle 30"/>
          <p:cNvSpPr/>
          <p:nvPr/>
        </p:nvSpPr>
        <p:spPr>
          <a:xfrm>
            <a:off x="1969383" y="1880151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37" name="Rectangle 29"/>
          <p:cNvSpPr/>
          <p:nvPr/>
        </p:nvSpPr>
        <p:spPr>
          <a:xfrm>
            <a:off x="1172134" y="3781259"/>
            <a:ext cx="1884030" cy="831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8" name="Rectangle 30"/>
          <p:cNvSpPr/>
          <p:nvPr/>
        </p:nvSpPr>
        <p:spPr>
          <a:xfrm>
            <a:off x="1969383" y="3460016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8938699" y="4032311"/>
            <a:ext cx="2901389" cy="2422658"/>
            <a:chOff x="3447659" y="1166476"/>
            <a:chExt cx="5633316" cy="4820323"/>
          </a:xfrm>
        </p:grpSpPr>
        <p:sp>
          <p:nvSpPr>
            <p:cNvPr id="11" name="矩形 8"/>
            <p:cNvSpPr/>
            <p:nvPr/>
          </p:nvSpPr>
          <p:spPr>
            <a:xfrm>
              <a:off x="4341174" y="1271293"/>
              <a:ext cx="3124200" cy="3676651"/>
            </a:xfrm>
            <a:custGeom>
              <a:avLst/>
              <a:gdLst>
                <a:gd name="connsiteX0" fmla="*/ 0 w 3148013"/>
                <a:gd name="connsiteY0" fmla="*/ 0 h 2562225"/>
                <a:gd name="connsiteX1" fmla="*/ 3148013 w 3148013"/>
                <a:gd name="connsiteY1" fmla="*/ 0 h 2562225"/>
                <a:gd name="connsiteX2" fmla="*/ 3148013 w 3148013"/>
                <a:gd name="connsiteY2" fmla="*/ 2562225 h 2562225"/>
                <a:gd name="connsiteX3" fmla="*/ 0 w 3148013"/>
                <a:gd name="connsiteY3" fmla="*/ 2562225 h 2562225"/>
                <a:gd name="connsiteX4" fmla="*/ 0 w 3148013"/>
                <a:gd name="connsiteY4" fmla="*/ 0 h 2562225"/>
                <a:gd name="connsiteX0-1" fmla="*/ 0 w 3148013"/>
                <a:gd name="connsiteY0-2" fmla="*/ 619125 h 3181350"/>
                <a:gd name="connsiteX1-3" fmla="*/ 2362201 w 3148013"/>
                <a:gd name="connsiteY1-4" fmla="*/ 0 h 3181350"/>
                <a:gd name="connsiteX2-5" fmla="*/ 3148013 w 3148013"/>
                <a:gd name="connsiteY2-6" fmla="*/ 3181350 h 3181350"/>
                <a:gd name="connsiteX3-7" fmla="*/ 0 w 3148013"/>
                <a:gd name="connsiteY3-8" fmla="*/ 3181350 h 3181350"/>
                <a:gd name="connsiteX4-9" fmla="*/ 0 w 3148013"/>
                <a:gd name="connsiteY4-10" fmla="*/ 619125 h 3181350"/>
                <a:gd name="connsiteX0-11" fmla="*/ 0 w 3148013"/>
                <a:gd name="connsiteY0-12" fmla="*/ 619125 h 3181350"/>
                <a:gd name="connsiteX1-13" fmla="*/ 2362201 w 3148013"/>
                <a:gd name="connsiteY1-14" fmla="*/ 0 h 3181350"/>
                <a:gd name="connsiteX2-15" fmla="*/ 3148013 w 3148013"/>
                <a:gd name="connsiteY2-16" fmla="*/ 3181350 h 3181350"/>
                <a:gd name="connsiteX3-17" fmla="*/ 0 w 3148013"/>
                <a:gd name="connsiteY3-18" fmla="*/ 3181350 h 3181350"/>
                <a:gd name="connsiteX4-19" fmla="*/ 0 w 3148013"/>
                <a:gd name="connsiteY4-20" fmla="*/ 619125 h 3181350"/>
                <a:gd name="connsiteX0-21" fmla="*/ 0 w 3148013"/>
                <a:gd name="connsiteY0-22" fmla="*/ 776089 h 3338314"/>
                <a:gd name="connsiteX1-23" fmla="*/ 785813 w 3148013"/>
                <a:gd name="connsiteY1-24" fmla="*/ 495101 h 3338314"/>
                <a:gd name="connsiteX2-25" fmla="*/ 2362201 w 3148013"/>
                <a:gd name="connsiteY2-26" fmla="*/ 156964 h 3338314"/>
                <a:gd name="connsiteX3-27" fmla="*/ 3148013 w 3148013"/>
                <a:gd name="connsiteY3-28" fmla="*/ 3338314 h 3338314"/>
                <a:gd name="connsiteX4-29" fmla="*/ 0 w 3148013"/>
                <a:gd name="connsiteY4-30" fmla="*/ 3338314 h 3338314"/>
                <a:gd name="connsiteX5" fmla="*/ 0 w 3148013"/>
                <a:gd name="connsiteY5" fmla="*/ 776089 h 3338314"/>
                <a:gd name="connsiteX0-31" fmla="*/ 0 w 3148013"/>
                <a:gd name="connsiteY0-32" fmla="*/ 619125 h 3181350"/>
                <a:gd name="connsiteX1-33" fmla="*/ 785813 w 3148013"/>
                <a:gd name="connsiteY1-34" fmla="*/ 338137 h 3181350"/>
                <a:gd name="connsiteX2-35" fmla="*/ 2362201 w 3148013"/>
                <a:gd name="connsiteY2-36" fmla="*/ 0 h 3181350"/>
                <a:gd name="connsiteX3-37" fmla="*/ 3148013 w 3148013"/>
                <a:gd name="connsiteY3-38" fmla="*/ 3181350 h 3181350"/>
                <a:gd name="connsiteX4-39" fmla="*/ 0 w 3148013"/>
                <a:gd name="connsiteY4-40" fmla="*/ 3181350 h 3181350"/>
                <a:gd name="connsiteX5-41" fmla="*/ 0 w 3148013"/>
                <a:gd name="connsiteY5-42" fmla="*/ 619125 h 3181350"/>
                <a:gd name="connsiteX0-43" fmla="*/ 0 w 3148013"/>
                <a:gd name="connsiteY0-44" fmla="*/ 628650 h 3190875"/>
                <a:gd name="connsiteX1-45" fmla="*/ 785813 w 3148013"/>
                <a:gd name="connsiteY1-46" fmla="*/ 347662 h 3190875"/>
                <a:gd name="connsiteX2-47" fmla="*/ 2347913 w 3148013"/>
                <a:gd name="connsiteY2-48" fmla="*/ 0 h 3190875"/>
                <a:gd name="connsiteX3-49" fmla="*/ 3148013 w 3148013"/>
                <a:gd name="connsiteY3-50" fmla="*/ 3190875 h 3190875"/>
                <a:gd name="connsiteX4-51" fmla="*/ 0 w 3148013"/>
                <a:gd name="connsiteY4-52" fmla="*/ 3190875 h 3190875"/>
                <a:gd name="connsiteX5-53" fmla="*/ 0 w 3148013"/>
                <a:gd name="connsiteY5-54" fmla="*/ 628650 h 3190875"/>
                <a:gd name="connsiteX0-55" fmla="*/ 0 w 3148013"/>
                <a:gd name="connsiteY0-56" fmla="*/ 628650 h 3190875"/>
                <a:gd name="connsiteX1-57" fmla="*/ 785813 w 3148013"/>
                <a:gd name="connsiteY1-58" fmla="*/ 347662 h 3190875"/>
                <a:gd name="connsiteX2-59" fmla="*/ 2347913 w 3148013"/>
                <a:gd name="connsiteY2-60" fmla="*/ 0 h 3190875"/>
                <a:gd name="connsiteX3-61" fmla="*/ 3148013 w 3148013"/>
                <a:gd name="connsiteY3-62" fmla="*/ 3190875 h 3190875"/>
                <a:gd name="connsiteX4-63" fmla="*/ 0 w 3148013"/>
                <a:gd name="connsiteY4-64" fmla="*/ 3190875 h 3190875"/>
                <a:gd name="connsiteX5-65" fmla="*/ 0 w 3148013"/>
                <a:gd name="connsiteY5-66" fmla="*/ 628650 h 3190875"/>
                <a:gd name="connsiteX0-67" fmla="*/ 0 w 3148013"/>
                <a:gd name="connsiteY0-68" fmla="*/ 628650 h 3190875"/>
                <a:gd name="connsiteX1-69" fmla="*/ 785813 w 3148013"/>
                <a:gd name="connsiteY1-70" fmla="*/ 347662 h 3190875"/>
                <a:gd name="connsiteX2-71" fmla="*/ 2347913 w 3148013"/>
                <a:gd name="connsiteY2-72" fmla="*/ 0 h 3190875"/>
                <a:gd name="connsiteX3-73" fmla="*/ 3148013 w 3148013"/>
                <a:gd name="connsiteY3-74" fmla="*/ 3190875 h 3190875"/>
                <a:gd name="connsiteX4-75" fmla="*/ 0 w 3148013"/>
                <a:gd name="connsiteY4-76" fmla="*/ 3190875 h 3190875"/>
                <a:gd name="connsiteX5-77" fmla="*/ 0 w 3148013"/>
                <a:gd name="connsiteY5-78" fmla="*/ 628650 h 3190875"/>
                <a:gd name="connsiteX0-79" fmla="*/ 0 w 3138488"/>
                <a:gd name="connsiteY0-80" fmla="*/ 628650 h 3190875"/>
                <a:gd name="connsiteX1-81" fmla="*/ 785813 w 3138488"/>
                <a:gd name="connsiteY1-82" fmla="*/ 347662 h 3190875"/>
                <a:gd name="connsiteX2-83" fmla="*/ 2347913 w 3138488"/>
                <a:gd name="connsiteY2-84" fmla="*/ 0 h 3190875"/>
                <a:gd name="connsiteX3-85" fmla="*/ 3138488 w 3138488"/>
                <a:gd name="connsiteY3-86" fmla="*/ 3186113 h 3190875"/>
                <a:gd name="connsiteX4-87" fmla="*/ 0 w 3138488"/>
                <a:gd name="connsiteY4-88" fmla="*/ 3190875 h 3190875"/>
                <a:gd name="connsiteX5-89" fmla="*/ 0 w 3138488"/>
                <a:gd name="connsiteY5-90" fmla="*/ 628650 h 3190875"/>
                <a:gd name="connsiteX0-91" fmla="*/ 0 w 3138488"/>
                <a:gd name="connsiteY0-92" fmla="*/ 628650 h 3190875"/>
                <a:gd name="connsiteX1-93" fmla="*/ 785813 w 3138488"/>
                <a:gd name="connsiteY1-94" fmla="*/ 347662 h 3190875"/>
                <a:gd name="connsiteX2-95" fmla="*/ 2347913 w 3138488"/>
                <a:gd name="connsiteY2-96" fmla="*/ 0 h 3190875"/>
                <a:gd name="connsiteX3-97" fmla="*/ 3138488 w 3138488"/>
                <a:gd name="connsiteY3-98" fmla="*/ 3186113 h 3190875"/>
                <a:gd name="connsiteX4-99" fmla="*/ 0 w 3138488"/>
                <a:gd name="connsiteY4-100" fmla="*/ 3190875 h 3190875"/>
                <a:gd name="connsiteX5-101" fmla="*/ 0 w 3138488"/>
                <a:gd name="connsiteY5-102" fmla="*/ 628650 h 3190875"/>
                <a:gd name="connsiteX0-103" fmla="*/ 0 w 3256960"/>
                <a:gd name="connsiteY0-104" fmla="*/ 628650 h 3190875"/>
                <a:gd name="connsiteX1-105" fmla="*/ 785813 w 3256960"/>
                <a:gd name="connsiteY1-106" fmla="*/ 347662 h 3190875"/>
                <a:gd name="connsiteX2-107" fmla="*/ 2347913 w 3256960"/>
                <a:gd name="connsiteY2-108" fmla="*/ 0 h 3190875"/>
                <a:gd name="connsiteX3-109" fmla="*/ 2566988 w 3256960"/>
                <a:gd name="connsiteY3-110" fmla="*/ 928688 h 3190875"/>
                <a:gd name="connsiteX4-111" fmla="*/ 3138488 w 3256960"/>
                <a:gd name="connsiteY4-112" fmla="*/ 3186113 h 3190875"/>
                <a:gd name="connsiteX5-113" fmla="*/ 0 w 3256960"/>
                <a:gd name="connsiteY5-114" fmla="*/ 3190875 h 3190875"/>
                <a:gd name="connsiteX6" fmla="*/ 0 w 3256960"/>
                <a:gd name="connsiteY6" fmla="*/ 628650 h 3190875"/>
                <a:gd name="connsiteX0-115" fmla="*/ 0 w 3256960"/>
                <a:gd name="connsiteY0-116" fmla="*/ 628650 h 3190875"/>
                <a:gd name="connsiteX1-117" fmla="*/ 785813 w 3256960"/>
                <a:gd name="connsiteY1-118" fmla="*/ 347662 h 3190875"/>
                <a:gd name="connsiteX2-119" fmla="*/ 2347913 w 3256960"/>
                <a:gd name="connsiteY2-120" fmla="*/ 0 h 3190875"/>
                <a:gd name="connsiteX3-121" fmla="*/ 2566988 w 3256960"/>
                <a:gd name="connsiteY3-122" fmla="*/ 928688 h 3190875"/>
                <a:gd name="connsiteX4-123" fmla="*/ 3138488 w 3256960"/>
                <a:gd name="connsiteY4-124" fmla="*/ 3186113 h 3190875"/>
                <a:gd name="connsiteX5-125" fmla="*/ 0 w 3256960"/>
                <a:gd name="connsiteY5-126" fmla="*/ 3190875 h 3190875"/>
                <a:gd name="connsiteX6-127" fmla="*/ 0 w 3256960"/>
                <a:gd name="connsiteY6-128" fmla="*/ 628650 h 3190875"/>
                <a:gd name="connsiteX0-129" fmla="*/ 0 w 3256960"/>
                <a:gd name="connsiteY0-130" fmla="*/ 628650 h 3190875"/>
                <a:gd name="connsiteX1-131" fmla="*/ 785813 w 3256960"/>
                <a:gd name="connsiteY1-132" fmla="*/ 347662 h 3190875"/>
                <a:gd name="connsiteX2-133" fmla="*/ 2347913 w 3256960"/>
                <a:gd name="connsiteY2-134" fmla="*/ 0 h 3190875"/>
                <a:gd name="connsiteX3-135" fmla="*/ 2566988 w 3256960"/>
                <a:gd name="connsiteY3-136" fmla="*/ 928688 h 3190875"/>
                <a:gd name="connsiteX4-137" fmla="*/ 3138488 w 3256960"/>
                <a:gd name="connsiteY4-138" fmla="*/ 3186113 h 3190875"/>
                <a:gd name="connsiteX5-139" fmla="*/ 0 w 3256960"/>
                <a:gd name="connsiteY5-140" fmla="*/ 3190875 h 3190875"/>
                <a:gd name="connsiteX6-141" fmla="*/ 0 w 3256960"/>
                <a:gd name="connsiteY6-142" fmla="*/ 628650 h 3190875"/>
                <a:gd name="connsiteX0-143" fmla="*/ 0 w 3138488"/>
                <a:gd name="connsiteY0-144" fmla="*/ 628650 h 3190875"/>
                <a:gd name="connsiteX1-145" fmla="*/ 785813 w 3138488"/>
                <a:gd name="connsiteY1-146" fmla="*/ 347662 h 3190875"/>
                <a:gd name="connsiteX2-147" fmla="*/ 2347913 w 3138488"/>
                <a:gd name="connsiteY2-148" fmla="*/ 0 h 3190875"/>
                <a:gd name="connsiteX3-149" fmla="*/ 2566988 w 3138488"/>
                <a:gd name="connsiteY3-150" fmla="*/ 928688 h 3190875"/>
                <a:gd name="connsiteX4-151" fmla="*/ 3138488 w 3138488"/>
                <a:gd name="connsiteY4-152" fmla="*/ 3186113 h 3190875"/>
                <a:gd name="connsiteX5-153" fmla="*/ 0 w 3138488"/>
                <a:gd name="connsiteY5-154" fmla="*/ 3190875 h 3190875"/>
                <a:gd name="connsiteX6-155" fmla="*/ 0 w 3138488"/>
                <a:gd name="connsiteY6-156" fmla="*/ 628650 h 3190875"/>
                <a:gd name="connsiteX0-157" fmla="*/ 0 w 3124200"/>
                <a:gd name="connsiteY0-158" fmla="*/ 628650 h 3190875"/>
                <a:gd name="connsiteX1-159" fmla="*/ 785813 w 3124200"/>
                <a:gd name="connsiteY1-160" fmla="*/ 347662 h 3190875"/>
                <a:gd name="connsiteX2-161" fmla="*/ 2347913 w 3124200"/>
                <a:gd name="connsiteY2-162" fmla="*/ 0 h 3190875"/>
                <a:gd name="connsiteX3-163" fmla="*/ 2566988 w 3124200"/>
                <a:gd name="connsiteY3-164" fmla="*/ 928688 h 3190875"/>
                <a:gd name="connsiteX4-165" fmla="*/ 3124200 w 3124200"/>
                <a:gd name="connsiteY4-166" fmla="*/ 3181351 h 3190875"/>
                <a:gd name="connsiteX5-167" fmla="*/ 0 w 3124200"/>
                <a:gd name="connsiteY5-168" fmla="*/ 3190875 h 3190875"/>
                <a:gd name="connsiteX6-169" fmla="*/ 0 w 3124200"/>
                <a:gd name="connsiteY6-170" fmla="*/ 628650 h 3190875"/>
                <a:gd name="connsiteX0-171" fmla="*/ 0 w 3124200"/>
                <a:gd name="connsiteY0-172" fmla="*/ 628650 h 3676650"/>
                <a:gd name="connsiteX1-173" fmla="*/ 785813 w 3124200"/>
                <a:gd name="connsiteY1-174" fmla="*/ 347662 h 3676650"/>
                <a:gd name="connsiteX2-175" fmla="*/ 2347913 w 3124200"/>
                <a:gd name="connsiteY2-176" fmla="*/ 0 h 3676650"/>
                <a:gd name="connsiteX3-177" fmla="*/ 2566988 w 3124200"/>
                <a:gd name="connsiteY3-178" fmla="*/ 928688 h 3676650"/>
                <a:gd name="connsiteX4-179" fmla="*/ 3124200 w 3124200"/>
                <a:gd name="connsiteY4-180" fmla="*/ 3181351 h 3676650"/>
                <a:gd name="connsiteX5-181" fmla="*/ 795337 w 3124200"/>
                <a:gd name="connsiteY5-182" fmla="*/ 3676650 h 3676650"/>
                <a:gd name="connsiteX6-183" fmla="*/ 0 w 3124200"/>
                <a:gd name="connsiteY6-184" fmla="*/ 628650 h 3676650"/>
                <a:gd name="connsiteX0-185" fmla="*/ 0 w 3124200"/>
                <a:gd name="connsiteY0-186" fmla="*/ 628650 h 3676650"/>
                <a:gd name="connsiteX1-187" fmla="*/ 785813 w 3124200"/>
                <a:gd name="connsiteY1-188" fmla="*/ 347662 h 3676650"/>
                <a:gd name="connsiteX2-189" fmla="*/ 2347913 w 3124200"/>
                <a:gd name="connsiteY2-190" fmla="*/ 0 h 3676650"/>
                <a:gd name="connsiteX3-191" fmla="*/ 2566988 w 3124200"/>
                <a:gd name="connsiteY3-192" fmla="*/ 928688 h 3676650"/>
                <a:gd name="connsiteX4-193" fmla="*/ 3124200 w 3124200"/>
                <a:gd name="connsiteY4-194" fmla="*/ 3181351 h 3676650"/>
                <a:gd name="connsiteX5-195" fmla="*/ 795337 w 3124200"/>
                <a:gd name="connsiteY5-196" fmla="*/ 3676650 h 3676650"/>
                <a:gd name="connsiteX6-197" fmla="*/ 0 w 3124200"/>
                <a:gd name="connsiteY6-198" fmla="*/ 628650 h 3676650"/>
                <a:gd name="connsiteX0-199" fmla="*/ 0 w 3124200"/>
                <a:gd name="connsiteY0-200" fmla="*/ 628650 h 3676650"/>
                <a:gd name="connsiteX1-201" fmla="*/ 785813 w 3124200"/>
                <a:gd name="connsiteY1-202" fmla="*/ 347662 h 3676650"/>
                <a:gd name="connsiteX2-203" fmla="*/ 2347913 w 3124200"/>
                <a:gd name="connsiteY2-204" fmla="*/ 0 h 3676650"/>
                <a:gd name="connsiteX3-205" fmla="*/ 2566988 w 3124200"/>
                <a:gd name="connsiteY3-206" fmla="*/ 928688 h 3676650"/>
                <a:gd name="connsiteX4-207" fmla="*/ 3124200 w 3124200"/>
                <a:gd name="connsiteY4-208" fmla="*/ 3181351 h 3676650"/>
                <a:gd name="connsiteX5-209" fmla="*/ 795337 w 3124200"/>
                <a:gd name="connsiteY5-210" fmla="*/ 3676650 h 3676650"/>
                <a:gd name="connsiteX6-211" fmla="*/ 0 w 3124200"/>
                <a:gd name="connsiteY6-212" fmla="*/ 628650 h 3676650"/>
                <a:gd name="connsiteX0-213" fmla="*/ 0 w 3124200"/>
                <a:gd name="connsiteY0-214" fmla="*/ 628650 h 3676650"/>
                <a:gd name="connsiteX1-215" fmla="*/ 785813 w 3124200"/>
                <a:gd name="connsiteY1-216" fmla="*/ 347662 h 3676650"/>
                <a:gd name="connsiteX2-217" fmla="*/ 2347913 w 3124200"/>
                <a:gd name="connsiteY2-218" fmla="*/ 0 h 3676650"/>
                <a:gd name="connsiteX3-219" fmla="*/ 2566988 w 3124200"/>
                <a:gd name="connsiteY3-220" fmla="*/ 928688 h 3676650"/>
                <a:gd name="connsiteX4-221" fmla="*/ 3124200 w 3124200"/>
                <a:gd name="connsiteY4-222" fmla="*/ 3181351 h 3676650"/>
                <a:gd name="connsiteX5-223" fmla="*/ 795337 w 3124200"/>
                <a:gd name="connsiteY5-224" fmla="*/ 3676650 h 3676650"/>
                <a:gd name="connsiteX6-225" fmla="*/ 0 w 3124200"/>
                <a:gd name="connsiteY6-226" fmla="*/ 628650 h 36766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  <a:cxn ang="0">
                  <a:pos x="connsiteX6-127" y="connsiteY6-128"/>
                </a:cxn>
              </a:cxnLst>
              <a:rect l="l" t="t" r="r" b="b"/>
              <a:pathLst>
                <a:path w="3124200" h="3676650">
                  <a:moveTo>
                    <a:pt x="0" y="628650"/>
                  </a:moveTo>
                  <a:cubicBezTo>
                    <a:pt x="318293" y="508794"/>
                    <a:pt x="415926" y="469899"/>
                    <a:pt x="785813" y="347662"/>
                  </a:cubicBezTo>
                  <a:cubicBezTo>
                    <a:pt x="1179513" y="244475"/>
                    <a:pt x="1822451" y="161131"/>
                    <a:pt x="2347913" y="0"/>
                  </a:cubicBezTo>
                  <a:cubicBezTo>
                    <a:pt x="2475707" y="232569"/>
                    <a:pt x="2468564" y="402431"/>
                    <a:pt x="2566988" y="928688"/>
                  </a:cubicBezTo>
                  <a:cubicBezTo>
                    <a:pt x="2698750" y="1459707"/>
                    <a:pt x="2997201" y="2359027"/>
                    <a:pt x="3124200" y="3181351"/>
                  </a:cubicBezTo>
                  <a:cubicBezTo>
                    <a:pt x="2347912" y="3346451"/>
                    <a:pt x="1671637" y="3535363"/>
                    <a:pt x="795337" y="3676650"/>
                  </a:cubicBezTo>
                  <a:cubicBezTo>
                    <a:pt x="454025" y="2532062"/>
                    <a:pt x="136524" y="1316038"/>
                    <a:pt x="0" y="628650"/>
                  </a:cubicBezTo>
                  <a:close/>
                </a:path>
              </a:pathLst>
            </a:custGeom>
            <a:solidFill>
              <a:srgbClr val="E9D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774656" y="5223279"/>
              <a:ext cx="502444" cy="582209"/>
            </a:xfrm>
            <a:custGeom>
              <a:avLst/>
              <a:gdLst>
                <a:gd name="connsiteX0" fmla="*/ 0 w 657225"/>
                <a:gd name="connsiteY0" fmla="*/ 0 h 472671"/>
                <a:gd name="connsiteX1" fmla="*/ 657225 w 657225"/>
                <a:gd name="connsiteY1" fmla="*/ 0 h 472671"/>
                <a:gd name="connsiteX2" fmla="*/ 657225 w 657225"/>
                <a:gd name="connsiteY2" fmla="*/ 472671 h 472671"/>
                <a:gd name="connsiteX3" fmla="*/ 0 w 657225"/>
                <a:gd name="connsiteY3" fmla="*/ 472671 h 472671"/>
                <a:gd name="connsiteX4" fmla="*/ 0 w 657225"/>
                <a:gd name="connsiteY4" fmla="*/ 0 h 472671"/>
                <a:gd name="connsiteX0-1" fmla="*/ 300037 w 657225"/>
                <a:gd name="connsiteY0-2" fmla="*/ 0 h 539346"/>
                <a:gd name="connsiteX1-3" fmla="*/ 657225 w 657225"/>
                <a:gd name="connsiteY1-4" fmla="*/ 66675 h 539346"/>
                <a:gd name="connsiteX2-5" fmla="*/ 657225 w 657225"/>
                <a:gd name="connsiteY2-6" fmla="*/ 539346 h 539346"/>
                <a:gd name="connsiteX3-7" fmla="*/ 0 w 657225"/>
                <a:gd name="connsiteY3-8" fmla="*/ 539346 h 539346"/>
                <a:gd name="connsiteX4-9" fmla="*/ 300037 w 657225"/>
                <a:gd name="connsiteY4-10" fmla="*/ 0 h 539346"/>
                <a:gd name="connsiteX0-11" fmla="*/ 300037 w 657225"/>
                <a:gd name="connsiteY0-12" fmla="*/ 0 h 539346"/>
                <a:gd name="connsiteX1-13" fmla="*/ 450056 w 657225"/>
                <a:gd name="connsiteY1-14" fmla="*/ 69056 h 539346"/>
                <a:gd name="connsiteX2-15" fmla="*/ 657225 w 657225"/>
                <a:gd name="connsiteY2-16" fmla="*/ 539346 h 539346"/>
                <a:gd name="connsiteX3-17" fmla="*/ 0 w 657225"/>
                <a:gd name="connsiteY3-18" fmla="*/ 539346 h 539346"/>
                <a:gd name="connsiteX4-19" fmla="*/ 300037 w 657225"/>
                <a:gd name="connsiteY4-20" fmla="*/ 0 h 539346"/>
                <a:gd name="connsiteX0-21" fmla="*/ 300037 w 450056"/>
                <a:gd name="connsiteY0-22" fmla="*/ 0 h 539346"/>
                <a:gd name="connsiteX1-23" fmla="*/ 450056 w 450056"/>
                <a:gd name="connsiteY1-24" fmla="*/ 69056 h 539346"/>
                <a:gd name="connsiteX2-25" fmla="*/ 381000 w 450056"/>
                <a:gd name="connsiteY2-26" fmla="*/ 346465 h 539346"/>
                <a:gd name="connsiteX3-27" fmla="*/ 0 w 450056"/>
                <a:gd name="connsiteY3-28" fmla="*/ 539346 h 539346"/>
                <a:gd name="connsiteX4-29" fmla="*/ 300037 w 450056"/>
                <a:gd name="connsiteY4-30" fmla="*/ 0 h 539346"/>
                <a:gd name="connsiteX0-31" fmla="*/ 333375 w 483394"/>
                <a:gd name="connsiteY0-32" fmla="*/ 0 h 556015"/>
                <a:gd name="connsiteX1-33" fmla="*/ 483394 w 483394"/>
                <a:gd name="connsiteY1-34" fmla="*/ 69056 h 556015"/>
                <a:gd name="connsiteX2-35" fmla="*/ 414338 w 483394"/>
                <a:gd name="connsiteY2-36" fmla="*/ 346465 h 556015"/>
                <a:gd name="connsiteX3-37" fmla="*/ 0 w 483394"/>
                <a:gd name="connsiteY3-38" fmla="*/ 556015 h 556015"/>
                <a:gd name="connsiteX4-39" fmla="*/ 333375 w 483394"/>
                <a:gd name="connsiteY4-40" fmla="*/ 0 h 556015"/>
                <a:gd name="connsiteX0-41" fmla="*/ 333375 w 483394"/>
                <a:gd name="connsiteY0-42" fmla="*/ 0 h 556015"/>
                <a:gd name="connsiteX1-43" fmla="*/ 483394 w 483394"/>
                <a:gd name="connsiteY1-44" fmla="*/ 69056 h 556015"/>
                <a:gd name="connsiteX2-45" fmla="*/ 414338 w 483394"/>
                <a:gd name="connsiteY2-46" fmla="*/ 346465 h 556015"/>
                <a:gd name="connsiteX3-47" fmla="*/ 0 w 483394"/>
                <a:gd name="connsiteY3-48" fmla="*/ 556015 h 556015"/>
                <a:gd name="connsiteX4-49" fmla="*/ 333375 w 483394"/>
                <a:gd name="connsiteY4-50" fmla="*/ 0 h 556015"/>
                <a:gd name="connsiteX0-51" fmla="*/ 345281 w 495300"/>
                <a:gd name="connsiteY0-52" fmla="*/ 0 h 582209"/>
                <a:gd name="connsiteX1-53" fmla="*/ 495300 w 495300"/>
                <a:gd name="connsiteY1-54" fmla="*/ 69056 h 582209"/>
                <a:gd name="connsiteX2-55" fmla="*/ 426244 w 495300"/>
                <a:gd name="connsiteY2-56" fmla="*/ 346465 h 582209"/>
                <a:gd name="connsiteX3-57" fmla="*/ 0 w 495300"/>
                <a:gd name="connsiteY3-58" fmla="*/ 582209 h 582209"/>
                <a:gd name="connsiteX4-59" fmla="*/ 345281 w 495300"/>
                <a:gd name="connsiteY4-60" fmla="*/ 0 h 582209"/>
                <a:gd name="connsiteX0-61" fmla="*/ 345281 w 495300"/>
                <a:gd name="connsiteY0-62" fmla="*/ 0 h 582209"/>
                <a:gd name="connsiteX1-63" fmla="*/ 495300 w 495300"/>
                <a:gd name="connsiteY1-64" fmla="*/ 69056 h 582209"/>
                <a:gd name="connsiteX2-65" fmla="*/ 426244 w 495300"/>
                <a:gd name="connsiteY2-66" fmla="*/ 346465 h 582209"/>
                <a:gd name="connsiteX3-67" fmla="*/ 0 w 495300"/>
                <a:gd name="connsiteY3-68" fmla="*/ 582209 h 582209"/>
                <a:gd name="connsiteX4-69" fmla="*/ 345281 w 495300"/>
                <a:gd name="connsiteY4-70" fmla="*/ 0 h 582209"/>
                <a:gd name="connsiteX0-71" fmla="*/ 345281 w 495300"/>
                <a:gd name="connsiteY0-72" fmla="*/ 0 h 582209"/>
                <a:gd name="connsiteX1-73" fmla="*/ 495300 w 495300"/>
                <a:gd name="connsiteY1-74" fmla="*/ 69056 h 582209"/>
                <a:gd name="connsiteX2-75" fmla="*/ 426244 w 495300"/>
                <a:gd name="connsiteY2-76" fmla="*/ 346465 h 582209"/>
                <a:gd name="connsiteX3-77" fmla="*/ 0 w 495300"/>
                <a:gd name="connsiteY3-78" fmla="*/ 582209 h 582209"/>
                <a:gd name="connsiteX4-79" fmla="*/ 345281 w 495300"/>
                <a:gd name="connsiteY4-80" fmla="*/ 0 h 582209"/>
                <a:gd name="connsiteX0-81" fmla="*/ 345281 w 495300"/>
                <a:gd name="connsiteY0-82" fmla="*/ 0 h 582209"/>
                <a:gd name="connsiteX1-83" fmla="*/ 495300 w 495300"/>
                <a:gd name="connsiteY1-84" fmla="*/ 69056 h 582209"/>
                <a:gd name="connsiteX2-85" fmla="*/ 426244 w 495300"/>
                <a:gd name="connsiteY2-86" fmla="*/ 346465 h 582209"/>
                <a:gd name="connsiteX3-87" fmla="*/ 0 w 495300"/>
                <a:gd name="connsiteY3-88" fmla="*/ 582209 h 582209"/>
                <a:gd name="connsiteX4-89" fmla="*/ 345281 w 495300"/>
                <a:gd name="connsiteY4-90" fmla="*/ 0 h 582209"/>
                <a:gd name="connsiteX0-91" fmla="*/ 345281 w 502444"/>
                <a:gd name="connsiteY0-92" fmla="*/ 0 h 582209"/>
                <a:gd name="connsiteX1-93" fmla="*/ 502444 w 502444"/>
                <a:gd name="connsiteY1-94" fmla="*/ 71437 h 582209"/>
                <a:gd name="connsiteX2-95" fmla="*/ 426244 w 502444"/>
                <a:gd name="connsiteY2-96" fmla="*/ 346465 h 582209"/>
                <a:gd name="connsiteX3-97" fmla="*/ 0 w 502444"/>
                <a:gd name="connsiteY3-98" fmla="*/ 582209 h 582209"/>
                <a:gd name="connsiteX4-99" fmla="*/ 345281 w 502444"/>
                <a:gd name="connsiteY4-100" fmla="*/ 0 h 5822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2444" h="582209">
                  <a:moveTo>
                    <a:pt x="345281" y="0"/>
                  </a:moveTo>
                  <a:lnTo>
                    <a:pt x="502444" y="71437"/>
                  </a:lnTo>
                  <a:cubicBezTo>
                    <a:pt x="446088" y="187720"/>
                    <a:pt x="427831" y="258757"/>
                    <a:pt x="426244" y="346465"/>
                  </a:cubicBezTo>
                  <a:cubicBezTo>
                    <a:pt x="280987" y="375833"/>
                    <a:pt x="154782" y="479021"/>
                    <a:pt x="0" y="582209"/>
                  </a:cubicBezTo>
                  <a:lnTo>
                    <a:pt x="345281" y="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矩形 16"/>
            <p:cNvSpPr/>
            <p:nvPr/>
          </p:nvSpPr>
          <p:spPr>
            <a:xfrm>
              <a:off x="7090248" y="2380858"/>
              <a:ext cx="1990727" cy="2984904"/>
            </a:xfrm>
            <a:custGeom>
              <a:avLst/>
              <a:gdLst>
                <a:gd name="connsiteX0" fmla="*/ 0 w 952500"/>
                <a:gd name="connsiteY0" fmla="*/ 0 h 2438400"/>
                <a:gd name="connsiteX1" fmla="*/ 952500 w 952500"/>
                <a:gd name="connsiteY1" fmla="*/ 0 h 2438400"/>
                <a:gd name="connsiteX2" fmla="*/ 952500 w 952500"/>
                <a:gd name="connsiteY2" fmla="*/ 2438400 h 2438400"/>
                <a:gd name="connsiteX3" fmla="*/ 0 w 952500"/>
                <a:gd name="connsiteY3" fmla="*/ 2438400 h 2438400"/>
                <a:gd name="connsiteX4" fmla="*/ 0 w 952500"/>
                <a:gd name="connsiteY4" fmla="*/ 0 h 2438400"/>
                <a:gd name="connsiteX0-1" fmla="*/ 52387 w 952500"/>
                <a:gd name="connsiteY0-2" fmla="*/ 85725 h 2438400"/>
                <a:gd name="connsiteX1-3" fmla="*/ 952500 w 952500"/>
                <a:gd name="connsiteY1-4" fmla="*/ 0 h 2438400"/>
                <a:gd name="connsiteX2-5" fmla="*/ 952500 w 952500"/>
                <a:gd name="connsiteY2-6" fmla="*/ 2438400 h 2438400"/>
                <a:gd name="connsiteX3-7" fmla="*/ 0 w 952500"/>
                <a:gd name="connsiteY3-8" fmla="*/ 2438400 h 2438400"/>
                <a:gd name="connsiteX4-9" fmla="*/ 52387 w 952500"/>
                <a:gd name="connsiteY4-10" fmla="*/ 85725 h 2438400"/>
                <a:gd name="connsiteX0-11" fmla="*/ 52387 w 952500"/>
                <a:gd name="connsiteY0-12" fmla="*/ 0 h 2352675"/>
                <a:gd name="connsiteX1-13" fmla="*/ 442913 w 952500"/>
                <a:gd name="connsiteY1-14" fmla="*/ 171450 h 2352675"/>
                <a:gd name="connsiteX2-15" fmla="*/ 952500 w 952500"/>
                <a:gd name="connsiteY2-16" fmla="*/ 2352675 h 2352675"/>
                <a:gd name="connsiteX3-17" fmla="*/ 0 w 952500"/>
                <a:gd name="connsiteY3-18" fmla="*/ 2352675 h 2352675"/>
                <a:gd name="connsiteX4-19" fmla="*/ 52387 w 952500"/>
                <a:gd name="connsiteY4-20" fmla="*/ 0 h 2352675"/>
                <a:gd name="connsiteX0-21" fmla="*/ 1600200 w 2500313"/>
                <a:gd name="connsiteY0-22" fmla="*/ 0 h 2809875"/>
                <a:gd name="connsiteX1-23" fmla="*/ 1990726 w 2500313"/>
                <a:gd name="connsiteY1-24" fmla="*/ 171450 h 2809875"/>
                <a:gd name="connsiteX2-25" fmla="*/ 2500313 w 2500313"/>
                <a:gd name="connsiteY2-26" fmla="*/ 2352675 h 2809875"/>
                <a:gd name="connsiteX3-27" fmla="*/ 0 w 2500313"/>
                <a:gd name="connsiteY3-28" fmla="*/ 2809875 h 2809875"/>
                <a:gd name="connsiteX4-29" fmla="*/ 1600200 w 2500313"/>
                <a:gd name="connsiteY4-30" fmla="*/ 0 h 2809875"/>
                <a:gd name="connsiteX0-31" fmla="*/ 1600200 w 2500313"/>
                <a:gd name="connsiteY0-32" fmla="*/ 0 h 2809875"/>
                <a:gd name="connsiteX1-33" fmla="*/ 1990726 w 2500313"/>
                <a:gd name="connsiteY1-34" fmla="*/ 171450 h 2809875"/>
                <a:gd name="connsiteX2-35" fmla="*/ 2500313 w 2500313"/>
                <a:gd name="connsiteY2-36" fmla="*/ 2352675 h 2809875"/>
                <a:gd name="connsiteX3-37" fmla="*/ 0 w 2500313"/>
                <a:gd name="connsiteY3-38" fmla="*/ 2809875 h 2809875"/>
                <a:gd name="connsiteX4-39" fmla="*/ 766764 w 2500313"/>
                <a:gd name="connsiteY4-40" fmla="*/ 1290638 h 2809875"/>
                <a:gd name="connsiteX5" fmla="*/ 1600200 w 2500313"/>
                <a:gd name="connsiteY5" fmla="*/ 0 h 2809875"/>
                <a:gd name="connsiteX0-41" fmla="*/ 1600200 w 1990726"/>
                <a:gd name="connsiteY0-42" fmla="*/ 0 h 2971800"/>
                <a:gd name="connsiteX1-43" fmla="*/ 1990726 w 1990726"/>
                <a:gd name="connsiteY1-44" fmla="*/ 171450 h 2971800"/>
                <a:gd name="connsiteX2-45" fmla="*/ 447676 w 1990726"/>
                <a:gd name="connsiteY2-46" fmla="*/ 2971800 h 2971800"/>
                <a:gd name="connsiteX3-47" fmla="*/ 0 w 1990726"/>
                <a:gd name="connsiteY3-48" fmla="*/ 2809875 h 2971800"/>
                <a:gd name="connsiteX4-49" fmla="*/ 766764 w 1990726"/>
                <a:gd name="connsiteY4-50" fmla="*/ 1290638 h 2971800"/>
                <a:gd name="connsiteX5-51" fmla="*/ 1600200 w 1990726"/>
                <a:gd name="connsiteY5-52" fmla="*/ 0 h 2971800"/>
                <a:gd name="connsiteX0-53" fmla="*/ 1600200 w 1990726"/>
                <a:gd name="connsiteY0-54" fmla="*/ 0 h 2971800"/>
                <a:gd name="connsiteX1-55" fmla="*/ 1990726 w 1990726"/>
                <a:gd name="connsiteY1-56" fmla="*/ 171450 h 2971800"/>
                <a:gd name="connsiteX2-57" fmla="*/ 1352552 w 1990726"/>
                <a:gd name="connsiteY2-58" fmla="*/ 1504949 h 2971800"/>
                <a:gd name="connsiteX3-59" fmla="*/ 447676 w 1990726"/>
                <a:gd name="connsiteY3-60" fmla="*/ 2971800 h 2971800"/>
                <a:gd name="connsiteX4-61" fmla="*/ 0 w 1990726"/>
                <a:gd name="connsiteY4-62" fmla="*/ 2809875 h 2971800"/>
                <a:gd name="connsiteX5-63" fmla="*/ 766764 w 1990726"/>
                <a:gd name="connsiteY5-64" fmla="*/ 1290638 h 2971800"/>
                <a:gd name="connsiteX6" fmla="*/ 1600200 w 1990726"/>
                <a:gd name="connsiteY6" fmla="*/ 0 h 2971800"/>
                <a:gd name="connsiteX0-65" fmla="*/ 1600200 w 1990726"/>
                <a:gd name="connsiteY0-66" fmla="*/ 0 h 2971800"/>
                <a:gd name="connsiteX1-67" fmla="*/ 1990726 w 1990726"/>
                <a:gd name="connsiteY1-68" fmla="*/ 171450 h 2971800"/>
                <a:gd name="connsiteX2-69" fmla="*/ 1352552 w 1990726"/>
                <a:gd name="connsiteY2-70" fmla="*/ 1504949 h 2971800"/>
                <a:gd name="connsiteX3-71" fmla="*/ 1252539 w 1990726"/>
                <a:gd name="connsiteY3-72" fmla="*/ 1571624 h 2971800"/>
                <a:gd name="connsiteX4-73" fmla="*/ 447676 w 1990726"/>
                <a:gd name="connsiteY4-74" fmla="*/ 2971800 h 2971800"/>
                <a:gd name="connsiteX5-75" fmla="*/ 0 w 1990726"/>
                <a:gd name="connsiteY5-76" fmla="*/ 2809875 h 2971800"/>
                <a:gd name="connsiteX6-77" fmla="*/ 766764 w 1990726"/>
                <a:gd name="connsiteY6-78" fmla="*/ 1290638 h 2971800"/>
                <a:gd name="connsiteX7" fmla="*/ 1600200 w 1990726"/>
                <a:gd name="connsiteY7" fmla="*/ 0 h 2971800"/>
                <a:gd name="connsiteX0-79" fmla="*/ 1600200 w 1990726"/>
                <a:gd name="connsiteY0-80" fmla="*/ 0 h 2971800"/>
                <a:gd name="connsiteX1-81" fmla="*/ 1990726 w 1990726"/>
                <a:gd name="connsiteY1-82" fmla="*/ 171450 h 2971800"/>
                <a:gd name="connsiteX2-83" fmla="*/ 1352552 w 1990726"/>
                <a:gd name="connsiteY2-84" fmla="*/ 1504949 h 2971800"/>
                <a:gd name="connsiteX3-85" fmla="*/ 1252539 w 1990726"/>
                <a:gd name="connsiteY3-86" fmla="*/ 1571624 h 2971800"/>
                <a:gd name="connsiteX4-87" fmla="*/ 447676 w 1990726"/>
                <a:gd name="connsiteY4-88" fmla="*/ 2971800 h 2971800"/>
                <a:gd name="connsiteX5-89" fmla="*/ 0 w 1990726"/>
                <a:gd name="connsiteY5-90" fmla="*/ 2809875 h 2971800"/>
                <a:gd name="connsiteX6-91" fmla="*/ 719139 w 1990726"/>
                <a:gd name="connsiteY6-92" fmla="*/ 1485899 h 2971800"/>
                <a:gd name="connsiteX7-93" fmla="*/ 766764 w 1990726"/>
                <a:gd name="connsiteY7-94" fmla="*/ 1290638 h 2971800"/>
                <a:gd name="connsiteX8" fmla="*/ 1600200 w 1990726"/>
                <a:gd name="connsiteY8" fmla="*/ 0 h 2971800"/>
                <a:gd name="connsiteX0-95" fmla="*/ 1600200 w 1990726"/>
                <a:gd name="connsiteY0-96" fmla="*/ 0 h 2971800"/>
                <a:gd name="connsiteX1-97" fmla="*/ 1990726 w 1990726"/>
                <a:gd name="connsiteY1-98" fmla="*/ 171450 h 2971800"/>
                <a:gd name="connsiteX2-99" fmla="*/ 1352552 w 1990726"/>
                <a:gd name="connsiteY2-100" fmla="*/ 1504949 h 2971800"/>
                <a:gd name="connsiteX3-101" fmla="*/ 1252539 w 1990726"/>
                <a:gd name="connsiteY3-102" fmla="*/ 1571624 h 2971800"/>
                <a:gd name="connsiteX4-103" fmla="*/ 447676 w 1990726"/>
                <a:gd name="connsiteY4-104" fmla="*/ 2971800 h 2971800"/>
                <a:gd name="connsiteX5-105" fmla="*/ 0 w 1990726"/>
                <a:gd name="connsiteY5-106" fmla="*/ 2809875 h 2971800"/>
                <a:gd name="connsiteX6-107" fmla="*/ 719139 w 1990726"/>
                <a:gd name="connsiteY6-108" fmla="*/ 1485899 h 2971800"/>
                <a:gd name="connsiteX7-109" fmla="*/ 766764 w 1990726"/>
                <a:gd name="connsiteY7-110" fmla="*/ 1290638 h 2971800"/>
                <a:gd name="connsiteX8-111" fmla="*/ 1600200 w 1990726"/>
                <a:gd name="connsiteY8-112" fmla="*/ 0 h 2971800"/>
                <a:gd name="connsiteX0-113" fmla="*/ 1600200 w 1990726"/>
                <a:gd name="connsiteY0-114" fmla="*/ 0 h 2971800"/>
                <a:gd name="connsiteX1-115" fmla="*/ 1990726 w 1990726"/>
                <a:gd name="connsiteY1-116" fmla="*/ 171450 h 2971800"/>
                <a:gd name="connsiteX2-117" fmla="*/ 1352552 w 1990726"/>
                <a:gd name="connsiteY2-118" fmla="*/ 1504949 h 2971800"/>
                <a:gd name="connsiteX3-119" fmla="*/ 1252539 w 1990726"/>
                <a:gd name="connsiteY3-120" fmla="*/ 1571624 h 2971800"/>
                <a:gd name="connsiteX4-121" fmla="*/ 447676 w 1990726"/>
                <a:gd name="connsiteY4-122" fmla="*/ 2971800 h 2971800"/>
                <a:gd name="connsiteX5-123" fmla="*/ 0 w 1990726"/>
                <a:gd name="connsiteY5-124" fmla="*/ 2809875 h 2971800"/>
                <a:gd name="connsiteX6-125" fmla="*/ 771526 w 1990726"/>
                <a:gd name="connsiteY6-126" fmla="*/ 1381124 h 2971800"/>
                <a:gd name="connsiteX7-127" fmla="*/ 766764 w 1990726"/>
                <a:gd name="connsiteY7-128" fmla="*/ 1290638 h 2971800"/>
                <a:gd name="connsiteX8-129" fmla="*/ 1600200 w 1990726"/>
                <a:gd name="connsiteY8-130" fmla="*/ 0 h 2971800"/>
                <a:gd name="connsiteX0-131" fmla="*/ 1600200 w 1990726"/>
                <a:gd name="connsiteY0-132" fmla="*/ 0 h 2971800"/>
                <a:gd name="connsiteX1-133" fmla="*/ 1990726 w 1990726"/>
                <a:gd name="connsiteY1-134" fmla="*/ 171450 h 2971800"/>
                <a:gd name="connsiteX2-135" fmla="*/ 1352552 w 1990726"/>
                <a:gd name="connsiteY2-136" fmla="*/ 1504949 h 2971800"/>
                <a:gd name="connsiteX3-137" fmla="*/ 1252539 w 1990726"/>
                <a:gd name="connsiteY3-138" fmla="*/ 1571624 h 2971800"/>
                <a:gd name="connsiteX4-139" fmla="*/ 447676 w 1990726"/>
                <a:gd name="connsiteY4-140" fmla="*/ 2971800 h 2971800"/>
                <a:gd name="connsiteX5-141" fmla="*/ 0 w 1990726"/>
                <a:gd name="connsiteY5-142" fmla="*/ 2809875 h 2971800"/>
                <a:gd name="connsiteX6-143" fmla="*/ 771526 w 1990726"/>
                <a:gd name="connsiteY6-144" fmla="*/ 1381124 h 2971800"/>
                <a:gd name="connsiteX7-145" fmla="*/ 766764 w 1990726"/>
                <a:gd name="connsiteY7-146" fmla="*/ 1290638 h 2971800"/>
                <a:gd name="connsiteX8-147" fmla="*/ 1600200 w 1990726"/>
                <a:gd name="connsiteY8-148" fmla="*/ 0 h 2971800"/>
                <a:gd name="connsiteX0-149" fmla="*/ 1600200 w 1990726"/>
                <a:gd name="connsiteY0-150" fmla="*/ 0 h 2971800"/>
                <a:gd name="connsiteX1-151" fmla="*/ 1990726 w 1990726"/>
                <a:gd name="connsiteY1-152" fmla="*/ 171450 h 2971800"/>
                <a:gd name="connsiteX2-153" fmla="*/ 1352552 w 1990726"/>
                <a:gd name="connsiteY2-154" fmla="*/ 1504949 h 2971800"/>
                <a:gd name="connsiteX3-155" fmla="*/ 1252539 w 1990726"/>
                <a:gd name="connsiteY3-156" fmla="*/ 1571624 h 2971800"/>
                <a:gd name="connsiteX4-157" fmla="*/ 447676 w 1990726"/>
                <a:gd name="connsiteY4-158" fmla="*/ 2971800 h 2971800"/>
                <a:gd name="connsiteX5-159" fmla="*/ 0 w 1990726"/>
                <a:gd name="connsiteY5-160" fmla="*/ 2809875 h 2971800"/>
                <a:gd name="connsiteX6-161" fmla="*/ 771526 w 1990726"/>
                <a:gd name="connsiteY6-162" fmla="*/ 1381124 h 2971800"/>
                <a:gd name="connsiteX7-163" fmla="*/ 766764 w 1990726"/>
                <a:gd name="connsiteY7-164" fmla="*/ 1290638 h 2971800"/>
                <a:gd name="connsiteX8-165" fmla="*/ 1600200 w 1990726"/>
                <a:gd name="connsiteY8-166" fmla="*/ 0 h 2971800"/>
                <a:gd name="connsiteX0-167" fmla="*/ 1600200 w 1990726"/>
                <a:gd name="connsiteY0-168" fmla="*/ 0 h 2971800"/>
                <a:gd name="connsiteX1-169" fmla="*/ 1990726 w 1990726"/>
                <a:gd name="connsiteY1-170" fmla="*/ 171450 h 2971800"/>
                <a:gd name="connsiteX2-171" fmla="*/ 1352552 w 1990726"/>
                <a:gd name="connsiteY2-172" fmla="*/ 1504949 h 2971800"/>
                <a:gd name="connsiteX3-173" fmla="*/ 1252539 w 1990726"/>
                <a:gd name="connsiteY3-174" fmla="*/ 1571624 h 2971800"/>
                <a:gd name="connsiteX4-175" fmla="*/ 447676 w 1990726"/>
                <a:gd name="connsiteY4-176" fmla="*/ 2971800 h 2971800"/>
                <a:gd name="connsiteX5-177" fmla="*/ 0 w 1990726"/>
                <a:gd name="connsiteY5-178" fmla="*/ 2809875 h 2971800"/>
                <a:gd name="connsiteX6-179" fmla="*/ 771526 w 1990726"/>
                <a:gd name="connsiteY6-180" fmla="*/ 1381124 h 2971800"/>
                <a:gd name="connsiteX7-181" fmla="*/ 766764 w 1990726"/>
                <a:gd name="connsiteY7-182" fmla="*/ 1290638 h 2971800"/>
                <a:gd name="connsiteX8-183" fmla="*/ 1600200 w 1990726"/>
                <a:gd name="connsiteY8-184" fmla="*/ 0 h 2971800"/>
                <a:gd name="connsiteX0-185" fmla="*/ 1600200 w 1990726"/>
                <a:gd name="connsiteY0-186" fmla="*/ 0 h 2971800"/>
                <a:gd name="connsiteX1-187" fmla="*/ 1990726 w 1990726"/>
                <a:gd name="connsiteY1-188" fmla="*/ 171450 h 2971800"/>
                <a:gd name="connsiteX2-189" fmla="*/ 1352552 w 1990726"/>
                <a:gd name="connsiteY2-190" fmla="*/ 1504949 h 2971800"/>
                <a:gd name="connsiteX3-191" fmla="*/ 1252539 w 1990726"/>
                <a:gd name="connsiteY3-192" fmla="*/ 1571624 h 2971800"/>
                <a:gd name="connsiteX4-193" fmla="*/ 447676 w 1990726"/>
                <a:gd name="connsiteY4-194" fmla="*/ 2971800 h 2971800"/>
                <a:gd name="connsiteX5-195" fmla="*/ 0 w 1990726"/>
                <a:gd name="connsiteY5-196" fmla="*/ 2809875 h 2971800"/>
                <a:gd name="connsiteX6-197" fmla="*/ 771526 w 1990726"/>
                <a:gd name="connsiteY6-198" fmla="*/ 1381124 h 2971800"/>
                <a:gd name="connsiteX7-199" fmla="*/ 766764 w 1990726"/>
                <a:gd name="connsiteY7-200" fmla="*/ 1290638 h 2971800"/>
                <a:gd name="connsiteX8-201" fmla="*/ 1600200 w 1990726"/>
                <a:gd name="connsiteY8-202" fmla="*/ 0 h 2971800"/>
                <a:gd name="connsiteX0-203" fmla="*/ 1600200 w 1990726"/>
                <a:gd name="connsiteY0-204" fmla="*/ 0 h 2984903"/>
                <a:gd name="connsiteX1-205" fmla="*/ 1990726 w 1990726"/>
                <a:gd name="connsiteY1-206" fmla="*/ 171450 h 2984903"/>
                <a:gd name="connsiteX2-207" fmla="*/ 1352552 w 1990726"/>
                <a:gd name="connsiteY2-208" fmla="*/ 1504949 h 2984903"/>
                <a:gd name="connsiteX3-209" fmla="*/ 1252539 w 1990726"/>
                <a:gd name="connsiteY3-210" fmla="*/ 1571624 h 2984903"/>
                <a:gd name="connsiteX4-211" fmla="*/ 447676 w 1990726"/>
                <a:gd name="connsiteY4-212" fmla="*/ 2971800 h 2984903"/>
                <a:gd name="connsiteX5-213" fmla="*/ 0 w 1990726"/>
                <a:gd name="connsiteY5-214" fmla="*/ 2809875 h 2984903"/>
                <a:gd name="connsiteX6-215" fmla="*/ 771526 w 1990726"/>
                <a:gd name="connsiteY6-216" fmla="*/ 1381124 h 2984903"/>
                <a:gd name="connsiteX7-217" fmla="*/ 766764 w 1990726"/>
                <a:gd name="connsiteY7-218" fmla="*/ 1290638 h 2984903"/>
                <a:gd name="connsiteX8-219" fmla="*/ 1600200 w 1990726"/>
                <a:gd name="connsiteY8-220" fmla="*/ 0 h 2984903"/>
                <a:gd name="connsiteX0-221" fmla="*/ 1600200 w 1990726"/>
                <a:gd name="connsiteY0-222" fmla="*/ 0 h 2984903"/>
                <a:gd name="connsiteX1-223" fmla="*/ 1990726 w 1990726"/>
                <a:gd name="connsiteY1-224" fmla="*/ 171450 h 2984903"/>
                <a:gd name="connsiteX2-225" fmla="*/ 1352552 w 1990726"/>
                <a:gd name="connsiteY2-226" fmla="*/ 1504949 h 2984903"/>
                <a:gd name="connsiteX3-227" fmla="*/ 1252539 w 1990726"/>
                <a:gd name="connsiteY3-228" fmla="*/ 1571624 h 2984903"/>
                <a:gd name="connsiteX4-229" fmla="*/ 447676 w 1990726"/>
                <a:gd name="connsiteY4-230" fmla="*/ 2971800 h 2984903"/>
                <a:gd name="connsiteX5-231" fmla="*/ 0 w 1990726"/>
                <a:gd name="connsiteY5-232" fmla="*/ 2809875 h 2984903"/>
                <a:gd name="connsiteX6-233" fmla="*/ 771526 w 1990726"/>
                <a:gd name="connsiteY6-234" fmla="*/ 1381124 h 2984903"/>
                <a:gd name="connsiteX7-235" fmla="*/ 766764 w 1990726"/>
                <a:gd name="connsiteY7-236" fmla="*/ 1290638 h 2984903"/>
                <a:gd name="connsiteX8-237" fmla="*/ 1600200 w 1990726"/>
                <a:gd name="connsiteY8-238" fmla="*/ 0 h 2984903"/>
                <a:gd name="connsiteX0-239" fmla="*/ 1600200 w 1990726"/>
                <a:gd name="connsiteY0-240" fmla="*/ 0 h 2984903"/>
                <a:gd name="connsiteX1-241" fmla="*/ 1990726 w 1990726"/>
                <a:gd name="connsiteY1-242" fmla="*/ 171450 h 2984903"/>
                <a:gd name="connsiteX2-243" fmla="*/ 1352552 w 1990726"/>
                <a:gd name="connsiteY2-244" fmla="*/ 1504949 h 2984903"/>
                <a:gd name="connsiteX3-245" fmla="*/ 1252539 w 1990726"/>
                <a:gd name="connsiteY3-246" fmla="*/ 1571624 h 2984903"/>
                <a:gd name="connsiteX4-247" fmla="*/ 447676 w 1990726"/>
                <a:gd name="connsiteY4-248" fmla="*/ 2971800 h 2984903"/>
                <a:gd name="connsiteX5-249" fmla="*/ 0 w 1990726"/>
                <a:gd name="connsiteY5-250" fmla="*/ 2809875 h 2984903"/>
                <a:gd name="connsiteX6-251" fmla="*/ 771526 w 1990726"/>
                <a:gd name="connsiteY6-252" fmla="*/ 1381124 h 2984903"/>
                <a:gd name="connsiteX7-253" fmla="*/ 766764 w 1990726"/>
                <a:gd name="connsiteY7-254" fmla="*/ 1290638 h 2984903"/>
                <a:gd name="connsiteX8-255" fmla="*/ 1600200 w 1990726"/>
                <a:gd name="connsiteY8-256" fmla="*/ 0 h 2984903"/>
                <a:gd name="connsiteX0-257" fmla="*/ 1600200 w 1990726"/>
                <a:gd name="connsiteY0-258" fmla="*/ 0 h 2984903"/>
                <a:gd name="connsiteX1-259" fmla="*/ 1990726 w 1990726"/>
                <a:gd name="connsiteY1-260" fmla="*/ 171450 h 2984903"/>
                <a:gd name="connsiteX2-261" fmla="*/ 1338264 w 1990726"/>
                <a:gd name="connsiteY2-262" fmla="*/ 1538287 h 2984903"/>
                <a:gd name="connsiteX3-263" fmla="*/ 1252539 w 1990726"/>
                <a:gd name="connsiteY3-264" fmla="*/ 1571624 h 2984903"/>
                <a:gd name="connsiteX4-265" fmla="*/ 447676 w 1990726"/>
                <a:gd name="connsiteY4-266" fmla="*/ 2971800 h 2984903"/>
                <a:gd name="connsiteX5-267" fmla="*/ 0 w 1990726"/>
                <a:gd name="connsiteY5-268" fmla="*/ 2809875 h 2984903"/>
                <a:gd name="connsiteX6-269" fmla="*/ 771526 w 1990726"/>
                <a:gd name="connsiteY6-270" fmla="*/ 1381124 h 2984903"/>
                <a:gd name="connsiteX7-271" fmla="*/ 766764 w 1990726"/>
                <a:gd name="connsiteY7-272" fmla="*/ 1290638 h 2984903"/>
                <a:gd name="connsiteX8-273" fmla="*/ 1600200 w 1990726"/>
                <a:gd name="connsiteY8-274" fmla="*/ 0 h 2984903"/>
                <a:gd name="connsiteX0-275" fmla="*/ 1600200 w 1990726"/>
                <a:gd name="connsiteY0-276" fmla="*/ 0 h 2984903"/>
                <a:gd name="connsiteX1-277" fmla="*/ 1990726 w 1990726"/>
                <a:gd name="connsiteY1-278" fmla="*/ 171450 h 2984903"/>
                <a:gd name="connsiteX2-279" fmla="*/ 1338264 w 1990726"/>
                <a:gd name="connsiteY2-280" fmla="*/ 1538287 h 2984903"/>
                <a:gd name="connsiteX3-281" fmla="*/ 1252539 w 1990726"/>
                <a:gd name="connsiteY3-282" fmla="*/ 1571624 h 2984903"/>
                <a:gd name="connsiteX4-283" fmla="*/ 447676 w 1990726"/>
                <a:gd name="connsiteY4-284" fmla="*/ 2971800 h 2984903"/>
                <a:gd name="connsiteX5-285" fmla="*/ 0 w 1990726"/>
                <a:gd name="connsiteY5-286" fmla="*/ 2809875 h 2984903"/>
                <a:gd name="connsiteX6-287" fmla="*/ 771526 w 1990726"/>
                <a:gd name="connsiteY6-288" fmla="*/ 1381124 h 2984903"/>
                <a:gd name="connsiteX7-289" fmla="*/ 766764 w 1990726"/>
                <a:gd name="connsiteY7-290" fmla="*/ 1290638 h 2984903"/>
                <a:gd name="connsiteX8-291" fmla="*/ 1600200 w 1990726"/>
                <a:gd name="connsiteY8-292" fmla="*/ 0 h 2984903"/>
                <a:gd name="connsiteX0-293" fmla="*/ 1600200 w 1990726"/>
                <a:gd name="connsiteY0-294" fmla="*/ 0 h 2984903"/>
                <a:gd name="connsiteX1-295" fmla="*/ 1990726 w 1990726"/>
                <a:gd name="connsiteY1-296" fmla="*/ 171450 h 2984903"/>
                <a:gd name="connsiteX2-297" fmla="*/ 1338264 w 1990726"/>
                <a:gd name="connsiteY2-298" fmla="*/ 1538287 h 2984903"/>
                <a:gd name="connsiteX3-299" fmla="*/ 1252539 w 1990726"/>
                <a:gd name="connsiteY3-300" fmla="*/ 1571624 h 2984903"/>
                <a:gd name="connsiteX4-301" fmla="*/ 447676 w 1990726"/>
                <a:gd name="connsiteY4-302" fmla="*/ 2971800 h 2984903"/>
                <a:gd name="connsiteX5-303" fmla="*/ 0 w 1990726"/>
                <a:gd name="connsiteY5-304" fmla="*/ 2809875 h 2984903"/>
                <a:gd name="connsiteX6-305" fmla="*/ 771526 w 1990726"/>
                <a:gd name="connsiteY6-306" fmla="*/ 1381124 h 2984903"/>
                <a:gd name="connsiteX7-307" fmla="*/ 766764 w 1990726"/>
                <a:gd name="connsiteY7-308" fmla="*/ 1290638 h 2984903"/>
                <a:gd name="connsiteX8-309" fmla="*/ 1600200 w 1990726"/>
                <a:gd name="connsiteY8-310" fmla="*/ 0 h 2984903"/>
                <a:gd name="connsiteX0-311" fmla="*/ 1600200 w 1990726"/>
                <a:gd name="connsiteY0-312" fmla="*/ 0 h 2984903"/>
                <a:gd name="connsiteX1-313" fmla="*/ 1990726 w 1990726"/>
                <a:gd name="connsiteY1-314" fmla="*/ 171450 h 2984903"/>
                <a:gd name="connsiteX2-315" fmla="*/ 1338264 w 1990726"/>
                <a:gd name="connsiteY2-316" fmla="*/ 1538287 h 2984903"/>
                <a:gd name="connsiteX3-317" fmla="*/ 1252539 w 1990726"/>
                <a:gd name="connsiteY3-318" fmla="*/ 1571624 h 2984903"/>
                <a:gd name="connsiteX4-319" fmla="*/ 447676 w 1990726"/>
                <a:gd name="connsiteY4-320" fmla="*/ 2971800 h 2984903"/>
                <a:gd name="connsiteX5-321" fmla="*/ 0 w 1990726"/>
                <a:gd name="connsiteY5-322" fmla="*/ 2809875 h 2984903"/>
                <a:gd name="connsiteX6-323" fmla="*/ 771526 w 1990726"/>
                <a:gd name="connsiteY6-324" fmla="*/ 1381124 h 2984903"/>
                <a:gd name="connsiteX7-325" fmla="*/ 766764 w 1990726"/>
                <a:gd name="connsiteY7-326" fmla="*/ 1290638 h 2984903"/>
                <a:gd name="connsiteX8-327" fmla="*/ 1600200 w 1990726"/>
                <a:gd name="connsiteY8-328" fmla="*/ 0 h 2984903"/>
                <a:gd name="connsiteX0-329" fmla="*/ 1600200 w 1990726"/>
                <a:gd name="connsiteY0-330" fmla="*/ 0 h 2984903"/>
                <a:gd name="connsiteX1-331" fmla="*/ 1990726 w 1990726"/>
                <a:gd name="connsiteY1-332" fmla="*/ 171450 h 2984903"/>
                <a:gd name="connsiteX2-333" fmla="*/ 1338264 w 1990726"/>
                <a:gd name="connsiteY2-334" fmla="*/ 1538287 h 2984903"/>
                <a:gd name="connsiteX3-335" fmla="*/ 1252539 w 1990726"/>
                <a:gd name="connsiteY3-336" fmla="*/ 1571624 h 2984903"/>
                <a:gd name="connsiteX4-337" fmla="*/ 447676 w 1990726"/>
                <a:gd name="connsiteY4-338" fmla="*/ 2971800 h 2984903"/>
                <a:gd name="connsiteX5-339" fmla="*/ 0 w 1990726"/>
                <a:gd name="connsiteY5-340" fmla="*/ 2809875 h 2984903"/>
                <a:gd name="connsiteX6-341" fmla="*/ 771526 w 1990726"/>
                <a:gd name="connsiteY6-342" fmla="*/ 1381124 h 2984903"/>
                <a:gd name="connsiteX7-343" fmla="*/ 766764 w 1990726"/>
                <a:gd name="connsiteY7-344" fmla="*/ 1290638 h 2984903"/>
                <a:gd name="connsiteX8-345" fmla="*/ 1600200 w 1990726"/>
                <a:gd name="connsiteY8-346" fmla="*/ 0 h 2984903"/>
                <a:gd name="connsiteX0-347" fmla="*/ 1600200 w 1990726"/>
                <a:gd name="connsiteY0-348" fmla="*/ 0 h 2984903"/>
                <a:gd name="connsiteX1-349" fmla="*/ 1990726 w 1990726"/>
                <a:gd name="connsiteY1-350" fmla="*/ 171450 h 2984903"/>
                <a:gd name="connsiteX2-351" fmla="*/ 1338264 w 1990726"/>
                <a:gd name="connsiteY2-352" fmla="*/ 1538287 h 2984903"/>
                <a:gd name="connsiteX3-353" fmla="*/ 1252539 w 1990726"/>
                <a:gd name="connsiteY3-354" fmla="*/ 1571624 h 2984903"/>
                <a:gd name="connsiteX4-355" fmla="*/ 447676 w 1990726"/>
                <a:gd name="connsiteY4-356" fmla="*/ 2971800 h 2984903"/>
                <a:gd name="connsiteX5-357" fmla="*/ 0 w 1990726"/>
                <a:gd name="connsiteY5-358" fmla="*/ 2809875 h 2984903"/>
                <a:gd name="connsiteX6-359" fmla="*/ 771526 w 1990726"/>
                <a:gd name="connsiteY6-360" fmla="*/ 1381124 h 2984903"/>
                <a:gd name="connsiteX7-361" fmla="*/ 766764 w 1990726"/>
                <a:gd name="connsiteY7-362" fmla="*/ 1290638 h 2984903"/>
                <a:gd name="connsiteX8-363" fmla="*/ 1600200 w 1990726"/>
                <a:gd name="connsiteY8-364" fmla="*/ 0 h 2984903"/>
                <a:gd name="connsiteX0-365" fmla="*/ 1600200 w 1990726"/>
                <a:gd name="connsiteY0-366" fmla="*/ 0 h 2984903"/>
                <a:gd name="connsiteX1-367" fmla="*/ 1990726 w 1990726"/>
                <a:gd name="connsiteY1-368" fmla="*/ 171450 h 2984903"/>
                <a:gd name="connsiteX2-369" fmla="*/ 1338264 w 1990726"/>
                <a:gd name="connsiteY2-370" fmla="*/ 1538287 h 2984903"/>
                <a:gd name="connsiteX3-371" fmla="*/ 1252539 w 1990726"/>
                <a:gd name="connsiteY3-372" fmla="*/ 1571624 h 2984903"/>
                <a:gd name="connsiteX4-373" fmla="*/ 447676 w 1990726"/>
                <a:gd name="connsiteY4-374" fmla="*/ 2971800 h 2984903"/>
                <a:gd name="connsiteX5-375" fmla="*/ 0 w 1990726"/>
                <a:gd name="connsiteY5-376" fmla="*/ 2809875 h 2984903"/>
                <a:gd name="connsiteX6-377" fmla="*/ 771526 w 1990726"/>
                <a:gd name="connsiteY6-378" fmla="*/ 1381124 h 2984903"/>
                <a:gd name="connsiteX7-379" fmla="*/ 766764 w 1990726"/>
                <a:gd name="connsiteY7-380" fmla="*/ 1290638 h 2984903"/>
                <a:gd name="connsiteX8-381" fmla="*/ 1600200 w 1990726"/>
                <a:gd name="connsiteY8-382" fmla="*/ 0 h 2984903"/>
                <a:gd name="connsiteX0-383" fmla="*/ 1600200 w 1990726"/>
                <a:gd name="connsiteY0-384" fmla="*/ 0 h 2984903"/>
                <a:gd name="connsiteX1-385" fmla="*/ 1990726 w 1990726"/>
                <a:gd name="connsiteY1-386" fmla="*/ 171450 h 2984903"/>
                <a:gd name="connsiteX2-387" fmla="*/ 1338264 w 1990726"/>
                <a:gd name="connsiteY2-388" fmla="*/ 1538287 h 2984903"/>
                <a:gd name="connsiteX3-389" fmla="*/ 1252539 w 1990726"/>
                <a:gd name="connsiteY3-390" fmla="*/ 1571624 h 2984903"/>
                <a:gd name="connsiteX4-391" fmla="*/ 447676 w 1990726"/>
                <a:gd name="connsiteY4-392" fmla="*/ 2971800 h 2984903"/>
                <a:gd name="connsiteX5-393" fmla="*/ 0 w 1990726"/>
                <a:gd name="connsiteY5-394" fmla="*/ 2809875 h 2984903"/>
                <a:gd name="connsiteX6-395" fmla="*/ 771526 w 1990726"/>
                <a:gd name="connsiteY6-396" fmla="*/ 1381124 h 2984903"/>
                <a:gd name="connsiteX7-397" fmla="*/ 766764 w 1990726"/>
                <a:gd name="connsiteY7-398" fmla="*/ 1290638 h 2984903"/>
                <a:gd name="connsiteX8-399" fmla="*/ 1600200 w 1990726"/>
                <a:gd name="connsiteY8-400" fmla="*/ 0 h 29849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6-77" y="connsiteY6-78"/>
                </a:cxn>
                <a:cxn ang="0">
                  <a:pos x="connsiteX7-93" y="connsiteY7-94"/>
                </a:cxn>
                <a:cxn ang="0">
                  <a:pos x="connsiteX8-111" y="connsiteY8-112"/>
                </a:cxn>
              </a:cxnLst>
              <a:rect l="l" t="t" r="r" b="b"/>
              <a:pathLst>
                <a:path w="1990726" h="2984903">
                  <a:moveTo>
                    <a:pt x="1600200" y="0"/>
                  </a:moveTo>
                  <a:cubicBezTo>
                    <a:pt x="1730375" y="0"/>
                    <a:pt x="1831976" y="4763"/>
                    <a:pt x="1990726" y="171450"/>
                  </a:cubicBezTo>
                  <a:cubicBezTo>
                    <a:pt x="1822451" y="581025"/>
                    <a:pt x="1573214" y="1109662"/>
                    <a:pt x="1338264" y="1538287"/>
                  </a:cubicBezTo>
                  <a:cubicBezTo>
                    <a:pt x="1285876" y="1558925"/>
                    <a:pt x="1266826" y="1531936"/>
                    <a:pt x="1252539" y="1571624"/>
                  </a:cubicBezTo>
                  <a:cubicBezTo>
                    <a:pt x="960438" y="2000249"/>
                    <a:pt x="692152" y="2500312"/>
                    <a:pt x="447676" y="2971800"/>
                  </a:cubicBezTo>
                  <a:cubicBezTo>
                    <a:pt x="279401" y="3003550"/>
                    <a:pt x="87313" y="2987675"/>
                    <a:pt x="0" y="2809875"/>
                  </a:cubicBezTo>
                  <a:cubicBezTo>
                    <a:pt x="211932" y="2451100"/>
                    <a:pt x="667545" y="1639093"/>
                    <a:pt x="771526" y="1381124"/>
                  </a:cubicBezTo>
                  <a:cubicBezTo>
                    <a:pt x="775495" y="1337468"/>
                    <a:pt x="767559" y="1370013"/>
                    <a:pt x="766764" y="1290638"/>
                  </a:cubicBezTo>
                  <a:cubicBezTo>
                    <a:pt x="968376" y="908050"/>
                    <a:pt x="1274763" y="406400"/>
                    <a:pt x="16002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矩形 16"/>
            <p:cNvSpPr/>
            <p:nvPr/>
          </p:nvSpPr>
          <p:spPr>
            <a:xfrm>
              <a:off x="7380763" y="2380858"/>
              <a:ext cx="1700210" cy="2972565"/>
            </a:xfrm>
            <a:custGeom>
              <a:avLst/>
              <a:gdLst>
                <a:gd name="connsiteX0" fmla="*/ 0 w 952500"/>
                <a:gd name="connsiteY0" fmla="*/ 0 h 2438400"/>
                <a:gd name="connsiteX1" fmla="*/ 952500 w 952500"/>
                <a:gd name="connsiteY1" fmla="*/ 0 h 2438400"/>
                <a:gd name="connsiteX2" fmla="*/ 952500 w 952500"/>
                <a:gd name="connsiteY2" fmla="*/ 2438400 h 2438400"/>
                <a:gd name="connsiteX3" fmla="*/ 0 w 952500"/>
                <a:gd name="connsiteY3" fmla="*/ 2438400 h 2438400"/>
                <a:gd name="connsiteX4" fmla="*/ 0 w 952500"/>
                <a:gd name="connsiteY4" fmla="*/ 0 h 2438400"/>
                <a:gd name="connsiteX0-1" fmla="*/ 52387 w 952500"/>
                <a:gd name="connsiteY0-2" fmla="*/ 85725 h 2438400"/>
                <a:gd name="connsiteX1-3" fmla="*/ 952500 w 952500"/>
                <a:gd name="connsiteY1-4" fmla="*/ 0 h 2438400"/>
                <a:gd name="connsiteX2-5" fmla="*/ 952500 w 952500"/>
                <a:gd name="connsiteY2-6" fmla="*/ 2438400 h 2438400"/>
                <a:gd name="connsiteX3-7" fmla="*/ 0 w 952500"/>
                <a:gd name="connsiteY3-8" fmla="*/ 2438400 h 2438400"/>
                <a:gd name="connsiteX4-9" fmla="*/ 52387 w 952500"/>
                <a:gd name="connsiteY4-10" fmla="*/ 85725 h 2438400"/>
                <a:gd name="connsiteX0-11" fmla="*/ 52387 w 952500"/>
                <a:gd name="connsiteY0-12" fmla="*/ 0 h 2352675"/>
                <a:gd name="connsiteX1-13" fmla="*/ 442913 w 952500"/>
                <a:gd name="connsiteY1-14" fmla="*/ 171450 h 2352675"/>
                <a:gd name="connsiteX2-15" fmla="*/ 952500 w 952500"/>
                <a:gd name="connsiteY2-16" fmla="*/ 2352675 h 2352675"/>
                <a:gd name="connsiteX3-17" fmla="*/ 0 w 952500"/>
                <a:gd name="connsiteY3-18" fmla="*/ 2352675 h 2352675"/>
                <a:gd name="connsiteX4-19" fmla="*/ 52387 w 952500"/>
                <a:gd name="connsiteY4-20" fmla="*/ 0 h 2352675"/>
                <a:gd name="connsiteX0-21" fmla="*/ 1600200 w 2500313"/>
                <a:gd name="connsiteY0-22" fmla="*/ 0 h 2809875"/>
                <a:gd name="connsiteX1-23" fmla="*/ 1990726 w 2500313"/>
                <a:gd name="connsiteY1-24" fmla="*/ 171450 h 2809875"/>
                <a:gd name="connsiteX2-25" fmla="*/ 2500313 w 2500313"/>
                <a:gd name="connsiteY2-26" fmla="*/ 2352675 h 2809875"/>
                <a:gd name="connsiteX3-27" fmla="*/ 0 w 2500313"/>
                <a:gd name="connsiteY3-28" fmla="*/ 2809875 h 2809875"/>
                <a:gd name="connsiteX4-29" fmla="*/ 1600200 w 2500313"/>
                <a:gd name="connsiteY4-30" fmla="*/ 0 h 2809875"/>
                <a:gd name="connsiteX0-31" fmla="*/ 1600200 w 2500313"/>
                <a:gd name="connsiteY0-32" fmla="*/ 0 h 2809875"/>
                <a:gd name="connsiteX1-33" fmla="*/ 1990726 w 2500313"/>
                <a:gd name="connsiteY1-34" fmla="*/ 171450 h 2809875"/>
                <a:gd name="connsiteX2-35" fmla="*/ 2500313 w 2500313"/>
                <a:gd name="connsiteY2-36" fmla="*/ 2352675 h 2809875"/>
                <a:gd name="connsiteX3-37" fmla="*/ 0 w 2500313"/>
                <a:gd name="connsiteY3-38" fmla="*/ 2809875 h 2809875"/>
                <a:gd name="connsiteX4-39" fmla="*/ 766764 w 2500313"/>
                <a:gd name="connsiteY4-40" fmla="*/ 1290638 h 2809875"/>
                <a:gd name="connsiteX5" fmla="*/ 1600200 w 2500313"/>
                <a:gd name="connsiteY5" fmla="*/ 0 h 2809875"/>
                <a:gd name="connsiteX0-41" fmla="*/ 1600200 w 1990726"/>
                <a:gd name="connsiteY0-42" fmla="*/ 0 h 2971800"/>
                <a:gd name="connsiteX1-43" fmla="*/ 1990726 w 1990726"/>
                <a:gd name="connsiteY1-44" fmla="*/ 171450 h 2971800"/>
                <a:gd name="connsiteX2-45" fmla="*/ 447676 w 1990726"/>
                <a:gd name="connsiteY2-46" fmla="*/ 2971800 h 2971800"/>
                <a:gd name="connsiteX3-47" fmla="*/ 0 w 1990726"/>
                <a:gd name="connsiteY3-48" fmla="*/ 2809875 h 2971800"/>
                <a:gd name="connsiteX4-49" fmla="*/ 766764 w 1990726"/>
                <a:gd name="connsiteY4-50" fmla="*/ 1290638 h 2971800"/>
                <a:gd name="connsiteX5-51" fmla="*/ 1600200 w 1990726"/>
                <a:gd name="connsiteY5-52" fmla="*/ 0 h 2971800"/>
                <a:gd name="connsiteX0-53" fmla="*/ 1600200 w 1990726"/>
                <a:gd name="connsiteY0-54" fmla="*/ 0 h 2971800"/>
                <a:gd name="connsiteX1-55" fmla="*/ 1990726 w 1990726"/>
                <a:gd name="connsiteY1-56" fmla="*/ 171450 h 2971800"/>
                <a:gd name="connsiteX2-57" fmla="*/ 1352552 w 1990726"/>
                <a:gd name="connsiteY2-58" fmla="*/ 1504949 h 2971800"/>
                <a:gd name="connsiteX3-59" fmla="*/ 447676 w 1990726"/>
                <a:gd name="connsiteY3-60" fmla="*/ 2971800 h 2971800"/>
                <a:gd name="connsiteX4-61" fmla="*/ 0 w 1990726"/>
                <a:gd name="connsiteY4-62" fmla="*/ 2809875 h 2971800"/>
                <a:gd name="connsiteX5-63" fmla="*/ 766764 w 1990726"/>
                <a:gd name="connsiteY5-64" fmla="*/ 1290638 h 2971800"/>
                <a:gd name="connsiteX6" fmla="*/ 1600200 w 1990726"/>
                <a:gd name="connsiteY6" fmla="*/ 0 h 2971800"/>
                <a:gd name="connsiteX0-65" fmla="*/ 1600200 w 1990726"/>
                <a:gd name="connsiteY0-66" fmla="*/ 0 h 2971800"/>
                <a:gd name="connsiteX1-67" fmla="*/ 1990726 w 1990726"/>
                <a:gd name="connsiteY1-68" fmla="*/ 171450 h 2971800"/>
                <a:gd name="connsiteX2-69" fmla="*/ 1352552 w 1990726"/>
                <a:gd name="connsiteY2-70" fmla="*/ 1504949 h 2971800"/>
                <a:gd name="connsiteX3-71" fmla="*/ 1252539 w 1990726"/>
                <a:gd name="connsiteY3-72" fmla="*/ 1571624 h 2971800"/>
                <a:gd name="connsiteX4-73" fmla="*/ 447676 w 1990726"/>
                <a:gd name="connsiteY4-74" fmla="*/ 2971800 h 2971800"/>
                <a:gd name="connsiteX5-75" fmla="*/ 0 w 1990726"/>
                <a:gd name="connsiteY5-76" fmla="*/ 2809875 h 2971800"/>
                <a:gd name="connsiteX6-77" fmla="*/ 766764 w 1990726"/>
                <a:gd name="connsiteY6-78" fmla="*/ 1290638 h 2971800"/>
                <a:gd name="connsiteX7" fmla="*/ 1600200 w 1990726"/>
                <a:gd name="connsiteY7" fmla="*/ 0 h 2971800"/>
                <a:gd name="connsiteX0-79" fmla="*/ 1600200 w 1990726"/>
                <a:gd name="connsiteY0-80" fmla="*/ 0 h 2971800"/>
                <a:gd name="connsiteX1-81" fmla="*/ 1990726 w 1990726"/>
                <a:gd name="connsiteY1-82" fmla="*/ 171450 h 2971800"/>
                <a:gd name="connsiteX2-83" fmla="*/ 1352552 w 1990726"/>
                <a:gd name="connsiteY2-84" fmla="*/ 1504949 h 2971800"/>
                <a:gd name="connsiteX3-85" fmla="*/ 1252539 w 1990726"/>
                <a:gd name="connsiteY3-86" fmla="*/ 1571624 h 2971800"/>
                <a:gd name="connsiteX4-87" fmla="*/ 447676 w 1990726"/>
                <a:gd name="connsiteY4-88" fmla="*/ 2971800 h 2971800"/>
                <a:gd name="connsiteX5-89" fmla="*/ 0 w 1990726"/>
                <a:gd name="connsiteY5-90" fmla="*/ 2809875 h 2971800"/>
                <a:gd name="connsiteX6-91" fmla="*/ 719139 w 1990726"/>
                <a:gd name="connsiteY6-92" fmla="*/ 1485899 h 2971800"/>
                <a:gd name="connsiteX7-93" fmla="*/ 766764 w 1990726"/>
                <a:gd name="connsiteY7-94" fmla="*/ 1290638 h 2971800"/>
                <a:gd name="connsiteX8" fmla="*/ 1600200 w 1990726"/>
                <a:gd name="connsiteY8" fmla="*/ 0 h 2971800"/>
                <a:gd name="connsiteX0-95" fmla="*/ 1600200 w 1990726"/>
                <a:gd name="connsiteY0-96" fmla="*/ 0 h 2971800"/>
                <a:gd name="connsiteX1-97" fmla="*/ 1990726 w 1990726"/>
                <a:gd name="connsiteY1-98" fmla="*/ 171450 h 2971800"/>
                <a:gd name="connsiteX2-99" fmla="*/ 1352552 w 1990726"/>
                <a:gd name="connsiteY2-100" fmla="*/ 1504949 h 2971800"/>
                <a:gd name="connsiteX3-101" fmla="*/ 1252539 w 1990726"/>
                <a:gd name="connsiteY3-102" fmla="*/ 1571624 h 2971800"/>
                <a:gd name="connsiteX4-103" fmla="*/ 447676 w 1990726"/>
                <a:gd name="connsiteY4-104" fmla="*/ 2971800 h 2971800"/>
                <a:gd name="connsiteX5-105" fmla="*/ 0 w 1990726"/>
                <a:gd name="connsiteY5-106" fmla="*/ 2809875 h 2971800"/>
                <a:gd name="connsiteX6-107" fmla="*/ 719139 w 1990726"/>
                <a:gd name="connsiteY6-108" fmla="*/ 1485899 h 2971800"/>
                <a:gd name="connsiteX7-109" fmla="*/ 766764 w 1990726"/>
                <a:gd name="connsiteY7-110" fmla="*/ 1290638 h 2971800"/>
                <a:gd name="connsiteX8-111" fmla="*/ 1600200 w 1990726"/>
                <a:gd name="connsiteY8-112" fmla="*/ 0 h 2971800"/>
                <a:gd name="connsiteX0-113" fmla="*/ 1600200 w 1990726"/>
                <a:gd name="connsiteY0-114" fmla="*/ 0 h 2971800"/>
                <a:gd name="connsiteX1-115" fmla="*/ 1990726 w 1990726"/>
                <a:gd name="connsiteY1-116" fmla="*/ 171450 h 2971800"/>
                <a:gd name="connsiteX2-117" fmla="*/ 1352552 w 1990726"/>
                <a:gd name="connsiteY2-118" fmla="*/ 1504949 h 2971800"/>
                <a:gd name="connsiteX3-119" fmla="*/ 1252539 w 1990726"/>
                <a:gd name="connsiteY3-120" fmla="*/ 1571624 h 2971800"/>
                <a:gd name="connsiteX4-121" fmla="*/ 447676 w 1990726"/>
                <a:gd name="connsiteY4-122" fmla="*/ 2971800 h 2971800"/>
                <a:gd name="connsiteX5-123" fmla="*/ 0 w 1990726"/>
                <a:gd name="connsiteY5-124" fmla="*/ 2809875 h 2971800"/>
                <a:gd name="connsiteX6-125" fmla="*/ 771526 w 1990726"/>
                <a:gd name="connsiteY6-126" fmla="*/ 1381124 h 2971800"/>
                <a:gd name="connsiteX7-127" fmla="*/ 766764 w 1990726"/>
                <a:gd name="connsiteY7-128" fmla="*/ 1290638 h 2971800"/>
                <a:gd name="connsiteX8-129" fmla="*/ 1600200 w 1990726"/>
                <a:gd name="connsiteY8-130" fmla="*/ 0 h 2971800"/>
                <a:gd name="connsiteX0-131" fmla="*/ 1600200 w 1990726"/>
                <a:gd name="connsiteY0-132" fmla="*/ 0 h 2971800"/>
                <a:gd name="connsiteX1-133" fmla="*/ 1990726 w 1990726"/>
                <a:gd name="connsiteY1-134" fmla="*/ 171450 h 2971800"/>
                <a:gd name="connsiteX2-135" fmla="*/ 1352552 w 1990726"/>
                <a:gd name="connsiteY2-136" fmla="*/ 1504949 h 2971800"/>
                <a:gd name="connsiteX3-137" fmla="*/ 1252539 w 1990726"/>
                <a:gd name="connsiteY3-138" fmla="*/ 1571624 h 2971800"/>
                <a:gd name="connsiteX4-139" fmla="*/ 447676 w 1990726"/>
                <a:gd name="connsiteY4-140" fmla="*/ 2971800 h 2971800"/>
                <a:gd name="connsiteX5-141" fmla="*/ 0 w 1990726"/>
                <a:gd name="connsiteY5-142" fmla="*/ 2809875 h 2971800"/>
                <a:gd name="connsiteX6-143" fmla="*/ 771526 w 1990726"/>
                <a:gd name="connsiteY6-144" fmla="*/ 1381124 h 2971800"/>
                <a:gd name="connsiteX7-145" fmla="*/ 766764 w 1990726"/>
                <a:gd name="connsiteY7-146" fmla="*/ 1290638 h 2971800"/>
                <a:gd name="connsiteX8-147" fmla="*/ 1600200 w 1990726"/>
                <a:gd name="connsiteY8-148" fmla="*/ 0 h 2971800"/>
                <a:gd name="connsiteX0-149" fmla="*/ 1600200 w 1990726"/>
                <a:gd name="connsiteY0-150" fmla="*/ 0 h 2971800"/>
                <a:gd name="connsiteX1-151" fmla="*/ 1990726 w 1990726"/>
                <a:gd name="connsiteY1-152" fmla="*/ 171450 h 2971800"/>
                <a:gd name="connsiteX2-153" fmla="*/ 1352552 w 1990726"/>
                <a:gd name="connsiteY2-154" fmla="*/ 1504949 h 2971800"/>
                <a:gd name="connsiteX3-155" fmla="*/ 1252539 w 1990726"/>
                <a:gd name="connsiteY3-156" fmla="*/ 1571624 h 2971800"/>
                <a:gd name="connsiteX4-157" fmla="*/ 447676 w 1990726"/>
                <a:gd name="connsiteY4-158" fmla="*/ 2971800 h 2971800"/>
                <a:gd name="connsiteX5-159" fmla="*/ 0 w 1990726"/>
                <a:gd name="connsiteY5-160" fmla="*/ 2809875 h 2971800"/>
                <a:gd name="connsiteX6-161" fmla="*/ 771526 w 1990726"/>
                <a:gd name="connsiteY6-162" fmla="*/ 1381124 h 2971800"/>
                <a:gd name="connsiteX7-163" fmla="*/ 766764 w 1990726"/>
                <a:gd name="connsiteY7-164" fmla="*/ 1290638 h 2971800"/>
                <a:gd name="connsiteX8-165" fmla="*/ 1600200 w 1990726"/>
                <a:gd name="connsiteY8-166" fmla="*/ 0 h 2971800"/>
                <a:gd name="connsiteX0-167" fmla="*/ 1600200 w 1990726"/>
                <a:gd name="connsiteY0-168" fmla="*/ 0 h 2971800"/>
                <a:gd name="connsiteX1-169" fmla="*/ 1990726 w 1990726"/>
                <a:gd name="connsiteY1-170" fmla="*/ 171450 h 2971800"/>
                <a:gd name="connsiteX2-171" fmla="*/ 1352552 w 1990726"/>
                <a:gd name="connsiteY2-172" fmla="*/ 1504949 h 2971800"/>
                <a:gd name="connsiteX3-173" fmla="*/ 1252539 w 1990726"/>
                <a:gd name="connsiteY3-174" fmla="*/ 1571624 h 2971800"/>
                <a:gd name="connsiteX4-175" fmla="*/ 447676 w 1990726"/>
                <a:gd name="connsiteY4-176" fmla="*/ 2971800 h 2971800"/>
                <a:gd name="connsiteX5-177" fmla="*/ 0 w 1990726"/>
                <a:gd name="connsiteY5-178" fmla="*/ 2809875 h 2971800"/>
                <a:gd name="connsiteX6-179" fmla="*/ 771526 w 1990726"/>
                <a:gd name="connsiteY6-180" fmla="*/ 1381124 h 2971800"/>
                <a:gd name="connsiteX7-181" fmla="*/ 766764 w 1990726"/>
                <a:gd name="connsiteY7-182" fmla="*/ 1290638 h 2971800"/>
                <a:gd name="connsiteX8-183" fmla="*/ 1600200 w 1990726"/>
                <a:gd name="connsiteY8-184" fmla="*/ 0 h 2971800"/>
                <a:gd name="connsiteX0-185" fmla="*/ 1600200 w 1990726"/>
                <a:gd name="connsiteY0-186" fmla="*/ 0 h 2971800"/>
                <a:gd name="connsiteX1-187" fmla="*/ 1990726 w 1990726"/>
                <a:gd name="connsiteY1-188" fmla="*/ 171450 h 2971800"/>
                <a:gd name="connsiteX2-189" fmla="*/ 1352552 w 1990726"/>
                <a:gd name="connsiteY2-190" fmla="*/ 1504949 h 2971800"/>
                <a:gd name="connsiteX3-191" fmla="*/ 1252539 w 1990726"/>
                <a:gd name="connsiteY3-192" fmla="*/ 1571624 h 2971800"/>
                <a:gd name="connsiteX4-193" fmla="*/ 447676 w 1990726"/>
                <a:gd name="connsiteY4-194" fmla="*/ 2971800 h 2971800"/>
                <a:gd name="connsiteX5-195" fmla="*/ 0 w 1990726"/>
                <a:gd name="connsiteY5-196" fmla="*/ 2809875 h 2971800"/>
                <a:gd name="connsiteX6-197" fmla="*/ 771526 w 1990726"/>
                <a:gd name="connsiteY6-198" fmla="*/ 1381124 h 2971800"/>
                <a:gd name="connsiteX7-199" fmla="*/ 766764 w 1990726"/>
                <a:gd name="connsiteY7-200" fmla="*/ 1290638 h 2971800"/>
                <a:gd name="connsiteX8-201" fmla="*/ 1600200 w 1990726"/>
                <a:gd name="connsiteY8-202" fmla="*/ 0 h 2971800"/>
                <a:gd name="connsiteX0-203" fmla="*/ 1600200 w 1990726"/>
                <a:gd name="connsiteY0-204" fmla="*/ 0 h 2984903"/>
                <a:gd name="connsiteX1-205" fmla="*/ 1990726 w 1990726"/>
                <a:gd name="connsiteY1-206" fmla="*/ 171450 h 2984903"/>
                <a:gd name="connsiteX2-207" fmla="*/ 1352552 w 1990726"/>
                <a:gd name="connsiteY2-208" fmla="*/ 1504949 h 2984903"/>
                <a:gd name="connsiteX3-209" fmla="*/ 1252539 w 1990726"/>
                <a:gd name="connsiteY3-210" fmla="*/ 1571624 h 2984903"/>
                <a:gd name="connsiteX4-211" fmla="*/ 447676 w 1990726"/>
                <a:gd name="connsiteY4-212" fmla="*/ 2971800 h 2984903"/>
                <a:gd name="connsiteX5-213" fmla="*/ 0 w 1990726"/>
                <a:gd name="connsiteY5-214" fmla="*/ 2809875 h 2984903"/>
                <a:gd name="connsiteX6-215" fmla="*/ 771526 w 1990726"/>
                <a:gd name="connsiteY6-216" fmla="*/ 1381124 h 2984903"/>
                <a:gd name="connsiteX7-217" fmla="*/ 766764 w 1990726"/>
                <a:gd name="connsiteY7-218" fmla="*/ 1290638 h 2984903"/>
                <a:gd name="connsiteX8-219" fmla="*/ 1600200 w 1990726"/>
                <a:gd name="connsiteY8-220" fmla="*/ 0 h 2984903"/>
                <a:gd name="connsiteX0-221" fmla="*/ 1600200 w 1990726"/>
                <a:gd name="connsiteY0-222" fmla="*/ 0 h 2984903"/>
                <a:gd name="connsiteX1-223" fmla="*/ 1990726 w 1990726"/>
                <a:gd name="connsiteY1-224" fmla="*/ 171450 h 2984903"/>
                <a:gd name="connsiteX2-225" fmla="*/ 1352552 w 1990726"/>
                <a:gd name="connsiteY2-226" fmla="*/ 1504949 h 2984903"/>
                <a:gd name="connsiteX3-227" fmla="*/ 1252539 w 1990726"/>
                <a:gd name="connsiteY3-228" fmla="*/ 1571624 h 2984903"/>
                <a:gd name="connsiteX4-229" fmla="*/ 447676 w 1990726"/>
                <a:gd name="connsiteY4-230" fmla="*/ 2971800 h 2984903"/>
                <a:gd name="connsiteX5-231" fmla="*/ 0 w 1990726"/>
                <a:gd name="connsiteY5-232" fmla="*/ 2809875 h 2984903"/>
                <a:gd name="connsiteX6-233" fmla="*/ 771526 w 1990726"/>
                <a:gd name="connsiteY6-234" fmla="*/ 1381124 h 2984903"/>
                <a:gd name="connsiteX7-235" fmla="*/ 766764 w 1990726"/>
                <a:gd name="connsiteY7-236" fmla="*/ 1290638 h 2984903"/>
                <a:gd name="connsiteX8-237" fmla="*/ 1600200 w 1990726"/>
                <a:gd name="connsiteY8-238" fmla="*/ 0 h 2984903"/>
                <a:gd name="connsiteX0-239" fmla="*/ 1600200 w 1990726"/>
                <a:gd name="connsiteY0-240" fmla="*/ 0 h 2984903"/>
                <a:gd name="connsiteX1-241" fmla="*/ 1990726 w 1990726"/>
                <a:gd name="connsiteY1-242" fmla="*/ 171450 h 2984903"/>
                <a:gd name="connsiteX2-243" fmla="*/ 1352552 w 1990726"/>
                <a:gd name="connsiteY2-244" fmla="*/ 1504949 h 2984903"/>
                <a:gd name="connsiteX3-245" fmla="*/ 1252539 w 1990726"/>
                <a:gd name="connsiteY3-246" fmla="*/ 1571624 h 2984903"/>
                <a:gd name="connsiteX4-247" fmla="*/ 447676 w 1990726"/>
                <a:gd name="connsiteY4-248" fmla="*/ 2971800 h 2984903"/>
                <a:gd name="connsiteX5-249" fmla="*/ 0 w 1990726"/>
                <a:gd name="connsiteY5-250" fmla="*/ 2809875 h 2984903"/>
                <a:gd name="connsiteX6-251" fmla="*/ 771526 w 1990726"/>
                <a:gd name="connsiteY6-252" fmla="*/ 1381124 h 2984903"/>
                <a:gd name="connsiteX7-253" fmla="*/ 766764 w 1990726"/>
                <a:gd name="connsiteY7-254" fmla="*/ 1290638 h 2984903"/>
                <a:gd name="connsiteX8-255" fmla="*/ 1600200 w 1990726"/>
                <a:gd name="connsiteY8-256" fmla="*/ 0 h 2984903"/>
                <a:gd name="connsiteX0-257" fmla="*/ 1600200 w 1990726"/>
                <a:gd name="connsiteY0-258" fmla="*/ 0 h 2984903"/>
                <a:gd name="connsiteX1-259" fmla="*/ 1990726 w 1990726"/>
                <a:gd name="connsiteY1-260" fmla="*/ 171450 h 2984903"/>
                <a:gd name="connsiteX2-261" fmla="*/ 1338264 w 1990726"/>
                <a:gd name="connsiteY2-262" fmla="*/ 1538287 h 2984903"/>
                <a:gd name="connsiteX3-263" fmla="*/ 1252539 w 1990726"/>
                <a:gd name="connsiteY3-264" fmla="*/ 1571624 h 2984903"/>
                <a:gd name="connsiteX4-265" fmla="*/ 447676 w 1990726"/>
                <a:gd name="connsiteY4-266" fmla="*/ 2971800 h 2984903"/>
                <a:gd name="connsiteX5-267" fmla="*/ 0 w 1990726"/>
                <a:gd name="connsiteY5-268" fmla="*/ 2809875 h 2984903"/>
                <a:gd name="connsiteX6-269" fmla="*/ 771526 w 1990726"/>
                <a:gd name="connsiteY6-270" fmla="*/ 1381124 h 2984903"/>
                <a:gd name="connsiteX7-271" fmla="*/ 766764 w 1990726"/>
                <a:gd name="connsiteY7-272" fmla="*/ 1290638 h 2984903"/>
                <a:gd name="connsiteX8-273" fmla="*/ 1600200 w 1990726"/>
                <a:gd name="connsiteY8-274" fmla="*/ 0 h 2984903"/>
                <a:gd name="connsiteX0-275" fmla="*/ 1600200 w 1990726"/>
                <a:gd name="connsiteY0-276" fmla="*/ 0 h 2984903"/>
                <a:gd name="connsiteX1-277" fmla="*/ 1990726 w 1990726"/>
                <a:gd name="connsiteY1-278" fmla="*/ 171450 h 2984903"/>
                <a:gd name="connsiteX2-279" fmla="*/ 1338264 w 1990726"/>
                <a:gd name="connsiteY2-280" fmla="*/ 1538287 h 2984903"/>
                <a:gd name="connsiteX3-281" fmla="*/ 1252539 w 1990726"/>
                <a:gd name="connsiteY3-282" fmla="*/ 1571624 h 2984903"/>
                <a:gd name="connsiteX4-283" fmla="*/ 447676 w 1990726"/>
                <a:gd name="connsiteY4-284" fmla="*/ 2971800 h 2984903"/>
                <a:gd name="connsiteX5-285" fmla="*/ 0 w 1990726"/>
                <a:gd name="connsiteY5-286" fmla="*/ 2809875 h 2984903"/>
                <a:gd name="connsiteX6-287" fmla="*/ 771526 w 1990726"/>
                <a:gd name="connsiteY6-288" fmla="*/ 1381124 h 2984903"/>
                <a:gd name="connsiteX7-289" fmla="*/ 766764 w 1990726"/>
                <a:gd name="connsiteY7-290" fmla="*/ 1290638 h 2984903"/>
                <a:gd name="connsiteX8-291" fmla="*/ 1600200 w 1990726"/>
                <a:gd name="connsiteY8-292" fmla="*/ 0 h 2984903"/>
                <a:gd name="connsiteX0-293" fmla="*/ 1600200 w 1990726"/>
                <a:gd name="connsiteY0-294" fmla="*/ 0 h 2984903"/>
                <a:gd name="connsiteX1-295" fmla="*/ 1990726 w 1990726"/>
                <a:gd name="connsiteY1-296" fmla="*/ 171450 h 2984903"/>
                <a:gd name="connsiteX2-297" fmla="*/ 1338264 w 1990726"/>
                <a:gd name="connsiteY2-298" fmla="*/ 1538287 h 2984903"/>
                <a:gd name="connsiteX3-299" fmla="*/ 1252539 w 1990726"/>
                <a:gd name="connsiteY3-300" fmla="*/ 1571624 h 2984903"/>
                <a:gd name="connsiteX4-301" fmla="*/ 447676 w 1990726"/>
                <a:gd name="connsiteY4-302" fmla="*/ 2971800 h 2984903"/>
                <a:gd name="connsiteX5-303" fmla="*/ 0 w 1990726"/>
                <a:gd name="connsiteY5-304" fmla="*/ 2809875 h 2984903"/>
                <a:gd name="connsiteX6-305" fmla="*/ 771526 w 1990726"/>
                <a:gd name="connsiteY6-306" fmla="*/ 1381124 h 2984903"/>
                <a:gd name="connsiteX7-307" fmla="*/ 766764 w 1990726"/>
                <a:gd name="connsiteY7-308" fmla="*/ 1290638 h 2984903"/>
                <a:gd name="connsiteX8-309" fmla="*/ 1600200 w 1990726"/>
                <a:gd name="connsiteY8-310" fmla="*/ 0 h 2984903"/>
                <a:gd name="connsiteX0-311" fmla="*/ 1600200 w 1990726"/>
                <a:gd name="connsiteY0-312" fmla="*/ 0 h 2984903"/>
                <a:gd name="connsiteX1-313" fmla="*/ 1990726 w 1990726"/>
                <a:gd name="connsiteY1-314" fmla="*/ 171450 h 2984903"/>
                <a:gd name="connsiteX2-315" fmla="*/ 1338264 w 1990726"/>
                <a:gd name="connsiteY2-316" fmla="*/ 1538287 h 2984903"/>
                <a:gd name="connsiteX3-317" fmla="*/ 1252539 w 1990726"/>
                <a:gd name="connsiteY3-318" fmla="*/ 1571624 h 2984903"/>
                <a:gd name="connsiteX4-319" fmla="*/ 447676 w 1990726"/>
                <a:gd name="connsiteY4-320" fmla="*/ 2971800 h 2984903"/>
                <a:gd name="connsiteX5-321" fmla="*/ 0 w 1990726"/>
                <a:gd name="connsiteY5-322" fmla="*/ 2809875 h 2984903"/>
                <a:gd name="connsiteX6-323" fmla="*/ 771526 w 1990726"/>
                <a:gd name="connsiteY6-324" fmla="*/ 1381124 h 2984903"/>
                <a:gd name="connsiteX7-325" fmla="*/ 766764 w 1990726"/>
                <a:gd name="connsiteY7-326" fmla="*/ 1290638 h 2984903"/>
                <a:gd name="connsiteX8-327" fmla="*/ 1600200 w 1990726"/>
                <a:gd name="connsiteY8-328" fmla="*/ 0 h 2984903"/>
                <a:gd name="connsiteX0-329" fmla="*/ 1600200 w 1990726"/>
                <a:gd name="connsiteY0-330" fmla="*/ 0 h 2984903"/>
                <a:gd name="connsiteX1-331" fmla="*/ 1990726 w 1990726"/>
                <a:gd name="connsiteY1-332" fmla="*/ 171450 h 2984903"/>
                <a:gd name="connsiteX2-333" fmla="*/ 1338264 w 1990726"/>
                <a:gd name="connsiteY2-334" fmla="*/ 1538287 h 2984903"/>
                <a:gd name="connsiteX3-335" fmla="*/ 1252539 w 1990726"/>
                <a:gd name="connsiteY3-336" fmla="*/ 1571624 h 2984903"/>
                <a:gd name="connsiteX4-337" fmla="*/ 447676 w 1990726"/>
                <a:gd name="connsiteY4-338" fmla="*/ 2971800 h 2984903"/>
                <a:gd name="connsiteX5-339" fmla="*/ 0 w 1990726"/>
                <a:gd name="connsiteY5-340" fmla="*/ 2809875 h 2984903"/>
                <a:gd name="connsiteX6-341" fmla="*/ 771526 w 1990726"/>
                <a:gd name="connsiteY6-342" fmla="*/ 1381124 h 2984903"/>
                <a:gd name="connsiteX7-343" fmla="*/ 766764 w 1990726"/>
                <a:gd name="connsiteY7-344" fmla="*/ 1290638 h 2984903"/>
                <a:gd name="connsiteX8-345" fmla="*/ 1600200 w 1990726"/>
                <a:gd name="connsiteY8-346" fmla="*/ 0 h 2984903"/>
                <a:gd name="connsiteX0-347" fmla="*/ 1600200 w 1990726"/>
                <a:gd name="connsiteY0-348" fmla="*/ 0 h 2984903"/>
                <a:gd name="connsiteX1-349" fmla="*/ 1990726 w 1990726"/>
                <a:gd name="connsiteY1-350" fmla="*/ 171450 h 2984903"/>
                <a:gd name="connsiteX2-351" fmla="*/ 1338264 w 1990726"/>
                <a:gd name="connsiteY2-352" fmla="*/ 1538287 h 2984903"/>
                <a:gd name="connsiteX3-353" fmla="*/ 1252539 w 1990726"/>
                <a:gd name="connsiteY3-354" fmla="*/ 1571624 h 2984903"/>
                <a:gd name="connsiteX4-355" fmla="*/ 447676 w 1990726"/>
                <a:gd name="connsiteY4-356" fmla="*/ 2971800 h 2984903"/>
                <a:gd name="connsiteX5-357" fmla="*/ 0 w 1990726"/>
                <a:gd name="connsiteY5-358" fmla="*/ 2809875 h 2984903"/>
                <a:gd name="connsiteX6-359" fmla="*/ 771526 w 1990726"/>
                <a:gd name="connsiteY6-360" fmla="*/ 1381124 h 2984903"/>
                <a:gd name="connsiteX7-361" fmla="*/ 766764 w 1990726"/>
                <a:gd name="connsiteY7-362" fmla="*/ 1290638 h 2984903"/>
                <a:gd name="connsiteX8-363" fmla="*/ 1600200 w 1990726"/>
                <a:gd name="connsiteY8-364" fmla="*/ 0 h 2984903"/>
                <a:gd name="connsiteX0-365" fmla="*/ 1600200 w 1990726"/>
                <a:gd name="connsiteY0-366" fmla="*/ 0 h 2984903"/>
                <a:gd name="connsiteX1-367" fmla="*/ 1990726 w 1990726"/>
                <a:gd name="connsiteY1-368" fmla="*/ 171450 h 2984903"/>
                <a:gd name="connsiteX2-369" fmla="*/ 1338264 w 1990726"/>
                <a:gd name="connsiteY2-370" fmla="*/ 1538287 h 2984903"/>
                <a:gd name="connsiteX3-371" fmla="*/ 1252539 w 1990726"/>
                <a:gd name="connsiteY3-372" fmla="*/ 1571624 h 2984903"/>
                <a:gd name="connsiteX4-373" fmla="*/ 447676 w 1990726"/>
                <a:gd name="connsiteY4-374" fmla="*/ 2971800 h 2984903"/>
                <a:gd name="connsiteX5-375" fmla="*/ 0 w 1990726"/>
                <a:gd name="connsiteY5-376" fmla="*/ 2809875 h 2984903"/>
                <a:gd name="connsiteX6-377" fmla="*/ 771526 w 1990726"/>
                <a:gd name="connsiteY6-378" fmla="*/ 1381124 h 2984903"/>
                <a:gd name="connsiteX7-379" fmla="*/ 766764 w 1990726"/>
                <a:gd name="connsiteY7-380" fmla="*/ 1290638 h 2984903"/>
                <a:gd name="connsiteX8-381" fmla="*/ 1600200 w 1990726"/>
                <a:gd name="connsiteY8-382" fmla="*/ 0 h 2984903"/>
                <a:gd name="connsiteX0-383" fmla="*/ 1600200 w 1990726"/>
                <a:gd name="connsiteY0-384" fmla="*/ 0 h 2984903"/>
                <a:gd name="connsiteX1-385" fmla="*/ 1990726 w 1990726"/>
                <a:gd name="connsiteY1-386" fmla="*/ 171450 h 2984903"/>
                <a:gd name="connsiteX2-387" fmla="*/ 1338264 w 1990726"/>
                <a:gd name="connsiteY2-388" fmla="*/ 1538287 h 2984903"/>
                <a:gd name="connsiteX3-389" fmla="*/ 1252539 w 1990726"/>
                <a:gd name="connsiteY3-390" fmla="*/ 1571624 h 2984903"/>
                <a:gd name="connsiteX4-391" fmla="*/ 447676 w 1990726"/>
                <a:gd name="connsiteY4-392" fmla="*/ 2971800 h 2984903"/>
                <a:gd name="connsiteX5-393" fmla="*/ 0 w 1990726"/>
                <a:gd name="connsiteY5-394" fmla="*/ 2809875 h 2984903"/>
                <a:gd name="connsiteX6-395" fmla="*/ 771526 w 1990726"/>
                <a:gd name="connsiteY6-396" fmla="*/ 1381124 h 2984903"/>
                <a:gd name="connsiteX7-397" fmla="*/ 766764 w 1990726"/>
                <a:gd name="connsiteY7-398" fmla="*/ 1290638 h 2984903"/>
                <a:gd name="connsiteX8-399" fmla="*/ 1600200 w 1990726"/>
                <a:gd name="connsiteY8-400" fmla="*/ 0 h 2984903"/>
                <a:gd name="connsiteX0-401" fmla="*/ 1600200 w 2005778"/>
                <a:gd name="connsiteY0-402" fmla="*/ 98876 h 3083779"/>
                <a:gd name="connsiteX1-403" fmla="*/ 1781177 w 2005778"/>
                <a:gd name="connsiteY1-404" fmla="*/ 108400 h 3083779"/>
                <a:gd name="connsiteX2-405" fmla="*/ 1990726 w 2005778"/>
                <a:gd name="connsiteY2-406" fmla="*/ 270326 h 3083779"/>
                <a:gd name="connsiteX3-407" fmla="*/ 1338264 w 2005778"/>
                <a:gd name="connsiteY3-408" fmla="*/ 1637163 h 3083779"/>
                <a:gd name="connsiteX4-409" fmla="*/ 1252539 w 2005778"/>
                <a:gd name="connsiteY4-410" fmla="*/ 1670500 h 3083779"/>
                <a:gd name="connsiteX5-411" fmla="*/ 447676 w 2005778"/>
                <a:gd name="connsiteY5-412" fmla="*/ 3070676 h 3083779"/>
                <a:gd name="connsiteX6-413" fmla="*/ 0 w 2005778"/>
                <a:gd name="connsiteY6-414" fmla="*/ 2908751 h 3083779"/>
                <a:gd name="connsiteX7-415" fmla="*/ 771526 w 2005778"/>
                <a:gd name="connsiteY7-416" fmla="*/ 1480000 h 3083779"/>
                <a:gd name="connsiteX8-417" fmla="*/ 766764 w 2005778"/>
                <a:gd name="connsiteY8-418" fmla="*/ 1389514 h 3083779"/>
                <a:gd name="connsiteX9" fmla="*/ 1600200 w 2005778"/>
                <a:gd name="connsiteY9" fmla="*/ 98876 h 3083779"/>
                <a:gd name="connsiteX0-419" fmla="*/ 1600200 w 1990726"/>
                <a:gd name="connsiteY0-420" fmla="*/ 98876 h 3083779"/>
                <a:gd name="connsiteX1-421" fmla="*/ 1781177 w 1990726"/>
                <a:gd name="connsiteY1-422" fmla="*/ 108400 h 3083779"/>
                <a:gd name="connsiteX2-423" fmla="*/ 1990726 w 1990726"/>
                <a:gd name="connsiteY2-424" fmla="*/ 270326 h 3083779"/>
                <a:gd name="connsiteX3-425" fmla="*/ 1338264 w 1990726"/>
                <a:gd name="connsiteY3-426" fmla="*/ 1637163 h 3083779"/>
                <a:gd name="connsiteX4-427" fmla="*/ 1252539 w 1990726"/>
                <a:gd name="connsiteY4-428" fmla="*/ 1670500 h 3083779"/>
                <a:gd name="connsiteX5-429" fmla="*/ 447676 w 1990726"/>
                <a:gd name="connsiteY5-430" fmla="*/ 3070676 h 3083779"/>
                <a:gd name="connsiteX6-431" fmla="*/ 0 w 1990726"/>
                <a:gd name="connsiteY6-432" fmla="*/ 2908751 h 3083779"/>
                <a:gd name="connsiteX7-433" fmla="*/ 771526 w 1990726"/>
                <a:gd name="connsiteY7-434" fmla="*/ 1480000 h 3083779"/>
                <a:gd name="connsiteX8-435" fmla="*/ 766764 w 1990726"/>
                <a:gd name="connsiteY8-436" fmla="*/ 1389514 h 3083779"/>
                <a:gd name="connsiteX9-437" fmla="*/ 1600200 w 1990726"/>
                <a:gd name="connsiteY9-438" fmla="*/ 98876 h 3083779"/>
                <a:gd name="connsiteX0-439" fmla="*/ 1600200 w 1990726"/>
                <a:gd name="connsiteY0-440" fmla="*/ 20994 h 3005897"/>
                <a:gd name="connsiteX1-441" fmla="*/ 1781177 w 1990726"/>
                <a:gd name="connsiteY1-442" fmla="*/ 30518 h 3005897"/>
                <a:gd name="connsiteX2-443" fmla="*/ 1990726 w 1990726"/>
                <a:gd name="connsiteY2-444" fmla="*/ 192444 h 3005897"/>
                <a:gd name="connsiteX3-445" fmla="*/ 1338264 w 1990726"/>
                <a:gd name="connsiteY3-446" fmla="*/ 1559281 h 3005897"/>
                <a:gd name="connsiteX4-447" fmla="*/ 1252539 w 1990726"/>
                <a:gd name="connsiteY4-448" fmla="*/ 1592618 h 3005897"/>
                <a:gd name="connsiteX5-449" fmla="*/ 447676 w 1990726"/>
                <a:gd name="connsiteY5-450" fmla="*/ 2992794 h 3005897"/>
                <a:gd name="connsiteX6-451" fmla="*/ 0 w 1990726"/>
                <a:gd name="connsiteY6-452" fmla="*/ 2830869 h 3005897"/>
                <a:gd name="connsiteX7-453" fmla="*/ 771526 w 1990726"/>
                <a:gd name="connsiteY7-454" fmla="*/ 1402118 h 3005897"/>
                <a:gd name="connsiteX8-455" fmla="*/ 766764 w 1990726"/>
                <a:gd name="connsiteY8-456" fmla="*/ 1311632 h 3005897"/>
                <a:gd name="connsiteX9-457" fmla="*/ 1600200 w 1990726"/>
                <a:gd name="connsiteY9-458" fmla="*/ 20994 h 3005897"/>
                <a:gd name="connsiteX0-459" fmla="*/ 1600200 w 1990726"/>
                <a:gd name="connsiteY0-460" fmla="*/ 7528 h 2992431"/>
                <a:gd name="connsiteX1-461" fmla="*/ 1781177 w 1990726"/>
                <a:gd name="connsiteY1-462" fmla="*/ 17052 h 2992431"/>
                <a:gd name="connsiteX2-463" fmla="*/ 1990726 w 1990726"/>
                <a:gd name="connsiteY2-464" fmla="*/ 178978 h 2992431"/>
                <a:gd name="connsiteX3-465" fmla="*/ 1338264 w 1990726"/>
                <a:gd name="connsiteY3-466" fmla="*/ 1545815 h 2992431"/>
                <a:gd name="connsiteX4-467" fmla="*/ 1252539 w 1990726"/>
                <a:gd name="connsiteY4-468" fmla="*/ 1579152 h 2992431"/>
                <a:gd name="connsiteX5-469" fmla="*/ 447676 w 1990726"/>
                <a:gd name="connsiteY5-470" fmla="*/ 2979328 h 2992431"/>
                <a:gd name="connsiteX6-471" fmla="*/ 0 w 1990726"/>
                <a:gd name="connsiteY6-472" fmla="*/ 2817403 h 2992431"/>
                <a:gd name="connsiteX7-473" fmla="*/ 771526 w 1990726"/>
                <a:gd name="connsiteY7-474" fmla="*/ 1388652 h 2992431"/>
                <a:gd name="connsiteX8-475" fmla="*/ 766764 w 1990726"/>
                <a:gd name="connsiteY8-476" fmla="*/ 1298166 h 2992431"/>
                <a:gd name="connsiteX9-477" fmla="*/ 1600200 w 1990726"/>
                <a:gd name="connsiteY9-478" fmla="*/ 7528 h 2992431"/>
                <a:gd name="connsiteX0-479" fmla="*/ 1600200 w 1990726"/>
                <a:gd name="connsiteY0-480" fmla="*/ 7528 h 2992431"/>
                <a:gd name="connsiteX1-481" fmla="*/ 1781177 w 1990726"/>
                <a:gd name="connsiteY1-482" fmla="*/ 17052 h 2992431"/>
                <a:gd name="connsiteX2-483" fmla="*/ 1990726 w 1990726"/>
                <a:gd name="connsiteY2-484" fmla="*/ 178978 h 2992431"/>
                <a:gd name="connsiteX3-485" fmla="*/ 1338264 w 1990726"/>
                <a:gd name="connsiteY3-486" fmla="*/ 1545815 h 2992431"/>
                <a:gd name="connsiteX4-487" fmla="*/ 1252539 w 1990726"/>
                <a:gd name="connsiteY4-488" fmla="*/ 1579152 h 2992431"/>
                <a:gd name="connsiteX5-489" fmla="*/ 447676 w 1990726"/>
                <a:gd name="connsiteY5-490" fmla="*/ 2979328 h 2992431"/>
                <a:gd name="connsiteX6-491" fmla="*/ 0 w 1990726"/>
                <a:gd name="connsiteY6-492" fmla="*/ 2817403 h 2992431"/>
                <a:gd name="connsiteX7-493" fmla="*/ 771526 w 1990726"/>
                <a:gd name="connsiteY7-494" fmla="*/ 1388652 h 2992431"/>
                <a:gd name="connsiteX8-495" fmla="*/ 766764 w 1990726"/>
                <a:gd name="connsiteY8-496" fmla="*/ 1298166 h 2992431"/>
                <a:gd name="connsiteX9-497" fmla="*/ 1600200 w 1990726"/>
                <a:gd name="connsiteY9-498" fmla="*/ 7528 h 2992431"/>
                <a:gd name="connsiteX0-499" fmla="*/ 1614503 w 2005029"/>
                <a:gd name="connsiteY0-500" fmla="*/ 7528 h 3086770"/>
                <a:gd name="connsiteX1-501" fmla="*/ 1795480 w 2005029"/>
                <a:gd name="connsiteY1-502" fmla="*/ 17052 h 3086770"/>
                <a:gd name="connsiteX2-503" fmla="*/ 2005029 w 2005029"/>
                <a:gd name="connsiteY2-504" fmla="*/ 178978 h 3086770"/>
                <a:gd name="connsiteX3-505" fmla="*/ 1352567 w 2005029"/>
                <a:gd name="connsiteY3-506" fmla="*/ 1545815 h 3086770"/>
                <a:gd name="connsiteX4-507" fmla="*/ 1266842 w 2005029"/>
                <a:gd name="connsiteY4-508" fmla="*/ 1579152 h 3086770"/>
                <a:gd name="connsiteX5-509" fmla="*/ 461979 w 2005029"/>
                <a:gd name="connsiteY5-510" fmla="*/ 2979328 h 3086770"/>
                <a:gd name="connsiteX6-511" fmla="*/ 304818 w 2005029"/>
                <a:gd name="connsiteY6-512" fmla="*/ 2965040 h 3086770"/>
                <a:gd name="connsiteX7-513" fmla="*/ 14303 w 2005029"/>
                <a:gd name="connsiteY7-514" fmla="*/ 2817403 h 3086770"/>
                <a:gd name="connsiteX8-515" fmla="*/ 785829 w 2005029"/>
                <a:gd name="connsiteY8-516" fmla="*/ 1388652 h 3086770"/>
                <a:gd name="connsiteX9-517" fmla="*/ 781067 w 2005029"/>
                <a:gd name="connsiteY9-518" fmla="*/ 1298166 h 3086770"/>
                <a:gd name="connsiteX10" fmla="*/ 1614503 w 2005029"/>
                <a:gd name="connsiteY10" fmla="*/ 7528 h 3086770"/>
                <a:gd name="connsiteX0-519" fmla="*/ 1614503 w 2005029"/>
                <a:gd name="connsiteY0-520" fmla="*/ 7528 h 2989618"/>
                <a:gd name="connsiteX1-521" fmla="*/ 1795480 w 2005029"/>
                <a:gd name="connsiteY1-522" fmla="*/ 17052 h 2989618"/>
                <a:gd name="connsiteX2-523" fmla="*/ 2005029 w 2005029"/>
                <a:gd name="connsiteY2-524" fmla="*/ 178978 h 2989618"/>
                <a:gd name="connsiteX3-525" fmla="*/ 1352567 w 2005029"/>
                <a:gd name="connsiteY3-526" fmla="*/ 1545815 h 2989618"/>
                <a:gd name="connsiteX4-527" fmla="*/ 1266842 w 2005029"/>
                <a:gd name="connsiteY4-528" fmla="*/ 1579152 h 2989618"/>
                <a:gd name="connsiteX5-529" fmla="*/ 461979 w 2005029"/>
                <a:gd name="connsiteY5-530" fmla="*/ 2979328 h 2989618"/>
                <a:gd name="connsiteX6-531" fmla="*/ 304818 w 2005029"/>
                <a:gd name="connsiteY6-532" fmla="*/ 2965040 h 2989618"/>
                <a:gd name="connsiteX7-533" fmla="*/ 14303 w 2005029"/>
                <a:gd name="connsiteY7-534" fmla="*/ 2817403 h 2989618"/>
                <a:gd name="connsiteX8-535" fmla="*/ 785829 w 2005029"/>
                <a:gd name="connsiteY8-536" fmla="*/ 1388652 h 2989618"/>
                <a:gd name="connsiteX9-537" fmla="*/ 781067 w 2005029"/>
                <a:gd name="connsiteY9-538" fmla="*/ 1298166 h 2989618"/>
                <a:gd name="connsiteX10-539" fmla="*/ 1614503 w 2005029"/>
                <a:gd name="connsiteY10-540" fmla="*/ 7528 h 2989618"/>
                <a:gd name="connsiteX0-541" fmla="*/ 1321603 w 1712129"/>
                <a:gd name="connsiteY0-542" fmla="*/ 7528 h 2989618"/>
                <a:gd name="connsiteX1-543" fmla="*/ 1502580 w 1712129"/>
                <a:gd name="connsiteY1-544" fmla="*/ 17052 h 2989618"/>
                <a:gd name="connsiteX2-545" fmla="*/ 1712129 w 1712129"/>
                <a:gd name="connsiteY2-546" fmla="*/ 178978 h 2989618"/>
                <a:gd name="connsiteX3-547" fmla="*/ 1059667 w 1712129"/>
                <a:gd name="connsiteY3-548" fmla="*/ 1545815 h 2989618"/>
                <a:gd name="connsiteX4-549" fmla="*/ 973942 w 1712129"/>
                <a:gd name="connsiteY4-550" fmla="*/ 1579152 h 2989618"/>
                <a:gd name="connsiteX5-551" fmla="*/ 169079 w 1712129"/>
                <a:gd name="connsiteY5-552" fmla="*/ 2979328 h 2989618"/>
                <a:gd name="connsiteX6-553" fmla="*/ 11918 w 1712129"/>
                <a:gd name="connsiteY6-554" fmla="*/ 2965040 h 2989618"/>
                <a:gd name="connsiteX7-555" fmla="*/ 316716 w 1712129"/>
                <a:gd name="connsiteY7-556" fmla="*/ 2388778 h 2989618"/>
                <a:gd name="connsiteX8-557" fmla="*/ 492929 w 1712129"/>
                <a:gd name="connsiteY8-558" fmla="*/ 1388652 h 2989618"/>
                <a:gd name="connsiteX9-559" fmla="*/ 488167 w 1712129"/>
                <a:gd name="connsiteY9-560" fmla="*/ 1298166 h 2989618"/>
                <a:gd name="connsiteX10-561" fmla="*/ 1321603 w 1712129"/>
                <a:gd name="connsiteY10-562" fmla="*/ 7528 h 2989618"/>
                <a:gd name="connsiteX0-563" fmla="*/ 1321603 w 1712129"/>
                <a:gd name="connsiteY0-564" fmla="*/ 7528 h 2989618"/>
                <a:gd name="connsiteX1-565" fmla="*/ 1502580 w 1712129"/>
                <a:gd name="connsiteY1-566" fmla="*/ 17052 h 2989618"/>
                <a:gd name="connsiteX2-567" fmla="*/ 1712129 w 1712129"/>
                <a:gd name="connsiteY2-568" fmla="*/ 178978 h 2989618"/>
                <a:gd name="connsiteX3-569" fmla="*/ 1059667 w 1712129"/>
                <a:gd name="connsiteY3-570" fmla="*/ 1545815 h 2989618"/>
                <a:gd name="connsiteX4-571" fmla="*/ 973942 w 1712129"/>
                <a:gd name="connsiteY4-572" fmla="*/ 1579152 h 2989618"/>
                <a:gd name="connsiteX5-573" fmla="*/ 169079 w 1712129"/>
                <a:gd name="connsiteY5-574" fmla="*/ 2979328 h 2989618"/>
                <a:gd name="connsiteX6-575" fmla="*/ 11918 w 1712129"/>
                <a:gd name="connsiteY6-576" fmla="*/ 2965040 h 2989618"/>
                <a:gd name="connsiteX7-577" fmla="*/ 316716 w 1712129"/>
                <a:gd name="connsiteY7-578" fmla="*/ 2388778 h 2989618"/>
                <a:gd name="connsiteX8-579" fmla="*/ 892979 w 1712129"/>
                <a:gd name="connsiteY8-580" fmla="*/ 1302927 h 2989618"/>
                <a:gd name="connsiteX9-581" fmla="*/ 488167 w 1712129"/>
                <a:gd name="connsiteY9-582" fmla="*/ 1298166 h 2989618"/>
                <a:gd name="connsiteX10-583" fmla="*/ 1321603 w 1712129"/>
                <a:gd name="connsiteY10-584" fmla="*/ 7528 h 2989618"/>
                <a:gd name="connsiteX0-585" fmla="*/ 1321603 w 1712129"/>
                <a:gd name="connsiteY0-586" fmla="*/ 7528 h 2989618"/>
                <a:gd name="connsiteX1-587" fmla="*/ 1502580 w 1712129"/>
                <a:gd name="connsiteY1-588" fmla="*/ 17052 h 2989618"/>
                <a:gd name="connsiteX2-589" fmla="*/ 1712129 w 1712129"/>
                <a:gd name="connsiteY2-590" fmla="*/ 178978 h 2989618"/>
                <a:gd name="connsiteX3-591" fmla="*/ 1059667 w 1712129"/>
                <a:gd name="connsiteY3-592" fmla="*/ 1545815 h 2989618"/>
                <a:gd name="connsiteX4-593" fmla="*/ 973942 w 1712129"/>
                <a:gd name="connsiteY4-594" fmla="*/ 1579152 h 2989618"/>
                <a:gd name="connsiteX5-595" fmla="*/ 169079 w 1712129"/>
                <a:gd name="connsiteY5-596" fmla="*/ 2979328 h 2989618"/>
                <a:gd name="connsiteX6-597" fmla="*/ 11918 w 1712129"/>
                <a:gd name="connsiteY6-598" fmla="*/ 2965040 h 2989618"/>
                <a:gd name="connsiteX7-599" fmla="*/ 316716 w 1712129"/>
                <a:gd name="connsiteY7-600" fmla="*/ 2388778 h 2989618"/>
                <a:gd name="connsiteX8-601" fmla="*/ 892979 w 1712129"/>
                <a:gd name="connsiteY8-602" fmla="*/ 1302927 h 2989618"/>
                <a:gd name="connsiteX9-603" fmla="*/ 1188254 w 1712129"/>
                <a:gd name="connsiteY9-604" fmla="*/ 855254 h 2989618"/>
                <a:gd name="connsiteX10-605" fmla="*/ 1321603 w 1712129"/>
                <a:gd name="connsiteY10-606" fmla="*/ 7528 h 2989618"/>
                <a:gd name="connsiteX0-607" fmla="*/ 1540678 w 1712129"/>
                <a:gd name="connsiteY0-608" fmla="*/ 183700 h 2975290"/>
                <a:gd name="connsiteX1-609" fmla="*/ 1502580 w 1712129"/>
                <a:gd name="connsiteY1-610" fmla="*/ 2724 h 2975290"/>
                <a:gd name="connsiteX2-611" fmla="*/ 1712129 w 1712129"/>
                <a:gd name="connsiteY2-612" fmla="*/ 164650 h 2975290"/>
                <a:gd name="connsiteX3-613" fmla="*/ 1059667 w 1712129"/>
                <a:gd name="connsiteY3-614" fmla="*/ 1531487 h 2975290"/>
                <a:gd name="connsiteX4-615" fmla="*/ 973942 w 1712129"/>
                <a:gd name="connsiteY4-616" fmla="*/ 1564824 h 2975290"/>
                <a:gd name="connsiteX5-617" fmla="*/ 169079 w 1712129"/>
                <a:gd name="connsiteY5-618" fmla="*/ 2965000 h 2975290"/>
                <a:gd name="connsiteX6-619" fmla="*/ 11918 w 1712129"/>
                <a:gd name="connsiteY6-620" fmla="*/ 2950712 h 2975290"/>
                <a:gd name="connsiteX7-621" fmla="*/ 316716 w 1712129"/>
                <a:gd name="connsiteY7-622" fmla="*/ 2374450 h 2975290"/>
                <a:gd name="connsiteX8-623" fmla="*/ 892979 w 1712129"/>
                <a:gd name="connsiteY8-624" fmla="*/ 1288599 h 2975290"/>
                <a:gd name="connsiteX9-625" fmla="*/ 1188254 w 1712129"/>
                <a:gd name="connsiteY9-626" fmla="*/ 840926 h 2975290"/>
                <a:gd name="connsiteX10-627" fmla="*/ 1540678 w 1712129"/>
                <a:gd name="connsiteY10-628" fmla="*/ 183700 h 2975290"/>
                <a:gd name="connsiteX0-629" fmla="*/ 1540678 w 1712129"/>
                <a:gd name="connsiteY0-630" fmla="*/ 183700 h 2975290"/>
                <a:gd name="connsiteX1-631" fmla="*/ 1502580 w 1712129"/>
                <a:gd name="connsiteY1-632" fmla="*/ 2724 h 2975290"/>
                <a:gd name="connsiteX2-633" fmla="*/ 1712129 w 1712129"/>
                <a:gd name="connsiteY2-634" fmla="*/ 164650 h 2975290"/>
                <a:gd name="connsiteX3-635" fmla="*/ 1059667 w 1712129"/>
                <a:gd name="connsiteY3-636" fmla="*/ 1531487 h 2975290"/>
                <a:gd name="connsiteX4-637" fmla="*/ 973942 w 1712129"/>
                <a:gd name="connsiteY4-638" fmla="*/ 1564824 h 2975290"/>
                <a:gd name="connsiteX5-639" fmla="*/ 169079 w 1712129"/>
                <a:gd name="connsiteY5-640" fmla="*/ 2965000 h 2975290"/>
                <a:gd name="connsiteX6-641" fmla="*/ 11918 w 1712129"/>
                <a:gd name="connsiteY6-642" fmla="*/ 2950712 h 2975290"/>
                <a:gd name="connsiteX7-643" fmla="*/ 316716 w 1712129"/>
                <a:gd name="connsiteY7-644" fmla="*/ 2374450 h 2975290"/>
                <a:gd name="connsiteX8-645" fmla="*/ 892979 w 1712129"/>
                <a:gd name="connsiteY8-646" fmla="*/ 1288599 h 2975290"/>
                <a:gd name="connsiteX9-647" fmla="*/ 1188254 w 1712129"/>
                <a:gd name="connsiteY9-648" fmla="*/ 840926 h 2975290"/>
                <a:gd name="connsiteX10-649" fmla="*/ 1540678 w 1712129"/>
                <a:gd name="connsiteY10-650" fmla="*/ 183700 h 2975290"/>
                <a:gd name="connsiteX0-651" fmla="*/ 1540678 w 1712129"/>
                <a:gd name="connsiteY0-652" fmla="*/ 183700 h 2975290"/>
                <a:gd name="connsiteX1-653" fmla="*/ 1502580 w 1712129"/>
                <a:gd name="connsiteY1-654" fmla="*/ 2724 h 2975290"/>
                <a:gd name="connsiteX2-655" fmla="*/ 1712129 w 1712129"/>
                <a:gd name="connsiteY2-656" fmla="*/ 164650 h 2975290"/>
                <a:gd name="connsiteX3-657" fmla="*/ 1059667 w 1712129"/>
                <a:gd name="connsiteY3-658" fmla="*/ 1531487 h 2975290"/>
                <a:gd name="connsiteX4-659" fmla="*/ 973942 w 1712129"/>
                <a:gd name="connsiteY4-660" fmla="*/ 1564824 h 2975290"/>
                <a:gd name="connsiteX5-661" fmla="*/ 169079 w 1712129"/>
                <a:gd name="connsiteY5-662" fmla="*/ 2965000 h 2975290"/>
                <a:gd name="connsiteX6-663" fmla="*/ 11918 w 1712129"/>
                <a:gd name="connsiteY6-664" fmla="*/ 2950712 h 2975290"/>
                <a:gd name="connsiteX7-665" fmla="*/ 316716 w 1712129"/>
                <a:gd name="connsiteY7-666" fmla="*/ 2374450 h 2975290"/>
                <a:gd name="connsiteX8-667" fmla="*/ 935842 w 1712129"/>
                <a:gd name="connsiteY8-668" fmla="*/ 1317174 h 2975290"/>
                <a:gd name="connsiteX9-669" fmla="*/ 1188254 w 1712129"/>
                <a:gd name="connsiteY9-670" fmla="*/ 840926 h 2975290"/>
                <a:gd name="connsiteX10-671" fmla="*/ 1540678 w 1712129"/>
                <a:gd name="connsiteY10-672" fmla="*/ 183700 h 2975290"/>
                <a:gd name="connsiteX0-673" fmla="*/ 1528760 w 1700211"/>
                <a:gd name="connsiteY0-674" fmla="*/ 183700 h 2975290"/>
                <a:gd name="connsiteX1-675" fmla="*/ 1490662 w 1700211"/>
                <a:gd name="connsiteY1-676" fmla="*/ 2724 h 2975290"/>
                <a:gd name="connsiteX2-677" fmla="*/ 1700211 w 1700211"/>
                <a:gd name="connsiteY2-678" fmla="*/ 164650 h 2975290"/>
                <a:gd name="connsiteX3-679" fmla="*/ 1047749 w 1700211"/>
                <a:gd name="connsiteY3-680" fmla="*/ 1531487 h 2975290"/>
                <a:gd name="connsiteX4-681" fmla="*/ 962024 w 1700211"/>
                <a:gd name="connsiteY4-682" fmla="*/ 1564824 h 2975290"/>
                <a:gd name="connsiteX5-683" fmla="*/ 157161 w 1700211"/>
                <a:gd name="connsiteY5-684" fmla="*/ 2965000 h 2975290"/>
                <a:gd name="connsiteX6-685" fmla="*/ 0 w 1700211"/>
                <a:gd name="connsiteY6-686" fmla="*/ 2950712 h 2975290"/>
                <a:gd name="connsiteX7-687" fmla="*/ 304798 w 1700211"/>
                <a:gd name="connsiteY7-688" fmla="*/ 2374450 h 2975290"/>
                <a:gd name="connsiteX8-689" fmla="*/ 923924 w 1700211"/>
                <a:gd name="connsiteY8-690" fmla="*/ 1317174 h 2975290"/>
                <a:gd name="connsiteX9-691" fmla="*/ 1176336 w 1700211"/>
                <a:gd name="connsiteY9-692" fmla="*/ 840926 h 2975290"/>
                <a:gd name="connsiteX10-693" fmla="*/ 1528760 w 1700211"/>
                <a:gd name="connsiteY10-694" fmla="*/ 183700 h 2975290"/>
                <a:gd name="connsiteX0-695" fmla="*/ 1528760 w 1700211"/>
                <a:gd name="connsiteY0-696" fmla="*/ 183700 h 2975290"/>
                <a:gd name="connsiteX1-697" fmla="*/ 1490662 w 1700211"/>
                <a:gd name="connsiteY1-698" fmla="*/ 2724 h 2975290"/>
                <a:gd name="connsiteX2-699" fmla="*/ 1700211 w 1700211"/>
                <a:gd name="connsiteY2-700" fmla="*/ 164650 h 2975290"/>
                <a:gd name="connsiteX3-701" fmla="*/ 1047749 w 1700211"/>
                <a:gd name="connsiteY3-702" fmla="*/ 1531487 h 2975290"/>
                <a:gd name="connsiteX4-703" fmla="*/ 962024 w 1700211"/>
                <a:gd name="connsiteY4-704" fmla="*/ 1564824 h 2975290"/>
                <a:gd name="connsiteX5-705" fmla="*/ 157161 w 1700211"/>
                <a:gd name="connsiteY5-706" fmla="*/ 2965000 h 2975290"/>
                <a:gd name="connsiteX6-707" fmla="*/ 0 w 1700211"/>
                <a:gd name="connsiteY6-708" fmla="*/ 2950712 h 2975290"/>
                <a:gd name="connsiteX7-709" fmla="*/ 923924 w 1700211"/>
                <a:gd name="connsiteY7-710" fmla="*/ 1317174 h 2975290"/>
                <a:gd name="connsiteX8-711" fmla="*/ 1176336 w 1700211"/>
                <a:gd name="connsiteY8-712" fmla="*/ 840926 h 2975290"/>
                <a:gd name="connsiteX9-713" fmla="*/ 1528760 w 1700211"/>
                <a:gd name="connsiteY9-714" fmla="*/ 183700 h 2975290"/>
                <a:gd name="connsiteX0-715" fmla="*/ 1528760 w 1700211"/>
                <a:gd name="connsiteY0-716" fmla="*/ 195919 h 2987509"/>
                <a:gd name="connsiteX1-717" fmla="*/ 1490662 w 1700211"/>
                <a:gd name="connsiteY1-718" fmla="*/ 14943 h 2987509"/>
                <a:gd name="connsiteX2-719" fmla="*/ 1700211 w 1700211"/>
                <a:gd name="connsiteY2-720" fmla="*/ 176869 h 2987509"/>
                <a:gd name="connsiteX3-721" fmla="*/ 1047749 w 1700211"/>
                <a:gd name="connsiteY3-722" fmla="*/ 1543706 h 2987509"/>
                <a:gd name="connsiteX4-723" fmla="*/ 962024 w 1700211"/>
                <a:gd name="connsiteY4-724" fmla="*/ 1577043 h 2987509"/>
                <a:gd name="connsiteX5-725" fmla="*/ 157161 w 1700211"/>
                <a:gd name="connsiteY5-726" fmla="*/ 2977219 h 2987509"/>
                <a:gd name="connsiteX6-727" fmla="*/ 0 w 1700211"/>
                <a:gd name="connsiteY6-728" fmla="*/ 2962931 h 2987509"/>
                <a:gd name="connsiteX7-729" fmla="*/ 923924 w 1700211"/>
                <a:gd name="connsiteY7-730" fmla="*/ 1329393 h 2987509"/>
                <a:gd name="connsiteX8-731" fmla="*/ 1528760 w 1700211"/>
                <a:gd name="connsiteY8-732" fmla="*/ 195919 h 2987509"/>
                <a:gd name="connsiteX0-733" fmla="*/ 1528760 w 1700211"/>
                <a:gd name="connsiteY0-734" fmla="*/ 195919 h 2987509"/>
                <a:gd name="connsiteX1-735" fmla="*/ 1490662 w 1700211"/>
                <a:gd name="connsiteY1-736" fmla="*/ 14943 h 2987509"/>
                <a:gd name="connsiteX2-737" fmla="*/ 1700211 w 1700211"/>
                <a:gd name="connsiteY2-738" fmla="*/ 176869 h 2987509"/>
                <a:gd name="connsiteX3-739" fmla="*/ 1047749 w 1700211"/>
                <a:gd name="connsiteY3-740" fmla="*/ 1543706 h 2987509"/>
                <a:gd name="connsiteX4-741" fmla="*/ 962024 w 1700211"/>
                <a:gd name="connsiteY4-742" fmla="*/ 1577043 h 2987509"/>
                <a:gd name="connsiteX5-743" fmla="*/ 157161 w 1700211"/>
                <a:gd name="connsiteY5-744" fmla="*/ 2977219 h 2987509"/>
                <a:gd name="connsiteX6-745" fmla="*/ 0 w 1700211"/>
                <a:gd name="connsiteY6-746" fmla="*/ 2962931 h 2987509"/>
                <a:gd name="connsiteX7-747" fmla="*/ 900111 w 1700211"/>
                <a:gd name="connsiteY7-748" fmla="*/ 1362730 h 2987509"/>
                <a:gd name="connsiteX8-749" fmla="*/ 1528760 w 1700211"/>
                <a:gd name="connsiteY8-750" fmla="*/ 195919 h 2987509"/>
                <a:gd name="connsiteX0-751" fmla="*/ 1528760 w 1700211"/>
                <a:gd name="connsiteY0-752" fmla="*/ 195919 h 2987509"/>
                <a:gd name="connsiteX1-753" fmla="*/ 1490662 w 1700211"/>
                <a:gd name="connsiteY1-754" fmla="*/ 14943 h 2987509"/>
                <a:gd name="connsiteX2-755" fmla="*/ 1700211 w 1700211"/>
                <a:gd name="connsiteY2-756" fmla="*/ 176869 h 2987509"/>
                <a:gd name="connsiteX3-757" fmla="*/ 1047749 w 1700211"/>
                <a:gd name="connsiteY3-758" fmla="*/ 1543706 h 2987509"/>
                <a:gd name="connsiteX4-759" fmla="*/ 962024 w 1700211"/>
                <a:gd name="connsiteY4-760" fmla="*/ 1577043 h 2987509"/>
                <a:gd name="connsiteX5-761" fmla="*/ 157161 w 1700211"/>
                <a:gd name="connsiteY5-762" fmla="*/ 2977219 h 2987509"/>
                <a:gd name="connsiteX6-763" fmla="*/ 0 w 1700211"/>
                <a:gd name="connsiteY6-764" fmla="*/ 2962931 h 2987509"/>
                <a:gd name="connsiteX7-765" fmla="*/ 900111 w 1700211"/>
                <a:gd name="connsiteY7-766" fmla="*/ 1362730 h 2987509"/>
                <a:gd name="connsiteX8-767" fmla="*/ 1042988 w 1700211"/>
                <a:gd name="connsiteY8-768" fmla="*/ 1229381 h 2987509"/>
                <a:gd name="connsiteX9-769" fmla="*/ 1528760 w 1700211"/>
                <a:gd name="connsiteY9-770" fmla="*/ 195919 h 2987509"/>
                <a:gd name="connsiteX0-771" fmla="*/ 1528760 w 1700211"/>
                <a:gd name="connsiteY0-772" fmla="*/ 195919 h 2987509"/>
                <a:gd name="connsiteX1-773" fmla="*/ 1490662 w 1700211"/>
                <a:gd name="connsiteY1-774" fmla="*/ 14943 h 2987509"/>
                <a:gd name="connsiteX2-775" fmla="*/ 1700211 w 1700211"/>
                <a:gd name="connsiteY2-776" fmla="*/ 176869 h 2987509"/>
                <a:gd name="connsiteX3-777" fmla="*/ 1047749 w 1700211"/>
                <a:gd name="connsiteY3-778" fmla="*/ 1543706 h 2987509"/>
                <a:gd name="connsiteX4-779" fmla="*/ 962024 w 1700211"/>
                <a:gd name="connsiteY4-780" fmla="*/ 1577043 h 2987509"/>
                <a:gd name="connsiteX5-781" fmla="*/ 157161 w 1700211"/>
                <a:gd name="connsiteY5-782" fmla="*/ 2977219 h 2987509"/>
                <a:gd name="connsiteX6-783" fmla="*/ 0 w 1700211"/>
                <a:gd name="connsiteY6-784" fmla="*/ 2962931 h 2987509"/>
                <a:gd name="connsiteX7-785" fmla="*/ 900111 w 1700211"/>
                <a:gd name="connsiteY7-786" fmla="*/ 1362730 h 2987509"/>
                <a:gd name="connsiteX8-787" fmla="*/ 1042988 w 1700211"/>
                <a:gd name="connsiteY8-788" fmla="*/ 1229381 h 2987509"/>
                <a:gd name="connsiteX9-789" fmla="*/ 1528760 w 1700211"/>
                <a:gd name="connsiteY9-790" fmla="*/ 195919 h 2987509"/>
                <a:gd name="connsiteX0-791" fmla="*/ 1528760 w 1700211"/>
                <a:gd name="connsiteY0-792" fmla="*/ 195919 h 2987509"/>
                <a:gd name="connsiteX1-793" fmla="*/ 1490662 w 1700211"/>
                <a:gd name="connsiteY1-794" fmla="*/ 14943 h 2987509"/>
                <a:gd name="connsiteX2-795" fmla="*/ 1700211 w 1700211"/>
                <a:gd name="connsiteY2-796" fmla="*/ 176869 h 2987509"/>
                <a:gd name="connsiteX3-797" fmla="*/ 1047749 w 1700211"/>
                <a:gd name="connsiteY3-798" fmla="*/ 1543706 h 2987509"/>
                <a:gd name="connsiteX4-799" fmla="*/ 962024 w 1700211"/>
                <a:gd name="connsiteY4-800" fmla="*/ 1577043 h 2987509"/>
                <a:gd name="connsiteX5-801" fmla="*/ 157161 w 1700211"/>
                <a:gd name="connsiteY5-802" fmla="*/ 2977219 h 2987509"/>
                <a:gd name="connsiteX6-803" fmla="*/ 0 w 1700211"/>
                <a:gd name="connsiteY6-804" fmla="*/ 2962931 h 2987509"/>
                <a:gd name="connsiteX7-805" fmla="*/ 900111 w 1700211"/>
                <a:gd name="connsiteY7-806" fmla="*/ 1362730 h 2987509"/>
                <a:gd name="connsiteX8-807" fmla="*/ 1042988 w 1700211"/>
                <a:gd name="connsiteY8-808" fmla="*/ 1229381 h 2987509"/>
                <a:gd name="connsiteX9-809" fmla="*/ 1528760 w 1700211"/>
                <a:gd name="connsiteY9-810" fmla="*/ 195919 h 2987509"/>
                <a:gd name="connsiteX0-811" fmla="*/ 1528760 w 1700211"/>
                <a:gd name="connsiteY0-812" fmla="*/ 186713 h 2978303"/>
                <a:gd name="connsiteX1-813" fmla="*/ 1490662 w 1700211"/>
                <a:gd name="connsiteY1-814" fmla="*/ 5737 h 2978303"/>
                <a:gd name="connsiteX2-815" fmla="*/ 1700211 w 1700211"/>
                <a:gd name="connsiteY2-816" fmla="*/ 167663 h 2978303"/>
                <a:gd name="connsiteX3-817" fmla="*/ 1047749 w 1700211"/>
                <a:gd name="connsiteY3-818" fmla="*/ 1534500 h 2978303"/>
                <a:gd name="connsiteX4-819" fmla="*/ 962024 w 1700211"/>
                <a:gd name="connsiteY4-820" fmla="*/ 1567837 h 2978303"/>
                <a:gd name="connsiteX5-821" fmla="*/ 157161 w 1700211"/>
                <a:gd name="connsiteY5-822" fmla="*/ 2968013 h 2978303"/>
                <a:gd name="connsiteX6-823" fmla="*/ 0 w 1700211"/>
                <a:gd name="connsiteY6-824" fmla="*/ 2953725 h 2978303"/>
                <a:gd name="connsiteX7-825" fmla="*/ 900111 w 1700211"/>
                <a:gd name="connsiteY7-826" fmla="*/ 1353524 h 2978303"/>
                <a:gd name="connsiteX8-827" fmla="*/ 1042988 w 1700211"/>
                <a:gd name="connsiteY8-828" fmla="*/ 1220175 h 2978303"/>
                <a:gd name="connsiteX9-829" fmla="*/ 1528760 w 1700211"/>
                <a:gd name="connsiteY9-830" fmla="*/ 186713 h 2978303"/>
                <a:gd name="connsiteX0-831" fmla="*/ 1528760 w 1700211"/>
                <a:gd name="connsiteY0-832" fmla="*/ 180976 h 2972566"/>
                <a:gd name="connsiteX1-833" fmla="*/ 1490662 w 1700211"/>
                <a:gd name="connsiteY1-834" fmla="*/ 0 h 2972566"/>
                <a:gd name="connsiteX2-835" fmla="*/ 1700211 w 1700211"/>
                <a:gd name="connsiteY2-836" fmla="*/ 161926 h 2972566"/>
                <a:gd name="connsiteX3-837" fmla="*/ 1047749 w 1700211"/>
                <a:gd name="connsiteY3-838" fmla="*/ 1528763 h 2972566"/>
                <a:gd name="connsiteX4-839" fmla="*/ 962024 w 1700211"/>
                <a:gd name="connsiteY4-840" fmla="*/ 1562100 h 2972566"/>
                <a:gd name="connsiteX5-841" fmla="*/ 157161 w 1700211"/>
                <a:gd name="connsiteY5-842" fmla="*/ 2962276 h 2972566"/>
                <a:gd name="connsiteX6-843" fmla="*/ 0 w 1700211"/>
                <a:gd name="connsiteY6-844" fmla="*/ 2947988 h 2972566"/>
                <a:gd name="connsiteX7-845" fmla="*/ 900111 w 1700211"/>
                <a:gd name="connsiteY7-846" fmla="*/ 1347787 h 2972566"/>
                <a:gd name="connsiteX8-847" fmla="*/ 1042988 w 1700211"/>
                <a:gd name="connsiteY8-848" fmla="*/ 1214438 h 2972566"/>
                <a:gd name="connsiteX9-849" fmla="*/ 1528760 w 1700211"/>
                <a:gd name="connsiteY9-850" fmla="*/ 180976 h 2972566"/>
                <a:gd name="connsiteX0-851" fmla="*/ 1514472 w 1700211"/>
                <a:gd name="connsiteY0-852" fmla="*/ 223839 h 2972566"/>
                <a:gd name="connsiteX1-853" fmla="*/ 1490662 w 1700211"/>
                <a:gd name="connsiteY1-854" fmla="*/ 0 h 2972566"/>
                <a:gd name="connsiteX2-855" fmla="*/ 1700211 w 1700211"/>
                <a:gd name="connsiteY2-856" fmla="*/ 161926 h 2972566"/>
                <a:gd name="connsiteX3-857" fmla="*/ 1047749 w 1700211"/>
                <a:gd name="connsiteY3-858" fmla="*/ 1528763 h 2972566"/>
                <a:gd name="connsiteX4-859" fmla="*/ 962024 w 1700211"/>
                <a:gd name="connsiteY4-860" fmla="*/ 1562100 h 2972566"/>
                <a:gd name="connsiteX5-861" fmla="*/ 157161 w 1700211"/>
                <a:gd name="connsiteY5-862" fmla="*/ 2962276 h 2972566"/>
                <a:gd name="connsiteX6-863" fmla="*/ 0 w 1700211"/>
                <a:gd name="connsiteY6-864" fmla="*/ 2947988 h 2972566"/>
                <a:gd name="connsiteX7-865" fmla="*/ 900111 w 1700211"/>
                <a:gd name="connsiteY7-866" fmla="*/ 1347787 h 2972566"/>
                <a:gd name="connsiteX8-867" fmla="*/ 1042988 w 1700211"/>
                <a:gd name="connsiteY8-868" fmla="*/ 1214438 h 2972566"/>
                <a:gd name="connsiteX9-869" fmla="*/ 1514472 w 1700211"/>
                <a:gd name="connsiteY9-870" fmla="*/ 223839 h 2972566"/>
                <a:gd name="connsiteX0-871" fmla="*/ 1514472 w 1700211"/>
                <a:gd name="connsiteY0-872" fmla="*/ 223839 h 2972566"/>
                <a:gd name="connsiteX1-873" fmla="*/ 1490662 w 1700211"/>
                <a:gd name="connsiteY1-874" fmla="*/ 0 h 2972566"/>
                <a:gd name="connsiteX2-875" fmla="*/ 1700211 w 1700211"/>
                <a:gd name="connsiteY2-876" fmla="*/ 161926 h 2972566"/>
                <a:gd name="connsiteX3-877" fmla="*/ 1047749 w 1700211"/>
                <a:gd name="connsiteY3-878" fmla="*/ 1528763 h 2972566"/>
                <a:gd name="connsiteX4-879" fmla="*/ 962024 w 1700211"/>
                <a:gd name="connsiteY4-880" fmla="*/ 1562100 h 2972566"/>
                <a:gd name="connsiteX5-881" fmla="*/ 157161 w 1700211"/>
                <a:gd name="connsiteY5-882" fmla="*/ 2962276 h 2972566"/>
                <a:gd name="connsiteX6-883" fmla="*/ 0 w 1700211"/>
                <a:gd name="connsiteY6-884" fmla="*/ 2947988 h 2972566"/>
                <a:gd name="connsiteX7-885" fmla="*/ 900111 w 1700211"/>
                <a:gd name="connsiteY7-886" fmla="*/ 1347787 h 2972566"/>
                <a:gd name="connsiteX8-887" fmla="*/ 1066800 w 1700211"/>
                <a:gd name="connsiteY8-888" fmla="*/ 1219200 h 2972566"/>
                <a:gd name="connsiteX9-889" fmla="*/ 1514472 w 1700211"/>
                <a:gd name="connsiteY9-890" fmla="*/ 223839 h 2972566"/>
                <a:gd name="connsiteX0-891" fmla="*/ 1514472 w 1700211"/>
                <a:gd name="connsiteY0-892" fmla="*/ 223839 h 2972566"/>
                <a:gd name="connsiteX1-893" fmla="*/ 1490662 w 1700211"/>
                <a:gd name="connsiteY1-894" fmla="*/ 0 h 2972566"/>
                <a:gd name="connsiteX2-895" fmla="*/ 1700211 w 1700211"/>
                <a:gd name="connsiteY2-896" fmla="*/ 161926 h 2972566"/>
                <a:gd name="connsiteX3-897" fmla="*/ 1047749 w 1700211"/>
                <a:gd name="connsiteY3-898" fmla="*/ 1528763 h 2972566"/>
                <a:gd name="connsiteX4-899" fmla="*/ 962024 w 1700211"/>
                <a:gd name="connsiteY4-900" fmla="*/ 1562100 h 2972566"/>
                <a:gd name="connsiteX5-901" fmla="*/ 157161 w 1700211"/>
                <a:gd name="connsiteY5-902" fmla="*/ 2962276 h 2972566"/>
                <a:gd name="connsiteX6-903" fmla="*/ 0 w 1700211"/>
                <a:gd name="connsiteY6-904" fmla="*/ 2947988 h 2972566"/>
                <a:gd name="connsiteX7-905" fmla="*/ 900111 w 1700211"/>
                <a:gd name="connsiteY7-906" fmla="*/ 1347787 h 2972566"/>
                <a:gd name="connsiteX8-907" fmla="*/ 1066800 w 1700211"/>
                <a:gd name="connsiteY8-908" fmla="*/ 1219200 h 2972566"/>
                <a:gd name="connsiteX9-909" fmla="*/ 1514472 w 1700211"/>
                <a:gd name="connsiteY9-910" fmla="*/ 223839 h 29725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6-77" y="connsiteY6-78"/>
                </a:cxn>
                <a:cxn ang="0">
                  <a:pos x="connsiteX7-93" y="connsiteY7-94"/>
                </a:cxn>
                <a:cxn ang="0">
                  <a:pos x="connsiteX8-111" y="connsiteY8-112"/>
                </a:cxn>
                <a:cxn ang="0">
                  <a:pos x="connsiteX9-437" y="connsiteY9-438"/>
                </a:cxn>
              </a:cxnLst>
              <a:rect l="l" t="t" r="r" b="b"/>
              <a:pathLst>
                <a:path w="1700211" h="2972566">
                  <a:moveTo>
                    <a:pt x="1514472" y="223839"/>
                  </a:moveTo>
                  <a:cubicBezTo>
                    <a:pt x="1575590" y="95251"/>
                    <a:pt x="1535111" y="95250"/>
                    <a:pt x="1490662" y="0"/>
                  </a:cubicBezTo>
                  <a:cubicBezTo>
                    <a:pt x="1555750" y="28575"/>
                    <a:pt x="1574004" y="16669"/>
                    <a:pt x="1700211" y="161926"/>
                  </a:cubicBezTo>
                  <a:cubicBezTo>
                    <a:pt x="1531936" y="571501"/>
                    <a:pt x="1282699" y="1100138"/>
                    <a:pt x="1047749" y="1528763"/>
                  </a:cubicBezTo>
                  <a:cubicBezTo>
                    <a:pt x="995361" y="1549401"/>
                    <a:pt x="976311" y="1522412"/>
                    <a:pt x="962024" y="1562100"/>
                  </a:cubicBezTo>
                  <a:cubicBezTo>
                    <a:pt x="669923" y="1990725"/>
                    <a:pt x="401637" y="2490788"/>
                    <a:pt x="157161" y="2962276"/>
                  </a:cubicBezTo>
                  <a:cubicBezTo>
                    <a:pt x="89692" y="2979739"/>
                    <a:pt x="74613" y="2974976"/>
                    <a:pt x="0" y="2947988"/>
                  </a:cubicBezTo>
                  <a:cubicBezTo>
                    <a:pt x="127794" y="2673350"/>
                    <a:pt x="704055" y="1699418"/>
                    <a:pt x="900111" y="1347787"/>
                  </a:cubicBezTo>
                  <a:cubicBezTo>
                    <a:pt x="1063624" y="1259681"/>
                    <a:pt x="1004888" y="1285081"/>
                    <a:pt x="1066800" y="1219200"/>
                  </a:cubicBezTo>
                  <a:cubicBezTo>
                    <a:pt x="1228725" y="919957"/>
                    <a:pt x="1434304" y="417514"/>
                    <a:pt x="1514472" y="22383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3490357" y="2538413"/>
              <a:ext cx="3067049" cy="3124199"/>
            </a:xfrm>
            <a:custGeom>
              <a:avLst/>
              <a:gdLst>
                <a:gd name="connsiteX0" fmla="*/ 0 w 2586037"/>
                <a:gd name="connsiteY0" fmla="*/ 0 h 1905000"/>
                <a:gd name="connsiteX1" fmla="*/ 2586037 w 2586037"/>
                <a:gd name="connsiteY1" fmla="*/ 0 h 1905000"/>
                <a:gd name="connsiteX2" fmla="*/ 2586037 w 2586037"/>
                <a:gd name="connsiteY2" fmla="*/ 1905000 h 1905000"/>
                <a:gd name="connsiteX3" fmla="*/ 0 w 2586037"/>
                <a:gd name="connsiteY3" fmla="*/ 1905000 h 1905000"/>
                <a:gd name="connsiteX4" fmla="*/ 0 w 2586037"/>
                <a:gd name="connsiteY4" fmla="*/ 0 h 1905000"/>
                <a:gd name="connsiteX0-1" fmla="*/ 0 w 2776537"/>
                <a:gd name="connsiteY0-2" fmla="*/ 66675 h 1905000"/>
                <a:gd name="connsiteX1-3" fmla="*/ 2776537 w 2776537"/>
                <a:gd name="connsiteY1-4" fmla="*/ 0 h 1905000"/>
                <a:gd name="connsiteX2-5" fmla="*/ 2776537 w 2776537"/>
                <a:gd name="connsiteY2-6" fmla="*/ 1905000 h 1905000"/>
                <a:gd name="connsiteX3-7" fmla="*/ 190500 w 2776537"/>
                <a:gd name="connsiteY3-8" fmla="*/ 1905000 h 1905000"/>
                <a:gd name="connsiteX4-9" fmla="*/ 0 w 2776537"/>
                <a:gd name="connsiteY4-10" fmla="*/ 66675 h 1905000"/>
                <a:gd name="connsiteX0-11" fmla="*/ 0 w 2776537"/>
                <a:gd name="connsiteY0-12" fmla="*/ 466725 h 2305050"/>
                <a:gd name="connsiteX1-13" fmla="*/ 952499 w 2776537"/>
                <a:gd name="connsiteY1-14" fmla="*/ 0 h 2305050"/>
                <a:gd name="connsiteX2-15" fmla="*/ 2776537 w 2776537"/>
                <a:gd name="connsiteY2-16" fmla="*/ 2305050 h 2305050"/>
                <a:gd name="connsiteX3-17" fmla="*/ 190500 w 2776537"/>
                <a:gd name="connsiteY3-18" fmla="*/ 2305050 h 2305050"/>
                <a:gd name="connsiteX4-19" fmla="*/ 0 w 2776537"/>
                <a:gd name="connsiteY4-20" fmla="*/ 466725 h 2305050"/>
                <a:gd name="connsiteX0-21" fmla="*/ 0 w 2181225"/>
                <a:gd name="connsiteY0-22" fmla="*/ 466725 h 2686050"/>
                <a:gd name="connsiteX1-23" fmla="*/ 952499 w 2181225"/>
                <a:gd name="connsiteY1-24" fmla="*/ 0 h 2686050"/>
                <a:gd name="connsiteX2-25" fmla="*/ 2181225 w 2181225"/>
                <a:gd name="connsiteY2-26" fmla="*/ 2686050 h 2686050"/>
                <a:gd name="connsiteX3-27" fmla="*/ 190500 w 2181225"/>
                <a:gd name="connsiteY3-28" fmla="*/ 2305050 h 2686050"/>
                <a:gd name="connsiteX4-29" fmla="*/ 0 w 2181225"/>
                <a:gd name="connsiteY4-30" fmla="*/ 466725 h 2686050"/>
                <a:gd name="connsiteX0-31" fmla="*/ 0 w 2181225"/>
                <a:gd name="connsiteY0-32" fmla="*/ 466725 h 2686050"/>
                <a:gd name="connsiteX1-33" fmla="*/ 952499 w 2181225"/>
                <a:gd name="connsiteY1-34" fmla="*/ 0 h 2686050"/>
                <a:gd name="connsiteX2-35" fmla="*/ 1595437 w 2181225"/>
                <a:gd name="connsiteY2-36" fmla="*/ 2328862 h 2686050"/>
                <a:gd name="connsiteX3-37" fmla="*/ 2181225 w 2181225"/>
                <a:gd name="connsiteY3-38" fmla="*/ 2686050 h 2686050"/>
                <a:gd name="connsiteX4-39" fmla="*/ 190500 w 2181225"/>
                <a:gd name="connsiteY4-40" fmla="*/ 2305050 h 2686050"/>
                <a:gd name="connsiteX5" fmla="*/ 0 w 2181225"/>
                <a:gd name="connsiteY5" fmla="*/ 466725 h 2686050"/>
                <a:gd name="connsiteX0-41" fmla="*/ 0 w 2995613"/>
                <a:gd name="connsiteY0-42" fmla="*/ 466725 h 2328862"/>
                <a:gd name="connsiteX1-43" fmla="*/ 952499 w 2995613"/>
                <a:gd name="connsiteY1-44" fmla="*/ 0 h 2328862"/>
                <a:gd name="connsiteX2-45" fmla="*/ 1595437 w 2995613"/>
                <a:gd name="connsiteY2-46" fmla="*/ 2328862 h 2328862"/>
                <a:gd name="connsiteX3-47" fmla="*/ 2995613 w 2995613"/>
                <a:gd name="connsiteY3-48" fmla="*/ 2071688 h 2328862"/>
                <a:gd name="connsiteX4-49" fmla="*/ 190500 w 2995613"/>
                <a:gd name="connsiteY4-50" fmla="*/ 2305050 h 2328862"/>
                <a:gd name="connsiteX5-51" fmla="*/ 0 w 2995613"/>
                <a:gd name="connsiteY5-52" fmla="*/ 466725 h 2328862"/>
                <a:gd name="connsiteX0-53" fmla="*/ 0 w 3145269"/>
                <a:gd name="connsiteY0-54" fmla="*/ 466725 h 2328862"/>
                <a:gd name="connsiteX1-55" fmla="*/ 952499 w 3145269"/>
                <a:gd name="connsiteY1-56" fmla="*/ 0 h 2328862"/>
                <a:gd name="connsiteX2-57" fmla="*/ 1595437 w 3145269"/>
                <a:gd name="connsiteY2-58" fmla="*/ 2328862 h 2328862"/>
                <a:gd name="connsiteX3-59" fmla="*/ 2995613 w 3145269"/>
                <a:gd name="connsiteY3-60" fmla="*/ 2071688 h 2328862"/>
                <a:gd name="connsiteX4-61" fmla="*/ 3043237 w 3145269"/>
                <a:gd name="connsiteY4-62" fmla="*/ 2324100 h 2328862"/>
                <a:gd name="connsiteX5-63" fmla="*/ 190500 w 3145269"/>
                <a:gd name="connsiteY5-64" fmla="*/ 2305050 h 2328862"/>
                <a:gd name="connsiteX6" fmla="*/ 0 w 3145269"/>
                <a:gd name="connsiteY6" fmla="*/ 466725 h 2328862"/>
                <a:gd name="connsiteX0-65" fmla="*/ 0 w 3145269"/>
                <a:gd name="connsiteY0-66" fmla="*/ 466725 h 2328862"/>
                <a:gd name="connsiteX1-67" fmla="*/ 952499 w 3145269"/>
                <a:gd name="connsiteY1-68" fmla="*/ 0 h 2328862"/>
                <a:gd name="connsiteX2-69" fmla="*/ 1595437 w 3145269"/>
                <a:gd name="connsiteY2-70" fmla="*/ 2328862 h 2328862"/>
                <a:gd name="connsiteX3-71" fmla="*/ 2995613 w 3145269"/>
                <a:gd name="connsiteY3-72" fmla="*/ 2071688 h 2328862"/>
                <a:gd name="connsiteX4-73" fmla="*/ 3043237 w 3145269"/>
                <a:gd name="connsiteY4-74" fmla="*/ 2324100 h 2328862"/>
                <a:gd name="connsiteX5-75" fmla="*/ 190500 w 3145269"/>
                <a:gd name="connsiteY5-76" fmla="*/ 2305050 h 2328862"/>
                <a:gd name="connsiteX6-77" fmla="*/ 0 w 3145269"/>
                <a:gd name="connsiteY6-78" fmla="*/ 466725 h 2328862"/>
                <a:gd name="connsiteX0-79" fmla="*/ 0 w 3207658"/>
                <a:gd name="connsiteY0-80" fmla="*/ 466725 h 2328862"/>
                <a:gd name="connsiteX1-81" fmla="*/ 952499 w 3207658"/>
                <a:gd name="connsiteY1-82" fmla="*/ 0 h 2328862"/>
                <a:gd name="connsiteX2-83" fmla="*/ 1595437 w 3207658"/>
                <a:gd name="connsiteY2-84" fmla="*/ 2328862 h 2328862"/>
                <a:gd name="connsiteX3-85" fmla="*/ 2995613 w 3207658"/>
                <a:gd name="connsiteY3-86" fmla="*/ 2071688 h 2328862"/>
                <a:gd name="connsiteX4-87" fmla="*/ 3043237 w 3207658"/>
                <a:gd name="connsiteY4-88" fmla="*/ 2324100 h 2328862"/>
                <a:gd name="connsiteX5-89" fmla="*/ 190500 w 3207658"/>
                <a:gd name="connsiteY5-90" fmla="*/ 2305050 h 2328862"/>
                <a:gd name="connsiteX6-91" fmla="*/ 0 w 3207658"/>
                <a:gd name="connsiteY6-92" fmla="*/ 466725 h 2328862"/>
                <a:gd name="connsiteX0-93" fmla="*/ 0 w 3057555"/>
                <a:gd name="connsiteY0-94" fmla="*/ 466725 h 2328862"/>
                <a:gd name="connsiteX1-95" fmla="*/ 952499 w 3057555"/>
                <a:gd name="connsiteY1-96" fmla="*/ 0 h 2328862"/>
                <a:gd name="connsiteX2-97" fmla="*/ 1595437 w 3057555"/>
                <a:gd name="connsiteY2-98" fmla="*/ 2328862 h 2328862"/>
                <a:gd name="connsiteX3-99" fmla="*/ 2995613 w 3057555"/>
                <a:gd name="connsiteY3-100" fmla="*/ 2071688 h 2328862"/>
                <a:gd name="connsiteX4-101" fmla="*/ 3043237 w 3057555"/>
                <a:gd name="connsiteY4-102" fmla="*/ 2324100 h 2328862"/>
                <a:gd name="connsiteX5-103" fmla="*/ 190500 w 3057555"/>
                <a:gd name="connsiteY5-104" fmla="*/ 2305050 h 2328862"/>
                <a:gd name="connsiteX6-105" fmla="*/ 0 w 3057555"/>
                <a:gd name="connsiteY6-106" fmla="*/ 466725 h 2328862"/>
                <a:gd name="connsiteX0-107" fmla="*/ 0 w 3045187"/>
                <a:gd name="connsiteY0-108" fmla="*/ 466725 h 2328862"/>
                <a:gd name="connsiteX1-109" fmla="*/ 952499 w 3045187"/>
                <a:gd name="connsiteY1-110" fmla="*/ 0 h 2328862"/>
                <a:gd name="connsiteX2-111" fmla="*/ 1595437 w 3045187"/>
                <a:gd name="connsiteY2-112" fmla="*/ 2328862 h 2328862"/>
                <a:gd name="connsiteX3-113" fmla="*/ 2995613 w 3045187"/>
                <a:gd name="connsiteY3-114" fmla="*/ 2071688 h 2328862"/>
                <a:gd name="connsiteX4-115" fmla="*/ 3043237 w 3045187"/>
                <a:gd name="connsiteY4-116" fmla="*/ 2324100 h 2328862"/>
                <a:gd name="connsiteX5-117" fmla="*/ 190500 w 3045187"/>
                <a:gd name="connsiteY5-118" fmla="*/ 2305050 h 2328862"/>
                <a:gd name="connsiteX6-119" fmla="*/ 0 w 3045187"/>
                <a:gd name="connsiteY6-120" fmla="*/ 466725 h 2328862"/>
                <a:gd name="connsiteX0-121" fmla="*/ 0 w 3067644"/>
                <a:gd name="connsiteY0-122" fmla="*/ 466725 h 2328862"/>
                <a:gd name="connsiteX1-123" fmla="*/ 952499 w 3067644"/>
                <a:gd name="connsiteY1-124" fmla="*/ 0 h 2328862"/>
                <a:gd name="connsiteX2-125" fmla="*/ 1595437 w 3067644"/>
                <a:gd name="connsiteY2-126" fmla="*/ 2328862 h 2328862"/>
                <a:gd name="connsiteX3-127" fmla="*/ 2995613 w 3067644"/>
                <a:gd name="connsiteY3-128" fmla="*/ 2071688 h 2328862"/>
                <a:gd name="connsiteX4-129" fmla="*/ 3067049 w 3067644"/>
                <a:gd name="connsiteY4-130" fmla="*/ 2219325 h 2328862"/>
                <a:gd name="connsiteX5-131" fmla="*/ 190500 w 3067644"/>
                <a:gd name="connsiteY5-132" fmla="*/ 2305050 h 2328862"/>
                <a:gd name="connsiteX6-133" fmla="*/ 0 w 3067644"/>
                <a:gd name="connsiteY6-134" fmla="*/ 466725 h 2328862"/>
                <a:gd name="connsiteX0-135" fmla="*/ 0 w 3067049"/>
                <a:gd name="connsiteY0-136" fmla="*/ 466725 h 2328862"/>
                <a:gd name="connsiteX1-137" fmla="*/ 952499 w 3067049"/>
                <a:gd name="connsiteY1-138" fmla="*/ 0 h 2328862"/>
                <a:gd name="connsiteX2-139" fmla="*/ 1595437 w 3067049"/>
                <a:gd name="connsiteY2-140" fmla="*/ 2328862 h 2328862"/>
                <a:gd name="connsiteX3-141" fmla="*/ 2995613 w 3067049"/>
                <a:gd name="connsiteY3-142" fmla="*/ 2071688 h 2328862"/>
                <a:gd name="connsiteX4-143" fmla="*/ 3067049 w 3067049"/>
                <a:gd name="connsiteY4-144" fmla="*/ 2219325 h 2328862"/>
                <a:gd name="connsiteX5-145" fmla="*/ 190500 w 3067049"/>
                <a:gd name="connsiteY5-146" fmla="*/ 2305050 h 2328862"/>
                <a:gd name="connsiteX6-147" fmla="*/ 0 w 3067049"/>
                <a:gd name="connsiteY6-148" fmla="*/ 466725 h 2328862"/>
                <a:gd name="connsiteX0-149" fmla="*/ 0 w 3067049"/>
                <a:gd name="connsiteY0-150" fmla="*/ 466725 h 3124200"/>
                <a:gd name="connsiteX1-151" fmla="*/ 952499 w 3067049"/>
                <a:gd name="connsiteY1-152" fmla="*/ 0 h 3124200"/>
                <a:gd name="connsiteX2-153" fmla="*/ 1595437 w 3067049"/>
                <a:gd name="connsiteY2-154" fmla="*/ 2328862 h 3124200"/>
                <a:gd name="connsiteX3-155" fmla="*/ 2995613 w 3067049"/>
                <a:gd name="connsiteY3-156" fmla="*/ 2071688 h 3124200"/>
                <a:gd name="connsiteX4-157" fmla="*/ 3067049 w 3067049"/>
                <a:gd name="connsiteY4-158" fmla="*/ 2219325 h 3124200"/>
                <a:gd name="connsiteX5-159" fmla="*/ 1281113 w 3067049"/>
                <a:gd name="connsiteY5-160" fmla="*/ 3124200 h 3124200"/>
                <a:gd name="connsiteX6-161" fmla="*/ 0 w 3067049"/>
                <a:gd name="connsiteY6-162" fmla="*/ 466725 h 3124200"/>
                <a:gd name="connsiteX0-163" fmla="*/ 0 w 3067049"/>
                <a:gd name="connsiteY0-164" fmla="*/ 466725 h 3124200"/>
                <a:gd name="connsiteX1-165" fmla="*/ 952499 w 3067049"/>
                <a:gd name="connsiteY1-166" fmla="*/ 0 h 3124200"/>
                <a:gd name="connsiteX2-167" fmla="*/ 1595437 w 3067049"/>
                <a:gd name="connsiteY2-168" fmla="*/ 2328862 h 3124200"/>
                <a:gd name="connsiteX3-169" fmla="*/ 2995613 w 3067049"/>
                <a:gd name="connsiteY3-170" fmla="*/ 2071688 h 3124200"/>
                <a:gd name="connsiteX4-171" fmla="*/ 3067049 w 3067049"/>
                <a:gd name="connsiteY4-172" fmla="*/ 2219325 h 3124200"/>
                <a:gd name="connsiteX5-173" fmla="*/ 1281113 w 3067049"/>
                <a:gd name="connsiteY5-174" fmla="*/ 3124200 h 3124200"/>
                <a:gd name="connsiteX6-175" fmla="*/ 0 w 3067049"/>
                <a:gd name="connsiteY6-176" fmla="*/ 466725 h 3124200"/>
                <a:gd name="connsiteX0-177" fmla="*/ 0 w 3067049"/>
                <a:gd name="connsiteY0-178" fmla="*/ 466725 h 3124200"/>
                <a:gd name="connsiteX1-179" fmla="*/ 952499 w 3067049"/>
                <a:gd name="connsiteY1-180" fmla="*/ 0 h 3124200"/>
                <a:gd name="connsiteX2-181" fmla="*/ 1595437 w 3067049"/>
                <a:gd name="connsiteY2-182" fmla="*/ 2328862 h 3124200"/>
                <a:gd name="connsiteX3-183" fmla="*/ 2995613 w 3067049"/>
                <a:gd name="connsiteY3-184" fmla="*/ 2071688 h 3124200"/>
                <a:gd name="connsiteX4-185" fmla="*/ 3067049 w 3067049"/>
                <a:gd name="connsiteY4-186" fmla="*/ 2219325 h 3124200"/>
                <a:gd name="connsiteX5-187" fmla="*/ 1281113 w 3067049"/>
                <a:gd name="connsiteY5-188" fmla="*/ 3124200 h 3124200"/>
                <a:gd name="connsiteX6-189" fmla="*/ 0 w 3067049"/>
                <a:gd name="connsiteY6-190" fmla="*/ 466725 h 3124200"/>
                <a:gd name="connsiteX0-191" fmla="*/ 0 w 3067049"/>
                <a:gd name="connsiteY0-192" fmla="*/ 466725 h 3124200"/>
                <a:gd name="connsiteX1-193" fmla="*/ 952499 w 3067049"/>
                <a:gd name="connsiteY1-194" fmla="*/ 0 h 3124200"/>
                <a:gd name="connsiteX2-195" fmla="*/ 1595437 w 3067049"/>
                <a:gd name="connsiteY2-196" fmla="*/ 2328862 h 3124200"/>
                <a:gd name="connsiteX3-197" fmla="*/ 2995613 w 3067049"/>
                <a:gd name="connsiteY3-198" fmla="*/ 2071688 h 3124200"/>
                <a:gd name="connsiteX4-199" fmla="*/ 3067049 w 3067049"/>
                <a:gd name="connsiteY4-200" fmla="*/ 2219325 h 3124200"/>
                <a:gd name="connsiteX5-201" fmla="*/ 1281113 w 3067049"/>
                <a:gd name="connsiteY5-202" fmla="*/ 3124200 h 3124200"/>
                <a:gd name="connsiteX6-203" fmla="*/ 0 w 3067049"/>
                <a:gd name="connsiteY6-204" fmla="*/ 466725 h 3124200"/>
                <a:gd name="connsiteX0-205" fmla="*/ 0 w 3067049"/>
                <a:gd name="connsiteY0-206" fmla="*/ 466725 h 3124200"/>
                <a:gd name="connsiteX1-207" fmla="*/ 952499 w 3067049"/>
                <a:gd name="connsiteY1-208" fmla="*/ 0 h 3124200"/>
                <a:gd name="connsiteX2-209" fmla="*/ 1595437 w 3067049"/>
                <a:gd name="connsiteY2-210" fmla="*/ 2328862 h 3124200"/>
                <a:gd name="connsiteX3-211" fmla="*/ 2995613 w 3067049"/>
                <a:gd name="connsiteY3-212" fmla="*/ 2071688 h 3124200"/>
                <a:gd name="connsiteX4-213" fmla="*/ 3067049 w 3067049"/>
                <a:gd name="connsiteY4-214" fmla="*/ 2219325 h 3124200"/>
                <a:gd name="connsiteX5-215" fmla="*/ 1281113 w 3067049"/>
                <a:gd name="connsiteY5-216" fmla="*/ 3124200 h 3124200"/>
                <a:gd name="connsiteX6-217" fmla="*/ 0 w 3067049"/>
                <a:gd name="connsiteY6-218" fmla="*/ 466725 h 3124200"/>
                <a:gd name="connsiteX0-219" fmla="*/ 0 w 3067049"/>
                <a:gd name="connsiteY0-220" fmla="*/ 466725 h 3124200"/>
                <a:gd name="connsiteX1-221" fmla="*/ 952499 w 3067049"/>
                <a:gd name="connsiteY1-222" fmla="*/ 0 h 3124200"/>
                <a:gd name="connsiteX2-223" fmla="*/ 1595437 w 3067049"/>
                <a:gd name="connsiteY2-224" fmla="*/ 2328862 h 3124200"/>
                <a:gd name="connsiteX3-225" fmla="*/ 2995613 w 3067049"/>
                <a:gd name="connsiteY3-226" fmla="*/ 2071688 h 3124200"/>
                <a:gd name="connsiteX4-227" fmla="*/ 3067049 w 3067049"/>
                <a:gd name="connsiteY4-228" fmla="*/ 2219325 h 3124200"/>
                <a:gd name="connsiteX5-229" fmla="*/ 1281113 w 3067049"/>
                <a:gd name="connsiteY5-230" fmla="*/ 3124200 h 3124200"/>
                <a:gd name="connsiteX6-231" fmla="*/ 0 w 3067049"/>
                <a:gd name="connsiteY6-232" fmla="*/ 466725 h 3124200"/>
                <a:gd name="connsiteX0-233" fmla="*/ 0 w 3067049"/>
                <a:gd name="connsiteY0-234" fmla="*/ 466725 h 3124200"/>
                <a:gd name="connsiteX1-235" fmla="*/ 952499 w 3067049"/>
                <a:gd name="connsiteY1-236" fmla="*/ 0 h 3124200"/>
                <a:gd name="connsiteX2-237" fmla="*/ 1595437 w 3067049"/>
                <a:gd name="connsiteY2-238" fmla="*/ 2328862 h 3124200"/>
                <a:gd name="connsiteX3-239" fmla="*/ 2995613 w 3067049"/>
                <a:gd name="connsiteY3-240" fmla="*/ 2071688 h 3124200"/>
                <a:gd name="connsiteX4-241" fmla="*/ 3067049 w 3067049"/>
                <a:gd name="connsiteY4-242" fmla="*/ 2219325 h 3124200"/>
                <a:gd name="connsiteX5-243" fmla="*/ 1281113 w 3067049"/>
                <a:gd name="connsiteY5-244" fmla="*/ 3124200 h 3124200"/>
                <a:gd name="connsiteX6-245" fmla="*/ 0 w 3067049"/>
                <a:gd name="connsiteY6-246" fmla="*/ 466725 h 3124200"/>
                <a:gd name="connsiteX0-247" fmla="*/ 0 w 3067049"/>
                <a:gd name="connsiteY0-248" fmla="*/ 466725 h 3124200"/>
                <a:gd name="connsiteX1-249" fmla="*/ 952499 w 3067049"/>
                <a:gd name="connsiteY1-250" fmla="*/ 0 h 3124200"/>
                <a:gd name="connsiteX2-251" fmla="*/ 1595437 w 3067049"/>
                <a:gd name="connsiteY2-252" fmla="*/ 2328862 h 3124200"/>
                <a:gd name="connsiteX3-253" fmla="*/ 2995613 w 3067049"/>
                <a:gd name="connsiteY3-254" fmla="*/ 2071688 h 3124200"/>
                <a:gd name="connsiteX4-255" fmla="*/ 3067049 w 3067049"/>
                <a:gd name="connsiteY4-256" fmla="*/ 2219325 h 3124200"/>
                <a:gd name="connsiteX5-257" fmla="*/ 1281113 w 3067049"/>
                <a:gd name="connsiteY5-258" fmla="*/ 3124200 h 3124200"/>
                <a:gd name="connsiteX6-259" fmla="*/ 0 w 3067049"/>
                <a:gd name="connsiteY6-260" fmla="*/ 466725 h 3124200"/>
                <a:gd name="connsiteX0-261" fmla="*/ 0 w 3067049"/>
                <a:gd name="connsiteY0-262" fmla="*/ 466725 h 3124200"/>
                <a:gd name="connsiteX1-263" fmla="*/ 952499 w 3067049"/>
                <a:gd name="connsiteY1-264" fmla="*/ 0 h 3124200"/>
                <a:gd name="connsiteX2-265" fmla="*/ 1595437 w 3067049"/>
                <a:gd name="connsiteY2-266" fmla="*/ 2328862 h 3124200"/>
                <a:gd name="connsiteX3-267" fmla="*/ 2995613 w 3067049"/>
                <a:gd name="connsiteY3-268" fmla="*/ 2071688 h 3124200"/>
                <a:gd name="connsiteX4-269" fmla="*/ 3067049 w 3067049"/>
                <a:gd name="connsiteY4-270" fmla="*/ 2219325 h 3124200"/>
                <a:gd name="connsiteX5-271" fmla="*/ 1281113 w 3067049"/>
                <a:gd name="connsiteY5-272" fmla="*/ 3124200 h 3124200"/>
                <a:gd name="connsiteX6-273" fmla="*/ 0 w 3067049"/>
                <a:gd name="connsiteY6-274" fmla="*/ 466725 h 3124200"/>
                <a:gd name="connsiteX0-275" fmla="*/ 0 w 3067049"/>
                <a:gd name="connsiteY0-276" fmla="*/ 466725 h 3124200"/>
                <a:gd name="connsiteX1-277" fmla="*/ 952499 w 3067049"/>
                <a:gd name="connsiteY1-278" fmla="*/ 0 h 3124200"/>
                <a:gd name="connsiteX2-279" fmla="*/ 1595437 w 3067049"/>
                <a:gd name="connsiteY2-280" fmla="*/ 2328862 h 3124200"/>
                <a:gd name="connsiteX3-281" fmla="*/ 2995613 w 3067049"/>
                <a:gd name="connsiteY3-282" fmla="*/ 2071688 h 3124200"/>
                <a:gd name="connsiteX4-283" fmla="*/ 3067049 w 3067049"/>
                <a:gd name="connsiteY4-284" fmla="*/ 2219325 h 3124200"/>
                <a:gd name="connsiteX5-285" fmla="*/ 1281113 w 3067049"/>
                <a:gd name="connsiteY5-286" fmla="*/ 3124200 h 3124200"/>
                <a:gd name="connsiteX6-287" fmla="*/ 0 w 3067049"/>
                <a:gd name="connsiteY6-288" fmla="*/ 466725 h 3124200"/>
                <a:gd name="connsiteX0-289" fmla="*/ 0 w 3067049"/>
                <a:gd name="connsiteY0-290" fmla="*/ 466725 h 3124200"/>
                <a:gd name="connsiteX1-291" fmla="*/ 952499 w 3067049"/>
                <a:gd name="connsiteY1-292" fmla="*/ 0 h 3124200"/>
                <a:gd name="connsiteX2-293" fmla="*/ 1595437 w 3067049"/>
                <a:gd name="connsiteY2-294" fmla="*/ 2328862 h 3124200"/>
                <a:gd name="connsiteX3-295" fmla="*/ 2995613 w 3067049"/>
                <a:gd name="connsiteY3-296" fmla="*/ 2071688 h 3124200"/>
                <a:gd name="connsiteX4-297" fmla="*/ 3067049 w 3067049"/>
                <a:gd name="connsiteY4-298" fmla="*/ 2219325 h 3124200"/>
                <a:gd name="connsiteX5-299" fmla="*/ 1281113 w 3067049"/>
                <a:gd name="connsiteY5-300" fmla="*/ 3124200 h 3124200"/>
                <a:gd name="connsiteX6-301" fmla="*/ 0 w 3067049"/>
                <a:gd name="connsiteY6-302" fmla="*/ 466725 h 3124200"/>
                <a:gd name="connsiteX0-303" fmla="*/ 0 w 3067049"/>
                <a:gd name="connsiteY0-304" fmla="*/ 466725 h 3124200"/>
                <a:gd name="connsiteX1-305" fmla="*/ 952499 w 3067049"/>
                <a:gd name="connsiteY1-306" fmla="*/ 0 h 3124200"/>
                <a:gd name="connsiteX2-307" fmla="*/ 1595437 w 3067049"/>
                <a:gd name="connsiteY2-308" fmla="*/ 2328862 h 3124200"/>
                <a:gd name="connsiteX3-309" fmla="*/ 2995613 w 3067049"/>
                <a:gd name="connsiteY3-310" fmla="*/ 2071688 h 3124200"/>
                <a:gd name="connsiteX4-311" fmla="*/ 3067049 w 3067049"/>
                <a:gd name="connsiteY4-312" fmla="*/ 2219325 h 3124200"/>
                <a:gd name="connsiteX5-313" fmla="*/ 1281113 w 3067049"/>
                <a:gd name="connsiteY5-314" fmla="*/ 3124200 h 3124200"/>
                <a:gd name="connsiteX6-315" fmla="*/ 0 w 3067049"/>
                <a:gd name="connsiteY6-316" fmla="*/ 466725 h 31242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6-77" y="connsiteY6-78"/>
                </a:cxn>
              </a:cxnLst>
              <a:rect l="l" t="t" r="r" b="b"/>
              <a:pathLst>
                <a:path w="3067049" h="3124200">
                  <a:moveTo>
                    <a:pt x="0" y="466725"/>
                  </a:moveTo>
                  <a:lnTo>
                    <a:pt x="952499" y="0"/>
                  </a:lnTo>
                  <a:cubicBezTo>
                    <a:pt x="1119187" y="585787"/>
                    <a:pt x="1385887" y="1714500"/>
                    <a:pt x="1595437" y="2328862"/>
                  </a:cubicBezTo>
                  <a:cubicBezTo>
                    <a:pt x="1738312" y="2338387"/>
                    <a:pt x="2543175" y="2205038"/>
                    <a:pt x="2995613" y="2071688"/>
                  </a:cubicBezTo>
                  <a:cubicBezTo>
                    <a:pt x="3038476" y="2120900"/>
                    <a:pt x="3047998" y="2141539"/>
                    <a:pt x="3067049" y="2219325"/>
                  </a:cubicBezTo>
                  <a:cubicBezTo>
                    <a:pt x="2562224" y="2563812"/>
                    <a:pt x="1943100" y="2817813"/>
                    <a:pt x="1281113" y="3124200"/>
                  </a:cubicBezTo>
                  <a:cubicBezTo>
                    <a:pt x="763588" y="2181225"/>
                    <a:pt x="384175" y="1423988"/>
                    <a:pt x="0" y="466725"/>
                  </a:cubicBezTo>
                  <a:close/>
                </a:path>
              </a:pathLst>
            </a:custGeom>
            <a:solidFill>
              <a:srgbClr val="C58A4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矩形 7"/>
            <p:cNvSpPr/>
            <p:nvPr/>
          </p:nvSpPr>
          <p:spPr>
            <a:xfrm>
              <a:off x="4505325" y="1419225"/>
              <a:ext cx="2495550" cy="3171825"/>
            </a:xfrm>
            <a:custGeom>
              <a:avLst/>
              <a:gdLst>
                <a:gd name="connsiteX0" fmla="*/ 0 w 2571750"/>
                <a:gd name="connsiteY0" fmla="*/ 0 h 2352675"/>
                <a:gd name="connsiteX1" fmla="*/ 2571750 w 2571750"/>
                <a:gd name="connsiteY1" fmla="*/ 0 h 2352675"/>
                <a:gd name="connsiteX2" fmla="*/ 2571750 w 2571750"/>
                <a:gd name="connsiteY2" fmla="*/ 2352675 h 2352675"/>
                <a:gd name="connsiteX3" fmla="*/ 0 w 2571750"/>
                <a:gd name="connsiteY3" fmla="*/ 2352675 h 2352675"/>
                <a:gd name="connsiteX4" fmla="*/ 0 w 2571750"/>
                <a:gd name="connsiteY4" fmla="*/ 0 h 2352675"/>
                <a:gd name="connsiteX0-1" fmla="*/ 0 w 2590800"/>
                <a:gd name="connsiteY0-2" fmla="*/ 4762 h 2352675"/>
                <a:gd name="connsiteX1-3" fmla="*/ 2590800 w 2590800"/>
                <a:gd name="connsiteY1-4" fmla="*/ 0 h 2352675"/>
                <a:gd name="connsiteX2-5" fmla="*/ 2590800 w 2590800"/>
                <a:gd name="connsiteY2-6" fmla="*/ 2352675 h 2352675"/>
                <a:gd name="connsiteX3-7" fmla="*/ 19050 w 2590800"/>
                <a:gd name="connsiteY3-8" fmla="*/ 2352675 h 2352675"/>
                <a:gd name="connsiteX4-9" fmla="*/ 0 w 2590800"/>
                <a:gd name="connsiteY4-10" fmla="*/ 4762 h 2352675"/>
                <a:gd name="connsiteX0-11" fmla="*/ 0 w 2590800"/>
                <a:gd name="connsiteY0-12" fmla="*/ 528637 h 2876550"/>
                <a:gd name="connsiteX1-13" fmla="*/ 2009775 w 2590800"/>
                <a:gd name="connsiteY1-14" fmla="*/ 0 h 2876550"/>
                <a:gd name="connsiteX2-15" fmla="*/ 2590800 w 2590800"/>
                <a:gd name="connsiteY2-16" fmla="*/ 2876550 h 2876550"/>
                <a:gd name="connsiteX3-17" fmla="*/ 19050 w 2590800"/>
                <a:gd name="connsiteY3-18" fmla="*/ 2876550 h 2876550"/>
                <a:gd name="connsiteX4-19" fmla="*/ 0 w 2590800"/>
                <a:gd name="connsiteY4-20" fmla="*/ 528637 h 2876550"/>
                <a:gd name="connsiteX0-21" fmla="*/ 0 w 2495550"/>
                <a:gd name="connsiteY0-22" fmla="*/ 528637 h 2876550"/>
                <a:gd name="connsiteX1-23" fmla="*/ 2009775 w 2495550"/>
                <a:gd name="connsiteY1-24" fmla="*/ 0 h 2876550"/>
                <a:gd name="connsiteX2-25" fmla="*/ 2495550 w 2495550"/>
                <a:gd name="connsiteY2-26" fmla="*/ 2262187 h 2876550"/>
                <a:gd name="connsiteX3-27" fmla="*/ 19050 w 2495550"/>
                <a:gd name="connsiteY3-28" fmla="*/ 2876550 h 2876550"/>
                <a:gd name="connsiteX4-29" fmla="*/ 0 w 2495550"/>
                <a:gd name="connsiteY4-30" fmla="*/ 528637 h 2876550"/>
                <a:gd name="connsiteX0-31" fmla="*/ 0 w 2495550"/>
                <a:gd name="connsiteY0-32" fmla="*/ 528637 h 2876550"/>
                <a:gd name="connsiteX1-33" fmla="*/ 2009775 w 2495550"/>
                <a:gd name="connsiteY1-34" fmla="*/ 0 h 2876550"/>
                <a:gd name="connsiteX2-35" fmla="*/ 2495550 w 2495550"/>
                <a:gd name="connsiteY2-36" fmla="*/ 2262187 h 2876550"/>
                <a:gd name="connsiteX3-37" fmla="*/ 2262188 w 2495550"/>
                <a:gd name="connsiteY3-38" fmla="*/ 2828925 h 2876550"/>
                <a:gd name="connsiteX4-39" fmla="*/ 19050 w 2495550"/>
                <a:gd name="connsiteY4-40" fmla="*/ 2876550 h 2876550"/>
                <a:gd name="connsiteX5" fmla="*/ 0 w 2495550"/>
                <a:gd name="connsiteY5" fmla="*/ 528637 h 2876550"/>
                <a:gd name="connsiteX0-41" fmla="*/ 0 w 2495550"/>
                <a:gd name="connsiteY0-42" fmla="*/ 528637 h 3171825"/>
                <a:gd name="connsiteX1-43" fmla="*/ 2009775 w 2495550"/>
                <a:gd name="connsiteY1-44" fmla="*/ 0 h 3171825"/>
                <a:gd name="connsiteX2-45" fmla="*/ 2495550 w 2495550"/>
                <a:gd name="connsiteY2-46" fmla="*/ 2262187 h 3171825"/>
                <a:gd name="connsiteX3-47" fmla="*/ 2262188 w 2495550"/>
                <a:gd name="connsiteY3-48" fmla="*/ 2828925 h 3171825"/>
                <a:gd name="connsiteX4-49" fmla="*/ 733425 w 2495550"/>
                <a:gd name="connsiteY4-50" fmla="*/ 3171825 h 3171825"/>
                <a:gd name="connsiteX5-51" fmla="*/ 0 w 2495550"/>
                <a:gd name="connsiteY5-52" fmla="*/ 528637 h 3171825"/>
                <a:gd name="connsiteX0-53" fmla="*/ 0 w 2495550"/>
                <a:gd name="connsiteY0-54" fmla="*/ 528637 h 3171825"/>
                <a:gd name="connsiteX1-55" fmla="*/ 776288 w 2495550"/>
                <a:gd name="connsiteY1-56" fmla="*/ 280988 h 3171825"/>
                <a:gd name="connsiteX2-57" fmla="*/ 2009775 w 2495550"/>
                <a:gd name="connsiteY2-58" fmla="*/ 0 h 3171825"/>
                <a:gd name="connsiteX3-59" fmla="*/ 2495550 w 2495550"/>
                <a:gd name="connsiteY3-60" fmla="*/ 2262187 h 3171825"/>
                <a:gd name="connsiteX4-61" fmla="*/ 2262188 w 2495550"/>
                <a:gd name="connsiteY4-62" fmla="*/ 2828925 h 3171825"/>
                <a:gd name="connsiteX5-63" fmla="*/ 733425 w 2495550"/>
                <a:gd name="connsiteY5-64" fmla="*/ 3171825 h 3171825"/>
                <a:gd name="connsiteX6" fmla="*/ 0 w 2495550"/>
                <a:gd name="connsiteY6" fmla="*/ 528637 h 3171825"/>
                <a:gd name="connsiteX0-65" fmla="*/ 0 w 2495550"/>
                <a:gd name="connsiteY0-66" fmla="*/ 528637 h 3171825"/>
                <a:gd name="connsiteX1-67" fmla="*/ 776288 w 2495550"/>
                <a:gd name="connsiteY1-68" fmla="*/ 280988 h 3171825"/>
                <a:gd name="connsiteX2-69" fmla="*/ 2009775 w 2495550"/>
                <a:gd name="connsiteY2-70" fmla="*/ 0 h 3171825"/>
                <a:gd name="connsiteX3-71" fmla="*/ 2495550 w 2495550"/>
                <a:gd name="connsiteY3-72" fmla="*/ 2262187 h 3171825"/>
                <a:gd name="connsiteX4-73" fmla="*/ 2262188 w 2495550"/>
                <a:gd name="connsiteY4-74" fmla="*/ 2828925 h 3171825"/>
                <a:gd name="connsiteX5-75" fmla="*/ 733425 w 2495550"/>
                <a:gd name="connsiteY5-76" fmla="*/ 3171825 h 3171825"/>
                <a:gd name="connsiteX6-77" fmla="*/ 0 w 2495550"/>
                <a:gd name="connsiteY6-78" fmla="*/ 528637 h 3171825"/>
                <a:gd name="connsiteX0-79" fmla="*/ 0 w 2495550"/>
                <a:gd name="connsiteY0-80" fmla="*/ 528637 h 3171825"/>
                <a:gd name="connsiteX1-81" fmla="*/ 776288 w 2495550"/>
                <a:gd name="connsiteY1-82" fmla="*/ 280988 h 3171825"/>
                <a:gd name="connsiteX2-83" fmla="*/ 2009775 w 2495550"/>
                <a:gd name="connsiteY2-84" fmla="*/ 0 h 3171825"/>
                <a:gd name="connsiteX3-85" fmla="*/ 2495550 w 2495550"/>
                <a:gd name="connsiteY3-86" fmla="*/ 2262187 h 3171825"/>
                <a:gd name="connsiteX4-87" fmla="*/ 2262188 w 2495550"/>
                <a:gd name="connsiteY4-88" fmla="*/ 2828925 h 3171825"/>
                <a:gd name="connsiteX5-89" fmla="*/ 733425 w 2495550"/>
                <a:gd name="connsiteY5-90" fmla="*/ 3171825 h 3171825"/>
                <a:gd name="connsiteX6-91" fmla="*/ 0 w 2495550"/>
                <a:gd name="connsiteY6-92" fmla="*/ 528637 h 3171825"/>
                <a:gd name="connsiteX0-93" fmla="*/ 0 w 2495550"/>
                <a:gd name="connsiteY0-94" fmla="*/ 528637 h 3171825"/>
                <a:gd name="connsiteX1-95" fmla="*/ 776288 w 2495550"/>
                <a:gd name="connsiteY1-96" fmla="*/ 280988 h 3171825"/>
                <a:gd name="connsiteX2-97" fmla="*/ 2009775 w 2495550"/>
                <a:gd name="connsiteY2-98" fmla="*/ 0 h 3171825"/>
                <a:gd name="connsiteX3-99" fmla="*/ 2495550 w 2495550"/>
                <a:gd name="connsiteY3-100" fmla="*/ 2262187 h 3171825"/>
                <a:gd name="connsiteX4-101" fmla="*/ 2262188 w 2495550"/>
                <a:gd name="connsiteY4-102" fmla="*/ 2828925 h 3171825"/>
                <a:gd name="connsiteX5-103" fmla="*/ 733425 w 2495550"/>
                <a:gd name="connsiteY5-104" fmla="*/ 3171825 h 3171825"/>
                <a:gd name="connsiteX6-105" fmla="*/ 0 w 2495550"/>
                <a:gd name="connsiteY6-106" fmla="*/ 528637 h 3171825"/>
                <a:gd name="connsiteX0-107" fmla="*/ 0 w 2495550"/>
                <a:gd name="connsiteY0-108" fmla="*/ 528637 h 3171825"/>
                <a:gd name="connsiteX1-109" fmla="*/ 776288 w 2495550"/>
                <a:gd name="connsiteY1-110" fmla="*/ 280988 h 3171825"/>
                <a:gd name="connsiteX2-111" fmla="*/ 2009775 w 2495550"/>
                <a:gd name="connsiteY2-112" fmla="*/ 0 h 3171825"/>
                <a:gd name="connsiteX3-113" fmla="*/ 2495550 w 2495550"/>
                <a:gd name="connsiteY3-114" fmla="*/ 2262187 h 3171825"/>
                <a:gd name="connsiteX4-115" fmla="*/ 2262188 w 2495550"/>
                <a:gd name="connsiteY4-116" fmla="*/ 2828925 h 3171825"/>
                <a:gd name="connsiteX5-117" fmla="*/ 733425 w 2495550"/>
                <a:gd name="connsiteY5-118" fmla="*/ 3171825 h 3171825"/>
                <a:gd name="connsiteX6-119" fmla="*/ 0 w 2495550"/>
                <a:gd name="connsiteY6-120" fmla="*/ 528637 h 3171825"/>
                <a:gd name="connsiteX0-121" fmla="*/ 0 w 2499953"/>
                <a:gd name="connsiteY0-122" fmla="*/ 528637 h 3171825"/>
                <a:gd name="connsiteX1-123" fmla="*/ 776288 w 2499953"/>
                <a:gd name="connsiteY1-124" fmla="*/ 280988 h 3171825"/>
                <a:gd name="connsiteX2-125" fmla="*/ 2009775 w 2499953"/>
                <a:gd name="connsiteY2-126" fmla="*/ 0 h 3171825"/>
                <a:gd name="connsiteX3-127" fmla="*/ 2371725 w 2499953"/>
                <a:gd name="connsiteY3-128" fmla="*/ 1643063 h 3171825"/>
                <a:gd name="connsiteX4-129" fmla="*/ 2495550 w 2499953"/>
                <a:gd name="connsiteY4-130" fmla="*/ 2262187 h 3171825"/>
                <a:gd name="connsiteX5-131" fmla="*/ 2262188 w 2499953"/>
                <a:gd name="connsiteY5-132" fmla="*/ 2828925 h 3171825"/>
                <a:gd name="connsiteX6-133" fmla="*/ 733425 w 2499953"/>
                <a:gd name="connsiteY6-134" fmla="*/ 3171825 h 3171825"/>
                <a:gd name="connsiteX7" fmla="*/ 0 w 2499953"/>
                <a:gd name="connsiteY7" fmla="*/ 528637 h 3171825"/>
                <a:gd name="connsiteX0-135" fmla="*/ 0 w 2498769"/>
                <a:gd name="connsiteY0-136" fmla="*/ 528637 h 3171825"/>
                <a:gd name="connsiteX1-137" fmla="*/ 776288 w 2498769"/>
                <a:gd name="connsiteY1-138" fmla="*/ 280988 h 3171825"/>
                <a:gd name="connsiteX2-139" fmla="*/ 2009775 w 2498769"/>
                <a:gd name="connsiteY2-140" fmla="*/ 0 h 3171825"/>
                <a:gd name="connsiteX3-141" fmla="*/ 2371725 w 2498769"/>
                <a:gd name="connsiteY3-142" fmla="*/ 1643063 h 3171825"/>
                <a:gd name="connsiteX4-143" fmla="*/ 2495550 w 2498769"/>
                <a:gd name="connsiteY4-144" fmla="*/ 2262187 h 3171825"/>
                <a:gd name="connsiteX5-145" fmla="*/ 2262188 w 2498769"/>
                <a:gd name="connsiteY5-146" fmla="*/ 2828925 h 3171825"/>
                <a:gd name="connsiteX6-147" fmla="*/ 733425 w 2498769"/>
                <a:gd name="connsiteY6-148" fmla="*/ 3171825 h 3171825"/>
                <a:gd name="connsiteX7-149" fmla="*/ 0 w 2498769"/>
                <a:gd name="connsiteY7-150" fmla="*/ 528637 h 3171825"/>
                <a:gd name="connsiteX0-151" fmla="*/ 0 w 2495550"/>
                <a:gd name="connsiteY0-152" fmla="*/ 528637 h 3171825"/>
                <a:gd name="connsiteX1-153" fmla="*/ 776288 w 2495550"/>
                <a:gd name="connsiteY1-154" fmla="*/ 280988 h 3171825"/>
                <a:gd name="connsiteX2-155" fmla="*/ 2009775 w 2495550"/>
                <a:gd name="connsiteY2-156" fmla="*/ 0 h 3171825"/>
                <a:gd name="connsiteX3-157" fmla="*/ 2371725 w 2495550"/>
                <a:gd name="connsiteY3-158" fmla="*/ 1643063 h 3171825"/>
                <a:gd name="connsiteX4-159" fmla="*/ 2495550 w 2495550"/>
                <a:gd name="connsiteY4-160" fmla="*/ 2262187 h 3171825"/>
                <a:gd name="connsiteX5-161" fmla="*/ 2262188 w 2495550"/>
                <a:gd name="connsiteY5-162" fmla="*/ 2828925 h 3171825"/>
                <a:gd name="connsiteX6-163" fmla="*/ 733425 w 2495550"/>
                <a:gd name="connsiteY6-164" fmla="*/ 3171825 h 3171825"/>
                <a:gd name="connsiteX7-165" fmla="*/ 0 w 2495550"/>
                <a:gd name="connsiteY7-166" fmla="*/ 528637 h 3171825"/>
                <a:gd name="connsiteX0-167" fmla="*/ 0 w 2500677"/>
                <a:gd name="connsiteY0-168" fmla="*/ 528637 h 3171825"/>
                <a:gd name="connsiteX1-169" fmla="*/ 776288 w 2500677"/>
                <a:gd name="connsiteY1-170" fmla="*/ 280988 h 3171825"/>
                <a:gd name="connsiteX2-171" fmla="*/ 2009775 w 2500677"/>
                <a:gd name="connsiteY2-172" fmla="*/ 0 h 3171825"/>
                <a:gd name="connsiteX3-173" fmla="*/ 2371725 w 2500677"/>
                <a:gd name="connsiteY3-174" fmla="*/ 1643063 h 3171825"/>
                <a:gd name="connsiteX4-175" fmla="*/ 2495550 w 2500677"/>
                <a:gd name="connsiteY4-176" fmla="*/ 2262187 h 3171825"/>
                <a:gd name="connsiteX5-177" fmla="*/ 2262188 w 2500677"/>
                <a:gd name="connsiteY5-178" fmla="*/ 2828925 h 3171825"/>
                <a:gd name="connsiteX6-179" fmla="*/ 733425 w 2500677"/>
                <a:gd name="connsiteY6-180" fmla="*/ 3171825 h 3171825"/>
                <a:gd name="connsiteX7-181" fmla="*/ 0 w 2500677"/>
                <a:gd name="connsiteY7-182" fmla="*/ 528637 h 3171825"/>
                <a:gd name="connsiteX0-183" fmla="*/ 0 w 2500677"/>
                <a:gd name="connsiteY0-184" fmla="*/ 528637 h 3171825"/>
                <a:gd name="connsiteX1-185" fmla="*/ 776288 w 2500677"/>
                <a:gd name="connsiteY1-186" fmla="*/ 280988 h 3171825"/>
                <a:gd name="connsiteX2-187" fmla="*/ 2009775 w 2500677"/>
                <a:gd name="connsiteY2-188" fmla="*/ 0 h 3171825"/>
                <a:gd name="connsiteX3-189" fmla="*/ 2371725 w 2500677"/>
                <a:gd name="connsiteY3-190" fmla="*/ 1643063 h 3171825"/>
                <a:gd name="connsiteX4-191" fmla="*/ 2495550 w 2500677"/>
                <a:gd name="connsiteY4-192" fmla="*/ 2262187 h 3171825"/>
                <a:gd name="connsiteX5-193" fmla="*/ 2262188 w 2500677"/>
                <a:gd name="connsiteY5-194" fmla="*/ 2828925 h 3171825"/>
                <a:gd name="connsiteX6-195" fmla="*/ 733425 w 2500677"/>
                <a:gd name="connsiteY6-196" fmla="*/ 3171825 h 3171825"/>
                <a:gd name="connsiteX7-197" fmla="*/ 0 w 2500677"/>
                <a:gd name="connsiteY7-198" fmla="*/ 528637 h 3171825"/>
                <a:gd name="connsiteX0-199" fmla="*/ 0 w 2500677"/>
                <a:gd name="connsiteY0-200" fmla="*/ 528637 h 3171825"/>
                <a:gd name="connsiteX1-201" fmla="*/ 776288 w 2500677"/>
                <a:gd name="connsiteY1-202" fmla="*/ 280988 h 3171825"/>
                <a:gd name="connsiteX2-203" fmla="*/ 2009775 w 2500677"/>
                <a:gd name="connsiteY2-204" fmla="*/ 0 h 3171825"/>
                <a:gd name="connsiteX3-205" fmla="*/ 2371725 w 2500677"/>
                <a:gd name="connsiteY3-206" fmla="*/ 1643063 h 3171825"/>
                <a:gd name="connsiteX4-207" fmla="*/ 2495550 w 2500677"/>
                <a:gd name="connsiteY4-208" fmla="*/ 2262187 h 3171825"/>
                <a:gd name="connsiteX5-209" fmla="*/ 2262188 w 2500677"/>
                <a:gd name="connsiteY5-210" fmla="*/ 2828925 h 3171825"/>
                <a:gd name="connsiteX6-211" fmla="*/ 733425 w 2500677"/>
                <a:gd name="connsiteY6-212" fmla="*/ 3171825 h 3171825"/>
                <a:gd name="connsiteX7-213" fmla="*/ 0 w 2500677"/>
                <a:gd name="connsiteY7-214" fmla="*/ 528637 h 3171825"/>
                <a:gd name="connsiteX0-215" fmla="*/ 0 w 2495550"/>
                <a:gd name="connsiteY0-216" fmla="*/ 528637 h 3171825"/>
                <a:gd name="connsiteX1-217" fmla="*/ 776288 w 2495550"/>
                <a:gd name="connsiteY1-218" fmla="*/ 280988 h 3171825"/>
                <a:gd name="connsiteX2-219" fmla="*/ 2009775 w 2495550"/>
                <a:gd name="connsiteY2-220" fmla="*/ 0 h 3171825"/>
                <a:gd name="connsiteX3-221" fmla="*/ 2371725 w 2495550"/>
                <a:gd name="connsiteY3-222" fmla="*/ 1643063 h 3171825"/>
                <a:gd name="connsiteX4-223" fmla="*/ 2495550 w 2495550"/>
                <a:gd name="connsiteY4-224" fmla="*/ 2262187 h 3171825"/>
                <a:gd name="connsiteX5-225" fmla="*/ 2262188 w 2495550"/>
                <a:gd name="connsiteY5-226" fmla="*/ 2828925 h 3171825"/>
                <a:gd name="connsiteX6-227" fmla="*/ 733425 w 2495550"/>
                <a:gd name="connsiteY6-228" fmla="*/ 3171825 h 3171825"/>
                <a:gd name="connsiteX7-229" fmla="*/ 0 w 2495550"/>
                <a:gd name="connsiteY7-230" fmla="*/ 528637 h 3171825"/>
                <a:gd name="connsiteX0-231" fmla="*/ 0 w 2495550"/>
                <a:gd name="connsiteY0-232" fmla="*/ 528637 h 3171825"/>
                <a:gd name="connsiteX1-233" fmla="*/ 776288 w 2495550"/>
                <a:gd name="connsiteY1-234" fmla="*/ 280988 h 3171825"/>
                <a:gd name="connsiteX2-235" fmla="*/ 2009775 w 2495550"/>
                <a:gd name="connsiteY2-236" fmla="*/ 0 h 3171825"/>
                <a:gd name="connsiteX3-237" fmla="*/ 2371725 w 2495550"/>
                <a:gd name="connsiteY3-238" fmla="*/ 1643063 h 3171825"/>
                <a:gd name="connsiteX4-239" fmla="*/ 2495550 w 2495550"/>
                <a:gd name="connsiteY4-240" fmla="*/ 2262187 h 3171825"/>
                <a:gd name="connsiteX5-241" fmla="*/ 2262188 w 2495550"/>
                <a:gd name="connsiteY5-242" fmla="*/ 2828925 h 3171825"/>
                <a:gd name="connsiteX6-243" fmla="*/ 733425 w 2495550"/>
                <a:gd name="connsiteY6-244" fmla="*/ 3171825 h 3171825"/>
                <a:gd name="connsiteX7-245" fmla="*/ 0 w 2495550"/>
                <a:gd name="connsiteY7-246" fmla="*/ 528637 h 3171825"/>
                <a:gd name="connsiteX0-247" fmla="*/ 0 w 2495550"/>
                <a:gd name="connsiteY0-248" fmla="*/ 528637 h 3171825"/>
                <a:gd name="connsiteX1-249" fmla="*/ 776288 w 2495550"/>
                <a:gd name="connsiteY1-250" fmla="*/ 280988 h 3171825"/>
                <a:gd name="connsiteX2-251" fmla="*/ 2009775 w 2495550"/>
                <a:gd name="connsiteY2-252" fmla="*/ 0 h 3171825"/>
                <a:gd name="connsiteX3-253" fmla="*/ 2371725 w 2495550"/>
                <a:gd name="connsiteY3-254" fmla="*/ 1643063 h 3171825"/>
                <a:gd name="connsiteX4-255" fmla="*/ 2495550 w 2495550"/>
                <a:gd name="connsiteY4-256" fmla="*/ 2262187 h 3171825"/>
                <a:gd name="connsiteX5-257" fmla="*/ 2262188 w 2495550"/>
                <a:gd name="connsiteY5-258" fmla="*/ 2828925 h 3171825"/>
                <a:gd name="connsiteX6-259" fmla="*/ 733425 w 2495550"/>
                <a:gd name="connsiteY6-260" fmla="*/ 3171825 h 3171825"/>
                <a:gd name="connsiteX7-261" fmla="*/ 257175 w 2495550"/>
                <a:gd name="connsiteY7-262" fmla="*/ 1400175 h 3171825"/>
                <a:gd name="connsiteX8" fmla="*/ 0 w 2495550"/>
                <a:gd name="connsiteY8" fmla="*/ 528637 h 31718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51" y="connsiteY5-52"/>
                </a:cxn>
                <a:cxn ang="0">
                  <a:pos x="connsiteX6-77" y="connsiteY6-78"/>
                </a:cxn>
                <a:cxn ang="0">
                  <a:pos x="connsiteX7-149" y="connsiteY7-150"/>
                </a:cxn>
                <a:cxn ang="0">
                  <a:pos x="connsiteX8" y="connsiteY8"/>
                </a:cxn>
              </a:cxnLst>
              <a:rect l="l" t="t" r="r" b="b"/>
              <a:pathLst>
                <a:path w="2495550" h="3171825">
                  <a:moveTo>
                    <a:pt x="0" y="528637"/>
                  </a:moveTo>
                  <a:cubicBezTo>
                    <a:pt x="177800" y="427038"/>
                    <a:pt x="512763" y="349250"/>
                    <a:pt x="776288" y="280988"/>
                  </a:cubicBezTo>
                  <a:cubicBezTo>
                    <a:pt x="1230312" y="201613"/>
                    <a:pt x="1598613" y="93663"/>
                    <a:pt x="2009775" y="0"/>
                  </a:cubicBezTo>
                  <a:cubicBezTo>
                    <a:pt x="2089150" y="256381"/>
                    <a:pt x="2300288" y="1151732"/>
                    <a:pt x="2371725" y="1643063"/>
                  </a:cubicBezTo>
                  <a:cubicBezTo>
                    <a:pt x="2419349" y="1843882"/>
                    <a:pt x="2489200" y="2065337"/>
                    <a:pt x="2495550" y="2262187"/>
                  </a:cubicBezTo>
                  <a:cubicBezTo>
                    <a:pt x="2486025" y="2430462"/>
                    <a:pt x="2462213" y="2765425"/>
                    <a:pt x="2262188" y="2828925"/>
                  </a:cubicBezTo>
                  <a:cubicBezTo>
                    <a:pt x="1771650" y="2914650"/>
                    <a:pt x="1243013" y="3057525"/>
                    <a:pt x="733425" y="3171825"/>
                  </a:cubicBezTo>
                  <a:cubicBezTo>
                    <a:pt x="571500" y="2584450"/>
                    <a:pt x="419100" y="1987550"/>
                    <a:pt x="257175" y="1400175"/>
                  </a:cubicBezTo>
                  <a:lnTo>
                    <a:pt x="0" y="5286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4691062" y="1947863"/>
              <a:ext cx="200025" cy="18573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986337" y="1854994"/>
              <a:ext cx="200025" cy="18573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5324474" y="1762125"/>
              <a:ext cx="200025" cy="18573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5653087" y="1712118"/>
              <a:ext cx="200025" cy="18573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5929311" y="1628773"/>
              <a:ext cx="200025" cy="18573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6248400" y="1576387"/>
              <a:ext cx="200025" cy="18573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7659" y="1166476"/>
              <a:ext cx="5601482" cy="4820323"/>
            </a:xfrm>
            <a:prstGeom prst="rect">
              <a:avLst/>
            </a:prstGeom>
          </p:spPr>
        </p:pic>
      </p:grpSp>
      <p:sp>
        <p:nvSpPr>
          <p:cNvPr id="57" name="任意多边形: 形状 56"/>
          <p:cNvSpPr/>
          <p:nvPr/>
        </p:nvSpPr>
        <p:spPr>
          <a:xfrm>
            <a:off x="1618825" y="1252431"/>
            <a:ext cx="8124825" cy="4219575"/>
          </a:xfrm>
          <a:custGeom>
            <a:avLst/>
            <a:gdLst>
              <a:gd name="connsiteX0" fmla="*/ 0 w 7258050"/>
              <a:gd name="connsiteY0" fmla="*/ 4029075 h 4029075"/>
              <a:gd name="connsiteX1" fmla="*/ 561975 w 7258050"/>
              <a:gd name="connsiteY1" fmla="*/ 2590800 h 4029075"/>
              <a:gd name="connsiteX2" fmla="*/ 2752725 w 7258050"/>
              <a:gd name="connsiteY2" fmla="*/ 2314575 h 4029075"/>
              <a:gd name="connsiteX3" fmla="*/ 5219700 w 7258050"/>
              <a:gd name="connsiteY3" fmla="*/ 1952625 h 4029075"/>
              <a:gd name="connsiteX4" fmla="*/ 7258050 w 7258050"/>
              <a:gd name="connsiteY4" fmla="*/ 0 h 4029075"/>
              <a:gd name="connsiteX0-1" fmla="*/ 0 w 7258050"/>
              <a:gd name="connsiteY0-2" fmla="*/ 4029075 h 4029075"/>
              <a:gd name="connsiteX1-3" fmla="*/ 1438275 w 7258050"/>
              <a:gd name="connsiteY1-4" fmla="*/ 2600325 h 4029075"/>
              <a:gd name="connsiteX2-5" fmla="*/ 2752725 w 7258050"/>
              <a:gd name="connsiteY2-6" fmla="*/ 2314575 h 4029075"/>
              <a:gd name="connsiteX3-7" fmla="*/ 5219700 w 7258050"/>
              <a:gd name="connsiteY3-8" fmla="*/ 1952625 h 4029075"/>
              <a:gd name="connsiteX4-9" fmla="*/ 7258050 w 7258050"/>
              <a:gd name="connsiteY4-10" fmla="*/ 0 h 4029075"/>
              <a:gd name="connsiteX0-11" fmla="*/ 0 w 7258050"/>
              <a:gd name="connsiteY0-12" fmla="*/ 4029075 h 4029075"/>
              <a:gd name="connsiteX1-13" fmla="*/ 1438275 w 7258050"/>
              <a:gd name="connsiteY1-14" fmla="*/ 2600325 h 4029075"/>
              <a:gd name="connsiteX2-15" fmla="*/ 3609975 w 7258050"/>
              <a:gd name="connsiteY2-16" fmla="*/ 2305050 h 4029075"/>
              <a:gd name="connsiteX3-17" fmla="*/ 5219700 w 7258050"/>
              <a:gd name="connsiteY3-18" fmla="*/ 1952625 h 4029075"/>
              <a:gd name="connsiteX4-19" fmla="*/ 7258050 w 7258050"/>
              <a:gd name="connsiteY4-20" fmla="*/ 0 h 4029075"/>
              <a:gd name="connsiteX0-21" fmla="*/ 0 w 7258050"/>
              <a:gd name="connsiteY0-22" fmla="*/ 4029075 h 4029075"/>
              <a:gd name="connsiteX1-23" fmla="*/ 1438275 w 7258050"/>
              <a:gd name="connsiteY1-24" fmla="*/ 2600325 h 4029075"/>
              <a:gd name="connsiteX2-25" fmla="*/ 5219700 w 7258050"/>
              <a:gd name="connsiteY2-26" fmla="*/ 1952625 h 4029075"/>
              <a:gd name="connsiteX3-27" fmla="*/ 7258050 w 7258050"/>
              <a:gd name="connsiteY3-28" fmla="*/ 0 h 4029075"/>
              <a:gd name="connsiteX0-29" fmla="*/ 0 w 7419975"/>
              <a:gd name="connsiteY0-30" fmla="*/ 3962400 h 3962400"/>
              <a:gd name="connsiteX1-31" fmla="*/ 1438275 w 7419975"/>
              <a:gd name="connsiteY1-32" fmla="*/ 2533650 h 3962400"/>
              <a:gd name="connsiteX2-33" fmla="*/ 5219700 w 7419975"/>
              <a:gd name="connsiteY2-34" fmla="*/ 1885950 h 3962400"/>
              <a:gd name="connsiteX3-35" fmla="*/ 7419975 w 7419975"/>
              <a:gd name="connsiteY3-36" fmla="*/ 0 h 3962400"/>
              <a:gd name="connsiteX0-37" fmla="*/ 0 w 7419975"/>
              <a:gd name="connsiteY0-38" fmla="*/ 3962400 h 3962400"/>
              <a:gd name="connsiteX1-39" fmla="*/ 1438275 w 7419975"/>
              <a:gd name="connsiteY1-40" fmla="*/ 2533650 h 3962400"/>
              <a:gd name="connsiteX2-41" fmla="*/ 5448300 w 7419975"/>
              <a:gd name="connsiteY2-42" fmla="*/ 2028825 h 3962400"/>
              <a:gd name="connsiteX3-43" fmla="*/ 7419975 w 7419975"/>
              <a:gd name="connsiteY3-44" fmla="*/ 0 h 3962400"/>
              <a:gd name="connsiteX0-45" fmla="*/ 0 w 7419975"/>
              <a:gd name="connsiteY0-46" fmla="*/ 3962400 h 3962400"/>
              <a:gd name="connsiteX1-47" fmla="*/ 5448300 w 7419975"/>
              <a:gd name="connsiteY1-48" fmla="*/ 2028825 h 3962400"/>
              <a:gd name="connsiteX2-49" fmla="*/ 7419975 w 7419975"/>
              <a:gd name="connsiteY2-50" fmla="*/ 0 h 3962400"/>
              <a:gd name="connsiteX0-51" fmla="*/ 0 w 7419975"/>
              <a:gd name="connsiteY0-52" fmla="*/ 3962400 h 3962400"/>
              <a:gd name="connsiteX1-53" fmla="*/ 7419975 w 7419975"/>
              <a:gd name="connsiteY1-54" fmla="*/ 0 h 3962400"/>
              <a:gd name="connsiteX0-55" fmla="*/ 0 w 7419975"/>
              <a:gd name="connsiteY0-56" fmla="*/ 3962400 h 3962400"/>
              <a:gd name="connsiteX1-57" fmla="*/ 7419975 w 7419975"/>
              <a:gd name="connsiteY1-58" fmla="*/ 0 h 3962400"/>
              <a:gd name="connsiteX0-59" fmla="*/ 0 w 7419975"/>
              <a:gd name="connsiteY0-60" fmla="*/ 3962400 h 3962400"/>
              <a:gd name="connsiteX1-61" fmla="*/ 7419975 w 7419975"/>
              <a:gd name="connsiteY1-62" fmla="*/ 0 h 3962400"/>
              <a:gd name="connsiteX0-63" fmla="*/ 0 w 7419975"/>
              <a:gd name="connsiteY0-64" fmla="*/ 3962400 h 3962400"/>
              <a:gd name="connsiteX1-65" fmla="*/ 7419975 w 7419975"/>
              <a:gd name="connsiteY1-66" fmla="*/ 0 h 3962400"/>
              <a:gd name="connsiteX0-67" fmla="*/ 0 w 7486650"/>
              <a:gd name="connsiteY0-68" fmla="*/ 4152900 h 4152900"/>
              <a:gd name="connsiteX1-69" fmla="*/ 7486650 w 7486650"/>
              <a:gd name="connsiteY1-70" fmla="*/ 0 h 4152900"/>
              <a:gd name="connsiteX0-71" fmla="*/ 0 w 7486650"/>
              <a:gd name="connsiteY0-72" fmla="*/ 4152900 h 4152900"/>
              <a:gd name="connsiteX1-73" fmla="*/ 7486650 w 7486650"/>
              <a:gd name="connsiteY1-74" fmla="*/ 0 h 4152900"/>
              <a:gd name="connsiteX0-75" fmla="*/ 0 w 8096250"/>
              <a:gd name="connsiteY0-76" fmla="*/ 4295775 h 4295775"/>
              <a:gd name="connsiteX1-77" fmla="*/ 8096250 w 8096250"/>
              <a:gd name="connsiteY1-78" fmla="*/ 0 h 4295775"/>
              <a:gd name="connsiteX0-79" fmla="*/ 0 w 8124825"/>
              <a:gd name="connsiteY0-80" fmla="*/ 4219575 h 4219575"/>
              <a:gd name="connsiteX1-81" fmla="*/ 8124825 w 8124825"/>
              <a:gd name="connsiteY1-82" fmla="*/ 0 h 42195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8124825" h="4219575">
                <a:moveTo>
                  <a:pt x="0" y="4219575"/>
                </a:moveTo>
                <a:cubicBezTo>
                  <a:pt x="2416175" y="431800"/>
                  <a:pt x="7299325" y="2854325"/>
                  <a:pt x="8124825" y="0"/>
                </a:cubicBezTo>
              </a:path>
            </a:pathLst>
          </a:custGeom>
          <a:noFill/>
          <a:ln w="158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2368040" y="5408413"/>
            <a:ext cx="4003361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4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5130770" y="960009"/>
            <a:ext cx="3954601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4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114866" y="2224008"/>
            <a:ext cx="3954601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400">
              <a:solidFill>
                <a:schemeClr val="tx2"/>
              </a:solidFill>
              <a:latin typeface="+mn-ea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6019888" y="3880297"/>
            <a:ext cx="2918811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40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888355" y="2343150"/>
            <a:ext cx="1168400" cy="1041400"/>
            <a:chOff x="1712" y="7680"/>
            <a:chExt cx="1840" cy="1640"/>
          </a:xfrm>
        </p:grpSpPr>
        <p:pic>
          <p:nvPicPr>
            <p:cNvPr id="24" name="图片 23" descr="1"/>
            <p:cNvPicPr>
              <a:picLocks noChangeAspect="1"/>
            </p:cNvPicPr>
            <p:nvPr/>
          </p:nvPicPr>
          <p:blipFill>
            <a:blip r:embed="rId2"/>
            <a:srcRect l="28241" t="15556" r="29167" b="27500"/>
            <a:stretch>
              <a:fillRect/>
            </a:stretch>
          </p:blipFill>
          <p:spPr>
            <a:xfrm>
              <a:off x="1712" y="7680"/>
              <a:ext cx="1840" cy="1640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2361" y="8217"/>
              <a:ext cx="541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2400">
                  <a:solidFill>
                    <a:schemeClr val="bg1"/>
                  </a:solidFill>
                </a:rPr>
                <a:t>3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322320" y="3043555"/>
            <a:ext cx="1168400" cy="1041400"/>
            <a:chOff x="1712" y="7680"/>
            <a:chExt cx="1840" cy="1640"/>
          </a:xfrm>
        </p:grpSpPr>
        <p:pic>
          <p:nvPicPr>
            <p:cNvPr id="28" name="图片 27" descr="1"/>
            <p:cNvPicPr>
              <a:picLocks noChangeAspect="1"/>
            </p:cNvPicPr>
            <p:nvPr/>
          </p:nvPicPr>
          <p:blipFill>
            <a:blip r:embed="rId2"/>
            <a:srcRect l="28241" t="15556" r="29167" b="27500"/>
            <a:stretch>
              <a:fillRect/>
            </a:stretch>
          </p:blipFill>
          <p:spPr>
            <a:xfrm>
              <a:off x="1712" y="7680"/>
              <a:ext cx="1840" cy="1640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2361" y="8217"/>
              <a:ext cx="541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sz="2400">
                  <a:solidFill>
                    <a:schemeClr val="bg1"/>
                  </a:solidFill>
                </a:rPr>
                <a:t>2</a:t>
              </a:r>
              <a:endParaRPr 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214120" y="5003800"/>
            <a:ext cx="1168400" cy="1041400"/>
            <a:chOff x="1712" y="7680"/>
            <a:chExt cx="1840" cy="1640"/>
          </a:xfrm>
        </p:grpSpPr>
        <p:pic>
          <p:nvPicPr>
            <p:cNvPr id="31" name="图片 30" descr="1"/>
            <p:cNvPicPr>
              <a:picLocks noChangeAspect="1"/>
            </p:cNvPicPr>
            <p:nvPr/>
          </p:nvPicPr>
          <p:blipFill>
            <a:blip r:embed="rId2"/>
            <a:srcRect l="28241" t="15556" r="29167" b="27500"/>
            <a:stretch>
              <a:fillRect/>
            </a:stretch>
          </p:blipFill>
          <p:spPr>
            <a:xfrm>
              <a:off x="1712" y="7680"/>
              <a:ext cx="1840" cy="1640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2361" y="8217"/>
              <a:ext cx="541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2400">
                  <a:solidFill>
                    <a:schemeClr val="bg1"/>
                  </a:solidFill>
                </a:rPr>
                <a:t>1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198610" y="621030"/>
            <a:ext cx="1168400" cy="1041400"/>
            <a:chOff x="1712" y="7680"/>
            <a:chExt cx="1840" cy="1640"/>
          </a:xfrm>
        </p:grpSpPr>
        <p:pic>
          <p:nvPicPr>
            <p:cNvPr id="34" name="图片 33" descr="1"/>
            <p:cNvPicPr>
              <a:picLocks noChangeAspect="1"/>
            </p:cNvPicPr>
            <p:nvPr/>
          </p:nvPicPr>
          <p:blipFill>
            <a:blip r:embed="rId2"/>
            <a:srcRect l="28241" t="15556" r="29167" b="27500"/>
            <a:stretch>
              <a:fillRect/>
            </a:stretch>
          </p:blipFill>
          <p:spPr>
            <a:xfrm>
              <a:off x="1712" y="7680"/>
              <a:ext cx="1840" cy="1640"/>
            </a:xfrm>
            <a:prstGeom prst="rect">
              <a:avLst/>
            </a:prstGeom>
          </p:spPr>
        </p:pic>
        <p:sp>
          <p:nvSpPr>
            <p:cNvPr id="35" name="文本框 34"/>
            <p:cNvSpPr txBox="1"/>
            <p:nvPr/>
          </p:nvSpPr>
          <p:spPr>
            <a:xfrm>
              <a:off x="2361" y="8217"/>
              <a:ext cx="541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sz="2400">
                  <a:solidFill>
                    <a:schemeClr val="bg1"/>
                  </a:solidFill>
                </a:rPr>
                <a:t>4</a:t>
              </a:r>
              <a:endParaRPr lang="en-US" sz="24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2(4).psd23"/>
          <p:cNvPicPr>
            <a:picLocks noChangeAspect="1"/>
          </p:cNvPicPr>
          <p:nvPr/>
        </p:nvPicPr>
        <p:blipFill>
          <a:blip r:embed="rId1"/>
          <a:srcRect b="25068"/>
          <a:stretch>
            <a:fillRect/>
          </a:stretch>
        </p:blipFill>
        <p:spPr>
          <a:xfrm>
            <a:off x="0" y="0"/>
            <a:ext cx="12223115" cy="6871335"/>
          </a:xfrm>
          <a:prstGeom prst="rect">
            <a:avLst/>
          </a:prstGeom>
        </p:spPr>
      </p:pic>
      <p:pic>
        <p:nvPicPr>
          <p:cNvPr id="3" name="图片 2" descr="12(4)"/>
          <p:cNvPicPr>
            <a:picLocks noChangeAspect="1"/>
          </p:cNvPicPr>
          <p:nvPr/>
        </p:nvPicPr>
        <p:blipFill>
          <a:blip r:embed="rId2"/>
          <a:srcRect b="24856"/>
          <a:stretch>
            <a:fillRect/>
          </a:stretch>
        </p:blipFill>
        <p:spPr>
          <a:xfrm>
            <a:off x="0" y="-14605"/>
            <a:ext cx="12191365" cy="6872605"/>
          </a:xfrm>
          <a:prstGeom prst="rect">
            <a:avLst/>
          </a:prstGeom>
        </p:spPr>
      </p:pic>
      <p:sp>
        <p:nvSpPr>
          <p:cNvPr id="2" name="PA-椭圆 23"/>
          <p:cNvSpPr/>
          <p:nvPr>
            <p:custDataLst>
              <p:tags r:id="rId3"/>
            </p:custDataLst>
          </p:nvPr>
        </p:nvSpPr>
        <p:spPr>
          <a:xfrm>
            <a:off x="7886452" y="2028425"/>
            <a:ext cx="1357710" cy="1353078"/>
          </a:xfrm>
          <a:prstGeom prst="ellipse">
            <a:avLst/>
          </a:prstGeom>
          <a:solidFill>
            <a:srgbClr val="A9ACF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noProof="1" smtClean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  <a:cs typeface="+mn-ea"/>
                <a:sym typeface="+mn-lt"/>
              </a:rPr>
              <a:t>02</a:t>
            </a:r>
            <a:endParaRPr lang="en-US" altLang="zh-CN" sz="4000" b="1" noProof="1" smtClean="0">
              <a:solidFill>
                <a:schemeClr val="bg1"/>
              </a:solidFill>
              <a:latin typeface="字魂59号-创粗黑" panose="00000500000000000000" charset="-122"/>
              <a:ea typeface="字魂59号-创粗黑" panose="00000500000000000000" charset="-122"/>
              <a:cs typeface="+mn-ea"/>
              <a:sym typeface="+mn-lt"/>
            </a:endParaRPr>
          </a:p>
        </p:txBody>
      </p:sp>
      <p:sp>
        <p:nvSpPr>
          <p:cNvPr id="7" name="PA-矩形 24"/>
          <p:cNvSpPr/>
          <p:nvPr>
            <p:custDataLst>
              <p:tags r:id="rId4"/>
            </p:custDataLst>
          </p:nvPr>
        </p:nvSpPr>
        <p:spPr>
          <a:xfrm>
            <a:off x="6246495" y="3538855"/>
            <a:ext cx="5934075" cy="92202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zh-CN" altLang="en-US" sz="5400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5400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8"/>
          <p:cNvGraphicFramePr/>
          <p:nvPr/>
        </p:nvGraphicFramePr>
        <p:xfrm>
          <a:off x="1471414" y="1416352"/>
          <a:ext cx="5138059" cy="4112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Rectangle: Rounded Corners 22"/>
          <p:cNvSpPr/>
          <p:nvPr/>
        </p:nvSpPr>
        <p:spPr>
          <a:xfrm>
            <a:off x="7399842" y="4982637"/>
            <a:ext cx="1879600" cy="437543"/>
          </a:xfrm>
          <a:prstGeom prst="roundRect">
            <a:avLst>
              <a:gd name="adj" fmla="val 20277"/>
            </a:avLst>
          </a:prstGeom>
          <a:solidFill>
            <a:srgbClr val="A9A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CHECK THIS OUT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4" name="TextBox 7"/>
          <p:cNvSpPr txBox="1"/>
          <p:nvPr/>
        </p:nvSpPr>
        <p:spPr>
          <a:xfrm>
            <a:off x="7302183" y="2101931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添加页面标题内容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5" name="Google Shape;86;p19"/>
          <p:cNvSpPr txBox="1"/>
          <p:nvPr/>
        </p:nvSpPr>
        <p:spPr>
          <a:xfrm>
            <a:off x="7302183" y="1667661"/>
            <a:ext cx="3183654" cy="43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思源黑体" panose="020B0500000000000000" pitchFamily="34" charset="-122"/>
              </a:rPr>
              <a:t>YOUR TITLE HERE</a:t>
            </a:r>
            <a:endParaRPr lang="en-US" sz="2400" b="0" i="0" u="none" strike="noStrike" cap="none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/>
              <a:sym typeface="思源黑体" panose="020B0500000000000000" pitchFamily="34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7302183" y="3025008"/>
            <a:ext cx="3467616" cy="1353303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/>
          <p:nvPr/>
        </p:nvGrpSpPr>
        <p:grpSpPr>
          <a:xfrm>
            <a:off x="5133278" y="1499005"/>
            <a:ext cx="1925444" cy="4725341"/>
            <a:chOff x="3239223" y="4545013"/>
            <a:chExt cx="744538" cy="1827213"/>
          </a:xfrm>
        </p:grpSpPr>
        <p:sp>
          <p:nvSpPr>
            <p:cNvPr id="3" name="Freeform 310"/>
            <p:cNvSpPr>
              <a:spLocks noEditPoints="1"/>
            </p:cNvSpPr>
            <p:nvPr/>
          </p:nvSpPr>
          <p:spPr bwMode="auto">
            <a:xfrm>
              <a:off x="3239223" y="4545013"/>
              <a:ext cx="744538" cy="1827213"/>
            </a:xfrm>
            <a:custGeom>
              <a:avLst/>
              <a:gdLst>
                <a:gd name="T0" fmla="*/ 42 w 469"/>
                <a:gd name="T1" fmla="*/ 0 h 1151"/>
                <a:gd name="T2" fmla="*/ 50 w 469"/>
                <a:gd name="T3" fmla="*/ 73 h 1151"/>
                <a:gd name="T4" fmla="*/ 64 w 469"/>
                <a:gd name="T5" fmla="*/ 124 h 1151"/>
                <a:gd name="T6" fmla="*/ 113 w 469"/>
                <a:gd name="T7" fmla="*/ 249 h 1151"/>
                <a:gd name="T8" fmla="*/ 158 w 469"/>
                <a:gd name="T9" fmla="*/ 297 h 1151"/>
                <a:gd name="T10" fmla="*/ 181 w 469"/>
                <a:gd name="T11" fmla="*/ 288 h 1151"/>
                <a:gd name="T12" fmla="*/ 183 w 469"/>
                <a:gd name="T13" fmla="*/ 253 h 1151"/>
                <a:gd name="T14" fmla="*/ 220 w 469"/>
                <a:gd name="T15" fmla="*/ 192 h 1151"/>
                <a:gd name="T16" fmla="*/ 289 w 469"/>
                <a:gd name="T17" fmla="*/ 250 h 1151"/>
                <a:gd name="T18" fmla="*/ 287 w 469"/>
                <a:gd name="T19" fmla="*/ 283 h 1151"/>
                <a:gd name="T20" fmla="*/ 272 w 469"/>
                <a:gd name="T21" fmla="*/ 306 h 1151"/>
                <a:gd name="T22" fmla="*/ 302 w 469"/>
                <a:gd name="T23" fmla="*/ 305 h 1151"/>
                <a:gd name="T24" fmla="*/ 332 w 469"/>
                <a:gd name="T25" fmla="*/ 276 h 1151"/>
                <a:gd name="T26" fmla="*/ 389 w 469"/>
                <a:gd name="T27" fmla="*/ 153 h 1151"/>
                <a:gd name="T28" fmla="*/ 412 w 469"/>
                <a:gd name="T29" fmla="*/ 89 h 1151"/>
                <a:gd name="T30" fmla="*/ 433 w 469"/>
                <a:gd name="T31" fmla="*/ 22 h 1151"/>
                <a:gd name="T32" fmla="*/ 454 w 469"/>
                <a:gd name="T33" fmla="*/ 31 h 1151"/>
                <a:gd name="T34" fmla="*/ 462 w 469"/>
                <a:gd name="T35" fmla="*/ 42 h 1151"/>
                <a:gd name="T36" fmla="*/ 448 w 469"/>
                <a:gd name="T37" fmla="*/ 93 h 1151"/>
                <a:gd name="T38" fmla="*/ 465 w 469"/>
                <a:gd name="T39" fmla="*/ 147 h 1151"/>
                <a:gd name="T40" fmla="*/ 420 w 469"/>
                <a:gd name="T41" fmla="*/ 234 h 1151"/>
                <a:gd name="T42" fmla="*/ 384 w 469"/>
                <a:gd name="T43" fmla="*/ 332 h 1151"/>
                <a:gd name="T44" fmla="*/ 343 w 469"/>
                <a:gd name="T45" fmla="*/ 458 h 1151"/>
                <a:gd name="T46" fmla="*/ 359 w 469"/>
                <a:gd name="T47" fmla="*/ 679 h 1151"/>
                <a:gd name="T48" fmla="*/ 323 w 469"/>
                <a:gd name="T49" fmla="*/ 738 h 1151"/>
                <a:gd name="T50" fmla="*/ 332 w 469"/>
                <a:gd name="T51" fmla="*/ 861 h 1151"/>
                <a:gd name="T52" fmla="*/ 338 w 469"/>
                <a:gd name="T53" fmla="*/ 933 h 1151"/>
                <a:gd name="T54" fmla="*/ 347 w 469"/>
                <a:gd name="T55" fmla="*/ 1056 h 1151"/>
                <a:gd name="T56" fmla="*/ 344 w 469"/>
                <a:gd name="T57" fmla="*/ 1085 h 1151"/>
                <a:gd name="T58" fmla="*/ 374 w 469"/>
                <a:gd name="T59" fmla="*/ 1142 h 1151"/>
                <a:gd name="T60" fmla="*/ 350 w 469"/>
                <a:gd name="T61" fmla="*/ 1151 h 1151"/>
                <a:gd name="T62" fmla="*/ 317 w 469"/>
                <a:gd name="T63" fmla="*/ 1139 h 1151"/>
                <a:gd name="T64" fmla="*/ 296 w 469"/>
                <a:gd name="T65" fmla="*/ 1123 h 1151"/>
                <a:gd name="T66" fmla="*/ 293 w 469"/>
                <a:gd name="T67" fmla="*/ 1084 h 1151"/>
                <a:gd name="T68" fmla="*/ 283 w 469"/>
                <a:gd name="T69" fmla="*/ 1005 h 1151"/>
                <a:gd name="T70" fmla="*/ 275 w 469"/>
                <a:gd name="T71" fmla="*/ 920 h 1151"/>
                <a:gd name="T72" fmla="*/ 255 w 469"/>
                <a:gd name="T73" fmla="*/ 830 h 1151"/>
                <a:gd name="T74" fmla="*/ 220 w 469"/>
                <a:gd name="T75" fmla="*/ 713 h 1151"/>
                <a:gd name="T76" fmla="*/ 190 w 469"/>
                <a:gd name="T77" fmla="*/ 827 h 1151"/>
                <a:gd name="T78" fmla="*/ 175 w 469"/>
                <a:gd name="T79" fmla="*/ 939 h 1151"/>
                <a:gd name="T80" fmla="*/ 156 w 469"/>
                <a:gd name="T81" fmla="*/ 1052 h 1151"/>
                <a:gd name="T82" fmla="*/ 162 w 469"/>
                <a:gd name="T83" fmla="*/ 1113 h 1151"/>
                <a:gd name="T84" fmla="*/ 141 w 469"/>
                <a:gd name="T85" fmla="*/ 1136 h 1151"/>
                <a:gd name="T86" fmla="*/ 113 w 469"/>
                <a:gd name="T87" fmla="*/ 1147 h 1151"/>
                <a:gd name="T88" fmla="*/ 54 w 469"/>
                <a:gd name="T89" fmla="*/ 1139 h 1151"/>
                <a:gd name="T90" fmla="*/ 97 w 469"/>
                <a:gd name="T91" fmla="*/ 1092 h 1151"/>
                <a:gd name="T92" fmla="*/ 94 w 469"/>
                <a:gd name="T93" fmla="*/ 1033 h 1151"/>
                <a:gd name="T94" fmla="*/ 101 w 469"/>
                <a:gd name="T95" fmla="*/ 931 h 1151"/>
                <a:gd name="T96" fmla="*/ 106 w 469"/>
                <a:gd name="T97" fmla="*/ 857 h 1151"/>
                <a:gd name="T98" fmla="*/ 110 w 469"/>
                <a:gd name="T99" fmla="*/ 704 h 1151"/>
                <a:gd name="T100" fmla="*/ 111 w 469"/>
                <a:gd name="T101" fmla="*/ 665 h 1151"/>
                <a:gd name="T102" fmla="*/ 47 w 469"/>
                <a:gd name="T103" fmla="*/ 631 h 1151"/>
                <a:gd name="T104" fmla="*/ 82 w 469"/>
                <a:gd name="T105" fmla="*/ 550 h 1151"/>
                <a:gd name="T106" fmla="*/ 105 w 469"/>
                <a:gd name="T107" fmla="*/ 384 h 1151"/>
                <a:gd name="T108" fmla="*/ 51 w 469"/>
                <a:gd name="T109" fmla="*/ 280 h 1151"/>
                <a:gd name="T110" fmla="*/ 3 w 469"/>
                <a:gd name="T111" fmla="*/ 128 h 1151"/>
                <a:gd name="T112" fmla="*/ 17 w 469"/>
                <a:gd name="T113" fmla="*/ 115 h 1151"/>
                <a:gd name="T114" fmla="*/ 4 w 469"/>
                <a:gd name="T115" fmla="*/ 52 h 1151"/>
                <a:gd name="T116" fmla="*/ 7 w 469"/>
                <a:gd name="T117" fmla="*/ 13 h 1151"/>
                <a:gd name="T118" fmla="*/ 22 w 469"/>
                <a:gd name="T119" fmla="*/ 7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9" h="1151">
                  <a:moveTo>
                    <a:pt x="278" y="990"/>
                  </a:moveTo>
                  <a:lnTo>
                    <a:pt x="278" y="991"/>
                  </a:lnTo>
                  <a:lnTo>
                    <a:pt x="279" y="992"/>
                  </a:lnTo>
                  <a:lnTo>
                    <a:pt x="279" y="994"/>
                  </a:lnTo>
                  <a:lnTo>
                    <a:pt x="279" y="994"/>
                  </a:lnTo>
                  <a:lnTo>
                    <a:pt x="279" y="992"/>
                  </a:lnTo>
                  <a:lnTo>
                    <a:pt x="279" y="992"/>
                  </a:lnTo>
                  <a:lnTo>
                    <a:pt x="278" y="991"/>
                  </a:lnTo>
                  <a:lnTo>
                    <a:pt x="278" y="990"/>
                  </a:lnTo>
                  <a:lnTo>
                    <a:pt x="278" y="990"/>
                  </a:lnTo>
                  <a:close/>
                  <a:moveTo>
                    <a:pt x="39" y="0"/>
                  </a:moveTo>
                  <a:lnTo>
                    <a:pt x="42" y="0"/>
                  </a:lnTo>
                  <a:lnTo>
                    <a:pt x="44" y="1"/>
                  </a:lnTo>
                  <a:lnTo>
                    <a:pt x="48" y="7"/>
                  </a:lnTo>
                  <a:lnTo>
                    <a:pt x="51" y="16"/>
                  </a:lnTo>
                  <a:lnTo>
                    <a:pt x="52" y="26"/>
                  </a:lnTo>
                  <a:lnTo>
                    <a:pt x="54" y="39"/>
                  </a:lnTo>
                  <a:lnTo>
                    <a:pt x="51" y="47"/>
                  </a:lnTo>
                  <a:lnTo>
                    <a:pt x="50" y="50"/>
                  </a:lnTo>
                  <a:lnTo>
                    <a:pt x="50" y="54"/>
                  </a:lnTo>
                  <a:lnTo>
                    <a:pt x="50" y="56"/>
                  </a:lnTo>
                  <a:lnTo>
                    <a:pt x="50" y="59"/>
                  </a:lnTo>
                  <a:lnTo>
                    <a:pt x="50" y="64"/>
                  </a:lnTo>
                  <a:lnTo>
                    <a:pt x="50" y="73"/>
                  </a:lnTo>
                  <a:lnTo>
                    <a:pt x="51" y="84"/>
                  </a:lnTo>
                  <a:lnTo>
                    <a:pt x="52" y="94"/>
                  </a:lnTo>
                  <a:lnTo>
                    <a:pt x="52" y="102"/>
                  </a:lnTo>
                  <a:lnTo>
                    <a:pt x="52" y="106"/>
                  </a:lnTo>
                  <a:lnTo>
                    <a:pt x="58" y="106"/>
                  </a:lnTo>
                  <a:lnTo>
                    <a:pt x="58" y="106"/>
                  </a:lnTo>
                  <a:lnTo>
                    <a:pt x="59" y="107"/>
                  </a:lnTo>
                  <a:lnTo>
                    <a:pt x="60" y="109"/>
                  </a:lnTo>
                  <a:lnTo>
                    <a:pt x="62" y="110"/>
                  </a:lnTo>
                  <a:lnTo>
                    <a:pt x="63" y="111"/>
                  </a:lnTo>
                  <a:lnTo>
                    <a:pt x="63" y="115"/>
                  </a:lnTo>
                  <a:lnTo>
                    <a:pt x="64" y="124"/>
                  </a:lnTo>
                  <a:lnTo>
                    <a:pt x="65" y="136"/>
                  </a:lnTo>
                  <a:lnTo>
                    <a:pt x="68" y="147"/>
                  </a:lnTo>
                  <a:lnTo>
                    <a:pt x="73" y="160"/>
                  </a:lnTo>
                  <a:lnTo>
                    <a:pt x="80" y="173"/>
                  </a:lnTo>
                  <a:lnTo>
                    <a:pt x="85" y="183"/>
                  </a:lnTo>
                  <a:lnTo>
                    <a:pt x="89" y="190"/>
                  </a:lnTo>
                  <a:lnTo>
                    <a:pt x="94" y="202"/>
                  </a:lnTo>
                  <a:lnTo>
                    <a:pt x="97" y="215"/>
                  </a:lnTo>
                  <a:lnTo>
                    <a:pt x="101" y="224"/>
                  </a:lnTo>
                  <a:lnTo>
                    <a:pt x="106" y="233"/>
                  </a:lnTo>
                  <a:lnTo>
                    <a:pt x="109" y="242"/>
                  </a:lnTo>
                  <a:lnTo>
                    <a:pt x="113" y="249"/>
                  </a:lnTo>
                  <a:lnTo>
                    <a:pt x="118" y="255"/>
                  </a:lnTo>
                  <a:lnTo>
                    <a:pt x="123" y="263"/>
                  </a:lnTo>
                  <a:lnTo>
                    <a:pt x="126" y="270"/>
                  </a:lnTo>
                  <a:lnTo>
                    <a:pt x="131" y="279"/>
                  </a:lnTo>
                  <a:lnTo>
                    <a:pt x="137" y="289"/>
                  </a:lnTo>
                  <a:lnTo>
                    <a:pt x="144" y="297"/>
                  </a:lnTo>
                  <a:lnTo>
                    <a:pt x="147" y="302"/>
                  </a:lnTo>
                  <a:lnTo>
                    <a:pt x="148" y="302"/>
                  </a:lnTo>
                  <a:lnTo>
                    <a:pt x="149" y="301"/>
                  </a:lnTo>
                  <a:lnTo>
                    <a:pt x="152" y="301"/>
                  </a:lnTo>
                  <a:lnTo>
                    <a:pt x="154" y="300"/>
                  </a:lnTo>
                  <a:lnTo>
                    <a:pt x="158" y="297"/>
                  </a:lnTo>
                  <a:lnTo>
                    <a:pt x="161" y="295"/>
                  </a:lnTo>
                  <a:lnTo>
                    <a:pt x="162" y="293"/>
                  </a:lnTo>
                  <a:lnTo>
                    <a:pt x="165" y="293"/>
                  </a:lnTo>
                  <a:lnTo>
                    <a:pt x="168" y="292"/>
                  </a:lnTo>
                  <a:lnTo>
                    <a:pt x="170" y="291"/>
                  </a:lnTo>
                  <a:lnTo>
                    <a:pt x="173" y="292"/>
                  </a:lnTo>
                  <a:lnTo>
                    <a:pt x="177" y="292"/>
                  </a:lnTo>
                  <a:lnTo>
                    <a:pt x="178" y="292"/>
                  </a:lnTo>
                  <a:lnTo>
                    <a:pt x="179" y="293"/>
                  </a:lnTo>
                  <a:lnTo>
                    <a:pt x="181" y="292"/>
                  </a:lnTo>
                  <a:lnTo>
                    <a:pt x="182" y="291"/>
                  </a:lnTo>
                  <a:lnTo>
                    <a:pt x="181" y="288"/>
                  </a:lnTo>
                  <a:lnTo>
                    <a:pt x="179" y="285"/>
                  </a:lnTo>
                  <a:lnTo>
                    <a:pt x="179" y="280"/>
                  </a:lnTo>
                  <a:lnTo>
                    <a:pt x="179" y="275"/>
                  </a:lnTo>
                  <a:lnTo>
                    <a:pt x="178" y="271"/>
                  </a:lnTo>
                  <a:lnTo>
                    <a:pt x="178" y="267"/>
                  </a:lnTo>
                  <a:lnTo>
                    <a:pt x="178" y="263"/>
                  </a:lnTo>
                  <a:lnTo>
                    <a:pt x="178" y="259"/>
                  </a:lnTo>
                  <a:lnTo>
                    <a:pt x="179" y="255"/>
                  </a:lnTo>
                  <a:lnTo>
                    <a:pt x="181" y="254"/>
                  </a:lnTo>
                  <a:lnTo>
                    <a:pt x="182" y="253"/>
                  </a:lnTo>
                  <a:lnTo>
                    <a:pt x="183" y="253"/>
                  </a:lnTo>
                  <a:lnTo>
                    <a:pt x="183" y="253"/>
                  </a:lnTo>
                  <a:lnTo>
                    <a:pt x="183" y="253"/>
                  </a:lnTo>
                  <a:lnTo>
                    <a:pt x="183" y="249"/>
                  </a:lnTo>
                  <a:lnTo>
                    <a:pt x="182" y="241"/>
                  </a:lnTo>
                  <a:lnTo>
                    <a:pt x="183" y="229"/>
                  </a:lnTo>
                  <a:lnTo>
                    <a:pt x="187" y="215"/>
                  </a:lnTo>
                  <a:lnTo>
                    <a:pt x="194" y="204"/>
                  </a:lnTo>
                  <a:lnTo>
                    <a:pt x="203" y="196"/>
                  </a:lnTo>
                  <a:lnTo>
                    <a:pt x="207" y="194"/>
                  </a:lnTo>
                  <a:lnTo>
                    <a:pt x="211" y="192"/>
                  </a:lnTo>
                  <a:lnTo>
                    <a:pt x="215" y="192"/>
                  </a:lnTo>
                  <a:lnTo>
                    <a:pt x="217" y="192"/>
                  </a:lnTo>
                  <a:lnTo>
                    <a:pt x="220" y="192"/>
                  </a:lnTo>
                  <a:lnTo>
                    <a:pt x="221" y="194"/>
                  </a:lnTo>
                  <a:lnTo>
                    <a:pt x="226" y="194"/>
                  </a:lnTo>
                  <a:lnTo>
                    <a:pt x="233" y="191"/>
                  </a:lnTo>
                  <a:lnTo>
                    <a:pt x="243" y="190"/>
                  </a:lnTo>
                  <a:lnTo>
                    <a:pt x="255" y="191"/>
                  </a:lnTo>
                  <a:lnTo>
                    <a:pt x="267" y="196"/>
                  </a:lnTo>
                  <a:lnTo>
                    <a:pt x="276" y="204"/>
                  </a:lnTo>
                  <a:lnTo>
                    <a:pt x="281" y="213"/>
                  </a:lnTo>
                  <a:lnTo>
                    <a:pt x="285" y="221"/>
                  </a:lnTo>
                  <a:lnTo>
                    <a:pt x="288" y="228"/>
                  </a:lnTo>
                  <a:lnTo>
                    <a:pt x="288" y="240"/>
                  </a:lnTo>
                  <a:lnTo>
                    <a:pt x="289" y="250"/>
                  </a:lnTo>
                  <a:lnTo>
                    <a:pt x="289" y="259"/>
                  </a:lnTo>
                  <a:lnTo>
                    <a:pt x="289" y="263"/>
                  </a:lnTo>
                  <a:lnTo>
                    <a:pt x="289" y="263"/>
                  </a:lnTo>
                  <a:lnTo>
                    <a:pt x="289" y="266"/>
                  </a:lnTo>
                  <a:lnTo>
                    <a:pt x="289" y="268"/>
                  </a:lnTo>
                  <a:lnTo>
                    <a:pt x="289" y="271"/>
                  </a:lnTo>
                  <a:lnTo>
                    <a:pt x="288" y="274"/>
                  </a:lnTo>
                  <a:lnTo>
                    <a:pt x="287" y="275"/>
                  </a:lnTo>
                  <a:lnTo>
                    <a:pt x="287" y="276"/>
                  </a:lnTo>
                  <a:lnTo>
                    <a:pt x="287" y="278"/>
                  </a:lnTo>
                  <a:lnTo>
                    <a:pt x="287" y="280"/>
                  </a:lnTo>
                  <a:lnTo>
                    <a:pt x="287" y="283"/>
                  </a:lnTo>
                  <a:lnTo>
                    <a:pt x="285" y="285"/>
                  </a:lnTo>
                  <a:lnTo>
                    <a:pt x="284" y="289"/>
                  </a:lnTo>
                  <a:lnTo>
                    <a:pt x="283" y="292"/>
                  </a:lnTo>
                  <a:lnTo>
                    <a:pt x="280" y="295"/>
                  </a:lnTo>
                  <a:lnTo>
                    <a:pt x="278" y="297"/>
                  </a:lnTo>
                  <a:lnTo>
                    <a:pt x="276" y="297"/>
                  </a:lnTo>
                  <a:lnTo>
                    <a:pt x="275" y="297"/>
                  </a:lnTo>
                  <a:lnTo>
                    <a:pt x="275" y="298"/>
                  </a:lnTo>
                  <a:lnTo>
                    <a:pt x="275" y="300"/>
                  </a:lnTo>
                  <a:lnTo>
                    <a:pt x="274" y="302"/>
                  </a:lnTo>
                  <a:lnTo>
                    <a:pt x="272" y="304"/>
                  </a:lnTo>
                  <a:lnTo>
                    <a:pt x="272" y="306"/>
                  </a:lnTo>
                  <a:lnTo>
                    <a:pt x="271" y="306"/>
                  </a:lnTo>
                  <a:lnTo>
                    <a:pt x="271" y="308"/>
                  </a:lnTo>
                  <a:lnTo>
                    <a:pt x="274" y="308"/>
                  </a:lnTo>
                  <a:lnTo>
                    <a:pt x="276" y="306"/>
                  </a:lnTo>
                  <a:lnTo>
                    <a:pt x="279" y="305"/>
                  </a:lnTo>
                  <a:lnTo>
                    <a:pt x="283" y="304"/>
                  </a:lnTo>
                  <a:lnTo>
                    <a:pt x="287" y="304"/>
                  </a:lnTo>
                  <a:lnTo>
                    <a:pt x="291" y="305"/>
                  </a:lnTo>
                  <a:lnTo>
                    <a:pt x="293" y="305"/>
                  </a:lnTo>
                  <a:lnTo>
                    <a:pt x="296" y="306"/>
                  </a:lnTo>
                  <a:lnTo>
                    <a:pt x="298" y="305"/>
                  </a:lnTo>
                  <a:lnTo>
                    <a:pt x="302" y="305"/>
                  </a:lnTo>
                  <a:lnTo>
                    <a:pt x="306" y="304"/>
                  </a:lnTo>
                  <a:lnTo>
                    <a:pt x="309" y="304"/>
                  </a:lnTo>
                  <a:lnTo>
                    <a:pt x="312" y="302"/>
                  </a:lnTo>
                  <a:lnTo>
                    <a:pt x="312" y="302"/>
                  </a:lnTo>
                  <a:lnTo>
                    <a:pt x="313" y="302"/>
                  </a:lnTo>
                  <a:lnTo>
                    <a:pt x="314" y="301"/>
                  </a:lnTo>
                  <a:lnTo>
                    <a:pt x="315" y="298"/>
                  </a:lnTo>
                  <a:lnTo>
                    <a:pt x="318" y="296"/>
                  </a:lnTo>
                  <a:lnTo>
                    <a:pt x="321" y="292"/>
                  </a:lnTo>
                  <a:lnTo>
                    <a:pt x="323" y="288"/>
                  </a:lnTo>
                  <a:lnTo>
                    <a:pt x="327" y="283"/>
                  </a:lnTo>
                  <a:lnTo>
                    <a:pt x="332" y="276"/>
                  </a:lnTo>
                  <a:lnTo>
                    <a:pt x="339" y="266"/>
                  </a:lnTo>
                  <a:lnTo>
                    <a:pt x="344" y="258"/>
                  </a:lnTo>
                  <a:lnTo>
                    <a:pt x="348" y="254"/>
                  </a:lnTo>
                  <a:lnTo>
                    <a:pt x="351" y="251"/>
                  </a:lnTo>
                  <a:lnTo>
                    <a:pt x="355" y="247"/>
                  </a:lnTo>
                  <a:lnTo>
                    <a:pt x="359" y="242"/>
                  </a:lnTo>
                  <a:lnTo>
                    <a:pt x="361" y="234"/>
                  </a:lnTo>
                  <a:lnTo>
                    <a:pt x="367" y="223"/>
                  </a:lnTo>
                  <a:lnTo>
                    <a:pt x="372" y="207"/>
                  </a:lnTo>
                  <a:lnTo>
                    <a:pt x="378" y="188"/>
                  </a:lnTo>
                  <a:lnTo>
                    <a:pt x="384" y="170"/>
                  </a:lnTo>
                  <a:lnTo>
                    <a:pt x="389" y="153"/>
                  </a:lnTo>
                  <a:lnTo>
                    <a:pt x="394" y="140"/>
                  </a:lnTo>
                  <a:lnTo>
                    <a:pt x="397" y="130"/>
                  </a:lnTo>
                  <a:lnTo>
                    <a:pt x="398" y="127"/>
                  </a:lnTo>
                  <a:lnTo>
                    <a:pt x="399" y="126"/>
                  </a:lnTo>
                  <a:lnTo>
                    <a:pt x="401" y="124"/>
                  </a:lnTo>
                  <a:lnTo>
                    <a:pt x="402" y="123"/>
                  </a:lnTo>
                  <a:lnTo>
                    <a:pt x="403" y="122"/>
                  </a:lnTo>
                  <a:lnTo>
                    <a:pt x="404" y="122"/>
                  </a:lnTo>
                  <a:lnTo>
                    <a:pt x="406" y="119"/>
                  </a:lnTo>
                  <a:lnTo>
                    <a:pt x="408" y="110"/>
                  </a:lnTo>
                  <a:lnTo>
                    <a:pt x="411" y="99"/>
                  </a:lnTo>
                  <a:lnTo>
                    <a:pt x="412" y="89"/>
                  </a:lnTo>
                  <a:lnTo>
                    <a:pt x="414" y="84"/>
                  </a:lnTo>
                  <a:lnTo>
                    <a:pt x="414" y="76"/>
                  </a:lnTo>
                  <a:lnTo>
                    <a:pt x="414" y="67"/>
                  </a:lnTo>
                  <a:lnTo>
                    <a:pt x="415" y="56"/>
                  </a:lnTo>
                  <a:lnTo>
                    <a:pt x="415" y="50"/>
                  </a:lnTo>
                  <a:lnTo>
                    <a:pt x="416" y="46"/>
                  </a:lnTo>
                  <a:lnTo>
                    <a:pt x="418" y="43"/>
                  </a:lnTo>
                  <a:lnTo>
                    <a:pt x="420" y="38"/>
                  </a:lnTo>
                  <a:lnTo>
                    <a:pt x="424" y="33"/>
                  </a:lnTo>
                  <a:lnTo>
                    <a:pt x="427" y="29"/>
                  </a:lnTo>
                  <a:lnTo>
                    <a:pt x="429" y="25"/>
                  </a:lnTo>
                  <a:lnTo>
                    <a:pt x="433" y="22"/>
                  </a:lnTo>
                  <a:lnTo>
                    <a:pt x="436" y="20"/>
                  </a:lnTo>
                  <a:lnTo>
                    <a:pt x="440" y="20"/>
                  </a:lnTo>
                  <a:lnTo>
                    <a:pt x="442" y="21"/>
                  </a:lnTo>
                  <a:lnTo>
                    <a:pt x="445" y="22"/>
                  </a:lnTo>
                  <a:lnTo>
                    <a:pt x="446" y="24"/>
                  </a:lnTo>
                  <a:lnTo>
                    <a:pt x="446" y="25"/>
                  </a:lnTo>
                  <a:lnTo>
                    <a:pt x="446" y="25"/>
                  </a:lnTo>
                  <a:lnTo>
                    <a:pt x="448" y="25"/>
                  </a:lnTo>
                  <a:lnTo>
                    <a:pt x="449" y="26"/>
                  </a:lnTo>
                  <a:lnTo>
                    <a:pt x="452" y="27"/>
                  </a:lnTo>
                  <a:lnTo>
                    <a:pt x="454" y="29"/>
                  </a:lnTo>
                  <a:lnTo>
                    <a:pt x="454" y="31"/>
                  </a:lnTo>
                  <a:lnTo>
                    <a:pt x="456" y="33"/>
                  </a:lnTo>
                  <a:lnTo>
                    <a:pt x="456" y="34"/>
                  </a:lnTo>
                  <a:lnTo>
                    <a:pt x="456" y="35"/>
                  </a:lnTo>
                  <a:lnTo>
                    <a:pt x="456" y="35"/>
                  </a:lnTo>
                  <a:lnTo>
                    <a:pt x="456" y="35"/>
                  </a:lnTo>
                  <a:lnTo>
                    <a:pt x="457" y="35"/>
                  </a:lnTo>
                  <a:lnTo>
                    <a:pt x="458" y="37"/>
                  </a:lnTo>
                  <a:lnTo>
                    <a:pt x="459" y="38"/>
                  </a:lnTo>
                  <a:lnTo>
                    <a:pt x="461" y="39"/>
                  </a:lnTo>
                  <a:lnTo>
                    <a:pt x="462" y="41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65" y="42"/>
                  </a:lnTo>
                  <a:lnTo>
                    <a:pt x="466" y="43"/>
                  </a:lnTo>
                  <a:lnTo>
                    <a:pt x="469" y="46"/>
                  </a:lnTo>
                  <a:lnTo>
                    <a:pt x="469" y="48"/>
                  </a:lnTo>
                  <a:lnTo>
                    <a:pt x="469" y="52"/>
                  </a:lnTo>
                  <a:lnTo>
                    <a:pt x="469" y="56"/>
                  </a:lnTo>
                  <a:lnTo>
                    <a:pt x="467" y="60"/>
                  </a:lnTo>
                  <a:lnTo>
                    <a:pt x="465" y="65"/>
                  </a:lnTo>
                  <a:lnTo>
                    <a:pt x="461" y="72"/>
                  </a:lnTo>
                  <a:lnTo>
                    <a:pt x="456" y="80"/>
                  </a:lnTo>
                  <a:lnTo>
                    <a:pt x="452" y="88"/>
                  </a:lnTo>
                  <a:lnTo>
                    <a:pt x="448" y="93"/>
                  </a:lnTo>
                  <a:lnTo>
                    <a:pt x="446" y="99"/>
                  </a:lnTo>
                  <a:lnTo>
                    <a:pt x="445" y="109"/>
                  </a:lnTo>
                  <a:lnTo>
                    <a:pt x="442" y="118"/>
                  </a:lnTo>
                  <a:lnTo>
                    <a:pt x="441" y="126"/>
                  </a:lnTo>
                  <a:lnTo>
                    <a:pt x="440" y="130"/>
                  </a:lnTo>
                  <a:lnTo>
                    <a:pt x="452" y="139"/>
                  </a:lnTo>
                  <a:lnTo>
                    <a:pt x="452" y="139"/>
                  </a:lnTo>
                  <a:lnTo>
                    <a:pt x="454" y="140"/>
                  </a:lnTo>
                  <a:lnTo>
                    <a:pt x="457" y="141"/>
                  </a:lnTo>
                  <a:lnTo>
                    <a:pt x="459" y="143"/>
                  </a:lnTo>
                  <a:lnTo>
                    <a:pt x="462" y="145"/>
                  </a:lnTo>
                  <a:lnTo>
                    <a:pt x="465" y="147"/>
                  </a:lnTo>
                  <a:lnTo>
                    <a:pt x="466" y="149"/>
                  </a:lnTo>
                  <a:lnTo>
                    <a:pt x="466" y="151"/>
                  </a:lnTo>
                  <a:lnTo>
                    <a:pt x="465" y="154"/>
                  </a:lnTo>
                  <a:lnTo>
                    <a:pt x="459" y="162"/>
                  </a:lnTo>
                  <a:lnTo>
                    <a:pt x="454" y="171"/>
                  </a:lnTo>
                  <a:lnTo>
                    <a:pt x="446" y="181"/>
                  </a:lnTo>
                  <a:lnTo>
                    <a:pt x="440" y="191"/>
                  </a:lnTo>
                  <a:lnTo>
                    <a:pt x="433" y="202"/>
                  </a:lnTo>
                  <a:lnTo>
                    <a:pt x="427" y="212"/>
                  </a:lnTo>
                  <a:lnTo>
                    <a:pt x="423" y="221"/>
                  </a:lnTo>
                  <a:lnTo>
                    <a:pt x="422" y="228"/>
                  </a:lnTo>
                  <a:lnTo>
                    <a:pt x="420" y="234"/>
                  </a:lnTo>
                  <a:lnTo>
                    <a:pt x="418" y="241"/>
                  </a:lnTo>
                  <a:lnTo>
                    <a:pt x="414" y="250"/>
                  </a:lnTo>
                  <a:lnTo>
                    <a:pt x="411" y="259"/>
                  </a:lnTo>
                  <a:lnTo>
                    <a:pt x="408" y="267"/>
                  </a:lnTo>
                  <a:lnTo>
                    <a:pt x="406" y="274"/>
                  </a:lnTo>
                  <a:lnTo>
                    <a:pt x="402" y="281"/>
                  </a:lnTo>
                  <a:lnTo>
                    <a:pt x="399" y="289"/>
                  </a:lnTo>
                  <a:lnTo>
                    <a:pt x="394" y="295"/>
                  </a:lnTo>
                  <a:lnTo>
                    <a:pt x="390" y="300"/>
                  </a:lnTo>
                  <a:lnTo>
                    <a:pt x="389" y="308"/>
                  </a:lnTo>
                  <a:lnTo>
                    <a:pt x="387" y="319"/>
                  </a:lnTo>
                  <a:lnTo>
                    <a:pt x="384" y="332"/>
                  </a:lnTo>
                  <a:lnTo>
                    <a:pt x="377" y="344"/>
                  </a:lnTo>
                  <a:lnTo>
                    <a:pt x="369" y="356"/>
                  </a:lnTo>
                  <a:lnTo>
                    <a:pt x="360" y="368"/>
                  </a:lnTo>
                  <a:lnTo>
                    <a:pt x="352" y="378"/>
                  </a:lnTo>
                  <a:lnTo>
                    <a:pt x="346" y="386"/>
                  </a:lnTo>
                  <a:lnTo>
                    <a:pt x="342" y="390"/>
                  </a:lnTo>
                  <a:lnTo>
                    <a:pt x="339" y="395"/>
                  </a:lnTo>
                  <a:lnTo>
                    <a:pt x="339" y="404"/>
                  </a:lnTo>
                  <a:lnTo>
                    <a:pt x="339" y="418"/>
                  </a:lnTo>
                  <a:lnTo>
                    <a:pt x="340" y="433"/>
                  </a:lnTo>
                  <a:lnTo>
                    <a:pt x="342" y="442"/>
                  </a:lnTo>
                  <a:lnTo>
                    <a:pt x="343" y="458"/>
                  </a:lnTo>
                  <a:lnTo>
                    <a:pt x="346" y="479"/>
                  </a:lnTo>
                  <a:lnTo>
                    <a:pt x="348" y="504"/>
                  </a:lnTo>
                  <a:lnTo>
                    <a:pt x="351" y="531"/>
                  </a:lnTo>
                  <a:lnTo>
                    <a:pt x="355" y="560"/>
                  </a:lnTo>
                  <a:lnTo>
                    <a:pt x="357" y="589"/>
                  </a:lnTo>
                  <a:lnTo>
                    <a:pt x="361" y="615"/>
                  </a:lnTo>
                  <a:lnTo>
                    <a:pt x="364" y="639"/>
                  </a:lnTo>
                  <a:lnTo>
                    <a:pt x="365" y="658"/>
                  </a:lnTo>
                  <a:lnTo>
                    <a:pt x="367" y="672"/>
                  </a:lnTo>
                  <a:lnTo>
                    <a:pt x="368" y="677"/>
                  </a:lnTo>
                  <a:lnTo>
                    <a:pt x="365" y="679"/>
                  </a:lnTo>
                  <a:lnTo>
                    <a:pt x="359" y="679"/>
                  </a:lnTo>
                  <a:lnTo>
                    <a:pt x="350" y="678"/>
                  </a:lnTo>
                  <a:lnTo>
                    <a:pt x="339" y="678"/>
                  </a:lnTo>
                  <a:lnTo>
                    <a:pt x="330" y="678"/>
                  </a:lnTo>
                  <a:lnTo>
                    <a:pt x="322" y="679"/>
                  </a:lnTo>
                  <a:lnTo>
                    <a:pt x="322" y="682"/>
                  </a:lnTo>
                  <a:lnTo>
                    <a:pt x="321" y="685"/>
                  </a:lnTo>
                  <a:lnTo>
                    <a:pt x="321" y="685"/>
                  </a:lnTo>
                  <a:lnTo>
                    <a:pt x="322" y="689"/>
                  </a:lnTo>
                  <a:lnTo>
                    <a:pt x="323" y="698"/>
                  </a:lnTo>
                  <a:lnTo>
                    <a:pt x="323" y="712"/>
                  </a:lnTo>
                  <a:lnTo>
                    <a:pt x="323" y="727"/>
                  </a:lnTo>
                  <a:lnTo>
                    <a:pt x="323" y="738"/>
                  </a:lnTo>
                  <a:lnTo>
                    <a:pt x="325" y="753"/>
                  </a:lnTo>
                  <a:lnTo>
                    <a:pt x="325" y="762"/>
                  </a:lnTo>
                  <a:lnTo>
                    <a:pt x="326" y="776"/>
                  </a:lnTo>
                  <a:lnTo>
                    <a:pt x="326" y="793"/>
                  </a:lnTo>
                  <a:lnTo>
                    <a:pt x="327" y="810"/>
                  </a:lnTo>
                  <a:lnTo>
                    <a:pt x="329" y="825"/>
                  </a:lnTo>
                  <a:lnTo>
                    <a:pt x="330" y="836"/>
                  </a:lnTo>
                  <a:lnTo>
                    <a:pt x="330" y="842"/>
                  </a:lnTo>
                  <a:lnTo>
                    <a:pt x="331" y="846"/>
                  </a:lnTo>
                  <a:lnTo>
                    <a:pt x="331" y="851"/>
                  </a:lnTo>
                  <a:lnTo>
                    <a:pt x="331" y="856"/>
                  </a:lnTo>
                  <a:lnTo>
                    <a:pt x="332" y="861"/>
                  </a:lnTo>
                  <a:lnTo>
                    <a:pt x="334" y="872"/>
                  </a:lnTo>
                  <a:lnTo>
                    <a:pt x="335" y="881"/>
                  </a:lnTo>
                  <a:lnTo>
                    <a:pt x="336" y="889"/>
                  </a:lnTo>
                  <a:lnTo>
                    <a:pt x="338" y="893"/>
                  </a:lnTo>
                  <a:lnTo>
                    <a:pt x="338" y="894"/>
                  </a:lnTo>
                  <a:lnTo>
                    <a:pt x="338" y="895"/>
                  </a:lnTo>
                  <a:lnTo>
                    <a:pt x="339" y="899"/>
                  </a:lnTo>
                  <a:lnTo>
                    <a:pt x="339" y="903"/>
                  </a:lnTo>
                  <a:lnTo>
                    <a:pt x="339" y="907"/>
                  </a:lnTo>
                  <a:lnTo>
                    <a:pt x="338" y="912"/>
                  </a:lnTo>
                  <a:lnTo>
                    <a:pt x="338" y="923"/>
                  </a:lnTo>
                  <a:lnTo>
                    <a:pt x="338" y="933"/>
                  </a:lnTo>
                  <a:lnTo>
                    <a:pt x="338" y="946"/>
                  </a:lnTo>
                  <a:lnTo>
                    <a:pt x="339" y="954"/>
                  </a:lnTo>
                  <a:lnTo>
                    <a:pt x="339" y="967"/>
                  </a:lnTo>
                  <a:lnTo>
                    <a:pt x="340" y="984"/>
                  </a:lnTo>
                  <a:lnTo>
                    <a:pt x="342" y="1003"/>
                  </a:lnTo>
                  <a:lnTo>
                    <a:pt x="343" y="1020"/>
                  </a:lnTo>
                  <a:lnTo>
                    <a:pt x="344" y="1035"/>
                  </a:lnTo>
                  <a:lnTo>
                    <a:pt x="344" y="1046"/>
                  </a:lnTo>
                  <a:lnTo>
                    <a:pt x="346" y="1050"/>
                  </a:lnTo>
                  <a:lnTo>
                    <a:pt x="346" y="1051"/>
                  </a:lnTo>
                  <a:lnTo>
                    <a:pt x="346" y="1054"/>
                  </a:lnTo>
                  <a:lnTo>
                    <a:pt x="347" y="1056"/>
                  </a:lnTo>
                  <a:lnTo>
                    <a:pt x="347" y="1060"/>
                  </a:lnTo>
                  <a:lnTo>
                    <a:pt x="347" y="1063"/>
                  </a:lnTo>
                  <a:lnTo>
                    <a:pt x="346" y="1067"/>
                  </a:lnTo>
                  <a:lnTo>
                    <a:pt x="346" y="1071"/>
                  </a:lnTo>
                  <a:lnTo>
                    <a:pt x="344" y="1075"/>
                  </a:lnTo>
                  <a:lnTo>
                    <a:pt x="343" y="1079"/>
                  </a:lnTo>
                  <a:lnTo>
                    <a:pt x="343" y="1080"/>
                  </a:lnTo>
                  <a:lnTo>
                    <a:pt x="343" y="1081"/>
                  </a:lnTo>
                  <a:lnTo>
                    <a:pt x="343" y="1081"/>
                  </a:lnTo>
                  <a:lnTo>
                    <a:pt x="343" y="1081"/>
                  </a:lnTo>
                  <a:lnTo>
                    <a:pt x="343" y="1083"/>
                  </a:lnTo>
                  <a:lnTo>
                    <a:pt x="344" y="1085"/>
                  </a:lnTo>
                  <a:lnTo>
                    <a:pt x="346" y="1088"/>
                  </a:lnTo>
                  <a:lnTo>
                    <a:pt x="348" y="1096"/>
                  </a:lnTo>
                  <a:lnTo>
                    <a:pt x="351" y="1106"/>
                  </a:lnTo>
                  <a:lnTo>
                    <a:pt x="355" y="1114"/>
                  </a:lnTo>
                  <a:lnTo>
                    <a:pt x="357" y="1118"/>
                  </a:lnTo>
                  <a:lnTo>
                    <a:pt x="361" y="1123"/>
                  </a:lnTo>
                  <a:lnTo>
                    <a:pt x="364" y="1127"/>
                  </a:lnTo>
                  <a:lnTo>
                    <a:pt x="368" y="1131"/>
                  </a:lnTo>
                  <a:lnTo>
                    <a:pt x="370" y="1134"/>
                  </a:lnTo>
                  <a:lnTo>
                    <a:pt x="372" y="1138"/>
                  </a:lnTo>
                  <a:lnTo>
                    <a:pt x="373" y="1139"/>
                  </a:lnTo>
                  <a:lnTo>
                    <a:pt x="374" y="1142"/>
                  </a:lnTo>
                  <a:lnTo>
                    <a:pt x="374" y="1142"/>
                  </a:lnTo>
                  <a:lnTo>
                    <a:pt x="374" y="1143"/>
                  </a:lnTo>
                  <a:lnTo>
                    <a:pt x="376" y="1143"/>
                  </a:lnTo>
                  <a:lnTo>
                    <a:pt x="376" y="1145"/>
                  </a:lnTo>
                  <a:lnTo>
                    <a:pt x="376" y="1145"/>
                  </a:lnTo>
                  <a:lnTo>
                    <a:pt x="376" y="1147"/>
                  </a:lnTo>
                  <a:lnTo>
                    <a:pt x="374" y="1148"/>
                  </a:lnTo>
                  <a:lnTo>
                    <a:pt x="373" y="1149"/>
                  </a:lnTo>
                  <a:lnTo>
                    <a:pt x="372" y="1151"/>
                  </a:lnTo>
                  <a:lnTo>
                    <a:pt x="368" y="1151"/>
                  </a:lnTo>
                  <a:lnTo>
                    <a:pt x="360" y="1151"/>
                  </a:lnTo>
                  <a:lnTo>
                    <a:pt x="350" y="1151"/>
                  </a:lnTo>
                  <a:lnTo>
                    <a:pt x="338" y="1151"/>
                  </a:lnTo>
                  <a:lnTo>
                    <a:pt x="327" y="1151"/>
                  </a:lnTo>
                  <a:lnTo>
                    <a:pt x="325" y="1151"/>
                  </a:lnTo>
                  <a:lnTo>
                    <a:pt x="323" y="1151"/>
                  </a:lnTo>
                  <a:lnTo>
                    <a:pt x="322" y="1149"/>
                  </a:lnTo>
                  <a:lnTo>
                    <a:pt x="319" y="1148"/>
                  </a:lnTo>
                  <a:lnTo>
                    <a:pt x="318" y="1147"/>
                  </a:lnTo>
                  <a:lnTo>
                    <a:pt x="317" y="1145"/>
                  </a:lnTo>
                  <a:lnTo>
                    <a:pt x="317" y="1144"/>
                  </a:lnTo>
                  <a:lnTo>
                    <a:pt x="317" y="1142"/>
                  </a:lnTo>
                  <a:lnTo>
                    <a:pt x="317" y="1139"/>
                  </a:lnTo>
                  <a:lnTo>
                    <a:pt x="317" y="1139"/>
                  </a:lnTo>
                  <a:lnTo>
                    <a:pt x="315" y="1138"/>
                  </a:lnTo>
                  <a:lnTo>
                    <a:pt x="314" y="1138"/>
                  </a:lnTo>
                  <a:lnTo>
                    <a:pt x="310" y="1136"/>
                  </a:lnTo>
                  <a:lnTo>
                    <a:pt x="308" y="1136"/>
                  </a:lnTo>
                  <a:lnTo>
                    <a:pt x="305" y="1135"/>
                  </a:lnTo>
                  <a:lnTo>
                    <a:pt x="301" y="1134"/>
                  </a:lnTo>
                  <a:lnTo>
                    <a:pt x="300" y="1132"/>
                  </a:lnTo>
                  <a:lnTo>
                    <a:pt x="297" y="1131"/>
                  </a:lnTo>
                  <a:lnTo>
                    <a:pt x="297" y="1130"/>
                  </a:lnTo>
                  <a:lnTo>
                    <a:pt x="297" y="1127"/>
                  </a:lnTo>
                  <a:lnTo>
                    <a:pt x="296" y="1124"/>
                  </a:lnTo>
                  <a:lnTo>
                    <a:pt x="296" y="1123"/>
                  </a:lnTo>
                  <a:lnTo>
                    <a:pt x="296" y="1122"/>
                  </a:lnTo>
                  <a:lnTo>
                    <a:pt x="296" y="1121"/>
                  </a:lnTo>
                  <a:lnTo>
                    <a:pt x="296" y="1118"/>
                  </a:lnTo>
                  <a:lnTo>
                    <a:pt x="296" y="1114"/>
                  </a:lnTo>
                  <a:lnTo>
                    <a:pt x="297" y="1111"/>
                  </a:lnTo>
                  <a:lnTo>
                    <a:pt x="297" y="1107"/>
                  </a:lnTo>
                  <a:lnTo>
                    <a:pt x="297" y="1104"/>
                  </a:lnTo>
                  <a:lnTo>
                    <a:pt x="298" y="1101"/>
                  </a:lnTo>
                  <a:lnTo>
                    <a:pt x="298" y="1098"/>
                  </a:lnTo>
                  <a:lnTo>
                    <a:pt x="297" y="1096"/>
                  </a:lnTo>
                  <a:lnTo>
                    <a:pt x="296" y="1092"/>
                  </a:lnTo>
                  <a:lnTo>
                    <a:pt x="293" y="1084"/>
                  </a:lnTo>
                  <a:lnTo>
                    <a:pt x="291" y="1073"/>
                  </a:lnTo>
                  <a:lnTo>
                    <a:pt x="288" y="1063"/>
                  </a:lnTo>
                  <a:lnTo>
                    <a:pt x="283" y="1055"/>
                  </a:lnTo>
                  <a:lnTo>
                    <a:pt x="279" y="1046"/>
                  </a:lnTo>
                  <a:lnTo>
                    <a:pt x="278" y="1035"/>
                  </a:lnTo>
                  <a:lnTo>
                    <a:pt x="279" y="1026"/>
                  </a:lnTo>
                  <a:lnTo>
                    <a:pt x="283" y="1017"/>
                  </a:lnTo>
                  <a:lnTo>
                    <a:pt x="284" y="1013"/>
                  </a:lnTo>
                  <a:lnTo>
                    <a:pt x="284" y="1011"/>
                  </a:lnTo>
                  <a:lnTo>
                    <a:pt x="284" y="1009"/>
                  </a:lnTo>
                  <a:lnTo>
                    <a:pt x="284" y="1008"/>
                  </a:lnTo>
                  <a:lnTo>
                    <a:pt x="283" y="1005"/>
                  </a:lnTo>
                  <a:lnTo>
                    <a:pt x="281" y="1004"/>
                  </a:lnTo>
                  <a:lnTo>
                    <a:pt x="280" y="1000"/>
                  </a:lnTo>
                  <a:lnTo>
                    <a:pt x="279" y="996"/>
                  </a:lnTo>
                  <a:lnTo>
                    <a:pt x="279" y="992"/>
                  </a:lnTo>
                  <a:lnTo>
                    <a:pt x="279" y="992"/>
                  </a:lnTo>
                  <a:lnTo>
                    <a:pt x="278" y="988"/>
                  </a:lnTo>
                  <a:lnTo>
                    <a:pt x="278" y="979"/>
                  </a:lnTo>
                  <a:lnTo>
                    <a:pt x="278" y="966"/>
                  </a:lnTo>
                  <a:lnTo>
                    <a:pt x="279" y="954"/>
                  </a:lnTo>
                  <a:lnTo>
                    <a:pt x="279" y="945"/>
                  </a:lnTo>
                  <a:lnTo>
                    <a:pt x="278" y="933"/>
                  </a:lnTo>
                  <a:lnTo>
                    <a:pt x="275" y="920"/>
                  </a:lnTo>
                  <a:lnTo>
                    <a:pt x="272" y="908"/>
                  </a:lnTo>
                  <a:lnTo>
                    <a:pt x="271" y="899"/>
                  </a:lnTo>
                  <a:lnTo>
                    <a:pt x="270" y="894"/>
                  </a:lnTo>
                  <a:lnTo>
                    <a:pt x="270" y="890"/>
                  </a:lnTo>
                  <a:lnTo>
                    <a:pt x="268" y="886"/>
                  </a:lnTo>
                  <a:lnTo>
                    <a:pt x="266" y="882"/>
                  </a:lnTo>
                  <a:lnTo>
                    <a:pt x="263" y="877"/>
                  </a:lnTo>
                  <a:lnTo>
                    <a:pt x="260" y="871"/>
                  </a:lnTo>
                  <a:lnTo>
                    <a:pt x="259" y="861"/>
                  </a:lnTo>
                  <a:lnTo>
                    <a:pt x="258" y="848"/>
                  </a:lnTo>
                  <a:lnTo>
                    <a:pt x="257" y="838"/>
                  </a:lnTo>
                  <a:lnTo>
                    <a:pt x="255" y="830"/>
                  </a:lnTo>
                  <a:lnTo>
                    <a:pt x="251" y="819"/>
                  </a:lnTo>
                  <a:lnTo>
                    <a:pt x="249" y="810"/>
                  </a:lnTo>
                  <a:lnTo>
                    <a:pt x="245" y="797"/>
                  </a:lnTo>
                  <a:lnTo>
                    <a:pt x="241" y="782"/>
                  </a:lnTo>
                  <a:lnTo>
                    <a:pt x="236" y="766"/>
                  </a:lnTo>
                  <a:lnTo>
                    <a:pt x="232" y="751"/>
                  </a:lnTo>
                  <a:lnTo>
                    <a:pt x="229" y="741"/>
                  </a:lnTo>
                  <a:lnTo>
                    <a:pt x="226" y="730"/>
                  </a:lnTo>
                  <a:lnTo>
                    <a:pt x="223" y="721"/>
                  </a:lnTo>
                  <a:lnTo>
                    <a:pt x="220" y="716"/>
                  </a:lnTo>
                  <a:lnTo>
                    <a:pt x="220" y="713"/>
                  </a:lnTo>
                  <a:lnTo>
                    <a:pt x="220" y="713"/>
                  </a:lnTo>
                  <a:lnTo>
                    <a:pt x="219" y="715"/>
                  </a:lnTo>
                  <a:lnTo>
                    <a:pt x="217" y="716"/>
                  </a:lnTo>
                  <a:lnTo>
                    <a:pt x="215" y="719"/>
                  </a:lnTo>
                  <a:lnTo>
                    <a:pt x="213" y="723"/>
                  </a:lnTo>
                  <a:lnTo>
                    <a:pt x="211" y="730"/>
                  </a:lnTo>
                  <a:lnTo>
                    <a:pt x="208" y="742"/>
                  </a:lnTo>
                  <a:lnTo>
                    <a:pt x="204" y="759"/>
                  </a:lnTo>
                  <a:lnTo>
                    <a:pt x="200" y="776"/>
                  </a:lnTo>
                  <a:lnTo>
                    <a:pt x="196" y="793"/>
                  </a:lnTo>
                  <a:lnTo>
                    <a:pt x="194" y="806"/>
                  </a:lnTo>
                  <a:lnTo>
                    <a:pt x="192" y="814"/>
                  </a:lnTo>
                  <a:lnTo>
                    <a:pt x="190" y="827"/>
                  </a:lnTo>
                  <a:lnTo>
                    <a:pt x="186" y="840"/>
                  </a:lnTo>
                  <a:lnTo>
                    <a:pt x="182" y="852"/>
                  </a:lnTo>
                  <a:lnTo>
                    <a:pt x="181" y="859"/>
                  </a:lnTo>
                  <a:lnTo>
                    <a:pt x="179" y="869"/>
                  </a:lnTo>
                  <a:lnTo>
                    <a:pt x="178" y="880"/>
                  </a:lnTo>
                  <a:lnTo>
                    <a:pt x="178" y="888"/>
                  </a:lnTo>
                  <a:lnTo>
                    <a:pt x="177" y="891"/>
                  </a:lnTo>
                  <a:lnTo>
                    <a:pt x="177" y="895"/>
                  </a:lnTo>
                  <a:lnTo>
                    <a:pt x="177" y="905"/>
                  </a:lnTo>
                  <a:lnTo>
                    <a:pt x="175" y="916"/>
                  </a:lnTo>
                  <a:lnTo>
                    <a:pt x="175" y="929"/>
                  </a:lnTo>
                  <a:lnTo>
                    <a:pt x="175" y="939"/>
                  </a:lnTo>
                  <a:lnTo>
                    <a:pt x="173" y="953"/>
                  </a:lnTo>
                  <a:lnTo>
                    <a:pt x="171" y="970"/>
                  </a:lnTo>
                  <a:lnTo>
                    <a:pt x="169" y="987"/>
                  </a:lnTo>
                  <a:lnTo>
                    <a:pt x="166" y="1001"/>
                  </a:lnTo>
                  <a:lnTo>
                    <a:pt x="164" y="1013"/>
                  </a:lnTo>
                  <a:lnTo>
                    <a:pt x="162" y="1020"/>
                  </a:lnTo>
                  <a:lnTo>
                    <a:pt x="158" y="1026"/>
                  </a:lnTo>
                  <a:lnTo>
                    <a:pt x="154" y="1033"/>
                  </a:lnTo>
                  <a:lnTo>
                    <a:pt x="152" y="1039"/>
                  </a:lnTo>
                  <a:lnTo>
                    <a:pt x="151" y="1043"/>
                  </a:lnTo>
                  <a:lnTo>
                    <a:pt x="152" y="1046"/>
                  </a:lnTo>
                  <a:lnTo>
                    <a:pt x="156" y="1052"/>
                  </a:lnTo>
                  <a:lnTo>
                    <a:pt x="161" y="1059"/>
                  </a:lnTo>
                  <a:lnTo>
                    <a:pt x="164" y="1066"/>
                  </a:lnTo>
                  <a:lnTo>
                    <a:pt x="162" y="1072"/>
                  </a:lnTo>
                  <a:lnTo>
                    <a:pt x="160" y="1076"/>
                  </a:lnTo>
                  <a:lnTo>
                    <a:pt x="158" y="1081"/>
                  </a:lnTo>
                  <a:lnTo>
                    <a:pt x="157" y="1084"/>
                  </a:lnTo>
                  <a:lnTo>
                    <a:pt x="156" y="1087"/>
                  </a:lnTo>
                  <a:lnTo>
                    <a:pt x="156" y="1088"/>
                  </a:lnTo>
                  <a:lnTo>
                    <a:pt x="157" y="1092"/>
                  </a:lnTo>
                  <a:lnTo>
                    <a:pt x="158" y="1100"/>
                  </a:lnTo>
                  <a:lnTo>
                    <a:pt x="161" y="1107"/>
                  </a:lnTo>
                  <a:lnTo>
                    <a:pt x="162" y="1113"/>
                  </a:lnTo>
                  <a:lnTo>
                    <a:pt x="162" y="1114"/>
                  </a:lnTo>
                  <a:lnTo>
                    <a:pt x="161" y="1115"/>
                  </a:lnTo>
                  <a:lnTo>
                    <a:pt x="161" y="1118"/>
                  </a:lnTo>
                  <a:lnTo>
                    <a:pt x="161" y="1119"/>
                  </a:lnTo>
                  <a:lnTo>
                    <a:pt x="161" y="1121"/>
                  </a:lnTo>
                  <a:lnTo>
                    <a:pt x="161" y="1124"/>
                  </a:lnTo>
                  <a:lnTo>
                    <a:pt x="161" y="1126"/>
                  </a:lnTo>
                  <a:lnTo>
                    <a:pt x="161" y="1127"/>
                  </a:lnTo>
                  <a:lnTo>
                    <a:pt x="160" y="1130"/>
                  </a:lnTo>
                  <a:lnTo>
                    <a:pt x="157" y="1131"/>
                  </a:lnTo>
                  <a:lnTo>
                    <a:pt x="151" y="1134"/>
                  </a:lnTo>
                  <a:lnTo>
                    <a:pt x="141" y="1136"/>
                  </a:lnTo>
                  <a:lnTo>
                    <a:pt x="135" y="1136"/>
                  </a:lnTo>
                  <a:lnTo>
                    <a:pt x="134" y="1138"/>
                  </a:lnTo>
                  <a:lnTo>
                    <a:pt x="131" y="1136"/>
                  </a:lnTo>
                  <a:lnTo>
                    <a:pt x="128" y="1136"/>
                  </a:lnTo>
                  <a:lnTo>
                    <a:pt x="126" y="1136"/>
                  </a:lnTo>
                  <a:lnTo>
                    <a:pt x="126" y="1136"/>
                  </a:lnTo>
                  <a:lnTo>
                    <a:pt x="124" y="1138"/>
                  </a:lnTo>
                  <a:lnTo>
                    <a:pt x="124" y="1139"/>
                  </a:lnTo>
                  <a:lnTo>
                    <a:pt x="123" y="1142"/>
                  </a:lnTo>
                  <a:lnTo>
                    <a:pt x="122" y="1143"/>
                  </a:lnTo>
                  <a:lnTo>
                    <a:pt x="119" y="1144"/>
                  </a:lnTo>
                  <a:lnTo>
                    <a:pt x="113" y="1147"/>
                  </a:lnTo>
                  <a:lnTo>
                    <a:pt x="99" y="1148"/>
                  </a:lnTo>
                  <a:lnTo>
                    <a:pt x="86" y="1149"/>
                  </a:lnTo>
                  <a:lnTo>
                    <a:pt x="73" y="1149"/>
                  </a:lnTo>
                  <a:lnTo>
                    <a:pt x="65" y="1148"/>
                  </a:lnTo>
                  <a:lnTo>
                    <a:pt x="60" y="1147"/>
                  </a:lnTo>
                  <a:lnTo>
                    <a:pt x="56" y="1145"/>
                  </a:lnTo>
                  <a:lnTo>
                    <a:pt x="54" y="1144"/>
                  </a:lnTo>
                  <a:lnTo>
                    <a:pt x="54" y="1143"/>
                  </a:lnTo>
                  <a:lnTo>
                    <a:pt x="54" y="1140"/>
                  </a:lnTo>
                  <a:lnTo>
                    <a:pt x="54" y="1139"/>
                  </a:lnTo>
                  <a:lnTo>
                    <a:pt x="54" y="1139"/>
                  </a:lnTo>
                  <a:lnTo>
                    <a:pt x="54" y="1139"/>
                  </a:lnTo>
                  <a:lnTo>
                    <a:pt x="55" y="1136"/>
                  </a:lnTo>
                  <a:lnTo>
                    <a:pt x="56" y="1135"/>
                  </a:lnTo>
                  <a:lnTo>
                    <a:pt x="58" y="1132"/>
                  </a:lnTo>
                  <a:lnTo>
                    <a:pt x="60" y="1131"/>
                  </a:lnTo>
                  <a:lnTo>
                    <a:pt x="63" y="1131"/>
                  </a:lnTo>
                  <a:lnTo>
                    <a:pt x="68" y="1128"/>
                  </a:lnTo>
                  <a:lnTo>
                    <a:pt x="77" y="1123"/>
                  </a:lnTo>
                  <a:lnTo>
                    <a:pt x="86" y="1117"/>
                  </a:lnTo>
                  <a:lnTo>
                    <a:pt x="92" y="1109"/>
                  </a:lnTo>
                  <a:lnTo>
                    <a:pt x="94" y="1101"/>
                  </a:lnTo>
                  <a:lnTo>
                    <a:pt x="97" y="1094"/>
                  </a:lnTo>
                  <a:lnTo>
                    <a:pt x="97" y="1092"/>
                  </a:lnTo>
                  <a:lnTo>
                    <a:pt x="97" y="1090"/>
                  </a:lnTo>
                  <a:lnTo>
                    <a:pt x="96" y="1089"/>
                  </a:lnTo>
                  <a:lnTo>
                    <a:pt x="94" y="1087"/>
                  </a:lnTo>
                  <a:lnTo>
                    <a:pt x="92" y="1084"/>
                  </a:lnTo>
                  <a:lnTo>
                    <a:pt x="90" y="1081"/>
                  </a:lnTo>
                  <a:lnTo>
                    <a:pt x="88" y="1080"/>
                  </a:lnTo>
                  <a:lnTo>
                    <a:pt x="85" y="1075"/>
                  </a:lnTo>
                  <a:lnTo>
                    <a:pt x="86" y="1066"/>
                  </a:lnTo>
                  <a:lnTo>
                    <a:pt x="89" y="1055"/>
                  </a:lnTo>
                  <a:lnTo>
                    <a:pt x="92" y="1046"/>
                  </a:lnTo>
                  <a:lnTo>
                    <a:pt x="93" y="1041"/>
                  </a:lnTo>
                  <a:lnTo>
                    <a:pt x="94" y="1033"/>
                  </a:lnTo>
                  <a:lnTo>
                    <a:pt x="96" y="1025"/>
                  </a:lnTo>
                  <a:lnTo>
                    <a:pt x="96" y="1020"/>
                  </a:lnTo>
                  <a:lnTo>
                    <a:pt x="97" y="1012"/>
                  </a:lnTo>
                  <a:lnTo>
                    <a:pt x="97" y="999"/>
                  </a:lnTo>
                  <a:lnTo>
                    <a:pt x="98" y="988"/>
                  </a:lnTo>
                  <a:lnTo>
                    <a:pt x="99" y="983"/>
                  </a:lnTo>
                  <a:lnTo>
                    <a:pt x="101" y="979"/>
                  </a:lnTo>
                  <a:lnTo>
                    <a:pt x="101" y="975"/>
                  </a:lnTo>
                  <a:lnTo>
                    <a:pt x="102" y="971"/>
                  </a:lnTo>
                  <a:lnTo>
                    <a:pt x="102" y="962"/>
                  </a:lnTo>
                  <a:lnTo>
                    <a:pt x="102" y="948"/>
                  </a:lnTo>
                  <a:lnTo>
                    <a:pt x="101" y="931"/>
                  </a:lnTo>
                  <a:lnTo>
                    <a:pt x="101" y="916"/>
                  </a:lnTo>
                  <a:lnTo>
                    <a:pt x="99" y="905"/>
                  </a:lnTo>
                  <a:lnTo>
                    <a:pt x="99" y="899"/>
                  </a:lnTo>
                  <a:lnTo>
                    <a:pt x="99" y="898"/>
                  </a:lnTo>
                  <a:lnTo>
                    <a:pt x="101" y="891"/>
                  </a:lnTo>
                  <a:lnTo>
                    <a:pt x="102" y="884"/>
                  </a:lnTo>
                  <a:lnTo>
                    <a:pt x="105" y="877"/>
                  </a:lnTo>
                  <a:lnTo>
                    <a:pt x="106" y="873"/>
                  </a:lnTo>
                  <a:lnTo>
                    <a:pt x="106" y="869"/>
                  </a:lnTo>
                  <a:lnTo>
                    <a:pt x="106" y="865"/>
                  </a:lnTo>
                  <a:lnTo>
                    <a:pt x="106" y="861"/>
                  </a:lnTo>
                  <a:lnTo>
                    <a:pt x="106" y="857"/>
                  </a:lnTo>
                  <a:lnTo>
                    <a:pt x="106" y="850"/>
                  </a:lnTo>
                  <a:lnTo>
                    <a:pt x="109" y="838"/>
                  </a:lnTo>
                  <a:lnTo>
                    <a:pt x="110" y="829"/>
                  </a:lnTo>
                  <a:lnTo>
                    <a:pt x="111" y="818"/>
                  </a:lnTo>
                  <a:lnTo>
                    <a:pt x="109" y="805"/>
                  </a:lnTo>
                  <a:lnTo>
                    <a:pt x="107" y="791"/>
                  </a:lnTo>
                  <a:lnTo>
                    <a:pt x="107" y="782"/>
                  </a:lnTo>
                  <a:lnTo>
                    <a:pt x="107" y="768"/>
                  </a:lnTo>
                  <a:lnTo>
                    <a:pt x="109" y="753"/>
                  </a:lnTo>
                  <a:lnTo>
                    <a:pt x="109" y="734"/>
                  </a:lnTo>
                  <a:lnTo>
                    <a:pt x="110" y="719"/>
                  </a:lnTo>
                  <a:lnTo>
                    <a:pt x="110" y="704"/>
                  </a:lnTo>
                  <a:lnTo>
                    <a:pt x="111" y="694"/>
                  </a:lnTo>
                  <a:lnTo>
                    <a:pt x="111" y="690"/>
                  </a:lnTo>
                  <a:lnTo>
                    <a:pt x="111" y="690"/>
                  </a:lnTo>
                  <a:lnTo>
                    <a:pt x="111" y="687"/>
                  </a:lnTo>
                  <a:lnTo>
                    <a:pt x="111" y="685"/>
                  </a:lnTo>
                  <a:lnTo>
                    <a:pt x="111" y="682"/>
                  </a:lnTo>
                  <a:lnTo>
                    <a:pt x="111" y="681"/>
                  </a:lnTo>
                  <a:lnTo>
                    <a:pt x="111" y="679"/>
                  </a:lnTo>
                  <a:lnTo>
                    <a:pt x="111" y="677"/>
                  </a:lnTo>
                  <a:lnTo>
                    <a:pt x="111" y="673"/>
                  </a:lnTo>
                  <a:lnTo>
                    <a:pt x="111" y="669"/>
                  </a:lnTo>
                  <a:lnTo>
                    <a:pt x="111" y="665"/>
                  </a:lnTo>
                  <a:lnTo>
                    <a:pt x="109" y="661"/>
                  </a:lnTo>
                  <a:lnTo>
                    <a:pt x="106" y="658"/>
                  </a:lnTo>
                  <a:lnTo>
                    <a:pt x="105" y="656"/>
                  </a:lnTo>
                  <a:lnTo>
                    <a:pt x="103" y="655"/>
                  </a:lnTo>
                  <a:lnTo>
                    <a:pt x="103" y="655"/>
                  </a:lnTo>
                  <a:lnTo>
                    <a:pt x="99" y="653"/>
                  </a:lnTo>
                  <a:lnTo>
                    <a:pt x="90" y="652"/>
                  </a:lnTo>
                  <a:lnTo>
                    <a:pt x="79" y="648"/>
                  </a:lnTo>
                  <a:lnTo>
                    <a:pt x="65" y="644"/>
                  </a:lnTo>
                  <a:lnTo>
                    <a:pt x="55" y="638"/>
                  </a:lnTo>
                  <a:lnTo>
                    <a:pt x="51" y="634"/>
                  </a:lnTo>
                  <a:lnTo>
                    <a:pt x="47" y="631"/>
                  </a:lnTo>
                  <a:lnTo>
                    <a:pt x="44" y="628"/>
                  </a:lnTo>
                  <a:lnTo>
                    <a:pt x="43" y="627"/>
                  </a:lnTo>
                  <a:lnTo>
                    <a:pt x="42" y="626"/>
                  </a:lnTo>
                  <a:lnTo>
                    <a:pt x="41" y="624"/>
                  </a:lnTo>
                  <a:lnTo>
                    <a:pt x="41" y="622"/>
                  </a:lnTo>
                  <a:lnTo>
                    <a:pt x="42" y="620"/>
                  </a:lnTo>
                  <a:lnTo>
                    <a:pt x="44" y="614"/>
                  </a:lnTo>
                  <a:lnTo>
                    <a:pt x="51" y="605"/>
                  </a:lnTo>
                  <a:lnTo>
                    <a:pt x="59" y="592"/>
                  </a:lnTo>
                  <a:lnTo>
                    <a:pt x="68" y="577"/>
                  </a:lnTo>
                  <a:lnTo>
                    <a:pt x="77" y="562"/>
                  </a:lnTo>
                  <a:lnTo>
                    <a:pt x="82" y="550"/>
                  </a:lnTo>
                  <a:lnTo>
                    <a:pt x="88" y="534"/>
                  </a:lnTo>
                  <a:lnTo>
                    <a:pt x="93" y="514"/>
                  </a:lnTo>
                  <a:lnTo>
                    <a:pt x="98" y="494"/>
                  </a:lnTo>
                  <a:lnTo>
                    <a:pt x="103" y="473"/>
                  </a:lnTo>
                  <a:lnTo>
                    <a:pt x="107" y="452"/>
                  </a:lnTo>
                  <a:lnTo>
                    <a:pt x="111" y="433"/>
                  </a:lnTo>
                  <a:lnTo>
                    <a:pt x="115" y="419"/>
                  </a:lnTo>
                  <a:lnTo>
                    <a:pt x="116" y="408"/>
                  </a:lnTo>
                  <a:lnTo>
                    <a:pt x="118" y="406"/>
                  </a:lnTo>
                  <a:lnTo>
                    <a:pt x="116" y="402"/>
                  </a:lnTo>
                  <a:lnTo>
                    <a:pt x="111" y="395"/>
                  </a:lnTo>
                  <a:lnTo>
                    <a:pt x="105" y="384"/>
                  </a:lnTo>
                  <a:lnTo>
                    <a:pt x="97" y="370"/>
                  </a:lnTo>
                  <a:lnTo>
                    <a:pt x="86" y="356"/>
                  </a:lnTo>
                  <a:lnTo>
                    <a:pt x="80" y="346"/>
                  </a:lnTo>
                  <a:lnTo>
                    <a:pt x="76" y="338"/>
                  </a:lnTo>
                  <a:lnTo>
                    <a:pt x="73" y="334"/>
                  </a:lnTo>
                  <a:lnTo>
                    <a:pt x="72" y="329"/>
                  </a:lnTo>
                  <a:lnTo>
                    <a:pt x="71" y="323"/>
                  </a:lnTo>
                  <a:lnTo>
                    <a:pt x="68" y="317"/>
                  </a:lnTo>
                  <a:lnTo>
                    <a:pt x="64" y="305"/>
                  </a:lnTo>
                  <a:lnTo>
                    <a:pt x="60" y="298"/>
                  </a:lnTo>
                  <a:lnTo>
                    <a:pt x="56" y="291"/>
                  </a:lnTo>
                  <a:lnTo>
                    <a:pt x="51" y="280"/>
                  </a:lnTo>
                  <a:lnTo>
                    <a:pt x="43" y="264"/>
                  </a:lnTo>
                  <a:lnTo>
                    <a:pt x="39" y="247"/>
                  </a:lnTo>
                  <a:lnTo>
                    <a:pt x="37" y="230"/>
                  </a:lnTo>
                  <a:lnTo>
                    <a:pt x="35" y="223"/>
                  </a:lnTo>
                  <a:lnTo>
                    <a:pt x="33" y="211"/>
                  </a:lnTo>
                  <a:lnTo>
                    <a:pt x="27" y="196"/>
                  </a:lnTo>
                  <a:lnTo>
                    <a:pt x="22" y="181"/>
                  </a:lnTo>
                  <a:lnTo>
                    <a:pt x="16" y="166"/>
                  </a:lnTo>
                  <a:lnTo>
                    <a:pt x="10" y="152"/>
                  </a:lnTo>
                  <a:lnTo>
                    <a:pt x="7" y="140"/>
                  </a:lnTo>
                  <a:lnTo>
                    <a:pt x="4" y="132"/>
                  </a:lnTo>
                  <a:lnTo>
                    <a:pt x="3" y="128"/>
                  </a:lnTo>
                  <a:lnTo>
                    <a:pt x="3" y="127"/>
                  </a:lnTo>
                  <a:lnTo>
                    <a:pt x="3" y="126"/>
                  </a:lnTo>
                  <a:lnTo>
                    <a:pt x="3" y="124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5" y="122"/>
                  </a:lnTo>
                  <a:lnTo>
                    <a:pt x="8" y="120"/>
                  </a:lnTo>
                  <a:lnTo>
                    <a:pt x="10" y="119"/>
                  </a:lnTo>
                  <a:lnTo>
                    <a:pt x="13" y="118"/>
                  </a:lnTo>
                  <a:lnTo>
                    <a:pt x="14" y="116"/>
                  </a:lnTo>
                  <a:lnTo>
                    <a:pt x="16" y="116"/>
                  </a:lnTo>
                  <a:lnTo>
                    <a:pt x="17" y="115"/>
                  </a:lnTo>
                  <a:lnTo>
                    <a:pt x="17" y="114"/>
                  </a:lnTo>
                  <a:lnTo>
                    <a:pt x="16" y="111"/>
                  </a:lnTo>
                  <a:lnTo>
                    <a:pt x="16" y="109"/>
                  </a:lnTo>
                  <a:lnTo>
                    <a:pt x="14" y="102"/>
                  </a:lnTo>
                  <a:lnTo>
                    <a:pt x="14" y="92"/>
                  </a:lnTo>
                  <a:lnTo>
                    <a:pt x="13" y="80"/>
                  </a:lnTo>
                  <a:lnTo>
                    <a:pt x="12" y="69"/>
                  </a:lnTo>
                  <a:lnTo>
                    <a:pt x="10" y="64"/>
                  </a:lnTo>
                  <a:lnTo>
                    <a:pt x="9" y="62"/>
                  </a:lnTo>
                  <a:lnTo>
                    <a:pt x="8" y="59"/>
                  </a:lnTo>
                  <a:lnTo>
                    <a:pt x="7" y="55"/>
                  </a:lnTo>
                  <a:lnTo>
                    <a:pt x="4" y="52"/>
                  </a:lnTo>
                  <a:lnTo>
                    <a:pt x="3" y="48"/>
                  </a:lnTo>
                  <a:lnTo>
                    <a:pt x="1" y="46"/>
                  </a:lnTo>
                  <a:lnTo>
                    <a:pt x="1" y="43"/>
                  </a:lnTo>
                  <a:lnTo>
                    <a:pt x="0" y="41"/>
                  </a:lnTo>
                  <a:lnTo>
                    <a:pt x="1" y="37"/>
                  </a:lnTo>
                  <a:lnTo>
                    <a:pt x="1" y="33"/>
                  </a:lnTo>
                  <a:lnTo>
                    <a:pt x="1" y="29"/>
                  </a:lnTo>
                  <a:lnTo>
                    <a:pt x="3" y="25"/>
                  </a:lnTo>
                  <a:lnTo>
                    <a:pt x="3" y="22"/>
                  </a:lnTo>
                  <a:lnTo>
                    <a:pt x="4" y="18"/>
                  </a:lnTo>
                  <a:lnTo>
                    <a:pt x="5" y="16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2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4" y="5"/>
                  </a:lnTo>
                  <a:lnTo>
                    <a:pt x="25" y="4"/>
                  </a:lnTo>
                  <a:lnTo>
                    <a:pt x="27" y="1"/>
                  </a:lnTo>
                  <a:lnTo>
                    <a:pt x="30" y="1"/>
                  </a:lnTo>
                  <a:lnTo>
                    <a:pt x="33" y="1"/>
                  </a:lnTo>
                  <a:lnTo>
                    <a:pt x="34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7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A9ACFD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" name="Freeform 311"/>
            <p:cNvSpPr/>
            <p:nvPr/>
          </p:nvSpPr>
          <p:spPr bwMode="auto">
            <a:xfrm>
              <a:off x="3442423" y="5076825"/>
              <a:ext cx="268288" cy="447675"/>
            </a:xfrm>
            <a:custGeom>
              <a:avLst/>
              <a:gdLst>
                <a:gd name="T0" fmla="*/ 72 w 169"/>
                <a:gd name="T1" fmla="*/ 0 h 282"/>
                <a:gd name="T2" fmla="*/ 76 w 169"/>
                <a:gd name="T3" fmla="*/ 3 h 282"/>
                <a:gd name="T4" fmla="*/ 83 w 169"/>
                <a:gd name="T5" fmla="*/ 5 h 282"/>
                <a:gd name="T6" fmla="*/ 93 w 169"/>
                <a:gd name="T7" fmla="*/ 8 h 282"/>
                <a:gd name="T8" fmla="*/ 113 w 169"/>
                <a:gd name="T9" fmla="*/ 7 h 282"/>
                <a:gd name="T10" fmla="*/ 119 w 169"/>
                <a:gd name="T11" fmla="*/ 5 h 282"/>
                <a:gd name="T12" fmla="*/ 122 w 169"/>
                <a:gd name="T13" fmla="*/ 4 h 282"/>
                <a:gd name="T14" fmla="*/ 130 w 169"/>
                <a:gd name="T15" fmla="*/ 11 h 282"/>
                <a:gd name="T16" fmla="*/ 147 w 169"/>
                <a:gd name="T17" fmla="*/ 26 h 282"/>
                <a:gd name="T18" fmla="*/ 164 w 169"/>
                <a:gd name="T19" fmla="*/ 45 h 282"/>
                <a:gd name="T20" fmla="*/ 168 w 169"/>
                <a:gd name="T21" fmla="*/ 58 h 282"/>
                <a:gd name="T22" fmla="*/ 169 w 169"/>
                <a:gd name="T23" fmla="*/ 90 h 282"/>
                <a:gd name="T24" fmla="*/ 169 w 169"/>
                <a:gd name="T25" fmla="*/ 140 h 282"/>
                <a:gd name="T26" fmla="*/ 168 w 169"/>
                <a:gd name="T27" fmla="*/ 193 h 282"/>
                <a:gd name="T28" fmla="*/ 168 w 169"/>
                <a:gd name="T29" fmla="*/ 236 h 282"/>
                <a:gd name="T30" fmla="*/ 165 w 169"/>
                <a:gd name="T31" fmla="*/ 255 h 282"/>
                <a:gd name="T32" fmla="*/ 160 w 169"/>
                <a:gd name="T33" fmla="*/ 266 h 282"/>
                <a:gd name="T34" fmla="*/ 152 w 169"/>
                <a:gd name="T35" fmla="*/ 274 h 282"/>
                <a:gd name="T36" fmla="*/ 143 w 169"/>
                <a:gd name="T37" fmla="*/ 275 h 282"/>
                <a:gd name="T38" fmla="*/ 125 w 169"/>
                <a:gd name="T39" fmla="*/ 279 h 282"/>
                <a:gd name="T40" fmla="*/ 108 w 169"/>
                <a:gd name="T41" fmla="*/ 282 h 282"/>
                <a:gd name="T42" fmla="*/ 106 w 169"/>
                <a:gd name="T43" fmla="*/ 278 h 282"/>
                <a:gd name="T44" fmla="*/ 113 w 169"/>
                <a:gd name="T45" fmla="*/ 266 h 282"/>
                <a:gd name="T46" fmla="*/ 117 w 169"/>
                <a:gd name="T47" fmla="*/ 258 h 282"/>
                <a:gd name="T48" fmla="*/ 115 w 169"/>
                <a:gd name="T49" fmla="*/ 242 h 282"/>
                <a:gd name="T50" fmla="*/ 114 w 169"/>
                <a:gd name="T51" fmla="*/ 202 h 282"/>
                <a:gd name="T52" fmla="*/ 112 w 169"/>
                <a:gd name="T53" fmla="*/ 148 h 282"/>
                <a:gd name="T54" fmla="*/ 108 w 169"/>
                <a:gd name="T55" fmla="*/ 96 h 282"/>
                <a:gd name="T56" fmla="*/ 106 w 169"/>
                <a:gd name="T57" fmla="*/ 54 h 282"/>
                <a:gd name="T58" fmla="*/ 105 w 169"/>
                <a:gd name="T59" fmla="*/ 35 h 282"/>
                <a:gd name="T60" fmla="*/ 105 w 169"/>
                <a:gd name="T61" fmla="*/ 32 h 282"/>
                <a:gd name="T62" fmla="*/ 113 w 169"/>
                <a:gd name="T63" fmla="*/ 25 h 282"/>
                <a:gd name="T64" fmla="*/ 114 w 169"/>
                <a:gd name="T65" fmla="*/ 28 h 282"/>
                <a:gd name="T66" fmla="*/ 117 w 169"/>
                <a:gd name="T67" fmla="*/ 33 h 282"/>
                <a:gd name="T68" fmla="*/ 121 w 169"/>
                <a:gd name="T69" fmla="*/ 37 h 282"/>
                <a:gd name="T70" fmla="*/ 122 w 169"/>
                <a:gd name="T71" fmla="*/ 37 h 282"/>
                <a:gd name="T72" fmla="*/ 117 w 169"/>
                <a:gd name="T73" fmla="*/ 26 h 282"/>
                <a:gd name="T74" fmla="*/ 109 w 169"/>
                <a:gd name="T75" fmla="*/ 13 h 282"/>
                <a:gd name="T76" fmla="*/ 84 w 169"/>
                <a:gd name="T77" fmla="*/ 12 h 282"/>
                <a:gd name="T78" fmla="*/ 83 w 169"/>
                <a:gd name="T79" fmla="*/ 26 h 282"/>
                <a:gd name="T80" fmla="*/ 83 w 169"/>
                <a:gd name="T81" fmla="*/ 280 h 282"/>
                <a:gd name="T82" fmla="*/ 68 w 169"/>
                <a:gd name="T83" fmla="*/ 278 h 282"/>
                <a:gd name="T84" fmla="*/ 41 w 169"/>
                <a:gd name="T85" fmla="*/ 274 h 282"/>
                <a:gd name="T86" fmla="*/ 23 w 169"/>
                <a:gd name="T87" fmla="*/ 270 h 282"/>
                <a:gd name="T88" fmla="*/ 11 w 169"/>
                <a:gd name="T89" fmla="*/ 258 h 282"/>
                <a:gd name="T90" fmla="*/ 2 w 169"/>
                <a:gd name="T91" fmla="*/ 246 h 282"/>
                <a:gd name="T92" fmla="*/ 0 w 169"/>
                <a:gd name="T93" fmla="*/ 240 h 282"/>
                <a:gd name="T94" fmla="*/ 6 w 169"/>
                <a:gd name="T95" fmla="*/ 212 h 282"/>
                <a:gd name="T96" fmla="*/ 15 w 169"/>
                <a:gd name="T97" fmla="*/ 169 h 282"/>
                <a:gd name="T98" fmla="*/ 23 w 169"/>
                <a:gd name="T99" fmla="*/ 123 h 282"/>
                <a:gd name="T100" fmla="*/ 28 w 169"/>
                <a:gd name="T101" fmla="*/ 90 h 282"/>
                <a:gd name="T102" fmla="*/ 28 w 169"/>
                <a:gd name="T103" fmla="*/ 69 h 282"/>
                <a:gd name="T104" fmla="*/ 28 w 169"/>
                <a:gd name="T105" fmla="*/ 43 h 282"/>
                <a:gd name="T106" fmla="*/ 29 w 169"/>
                <a:gd name="T107" fmla="*/ 32 h 282"/>
                <a:gd name="T108" fmla="*/ 37 w 169"/>
                <a:gd name="T109" fmla="*/ 25 h 282"/>
                <a:gd name="T110" fmla="*/ 54 w 169"/>
                <a:gd name="T111" fmla="*/ 13 h 282"/>
                <a:gd name="T112" fmla="*/ 64 w 169"/>
                <a:gd name="T113" fmla="*/ 4 h 282"/>
                <a:gd name="T114" fmla="*/ 68 w 169"/>
                <a:gd name="T115" fmla="*/ 1 h 282"/>
                <a:gd name="T116" fmla="*/ 72 w 169"/>
                <a:gd name="T117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" h="282">
                  <a:moveTo>
                    <a:pt x="72" y="0"/>
                  </a:moveTo>
                  <a:lnTo>
                    <a:pt x="72" y="0"/>
                  </a:lnTo>
                  <a:lnTo>
                    <a:pt x="75" y="1"/>
                  </a:lnTo>
                  <a:lnTo>
                    <a:pt x="76" y="3"/>
                  </a:lnTo>
                  <a:lnTo>
                    <a:pt x="79" y="4"/>
                  </a:lnTo>
                  <a:lnTo>
                    <a:pt x="83" y="5"/>
                  </a:lnTo>
                  <a:lnTo>
                    <a:pt x="85" y="7"/>
                  </a:lnTo>
                  <a:lnTo>
                    <a:pt x="93" y="8"/>
                  </a:lnTo>
                  <a:lnTo>
                    <a:pt x="104" y="8"/>
                  </a:lnTo>
                  <a:lnTo>
                    <a:pt x="113" y="7"/>
                  </a:lnTo>
                  <a:lnTo>
                    <a:pt x="117" y="5"/>
                  </a:lnTo>
                  <a:lnTo>
                    <a:pt x="119" y="5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7" y="7"/>
                  </a:lnTo>
                  <a:lnTo>
                    <a:pt x="130" y="11"/>
                  </a:lnTo>
                  <a:lnTo>
                    <a:pt x="138" y="17"/>
                  </a:lnTo>
                  <a:lnTo>
                    <a:pt x="147" y="26"/>
                  </a:lnTo>
                  <a:lnTo>
                    <a:pt x="156" y="35"/>
                  </a:lnTo>
                  <a:lnTo>
                    <a:pt x="164" y="45"/>
                  </a:lnTo>
                  <a:lnTo>
                    <a:pt x="168" y="50"/>
                  </a:lnTo>
                  <a:lnTo>
                    <a:pt x="168" y="58"/>
                  </a:lnTo>
                  <a:lnTo>
                    <a:pt x="168" y="71"/>
                  </a:lnTo>
                  <a:lnTo>
                    <a:pt x="169" y="90"/>
                  </a:lnTo>
                  <a:lnTo>
                    <a:pt x="169" y="114"/>
                  </a:lnTo>
                  <a:lnTo>
                    <a:pt x="169" y="140"/>
                  </a:lnTo>
                  <a:lnTo>
                    <a:pt x="169" y="166"/>
                  </a:lnTo>
                  <a:lnTo>
                    <a:pt x="168" y="193"/>
                  </a:lnTo>
                  <a:lnTo>
                    <a:pt x="168" y="216"/>
                  </a:lnTo>
                  <a:lnTo>
                    <a:pt x="168" y="236"/>
                  </a:lnTo>
                  <a:lnTo>
                    <a:pt x="167" y="249"/>
                  </a:lnTo>
                  <a:lnTo>
                    <a:pt x="165" y="255"/>
                  </a:lnTo>
                  <a:lnTo>
                    <a:pt x="163" y="261"/>
                  </a:lnTo>
                  <a:lnTo>
                    <a:pt x="160" y="266"/>
                  </a:lnTo>
                  <a:lnTo>
                    <a:pt x="156" y="270"/>
                  </a:lnTo>
                  <a:lnTo>
                    <a:pt x="152" y="274"/>
                  </a:lnTo>
                  <a:lnTo>
                    <a:pt x="148" y="275"/>
                  </a:lnTo>
                  <a:lnTo>
                    <a:pt x="143" y="275"/>
                  </a:lnTo>
                  <a:lnTo>
                    <a:pt x="134" y="278"/>
                  </a:lnTo>
                  <a:lnTo>
                    <a:pt x="125" y="279"/>
                  </a:lnTo>
                  <a:lnTo>
                    <a:pt x="115" y="280"/>
                  </a:lnTo>
                  <a:lnTo>
                    <a:pt x="108" y="282"/>
                  </a:lnTo>
                  <a:lnTo>
                    <a:pt x="105" y="282"/>
                  </a:lnTo>
                  <a:lnTo>
                    <a:pt x="106" y="278"/>
                  </a:lnTo>
                  <a:lnTo>
                    <a:pt x="110" y="271"/>
                  </a:lnTo>
                  <a:lnTo>
                    <a:pt x="113" y="266"/>
                  </a:lnTo>
                  <a:lnTo>
                    <a:pt x="115" y="261"/>
                  </a:lnTo>
                  <a:lnTo>
                    <a:pt x="117" y="258"/>
                  </a:lnTo>
                  <a:lnTo>
                    <a:pt x="117" y="254"/>
                  </a:lnTo>
                  <a:lnTo>
                    <a:pt x="115" y="242"/>
                  </a:lnTo>
                  <a:lnTo>
                    <a:pt x="115" y="224"/>
                  </a:lnTo>
                  <a:lnTo>
                    <a:pt x="114" y="202"/>
                  </a:lnTo>
                  <a:lnTo>
                    <a:pt x="113" y="176"/>
                  </a:lnTo>
                  <a:lnTo>
                    <a:pt x="112" y="148"/>
                  </a:lnTo>
                  <a:lnTo>
                    <a:pt x="109" y="122"/>
                  </a:lnTo>
                  <a:lnTo>
                    <a:pt x="108" y="96"/>
                  </a:lnTo>
                  <a:lnTo>
                    <a:pt x="106" y="72"/>
                  </a:lnTo>
                  <a:lnTo>
                    <a:pt x="106" y="54"/>
                  </a:lnTo>
                  <a:lnTo>
                    <a:pt x="105" y="41"/>
                  </a:lnTo>
                  <a:lnTo>
                    <a:pt x="105" y="35"/>
                  </a:lnTo>
                  <a:lnTo>
                    <a:pt x="105" y="33"/>
                  </a:lnTo>
                  <a:lnTo>
                    <a:pt x="105" y="32"/>
                  </a:lnTo>
                  <a:lnTo>
                    <a:pt x="105" y="30"/>
                  </a:lnTo>
                  <a:lnTo>
                    <a:pt x="113" y="25"/>
                  </a:lnTo>
                  <a:lnTo>
                    <a:pt x="113" y="26"/>
                  </a:lnTo>
                  <a:lnTo>
                    <a:pt x="114" y="28"/>
                  </a:lnTo>
                  <a:lnTo>
                    <a:pt x="115" y="30"/>
                  </a:lnTo>
                  <a:lnTo>
                    <a:pt x="117" y="33"/>
                  </a:lnTo>
                  <a:lnTo>
                    <a:pt x="119" y="34"/>
                  </a:lnTo>
                  <a:lnTo>
                    <a:pt x="121" y="37"/>
                  </a:lnTo>
                  <a:lnTo>
                    <a:pt x="122" y="37"/>
                  </a:lnTo>
                  <a:lnTo>
                    <a:pt x="122" y="37"/>
                  </a:lnTo>
                  <a:lnTo>
                    <a:pt x="121" y="33"/>
                  </a:lnTo>
                  <a:lnTo>
                    <a:pt x="117" y="26"/>
                  </a:lnTo>
                  <a:lnTo>
                    <a:pt x="112" y="18"/>
                  </a:lnTo>
                  <a:lnTo>
                    <a:pt x="109" y="13"/>
                  </a:lnTo>
                  <a:lnTo>
                    <a:pt x="106" y="11"/>
                  </a:lnTo>
                  <a:lnTo>
                    <a:pt x="84" y="12"/>
                  </a:lnTo>
                  <a:lnTo>
                    <a:pt x="68" y="38"/>
                  </a:lnTo>
                  <a:lnTo>
                    <a:pt x="83" y="26"/>
                  </a:lnTo>
                  <a:lnTo>
                    <a:pt x="74" y="257"/>
                  </a:lnTo>
                  <a:lnTo>
                    <a:pt x="83" y="280"/>
                  </a:lnTo>
                  <a:lnTo>
                    <a:pt x="78" y="279"/>
                  </a:lnTo>
                  <a:lnTo>
                    <a:pt x="68" y="278"/>
                  </a:lnTo>
                  <a:lnTo>
                    <a:pt x="54" y="276"/>
                  </a:lnTo>
                  <a:lnTo>
                    <a:pt x="41" y="274"/>
                  </a:lnTo>
                  <a:lnTo>
                    <a:pt x="29" y="271"/>
                  </a:lnTo>
                  <a:lnTo>
                    <a:pt x="23" y="270"/>
                  </a:lnTo>
                  <a:lnTo>
                    <a:pt x="17" y="265"/>
                  </a:lnTo>
                  <a:lnTo>
                    <a:pt x="11" y="258"/>
                  </a:lnTo>
                  <a:lnTo>
                    <a:pt x="6" y="251"/>
                  </a:lnTo>
                  <a:lnTo>
                    <a:pt x="2" y="246"/>
                  </a:lnTo>
                  <a:lnTo>
                    <a:pt x="0" y="244"/>
                  </a:lnTo>
                  <a:lnTo>
                    <a:pt x="0" y="240"/>
                  </a:lnTo>
                  <a:lnTo>
                    <a:pt x="3" y="228"/>
                  </a:lnTo>
                  <a:lnTo>
                    <a:pt x="6" y="212"/>
                  </a:lnTo>
                  <a:lnTo>
                    <a:pt x="9" y="191"/>
                  </a:lnTo>
                  <a:lnTo>
                    <a:pt x="15" y="169"/>
                  </a:lnTo>
                  <a:lnTo>
                    <a:pt x="19" y="145"/>
                  </a:lnTo>
                  <a:lnTo>
                    <a:pt x="23" y="123"/>
                  </a:lnTo>
                  <a:lnTo>
                    <a:pt x="25" y="105"/>
                  </a:lnTo>
                  <a:lnTo>
                    <a:pt x="28" y="90"/>
                  </a:lnTo>
                  <a:lnTo>
                    <a:pt x="29" y="81"/>
                  </a:lnTo>
                  <a:lnTo>
                    <a:pt x="28" y="69"/>
                  </a:lnTo>
                  <a:lnTo>
                    <a:pt x="28" y="56"/>
                  </a:lnTo>
                  <a:lnTo>
                    <a:pt x="28" y="43"/>
                  </a:lnTo>
                  <a:lnTo>
                    <a:pt x="28" y="35"/>
                  </a:lnTo>
                  <a:lnTo>
                    <a:pt x="29" y="32"/>
                  </a:lnTo>
                  <a:lnTo>
                    <a:pt x="30" y="30"/>
                  </a:lnTo>
                  <a:lnTo>
                    <a:pt x="37" y="25"/>
                  </a:lnTo>
                  <a:lnTo>
                    <a:pt x="45" y="20"/>
                  </a:lnTo>
                  <a:lnTo>
                    <a:pt x="54" y="13"/>
                  </a:lnTo>
                  <a:lnTo>
                    <a:pt x="60" y="8"/>
                  </a:lnTo>
                  <a:lnTo>
                    <a:pt x="64" y="4"/>
                  </a:lnTo>
                  <a:lnTo>
                    <a:pt x="66" y="3"/>
                  </a:lnTo>
                  <a:lnTo>
                    <a:pt x="68" y="1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E7EFED"/>
            </a:solidFill>
            <a:ln w="0">
              <a:solidFill>
                <a:srgbClr val="E7EFED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" name="Freeform 312"/>
            <p:cNvSpPr/>
            <p:nvPr/>
          </p:nvSpPr>
          <p:spPr bwMode="auto">
            <a:xfrm>
              <a:off x="3253510" y="4699000"/>
              <a:ext cx="73025" cy="34925"/>
            </a:xfrm>
            <a:custGeom>
              <a:avLst/>
              <a:gdLst>
                <a:gd name="T0" fmla="*/ 43 w 46"/>
                <a:gd name="T1" fmla="*/ 0 h 22"/>
                <a:gd name="T2" fmla="*/ 43 w 46"/>
                <a:gd name="T3" fmla="*/ 1 h 22"/>
                <a:gd name="T4" fmla="*/ 45 w 46"/>
                <a:gd name="T5" fmla="*/ 2 h 22"/>
                <a:gd name="T6" fmla="*/ 45 w 46"/>
                <a:gd name="T7" fmla="*/ 5 h 22"/>
                <a:gd name="T8" fmla="*/ 46 w 46"/>
                <a:gd name="T9" fmla="*/ 6 h 22"/>
                <a:gd name="T10" fmla="*/ 46 w 46"/>
                <a:gd name="T11" fmla="*/ 9 h 22"/>
                <a:gd name="T12" fmla="*/ 1 w 46"/>
                <a:gd name="T13" fmla="*/ 22 h 22"/>
                <a:gd name="T14" fmla="*/ 1 w 46"/>
                <a:gd name="T15" fmla="*/ 21 h 22"/>
                <a:gd name="T16" fmla="*/ 1 w 46"/>
                <a:gd name="T17" fmla="*/ 19 h 22"/>
                <a:gd name="T18" fmla="*/ 0 w 46"/>
                <a:gd name="T19" fmla="*/ 18 h 22"/>
                <a:gd name="T20" fmla="*/ 0 w 46"/>
                <a:gd name="T21" fmla="*/ 16 h 22"/>
                <a:gd name="T22" fmla="*/ 4 w 46"/>
                <a:gd name="T23" fmla="*/ 14 h 22"/>
                <a:gd name="T24" fmla="*/ 12 w 46"/>
                <a:gd name="T25" fmla="*/ 12 h 22"/>
                <a:gd name="T26" fmla="*/ 22 w 46"/>
                <a:gd name="T27" fmla="*/ 8 h 22"/>
                <a:gd name="T28" fmla="*/ 32 w 46"/>
                <a:gd name="T29" fmla="*/ 4 h 22"/>
                <a:gd name="T30" fmla="*/ 39 w 46"/>
                <a:gd name="T31" fmla="*/ 1 h 22"/>
                <a:gd name="T32" fmla="*/ 43 w 46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22">
                  <a:moveTo>
                    <a:pt x="43" y="0"/>
                  </a:moveTo>
                  <a:lnTo>
                    <a:pt x="43" y="1"/>
                  </a:lnTo>
                  <a:lnTo>
                    <a:pt x="45" y="2"/>
                  </a:lnTo>
                  <a:lnTo>
                    <a:pt x="45" y="5"/>
                  </a:lnTo>
                  <a:lnTo>
                    <a:pt x="46" y="6"/>
                  </a:lnTo>
                  <a:lnTo>
                    <a:pt x="46" y="9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4" y="14"/>
                  </a:lnTo>
                  <a:lnTo>
                    <a:pt x="12" y="12"/>
                  </a:lnTo>
                  <a:lnTo>
                    <a:pt x="22" y="8"/>
                  </a:lnTo>
                  <a:lnTo>
                    <a:pt x="32" y="4"/>
                  </a:lnTo>
                  <a:lnTo>
                    <a:pt x="39" y="1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9F0F0"/>
            </a:solidFill>
            <a:ln w="0">
              <a:solidFill>
                <a:srgbClr val="E9F0F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" name="Freeform 313"/>
            <p:cNvSpPr/>
            <p:nvPr/>
          </p:nvSpPr>
          <p:spPr bwMode="auto">
            <a:xfrm>
              <a:off x="3877398" y="4725988"/>
              <a:ext cx="79375" cy="39688"/>
            </a:xfrm>
            <a:custGeom>
              <a:avLst/>
              <a:gdLst>
                <a:gd name="T0" fmla="*/ 4 w 50"/>
                <a:gd name="T1" fmla="*/ 0 h 25"/>
                <a:gd name="T2" fmla="*/ 27 w 50"/>
                <a:gd name="T3" fmla="*/ 8 h 25"/>
                <a:gd name="T4" fmla="*/ 50 w 50"/>
                <a:gd name="T5" fmla="*/ 18 h 25"/>
                <a:gd name="T6" fmla="*/ 47 w 50"/>
                <a:gd name="T7" fmla="*/ 25 h 25"/>
                <a:gd name="T8" fmla="*/ 0 w 50"/>
                <a:gd name="T9" fmla="*/ 9 h 25"/>
                <a:gd name="T10" fmla="*/ 1 w 50"/>
                <a:gd name="T11" fmla="*/ 5 h 25"/>
                <a:gd name="T12" fmla="*/ 1 w 50"/>
                <a:gd name="T13" fmla="*/ 2 h 25"/>
                <a:gd name="T14" fmla="*/ 2 w 50"/>
                <a:gd name="T15" fmla="*/ 0 h 25"/>
                <a:gd name="T16" fmla="*/ 4 w 50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5">
                  <a:moveTo>
                    <a:pt x="4" y="0"/>
                  </a:moveTo>
                  <a:lnTo>
                    <a:pt x="27" y="8"/>
                  </a:lnTo>
                  <a:lnTo>
                    <a:pt x="50" y="18"/>
                  </a:lnTo>
                  <a:lnTo>
                    <a:pt x="47" y="25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E9F0F0"/>
            </a:solidFill>
            <a:ln w="0">
              <a:solidFill>
                <a:srgbClr val="E9F0F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7" name="Oval 32"/>
          <p:cNvSpPr/>
          <p:nvPr/>
        </p:nvSpPr>
        <p:spPr>
          <a:xfrm>
            <a:off x="1187961" y="4076885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8" name="Oval 34"/>
          <p:cNvSpPr/>
          <p:nvPr/>
        </p:nvSpPr>
        <p:spPr>
          <a:xfrm>
            <a:off x="1187961" y="4536224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9" name="Oval 36"/>
          <p:cNvSpPr/>
          <p:nvPr/>
        </p:nvSpPr>
        <p:spPr>
          <a:xfrm>
            <a:off x="1183948" y="4995563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0" name="Oval 38"/>
          <p:cNvSpPr/>
          <p:nvPr/>
        </p:nvSpPr>
        <p:spPr>
          <a:xfrm>
            <a:off x="1183948" y="5455532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1" name="Oval 39"/>
          <p:cNvSpPr/>
          <p:nvPr/>
        </p:nvSpPr>
        <p:spPr>
          <a:xfrm>
            <a:off x="7736874" y="2339935"/>
            <a:ext cx="732081" cy="732081"/>
          </a:xfrm>
          <a:prstGeom prst="ellipse">
            <a:avLst/>
          </a:prstGeom>
          <a:solidFill>
            <a:srgbClr val="A9A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2" name="Oval 40"/>
          <p:cNvSpPr/>
          <p:nvPr/>
        </p:nvSpPr>
        <p:spPr>
          <a:xfrm>
            <a:off x="7736874" y="3532765"/>
            <a:ext cx="732081" cy="73208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3" name="Oval 41"/>
          <p:cNvSpPr/>
          <p:nvPr/>
        </p:nvSpPr>
        <p:spPr>
          <a:xfrm>
            <a:off x="7736874" y="4723451"/>
            <a:ext cx="732081" cy="732081"/>
          </a:xfrm>
          <a:prstGeom prst="ellipse">
            <a:avLst/>
          </a:prstGeom>
          <a:solidFill>
            <a:srgbClr val="A9A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grpSp>
        <p:nvGrpSpPr>
          <p:cNvPr id="14" name="Group 499"/>
          <p:cNvGrpSpPr>
            <a:grpSpLocks noChangeAspect="1"/>
          </p:cNvGrpSpPr>
          <p:nvPr/>
        </p:nvGrpSpPr>
        <p:grpSpPr bwMode="auto">
          <a:xfrm>
            <a:off x="7941043" y="3746246"/>
            <a:ext cx="341420" cy="320567"/>
            <a:chOff x="991" y="2209"/>
            <a:chExt cx="2063" cy="1937"/>
          </a:xfrm>
          <a:solidFill>
            <a:schemeClr val="bg1"/>
          </a:solidFill>
        </p:grpSpPr>
        <p:sp>
          <p:nvSpPr>
            <p:cNvPr id="15" name="Freeform 501"/>
            <p:cNvSpPr/>
            <p:nvPr/>
          </p:nvSpPr>
          <p:spPr bwMode="auto">
            <a:xfrm>
              <a:off x="2582" y="3433"/>
              <a:ext cx="472" cy="507"/>
            </a:xfrm>
            <a:custGeom>
              <a:avLst/>
              <a:gdLst>
                <a:gd name="T0" fmla="*/ 439 w 945"/>
                <a:gd name="T1" fmla="*/ 0 h 1014"/>
                <a:gd name="T2" fmla="*/ 463 w 945"/>
                <a:gd name="T3" fmla="*/ 2 h 1014"/>
                <a:gd name="T4" fmla="*/ 485 w 945"/>
                <a:gd name="T5" fmla="*/ 9 h 1014"/>
                <a:gd name="T6" fmla="*/ 507 w 945"/>
                <a:gd name="T7" fmla="*/ 20 h 1014"/>
                <a:gd name="T8" fmla="*/ 526 w 945"/>
                <a:gd name="T9" fmla="*/ 35 h 1014"/>
                <a:gd name="T10" fmla="*/ 910 w 945"/>
                <a:gd name="T11" fmla="*/ 419 h 1014"/>
                <a:gd name="T12" fmla="*/ 927 w 945"/>
                <a:gd name="T13" fmla="*/ 442 h 1014"/>
                <a:gd name="T14" fmla="*/ 940 w 945"/>
                <a:gd name="T15" fmla="*/ 467 h 1014"/>
                <a:gd name="T16" fmla="*/ 945 w 945"/>
                <a:gd name="T17" fmla="*/ 493 h 1014"/>
                <a:gd name="T18" fmla="*/ 945 w 945"/>
                <a:gd name="T19" fmla="*/ 521 h 1014"/>
                <a:gd name="T20" fmla="*/ 940 w 945"/>
                <a:gd name="T21" fmla="*/ 547 h 1014"/>
                <a:gd name="T22" fmla="*/ 927 w 945"/>
                <a:gd name="T23" fmla="*/ 571 h 1014"/>
                <a:gd name="T24" fmla="*/ 910 w 945"/>
                <a:gd name="T25" fmla="*/ 593 h 1014"/>
                <a:gd name="T26" fmla="*/ 526 w 945"/>
                <a:gd name="T27" fmla="*/ 978 h 1014"/>
                <a:gd name="T28" fmla="*/ 507 w 945"/>
                <a:gd name="T29" fmla="*/ 994 h 1014"/>
                <a:gd name="T30" fmla="*/ 485 w 945"/>
                <a:gd name="T31" fmla="*/ 1005 h 1014"/>
                <a:gd name="T32" fmla="*/ 463 w 945"/>
                <a:gd name="T33" fmla="*/ 1011 h 1014"/>
                <a:gd name="T34" fmla="*/ 439 w 945"/>
                <a:gd name="T35" fmla="*/ 1014 h 1014"/>
                <a:gd name="T36" fmla="*/ 415 w 945"/>
                <a:gd name="T37" fmla="*/ 1011 h 1014"/>
                <a:gd name="T38" fmla="*/ 392 w 945"/>
                <a:gd name="T39" fmla="*/ 1005 h 1014"/>
                <a:gd name="T40" fmla="*/ 370 w 945"/>
                <a:gd name="T41" fmla="*/ 993 h 1014"/>
                <a:gd name="T42" fmla="*/ 351 w 945"/>
                <a:gd name="T43" fmla="*/ 978 h 1014"/>
                <a:gd name="T44" fmla="*/ 336 w 945"/>
                <a:gd name="T45" fmla="*/ 960 h 1014"/>
                <a:gd name="T46" fmla="*/ 325 w 945"/>
                <a:gd name="T47" fmla="*/ 939 h 1014"/>
                <a:gd name="T48" fmla="*/ 318 w 945"/>
                <a:gd name="T49" fmla="*/ 915 h 1014"/>
                <a:gd name="T50" fmla="*/ 315 w 945"/>
                <a:gd name="T51" fmla="*/ 891 h 1014"/>
                <a:gd name="T52" fmla="*/ 315 w 945"/>
                <a:gd name="T53" fmla="*/ 645 h 1014"/>
                <a:gd name="T54" fmla="*/ 0 w 945"/>
                <a:gd name="T55" fmla="*/ 645 h 1014"/>
                <a:gd name="T56" fmla="*/ 0 w 945"/>
                <a:gd name="T57" fmla="*/ 369 h 1014"/>
                <a:gd name="T58" fmla="*/ 315 w 945"/>
                <a:gd name="T59" fmla="*/ 369 h 1014"/>
                <a:gd name="T60" fmla="*/ 315 w 945"/>
                <a:gd name="T61" fmla="*/ 123 h 1014"/>
                <a:gd name="T62" fmla="*/ 318 w 945"/>
                <a:gd name="T63" fmla="*/ 98 h 1014"/>
                <a:gd name="T64" fmla="*/ 325 w 945"/>
                <a:gd name="T65" fmla="*/ 75 h 1014"/>
                <a:gd name="T66" fmla="*/ 336 w 945"/>
                <a:gd name="T67" fmla="*/ 54 h 1014"/>
                <a:gd name="T68" fmla="*/ 351 w 945"/>
                <a:gd name="T69" fmla="*/ 36 h 1014"/>
                <a:gd name="T70" fmla="*/ 370 w 945"/>
                <a:gd name="T71" fmla="*/ 20 h 1014"/>
                <a:gd name="T72" fmla="*/ 392 w 945"/>
                <a:gd name="T73" fmla="*/ 9 h 1014"/>
                <a:gd name="T74" fmla="*/ 415 w 945"/>
                <a:gd name="T75" fmla="*/ 2 h 1014"/>
                <a:gd name="T76" fmla="*/ 439 w 945"/>
                <a:gd name="T77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45" h="1014">
                  <a:moveTo>
                    <a:pt x="439" y="0"/>
                  </a:moveTo>
                  <a:lnTo>
                    <a:pt x="463" y="2"/>
                  </a:lnTo>
                  <a:lnTo>
                    <a:pt x="485" y="9"/>
                  </a:lnTo>
                  <a:lnTo>
                    <a:pt x="507" y="20"/>
                  </a:lnTo>
                  <a:lnTo>
                    <a:pt x="526" y="35"/>
                  </a:lnTo>
                  <a:lnTo>
                    <a:pt x="910" y="419"/>
                  </a:lnTo>
                  <a:lnTo>
                    <a:pt x="927" y="442"/>
                  </a:lnTo>
                  <a:lnTo>
                    <a:pt x="940" y="467"/>
                  </a:lnTo>
                  <a:lnTo>
                    <a:pt x="945" y="493"/>
                  </a:lnTo>
                  <a:lnTo>
                    <a:pt x="945" y="521"/>
                  </a:lnTo>
                  <a:lnTo>
                    <a:pt x="940" y="547"/>
                  </a:lnTo>
                  <a:lnTo>
                    <a:pt x="927" y="571"/>
                  </a:lnTo>
                  <a:lnTo>
                    <a:pt x="910" y="593"/>
                  </a:lnTo>
                  <a:lnTo>
                    <a:pt x="526" y="978"/>
                  </a:lnTo>
                  <a:lnTo>
                    <a:pt x="507" y="994"/>
                  </a:lnTo>
                  <a:lnTo>
                    <a:pt x="485" y="1005"/>
                  </a:lnTo>
                  <a:lnTo>
                    <a:pt x="463" y="1011"/>
                  </a:lnTo>
                  <a:lnTo>
                    <a:pt x="439" y="1014"/>
                  </a:lnTo>
                  <a:lnTo>
                    <a:pt x="415" y="1011"/>
                  </a:lnTo>
                  <a:lnTo>
                    <a:pt x="392" y="1005"/>
                  </a:lnTo>
                  <a:lnTo>
                    <a:pt x="370" y="993"/>
                  </a:lnTo>
                  <a:lnTo>
                    <a:pt x="351" y="978"/>
                  </a:lnTo>
                  <a:lnTo>
                    <a:pt x="336" y="960"/>
                  </a:lnTo>
                  <a:lnTo>
                    <a:pt x="325" y="939"/>
                  </a:lnTo>
                  <a:lnTo>
                    <a:pt x="318" y="915"/>
                  </a:lnTo>
                  <a:lnTo>
                    <a:pt x="315" y="891"/>
                  </a:lnTo>
                  <a:lnTo>
                    <a:pt x="315" y="645"/>
                  </a:lnTo>
                  <a:lnTo>
                    <a:pt x="0" y="645"/>
                  </a:lnTo>
                  <a:lnTo>
                    <a:pt x="0" y="369"/>
                  </a:lnTo>
                  <a:lnTo>
                    <a:pt x="315" y="369"/>
                  </a:lnTo>
                  <a:lnTo>
                    <a:pt x="315" y="123"/>
                  </a:lnTo>
                  <a:lnTo>
                    <a:pt x="318" y="98"/>
                  </a:lnTo>
                  <a:lnTo>
                    <a:pt x="325" y="75"/>
                  </a:lnTo>
                  <a:lnTo>
                    <a:pt x="336" y="54"/>
                  </a:lnTo>
                  <a:lnTo>
                    <a:pt x="351" y="36"/>
                  </a:lnTo>
                  <a:lnTo>
                    <a:pt x="370" y="20"/>
                  </a:lnTo>
                  <a:lnTo>
                    <a:pt x="392" y="9"/>
                  </a:lnTo>
                  <a:lnTo>
                    <a:pt x="415" y="2"/>
                  </a:lnTo>
                  <a:lnTo>
                    <a:pt x="43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6" name="Freeform 502"/>
            <p:cNvSpPr/>
            <p:nvPr/>
          </p:nvSpPr>
          <p:spPr bwMode="auto">
            <a:xfrm>
              <a:off x="992" y="2320"/>
              <a:ext cx="480" cy="508"/>
            </a:xfrm>
            <a:custGeom>
              <a:avLst/>
              <a:gdLst>
                <a:gd name="T0" fmla="*/ 506 w 961"/>
                <a:gd name="T1" fmla="*/ 0 h 1015"/>
                <a:gd name="T2" fmla="*/ 530 w 961"/>
                <a:gd name="T3" fmla="*/ 2 h 1015"/>
                <a:gd name="T4" fmla="*/ 554 w 961"/>
                <a:gd name="T5" fmla="*/ 10 h 1015"/>
                <a:gd name="T6" fmla="*/ 575 w 961"/>
                <a:gd name="T7" fmla="*/ 21 h 1015"/>
                <a:gd name="T8" fmla="*/ 594 w 961"/>
                <a:gd name="T9" fmla="*/ 36 h 1015"/>
                <a:gd name="T10" fmla="*/ 609 w 961"/>
                <a:gd name="T11" fmla="*/ 55 h 1015"/>
                <a:gd name="T12" fmla="*/ 620 w 961"/>
                <a:gd name="T13" fmla="*/ 76 h 1015"/>
                <a:gd name="T14" fmla="*/ 626 w 961"/>
                <a:gd name="T15" fmla="*/ 99 h 1015"/>
                <a:gd name="T16" fmla="*/ 629 w 961"/>
                <a:gd name="T17" fmla="*/ 124 h 1015"/>
                <a:gd name="T18" fmla="*/ 629 w 961"/>
                <a:gd name="T19" fmla="*/ 370 h 1015"/>
                <a:gd name="T20" fmla="*/ 961 w 961"/>
                <a:gd name="T21" fmla="*/ 370 h 1015"/>
                <a:gd name="T22" fmla="*/ 961 w 961"/>
                <a:gd name="T23" fmla="*/ 646 h 1015"/>
                <a:gd name="T24" fmla="*/ 629 w 961"/>
                <a:gd name="T25" fmla="*/ 646 h 1015"/>
                <a:gd name="T26" fmla="*/ 629 w 961"/>
                <a:gd name="T27" fmla="*/ 892 h 1015"/>
                <a:gd name="T28" fmla="*/ 626 w 961"/>
                <a:gd name="T29" fmla="*/ 921 h 1015"/>
                <a:gd name="T30" fmla="*/ 616 w 961"/>
                <a:gd name="T31" fmla="*/ 949 h 1015"/>
                <a:gd name="T32" fmla="*/ 600 w 961"/>
                <a:gd name="T33" fmla="*/ 973 h 1015"/>
                <a:gd name="T34" fmla="*/ 579 w 961"/>
                <a:gd name="T35" fmla="*/ 991 h 1015"/>
                <a:gd name="T36" fmla="*/ 554 w 961"/>
                <a:gd name="T37" fmla="*/ 1006 h 1015"/>
                <a:gd name="T38" fmla="*/ 530 w 961"/>
                <a:gd name="T39" fmla="*/ 1013 h 1015"/>
                <a:gd name="T40" fmla="*/ 506 w 961"/>
                <a:gd name="T41" fmla="*/ 1015 h 1015"/>
                <a:gd name="T42" fmla="*/ 482 w 961"/>
                <a:gd name="T43" fmla="*/ 1013 h 1015"/>
                <a:gd name="T44" fmla="*/ 460 w 961"/>
                <a:gd name="T45" fmla="*/ 1006 h 1015"/>
                <a:gd name="T46" fmla="*/ 438 w 961"/>
                <a:gd name="T47" fmla="*/ 995 h 1015"/>
                <a:gd name="T48" fmla="*/ 420 w 961"/>
                <a:gd name="T49" fmla="*/ 979 h 1015"/>
                <a:gd name="T50" fmla="*/ 35 w 961"/>
                <a:gd name="T51" fmla="*/ 594 h 1015"/>
                <a:gd name="T52" fmla="*/ 18 w 961"/>
                <a:gd name="T53" fmla="*/ 572 h 1015"/>
                <a:gd name="T54" fmla="*/ 5 w 961"/>
                <a:gd name="T55" fmla="*/ 548 h 1015"/>
                <a:gd name="T56" fmla="*/ 0 w 961"/>
                <a:gd name="T57" fmla="*/ 521 h 1015"/>
                <a:gd name="T58" fmla="*/ 0 w 961"/>
                <a:gd name="T59" fmla="*/ 494 h 1015"/>
                <a:gd name="T60" fmla="*/ 5 w 961"/>
                <a:gd name="T61" fmla="*/ 468 h 1015"/>
                <a:gd name="T62" fmla="*/ 18 w 961"/>
                <a:gd name="T63" fmla="*/ 443 h 1015"/>
                <a:gd name="T64" fmla="*/ 35 w 961"/>
                <a:gd name="T65" fmla="*/ 420 h 1015"/>
                <a:gd name="T66" fmla="*/ 420 w 961"/>
                <a:gd name="T67" fmla="*/ 36 h 1015"/>
                <a:gd name="T68" fmla="*/ 438 w 961"/>
                <a:gd name="T69" fmla="*/ 21 h 1015"/>
                <a:gd name="T70" fmla="*/ 460 w 961"/>
                <a:gd name="T71" fmla="*/ 10 h 1015"/>
                <a:gd name="T72" fmla="*/ 482 w 961"/>
                <a:gd name="T73" fmla="*/ 2 h 1015"/>
                <a:gd name="T74" fmla="*/ 506 w 961"/>
                <a:gd name="T75" fmla="*/ 0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61" h="1015">
                  <a:moveTo>
                    <a:pt x="506" y="0"/>
                  </a:moveTo>
                  <a:lnTo>
                    <a:pt x="530" y="2"/>
                  </a:lnTo>
                  <a:lnTo>
                    <a:pt x="554" y="10"/>
                  </a:lnTo>
                  <a:lnTo>
                    <a:pt x="575" y="21"/>
                  </a:lnTo>
                  <a:lnTo>
                    <a:pt x="594" y="36"/>
                  </a:lnTo>
                  <a:lnTo>
                    <a:pt x="609" y="55"/>
                  </a:lnTo>
                  <a:lnTo>
                    <a:pt x="620" y="76"/>
                  </a:lnTo>
                  <a:lnTo>
                    <a:pt x="626" y="99"/>
                  </a:lnTo>
                  <a:lnTo>
                    <a:pt x="629" y="124"/>
                  </a:lnTo>
                  <a:lnTo>
                    <a:pt x="629" y="370"/>
                  </a:lnTo>
                  <a:lnTo>
                    <a:pt x="961" y="370"/>
                  </a:lnTo>
                  <a:lnTo>
                    <a:pt x="961" y="646"/>
                  </a:lnTo>
                  <a:lnTo>
                    <a:pt x="629" y="646"/>
                  </a:lnTo>
                  <a:lnTo>
                    <a:pt x="629" y="892"/>
                  </a:lnTo>
                  <a:lnTo>
                    <a:pt x="626" y="921"/>
                  </a:lnTo>
                  <a:lnTo>
                    <a:pt x="616" y="949"/>
                  </a:lnTo>
                  <a:lnTo>
                    <a:pt x="600" y="973"/>
                  </a:lnTo>
                  <a:lnTo>
                    <a:pt x="579" y="991"/>
                  </a:lnTo>
                  <a:lnTo>
                    <a:pt x="554" y="1006"/>
                  </a:lnTo>
                  <a:lnTo>
                    <a:pt x="530" y="1013"/>
                  </a:lnTo>
                  <a:lnTo>
                    <a:pt x="506" y="1015"/>
                  </a:lnTo>
                  <a:lnTo>
                    <a:pt x="482" y="1013"/>
                  </a:lnTo>
                  <a:lnTo>
                    <a:pt x="460" y="1006"/>
                  </a:lnTo>
                  <a:lnTo>
                    <a:pt x="438" y="995"/>
                  </a:lnTo>
                  <a:lnTo>
                    <a:pt x="420" y="979"/>
                  </a:lnTo>
                  <a:lnTo>
                    <a:pt x="35" y="594"/>
                  </a:lnTo>
                  <a:lnTo>
                    <a:pt x="18" y="572"/>
                  </a:lnTo>
                  <a:lnTo>
                    <a:pt x="5" y="548"/>
                  </a:lnTo>
                  <a:lnTo>
                    <a:pt x="0" y="521"/>
                  </a:lnTo>
                  <a:lnTo>
                    <a:pt x="0" y="494"/>
                  </a:lnTo>
                  <a:lnTo>
                    <a:pt x="5" y="468"/>
                  </a:lnTo>
                  <a:lnTo>
                    <a:pt x="18" y="443"/>
                  </a:lnTo>
                  <a:lnTo>
                    <a:pt x="35" y="420"/>
                  </a:lnTo>
                  <a:lnTo>
                    <a:pt x="420" y="36"/>
                  </a:lnTo>
                  <a:lnTo>
                    <a:pt x="438" y="21"/>
                  </a:lnTo>
                  <a:lnTo>
                    <a:pt x="460" y="10"/>
                  </a:lnTo>
                  <a:lnTo>
                    <a:pt x="482" y="2"/>
                  </a:lnTo>
                  <a:lnTo>
                    <a:pt x="5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7" name="Freeform 503"/>
            <p:cNvSpPr/>
            <p:nvPr/>
          </p:nvSpPr>
          <p:spPr bwMode="auto">
            <a:xfrm>
              <a:off x="1610" y="2209"/>
              <a:ext cx="1237" cy="961"/>
            </a:xfrm>
            <a:custGeom>
              <a:avLst/>
              <a:gdLst>
                <a:gd name="T0" fmla="*/ 163 w 2476"/>
                <a:gd name="T1" fmla="*/ 0 h 1923"/>
                <a:gd name="T2" fmla="*/ 849 w 2476"/>
                <a:gd name="T3" fmla="*/ 0 h 1923"/>
                <a:gd name="T4" fmla="*/ 882 w 2476"/>
                <a:gd name="T5" fmla="*/ 3 h 1923"/>
                <a:gd name="T6" fmla="*/ 912 w 2476"/>
                <a:gd name="T7" fmla="*/ 13 h 1923"/>
                <a:gd name="T8" fmla="*/ 939 w 2476"/>
                <a:gd name="T9" fmla="*/ 28 h 1923"/>
                <a:gd name="T10" fmla="*/ 964 w 2476"/>
                <a:gd name="T11" fmla="*/ 48 h 1923"/>
                <a:gd name="T12" fmla="*/ 984 w 2476"/>
                <a:gd name="T13" fmla="*/ 71 h 1923"/>
                <a:gd name="T14" fmla="*/ 998 w 2476"/>
                <a:gd name="T15" fmla="*/ 99 h 1923"/>
                <a:gd name="T16" fmla="*/ 1008 w 2476"/>
                <a:gd name="T17" fmla="*/ 129 h 1923"/>
                <a:gd name="T18" fmla="*/ 1012 w 2476"/>
                <a:gd name="T19" fmla="*/ 161 h 1923"/>
                <a:gd name="T20" fmla="*/ 1012 w 2476"/>
                <a:gd name="T21" fmla="*/ 363 h 1923"/>
                <a:gd name="T22" fmla="*/ 1014 w 2476"/>
                <a:gd name="T23" fmla="*/ 376 h 1923"/>
                <a:gd name="T24" fmla="*/ 1023 w 2476"/>
                <a:gd name="T25" fmla="*/ 383 h 1923"/>
                <a:gd name="T26" fmla="*/ 1034 w 2476"/>
                <a:gd name="T27" fmla="*/ 387 h 1923"/>
                <a:gd name="T28" fmla="*/ 2314 w 2476"/>
                <a:gd name="T29" fmla="*/ 387 h 1923"/>
                <a:gd name="T30" fmla="*/ 2347 w 2476"/>
                <a:gd name="T31" fmla="*/ 389 h 1923"/>
                <a:gd name="T32" fmla="*/ 2377 w 2476"/>
                <a:gd name="T33" fmla="*/ 399 h 1923"/>
                <a:gd name="T34" fmla="*/ 2404 w 2476"/>
                <a:gd name="T35" fmla="*/ 414 h 1923"/>
                <a:gd name="T36" fmla="*/ 2428 w 2476"/>
                <a:gd name="T37" fmla="*/ 434 h 1923"/>
                <a:gd name="T38" fmla="*/ 2448 w 2476"/>
                <a:gd name="T39" fmla="*/ 458 h 1923"/>
                <a:gd name="T40" fmla="*/ 2463 w 2476"/>
                <a:gd name="T41" fmla="*/ 486 h 1923"/>
                <a:gd name="T42" fmla="*/ 2473 w 2476"/>
                <a:gd name="T43" fmla="*/ 516 h 1923"/>
                <a:gd name="T44" fmla="*/ 2476 w 2476"/>
                <a:gd name="T45" fmla="*/ 548 h 1923"/>
                <a:gd name="T46" fmla="*/ 2476 w 2476"/>
                <a:gd name="T47" fmla="*/ 1760 h 1923"/>
                <a:gd name="T48" fmla="*/ 2473 w 2476"/>
                <a:gd name="T49" fmla="*/ 1793 h 1923"/>
                <a:gd name="T50" fmla="*/ 2463 w 2476"/>
                <a:gd name="T51" fmla="*/ 1824 h 1923"/>
                <a:gd name="T52" fmla="*/ 2448 w 2476"/>
                <a:gd name="T53" fmla="*/ 1851 h 1923"/>
                <a:gd name="T54" fmla="*/ 2428 w 2476"/>
                <a:gd name="T55" fmla="*/ 1875 h 1923"/>
                <a:gd name="T56" fmla="*/ 2404 w 2476"/>
                <a:gd name="T57" fmla="*/ 1895 h 1923"/>
                <a:gd name="T58" fmla="*/ 2377 w 2476"/>
                <a:gd name="T59" fmla="*/ 1910 h 1923"/>
                <a:gd name="T60" fmla="*/ 2347 w 2476"/>
                <a:gd name="T61" fmla="*/ 1919 h 1923"/>
                <a:gd name="T62" fmla="*/ 2314 w 2476"/>
                <a:gd name="T63" fmla="*/ 1923 h 1923"/>
                <a:gd name="T64" fmla="*/ 1794 w 2476"/>
                <a:gd name="T65" fmla="*/ 1923 h 1923"/>
                <a:gd name="T66" fmla="*/ 1757 w 2476"/>
                <a:gd name="T67" fmla="*/ 1892 h 1923"/>
                <a:gd name="T68" fmla="*/ 1717 w 2476"/>
                <a:gd name="T69" fmla="*/ 1864 h 1923"/>
                <a:gd name="T70" fmla="*/ 1673 w 2476"/>
                <a:gd name="T71" fmla="*/ 1840 h 1923"/>
                <a:gd name="T72" fmla="*/ 1628 w 2476"/>
                <a:gd name="T73" fmla="*/ 1821 h 1923"/>
                <a:gd name="T74" fmla="*/ 1579 w 2476"/>
                <a:gd name="T75" fmla="*/ 1808 h 1923"/>
                <a:gd name="T76" fmla="*/ 1529 w 2476"/>
                <a:gd name="T77" fmla="*/ 1800 h 1923"/>
                <a:gd name="T78" fmla="*/ 1478 w 2476"/>
                <a:gd name="T79" fmla="*/ 1796 h 1923"/>
                <a:gd name="T80" fmla="*/ 225 w 2476"/>
                <a:gd name="T81" fmla="*/ 1796 h 1923"/>
                <a:gd name="T82" fmla="*/ 220 w 2476"/>
                <a:gd name="T83" fmla="*/ 1744 h 1923"/>
                <a:gd name="T84" fmla="*/ 210 w 2476"/>
                <a:gd name="T85" fmla="*/ 1691 h 1923"/>
                <a:gd name="T86" fmla="*/ 194 w 2476"/>
                <a:gd name="T87" fmla="*/ 1642 h 1923"/>
                <a:gd name="T88" fmla="*/ 173 w 2476"/>
                <a:gd name="T89" fmla="*/ 1596 h 1923"/>
                <a:gd name="T90" fmla="*/ 147 w 2476"/>
                <a:gd name="T91" fmla="*/ 1552 h 1923"/>
                <a:gd name="T92" fmla="*/ 117 w 2476"/>
                <a:gd name="T93" fmla="*/ 1511 h 1923"/>
                <a:gd name="T94" fmla="*/ 81 w 2476"/>
                <a:gd name="T95" fmla="*/ 1475 h 1923"/>
                <a:gd name="T96" fmla="*/ 43 w 2476"/>
                <a:gd name="T97" fmla="*/ 1441 h 1923"/>
                <a:gd name="T98" fmla="*/ 0 w 2476"/>
                <a:gd name="T99" fmla="*/ 1412 h 1923"/>
                <a:gd name="T100" fmla="*/ 0 w 2476"/>
                <a:gd name="T101" fmla="*/ 161 h 1923"/>
                <a:gd name="T102" fmla="*/ 4 w 2476"/>
                <a:gd name="T103" fmla="*/ 129 h 1923"/>
                <a:gd name="T104" fmla="*/ 14 w 2476"/>
                <a:gd name="T105" fmla="*/ 99 h 1923"/>
                <a:gd name="T106" fmla="*/ 29 w 2476"/>
                <a:gd name="T107" fmla="*/ 71 h 1923"/>
                <a:gd name="T108" fmla="*/ 48 w 2476"/>
                <a:gd name="T109" fmla="*/ 48 h 1923"/>
                <a:gd name="T110" fmla="*/ 73 w 2476"/>
                <a:gd name="T111" fmla="*/ 28 h 1923"/>
                <a:gd name="T112" fmla="*/ 100 w 2476"/>
                <a:gd name="T113" fmla="*/ 13 h 1923"/>
                <a:gd name="T114" fmla="*/ 130 w 2476"/>
                <a:gd name="T115" fmla="*/ 3 h 1923"/>
                <a:gd name="T116" fmla="*/ 163 w 2476"/>
                <a:gd name="T117" fmla="*/ 0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76" h="1923">
                  <a:moveTo>
                    <a:pt x="163" y="0"/>
                  </a:moveTo>
                  <a:lnTo>
                    <a:pt x="849" y="0"/>
                  </a:lnTo>
                  <a:lnTo>
                    <a:pt x="882" y="3"/>
                  </a:lnTo>
                  <a:lnTo>
                    <a:pt x="912" y="13"/>
                  </a:lnTo>
                  <a:lnTo>
                    <a:pt x="939" y="28"/>
                  </a:lnTo>
                  <a:lnTo>
                    <a:pt x="964" y="48"/>
                  </a:lnTo>
                  <a:lnTo>
                    <a:pt x="984" y="71"/>
                  </a:lnTo>
                  <a:lnTo>
                    <a:pt x="998" y="99"/>
                  </a:lnTo>
                  <a:lnTo>
                    <a:pt x="1008" y="129"/>
                  </a:lnTo>
                  <a:lnTo>
                    <a:pt x="1012" y="161"/>
                  </a:lnTo>
                  <a:lnTo>
                    <a:pt x="1012" y="363"/>
                  </a:lnTo>
                  <a:lnTo>
                    <a:pt x="1014" y="376"/>
                  </a:lnTo>
                  <a:lnTo>
                    <a:pt x="1023" y="383"/>
                  </a:lnTo>
                  <a:lnTo>
                    <a:pt x="1034" y="387"/>
                  </a:lnTo>
                  <a:lnTo>
                    <a:pt x="2314" y="387"/>
                  </a:lnTo>
                  <a:lnTo>
                    <a:pt x="2347" y="389"/>
                  </a:lnTo>
                  <a:lnTo>
                    <a:pt x="2377" y="399"/>
                  </a:lnTo>
                  <a:lnTo>
                    <a:pt x="2404" y="414"/>
                  </a:lnTo>
                  <a:lnTo>
                    <a:pt x="2428" y="434"/>
                  </a:lnTo>
                  <a:lnTo>
                    <a:pt x="2448" y="458"/>
                  </a:lnTo>
                  <a:lnTo>
                    <a:pt x="2463" y="486"/>
                  </a:lnTo>
                  <a:lnTo>
                    <a:pt x="2473" y="516"/>
                  </a:lnTo>
                  <a:lnTo>
                    <a:pt x="2476" y="548"/>
                  </a:lnTo>
                  <a:lnTo>
                    <a:pt x="2476" y="1760"/>
                  </a:lnTo>
                  <a:lnTo>
                    <a:pt x="2473" y="1793"/>
                  </a:lnTo>
                  <a:lnTo>
                    <a:pt x="2463" y="1824"/>
                  </a:lnTo>
                  <a:lnTo>
                    <a:pt x="2448" y="1851"/>
                  </a:lnTo>
                  <a:lnTo>
                    <a:pt x="2428" y="1875"/>
                  </a:lnTo>
                  <a:lnTo>
                    <a:pt x="2404" y="1895"/>
                  </a:lnTo>
                  <a:lnTo>
                    <a:pt x="2377" y="1910"/>
                  </a:lnTo>
                  <a:lnTo>
                    <a:pt x="2347" y="1919"/>
                  </a:lnTo>
                  <a:lnTo>
                    <a:pt x="2314" y="1923"/>
                  </a:lnTo>
                  <a:lnTo>
                    <a:pt x="1794" y="1923"/>
                  </a:lnTo>
                  <a:lnTo>
                    <a:pt x="1757" y="1892"/>
                  </a:lnTo>
                  <a:lnTo>
                    <a:pt x="1717" y="1864"/>
                  </a:lnTo>
                  <a:lnTo>
                    <a:pt x="1673" y="1840"/>
                  </a:lnTo>
                  <a:lnTo>
                    <a:pt x="1628" y="1821"/>
                  </a:lnTo>
                  <a:lnTo>
                    <a:pt x="1579" y="1808"/>
                  </a:lnTo>
                  <a:lnTo>
                    <a:pt x="1529" y="1800"/>
                  </a:lnTo>
                  <a:lnTo>
                    <a:pt x="1478" y="1796"/>
                  </a:lnTo>
                  <a:lnTo>
                    <a:pt x="225" y="1796"/>
                  </a:lnTo>
                  <a:lnTo>
                    <a:pt x="220" y="1744"/>
                  </a:lnTo>
                  <a:lnTo>
                    <a:pt x="210" y="1691"/>
                  </a:lnTo>
                  <a:lnTo>
                    <a:pt x="194" y="1642"/>
                  </a:lnTo>
                  <a:lnTo>
                    <a:pt x="173" y="1596"/>
                  </a:lnTo>
                  <a:lnTo>
                    <a:pt x="147" y="1552"/>
                  </a:lnTo>
                  <a:lnTo>
                    <a:pt x="117" y="1511"/>
                  </a:lnTo>
                  <a:lnTo>
                    <a:pt x="81" y="1475"/>
                  </a:lnTo>
                  <a:lnTo>
                    <a:pt x="43" y="1441"/>
                  </a:lnTo>
                  <a:lnTo>
                    <a:pt x="0" y="1412"/>
                  </a:lnTo>
                  <a:lnTo>
                    <a:pt x="0" y="161"/>
                  </a:lnTo>
                  <a:lnTo>
                    <a:pt x="4" y="129"/>
                  </a:lnTo>
                  <a:lnTo>
                    <a:pt x="14" y="99"/>
                  </a:lnTo>
                  <a:lnTo>
                    <a:pt x="29" y="71"/>
                  </a:lnTo>
                  <a:lnTo>
                    <a:pt x="48" y="48"/>
                  </a:lnTo>
                  <a:lnTo>
                    <a:pt x="73" y="28"/>
                  </a:lnTo>
                  <a:lnTo>
                    <a:pt x="100" y="13"/>
                  </a:lnTo>
                  <a:lnTo>
                    <a:pt x="130" y="3"/>
                  </a:lnTo>
                  <a:lnTo>
                    <a:pt x="1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8" name="Freeform 504"/>
            <p:cNvSpPr/>
            <p:nvPr/>
          </p:nvSpPr>
          <p:spPr bwMode="auto">
            <a:xfrm>
              <a:off x="991" y="3018"/>
              <a:ext cx="1452" cy="1128"/>
            </a:xfrm>
            <a:custGeom>
              <a:avLst/>
              <a:gdLst>
                <a:gd name="T0" fmla="*/ 190 w 2905"/>
                <a:gd name="T1" fmla="*/ 0 h 2257"/>
                <a:gd name="T2" fmla="*/ 995 w 2905"/>
                <a:gd name="T3" fmla="*/ 0 h 2257"/>
                <a:gd name="T4" fmla="*/ 1034 w 2905"/>
                <a:gd name="T5" fmla="*/ 3 h 2257"/>
                <a:gd name="T6" fmla="*/ 1069 w 2905"/>
                <a:gd name="T7" fmla="*/ 15 h 2257"/>
                <a:gd name="T8" fmla="*/ 1102 w 2905"/>
                <a:gd name="T9" fmla="*/ 32 h 2257"/>
                <a:gd name="T10" fmla="*/ 1131 w 2905"/>
                <a:gd name="T11" fmla="*/ 56 h 2257"/>
                <a:gd name="T12" fmla="*/ 1153 w 2905"/>
                <a:gd name="T13" fmla="*/ 84 h 2257"/>
                <a:gd name="T14" fmla="*/ 1171 w 2905"/>
                <a:gd name="T15" fmla="*/ 116 h 2257"/>
                <a:gd name="T16" fmla="*/ 1182 w 2905"/>
                <a:gd name="T17" fmla="*/ 152 h 2257"/>
                <a:gd name="T18" fmla="*/ 1186 w 2905"/>
                <a:gd name="T19" fmla="*/ 190 h 2257"/>
                <a:gd name="T20" fmla="*/ 1186 w 2905"/>
                <a:gd name="T21" fmla="*/ 427 h 2257"/>
                <a:gd name="T22" fmla="*/ 1190 w 2905"/>
                <a:gd name="T23" fmla="*/ 440 h 2257"/>
                <a:gd name="T24" fmla="*/ 1200 w 2905"/>
                <a:gd name="T25" fmla="*/ 450 h 2257"/>
                <a:gd name="T26" fmla="*/ 1213 w 2905"/>
                <a:gd name="T27" fmla="*/ 454 h 2257"/>
                <a:gd name="T28" fmla="*/ 2715 w 2905"/>
                <a:gd name="T29" fmla="*/ 454 h 2257"/>
                <a:gd name="T30" fmla="*/ 2753 w 2905"/>
                <a:gd name="T31" fmla="*/ 458 h 2257"/>
                <a:gd name="T32" fmla="*/ 2788 w 2905"/>
                <a:gd name="T33" fmla="*/ 469 h 2257"/>
                <a:gd name="T34" fmla="*/ 2821 w 2905"/>
                <a:gd name="T35" fmla="*/ 487 h 2257"/>
                <a:gd name="T36" fmla="*/ 2850 w 2905"/>
                <a:gd name="T37" fmla="*/ 509 h 2257"/>
                <a:gd name="T38" fmla="*/ 2872 w 2905"/>
                <a:gd name="T39" fmla="*/ 538 h 2257"/>
                <a:gd name="T40" fmla="*/ 2890 w 2905"/>
                <a:gd name="T41" fmla="*/ 570 h 2257"/>
                <a:gd name="T42" fmla="*/ 2901 w 2905"/>
                <a:gd name="T43" fmla="*/ 606 h 2257"/>
                <a:gd name="T44" fmla="*/ 2905 w 2905"/>
                <a:gd name="T45" fmla="*/ 644 h 2257"/>
                <a:gd name="T46" fmla="*/ 2905 w 2905"/>
                <a:gd name="T47" fmla="*/ 2066 h 2257"/>
                <a:gd name="T48" fmla="*/ 2901 w 2905"/>
                <a:gd name="T49" fmla="*/ 2105 h 2257"/>
                <a:gd name="T50" fmla="*/ 2890 w 2905"/>
                <a:gd name="T51" fmla="*/ 2140 h 2257"/>
                <a:gd name="T52" fmla="*/ 2872 w 2905"/>
                <a:gd name="T53" fmla="*/ 2173 h 2257"/>
                <a:gd name="T54" fmla="*/ 2850 w 2905"/>
                <a:gd name="T55" fmla="*/ 2202 h 2257"/>
                <a:gd name="T56" fmla="*/ 2821 w 2905"/>
                <a:gd name="T57" fmla="*/ 2224 h 2257"/>
                <a:gd name="T58" fmla="*/ 2788 w 2905"/>
                <a:gd name="T59" fmla="*/ 2242 h 2257"/>
                <a:gd name="T60" fmla="*/ 2753 w 2905"/>
                <a:gd name="T61" fmla="*/ 2253 h 2257"/>
                <a:gd name="T62" fmla="*/ 2715 w 2905"/>
                <a:gd name="T63" fmla="*/ 2257 h 2257"/>
                <a:gd name="T64" fmla="*/ 190 w 2905"/>
                <a:gd name="T65" fmla="*/ 2257 h 2257"/>
                <a:gd name="T66" fmla="*/ 153 w 2905"/>
                <a:gd name="T67" fmla="*/ 2253 h 2257"/>
                <a:gd name="T68" fmla="*/ 116 w 2905"/>
                <a:gd name="T69" fmla="*/ 2242 h 2257"/>
                <a:gd name="T70" fmla="*/ 84 w 2905"/>
                <a:gd name="T71" fmla="*/ 2224 h 2257"/>
                <a:gd name="T72" fmla="*/ 56 w 2905"/>
                <a:gd name="T73" fmla="*/ 2202 h 2257"/>
                <a:gd name="T74" fmla="*/ 33 w 2905"/>
                <a:gd name="T75" fmla="*/ 2173 h 2257"/>
                <a:gd name="T76" fmla="*/ 15 w 2905"/>
                <a:gd name="T77" fmla="*/ 2140 h 2257"/>
                <a:gd name="T78" fmla="*/ 4 w 2905"/>
                <a:gd name="T79" fmla="*/ 2105 h 2257"/>
                <a:gd name="T80" fmla="*/ 0 w 2905"/>
                <a:gd name="T81" fmla="*/ 2066 h 2257"/>
                <a:gd name="T82" fmla="*/ 0 w 2905"/>
                <a:gd name="T83" fmla="*/ 190 h 2257"/>
                <a:gd name="T84" fmla="*/ 4 w 2905"/>
                <a:gd name="T85" fmla="*/ 152 h 2257"/>
                <a:gd name="T86" fmla="*/ 15 w 2905"/>
                <a:gd name="T87" fmla="*/ 116 h 2257"/>
                <a:gd name="T88" fmla="*/ 33 w 2905"/>
                <a:gd name="T89" fmla="*/ 84 h 2257"/>
                <a:gd name="T90" fmla="*/ 56 w 2905"/>
                <a:gd name="T91" fmla="*/ 56 h 2257"/>
                <a:gd name="T92" fmla="*/ 84 w 2905"/>
                <a:gd name="T93" fmla="*/ 32 h 2257"/>
                <a:gd name="T94" fmla="*/ 116 w 2905"/>
                <a:gd name="T95" fmla="*/ 15 h 2257"/>
                <a:gd name="T96" fmla="*/ 153 w 2905"/>
                <a:gd name="T97" fmla="*/ 3 h 2257"/>
                <a:gd name="T98" fmla="*/ 190 w 2905"/>
                <a:gd name="T99" fmla="*/ 0 h 2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05" h="2257">
                  <a:moveTo>
                    <a:pt x="190" y="0"/>
                  </a:moveTo>
                  <a:lnTo>
                    <a:pt x="995" y="0"/>
                  </a:lnTo>
                  <a:lnTo>
                    <a:pt x="1034" y="3"/>
                  </a:lnTo>
                  <a:lnTo>
                    <a:pt x="1069" y="15"/>
                  </a:lnTo>
                  <a:lnTo>
                    <a:pt x="1102" y="32"/>
                  </a:lnTo>
                  <a:lnTo>
                    <a:pt x="1131" y="56"/>
                  </a:lnTo>
                  <a:lnTo>
                    <a:pt x="1153" y="84"/>
                  </a:lnTo>
                  <a:lnTo>
                    <a:pt x="1171" y="116"/>
                  </a:lnTo>
                  <a:lnTo>
                    <a:pt x="1182" y="152"/>
                  </a:lnTo>
                  <a:lnTo>
                    <a:pt x="1186" y="190"/>
                  </a:lnTo>
                  <a:lnTo>
                    <a:pt x="1186" y="427"/>
                  </a:lnTo>
                  <a:lnTo>
                    <a:pt x="1190" y="440"/>
                  </a:lnTo>
                  <a:lnTo>
                    <a:pt x="1200" y="450"/>
                  </a:lnTo>
                  <a:lnTo>
                    <a:pt x="1213" y="454"/>
                  </a:lnTo>
                  <a:lnTo>
                    <a:pt x="2715" y="454"/>
                  </a:lnTo>
                  <a:lnTo>
                    <a:pt x="2753" y="458"/>
                  </a:lnTo>
                  <a:lnTo>
                    <a:pt x="2788" y="469"/>
                  </a:lnTo>
                  <a:lnTo>
                    <a:pt x="2821" y="487"/>
                  </a:lnTo>
                  <a:lnTo>
                    <a:pt x="2850" y="509"/>
                  </a:lnTo>
                  <a:lnTo>
                    <a:pt x="2872" y="538"/>
                  </a:lnTo>
                  <a:lnTo>
                    <a:pt x="2890" y="570"/>
                  </a:lnTo>
                  <a:lnTo>
                    <a:pt x="2901" y="606"/>
                  </a:lnTo>
                  <a:lnTo>
                    <a:pt x="2905" y="644"/>
                  </a:lnTo>
                  <a:lnTo>
                    <a:pt x="2905" y="2066"/>
                  </a:lnTo>
                  <a:lnTo>
                    <a:pt x="2901" y="2105"/>
                  </a:lnTo>
                  <a:lnTo>
                    <a:pt x="2890" y="2140"/>
                  </a:lnTo>
                  <a:lnTo>
                    <a:pt x="2872" y="2173"/>
                  </a:lnTo>
                  <a:lnTo>
                    <a:pt x="2850" y="2202"/>
                  </a:lnTo>
                  <a:lnTo>
                    <a:pt x="2821" y="2224"/>
                  </a:lnTo>
                  <a:lnTo>
                    <a:pt x="2788" y="2242"/>
                  </a:lnTo>
                  <a:lnTo>
                    <a:pt x="2753" y="2253"/>
                  </a:lnTo>
                  <a:lnTo>
                    <a:pt x="2715" y="2257"/>
                  </a:lnTo>
                  <a:lnTo>
                    <a:pt x="190" y="2257"/>
                  </a:lnTo>
                  <a:lnTo>
                    <a:pt x="153" y="2253"/>
                  </a:lnTo>
                  <a:lnTo>
                    <a:pt x="116" y="2242"/>
                  </a:lnTo>
                  <a:lnTo>
                    <a:pt x="84" y="2224"/>
                  </a:lnTo>
                  <a:lnTo>
                    <a:pt x="56" y="2202"/>
                  </a:lnTo>
                  <a:lnTo>
                    <a:pt x="33" y="2173"/>
                  </a:lnTo>
                  <a:lnTo>
                    <a:pt x="15" y="2140"/>
                  </a:lnTo>
                  <a:lnTo>
                    <a:pt x="4" y="2105"/>
                  </a:lnTo>
                  <a:lnTo>
                    <a:pt x="0" y="2066"/>
                  </a:lnTo>
                  <a:lnTo>
                    <a:pt x="0" y="190"/>
                  </a:lnTo>
                  <a:lnTo>
                    <a:pt x="4" y="152"/>
                  </a:lnTo>
                  <a:lnTo>
                    <a:pt x="15" y="116"/>
                  </a:lnTo>
                  <a:lnTo>
                    <a:pt x="33" y="84"/>
                  </a:lnTo>
                  <a:lnTo>
                    <a:pt x="56" y="56"/>
                  </a:lnTo>
                  <a:lnTo>
                    <a:pt x="84" y="32"/>
                  </a:lnTo>
                  <a:lnTo>
                    <a:pt x="116" y="15"/>
                  </a:lnTo>
                  <a:lnTo>
                    <a:pt x="153" y="3"/>
                  </a:lnTo>
                  <a:lnTo>
                    <a:pt x="19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19" name="Group 547"/>
          <p:cNvGrpSpPr>
            <a:grpSpLocks noChangeAspect="1"/>
          </p:cNvGrpSpPr>
          <p:nvPr/>
        </p:nvGrpSpPr>
        <p:grpSpPr bwMode="auto">
          <a:xfrm>
            <a:off x="7919635" y="4899915"/>
            <a:ext cx="386101" cy="385724"/>
            <a:chOff x="647" y="1848"/>
            <a:chExt cx="2051" cy="2049"/>
          </a:xfrm>
          <a:solidFill>
            <a:schemeClr val="bg1"/>
          </a:solidFill>
        </p:grpSpPr>
        <p:sp>
          <p:nvSpPr>
            <p:cNvPr id="20" name="Freeform 549"/>
            <p:cNvSpPr/>
            <p:nvPr/>
          </p:nvSpPr>
          <p:spPr bwMode="auto">
            <a:xfrm>
              <a:off x="647" y="1982"/>
              <a:ext cx="1466" cy="1496"/>
            </a:xfrm>
            <a:custGeom>
              <a:avLst/>
              <a:gdLst>
                <a:gd name="T0" fmla="*/ 1428 w 2931"/>
                <a:gd name="T1" fmla="*/ 0 h 2992"/>
                <a:gd name="T2" fmla="*/ 1479 w 2931"/>
                <a:gd name="T3" fmla="*/ 18 h 2992"/>
                <a:gd name="T4" fmla="*/ 1519 w 2931"/>
                <a:gd name="T5" fmla="*/ 54 h 2992"/>
                <a:gd name="T6" fmla="*/ 1542 w 2931"/>
                <a:gd name="T7" fmla="*/ 104 h 2992"/>
                <a:gd name="T8" fmla="*/ 1544 w 2931"/>
                <a:gd name="T9" fmla="*/ 1407 h 2992"/>
                <a:gd name="T10" fmla="*/ 1557 w 2931"/>
                <a:gd name="T11" fmla="*/ 1464 h 2992"/>
                <a:gd name="T12" fmla="*/ 1593 w 2931"/>
                <a:gd name="T13" fmla="*/ 1508 h 2992"/>
                <a:gd name="T14" fmla="*/ 1645 w 2931"/>
                <a:gd name="T15" fmla="*/ 1534 h 2992"/>
                <a:gd name="T16" fmla="*/ 2931 w 2931"/>
                <a:gd name="T17" fmla="*/ 1536 h 2992"/>
                <a:gd name="T18" fmla="*/ 2860 w 2931"/>
                <a:gd name="T19" fmla="*/ 1596 h 2992"/>
                <a:gd name="T20" fmla="*/ 2807 w 2931"/>
                <a:gd name="T21" fmla="*/ 1673 h 2992"/>
                <a:gd name="T22" fmla="*/ 2778 w 2931"/>
                <a:gd name="T23" fmla="*/ 1766 h 2992"/>
                <a:gd name="T24" fmla="*/ 2701 w 2931"/>
                <a:gd name="T25" fmla="*/ 1746 h 2992"/>
                <a:gd name="T26" fmla="*/ 2619 w 2931"/>
                <a:gd name="T27" fmla="*/ 1746 h 2992"/>
                <a:gd name="T28" fmla="*/ 2536 w 2931"/>
                <a:gd name="T29" fmla="*/ 1768 h 2992"/>
                <a:gd name="T30" fmla="*/ 2463 w 2931"/>
                <a:gd name="T31" fmla="*/ 1811 h 2992"/>
                <a:gd name="T32" fmla="*/ 2402 w 2931"/>
                <a:gd name="T33" fmla="*/ 1870 h 2992"/>
                <a:gd name="T34" fmla="*/ 2232 w 2931"/>
                <a:gd name="T35" fmla="*/ 2159 h 2992"/>
                <a:gd name="T36" fmla="*/ 2201 w 2931"/>
                <a:gd name="T37" fmla="*/ 2235 h 2992"/>
                <a:gd name="T38" fmla="*/ 2155 w 2931"/>
                <a:gd name="T39" fmla="*/ 2254 h 2992"/>
                <a:gd name="T40" fmla="*/ 2071 w 2931"/>
                <a:gd name="T41" fmla="*/ 2228 h 2992"/>
                <a:gd name="T42" fmla="*/ 1793 w 2931"/>
                <a:gd name="T43" fmla="*/ 2224 h 2992"/>
                <a:gd name="T44" fmla="*/ 1707 w 2931"/>
                <a:gd name="T45" fmla="*/ 2237 h 2992"/>
                <a:gd name="T46" fmla="*/ 1631 w 2931"/>
                <a:gd name="T47" fmla="*/ 2271 h 2992"/>
                <a:gd name="T48" fmla="*/ 1569 w 2931"/>
                <a:gd name="T49" fmla="*/ 2325 h 2992"/>
                <a:gd name="T50" fmla="*/ 1522 w 2931"/>
                <a:gd name="T51" fmla="*/ 2394 h 2992"/>
                <a:gd name="T52" fmla="*/ 1476 w 2931"/>
                <a:gd name="T53" fmla="*/ 2427 h 2992"/>
                <a:gd name="T54" fmla="*/ 1404 w 2931"/>
                <a:gd name="T55" fmla="*/ 2428 h 2992"/>
                <a:gd name="T56" fmla="*/ 1328 w 2931"/>
                <a:gd name="T57" fmla="*/ 2448 h 2992"/>
                <a:gd name="T58" fmla="*/ 1260 w 2931"/>
                <a:gd name="T59" fmla="*/ 2488 h 2992"/>
                <a:gd name="T60" fmla="*/ 1205 w 2931"/>
                <a:gd name="T61" fmla="*/ 2543 h 2992"/>
                <a:gd name="T62" fmla="*/ 1067 w 2931"/>
                <a:gd name="T63" fmla="*/ 2777 h 2992"/>
                <a:gd name="T64" fmla="*/ 1034 w 2931"/>
                <a:gd name="T65" fmla="*/ 2862 h 2992"/>
                <a:gd name="T66" fmla="*/ 1028 w 2931"/>
                <a:gd name="T67" fmla="*/ 2949 h 2992"/>
                <a:gd name="T68" fmla="*/ 935 w 2931"/>
                <a:gd name="T69" fmla="*/ 2954 h 2992"/>
                <a:gd name="T70" fmla="*/ 748 w 2931"/>
                <a:gd name="T71" fmla="*/ 2858 h 2992"/>
                <a:gd name="T72" fmla="*/ 577 w 2931"/>
                <a:gd name="T73" fmla="*/ 2739 h 2992"/>
                <a:gd name="T74" fmla="*/ 424 w 2931"/>
                <a:gd name="T75" fmla="*/ 2598 h 2992"/>
                <a:gd name="T76" fmla="*/ 291 w 2931"/>
                <a:gd name="T77" fmla="*/ 2438 h 2992"/>
                <a:gd name="T78" fmla="*/ 180 w 2931"/>
                <a:gd name="T79" fmla="*/ 2262 h 2992"/>
                <a:gd name="T80" fmla="*/ 94 w 2931"/>
                <a:gd name="T81" fmla="*/ 2068 h 2992"/>
                <a:gd name="T82" fmla="*/ 35 w 2931"/>
                <a:gd name="T83" fmla="*/ 1864 h 2992"/>
                <a:gd name="T84" fmla="*/ 3 w 2931"/>
                <a:gd name="T85" fmla="*/ 1649 h 2992"/>
                <a:gd name="T86" fmla="*/ 3 w 2931"/>
                <a:gd name="T87" fmla="*/ 1428 h 2992"/>
                <a:gd name="T88" fmla="*/ 33 w 2931"/>
                <a:gd name="T89" fmla="*/ 1218 h 2992"/>
                <a:gd name="T90" fmla="*/ 89 w 2931"/>
                <a:gd name="T91" fmla="*/ 1016 h 2992"/>
                <a:gd name="T92" fmla="*/ 173 w 2931"/>
                <a:gd name="T93" fmla="*/ 828 h 2992"/>
                <a:gd name="T94" fmla="*/ 279 w 2931"/>
                <a:gd name="T95" fmla="*/ 653 h 2992"/>
                <a:gd name="T96" fmla="*/ 406 w 2931"/>
                <a:gd name="T97" fmla="*/ 494 h 2992"/>
                <a:gd name="T98" fmla="*/ 553 w 2931"/>
                <a:gd name="T99" fmla="*/ 354 h 2992"/>
                <a:gd name="T100" fmla="*/ 716 w 2931"/>
                <a:gd name="T101" fmla="*/ 233 h 2992"/>
                <a:gd name="T102" fmla="*/ 897 w 2931"/>
                <a:gd name="T103" fmla="*/ 135 h 2992"/>
                <a:gd name="T104" fmla="*/ 1090 w 2931"/>
                <a:gd name="T105" fmla="*/ 61 h 2992"/>
                <a:gd name="T106" fmla="*/ 1295 w 2931"/>
                <a:gd name="T107" fmla="*/ 14 h 2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31" h="2992">
                  <a:moveTo>
                    <a:pt x="1401" y="0"/>
                  </a:moveTo>
                  <a:lnTo>
                    <a:pt x="1428" y="0"/>
                  </a:lnTo>
                  <a:lnTo>
                    <a:pt x="1454" y="7"/>
                  </a:lnTo>
                  <a:lnTo>
                    <a:pt x="1479" y="18"/>
                  </a:lnTo>
                  <a:lnTo>
                    <a:pt x="1502" y="34"/>
                  </a:lnTo>
                  <a:lnTo>
                    <a:pt x="1519" y="54"/>
                  </a:lnTo>
                  <a:lnTo>
                    <a:pt x="1533" y="78"/>
                  </a:lnTo>
                  <a:lnTo>
                    <a:pt x="1542" y="104"/>
                  </a:lnTo>
                  <a:lnTo>
                    <a:pt x="1544" y="130"/>
                  </a:lnTo>
                  <a:lnTo>
                    <a:pt x="1544" y="1407"/>
                  </a:lnTo>
                  <a:lnTo>
                    <a:pt x="1548" y="1437"/>
                  </a:lnTo>
                  <a:lnTo>
                    <a:pt x="1557" y="1464"/>
                  </a:lnTo>
                  <a:lnTo>
                    <a:pt x="1573" y="1488"/>
                  </a:lnTo>
                  <a:lnTo>
                    <a:pt x="1593" y="1508"/>
                  </a:lnTo>
                  <a:lnTo>
                    <a:pt x="1618" y="1524"/>
                  </a:lnTo>
                  <a:lnTo>
                    <a:pt x="1645" y="1534"/>
                  </a:lnTo>
                  <a:lnTo>
                    <a:pt x="1675" y="1536"/>
                  </a:lnTo>
                  <a:lnTo>
                    <a:pt x="2931" y="1536"/>
                  </a:lnTo>
                  <a:lnTo>
                    <a:pt x="2894" y="1564"/>
                  </a:lnTo>
                  <a:lnTo>
                    <a:pt x="2860" y="1596"/>
                  </a:lnTo>
                  <a:lnTo>
                    <a:pt x="2830" y="1634"/>
                  </a:lnTo>
                  <a:lnTo>
                    <a:pt x="2807" y="1673"/>
                  </a:lnTo>
                  <a:lnTo>
                    <a:pt x="2789" y="1718"/>
                  </a:lnTo>
                  <a:lnTo>
                    <a:pt x="2778" y="1766"/>
                  </a:lnTo>
                  <a:lnTo>
                    <a:pt x="2741" y="1753"/>
                  </a:lnTo>
                  <a:lnTo>
                    <a:pt x="2701" y="1746"/>
                  </a:lnTo>
                  <a:lnTo>
                    <a:pt x="2661" y="1743"/>
                  </a:lnTo>
                  <a:lnTo>
                    <a:pt x="2619" y="1746"/>
                  </a:lnTo>
                  <a:lnTo>
                    <a:pt x="2576" y="1754"/>
                  </a:lnTo>
                  <a:lnTo>
                    <a:pt x="2536" y="1768"/>
                  </a:lnTo>
                  <a:lnTo>
                    <a:pt x="2498" y="1787"/>
                  </a:lnTo>
                  <a:lnTo>
                    <a:pt x="2463" y="1811"/>
                  </a:lnTo>
                  <a:lnTo>
                    <a:pt x="2430" y="1839"/>
                  </a:lnTo>
                  <a:lnTo>
                    <a:pt x="2402" y="1870"/>
                  </a:lnTo>
                  <a:lnTo>
                    <a:pt x="2378" y="1906"/>
                  </a:lnTo>
                  <a:lnTo>
                    <a:pt x="2232" y="2159"/>
                  </a:lnTo>
                  <a:lnTo>
                    <a:pt x="2213" y="2197"/>
                  </a:lnTo>
                  <a:lnTo>
                    <a:pt x="2201" y="2235"/>
                  </a:lnTo>
                  <a:lnTo>
                    <a:pt x="2192" y="2275"/>
                  </a:lnTo>
                  <a:lnTo>
                    <a:pt x="2155" y="2254"/>
                  </a:lnTo>
                  <a:lnTo>
                    <a:pt x="2114" y="2238"/>
                  </a:lnTo>
                  <a:lnTo>
                    <a:pt x="2071" y="2228"/>
                  </a:lnTo>
                  <a:lnTo>
                    <a:pt x="2025" y="2224"/>
                  </a:lnTo>
                  <a:lnTo>
                    <a:pt x="1793" y="2224"/>
                  </a:lnTo>
                  <a:lnTo>
                    <a:pt x="1750" y="2228"/>
                  </a:lnTo>
                  <a:lnTo>
                    <a:pt x="1707" y="2237"/>
                  </a:lnTo>
                  <a:lnTo>
                    <a:pt x="1669" y="2252"/>
                  </a:lnTo>
                  <a:lnTo>
                    <a:pt x="1631" y="2271"/>
                  </a:lnTo>
                  <a:lnTo>
                    <a:pt x="1598" y="2296"/>
                  </a:lnTo>
                  <a:lnTo>
                    <a:pt x="1569" y="2325"/>
                  </a:lnTo>
                  <a:lnTo>
                    <a:pt x="1543" y="2357"/>
                  </a:lnTo>
                  <a:lnTo>
                    <a:pt x="1522" y="2394"/>
                  </a:lnTo>
                  <a:lnTo>
                    <a:pt x="1507" y="2432"/>
                  </a:lnTo>
                  <a:lnTo>
                    <a:pt x="1476" y="2427"/>
                  </a:lnTo>
                  <a:lnTo>
                    <a:pt x="1444" y="2426"/>
                  </a:lnTo>
                  <a:lnTo>
                    <a:pt x="1404" y="2428"/>
                  </a:lnTo>
                  <a:lnTo>
                    <a:pt x="1366" y="2436"/>
                  </a:lnTo>
                  <a:lnTo>
                    <a:pt x="1328" y="2448"/>
                  </a:lnTo>
                  <a:lnTo>
                    <a:pt x="1294" y="2466"/>
                  </a:lnTo>
                  <a:lnTo>
                    <a:pt x="1260" y="2488"/>
                  </a:lnTo>
                  <a:lnTo>
                    <a:pt x="1231" y="2513"/>
                  </a:lnTo>
                  <a:lnTo>
                    <a:pt x="1205" y="2543"/>
                  </a:lnTo>
                  <a:lnTo>
                    <a:pt x="1183" y="2577"/>
                  </a:lnTo>
                  <a:lnTo>
                    <a:pt x="1067" y="2777"/>
                  </a:lnTo>
                  <a:lnTo>
                    <a:pt x="1047" y="2818"/>
                  </a:lnTo>
                  <a:lnTo>
                    <a:pt x="1034" y="2862"/>
                  </a:lnTo>
                  <a:lnTo>
                    <a:pt x="1027" y="2906"/>
                  </a:lnTo>
                  <a:lnTo>
                    <a:pt x="1028" y="2949"/>
                  </a:lnTo>
                  <a:lnTo>
                    <a:pt x="1034" y="2992"/>
                  </a:lnTo>
                  <a:lnTo>
                    <a:pt x="935" y="2954"/>
                  </a:lnTo>
                  <a:lnTo>
                    <a:pt x="840" y="2909"/>
                  </a:lnTo>
                  <a:lnTo>
                    <a:pt x="748" y="2858"/>
                  </a:lnTo>
                  <a:lnTo>
                    <a:pt x="660" y="2801"/>
                  </a:lnTo>
                  <a:lnTo>
                    <a:pt x="577" y="2739"/>
                  </a:lnTo>
                  <a:lnTo>
                    <a:pt x="498" y="2671"/>
                  </a:lnTo>
                  <a:lnTo>
                    <a:pt x="424" y="2598"/>
                  </a:lnTo>
                  <a:lnTo>
                    <a:pt x="355" y="2521"/>
                  </a:lnTo>
                  <a:lnTo>
                    <a:pt x="291" y="2438"/>
                  </a:lnTo>
                  <a:lnTo>
                    <a:pt x="233" y="2351"/>
                  </a:lnTo>
                  <a:lnTo>
                    <a:pt x="180" y="2262"/>
                  </a:lnTo>
                  <a:lnTo>
                    <a:pt x="134" y="2167"/>
                  </a:lnTo>
                  <a:lnTo>
                    <a:pt x="94" y="2068"/>
                  </a:lnTo>
                  <a:lnTo>
                    <a:pt x="61" y="1968"/>
                  </a:lnTo>
                  <a:lnTo>
                    <a:pt x="35" y="1864"/>
                  </a:lnTo>
                  <a:lnTo>
                    <a:pt x="16" y="1757"/>
                  </a:lnTo>
                  <a:lnTo>
                    <a:pt x="3" y="1649"/>
                  </a:lnTo>
                  <a:lnTo>
                    <a:pt x="0" y="1536"/>
                  </a:lnTo>
                  <a:lnTo>
                    <a:pt x="3" y="1428"/>
                  </a:lnTo>
                  <a:lnTo>
                    <a:pt x="15" y="1322"/>
                  </a:lnTo>
                  <a:lnTo>
                    <a:pt x="33" y="1218"/>
                  </a:lnTo>
                  <a:lnTo>
                    <a:pt x="58" y="1115"/>
                  </a:lnTo>
                  <a:lnTo>
                    <a:pt x="89" y="1016"/>
                  </a:lnTo>
                  <a:lnTo>
                    <a:pt x="128" y="920"/>
                  </a:lnTo>
                  <a:lnTo>
                    <a:pt x="173" y="828"/>
                  </a:lnTo>
                  <a:lnTo>
                    <a:pt x="223" y="738"/>
                  </a:lnTo>
                  <a:lnTo>
                    <a:pt x="279" y="653"/>
                  </a:lnTo>
                  <a:lnTo>
                    <a:pt x="340" y="571"/>
                  </a:lnTo>
                  <a:lnTo>
                    <a:pt x="406" y="494"/>
                  </a:lnTo>
                  <a:lnTo>
                    <a:pt x="477" y="421"/>
                  </a:lnTo>
                  <a:lnTo>
                    <a:pt x="553" y="354"/>
                  </a:lnTo>
                  <a:lnTo>
                    <a:pt x="633" y="291"/>
                  </a:lnTo>
                  <a:lnTo>
                    <a:pt x="716" y="233"/>
                  </a:lnTo>
                  <a:lnTo>
                    <a:pt x="805" y="182"/>
                  </a:lnTo>
                  <a:lnTo>
                    <a:pt x="897" y="135"/>
                  </a:lnTo>
                  <a:lnTo>
                    <a:pt x="992" y="95"/>
                  </a:lnTo>
                  <a:lnTo>
                    <a:pt x="1090" y="61"/>
                  </a:lnTo>
                  <a:lnTo>
                    <a:pt x="1191" y="34"/>
                  </a:lnTo>
                  <a:lnTo>
                    <a:pt x="1295" y="14"/>
                  </a:lnTo>
                  <a:lnTo>
                    <a:pt x="14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1" name="Freeform 550"/>
            <p:cNvSpPr/>
            <p:nvPr/>
          </p:nvSpPr>
          <p:spPr bwMode="auto">
            <a:xfrm>
              <a:off x="1554" y="1848"/>
              <a:ext cx="769" cy="768"/>
            </a:xfrm>
            <a:custGeom>
              <a:avLst/>
              <a:gdLst>
                <a:gd name="T0" fmla="*/ 143 w 1538"/>
                <a:gd name="T1" fmla="*/ 0 h 1537"/>
                <a:gd name="T2" fmla="*/ 248 w 1538"/>
                <a:gd name="T3" fmla="*/ 13 h 1537"/>
                <a:gd name="T4" fmla="*/ 350 w 1538"/>
                <a:gd name="T5" fmla="*/ 33 h 1537"/>
                <a:gd name="T6" fmla="*/ 449 w 1538"/>
                <a:gd name="T7" fmla="*/ 60 h 1537"/>
                <a:gd name="T8" fmla="*/ 546 w 1538"/>
                <a:gd name="T9" fmla="*/ 93 h 1537"/>
                <a:gd name="T10" fmla="*/ 641 w 1538"/>
                <a:gd name="T11" fmla="*/ 131 h 1537"/>
                <a:gd name="T12" fmla="*/ 730 w 1538"/>
                <a:gd name="T13" fmla="*/ 177 h 1537"/>
                <a:gd name="T14" fmla="*/ 818 w 1538"/>
                <a:gd name="T15" fmla="*/ 227 h 1537"/>
                <a:gd name="T16" fmla="*/ 901 w 1538"/>
                <a:gd name="T17" fmla="*/ 283 h 1537"/>
                <a:gd name="T18" fmla="*/ 981 w 1538"/>
                <a:gd name="T19" fmla="*/ 344 h 1537"/>
                <a:gd name="T20" fmla="*/ 1056 w 1538"/>
                <a:gd name="T21" fmla="*/ 410 h 1537"/>
                <a:gd name="T22" fmla="*/ 1127 w 1538"/>
                <a:gd name="T23" fmla="*/ 481 h 1537"/>
                <a:gd name="T24" fmla="*/ 1193 w 1538"/>
                <a:gd name="T25" fmla="*/ 556 h 1537"/>
                <a:gd name="T26" fmla="*/ 1254 w 1538"/>
                <a:gd name="T27" fmla="*/ 636 h 1537"/>
                <a:gd name="T28" fmla="*/ 1310 w 1538"/>
                <a:gd name="T29" fmla="*/ 719 h 1537"/>
                <a:gd name="T30" fmla="*/ 1361 w 1538"/>
                <a:gd name="T31" fmla="*/ 807 h 1537"/>
                <a:gd name="T32" fmla="*/ 1406 w 1538"/>
                <a:gd name="T33" fmla="*/ 897 h 1537"/>
                <a:gd name="T34" fmla="*/ 1445 w 1538"/>
                <a:gd name="T35" fmla="*/ 991 h 1537"/>
                <a:gd name="T36" fmla="*/ 1478 w 1538"/>
                <a:gd name="T37" fmla="*/ 1088 h 1537"/>
                <a:gd name="T38" fmla="*/ 1505 w 1538"/>
                <a:gd name="T39" fmla="*/ 1188 h 1537"/>
                <a:gd name="T40" fmla="*/ 1524 w 1538"/>
                <a:gd name="T41" fmla="*/ 1289 h 1537"/>
                <a:gd name="T42" fmla="*/ 1538 w 1538"/>
                <a:gd name="T43" fmla="*/ 1393 h 1537"/>
                <a:gd name="T44" fmla="*/ 1537 w 1538"/>
                <a:gd name="T45" fmla="*/ 1421 h 1537"/>
                <a:gd name="T46" fmla="*/ 1532 w 1538"/>
                <a:gd name="T47" fmla="*/ 1447 h 1537"/>
                <a:gd name="T48" fmla="*/ 1521 w 1538"/>
                <a:gd name="T49" fmla="*/ 1472 h 1537"/>
                <a:gd name="T50" fmla="*/ 1505 w 1538"/>
                <a:gd name="T51" fmla="*/ 1494 h 1537"/>
                <a:gd name="T52" fmla="*/ 1483 w 1538"/>
                <a:gd name="T53" fmla="*/ 1512 h 1537"/>
                <a:gd name="T54" fmla="*/ 1461 w 1538"/>
                <a:gd name="T55" fmla="*/ 1525 h 1537"/>
                <a:gd name="T56" fmla="*/ 1435 w 1538"/>
                <a:gd name="T57" fmla="*/ 1534 h 1537"/>
                <a:gd name="T58" fmla="*/ 1407 w 1538"/>
                <a:gd name="T59" fmla="*/ 1537 h 1537"/>
                <a:gd name="T60" fmla="*/ 131 w 1538"/>
                <a:gd name="T61" fmla="*/ 1537 h 1537"/>
                <a:gd name="T62" fmla="*/ 101 w 1538"/>
                <a:gd name="T63" fmla="*/ 1533 h 1537"/>
                <a:gd name="T64" fmla="*/ 74 w 1538"/>
                <a:gd name="T65" fmla="*/ 1523 h 1537"/>
                <a:gd name="T66" fmla="*/ 50 w 1538"/>
                <a:gd name="T67" fmla="*/ 1508 h 1537"/>
                <a:gd name="T68" fmla="*/ 29 w 1538"/>
                <a:gd name="T69" fmla="*/ 1488 h 1537"/>
                <a:gd name="T70" fmla="*/ 14 w 1538"/>
                <a:gd name="T71" fmla="*/ 1463 h 1537"/>
                <a:gd name="T72" fmla="*/ 4 w 1538"/>
                <a:gd name="T73" fmla="*/ 1436 h 1537"/>
                <a:gd name="T74" fmla="*/ 0 w 1538"/>
                <a:gd name="T75" fmla="*/ 1406 h 1537"/>
                <a:gd name="T76" fmla="*/ 0 w 1538"/>
                <a:gd name="T77" fmla="*/ 130 h 1537"/>
                <a:gd name="T78" fmla="*/ 4 w 1538"/>
                <a:gd name="T79" fmla="*/ 103 h 1537"/>
                <a:gd name="T80" fmla="*/ 11 w 1538"/>
                <a:gd name="T81" fmla="*/ 78 h 1537"/>
                <a:gd name="T82" fmla="*/ 25 w 1538"/>
                <a:gd name="T83" fmla="*/ 54 h 1537"/>
                <a:gd name="T84" fmla="*/ 44 w 1538"/>
                <a:gd name="T85" fmla="*/ 34 h 1537"/>
                <a:gd name="T86" fmla="*/ 65 w 1538"/>
                <a:gd name="T87" fmla="*/ 18 h 1537"/>
                <a:gd name="T88" fmla="*/ 90 w 1538"/>
                <a:gd name="T89" fmla="*/ 7 h 1537"/>
                <a:gd name="T90" fmla="*/ 116 w 1538"/>
                <a:gd name="T91" fmla="*/ 0 h 1537"/>
                <a:gd name="T92" fmla="*/ 143 w 1538"/>
                <a:gd name="T93" fmla="*/ 0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38" h="1537">
                  <a:moveTo>
                    <a:pt x="143" y="0"/>
                  </a:moveTo>
                  <a:lnTo>
                    <a:pt x="248" y="13"/>
                  </a:lnTo>
                  <a:lnTo>
                    <a:pt x="350" y="33"/>
                  </a:lnTo>
                  <a:lnTo>
                    <a:pt x="449" y="60"/>
                  </a:lnTo>
                  <a:lnTo>
                    <a:pt x="546" y="93"/>
                  </a:lnTo>
                  <a:lnTo>
                    <a:pt x="641" y="131"/>
                  </a:lnTo>
                  <a:lnTo>
                    <a:pt x="730" y="177"/>
                  </a:lnTo>
                  <a:lnTo>
                    <a:pt x="818" y="227"/>
                  </a:lnTo>
                  <a:lnTo>
                    <a:pt x="901" y="283"/>
                  </a:lnTo>
                  <a:lnTo>
                    <a:pt x="981" y="344"/>
                  </a:lnTo>
                  <a:lnTo>
                    <a:pt x="1056" y="410"/>
                  </a:lnTo>
                  <a:lnTo>
                    <a:pt x="1127" y="481"/>
                  </a:lnTo>
                  <a:lnTo>
                    <a:pt x="1193" y="556"/>
                  </a:lnTo>
                  <a:lnTo>
                    <a:pt x="1254" y="636"/>
                  </a:lnTo>
                  <a:lnTo>
                    <a:pt x="1310" y="719"/>
                  </a:lnTo>
                  <a:lnTo>
                    <a:pt x="1361" y="807"/>
                  </a:lnTo>
                  <a:lnTo>
                    <a:pt x="1406" y="897"/>
                  </a:lnTo>
                  <a:lnTo>
                    <a:pt x="1445" y="991"/>
                  </a:lnTo>
                  <a:lnTo>
                    <a:pt x="1478" y="1088"/>
                  </a:lnTo>
                  <a:lnTo>
                    <a:pt x="1505" y="1188"/>
                  </a:lnTo>
                  <a:lnTo>
                    <a:pt x="1524" y="1289"/>
                  </a:lnTo>
                  <a:lnTo>
                    <a:pt x="1538" y="1393"/>
                  </a:lnTo>
                  <a:lnTo>
                    <a:pt x="1537" y="1421"/>
                  </a:lnTo>
                  <a:lnTo>
                    <a:pt x="1532" y="1447"/>
                  </a:lnTo>
                  <a:lnTo>
                    <a:pt x="1521" y="1472"/>
                  </a:lnTo>
                  <a:lnTo>
                    <a:pt x="1505" y="1494"/>
                  </a:lnTo>
                  <a:lnTo>
                    <a:pt x="1483" y="1512"/>
                  </a:lnTo>
                  <a:lnTo>
                    <a:pt x="1461" y="1525"/>
                  </a:lnTo>
                  <a:lnTo>
                    <a:pt x="1435" y="1534"/>
                  </a:lnTo>
                  <a:lnTo>
                    <a:pt x="1407" y="1537"/>
                  </a:lnTo>
                  <a:lnTo>
                    <a:pt x="131" y="1537"/>
                  </a:lnTo>
                  <a:lnTo>
                    <a:pt x="101" y="1533"/>
                  </a:lnTo>
                  <a:lnTo>
                    <a:pt x="74" y="1523"/>
                  </a:lnTo>
                  <a:lnTo>
                    <a:pt x="50" y="1508"/>
                  </a:lnTo>
                  <a:lnTo>
                    <a:pt x="29" y="1488"/>
                  </a:lnTo>
                  <a:lnTo>
                    <a:pt x="14" y="1463"/>
                  </a:lnTo>
                  <a:lnTo>
                    <a:pt x="4" y="1436"/>
                  </a:lnTo>
                  <a:lnTo>
                    <a:pt x="0" y="1406"/>
                  </a:lnTo>
                  <a:lnTo>
                    <a:pt x="0" y="130"/>
                  </a:lnTo>
                  <a:lnTo>
                    <a:pt x="4" y="103"/>
                  </a:lnTo>
                  <a:lnTo>
                    <a:pt x="11" y="78"/>
                  </a:lnTo>
                  <a:lnTo>
                    <a:pt x="25" y="54"/>
                  </a:lnTo>
                  <a:lnTo>
                    <a:pt x="44" y="34"/>
                  </a:lnTo>
                  <a:lnTo>
                    <a:pt x="65" y="18"/>
                  </a:lnTo>
                  <a:lnTo>
                    <a:pt x="90" y="7"/>
                  </a:lnTo>
                  <a:lnTo>
                    <a:pt x="116" y="0"/>
                  </a:lnTo>
                  <a:lnTo>
                    <a:pt x="1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2" name="Freeform 551"/>
            <p:cNvSpPr/>
            <p:nvPr/>
          </p:nvSpPr>
          <p:spPr bwMode="auto">
            <a:xfrm>
              <a:off x="2118" y="3117"/>
              <a:ext cx="307" cy="307"/>
            </a:xfrm>
            <a:custGeom>
              <a:avLst/>
              <a:gdLst>
                <a:gd name="T0" fmla="*/ 307 w 614"/>
                <a:gd name="T1" fmla="*/ 0 h 613"/>
                <a:gd name="T2" fmla="*/ 352 w 614"/>
                <a:gd name="T3" fmla="*/ 4 h 613"/>
                <a:gd name="T4" fmla="*/ 395 w 614"/>
                <a:gd name="T5" fmla="*/ 14 h 613"/>
                <a:gd name="T6" fmla="*/ 435 w 614"/>
                <a:gd name="T7" fmla="*/ 29 h 613"/>
                <a:gd name="T8" fmla="*/ 473 w 614"/>
                <a:gd name="T9" fmla="*/ 50 h 613"/>
                <a:gd name="T10" fmla="*/ 508 w 614"/>
                <a:gd name="T11" fmla="*/ 76 h 613"/>
                <a:gd name="T12" fmla="*/ 538 w 614"/>
                <a:gd name="T13" fmla="*/ 106 h 613"/>
                <a:gd name="T14" fmla="*/ 564 w 614"/>
                <a:gd name="T15" fmla="*/ 141 h 613"/>
                <a:gd name="T16" fmla="*/ 585 w 614"/>
                <a:gd name="T17" fmla="*/ 178 h 613"/>
                <a:gd name="T18" fmla="*/ 600 w 614"/>
                <a:gd name="T19" fmla="*/ 218 h 613"/>
                <a:gd name="T20" fmla="*/ 610 w 614"/>
                <a:gd name="T21" fmla="*/ 262 h 613"/>
                <a:gd name="T22" fmla="*/ 614 w 614"/>
                <a:gd name="T23" fmla="*/ 307 h 613"/>
                <a:gd name="T24" fmla="*/ 610 w 614"/>
                <a:gd name="T25" fmla="*/ 353 h 613"/>
                <a:gd name="T26" fmla="*/ 600 w 614"/>
                <a:gd name="T27" fmla="*/ 395 h 613"/>
                <a:gd name="T28" fmla="*/ 585 w 614"/>
                <a:gd name="T29" fmla="*/ 436 h 613"/>
                <a:gd name="T30" fmla="*/ 564 w 614"/>
                <a:gd name="T31" fmla="*/ 474 h 613"/>
                <a:gd name="T32" fmla="*/ 538 w 614"/>
                <a:gd name="T33" fmla="*/ 509 h 613"/>
                <a:gd name="T34" fmla="*/ 508 w 614"/>
                <a:gd name="T35" fmla="*/ 538 h 613"/>
                <a:gd name="T36" fmla="*/ 473 w 614"/>
                <a:gd name="T37" fmla="*/ 565 h 613"/>
                <a:gd name="T38" fmla="*/ 435 w 614"/>
                <a:gd name="T39" fmla="*/ 585 h 613"/>
                <a:gd name="T40" fmla="*/ 395 w 614"/>
                <a:gd name="T41" fmla="*/ 601 h 613"/>
                <a:gd name="T42" fmla="*/ 352 w 614"/>
                <a:gd name="T43" fmla="*/ 611 h 613"/>
                <a:gd name="T44" fmla="*/ 307 w 614"/>
                <a:gd name="T45" fmla="*/ 613 h 613"/>
                <a:gd name="T46" fmla="*/ 261 w 614"/>
                <a:gd name="T47" fmla="*/ 611 h 613"/>
                <a:gd name="T48" fmla="*/ 218 w 614"/>
                <a:gd name="T49" fmla="*/ 601 h 613"/>
                <a:gd name="T50" fmla="*/ 177 w 614"/>
                <a:gd name="T51" fmla="*/ 585 h 613"/>
                <a:gd name="T52" fmla="*/ 140 w 614"/>
                <a:gd name="T53" fmla="*/ 565 h 613"/>
                <a:gd name="T54" fmla="*/ 105 w 614"/>
                <a:gd name="T55" fmla="*/ 538 h 613"/>
                <a:gd name="T56" fmla="*/ 75 w 614"/>
                <a:gd name="T57" fmla="*/ 509 h 613"/>
                <a:gd name="T58" fmla="*/ 49 w 614"/>
                <a:gd name="T59" fmla="*/ 474 h 613"/>
                <a:gd name="T60" fmla="*/ 28 w 614"/>
                <a:gd name="T61" fmla="*/ 436 h 613"/>
                <a:gd name="T62" fmla="*/ 13 w 614"/>
                <a:gd name="T63" fmla="*/ 395 h 613"/>
                <a:gd name="T64" fmla="*/ 3 w 614"/>
                <a:gd name="T65" fmla="*/ 353 h 613"/>
                <a:gd name="T66" fmla="*/ 0 w 614"/>
                <a:gd name="T67" fmla="*/ 307 h 613"/>
                <a:gd name="T68" fmla="*/ 3 w 614"/>
                <a:gd name="T69" fmla="*/ 262 h 613"/>
                <a:gd name="T70" fmla="*/ 13 w 614"/>
                <a:gd name="T71" fmla="*/ 218 h 613"/>
                <a:gd name="T72" fmla="*/ 28 w 614"/>
                <a:gd name="T73" fmla="*/ 178 h 613"/>
                <a:gd name="T74" fmla="*/ 49 w 614"/>
                <a:gd name="T75" fmla="*/ 141 h 613"/>
                <a:gd name="T76" fmla="*/ 75 w 614"/>
                <a:gd name="T77" fmla="*/ 106 h 613"/>
                <a:gd name="T78" fmla="*/ 105 w 614"/>
                <a:gd name="T79" fmla="*/ 76 h 613"/>
                <a:gd name="T80" fmla="*/ 140 w 614"/>
                <a:gd name="T81" fmla="*/ 50 h 613"/>
                <a:gd name="T82" fmla="*/ 177 w 614"/>
                <a:gd name="T83" fmla="*/ 29 h 613"/>
                <a:gd name="T84" fmla="*/ 218 w 614"/>
                <a:gd name="T85" fmla="*/ 14 h 613"/>
                <a:gd name="T86" fmla="*/ 261 w 614"/>
                <a:gd name="T87" fmla="*/ 4 h 613"/>
                <a:gd name="T88" fmla="*/ 307 w 614"/>
                <a:gd name="T89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14" h="613">
                  <a:moveTo>
                    <a:pt x="307" y="0"/>
                  </a:moveTo>
                  <a:lnTo>
                    <a:pt x="352" y="4"/>
                  </a:lnTo>
                  <a:lnTo>
                    <a:pt x="395" y="14"/>
                  </a:lnTo>
                  <a:lnTo>
                    <a:pt x="435" y="29"/>
                  </a:lnTo>
                  <a:lnTo>
                    <a:pt x="473" y="50"/>
                  </a:lnTo>
                  <a:lnTo>
                    <a:pt x="508" y="76"/>
                  </a:lnTo>
                  <a:lnTo>
                    <a:pt x="538" y="106"/>
                  </a:lnTo>
                  <a:lnTo>
                    <a:pt x="564" y="141"/>
                  </a:lnTo>
                  <a:lnTo>
                    <a:pt x="585" y="178"/>
                  </a:lnTo>
                  <a:lnTo>
                    <a:pt x="600" y="218"/>
                  </a:lnTo>
                  <a:lnTo>
                    <a:pt x="610" y="262"/>
                  </a:lnTo>
                  <a:lnTo>
                    <a:pt x="614" y="307"/>
                  </a:lnTo>
                  <a:lnTo>
                    <a:pt x="610" y="353"/>
                  </a:lnTo>
                  <a:lnTo>
                    <a:pt x="600" y="395"/>
                  </a:lnTo>
                  <a:lnTo>
                    <a:pt x="585" y="436"/>
                  </a:lnTo>
                  <a:lnTo>
                    <a:pt x="564" y="474"/>
                  </a:lnTo>
                  <a:lnTo>
                    <a:pt x="538" y="509"/>
                  </a:lnTo>
                  <a:lnTo>
                    <a:pt x="508" y="538"/>
                  </a:lnTo>
                  <a:lnTo>
                    <a:pt x="473" y="565"/>
                  </a:lnTo>
                  <a:lnTo>
                    <a:pt x="435" y="585"/>
                  </a:lnTo>
                  <a:lnTo>
                    <a:pt x="395" y="601"/>
                  </a:lnTo>
                  <a:lnTo>
                    <a:pt x="352" y="611"/>
                  </a:lnTo>
                  <a:lnTo>
                    <a:pt x="307" y="613"/>
                  </a:lnTo>
                  <a:lnTo>
                    <a:pt x="261" y="611"/>
                  </a:lnTo>
                  <a:lnTo>
                    <a:pt x="218" y="601"/>
                  </a:lnTo>
                  <a:lnTo>
                    <a:pt x="177" y="585"/>
                  </a:lnTo>
                  <a:lnTo>
                    <a:pt x="140" y="565"/>
                  </a:lnTo>
                  <a:lnTo>
                    <a:pt x="105" y="538"/>
                  </a:lnTo>
                  <a:lnTo>
                    <a:pt x="75" y="509"/>
                  </a:lnTo>
                  <a:lnTo>
                    <a:pt x="49" y="474"/>
                  </a:lnTo>
                  <a:lnTo>
                    <a:pt x="28" y="436"/>
                  </a:lnTo>
                  <a:lnTo>
                    <a:pt x="13" y="395"/>
                  </a:lnTo>
                  <a:lnTo>
                    <a:pt x="3" y="353"/>
                  </a:lnTo>
                  <a:lnTo>
                    <a:pt x="0" y="307"/>
                  </a:lnTo>
                  <a:lnTo>
                    <a:pt x="3" y="262"/>
                  </a:lnTo>
                  <a:lnTo>
                    <a:pt x="13" y="218"/>
                  </a:lnTo>
                  <a:lnTo>
                    <a:pt x="28" y="178"/>
                  </a:lnTo>
                  <a:lnTo>
                    <a:pt x="49" y="141"/>
                  </a:lnTo>
                  <a:lnTo>
                    <a:pt x="75" y="106"/>
                  </a:lnTo>
                  <a:lnTo>
                    <a:pt x="105" y="76"/>
                  </a:lnTo>
                  <a:lnTo>
                    <a:pt x="140" y="50"/>
                  </a:lnTo>
                  <a:lnTo>
                    <a:pt x="177" y="29"/>
                  </a:lnTo>
                  <a:lnTo>
                    <a:pt x="218" y="14"/>
                  </a:lnTo>
                  <a:lnTo>
                    <a:pt x="261" y="4"/>
                  </a:lnTo>
                  <a:lnTo>
                    <a:pt x="3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3" name="Freeform 552"/>
            <p:cNvSpPr>
              <a:spLocks noEditPoints="1"/>
            </p:cNvSpPr>
            <p:nvPr/>
          </p:nvSpPr>
          <p:spPr bwMode="auto">
            <a:xfrm>
              <a:off x="1845" y="2830"/>
              <a:ext cx="853" cy="881"/>
            </a:xfrm>
            <a:custGeom>
              <a:avLst/>
              <a:gdLst>
                <a:gd name="T0" fmla="*/ 743 w 1706"/>
                <a:gd name="T1" fmla="*/ 451 h 1763"/>
                <a:gd name="T2" fmla="*/ 599 w 1706"/>
                <a:gd name="T3" fmla="*/ 517 h 1763"/>
                <a:gd name="T4" fmla="*/ 488 w 1706"/>
                <a:gd name="T5" fmla="*/ 628 h 1763"/>
                <a:gd name="T6" fmla="*/ 422 w 1706"/>
                <a:gd name="T7" fmla="*/ 772 h 1763"/>
                <a:gd name="T8" fmla="*/ 412 w 1706"/>
                <a:gd name="T9" fmla="*/ 937 h 1763"/>
                <a:gd name="T10" fmla="*/ 460 w 1706"/>
                <a:gd name="T11" fmla="*/ 1090 h 1763"/>
                <a:gd name="T12" fmla="*/ 558 w 1706"/>
                <a:gd name="T13" fmla="*/ 1213 h 1763"/>
                <a:gd name="T14" fmla="*/ 692 w 1706"/>
                <a:gd name="T15" fmla="*/ 1296 h 1763"/>
                <a:gd name="T16" fmla="*/ 853 w 1706"/>
                <a:gd name="T17" fmla="*/ 1325 h 1763"/>
                <a:gd name="T18" fmla="*/ 1012 w 1706"/>
                <a:gd name="T19" fmla="*/ 1296 h 1763"/>
                <a:gd name="T20" fmla="*/ 1147 w 1706"/>
                <a:gd name="T21" fmla="*/ 1213 h 1763"/>
                <a:gd name="T22" fmla="*/ 1244 w 1706"/>
                <a:gd name="T23" fmla="*/ 1090 h 1763"/>
                <a:gd name="T24" fmla="*/ 1293 w 1706"/>
                <a:gd name="T25" fmla="*/ 937 h 1763"/>
                <a:gd name="T26" fmla="*/ 1283 w 1706"/>
                <a:gd name="T27" fmla="*/ 772 h 1763"/>
                <a:gd name="T28" fmla="*/ 1217 w 1706"/>
                <a:gd name="T29" fmla="*/ 628 h 1763"/>
                <a:gd name="T30" fmla="*/ 1106 w 1706"/>
                <a:gd name="T31" fmla="*/ 517 h 1763"/>
                <a:gd name="T32" fmla="*/ 961 w 1706"/>
                <a:gd name="T33" fmla="*/ 451 h 1763"/>
                <a:gd name="T34" fmla="*/ 706 w 1706"/>
                <a:gd name="T35" fmla="*/ 0 h 1763"/>
                <a:gd name="T36" fmla="*/ 1051 w 1706"/>
                <a:gd name="T37" fmla="*/ 12 h 1763"/>
                <a:gd name="T38" fmla="*/ 1107 w 1706"/>
                <a:gd name="T39" fmla="*/ 67 h 1763"/>
                <a:gd name="T40" fmla="*/ 1120 w 1706"/>
                <a:gd name="T41" fmla="*/ 244 h 1763"/>
                <a:gd name="T42" fmla="*/ 1268 w 1706"/>
                <a:gd name="T43" fmla="*/ 334 h 1763"/>
                <a:gd name="T44" fmla="*/ 1418 w 1706"/>
                <a:gd name="T45" fmla="*/ 255 h 1763"/>
                <a:gd name="T46" fmla="*/ 1486 w 1706"/>
                <a:gd name="T47" fmla="*/ 264 h 1763"/>
                <a:gd name="T48" fmla="*/ 1542 w 1706"/>
                <a:gd name="T49" fmla="*/ 314 h 1763"/>
                <a:gd name="T50" fmla="*/ 1704 w 1706"/>
                <a:gd name="T51" fmla="*/ 612 h 1763"/>
                <a:gd name="T52" fmla="*/ 1693 w 1706"/>
                <a:gd name="T53" fmla="*/ 680 h 1763"/>
                <a:gd name="T54" fmla="*/ 1644 w 1706"/>
                <a:gd name="T55" fmla="*/ 731 h 1763"/>
                <a:gd name="T56" fmla="*/ 1543 w 1706"/>
                <a:gd name="T57" fmla="*/ 881 h 1763"/>
                <a:gd name="T58" fmla="*/ 1644 w 1706"/>
                <a:gd name="T59" fmla="*/ 1030 h 1763"/>
                <a:gd name="T60" fmla="*/ 1697 w 1706"/>
                <a:gd name="T61" fmla="*/ 1091 h 1763"/>
                <a:gd name="T62" fmla="*/ 1701 w 1706"/>
                <a:gd name="T63" fmla="*/ 1170 h 1763"/>
                <a:gd name="T64" fmla="*/ 1529 w 1706"/>
                <a:gd name="T65" fmla="*/ 1468 h 1763"/>
                <a:gd name="T66" fmla="*/ 1470 w 1706"/>
                <a:gd name="T67" fmla="*/ 1505 h 1763"/>
                <a:gd name="T68" fmla="*/ 1398 w 1706"/>
                <a:gd name="T69" fmla="*/ 1501 h 1763"/>
                <a:gd name="T70" fmla="*/ 1222 w 1706"/>
                <a:gd name="T71" fmla="*/ 1463 h 1763"/>
                <a:gd name="T72" fmla="*/ 1120 w 1706"/>
                <a:gd name="T73" fmla="*/ 1642 h 1763"/>
                <a:gd name="T74" fmla="*/ 1092 w 1706"/>
                <a:gd name="T75" fmla="*/ 1718 h 1763"/>
                <a:gd name="T76" fmla="*/ 1026 w 1706"/>
                <a:gd name="T77" fmla="*/ 1759 h 1763"/>
                <a:gd name="T78" fmla="*/ 678 w 1706"/>
                <a:gd name="T79" fmla="*/ 1759 h 1763"/>
                <a:gd name="T80" fmla="*/ 612 w 1706"/>
                <a:gd name="T81" fmla="*/ 1718 h 1763"/>
                <a:gd name="T82" fmla="*/ 586 w 1706"/>
                <a:gd name="T83" fmla="*/ 1642 h 1763"/>
                <a:gd name="T84" fmla="*/ 484 w 1706"/>
                <a:gd name="T85" fmla="*/ 1463 h 1763"/>
                <a:gd name="T86" fmla="*/ 338 w 1706"/>
                <a:gd name="T87" fmla="*/ 1455 h 1763"/>
                <a:gd name="T88" fmla="*/ 361 w 1706"/>
                <a:gd name="T89" fmla="*/ 1377 h 1763"/>
                <a:gd name="T90" fmla="*/ 396 w 1706"/>
                <a:gd name="T91" fmla="*/ 1263 h 1763"/>
                <a:gd name="T92" fmla="*/ 378 w 1706"/>
                <a:gd name="T93" fmla="*/ 1125 h 1763"/>
                <a:gd name="T94" fmla="*/ 221 w 1706"/>
                <a:gd name="T95" fmla="*/ 851 h 1763"/>
                <a:gd name="T96" fmla="*/ 170 w 1706"/>
                <a:gd name="T97" fmla="*/ 795 h 1763"/>
                <a:gd name="T98" fmla="*/ 60 w 1706"/>
                <a:gd name="T99" fmla="*/ 731 h 1763"/>
                <a:gd name="T100" fmla="*/ 8 w 1706"/>
                <a:gd name="T101" fmla="*/ 671 h 1763"/>
                <a:gd name="T102" fmla="*/ 4 w 1706"/>
                <a:gd name="T103" fmla="*/ 593 h 1763"/>
                <a:gd name="T104" fmla="*/ 176 w 1706"/>
                <a:gd name="T105" fmla="*/ 295 h 1763"/>
                <a:gd name="T106" fmla="*/ 235 w 1706"/>
                <a:gd name="T107" fmla="*/ 258 h 1763"/>
                <a:gd name="T108" fmla="*/ 307 w 1706"/>
                <a:gd name="T109" fmla="*/ 262 h 1763"/>
                <a:gd name="T110" fmla="*/ 484 w 1706"/>
                <a:gd name="T111" fmla="*/ 300 h 1763"/>
                <a:gd name="T112" fmla="*/ 586 w 1706"/>
                <a:gd name="T113" fmla="*/ 121 h 1763"/>
                <a:gd name="T114" fmla="*/ 612 w 1706"/>
                <a:gd name="T115" fmla="*/ 45 h 1763"/>
                <a:gd name="T116" fmla="*/ 678 w 1706"/>
                <a:gd name="T117" fmla="*/ 4 h 1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06" h="1763">
                  <a:moveTo>
                    <a:pt x="853" y="437"/>
                  </a:moveTo>
                  <a:lnTo>
                    <a:pt x="797" y="441"/>
                  </a:lnTo>
                  <a:lnTo>
                    <a:pt x="743" y="451"/>
                  </a:lnTo>
                  <a:lnTo>
                    <a:pt x="692" y="467"/>
                  </a:lnTo>
                  <a:lnTo>
                    <a:pt x="644" y="490"/>
                  </a:lnTo>
                  <a:lnTo>
                    <a:pt x="599" y="517"/>
                  </a:lnTo>
                  <a:lnTo>
                    <a:pt x="558" y="549"/>
                  </a:lnTo>
                  <a:lnTo>
                    <a:pt x="520" y="587"/>
                  </a:lnTo>
                  <a:lnTo>
                    <a:pt x="488" y="628"/>
                  </a:lnTo>
                  <a:lnTo>
                    <a:pt x="460" y="673"/>
                  </a:lnTo>
                  <a:lnTo>
                    <a:pt x="438" y="721"/>
                  </a:lnTo>
                  <a:lnTo>
                    <a:pt x="422" y="772"/>
                  </a:lnTo>
                  <a:lnTo>
                    <a:pt x="412" y="826"/>
                  </a:lnTo>
                  <a:lnTo>
                    <a:pt x="408" y="881"/>
                  </a:lnTo>
                  <a:lnTo>
                    <a:pt x="412" y="937"/>
                  </a:lnTo>
                  <a:lnTo>
                    <a:pt x="422" y="990"/>
                  </a:lnTo>
                  <a:lnTo>
                    <a:pt x="438" y="1041"/>
                  </a:lnTo>
                  <a:lnTo>
                    <a:pt x="460" y="1090"/>
                  </a:lnTo>
                  <a:lnTo>
                    <a:pt x="488" y="1135"/>
                  </a:lnTo>
                  <a:lnTo>
                    <a:pt x="520" y="1176"/>
                  </a:lnTo>
                  <a:lnTo>
                    <a:pt x="558" y="1213"/>
                  </a:lnTo>
                  <a:lnTo>
                    <a:pt x="599" y="1246"/>
                  </a:lnTo>
                  <a:lnTo>
                    <a:pt x="644" y="1273"/>
                  </a:lnTo>
                  <a:lnTo>
                    <a:pt x="692" y="1296"/>
                  </a:lnTo>
                  <a:lnTo>
                    <a:pt x="743" y="1312"/>
                  </a:lnTo>
                  <a:lnTo>
                    <a:pt x="797" y="1322"/>
                  </a:lnTo>
                  <a:lnTo>
                    <a:pt x="853" y="1325"/>
                  </a:lnTo>
                  <a:lnTo>
                    <a:pt x="908" y="1322"/>
                  </a:lnTo>
                  <a:lnTo>
                    <a:pt x="961" y="1312"/>
                  </a:lnTo>
                  <a:lnTo>
                    <a:pt x="1012" y="1296"/>
                  </a:lnTo>
                  <a:lnTo>
                    <a:pt x="1061" y="1273"/>
                  </a:lnTo>
                  <a:lnTo>
                    <a:pt x="1106" y="1246"/>
                  </a:lnTo>
                  <a:lnTo>
                    <a:pt x="1147" y="1213"/>
                  </a:lnTo>
                  <a:lnTo>
                    <a:pt x="1184" y="1176"/>
                  </a:lnTo>
                  <a:lnTo>
                    <a:pt x="1217" y="1135"/>
                  </a:lnTo>
                  <a:lnTo>
                    <a:pt x="1244" y="1090"/>
                  </a:lnTo>
                  <a:lnTo>
                    <a:pt x="1267" y="1041"/>
                  </a:lnTo>
                  <a:lnTo>
                    <a:pt x="1283" y="990"/>
                  </a:lnTo>
                  <a:lnTo>
                    <a:pt x="1293" y="937"/>
                  </a:lnTo>
                  <a:lnTo>
                    <a:pt x="1297" y="881"/>
                  </a:lnTo>
                  <a:lnTo>
                    <a:pt x="1293" y="826"/>
                  </a:lnTo>
                  <a:lnTo>
                    <a:pt x="1283" y="772"/>
                  </a:lnTo>
                  <a:lnTo>
                    <a:pt x="1267" y="721"/>
                  </a:lnTo>
                  <a:lnTo>
                    <a:pt x="1244" y="673"/>
                  </a:lnTo>
                  <a:lnTo>
                    <a:pt x="1217" y="628"/>
                  </a:lnTo>
                  <a:lnTo>
                    <a:pt x="1184" y="587"/>
                  </a:lnTo>
                  <a:lnTo>
                    <a:pt x="1147" y="549"/>
                  </a:lnTo>
                  <a:lnTo>
                    <a:pt x="1106" y="517"/>
                  </a:lnTo>
                  <a:lnTo>
                    <a:pt x="1061" y="490"/>
                  </a:lnTo>
                  <a:lnTo>
                    <a:pt x="1012" y="467"/>
                  </a:lnTo>
                  <a:lnTo>
                    <a:pt x="961" y="451"/>
                  </a:lnTo>
                  <a:lnTo>
                    <a:pt x="908" y="441"/>
                  </a:lnTo>
                  <a:lnTo>
                    <a:pt x="853" y="437"/>
                  </a:lnTo>
                  <a:close/>
                  <a:moveTo>
                    <a:pt x="706" y="0"/>
                  </a:moveTo>
                  <a:lnTo>
                    <a:pt x="999" y="0"/>
                  </a:lnTo>
                  <a:lnTo>
                    <a:pt x="1026" y="4"/>
                  </a:lnTo>
                  <a:lnTo>
                    <a:pt x="1051" y="12"/>
                  </a:lnTo>
                  <a:lnTo>
                    <a:pt x="1074" y="26"/>
                  </a:lnTo>
                  <a:lnTo>
                    <a:pt x="1092" y="45"/>
                  </a:lnTo>
                  <a:lnTo>
                    <a:pt x="1107" y="67"/>
                  </a:lnTo>
                  <a:lnTo>
                    <a:pt x="1116" y="92"/>
                  </a:lnTo>
                  <a:lnTo>
                    <a:pt x="1120" y="121"/>
                  </a:lnTo>
                  <a:lnTo>
                    <a:pt x="1120" y="244"/>
                  </a:lnTo>
                  <a:lnTo>
                    <a:pt x="1172" y="269"/>
                  </a:lnTo>
                  <a:lnTo>
                    <a:pt x="1221" y="300"/>
                  </a:lnTo>
                  <a:lnTo>
                    <a:pt x="1268" y="334"/>
                  </a:lnTo>
                  <a:lnTo>
                    <a:pt x="1379" y="270"/>
                  </a:lnTo>
                  <a:lnTo>
                    <a:pt x="1398" y="260"/>
                  </a:lnTo>
                  <a:lnTo>
                    <a:pt x="1418" y="255"/>
                  </a:lnTo>
                  <a:lnTo>
                    <a:pt x="1439" y="254"/>
                  </a:lnTo>
                  <a:lnTo>
                    <a:pt x="1464" y="257"/>
                  </a:lnTo>
                  <a:lnTo>
                    <a:pt x="1486" y="264"/>
                  </a:lnTo>
                  <a:lnTo>
                    <a:pt x="1509" y="276"/>
                  </a:lnTo>
                  <a:lnTo>
                    <a:pt x="1527" y="293"/>
                  </a:lnTo>
                  <a:lnTo>
                    <a:pt x="1542" y="314"/>
                  </a:lnTo>
                  <a:lnTo>
                    <a:pt x="1689" y="567"/>
                  </a:lnTo>
                  <a:lnTo>
                    <a:pt x="1699" y="589"/>
                  </a:lnTo>
                  <a:lnTo>
                    <a:pt x="1704" y="612"/>
                  </a:lnTo>
                  <a:lnTo>
                    <a:pt x="1706" y="635"/>
                  </a:lnTo>
                  <a:lnTo>
                    <a:pt x="1701" y="659"/>
                  </a:lnTo>
                  <a:lnTo>
                    <a:pt x="1693" y="680"/>
                  </a:lnTo>
                  <a:lnTo>
                    <a:pt x="1681" y="700"/>
                  </a:lnTo>
                  <a:lnTo>
                    <a:pt x="1664" y="718"/>
                  </a:lnTo>
                  <a:lnTo>
                    <a:pt x="1644" y="731"/>
                  </a:lnTo>
                  <a:lnTo>
                    <a:pt x="1535" y="795"/>
                  </a:lnTo>
                  <a:lnTo>
                    <a:pt x="1540" y="838"/>
                  </a:lnTo>
                  <a:lnTo>
                    <a:pt x="1543" y="881"/>
                  </a:lnTo>
                  <a:lnTo>
                    <a:pt x="1540" y="924"/>
                  </a:lnTo>
                  <a:lnTo>
                    <a:pt x="1535" y="967"/>
                  </a:lnTo>
                  <a:lnTo>
                    <a:pt x="1644" y="1030"/>
                  </a:lnTo>
                  <a:lnTo>
                    <a:pt x="1667" y="1048"/>
                  </a:lnTo>
                  <a:lnTo>
                    <a:pt x="1684" y="1068"/>
                  </a:lnTo>
                  <a:lnTo>
                    <a:pt x="1697" y="1091"/>
                  </a:lnTo>
                  <a:lnTo>
                    <a:pt x="1704" y="1117"/>
                  </a:lnTo>
                  <a:lnTo>
                    <a:pt x="1706" y="1144"/>
                  </a:lnTo>
                  <a:lnTo>
                    <a:pt x="1701" y="1170"/>
                  </a:lnTo>
                  <a:lnTo>
                    <a:pt x="1689" y="1195"/>
                  </a:lnTo>
                  <a:lnTo>
                    <a:pt x="1542" y="1449"/>
                  </a:lnTo>
                  <a:lnTo>
                    <a:pt x="1529" y="1468"/>
                  </a:lnTo>
                  <a:lnTo>
                    <a:pt x="1512" y="1484"/>
                  </a:lnTo>
                  <a:lnTo>
                    <a:pt x="1492" y="1496"/>
                  </a:lnTo>
                  <a:lnTo>
                    <a:pt x="1470" y="1505"/>
                  </a:lnTo>
                  <a:lnTo>
                    <a:pt x="1439" y="1509"/>
                  </a:lnTo>
                  <a:lnTo>
                    <a:pt x="1418" y="1507"/>
                  </a:lnTo>
                  <a:lnTo>
                    <a:pt x="1398" y="1501"/>
                  </a:lnTo>
                  <a:lnTo>
                    <a:pt x="1379" y="1492"/>
                  </a:lnTo>
                  <a:lnTo>
                    <a:pt x="1268" y="1429"/>
                  </a:lnTo>
                  <a:lnTo>
                    <a:pt x="1222" y="1463"/>
                  </a:lnTo>
                  <a:lnTo>
                    <a:pt x="1172" y="1492"/>
                  </a:lnTo>
                  <a:lnTo>
                    <a:pt x="1120" y="1519"/>
                  </a:lnTo>
                  <a:lnTo>
                    <a:pt x="1120" y="1642"/>
                  </a:lnTo>
                  <a:lnTo>
                    <a:pt x="1116" y="1669"/>
                  </a:lnTo>
                  <a:lnTo>
                    <a:pt x="1107" y="1696"/>
                  </a:lnTo>
                  <a:lnTo>
                    <a:pt x="1092" y="1718"/>
                  </a:lnTo>
                  <a:lnTo>
                    <a:pt x="1074" y="1737"/>
                  </a:lnTo>
                  <a:lnTo>
                    <a:pt x="1051" y="1750"/>
                  </a:lnTo>
                  <a:lnTo>
                    <a:pt x="1026" y="1759"/>
                  </a:lnTo>
                  <a:lnTo>
                    <a:pt x="999" y="1763"/>
                  </a:lnTo>
                  <a:lnTo>
                    <a:pt x="706" y="1763"/>
                  </a:lnTo>
                  <a:lnTo>
                    <a:pt x="678" y="1759"/>
                  </a:lnTo>
                  <a:lnTo>
                    <a:pt x="654" y="1750"/>
                  </a:lnTo>
                  <a:lnTo>
                    <a:pt x="631" y="1737"/>
                  </a:lnTo>
                  <a:lnTo>
                    <a:pt x="612" y="1718"/>
                  </a:lnTo>
                  <a:lnTo>
                    <a:pt x="597" y="1696"/>
                  </a:lnTo>
                  <a:lnTo>
                    <a:pt x="589" y="1669"/>
                  </a:lnTo>
                  <a:lnTo>
                    <a:pt x="586" y="1642"/>
                  </a:lnTo>
                  <a:lnTo>
                    <a:pt x="586" y="1519"/>
                  </a:lnTo>
                  <a:lnTo>
                    <a:pt x="533" y="1492"/>
                  </a:lnTo>
                  <a:lnTo>
                    <a:pt x="484" y="1463"/>
                  </a:lnTo>
                  <a:lnTo>
                    <a:pt x="437" y="1429"/>
                  </a:lnTo>
                  <a:lnTo>
                    <a:pt x="352" y="1477"/>
                  </a:lnTo>
                  <a:lnTo>
                    <a:pt x="338" y="1455"/>
                  </a:lnTo>
                  <a:lnTo>
                    <a:pt x="321" y="1434"/>
                  </a:lnTo>
                  <a:lnTo>
                    <a:pt x="343" y="1406"/>
                  </a:lnTo>
                  <a:lnTo>
                    <a:pt x="361" y="1377"/>
                  </a:lnTo>
                  <a:lnTo>
                    <a:pt x="376" y="1345"/>
                  </a:lnTo>
                  <a:lnTo>
                    <a:pt x="387" y="1311"/>
                  </a:lnTo>
                  <a:lnTo>
                    <a:pt x="396" y="1263"/>
                  </a:lnTo>
                  <a:lnTo>
                    <a:pt x="397" y="1217"/>
                  </a:lnTo>
                  <a:lnTo>
                    <a:pt x="392" y="1170"/>
                  </a:lnTo>
                  <a:lnTo>
                    <a:pt x="378" y="1125"/>
                  </a:lnTo>
                  <a:lnTo>
                    <a:pt x="358" y="1083"/>
                  </a:lnTo>
                  <a:lnTo>
                    <a:pt x="241" y="881"/>
                  </a:lnTo>
                  <a:lnTo>
                    <a:pt x="221" y="851"/>
                  </a:lnTo>
                  <a:lnTo>
                    <a:pt x="196" y="825"/>
                  </a:lnTo>
                  <a:lnTo>
                    <a:pt x="170" y="800"/>
                  </a:lnTo>
                  <a:lnTo>
                    <a:pt x="170" y="795"/>
                  </a:lnTo>
                  <a:lnTo>
                    <a:pt x="141" y="779"/>
                  </a:lnTo>
                  <a:lnTo>
                    <a:pt x="118" y="765"/>
                  </a:lnTo>
                  <a:lnTo>
                    <a:pt x="60" y="731"/>
                  </a:lnTo>
                  <a:lnTo>
                    <a:pt x="38" y="715"/>
                  </a:lnTo>
                  <a:lnTo>
                    <a:pt x="20" y="695"/>
                  </a:lnTo>
                  <a:lnTo>
                    <a:pt x="8" y="671"/>
                  </a:lnTo>
                  <a:lnTo>
                    <a:pt x="0" y="645"/>
                  </a:lnTo>
                  <a:lnTo>
                    <a:pt x="0" y="619"/>
                  </a:lnTo>
                  <a:lnTo>
                    <a:pt x="4" y="593"/>
                  </a:lnTo>
                  <a:lnTo>
                    <a:pt x="15" y="567"/>
                  </a:lnTo>
                  <a:lnTo>
                    <a:pt x="162" y="314"/>
                  </a:lnTo>
                  <a:lnTo>
                    <a:pt x="176" y="295"/>
                  </a:lnTo>
                  <a:lnTo>
                    <a:pt x="192" y="279"/>
                  </a:lnTo>
                  <a:lnTo>
                    <a:pt x="212" y="267"/>
                  </a:lnTo>
                  <a:lnTo>
                    <a:pt x="235" y="258"/>
                  </a:lnTo>
                  <a:lnTo>
                    <a:pt x="266" y="254"/>
                  </a:lnTo>
                  <a:lnTo>
                    <a:pt x="287" y="255"/>
                  </a:lnTo>
                  <a:lnTo>
                    <a:pt x="307" y="262"/>
                  </a:lnTo>
                  <a:lnTo>
                    <a:pt x="327" y="270"/>
                  </a:lnTo>
                  <a:lnTo>
                    <a:pt x="437" y="334"/>
                  </a:lnTo>
                  <a:lnTo>
                    <a:pt x="484" y="300"/>
                  </a:lnTo>
                  <a:lnTo>
                    <a:pt x="533" y="269"/>
                  </a:lnTo>
                  <a:lnTo>
                    <a:pt x="586" y="244"/>
                  </a:lnTo>
                  <a:lnTo>
                    <a:pt x="586" y="121"/>
                  </a:lnTo>
                  <a:lnTo>
                    <a:pt x="589" y="92"/>
                  </a:lnTo>
                  <a:lnTo>
                    <a:pt x="597" y="67"/>
                  </a:lnTo>
                  <a:lnTo>
                    <a:pt x="612" y="45"/>
                  </a:lnTo>
                  <a:lnTo>
                    <a:pt x="631" y="26"/>
                  </a:lnTo>
                  <a:lnTo>
                    <a:pt x="654" y="12"/>
                  </a:lnTo>
                  <a:lnTo>
                    <a:pt x="678" y="4"/>
                  </a:lnTo>
                  <a:lnTo>
                    <a:pt x="7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4" name="Freeform 553"/>
            <p:cNvSpPr>
              <a:spLocks noEditPoints="1"/>
            </p:cNvSpPr>
            <p:nvPr/>
          </p:nvSpPr>
          <p:spPr bwMode="auto">
            <a:xfrm>
              <a:off x="1264" y="3197"/>
              <a:ext cx="677" cy="700"/>
            </a:xfrm>
            <a:custGeom>
              <a:avLst/>
              <a:gdLst>
                <a:gd name="T0" fmla="*/ 594 w 1354"/>
                <a:gd name="T1" fmla="*/ 448 h 1399"/>
                <a:gd name="T2" fmla="*/ 492 w 1354"/>
                <a:gd name="T3" fmla="*/ 513 h 1399"/>
                <a:gd name="T4" fmla="*/ 427 w 1354"/>
                <a:gd name="T5" fmla="*/ 615 h 1399"/>
                <a:gd name="T6" fmla="*/ 417 w 1354"/>
                <a:gd name="T7" fmla="*/ 741 h 1399"/>
                <a:gd name="T8" fmla="*/ 464 w 1354"/>
                <a:gd name="T9" fmla="*/ 855 h 1399"/>
                <a:gd name="T10" fmla="*/ 556 w 1354"/>
                <a:gd name="T11" fmla="*/ 933 h 1399"/>
                <a:gd name="T12" fmla="*/ 677 w 1354"/>
                <a:gd name="T13" fmla="*/ 963 h 1399"/>
                <a:gd name="T14" fmla="*/ 798 w 1354"/>
                <a:gd name="T15" fmla="*/ 933 h 1399"/>
                <a:gd name="T16" fmla="*/ 890 w 1354"/>
                <a:gd name="T17" fmla="*/ 855 h 1399"/>
                <a:gd name="T18" fmla="*/ 938 w 1354"/>
                <a:gd name="T19" fmla="*/ 741 h 1399"/>
                <a:gd name="T20" fmla="*/ 928 w 1354"/>
                <a:gd name="T21" fmla="*/ 615 h 1399"/>
                <a:gd name="T22" fmla="*/ 864 w 1354"/>
                <a:gd name="T23" fmla="*/ 513 h 1399"/>
                <a:gd name="T24" fmla="*/ 761 w 1354"/>
                <a:gd name="T25" fmla="*/ 448 h 1399"/>
                <a:gd name="T26" fmla="*/ 561 w 1354"/>
                <a:gd name="T27" fmla="*/ 0 h 1399"/>
                <a:gd name="T28" fmla="*/ 842 w 1354"/>
                <a:gd name="T29" fmla="*/ 12 h 1399"/>
                <a:gd name="T30" fmla="*/ 885 w 1354"/>
                <a:gd name="T31" fmla="*/ 70 h 1399"/>
                <a:gd name="T32" fmla="*/ 930 w 1354"/>
                <a:gd name="T33" fmla="*/ 214 h 1399"/>
                <a:gd name="T34" fmla="*/ 1095 w 1354"/>
                <a:gd name="T35" fmla="*/ 214 h 1399"/>
                <a:gd name="T36" fmla="*/ 1162 w 1354"/>
                <a:gd name="T37" fmla="*/ 203 h 1399"/>
                <a:gd name="T38" fmla="*/ 1213 w 1354"/>
                <a:gd name="T39" fmla="*/ 232 h 1399"/>
                <a:gd name="T40" fmla="*/ 1352 w 1354"/>
                <a:gd name="T41" fmla="*/ 473 h 1399"/>
                <a:gd name="T42" fmla="*/ 1342 w 1354"/>
                <a:gd name="T43" fmla="*/ 546 h 1399"/>
                <a:gd name="T44" fmla="*/ 1218 w 1354"/>
                <a:gd name="T45" fmla="*/ 630 h 1399"/>
                <a:gd name="T46" fmla="*/ 1223 w 1354"/>
                <a:gd name="T47" fmla="*/ 734 h 1399"/>
                <a:gd name="T48" fmla="*/ 1324 w 1354"/>
                <a:gd name="T49" fmla="*/ 831 h 1399"/>
                <a:gd name="T50" fmla="*/ 1353 w 1354"/>
                <a:gd name="T51" fmla="*/ 886 h 1399"/>
                <a:gd name="T52" fmla="*/ 1342 w 1354"/>
                <a:gd name="T53" fmla="*/ 948 h 1399"/>
                <a:gd name="T54" fmla="*/ 1191 w 1354"/>
                <a:gd name="T55" fmla="*/ 1185 h 1399"/>
                <a:gd name="T56" fmla="*/ 1119 w 1354"/>
                <a:gd name="T57" fmla="*/ 1193 h 1399"/>
                <a:gd name="T58" fmla="*/ 970 w 1354"/>
                <a:gd name="T59" fmla="*/ 1161 h 1399"/>
                <a:gd name="T60" fmla="*/ 889 w 1354"/>
                <a:gd name="T61" fmla="*/ 1303 h 1399"/>
                <a:gd name="T62" fmla="*/ 861 w 1354"/>
                <a:gd name="T63" fmla="*/ 1370 h 1399"/>
                <a:gd name="T64" fmla="*/ 793 w 1354"/>
                <a:gd name="T65" fmla="*/ 1399 h 1399"/>
                <a:gd name="T66" fmla="*/ 513 w 1354"/>
                <a:gd name="T67" fmla="*/ 1385 h 1399"/>
                <a:gd name="T68" fmla="*/ 469 w 1354"/>
                <a:gd name="T69" fmla="*/ 1328 h 1399"/>
                <a:gd name="T70" fmla="*/ 424 w 1354"/>
                <a:gd name="T71" fmla="*/ 1185 h 1399"/>
                <a:gd name="T72" fmla="*/ 260 w 1354"/>
                <a:gd name="T73" fmla="*/ 1185 h 1399"/>
                <a:gd name="T74" fmla="*/ 187 w 1354"/>
                <a:gd name="T75" fmla="*/ 1193 h 1399"/>
                <a:gd name="T76" fmla="*/ 129 w 1354"/>
                <a:gd name="T77" fmla="*/ 1150 h 1399"/>
                <a:gd name="T78" fmla="*/ 0 w 1354"/>
                <a:gd name="T79" fmla="*/ 907 h 1399"/>
                <a:gd name="T80" fmla="*/ 17 w 1354"/>
                <a:gd name="T81" fmla="*/ 847 h 1399"/>
                <a:gd name="T82" fmla="*/ 136 w 1354"/>
                <a:gd name="T83" fmla="*/ 767 h 1399"/>
                <a:gd name="T84" fmla="*/ 131 w 1354"/>
                <a:gd name="T85" fmla="*/ 665 h 1399"/>
                <a:gd name="T86" fmla="*/ 30 w 1354"/>
                <a:gd name="T87" fmla="*/ 567 h 1399"/>
                <a:gd name="T88" fmla="*/ 2 w 1354"/>
                <a:gd name="T89" fmla="*/ 512 h 1399"/>
                <a:gd name="T90" fmla="*/ 13 w 1354"/>
                <a:gd name="T91" fmla="*/ 450 h 1399"/>
                <a:gd name="T92" fmla="*/ 164 w 1354"/>
                <a:gd name="T93" fmla="*/ 214 h 1399"/>
                <a:gd name="T94" fmla="*/ 237 w 1354"/>
                <a:gd name="T95" fmla="*/ 204 h 1399"/>
                <a:gd name="T96" fmla="*/ 384 w 1354"/>
                <a:gd name="T97" fmla="*/ 238 h 1399"/>
                <a:gd name="T98" fmla="*/ 465 w 1354"/>
                <a:gd name="T99" fmla="*/ 95 h 1399"/>
                <a:gd name="T100" fmla="*/ 494 w 1354"/>
                <a:gd name="T101" fmla="*/ 27 h 1399"/>
                <a:gd name="T102" fmla="*/ 561 w 1354"/>
                <a:gd name="T103" fmla="*/ 0 h 1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54" h="1399">
                  <a:moveTo>
                    <a:pt x="677" y="436"/>
                  </a:moveTo>
                  <a:lnTo>
                    <a:pt x="635" y="438"/>
                  </a:lnTo>
                  <a:lnTo>
                    <a:pt x="594" y="448"/>
                  </a:lnTo>
                  <a:lnTo>
                    <a:pt x="556" y="465"/>
                  </a:lnTo>
                  <a:lnTo>
                    <a:pt x="521" y="487"/>
                  </a:lnTo>
                  <a:lnTo>
                    <a:pt x="492" y="513"/>
                  </a:lnTo>
                  <a:lnTo>
                    <a:pt x="464" y="543"/>
                  </a:lnTo>
                  <a:lnTo>
                    <a:pt x="443" y="578"/>
                  </a:lnTo>
                  <a:lnTo>
                    <a:pt x="427" y="615"/>
                  </a:lnTo>
                  <a:lnTo>
                    <a:pt x="417" y="657"/>
                  </a:lnTo>
                  <a:lnTo>
                    <a:pt x="414" y="699"/>
                  </a:lnTo>
                  <a:lnTo>
                    <a:pt x="417" y="741"/>
                  </a:lnTo>
                  <a:lnTo>
                    <a:pt x="427" y="782"/>
                  </a:lnTo>
                  <a:lnTo>
                    <a:pt x="443" y="820"/>
                  </a:lnTo>
                  <a:lnTo>
                    <a:pt x="464" y="855"/>
                  </a:lnTo>
                  <a:lnTo>
                    <a:pt x="492" y="886"/>
                  </a:lnTo>
                  <a:lnTo>
                    <a:pt x="521" y="912"/>
                  </a:lnTo>
                  <a:lnTo>
                    <a:pt x="556" y="933"/>
                  </a:lnTo>
                  <a:lnTo>
                    <a:pt x="594" y="949"/>
                  </a:lnTo>
                  <a:lnTo>
                    <a:pt x="635" y="959"/>
                  </a:lnTo>
                  <a:lnTo>
                    <a:pt x="677" y="963"/>
                  </a:lnTo>
                  <a:lnTo>
                    <a:pt x="720" y="959"/>
                  </a:lnTo>
                  <a:lnTo>
                    <a:pt x="761" y="949"/>
                  </a:lnTo>
                  <a:lnTo>
                    <a:pt x="798" y="933"/>
                  </a:lnTo>
                  <a:lnTo>
                    <a:pt x="833" y="912"/>
                  </a:lnTo>
                  <a:lnTo>
                    <a:pt x="864" y="886"/>
                  </a:lnTo>
                  <a:lnTo>
                    <a:pt x="890" y="855"/>
                  </a:lnTo>
                  <a:lnTo>
                    <a:pt x="912" y="820"/>
                  </a:lnTo>
                  <a:lnTo>
                    <a:pt x="928" y="782"/>
                  </a:lnTo>
                  <a:lnTo>
                    <a:pt x="938" y="741"/>
                  </a:lnTo>
                  <a:lnTo>
                    <a:pt x="942" y="699"/>
                  </a:lnTo>
                  <a:lnTo>
                    <a:pt x="938" y="657"/>
                  </a:lnTo>
                  <a:lnTo>
                    <a:pt x="928" y="615"/>
                  </a:lnTo>
                  <a:lnTo>
                    <a:pt x="912" y="578"/>
                  </a:lnTo>
                  <a:lnTo>
                    <a:pt x="890" y="543"/>
                  </a:lnTo>
                  <a:lnTo>
                    <a:pt x="864" y="513"/>
                  </a:lnTo>
                  <a:lnTo>
                    <a:pt x="833" y="487"/>
                  </a:lnTo>
                  <a:lnTo>
                    <a:pt x="798" y="465"/>
                  </a:lnTo>
                  <a:lnTo>
                    <a:pt x="761" y="448"/>
                  </a:lnTo>
                  <a:lnTo>
                    <a:pt x="720" y="438"/>
                  </a:lnTo>
                  <a:lnTo>
                    <a:pt x="677" y="436"/>
                  </a:lnTo>
                  <a:close/>
                  <a:moveTo>
                    <a:pt x="561" y="0"/>
                  </a:moveTo>
                  <a:lnTo>
                    <a:pt x="793" y="0"/>
                  </a:lnTo>
                  <a:lnTo>
                    <a:pt x="818" y="2"/>
                  </a:lnTo>
                  <a:lnTo>
                    <a:pt x="842" y="12"/>
                  </a:lnTo>
                  <a:lnTo>
                    <a:pt x="861" y="27"/>
                  </a:lnTo>
                  <a:lnTo>
                    <a:pt x="875" y="47"/>
                  </a:lnTo>
                  <a:lnTo>
                    <a:pt x="885" y="70"/>
                  </a:lnTo>
                  <a:lnTo>
                    <a:pt x="889" y="95"/>
                  </a:lnTo>
                  <a:lnTo>
                    <a:pt x="889" y="193"/>
                  </a:lnTo>
                  <a:lnTo>
                    <a:pt x="930" y="214"/>
                  </a:lnTo>
                  <a:lnTo>
                    <a:pt x="970" y="238"/>
                  </a:lnTo>
                  <a:lnTo>
                    <a:pt x="1008" y="264"/>
                  </a:lnTo>
                  <a:lnTo>
                    <a:pt x="1095" y="214"/>
                  </a:lnTo>
                  <a:lnTo>
                    <a:pt x="1119" y="204"/>
                  </a:lnTo>
                  <a:lnTo>
                    <a:pt x="1142" y="201"/>
                  </a:lnTo>
                  <a:lnTo>
                    <a:pt x="1162" y="203"/>
                  </a:lnTo>
                  <a:lnTo>
                    <a:pt x="1181" y="209"/>
                  </a:lnTo>
                  <a:lnTo>
                    <a:pt x="1198" y="219"/>
                  </a:lnTo>
                  <a:lnTo>
                    <a:pt x="1213" y="232"/>
                  </a:lnTo>
                  <a:lnTo>
                    <a:pt x="1226" y="249"/>
                  </a:lnTo>
                  <a:lnTo>
                    <a:pt x="1342" y="450"/>
                  </a:lnTo>
                  <a:lnTo>
                    <a:pt x="1352" y="473"/>
                  </a:lnTo>
                  <a:lnTo>
                    <a:pt x="1354" y="497"/>
                  </a:lnTo>
                  <a:lnTo>
                    <a:pt x="1352" y="522"/>
                  </a:lnTo>
                  <a:lnTo>
                    <a:pt x="1342" y="546"/>
                  </a:lnTo>
                  <a:lnTo>
                    <a:pt x="1327" y="566"/>
                  </a:lnTo>
                  <a:lnTo>
                    <a:pt x="1307" y="581"/>
                  </a:lnTo>
                  <a:lnTo>
                    <a:pt x="1218" y="630"/>
                  </a:lnTo>
                  <a:lnTo>
                    <a:pt x="1223" y="665"/>
                  </a:lnTo>
                  <a:lnTo>
                    <a:pt x="1226" y="699"/>
                  </a:lnTo>
                  <a:lnTo>
                    <a:pt x="1223" y="734"/>
                  </a:lnTo>
                  <a:lnTo>
                    <a:pt x="1218" y="767"/>
                  </a:lnTo>
                  <a:lnTo>
                    <a:pt x="1307" y="818"/>
                  </a:lnTo>
                  <a:lnTo>
                    <a:pt x="1324" y="831"/>
                  </a:lnTo>
                  <a:lnTo>
                    <a:pt x="1338" y="847"/>
                  </a:lnTo>
                  <a:lnTo>
                    <a:pt x="1348" y="866"/>
                  </a:lnTo>
                  <a:lnTo>
                    <a:pt x="1353" y="886"/>
                  </a:lnTo>
                  <a:lnTo>
                    <a:pt x="1354" y="907"/>
                  </a:lnTo>
                  <a:lnTo>
                    <a:pt x="1350" y="928"/>
                  </a:lnTo>
                  <a:lnTo>
                    <a:pt x="1342" y="948"/>
                  </a:lnTo>
                  <a:lnTo>
                    <a:pt x="1226" y="1150"/>
                  </a:lnTo>
                  <a:lnTo>
                    <a:pt x="1210" y="1169"/>
                  </a:lnTo>
                  <a:lnTo>
                    <a:pt x="1191" y="1185"/>
                  </a:lnTo>
                  <a:lnTo>
                    <a:pt x="1167" y="1193"/>
                  </a:lnTo>
                  <a:lnTo>
                    <a:pt x="1142" y="1197"/>
                  </a:lnTo>
                  <a:lnTo>
                    <a:pt x="1119" y="1193"/>
                  </a:lnTo>
                  <a:lnTo>
                    <a:pt x="1095" y="1185"/>
                  </a:lnTo>
                  <a:lnTo>
                    <a:pt x="1008" y="1134"/>
                  </a:lnTo>
                  <a:lnTo>
                    <a:pt x="970" y="1161"/>
                  </a:lnTo>
                  <a:lnTo>
                    <a:pt x="930" y="1185"/>
                  </a:lnTo>
                  <a:lnTo>
                    <a:pt x="889" y="1205"/>
                  </a:lnTo>
                  <a:lnTo>
                    <a:pt x="889" y="1303"/>
                  </a:lnTo>
                  <a:lnTo>
                    <a:pt x="885" y="1328"/>
                  </a:lnTo>
                  <a:lnTo>
                    <a:pt x="875" y="1352"/>
                  </a:lnTo>
                  <a:lnTo>
                    <a:pt x="861" y="1370"/>
                  </a:lnTo>
                  <a:lnTo>
                    <a:pt x="842" y="1385"/>
                  </a:lnTo>
                  <a:lnTo>
                    <a:pt x="818" y="1395"/>
                  </a:lnTo>
                  <a:lnTo>
                    <a:pt x="793" y="1399"/>
                  </a:lnTo>
                  <a:lnTo>
                    <a:pt x="561" y="1399"/>
                  </a:lnTo>
                  <a:lnTo>
                    <a:pt x="535" y="1395"/>
                  </a:lnTo>
                  <a:lnTo>
                    <a:pt x="513" y="1385"/>
                  </a:lnTo>
                  <a:lnTo>
                    <a:pt x="494" y="1370"/>
                  </a:lnTo>
                  <a:lnTo>
                    <a:pt x="479" y="1352"/>
                  </a:lnTo>
                  <a:lnTo>
                    <a:pt x="469" y="1328"/>
                  </a:lnTo>
                  <a:lnTo>
                    <a:pt x="465" y="1303"/>
                  </a:lnTo>
                  <a:lnTo>
                    <a:pt x="465" y="1205"/>
                  </a:lnTo>
                  <a:lnTo>
                    <a:pt x="424" y="1185"/>
                  </a:lnTo>
                  <a:lnTo>
                    <a:pt x="384" y="1161"/>
                  </a:lnTo>
                  <a:lnTo>
                    <a:pt x="347" y="1134"/>
                  </a:lnTo>
                  <a:lnTo>
                    <a:pt x="260" y="1185"/>
                  </a:lnTo>
                  <a:lnTo>
                    <a:pt x="237" y="1193"/>
                  </a:lnTo>
                  <a:lnTo>
                    <a:pt x="212" y="1197"/>
                  </a:lnTo>
                  <a:lnTo>
                    <a:pt x="187" y="1193"/>
                  </a:lnTo>
                  <a:lnTo>
                    <a:pt x="164" y="1185"/>
                  </a:lnTo>
                  <a:lnTo>
                    <a:pt x="145" y="1169"/>
                  </a:lnTo>
                  <a:lnTo>
                    <a:pt x="129" y="1150"/>
                  </a:lnTo>
                  <a:lnTo>
                    <a:pt x="13" y="948"/>
                  </a:lnTo>
                  <a:lnTo>
                    <a:pt x="4" y="928"/>
                  </a:lnTo>
                  <a:lnTo>
                    <a:pt x="0" y="907"/>
                  </a:lnTo>
                  <a:lnTo>
                    <a:pt x="2" y="886"/>
                  </a:lnTo>
                  <a:lnTo>
                    <a:pt x="7" y="866"/>
                  </a:lnTo>
                  <a:lnTo>
                    <a:pt x="17" y="847"/>
                  </a:lnTo>
                  <a:lnTo>
                    <a:pt x="30" y="831"/>
                  </a:lnTo>
                  <a:lnTo>
                    <a:pt x="48" y="817"/>
                  </a:lnTo>
                  <a:lnTo>
                    <a:pt x="136" y="767"/>
                  </a:lnTo>
                  <a:lnTo>
                    <a:pt x="131" y="734"/>
                  </a:lnTo>
                  <a:lnTo>
                    <a:pt x="129" y="699"/>
                  </a:lnTo>
                  <a:lnTo>
                    <a:pt x="131" y="665"/>
                  </a:lnTo>
                  <a:lnTo>
                    <a:pt x="136" y="630"/>
                  </a:lnTo>
                  <a:lnTo>
                    <a:pt x="48" y="581"/>
                  </a:lnTo>
                  <a:lnTo>
                    <a:pt x="30" y="567"/>
                  </a:lnTo>
                  <a:lnTo>
                    <a:pt x="17" y="551"/>
                  </a:lnTo>
                  <a:lnTo>
                    <a:pt x="7" y="532"/>
                  </a:lnTo>
                  <a:lnTo>
                    <a:pt x="2" y="512"/>
                  </a:lnTo>
                  <a:lnTo>
                    <a:pt x="0" y="491"/>
                  </a:lnTo>
                  <a:lnTo>
                    <a:pt x="4" y="470"/>
                  </a:lnTo>
                  <a:lnTo>
                    <a:pt x="13" y="450"/>
                  </a:lnTo>
                  <a:lnTo>
                    <a:pt x="129" y="249"/>
                  </a:lnTo>
                  <a:lnTo>
                    <a:pt x="145" y="229"/>
                  </a:lnTo>
                  <a:lnTo>
                    <a:pt x="164" y="214"/>
                  </a:lnTo>
                  <a:lnTo>
                    <a:pt x="187" y="204"/>
                  </a:lnTo>
                  <a:lnTo>
                    <a:pt x="212" y="201"/>
                  </a:lnTo>
                  <a:lnTo>
                    <a:pt x="237" y="204"/>
                  </a:lnTo>
                  <a:lnTo>
                    <a:pt x="260" y="214"/>
                  </a:lnTo>
                  <a:lnTo>
                    <a:pt x="347" y="264"/>
                  </a:lnTo>
                  <a:lnTo>
                    <a:pt x="384" y="238"/>
                  </a:lnTo>
                  <a:lnTo>
                    <a:pt x="424" y="214"/>
                  </a:lnTo>
                  <a:lnTo>
                    <a:pt x="465" y="193"/>
                  </a:lnTo>
                  <a:lnTo>
                    <a:pt x="465" y="95"/>
                  </a:lnTo>
                  <a:lnTo>
                    <a:pt x="469" y="70"/>
                  </a:lnTo>
                  <a:lnTo>
                    <a:pt x="479" y="47"/>
                  </a:lnTo>
                  <a:lnTo>
                    <a:pt x="494" y="27"/>
                  </a:lnTo>
                  <a:lnTo>
                    <a:pt x="513" y="12"/>
                  </a:lnTo>
                  <a:lnTo>
                    <a:pt x="535" y="2"/>
                  </a:lnTo>
                  <a:lnTo>
                    <a:pt x="5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25" name="Freeform 866"/>
          <p:cNvSpPr>
            <a:spLocks noEditPoints="1"/>
          </p:cNvSpPr>
          <p:nvPr/>
        </p:nvSpPr>
        <p:spPr bwMode="auto">
          <a:xfrm>
            <a:off x="7920482" y="2532854"/>
            <a:ext cx="351221" cy="350939"/>
          </a:xfrm>
          <a:custGeom>
            <a:avLst/>
            <a:gdLst>
              <a:gd name="T0" fmla="*/ 2396 w 3738"/>
              <a:gd name="T1" fmla="*/ 982 h 3735"/>
              <a:gd name="T2" fmla="*/ 957 w 3738"/>
              <a:gd name="T3" fmla="*/ 2421 h 3735"/>
              <a:gd name="T4" fmla="*/ 864 w 3738"/>
              <a:gd name="T5" fmla="*/ 2791 h 3735"/>
              <a:gd name="T6" fmla="*/ 872 w 3738"/>
              <a:gd name="T7" fmla="*/ 2842 h 3735"/>
              <a:gd name="T8" fmla="*/ 914 w 3738"/>
              <a:gd name="T9" fmla="*/ 2874 h 3735"/>
              <a:gd name="T10" fmla="*/ 948 w 3738"/>
              <a:gd name="T11" fmla="*/ 2875 h 3735"/>
              <a:gd name="T12" fmla="*/ 1317 w 3738"/>
              <a:gd name="T13" fmla="*/ 2782 h 3735"/>
              <a:gd name="T14" fmla="*/ 1419 w 3738"/>
              <a:gd name="T15" fmla="*/ 2681 h 3735"/>
              <a:gd name="T16" fmla="*/ 1556 w 3738"/>
              <a:gd name="T17" fmla="*/ 2544 h 3735"/>
              <a:gd name="T18" fmla="*/ 2219 w 3738"/>
              <a:gd name="T19" fmla="*/ 1160 h 3735"/>
              <a:gd name="T20" fmla="*/ 2767 w 3738"/>
              <a:gd name="T21" fmla="*/ 1330 h 3735"/>
              <a:gd name="T22" fmla="*/ 2767 w 3738"/>
              <a:gd name="T23" fmla="*/ 1282 h 3735"/>
              <a:gd name="T24" fmla="*/ 2458 w 3738"/>
              <a:gd name="T25" fmla="*/ 973 h 3735"/>
              <a:gd name="T26" fmla="*/ 1868 w 3738"/>
              <a:gd name="T27" fmla="*/ 0 h 3735"/>
              <a:gd name="T28" fmla="*/ 2205 w 3738"/>
              <a:gd name="T29" fmla="*/ 31 h 3735"/>
              <a:gd name="T30" fmla="*/ 2521 w 3738"/>
              <a:gd name="T31" fmla="*/ 117 h 3735"/>
              <a:gd name="T32" fmla="*/ 2813 w 3738"/>
              <a:gd name="T33" fmla="*/ 255 h 3735"/>
              <a:gd name="T34" fmla="*/ 3073 w 3738"/>
              <a:gd name="T35" fmla="*/ 439 h 3735"/>
              <a:gd name="T36" fmla="*/ 3299 w 3738"/>
              <a:gd name="T37" fmla="*/ 664 h 3735"/>
              <a:gd name="T38" fmla="*/ 3483 w 3738"/>
              <a:gd name="T39" fmla="*/ 925 h 3735"/>
              <a:gd name="T40" fmla="*/ 3621 w 3738"/>
              <a:gd name="T41" fmla="*/ 1216 h 3735"/>
              <a:gd name="T42" fmla="*/ 3707 w 3738"/>
              <a:gd name="T43" fmla="*/ 1531 h 3735"/>
              <a:gd name="T44" fmla="*/ 3738 w 3738"/>
              <a:gd name="T45" fmla="*/ 1866 h 3735"/>
              <a:gd name="T46" fmla="*/ 3707 w 3738"/>
              <a:gd name="T47" fmla="*/ 2204 h 3735"/>
              <a:gd name="T48" fmla="*/ 3621 w 3738"/>
              <a:gd name="T49" fmla="*/ 2519 h 3735"/>
              <a:gd name="T50" fmla="*/ 3483 w 3738"/>
              <a:gd name="T51" fmla="*/ 2810 h 3735"/>
              <a:gd name="T52" fmla="*/ 3299 w 3738"/>
              <a:gd name="T53" fmla="*/ 3071 h 3735"/>
              <a:gd name="T54" fmla="*/ 3073 w 3738"/>
              <a:gd name="T55" fmla="*/ 3296 h 3735"/>
              <a:gd name="T56" fmla="*/ 2813 w 3738"/>
              <a:gd name="T57" fmla="*/ 3480 h 3735"/>
              <a:gd name="T58" fmla="*/ 2521 w 3738"/>
              <a:gd name="T59" fmla="*/ 3618 h 3735"/>
              <a:gd name="T60" fmla="*/ 2205 w 3738"/>
              <a:gd name="T61" fmla="*/ 3704 h 3735"/>
              <a:gd name="T62" fmla="*/ 1868 w 3738"/>
              <a:gd name="T63" fmla="*/ 3735 h 3735"/>
              <a:gd name="T64" fmla="*/ 1533 w 3738"/>
              <a:gd name="T65" fmla="*/ 3704 h 3735"/>
              <a:gd name="T66" fmla="*/ 1217 w 3738"/>
              <a:gd name="T67" fmla="*/ 3618 h 3735"/>
              <a:gd name="T68" fmla="*/ 925 w 3738"/>
              <a:gd name="T69" fmla="*/ 3480 h 3735"/>
              <a:gd name="T70" fmla="*/ 665 w 3738"/>
              <a:gd name="T71" fmla="*/ 3296 h 3735"/>
              <a:gd name="T72" fmla="*/ 439 w 3738"/>
              <a:gd name="T73" fmla="*/ 3071 h 3735"/>
              <a:gd name="T74" fmla="*/ 255 w 3738"/>
              <a:gd name="T75" fmla="*/ 2810 h 3735"/>
              <a:gd name="T76" fmla="*/ 117 w 3738"/>
              <a:gd name="T77" fmla="*/ 2519 h 3735"/>
              <a:gd name="T78" fmla="*/ 31 w 3738"/>
              <a:gd name="T79" fmla="*/ 2204 h 3735"/>
              <a:gd name="T80" fmla="*/ 0 w 3738"/>
              <a:gd name="T81" fmla="*/ 1866 h 3735"/>
              <a:gd name="T82" fmla="*/ 31 w 3738"/>
              <a:gd name="T83" fmla="*/ 1531 h 3735"/>
              <a:gd name="T84" fmla="*/ 117 w 3738"/>
              <a:gd name="T85" fmla="*/ 1216 h 3735"/>
              <a:gd name="T86" fmla="*/ 255 w 3738"/>
              <a:gd name="T87" fmla="*/ 925 h 3735"/>
              <a:gd name="T88" fmla="*/ 439 w 3738"/>
              <a:gd name="T89" fmla="*/ 664 h 3735"/>
              <a:gd name="T90" fmla="*/ 665 w 3738"/>
              <a:gd name="T91" fmla="*/ 439 h 3735"/>
              <a:gd name="T92" fmla="*/ 925 w 3738"/>
              <a:gd name="T93" fmla="*/ 255 h 3735"/>
              <a:gd name="T94" fmla="*/ 1217 w 3738"/>
              <a:gd name="T95" fmla="*/ 117 h 3735"/>
              <a:gd name="T96" fmla="*/ 1533 w 3738"/>
              <a:gd name="T97" fmla="*/ 31 h 3735"/>
              <a:gd name="T98" fmla="*/ 1868 w 3738"/>
              <a:gd name="T99" fmla="*/ 0 h 3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738" h="3735">
                <a:moveTo>
                  <a:pt x="2425" y="968"/>
                </a:moveTo>
                <a:lnTo>
                  <a:pt x="2410" y="972"/>
                </a:lnTo>
                <a:lnTo>
                  <a:pt x="2396" y="982"/>
                </a:lnTo>
                <a:lnTo>
                  <a:pt x="970" y="2409"/>
                </a:lnTo>
                <a:lnTo>
                  <a:pt x="972" y="2410"/>
                </a:lnTo>
                <a:lnTo>
                  <a:pt x="957" y="2421"/>
                </a:lnTo>
                <a:lnTo>
                  <a:pt x="946" y="2437"/>
                </a:lnTo>
                <a:lnTo>
                  <a:pt x="939" y="2454"/>
                </a:lnTo>
                <a:lnTo>
                  <a:pt x="864" y="2791"/>
                </a:lnTo>
                <a:lnTo>
                  <a:pt x="862" y="2808"/>
                </a:lnTo>
                <a:lnTo>
                  <a:pt x="865" y="2826"/>
                </a:lnTo>
                <a:lnTo>
                  <a:pt x="872" y="2842"/>
                </a:lnTo>
                <a:lnTo>
                  <a:pt x="884" y="2856"/>
                </a:lnTo>
                <a:lnTo>
                  <a:pt x="898" y="2867"/>
                </a:lnTo>
                <a:lnTo>
                  <a:pt x="914" y="2874"/>
                </a:lnTo>
                <a:lnTo>
                  <a:pt x="932" y="2876"/>
                </a:lnTo>
                <a:lnTo>
                  <a:pt x="940" y="2876"/>
                </a:lnTo>
                <a:lnTo>
                  <a:pt x="948" y="2875"/>
                </a:lnTo>
                <a:lnTo>
                  <a:pt x="1285" y="2799"/>
                </a:lnTo>
                <a:lnTo>
                  <a:pt x="1303" y="2793"/>
                </a:lnTo>
                <a:lnTo>
                  <a:pt x="1317" y="2782"/>
                </a:lnTo>
                <a:lnTo>
                  <a:pt x="1330" y="2767"/>
                </a:lnTo>
                <a:lnTo>
                  <a:pt x="1331" y="2770"/>
                </a:lnTo>
                <a:lnTo>
                  <a:pt x="1419" y="2681"/>
                </a:lnTo>
                <a:lnTo>
                  <a:pt x="1058" y="2320"/>
                </a:lnTo>
                <a:lnTo>
                  <a:pt x="1195" y="2183"/>
                </a:lnTo>
                <a:lnTo>
                  <a:pt x="1556" y="2544"/>
                </a:lnTo>
                <a:lnTo>
                  <a:pt x="2443" y="1658"/>
                </a:lnTo>
                <a:lnTo>
                  <a:pt x="2082" y="1297"/>
                </a:lnTo>
                <a:lnTo>
                  <a:pt x="2219" y="1160"/>
                </a:lnTo>
                <a:lnTo>
                  <a:pt x="2580" y="1521"/>
                </a:lnTo>
                <a:lnTo>
                  <a:pt x="2757" y="1343"/>
                </a:lnTo>
                <a:lnTo>
                  <a:pt x="2767" y="1330"/>
                </a:lnTo>
                <a:lnTo>
                  <a:pt x="2773" y="1314"/>
                </a:lnTo>
                <a:lnTo>
                  <a:pt x="2773" y="1298"/>
                </a:lnTo>
                <a:lnTo>
                  <a:pt x="2767" y="1282"/>
                </a:lnTo>
                <a:lnTo>
                  <a:pt x="2757" y="1269"/>
                </a:lnTo>
                <a:lnTo>
                  <a:pt x="2472" y="982"/>
                </a:lnTo>
                <a:lnTo>
                  <a:pt x="2458" y="973"/>
                </a:lnTo>
                <a:lnTo>
                  <a:pt x="2442" y="968"/>
                </a:lnTo>
                <a:lnTo>
                  <a:pt x="2425" y="968"/>
                </a:lnTo>
                <a:close/>
                <a:moveTo>
                  <a:pt x="1868" y="0"/>
                </a:moveTo>
                <a:lnTo>
                  <a:pt x="1982" y="3"/>
                </a:lnTo>
                <a:lnTo>
                  <a:pt x="2094" y="14"/>
                </a:lnTo>
                <a:lnTo>
                  <a:pt x="2205" y="31"/>
                </a:lnTo>
                <a:lnTo>
                  <a:pt x="2313" y="53"/>
                </a:lnTo>
                <a:lnTo>
                  <a:pt x="2418" y="81"/>
                </a:lnTo>
                <a:lnTo>
                  <a:pt x="2521" y="117"/>
                </a:lnTo>
                <a:lnTo>
                  <a:pt x="2621" y="157"/>
                </a:lnTo>
                <a:lnTo>
                  <a:pt x="2719" y="204"/>
                </a:lnTo>
                <a:lnTo>
                  <a:pt x="2813" y="255"/>
                </a:lnTo>
                <a:lnTo>
                  <a:pt x="2903" y="311"/>
                </a:lnTo>
                <a:lnTo>
                  <a:pt x="2990" y="374"/>
                </a:lnTo>
                <a:lnTo>
                  <a:pt x="3073" y="439"/>
                </a:lnTo>
                <a:lnTo>
                  <a:pt x="3152" y="510"/>
                </a:lnTo>
                <a:lnTo>
                  <a:pt x="3227" y="585"/>
                </a:lnTo>
                <a:lnTo>
                  <a:pt x="3299" y="664"/>
                </a:lnTo>
                <a:lnTo>
                  <a:pt x="3364" y="747"/>
                </a:lnTo>
                <a:lnTo>
                  <a:pt x="3427" y="834"/>
                </a:lnTo>
                <a:lnTo>
                  <a:pt x="3483" y="925"/>
                </a:lnTo>
                <a:lnTo>
                  <a:pt x="3534" y="1019"/>
                </a:lnTo>
                <a:lnTo>
                  <a:pt x="3581" y="1116"/>
                </a:lnTo>
                <a:lnTo>
                  <a:pt x="3621" y="1216"/>
                </a:lnTo>
                <a:lnTo>
                  <a:pt x="3656" y="1319"/>
                </a:lnTo>
                <a:lnTo>
                  <a:pt x="3685" y="1424"/>
                </a:lnTo>
                <a:lnTo>
                  <a:pt x="3707" y="1531"/>
                </a:lnTo>
                <a:lnTo>
                  <a:pt x="3724" y="1642"/>
                </a:lnTo>
                <a:lnTo>
                  <a:pt x="3735" y="1753"/>
                </a:lnTo>
                <a:lnTo>
                  <a:pt x="3738" y="1866"/>
                </a:lnTo>
                <a:lnTo>
                  <a:pt x="3735" y="1981"/>
                </a:lnTo>
                <a:lnTo>
                  <a:pt x="3724" y="2093"/>
                </a:lnTo>
                <a:lnTo>
                  <a:pt x="3707" y="2204"/>
                </a:lnTo>
                <a:lnTo>
                  <a:pt x="3685" y="2311"/>
                </a:lnTo>
                <a:lnTo>
                  <a:pt x="3656" y="2416"/>
                </a:lnTo>
                <a:lnTo>
                  <a:pt x="3621" y="2519"/>
                </a:lnTo>
                <a:lnTo>
                  <a:pt x="3581" y="2619"/>
                </a:lnTo>
                <a:lnTo>
                  <a:pt x="3534" y="2716"/>
                </a:lnTo>
                <a:lnTo>
                  <a:pt x="3483" y="2810"/>
                </a:lnTo>
                <a:lnTo>
                  <a:pt x="3427" y="2901"/>
                </a:lnTo>
                <a:lnTo>
                  <a:pt x="3364" y="2988"/>
                </a:lnTo>
                <a:lnTo>
                  <a:pt x="3299" y="3071"/>
                </a:lnTo>
                <a:lnTo>
                  <a:pt x="3227" y="3150"/>
                </a:lnTo>
                <a:lnTo>
                  <a:pt x="3152" y="3225"/>
                </a:lnTo>
                <a:lnTo>
                  <a:pt x="3073" y="3296"/>
                </a:lnTo>
                <a:lnTo>
                  <a:pt x="2990" y="3362"/>
                </a:lnTo>
                <a:lnTo>
                  <a:pt x="2903" y="3424"/>
                </a:lnTo>
                <a:lnTo>
                  <a:pt x="2813" y="3480"/>
                </a:lnTo>
                <a:lnTo>
                  <a:pt x="2719" y="3531"/>
                </a:lnTo>
                <a:lnTo>
                  <a:pt x="2621" y="3578"/>
                </a:lnTo>
                <a:lnTo>
                  <a:pt x="2521" y="3618"/>
                </a:lnTo>
                <a:lnTo>
                  <a:pt x="2418" y="3654"/>
                </a:lnTo>
                <a:lnTo>
                  <a:pt x="2313" y="3682"/>
                </a:lnTo>
                <a:lnTo>
                  <a:pt x="2205" y="3704"/>
                </a:lnTo>
                <a:lnTo>
                  <a:pt x="2094" y="3721"/>
                </a:lnTo>
                <a:lnTo>
                  <a:pt x="1982" y="3732"/>
                </a:lnTo>
                <a:lnTo>
                  <a:pt x="1868" y="3735"/>
                </a:lnTo>
                <a:lnTo>
                  <a:pt x="1755" y="3732"/>
                </a:lnTo>
                <a:lnTo>
                  <a:pt x="1644" y="3721"/>
                </a:lnTo>
                <a:lnTo>
                  <a:pt x="1533" y="3704"/>
                </a:lnTo>
                <a:lnTo>
                  <a:pt x="1425" y="3682"/>
                </a:lnTo>
                <a:lnTo>
                  <a:pt x="1320" y="3654"/>
                </a:lnTo>
                <a:lnTo>
                  <a:pt x="1217" y="3618"/>
                </a:lnTo>
                <a:lnTo>
                  <a:pt x="1117" y="3578"/>
                </a:lnTo>
                <a:lnTo>
                  <a:pt x="1019" y="3531"/>
                </a:lnTo>
                <a:lnTo>
                  <a:pt x="925" y="3480"/>
                </a:lnTo>
                <a:lnTo>
                  <a:pt x="835" y="3424"/>
                </a:lnTo>
                <a:lnTo>
                  <a:pt x="748" y="3362"/>
                </a:lnTo>
                <a:lnTo>
                  <a:pt x="665" y="3296"/>
                </a:lnTo>
                <a:lnTo>
                  <a:pt x="586" y="3225"/>
                </a:lnTo>
                <a:lnTo>
                  <a:pt x="511" y="3150"/>
                </a:lnTo>
                <a:lnTo>
                  <a:pt x="439" y="3071"/>
                </a:lnTo>
                <a:lnTo>
                  <a:pt x="374" y="2988"/>
                </a:lnTo>
                <a:lnTo>
                  <a:pt x="312" y="2901"/>
                </a:lnTo>
                <a:lnTo>
                  <a:pt x="255" y="2810"/>
                </a:lnTo>
                <a:lnTo>
                  <a:pt x="204" y="2716"/>
                </a:lnTo>
                <a:lnTo>
                  <a:pt x="157" y="2619"/>
                </a:lnTo>
                <a:lnTo>
                  <a:pt x="117" y="2519"/>
                </a:lnTo>
                <a:lnTo>
                  <a:pt x="82" y="2416"/>
                </a:lnTo>
                <a:lnTo>
                  <a:pt x="53" y="2311"/>
                </a:lnTo>
                <a:lnTo>
                  <a:pt x="31" y="2204"/>
                </a:lnTo>
                <a:lnTo>
                  <a:pt x="14" y="2093"/>
                </a:lnTo>
                <a:lnTo>
                  <a:pt x="3" y="1981"/>
                </a:lnTo>
                <a:lnTo>
                  <a:pt x="0" y="1866"/>
                </a:lnTo>
                <a:lnTo>
                  <a:pt x="3" y="1753"/>
                </a:lnTo>
                <a:lnTo>
                  <a:pt x="14" y="1642"/>
                </a:lnTo>
                <a:lnTo>
                  <a:pt x="31" y="1531"/>
                </a:lnTo>
                <a:lnTo>
                  <a:pt x="53" y="1424"/>
                </a:lnTo>
                <a:lnTo>
                  <a:pt x="82" y="1319"/>
                </a:lnTo>
                <a:lnTo>
                  <a:pt x="117" y="1216"/>
                </a:lnTo>
                <a:lnTo>
                  <a:pt x="157" y="1116"/>
                </a:lnTo>
                <a:lnTo>
                  <a:pt x="204" y="1019"/>
                </a:lnTo>
                <a:lnTo>
                  <a:pt x="255" y="925"/>
                </a:lnTo>
                <a:lnTo>
                  <a:pt x="312" y="834"/>
                </a:lnTo>
                <a:lnTo>
                  <a:pt x="374" y="747"/>
                </a:lnTo>
                <a:lnTo>
                  <a:pt x="439" y="664"/>
                </a:lnTo>
                <a:lnTo>
                  <a:pt x="511" y="585"/>
                </a:lnTo>
                <a:lnTo>
                  <a:pt x="586" y="510"/>
                </a:lnTo>
                <a:lnTo>
                  <a:pt x="665" y="439"/>
                </a:lnTo>
                <a:lnTo>
                  <a:pt x="748" y="374"/>
                </a:lnTo>
                <a:lnTo>
                  <a:pt x="835" y="311"/>
                </a:lnTo>
                <a:lnTo>
                  <a:pt x="925" y="255"/>
                </a:lnTo>
                <a:lnTo>
                  <a:pt x="1019" y="204"/>
                </a:lnTo>
                <a:lnTo>
                  <a:pt x="1117" y="157"/>
                </a:lnTo>
                <a:lnTo>
                  <a:pt x="1217" y="117"/>
                </a:lnTo>
                <a:lnTo>
                  <a:pt x="1320" y="81"/>
                </a:lnTo>
                <a:lnTo>
                  <a:pt x="1425" y="53"/>
                </a:lnTo>
                <a:lnTo>
                  <a:pt x="1533" y="31"/>
                </a:lnTo>
                <a:lnTo>
                  <a:pt x="1644" y="14"/>
                </a:lnTo>
                <a:lnTo>
                  <a:pt x="1755" y="3"/>
                </a:lnTo>
                <a:lnTo>
                  <a:pt x="186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26" name="TextBox 7"/>
          <p:cNvSpPr txBox="1"/>
          <p:nvPr/>
        </p:nvSpPr>
        <p:spPr>
          <a:xfrm>
            <a:off x="529217" y="1644517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添加页面标题内容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27" name="Google Shape;86;p19"/>
          <p:cNvSpPr txBox="1"/>
          <p:nvPr/>
        </p:nvSpPr>
        <p:spPr>
          <a:xfrm>
            <a:off x="529217" y="1312420"/>
            <a:ext cx="3183654" cy="43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思源黑体" panose="020B0500000000000000" pitchFamily="34" charset="-122"/>
              </a:rPr>
              <a:t>YOUR TITLE HERE</a:t>
            </a:r>
            <a:endParaRPr lang="en-US" sz="1800" b="0" i="0" u="none" strike="noStrike" cap="none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/>
              <a:sym typeface="思源黑体" panose="020B0500000000000000" pitchFamily="34" charset="-122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529217" y="2304575"/>
            <a:ext cx="3534782" cy="13539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16889" y="3973473"/>
            <a:ext cx="3312755" cy="32129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16889" y="4460499"/>
            <a:ext cx="3312755" cy="32129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16889" y="4899891"/>
            <a:ext cx="3312755" cy="32129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16889" y="5379807"/>
            <a:ext cx="3312755" cy="32129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3" name="Rectangle 29"/>
          <p:cNvSpPr/>
          <p:nvPr/>
        </p:nvSpPr>
        <p:spPr>
          <a:xfrm>
            <a:off x="8652563" y="2611019"/>
            <a:ext cx="2857266" cy="574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4" name="Rectangle 30"/>
          <p:cNvSpPr/>
          <p:nvPr/>
        </p:nvSpPr>
        <p:spPr>
          <a:xfrm>
            <a:off x="8652563" y="2300790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35" name="Rectangle 29"/>
          <p:cNvSpPr/>
          <p:nvPr/>
        </p:nvSpPr>
        <p:spPr>
          <a:xfrm>
            <a:off x="8652563" y="3796135"/>
            <a:ext cx="2857266" cy="574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6" name="Rectangle 30"/>
          <p:cNvSpPr/>
          <p:nvPr/>
        </p:nvSpPr>
        <p:spPr>
          <a:xfrm>
            <a:off x="8652563" y="3485906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37" name="Rectangle 29"/>
          <p:cNvSpPr/>
          <p:nvPr/>
        </p:nvSpPr>
        <p:spPr>
          <a:xfrm>
            <a:off x="8652563" y="4969874"/>
            <a:ext cx="2857266" cy="574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8" name="Rectangle 30"/>
          <p:cNvSpPr/>
          <p:nvPr/>
        </p:nvSpPr>
        <p:spPr>
          <a:xfrm>
            <a:off x="8652563" y="4659645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42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85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27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7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7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7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2"/>
          <p:cNvSpPr/>
          <p:nvPr/>
        </p:nvSpPr>
        <p:spPr>
          <a:xfrm flipH="1" flipV="1">
            <a:off x="8594439" y="-2"/>
            <a:ext cx="3597561" cy="7433734"/>
          </a:xfrm>
          <a:prstGeom prst="rtTriangle">
            <a:avLst/>
          </a:prstGeom>
          <a:solidFill>
            <a:srgbClr val="A9A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3" name="Group 9"/>
          <p:cNvGrpSpPr/>
          <p:nvPr/>
        </p:nvGrpSpPr>
        <p:grpSpPr>
          <a:xfrm>
            <a:off x="1049867" y="5000402"/>
            <a:ext cx="1800200" cy="383610"/>
            <a:chOff x="12808681" y="9666312"/>
            <a:chExt cx="5068776" cy="1080120"/>
          </a:xfrm>
        </p:grpSpPr>
        <p:sp>
          <p:nvSpPr>
            <p:cNvPr id="4" name="Rounded Rectangle 10"/>
            <p:cNvSpPr/>
            <p:nvPr/>
          </p:nvSpPr>
          <p:spPr>
            <a:xfrm>
              <a:off x="12808681" y="9666312"/>
              <a:ext cx="5068776" cy="1080120"/>
            </a:xfrm>
            <a:prstGeom prst="roundRect">
              <a:avLst>
                <a:gd name="adj" fmla="val 50000"/>
              </a:avLst>
            </a:prstGeom>
            <a:solidFill>
              <a:srgbClr val="A9ACFD"/>
            </a:solidFill>
            <a:ln>
              <a:noFill/>
            </a:ln>
            <a:effectLst>
              <a:outerShdw blurRad="495300" sx="111000" sy="11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FIND MORE</a:t>
              </a:r>
              <a:endParaRPr lang="en-US" sz="1200" dirty="0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" name="Freeform 166"/>
            <p:cNvSpPr/>
            <p:nvPr/>
          </p:nvSpPr>
          <p:spPr bwMode="auto">
            <a:xfrm>
              <a:off x="16797337" y="10013844"/>
              <a:ext cx="207931" cy="385057"/>
            </a:xfrm>
            <a:custGeom>
              <a:avLst/>
              <a:gdLst>
                <a:gd name="T0" fmla="*/ 6 w 187"/>
                <a:gd name="T1" fmla="*/ 321 h 346"/>
                <a:gd name="T2" fmla="*/ 6 w 187"/>
                <a:gd name="T3" fmla="*/ 341 h 346"/>
                <a:gd name="T4" fmla="*/ 25 w 187"/>
                <a:gd name="T5" fmla="*/ 341 h 346"/>
                <a:gd name="T6" fmla="*/ 182 w 187"/>
                <a:gd name="T7" fmla="*/ 183 h 346"/>
                <a:gd name="T8" fmla="*/ 182 w 187"/>
                <a:gd name="T9" fmla="*/ 163 h 346"/>
                <a:gd name="T10" fmla="*/ 25 w 187"/>
                <a:gd name="T11" fmla="*/ 5 h 346"/>
                <a:gd name="T12" fmla="*/ 6 w 187"/>
                <a:gd name="T13" fmla="*/ 5 h 346"/>
                <a:gd name="T14" fmla="*/ 6 w 187"/>
                <a:gd name="T15" fmla="*/ 25 h 346"/>
                <a:gd name="T16" fmla="*/ 149 w 187"/>
                <a:gd name="T17" fmla="*/ 173 h 346"/>
                <a:gd name="T18" fmla="*/ 6 w 187"/>
                <a:gd name="T19" fmla="*/ 32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346">
                  <a:moveTo>
                    <a:pt x="6" y="321"/>
                  </a:moveTo>
                  <a:cubicBezTo>
                    <a:pt x="0" y="327"/>
                    <a:pt x="0" y="335"/>
                    <a:pt x="6" y="341"/>
                  </a:cubicBezTo>
                  <a:cubicBezTo>
                    <a:pt x="11" y="346"/>
                    <a:pt x="20" y="346"/>
                    <a:pt x="25" y="34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87" y="177"/>
                    <a:pt x="187" y="169"/>
                    <a:pt x="182" y="16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0" y="0"/>
                    <a:pt x="11" y="0"/>
                    <a:pt x="6" y="5"/>
                  </a:cubicBezTo>
                  <a:cubicBezTo>
                    <a:pt x="0" y="10"/>
                    <a:pt x="0" y="19"/>
                    <a:pt x="6" y="25"/>
                  </a:cubicBezTo>
                  <a:cubicBezTo>
                    <a:pt x="149" y="173"/>
                    <a:pt x="149" y="173"/>
                    <a:pt x="149" y="173"/>
                  </a:cubicBezTo>
                  <a:lnTo>
                    <a:pt x="6" y="32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en-AU" sz="700" dirty="0"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6" name="TextBox 7"/>
          <p:cNvSpPr txBox="1"/>
          <p:nvPr/>
        </p:nvSpPr>
        <p:spPr>
          <a:xfrm>
            <a:off x="1049867" y="1826528"/>
            <a:ext cx="26468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在这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添加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页面标题内容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7" name="Google Shape;86;p19"/>
          <p:cNvSpPr txBox="1"/>
          <p:nvPr/>
        </p:nvSpPr>
        <p:spPr>
          <a:xfrm>
            <a:off x="1049867" y="1425640"/>
            <a:ext cx="3183654" cy="31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思源黑体" panose="020B0500000000000000" pitchFamily="34" charset="-122"/>
              </a:rPr>
              <a:t>YOUR TITLE HERE</a:t>
            </a:r>
            <a:endParaRPr lang="en-US" sz="2400" b="0" i="0" u="none" strike="noStrike" cap="none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/>
              <a:sym typeface="思源黑体" panose="020B0500000000000000" pitchFamily="34" charset="-122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1036145" y="3155550"/>
            <a:ext cx="3414670" cy="13539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9" name="任意形状 14"/>
          <p:cNvSpPr/>
          <p:nvPr/>
        </p:nvSpPr>
        <p:spPr>
          <a:xfrm>
            <a:off x="4829889" y="1015999"/>
            <a:ext cx="7848946" cy="5842000"/>
          </a:xfrm>
          <a:custGeom>
            <a:avLst/>
            <a:gdLst>
              <a:gd name="connsiteX0" fmla="*/ 2990548 w 7848946"/>
              <a:gd name="connsiteY0" fmla="*/ 0 h 5842000"/>
              <a:gd name="connsiteX1" fmla="*/ 5419747 w 7848946"/>
              <a:gd name="connsiteY1" fmla="*/ 4745412 h 5842000"/>
              <a:gd name="connsiteX2" fmla="*/ 6353673 w 7848946"/>
              <a:gd name="connsiteY2" fmla="*/ 2921000 h 5842000"/>
              <a:gd name="connsiteX3" fmla="*/ 7848946 w 7848946"/>
              <a:gd name="connsiteY3" fmla="*/ 5842000 h 5842000"/>
              <a:gd name="connsiteX4" fmla="*/ 5981096 w 7848946"/>
              <a:gd name="connsiteY4" fmla="*/ 5842000 h 5842000"/>
              <a:gd name="connsiteX5" fmla="*/ 4858398 w 7848946"/>
              <a:gd name="connsiteY5" fmla="*/ 5842000 h 5842000"/>
              <a:gd name="connsiteX6" fmla="*/ 0 w 7848946"/>
              <a:gd name="connsiteY6" fmla="*/ 5842000 h 58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48946" h="5842000">
                <a:moveTo>
                  <a:pt x="2990548" y="0"/>
                </a:moveTo>
                <a:lnTo>
                  <a:pt x="5419747" y="4745412"/>
                </a:lnTo>
                <a:lnTo>
                  <a:pt x="6353673" y="2921000"/>
                </a:lnTo>
                <a:lnTo>
                  <a:pt x="7848946" y="5842000"/>
                </a:lnTo>
                <a:lnTo>
                  <a:pt x="5981096" y="5842000"/>
                </a:lnTo>
                <a:lnTo>
                  <a:pt x="4858398" y="5842000"/>
                </a:lnTo>
                <a:lnTo>
                  <a:pt x="0" y="5842000"/>
                </a:lnTo>
                <a:close/>
              </a:path>
            </a:pathLst>
          </a:custGeom>
          <a:blipFill rotWithShape="1">
            <a:blip r:embed="rId1"/>
            <a:stretch>
              <a:fillRect l="-3391" r="-3391"/>
            </a:stretch>
          </a:blip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Calibri" panose="020F0502020204030204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2(4).psd23"/>
          <p:cNvPicPr>
            <a:picLocks noChangeAspect="1"/>
          </p:cNvPicPr>
          <p:nvPr/>
        </p:nvPicPr>
        <p:blipFill>
          <a:blip r:embed="rId1"/>
          <a:srcRect b="25068"/>
          <a:stretch>
            <a:fillRect/>
          </a:stretch>
        </p:blipFill>
        <p:spPr>
          <a:xfrm>
            <a:off x="0" y="0"/>
            <a:ext cx="12223115" cy="6871335"/>
          </a:xfrm>
          <a:prstGeom prst="rect">
            <a:avLst/>
          </a:prstGeom>
        </p:spPr>
      </p:pic>
      <p:pic>
        <p:nvPicPr>
          <p:cNvPr id="3" name="图片 2" descr="12(4)"/>
          <p:cNvPicPr>
            <a:picLocks noChangeAspect="1"/>
          </p:cNvPicPr>
          <p:nvPr/>
        </p:nvPicPr>
        <p:blipFill>
          <a:blip r:embed="rId2"/>
          <a:srcRect b="24856"/>
          <a:stretch>
            <a:fillRect/>
          </a:stretch>
        </p:blipFill>
        <p:spPr>
          <a:xfrm>
            <a:off x="0" y="-14605"/>
            <a:ext cx="12191365" cy="6872605"/>
          </a:xfrm>
          <a:prstGeom prst="rect">
            <a:avLst/>
          </a:prstGeom>
        </p:spPr>
      </p:pic>
      <p:sp>
        <p:nvSpPr>
          <p:cNvPr id="2" name="PA-椭圆 23"/>
          <p:cNvSpPr/>
          <p:nvPr>
            <p:custDataLst>
              <p:tags r:id="rId3"/>
            </p:custDataLst>
          </p:nvPr>
        </p:nvSpPr>
        <p:spPr>
          <a:xfrm>
            <a:off x="7886452" y="2028425"/>
            <a:ext cx="1357710" cy="1353078"/>
          </a:xfrm>
          <a:prstGeom prst="ellipse">
            <a:avLst/>
          </a:prstGeom>
          <a:solidFill>
            <a:srgbClr val="A9ACF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noProof="1" smtClean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  <a:cs typeface="+mn-ea"/>
                <a:sym typeface="+mn-lt"/>
              </a:rPr>
              <a:t>03</a:t>
            </a:r>
            <a:endParaRPr lang="en-US" altLang="zh-CN" sz="4000" b="1" noProof="1" smtClean="0">
              <a:solidFill>
                <a:schemeClr val="bg1"/>
              </a:solidFill>
              <a:latin typeface="字魂59号-创粗黑" panose="00000500000000000000" charset="-122"/>
              <a:ea typeface="字魂59号-创粗黑" panose="00000500000000000000" charset="-122"/>
              <a:cs typeface="+mn-ea"/>
              <a:sym typeface="+mn-lt"/>
            </a:endParaRPr>
          </a:p>
        </p:txBody>
      </p:sp>
      <p:sp>
        <p:nvSpPr>
          <p:cNvPr id="7" name="PA-矩形 24"/>
          <p:cNvSpPr/>
          <p:nvPr>
            <p:custDataLst>
              <p:tags r:id="rId4"/>
            </p:custDataLst>
          </p:nvPr>
        </p:nvSpPr>
        <p:spPr>
          <a:xfrm>
            <a:off x="6246495" y="3538855"/>
            <a:ext cx="5934075" cy="92202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zh-CN" altLang="en-US" sz="5400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5400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23"/>
          <p:cNvSpPr txBox="1"/>
          <p:nvPr/>
        </p:nvSpPr>
        <p:spPr>
          <a:xfrm>
            <a:off x="852881" y="1615770"/>
            <a:ext cx="77851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9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01</a:t>
            </a:r>
            <a:endParaRPr lang="en-US" sz="399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51" name="TextBox 26"/>
          <p:cNvSpPr txBox="1"/>
          <p:nvPr/>
        </p:nvSpPr>
        <p:spPr>
          <a:xfrm>
            <a:off x="866073" y="3924097"/>
            <a:ext cx="752130" cy="70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9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03</a:t>
            </a:r>
            <a:endParaRPr lang="en-US" sz="399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52" name="TextBox 29"/>
          <p:cNvSpPr txBox="1"/>
          <p:nvPr/>
        </p:nvSpPr>
        <p:spPr>
          <a:xfrm>
            <a:off x="10497639" y="1615770"/>
            <a:ext cx="77851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9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02</a:t>
            </a:r>
            <a:endParaRPr lang="en-US" sz="399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53" name="TextBox 32"/>
          <p:cNvSpPr txBox="1"/>
          <p:nvPr/>
        </p:nvSpPr>
        <p:spPr>
          <a:xfrm>
            <a:off x="10524020" y="3924097"/>
            <a:ext cx="752129" cy="70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9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04</a:t>
            </a:r>
            <a:endParaRPr lang="en-US" sz="399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54" name="Freeform 9"/>
          <p:cNvSpPr/>
          <p:nvPr/>
        </p:nvSpPr>
        <p:spPr bwMode="auto">
          <a:xfrm rot="5400000">
            <a:off x="6105040" y="2017117"/>
            <a:ext cx="701393" cy="2340376"/>
          </a:xfrm>
          <a:custGeom>
            <a:avLst/>
            <a:gdLst>
              <a:gd name="T0" fmla="*/ 194 w 194"/>
              <a:gd name="T1" fmla="*/ 0 h 660"/>
              <a:gd name="T2" fmla="*/ 194 w 194"/>
              <a:gd name="T3" fmla="*/ 660 h 660"/>
              <a:gd name="T4" fmla="*/ 0 w 194"/>
              <a:gd name="T5" fmla="*/ 508 h 660"/>
              <a:gd name="T6" fmla="*/ 0 w 194"/>
              <a:gd name="T7" fmla="*/ 0 h 660"/>
              <a:gd name="T8" fmla="*/ 194 w 194"/>
              <a:gd name="T9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4" h="660">
                <a:moveTo>
                  <a:pt x="194" y="0"/>
                </a:moveTo>
                <a:lnTo>
                  <a:pt x="194" y="660"/>
                </a:lnTo>
                <a:lnTo>
                  <a:pt x="0" y="508"/>
                </a:lnTo>
                <a:lnTo>
                  <a:pt x="0" y="0"/>
                </a:lnTo>
                <a:lnTo>
                  <a:pt x="194" y="0"/>
                </a:lnTo>
                <a:close/>
              </a:path>
            </a:pathLst>
          </a:custGeom>
          <a:solidFill>
            <a:srgbClr val="A9ACFD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en-US" sz="16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55" name="Freeform 10"/>
          <p:cNvSpPr/>
          <p:nvPr/>
        </p:nvSpPr>
        <p:spPr bwMode="auto">
          <a:xfrm rot="5400000">
            <a:off x="7162256" y="2896530"/>
            <a:ext cx="1388324" cy="581548"/>
          </a:xfrm>
          <a:custGeom>
            <a:avLst/>
            <a:gdLst>
              <a:gd name="T0" fmla="*/ 193 w 384"/>
              <a:gd name="T1" fmla="*/ 0 h 164"/>
              <a:gd name="T2" fmla="*/ 0 w 384"/>
              <a:gd name="T3" fmla="*/ 164 h 164"/>
              <a:gd name="T4" fmla="*/ 193 w 384"/>
              <a:gd name="T5" fmla="*/ 164 h 164"/>
              <a:gd name="T6" fmla="*/ 384 w 384"/>
              <a:gd name="T7" fmla="*/ 164 h 164"/>
              <a:gd name="T8" fmla="*/ 193 w 384"/>
              <a:gd name="T9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4" h="164">
                <a:moveTo>
                  <a:pt x="193" y="0"/>
                </a:moveTo>
                <a:lnTo>
                  <a:pt x="0" y="164"/>
                </a:lnTo>
                <a:lnTo>
                  <a:pt x="193" y="164"/>
                </a:lnTo>
                <a:lnTo>
                  <a:pt x="384" y="164"/>
                </a:lnTo>
                <a:lnTo>
                  <a:pt x="193" y="0"/>
                </a:lnTo>
                <a:close/>
              </a:path>
            </a:pathLst>
          </a:custGeom>
          <a:solidFill>
            <a:srgbClr val="A9ACFD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en-US" sz="16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56" name="Rectangle 20"/>
          <p:cNvSpPr/>
          <p:nvPr/>
        </p:nvSpPr>
        <p:spPr>
          <a:xfrm>
            <a:off x="7107858" y="2987473"/>
            <a:ext cx="470001" cy="399661"/>
          </a:xfrm>
          <a:prstGeom prst="rect">
            <a:avLst/>
          </a:prstGeom>
          <a:solidFill>
            <a:srgbClr val="A9ACFD"/>
          </a:solidFill>
        </p:spPr>
        <p:txBody>
          <a:bodyPr wrap="none" anchor="ctr">
            <a:spAutoFit/>
          </a:bodyPr>
          <a:lstStyle/>
          <a:p>
            <a:pPr algn="ctr"/>
            <a:r>
              <a:rPr lang="en-US" sz="1995" dirty="0">
                <a:solidFill>
                  <a:srgbClr val="FFFFFF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Montserrat" panose="02000000000000000000" pitchFamily="2" charset="0"/>
                <a:sym typeface="思源黑体" panose="020B0500000000000000" pitchFamily="34" charset="-122"/>
              </a:rPr>
              <a:t>02</a:t>
            </a:r>
            <a:endParaRPr lang="en-US" sz="1995" dirty="0">
              <a:solidFill>
                <a:srgbClr val="FFFFFF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Montserrat" panose="02000000000000000000" pitchFamily="2" charset="0"/>
              <a:sym typeface="思源黑体" panose="020B0500000000000000" pitchFamily="34" charset="-122"/>
            </a:endParaRPr>
          </a:p>
        </p:txBody>
      </p:sp>
      <p:sp>
        <p:nvSpPr>
          <p:cNvPr id="57" name="Freeform 5"/>
          <p:cNvSpPr/>
          <p:nvPr/>
        </p:nvSpPr>
        <p:spPr bwMode="auto">
          <a:xfrm rot="5400000">
            <a:off x="6119259" y="3065265"/>
            <a:ext cx="697778" cy="3046037"/>
          </a:xfrm>
          <a:custGeom>
            <a:avLst/>
            <a:gdLst>
              <a:gd name="T0" fmla="*/ 0 w 193"/>
              <a:gd name="T1" fmla="*/ 0 h 859"/>
              <a:gd name="T2" fmla="*/ 0 w 193"/>
              <a:gd name="T3" fmla="*/ 859 h 859"/>
              <a:gd name="T4" fmla="*/ 193 w 193"/>
              <a:gd name="T5" fmla="*/ 707 h 859"/>
              <a:gd name="T6" fmla="*/ 193 w 193"/>
              <a:gd name="T7" fmla="*/ 0 h 859"/>
              <a:gd name="T8" fmla="*/ 0 w 193"/>
              <a:gd name="T9" fmla="*/ 0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3" h="859">
                <a:moveTo>
                  <a:pt x="0" y="0"/>
                </a:moveTo>
                <a:lnTo>
                  <a:pt x="0" y="859"/>
                </a:lnTo>
                <a:lnTo>
                  <a:pt x="193" y="707"/>
                </a:lnTo>
                <a:lnTo>
                  <a:pt x="193" y="0"/>
                </a:lnTo>
                <a:lnTo>
                  <a:pt x="0" y="0"/>
                </a:lnTo>
                <a:close/>
              </a:path>
            </a:pathLst>
          </a:custGeom>
          <a:solidFill>
            <a:srgbClr val="A9ACFD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en-US" sz="16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58" name="Freeform 6"/>
          <p:cNvSpPr/>
          <p:nvPr/>
        </p:nvSpPr>
        <p:spPr bwMode="auto">
          <a:xfrm rot="5400000">
            <a:off x="7531147" y="4295736"/>
            <a:ext cx="1377478" cy="585095"/>
          </a:xfrm>
          <a:custGeom>
            <a:avLst/>
            <a:gdLst>
              <a:gd name="T0" fmla="*/ 191 w 381"/>
              <a:gd name="T1" fmla="*/ 0 h 165"/>
              <a:gd name="T2" fmla="*/ 381 w 381"/>
              <a:gd name="T3" fmla="*/ 165 h 165"/>
              <a:gd name="T4" fmla="*/ 191 w 381"/>
              <a:gd name="T5" fmla="*/ 165 h 165"/>
              <a:gd name="T6" fmla="*/ 0 w 381"/>
              <a:gd name="T7" fmla="*/ 165 h 165"/>
              <a:gd name="T8" fmla="*/ 191 w 381"/>
              <a:gd name="T9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65">
                <a:moveTo>
                  <a:pt x="191" y="0"/>
                </a:moveTo>
                <a:lnTo>
                  <a:pt x="381" y="165"/>
                </a:lnTo>
                <a:lnTo>
                  <a:pt x="191" y="165"/>
                </a:lnTo>
                <a:lnTo>
                  <a:pt x="0" y="165"/>
                </a:lnTo>
                <a:lnTo>
                  <a:pt x="191" y="0"/>
                </a:lnTo>
                <a:close/>
              </a:path>
            </a:pathLst>
          </a:custGeom>
          <a:solidFill>
            <a:srgbClr val="A9ACFD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en-US" sz="16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59" name="Rectangle 17"/>
          <p:cNvSpPr/>
          <p:nvPr/>
        </p:nvSpPr>
        <p:spPr>
          <a:xfrm>
            <a:off x="7473099" y="4388452"/>
            <a:ext cx="470001" cy="399661"/>
          </a:xfrm>
          <a:prstGeom prst="rect">
            <a:avLst/>
          </a:prstGeom>
          <a:solidFill>
            <a:srgbClr val="A9ACFD"/>
          </a:solidFill>
        </p:spPr>
        <p:txBody>
          <a:bodyPr wrap="none" anchor="ctr">
            <a:spAutoFit/>
          </a:bodyPr>
          <a:lstStyle/>
          <a:p>
            <a:pPr algn="ctr"/>
            <a:r>
              <a:rPr lang="en-US" sz="1995" dirty="0">
                <a:solidFill>
                  <a:srgbClr val="FFFFFF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Montserrat" panose="02000000000000000000" pitchFamily="2" charset="0"/>
                <a:sym typeface="思源黑体" panose="020B0500000000000000" pitchFamily="34" charset="-122"/>
              </a:rPr>
              <a:t>04</a:t>
            </a:r>
            <a:endParaRPr lang="en-US" sz="1995" dirty="0">
              <a:solidFill>
                <a:srgbClr val="FFFFFF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Montserrat" panose="02000000000000000000" pitchFamily="2" charset="0"/>
              <a:sym typeface="思源黑体" panose="020B0500000000000000" pitchFamily="34" charset="-122"/>
            </a:endParaRPr>
          </a:p>
        </p:txBody>
      </p:sp>
      <p:sp>
        <p:nvSpPr>
          <p:cNvPr id="60" name="Freeform 7"/>
          <p:cNvSpPr/>
          <p:nvPr/>
        </p:nvSpPr>
        <p:spPr bwMode="auto">
          <a:xfrm rot="5400000">
            <a:off x="5376332" y="2759287"/>
            <a:ext cx="701393" cy="2258819"/>
          </a:xfrm>
          <a:custGeom>
            <a:avLst/>
            <a:gdLst>
              <a:gd name="T0" fmla="*/ 0 w 194"/>
              <a:gd name="T1" fmla="*/ 637 h 637"/>
              <a:gd name="T2" fmla="*/ 0 w 194"/>
              <a:gd name="T3" fmla="*/ 0 h 637"/>
              <a:gd name="T4" fmla="*/ 194 w 194"/>
              <a:gd name="T5" fmla="*/ 153 h 637"/>
              <a:gd name="T6" fmla="*/ 194 w 194"/>
              <a:gd name="T7" fmla="*/ 637 h 637"/>
              <a:gd name="T8" fmla="*/ 0 w 194"/>
              <a:gd name="T9" fmla="*/ 637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4" h="637">
                <a:moveTo>
                  <a:pt x="0" y="637"/>
                </a:moveTo>
                <a:lnTo>
                  <a:pt x="0" y="0"/>
                </a:lnTo>
                <a:lnTo>
                  <a:pt x="194" y="153"/>
                </a:lnTo>
                <a:lnTo>
                  <a:pt x="194" y="637"/>
                </a:lnTo>
                <a:lnTo>
                  <a:pt x="0" y="6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en-US" sz="16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61" name="Freeform 8"/>
          <p:cNvSpPr/>
          <p:nvPr/>
        </p:nvSpPr>
        <p:spPr bwMode="auto">
          <a:xfrm rot="5400000">
            <a:off x="3680162" y="3594342"/>
            <a:ext cx="1377478" cy="585095"/>
          </a:xfrm>
          <a:custGeom>
            <a:avLst/>
            <a:gdLst>
              <a:gd name="T0" fmla="*/ 190 w 381"/>
              <a:gd name="T1" fmla="*/ 165 h 165"/>
              <a:gd name="T2" fmla="*/ 381 w 381"/>
              <a:gd name="T3" fmla="*/ 0 h 165"/>
              <a:gd name="T4" fmla="*/ 190 w 381"/>
              <a:gd name="T5" fmla="*/ 0 h 165"/>
              <a:gd name="T6" fmla="*/ 0 w 381"/>
              <a:gd name="T7" fmla="*/ 0 h 165"/>
              <a:gd name="T8" fmla="*/ 190 w 381"/>
              <a:gd name="T9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65">
                <a:moveTo>
                  <a:pt x="190" y="165"/>
                </a:moveTo>
                <a:lnTo>
                  <a:pt x="381" y="0"/>
                </a:lnTo>
                <a:lnTo>
                  <a:pt x="190" y="0"/>
                </a:lnTo>
                <a:lnTo>
                  <a:pt x="0" y="0"/>
                </a:lnTo>
                <a:lnTo>
                  <a:pt x="190" y="1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en-US" sz="16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62" name="Rectangle 14"/>
          <p:cNvSpPr/>
          <p:nvPr/>
        </p:nvSpPr>
        <p:spPr>
          <a:xfrm>
            <a:off x="4627569" y="3688865"/>
            <a:ext cx="470001" cy="399661"/>
          </a:xfrm>
          <a:prstGeom prst="rect">
            <a:avLst/>
          </a:prstGeom>
          <a:solidFill>
            <a:schemeClr val="accent3"/>
          </a:solidFill>
        </p:spPr>
        <p:txBody>
          <a:bodyPr wrap="none" anchor="ctr">
            <a:spAutoFit/>
          </a:bodyPr>
          <a:lstStyle/>
          <a:p>
            <a:pPr algn="ctr"/>
            <a:r>
              <a:rPr lang="en-US" sz="1995" dirty="0">
                <a:solidFill>
                  <a:srgbClr val="FFFFFF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Montserrat" panose="02000000000000000000" pitchFamily="2" charset="0"/>
                <a:sym typeface="思源黑体" panose="020B0500000000000000" pitchFamily="34" charset="-122"/>
              </a:rPr>
              <a:t>03</a:t>
            </a:r>
            <a:endParaRPr lang="en-US" sz="1995" dirty="0">
              <a:solidFill>
                <a:srgbClr val="FFFFFF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Montserrat" panose="02000000000000000000" pitchFamily="2" charset="0"/>
              <a:sym typeface="思源黑体" panose="020B0500000000000000" pitchFamily="34" charset="-122"/>
            </a:endParaRPr>
          </a:p>
        </p:txBody>
      </p:sp>
      <p:sp>
        <p:nvSpPr>
          <p:cNvPr id="63" name="Freeform 11"/>
          <p:cNvSpPr/>
          <p:nvPr/>
        </p:nvSpPr>
        <p:spPr bwMode="auto">
          <a:xfrm rot="5400000">
            <a:off x="5122862" y="1188135"/>
            <a:ext cx="694162" cy="2602783"/>
          </a:xfrm>
          <a:custGeom>
            <a:avLst/>
            <a:gdLst>
              <a:gd name="T0" fmla="*/ 192 w 192"/>
              <a:gd name="T1" fmla="*/ 734 h 734"/>
              <a:gd name="T2" fmla="*/ 192 w 192"/>
              <a:gd name="T3" fmla="*/ 0 h 734"/>
              <a:gd name="T4" fmla="*/ 0 w 192"/>
              <a:gd name="T5" fmla="*/ 152 h 734"/>
              <a:gd name="T6" fmla="*/ 0 w 192"/>
              <a:gd name="T7" fmla="*/ 734 h 734"/>
              <a:gd name="T8" fmla="*/ 192 w 192"/>
              <a:gd name="T9" fmla="*/ 734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734">
                <a:moveTo>
                  <a:pt x="192" y="734"/>
                </a:moveTo>
                <a:lnTo>
                  <a:pt x="192" y="0"/>
                </a:lnTo>
                <a:lnTo>
                  <a:pt x="0" y="152"/>
                </a:lnTo>
                <a:lnTo>
                  <a:pt x="0" y="734"/>
                </a:lnTo>
                <a:lnTo>
                  <a:pt x="192" y="734"/>
                </a:lnTo>
                <a:close/>
              </a:path>
            </a:pathLst>
          </a:custGeom>
          <a:solidFill>
            <a:srgbClr val="A9ACFD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en-US" sz="16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64" name="Freeform 12"/>
          <p:cNvSpPr/>
          <p:nvPr/>
        </p:nvSpPr>
        <p:spPr bwMode="auto">
          <a:xfrm rot="5400000">
            <a:off x="3256412" y="2196944"/>
            <a:ext cx="1377478" cy="581548"/>
          </a:xfrm>
          <a:custGeom>
            <a:avLst/>
            <a:gdLst>
              <a:gd name="T0" fmla="*/ 191 w 381"/>
              <a:gd name="T1" fmla="*/ 164 h 164"/>
              <a:gd name="T2" fmla="*/ 0 w 381"/>
              <a:gd name="T3" fmla="*/ 0 h 164"/>
              <a:gd name="T4" fmla="*/ 191 w 381"/>
              <a:gd name="T5" fmla="*/ 0 h 164"/>
              <a:gd name="T6" fmla="*/ 381 w 381"/>
              <a:gd name="T7" fmla="*/ 0 h 164"/>
              <a:gd name="T8" fmla="*/ 191 w 381"/>
              <a:gd name="T9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1" h="164">
                <a:moveTo>
                  <a:pt x="191" y="164"/>
                </a:moveTo>
                <a:lnTo>
                  <a:pt x="0" y="0"/>
                </a:lnTo>
                <a:lnTo>
                  <a:pt x="191" y="0"/>
                </a:lnTo>
                <a:lnTo>
                  <a:pt x="381" y="0"/>
                </a:lnTo>
                <a:lnTo>
                  <a:pt x="191" y="164"/>
                </a:lnTo>
                <a:close/>
              </a:path>
            </a:pathLst>
          </a:custGeom>
          <a:solidFill>
            <a:srgbClr val="A9ACFD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en-US" sz="16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65" name="Rectangle 11"/>
          <p:cNvSpPr/>
          <p:nvPr/>
        </p:nvSpPr>
        <p:spPr>
          <a:xfrm>
            <a:off x="4198502" y="2289694"/>
            <a:ext cx="470001" cy="399661"/>
          </a:xfrm>
          <a:prstGeom prst="rect">
            <a:avLst/>
          </a:prstGeom>
          <a:solidFill>
            <a:srgbClr val="A9ACFD"/>
          </a:solidFill>
        </p:spPr>
        <p:txBody>
          <a:bodyPr wrap="none" anchor="ctr">
            <a:spAutoFit/>
          </a:bodyPr>
          <a:lstStyle/>
          <a:p>
            <a:pPr algn="ctr"/>
            <a:r>
              <a:rPr lang="en-US" sz="1995" dirty="0">
                <a:solidFill>
                  <a:srgbClr val="FFFFFF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Montserrat" panose="02000000000000000000" pitchFamily="2" charset="0"/>
                <a:sym typeface="思源黑体" panose="020B0500000000000000" pitchFamily="34" charset="-122"/>
              </a:rPr>
              <a:t>01</a:t>
            </a:r>
            <a:endParaRPr lang="en-US" sz="1995" dirty="0">
              <a:solidFill>
                <a:srgbClr val="FFFFFF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Montserrat" panose="02000000000000000000" pitchFamily="2" charset="0"/>
              <a:sym typeface="思源黑体" panose="020B0500000000000000" pitchFamily="34" charset="-122"/>
            </a:endParaRPr>
          </a:p>
        </p:txBody>
      </p:sp>
      <p:sp>
        <p:nvSpPr>
          <p:cNvPr id="66" name="Rectangle 29"/>
          <p:cNvSpPr/>
          <p:nvPr/>
        </p:nvSpPr>
        <p:spPr>
          <a:xfrm>
            <a:off x="828750" y="2774375"/>
            <a:ext cx="2009488" cy="831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67" name="Rectangle 30"/>
          <p:cNvSpPr/>
          <p:nvPr/>
        </p:nvSpPr>
        <p:spPr>
          <a:xfrm>
            <a:off x="828750" y="2453132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68" name="Rectangle 29"/>
          <p:cNvSpPr/>
          <p:nvPr/>
        </p:nvSpPr>
        <p:spPr>
          <a:xfrm>
            <a:off x="828750" y="4937173"/>
            <a:ext cx="2009488" cy="831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69" name="Rectangle 30"/>
          <p:cNvSpPr/>
          <p:nvPr/>
        </p:nvSpPr>
        <p:spPr>
          <a:xfrm>
            <a:off x="828750" y="4615930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70" name="Rectangle 29"/>
          <p:cNvSpPr/>
          <p:nvPr/>
        </p:nvSpPr>
        <p:spPr>
          <a:xfrm>
            <a:off x="9265639" y="2774375"/>
            <a:ext cx="2009488" cy="831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71" name="Rectangle 30"/>
          <p:cNvSpPr/>
          <p:nvPr/>
        </p:nvSpPr>
        <p:spPr>
          <a:xfrm>
            <a:off x="10154927" y="2453132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72" name="Rectangle 29"/>
          <p:cNvSpPr/>
          <p:nvPr/>
        </p:nvSpPr>
        <p:spPr>
          <a:xfrm>
            <a:off x="9265639" y="4937173"/>
            <a:ext cx="2009488" cy="831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73" name="Rectangle 30"/>
          <p:cNvSpPr/>
          <p:nvPr/>
        </p:nvSpPr>
        <p:spPr>
          <a:xfrm>
            <a:off x="10154927" y="4615930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/>
          <p:nvPr/>
        </p:nvCxnSpPr>
        <p:spPr>
          <a:xfrm>
            <a:off x="5915303" y="1740023"/>
            <a:ext cx="0" cy="5109100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8" name="文本框 87"/>
          <p:cNvSpPr txBox="1"/>
          <p:nvPr/>
        </p:nvSpPr>
        <p:spPr>
          <a:xfrm>
            <a:off x="6546541" y="1210304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6546541" y="1575875"/>
            <a:ext cx="4553726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6546541" y="280178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6546541" y="3167356"/>
            <a:ext cx="4553726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546541" y="4436168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6546541" y="4801739"/>
            <a:ext cx="4553726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86445" y="1944899"/>
            <a:ext cx="2543464" cy="3531004"/>
            <a:chOff x="1386445" y="1944899"/>
            <a:chExt cx="2543464" cy="3531004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26491" y="2572485"/>
              <a:ext cx="3263371" cy="2543464"/>
            </a:xfrm>
            <a:prstGeom prst="rect">
              <a:avLst/>
            </a:prstGeom>
          </p:spPr>
        </p:pic>
        <p:grpSp>
          <p:nvGrpSpPr>
            <p:cNvPr id="39" name="组合 38"/>
            <p:cNvGrpSpPr/>
            <p:nvPr/>
          </p:nvGrpSpPr>
          <p:grpSpPr>
            <a:xfrm>
              <a:off x="1738391" y="1944899"/>
              <a:ext cx="1921255" cy="641391"/>
              <a:chOff x="1461688" y="1638300"/>
              <a:chExt cx="1921255" cy="641391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1461688" y="1638300"/>
                <a:ext cx="1921255" cy="641391"/>
                <a:chOff x="3879635" y="732074"/>
                <a:chExt cx="1921255" cy="547024"/>
              </a:xfrm>
            </p:grpSpPr>
            <p:sp>
              <p:nvSpPr>
                <p:cNvPr id="42" name="椭圆 12"/>
                <p:cNvSpPr/>
                <p:nvPr/>
              </p:nvSpPr>
              <p:spPr>
                <a:xfrm>
                  <a:off x="3943292" y="769454"/>
                  <a:ext cx="1774889" cy="473136"/>
                </a:xfrm>
                <a:custGeom>
                  <a:avLst/>
                  <a:gdLst>
                    <a:gd name="connsiteX0" fmla="*/ 0 w 1668727"/>
                    <a:gd name="connsiteY0" fmla="*/ 214562 h 429123"/>
                    <a:gd name="connsiteX1" fmla="*/ 834364 w 1668727"/>
                    <a:gd name="connsiteY1" fmla="*/ 0 h 429123"/>
                    <a:gd name="connsiteX2" fmla="*/ 1668728 w 1668727"/>
                    <a:gd name="connsiteY2" fmla="*/ 214562 h 429123"/>
                    <a:gd name="connsiteX3" fmla="*/ 834364 w 1668727"/>
                    <a:gd name="connsiteY3" fmla="*/ 429124 h 429123"/>
                    <a:gd name="connsiteX4" fmla="*/ 0 w 1668727"/>
                    <a:gd name="connsiteY4" fmla="*/ 214562 h 429123"/>
                    <a:gd name="connsiteX0-1" fmla="*/ 0 w 1711590"/>
                    <a:gd name="connsiteY0-2" fmla="*/ 106021 h 441876"/>
                    <a:gd name="connsiteX1-3" fmla="*/ 877226 w 1711590"/>
                    <a:gd name="connsiteY1-4" fmla="*/ 10522 h 441876"/>
                    <a:gd name="connsiteX2-5" fmla="*/ 1711590 w 1711590"/>
                    <a:gd name="connsiteY2-6" fmla="*/ 225084 h 441876"/>
                    <a:gd name="connsiteX3-7" fmla="*/ 877226 w 1711590"/>
                    <a:gd name="connsiteY3-8" fmla="*/ 439646 h 441876"/>
                    <a:gd name="connsiteX4-9" fmla="*/ 0 w 1711590"/>
                    <a:gd name="connsiteY4-10" fmla="*/ 106021 h 441876"/>
                    <a:gd name="connsiteX0-11" fmla="*/ 0 w 1711590"/>
                    <a:gd name="connsiteY0-12" fmla="*/ 155395 h 491250"/>
                    <a:gd name="connsiteX1-13" fmla="*/ 877226 w 1711590"/>
                    <a:gd name="connsiteY1-14" fmla="*/ 2746 h 491250"/>
                    <a:gd name="connsiteX2-15" fmla="*/ 1711590 w 1711590"/>
                    <a:gd name="connsiteY2-16" fmla="*/ 274458 h 491250"/>
                    <a:gd name="connsiteX3-17" fmla="*/ 877226 w 1711590"/>
                    <a:gd name="connsiteY3-18" fmla="*/ 489020 h 491250"/>
                    <a:gd name="connsiteX4-19" fmla="*/ 0 w 1711590"/>
                    <a:gd name="connsiteY4-20" fmla="*/ 155395 h 491250"/>
                    <a:gd name="connsiteX0-21" fmla="*/ 16 w 1711606"/>
                    <a:gd name="connsiteY0-22" fmla="*/ 155128 h 419644"/>
                    <a:gd name="connsiteX1-23" fmla="*/ 877242 w 1711606"/>
                    <a:gd name="connsiteY1-24" fmla="*/ 2479 h 419644"/>
                    <a:gd name="connsiteX2-25" fmla="*/ 1711606 w 1711606"/>
                    <a:gd name="connsiteY2-26" fmla="*/ 274191 h 419644"/>
                    <a:gd name="connsiteX3-27" fmla="*/ 855811 w 1711606"/>
                    <a:gd name="connsiteY3-28" fmla="*/ 414934 h 419644"/>
                    <a:gd name="connsiteX4-29" fmla="*/ 16 w 1711606"/>
                    <a:gd name="connsiteY4-30" fmla="*/ 155128 h 419644"/>
                    <a:gd name="connsiteX0-31" fmla="*/ 16 w 1768756"/>
                    <a:gd name="connsiteY0-32" fmla="*/ 153324 h 413797"/>
                    <a:gd name="connsiteX1-33" fmla="*/ 877242 w 1768756"/>
                    <a:gd name="connsiteY1-34" fmla="*/ 675 h 413797"/>
                    <a:gd name="connsiteX2-35" fmla="*/ 1768756 w 1768756"/>
                    <a:gd name="connsiteY2-36" fmla="*/ 210474 h 413797"/>
                    <a:gd name="connsiteX3-37" fmla="*/ 855811 w 1768756"/>
                    <a:gd name="connsiteY3-38" fmla="*/ 413130 h 413797"/>
                    <a:gd name="connsiteX4-39" fmla="*/ 16 w 1768756"/>
                    <a:gd name="connsiteY4-40" fmla="*/ 153324 h 413797"/>
                    <a:gd name="connsiteX0-41" fmla="*/ 16 w 1769556"/>
                    <a:gd name="connsiteY0-42" fmla="*/ 157437 h 417910"/>
                    <a:gd name="connsiteX1-43" fmla="*/ 877242 w 1769556"/>
                    <a:gd name="connsiteY1-44" fmla="*/ 4788 h 417910"/>
                    <a:gd name="connsiteX2-45" fmla="*/ 1768756 w 1769556"/>
                    <a:gd name="connsiteY2-46" fmla="*/ 214587 h 417910"/>
                    <a:gd name="connsiteX3-47" fmla="*/ 855811 w 1769556"/>
                    <a:gd name="connsiteY3-48" fmla="*/ 417243 h 417910"/>
                    <a:gd name="connsiteX4-49" fmla="*/ 16 w 1769556"/>
                    <a:gd name="connsiteY4-50" fmla="*/ 157437 h 417910"/>
                    <a:gd name="connsiteX0-51" fmla="*/ 16 w 1769556"/>
                    <a:gd name="connsiteY0-52" fmla="*/ 157437 h 425289"/>
                    <a:gd name="connsiteX1-53" fmla="*/ 877242 w 1769556"/>
                    <a:gd name="connsiteY1-54" fmla="*/ 4788 h 425289"/>
                    <a:gd name="connsiteX2-55" fmla="*/ 1768756 w 1769556"/>
                    <a:gd name="connsiteY2-56" fmla="*/ 214587 h 425289"/>
                    <a:gd name="connsiteX3-57" fmla="*/ 855811 w 1769556"/>
                    <a:gd name="connsiteY3-58" fmla="*/ 417243 h 425289"/>
                    <a:gd name="connsiteX4-59" fmla="*/ 16 w 1769556"/>
                    <a:gd name="connsiteY4-60" fmla="*/ 157437 h 425289"/>
                    <a:gd name="connsiteX0-61" fmla="*/ 17 w 1769557"/>
                    <a:gd name="connsiteY0-62" fmla="*/ 157437 h 417952"/>
                    <a:gd name="connsiteX1-63" fmla="*/ 877243 w 1769557"/>
                    <a:gd name="connsiteY1-64" fmla="*/ 4788 h 417952"/>
                    <a:gd name="connsiteX2-65" fmla="*/ 1768757 w 1769557"/>
                    <a:gd name="connsiteY2-66" fmla="*/ 214587 h 417952"/>
                    <a:gd name="connsiteX3-67" fmla="*/ 855812 w 1769557"/>
                    <a:gd name="connsiteY3-68" fmla="*/ 417243 h 417952"/>
                    <a:gd name="connsiteX4-69" fmla="*/ 17 w 1769557"/>
                    <a:gd name="connsiteY4-70" fmla="*/ 157437 h 417952"/>
                    <a:gd name="connsiteX0-71" fmla="*/ 6518 w 1776058"/>
                    <a:gd name="connsiteY0-72" fmla="*/ 202149 h 473739"/>
                    <a:gd name="connsiteX1-73" fmla="*/ 883744 w 1776058"/>
                    <a:gd name="connsiteY1-74" fmla="*/ 49500 h 473739"/>
                    <a:gd name="connsiteX2-75" fmla="*/ 1775258 w 1776058"/>
                    <a:gd name="connsiteY2-76" fmla="*/ 259299 h 473739"/>
                    <a:gd name="connsiteX3-77" fmla="*/ 862313 w 1776058"/>
                    <a:gd name="connsiteY3-78" fmla="*/ 461955 h 473739"/>
                    <a:gd name="connsiteX4-79" fmla="*/ 6518 w 1776058"/>
                    <a:gd name="connsiteY4-80" fmla="*/ 202149 h 473739"/>
                    <a:gd name="connsiteX0-81" fmla="*/ 6518 w 1776058"/>
                    <a:gd name="connsiteY0-82" fmla="*/ 202149 h 470596"/>
                    <a:gd name="connsiteX1-83" fmla="*/ 883744 w 1776058"/>
                    <a:gd name="connsiteY1-84" fmla="*/ 49500 h 470596"/>
                    <a:gd name="connsiteX2-85" fmla="*/ 1775258 w 1776058"/>
                    <a:gd name="connsiteY2-86" fmla="*/ 259299 h 470596"/>
                    <a:gd name="connsiteX3-87" fmla="*/ 862313 w 1776058"/>
                    <a:gd name="connsiteY3-88" fmla="*/ 461955 h 470596"/>
                    <a:gd name="connsiteX4-89" fmla="*/ 6518 w 1776058"/>
                    <a:gd name="connsiteY4-90" fmla="*/ 202149 h 470596"/>
                    <a:gd name="connsiteX0-91" fmla="*/ 4812 w 1774352"/>
                    <a:gd name="connsiteY0-92" fmla="*/ 202149 h 470596"/>
                    <a:gd name="connsiteX1-93" fmla="*/ 882038 w 1774352"/>
                    <a:gd name="connsiteY1-94" fmla="*/ 49500 h 470596"/>
                    <a:gd name="connsiteX2-95" fmla="*/ 1773552 w 1774352"/>
                    <a:gd name="connsiteY2-96" fmla="*/ 259299 h 470596"/>
                    <a:gd name="connsiteX3-97" fmla="*/ 860607 w 1774352"/>
                    <a:gd name="connsiteY3-98" fmla="*/ 461955 h 470596"/>
                    <a:gd name="connsiteX4-99" fmla="*/ 4812 w 1774352"/>
                    <a:gd name="connsiteY4-100" fmla="*/ 202149 h 470596"/>
                    <a:gd name="connsiteX0-101" fmla="*/ 4812 w 1774352"/>
                    <a:gd name="connsiteY0-102" fmla="*/ 202149 h 470596"/>
                    <a:gd name="connsiteX1-103" fmla="*/ 882038 w 1774352"/>
                    <a:gd name="connsiteY1-104" fmla="*/ 49500 h 470596"/>
                    <a:gd name="connsiteX2-105" fmla="*/ 1773552 w 1774352"/>
                    <a:gd name="connsiteY2-106" fmla="*/ 259299 h 470596"/>
                    <a:gd name="connsiteX3-107" fmla="*/ 860607 w 1774352"/>
                    <a:gd name="connsiteY3-108" fmla="*/ 461955 h 470596"/>
                    <a:gd name="connsiteX4-109" fmla="*/ 4812 w 1774352"/>
                    <a:gd name="connsiteY4-110" fmla="*/ 202149 h 470596"/>
                    <a:gd name="connsiteX0-111" fmla="*/ 4812 w 1774352"/>
                    <a:gd name="connsiteY0-112" fmla="*/ 158609 h 427056"/>
                    <a:gd name="connsiteX1-113" fmla="*/ 882038 w 1774352"/>
                    <a:gd name="connsiteY1-114" fmla="*/ 5960 h 427056"/>
                    <a:gd name="connsiteX2-115" fmla="*/ 1773552 w 1774352"/>
                    <a:gd name="connsiteY2-116" fmla="*/ 215759 h 427056"/>
                    <a:gd name="connsiteX3-117" fmla="*/ 860607 w 1774352"/>
                    <a:gd name="connsiteY3-118" fmla="*/ 418415 h 427056"/>
                    <a:gd name="connsiteX4-119" fmla="*/ 4812 w 1774352"/>
                    <a:gd name="connsiteY4-120" fmla="*/ 158609 h 427056"/>
                    <a:gd name="connsiteX0-121" fmla="*/ 4812 w 1774352"/>
                    <a:gd name="connsiteY0-122" fmla="*/ 158609 h 427056"/>
                    <a:gd name="connsiteX1-123" fmla="*/ 882038 w 1774352"/>
                    <a:gd name="connsiteY1-124" fmla="*/ 5960 h 427056"/>
                    <a:gd name="connsiteX2-125" fmla="*/ 1773552 w 1774352"/>
                    <a:gd name="connsiteY2-126" fmla="*/ 215759 h 427056"/>
                    <a:gd name="connsiteX3-127" fmla="*/ 860607 w 1774352"/>
                    <a:gd name="connsiteY3-128" fmla="*/ 418415 h 427056"/>
                    <a:gd name="connsiteX4-129" fmla="*/ 4812 w 1774352"/>
                    <a:gd name="connsiteY4-130" fmla="*/ 158609 h 427056"/>
                    <a:gd name="connsiteX0-131" fmla="*/ 5349 w 1774889"/>
                    <a:gd name="connsiteY0-132" fmla="*/ 158609 h 430199"/>
                    <a:gd name="connsiteX1-133" fmla="*/ 882575 w 1774889"/>
                    <a:gd name="connsiteY1-134" fmla="*/ 5960 h 430199"/>
                    <a:gd name="connsiteX2-135" fmla="*/ 1774089 w 1774889"/>
                    <a:gd name="connsiteY2-136" fmla="*/ 215759 h 430199"/>
                    <a:gd name="connsiteX3-137" fmla="*/ 861144 w 1774889"/>
                    <a:gd name="connsiteY3-138" fmla="*/ 418415 h 430199"/>
                    <a:gd name="connsiteX4-139" fmla="*/ 5349 w 1774889"/>
                    <a:gd name="connsiteY4-140" fmla="*/ 158609 h 430199"/>
                    <a:gd name="connsiteX0-141" fmla="*/ 5349 w 1774889"/>
                    <a:gd name="connsiteY0-142" fmla="*/ 158609 h 421032"/>
                    <a:gd name="connsiteX1-143" fmla="*/ 882575 w 1774889"/>
                    <a:gd name="connsiteY1-144" fmla="*/ 5960 h 421032"/>
                    <a:gd name="connsiteX2-145" fmla="*/ 1774089 w 1774889"/>
                    <a:gd name="connsiteY2-146" fmla="*/ 215759 h 421032"/>
                    <a:gd name="connsiteX3-147" fmla="*/ 861144 w 1774889"/>
                    <a:gd name="connsiteY3-148" fmla="*/ 406508 h 421032"/>
                    <a:gd name="connsiteX4-149" fmla="*/ 5349 w 1774889"/>
                    <a:gd name="connsiteY4-150" fmla="*/ 158609 h 421032"/>
                    <a:gd name="connsiteX0-151" fmla="*/ 5349 w 1774889"/>
                    <a:gd name="connsiteY0-152" fmla="*/ 158609 h 421032"/>
                    <a:gd name="connsiteX1-153" fmla="*/ 882575 w 1774889"/>
                    <a:gd name="connsiteY1-154" fmla="*/ 5960 h 421032"/>
                    <a:gd name="connsiteX2-155" fmla="*/ 1774089 w 1774889"/>
                    <a:gd name="connsiteY2-156" fmla="*/ 215759 h 421032"/>
                    <a:gd name="connsiteX3-157" fmla="*/ 861144 w 1774889"/>
                    <a:gd name="connsiteY3-158" fmla="*/ 406508 h 421032"/>
                    <a:gd name="connsiteX4-159" fmla="*/ 5349 w 1774889"/>
                    <a:gd name="connsiteY4-160" fmla="*/ 158609 h 421032"/>
                    <a:gd name="connsiteX0-161" fmla="*/ 5349 w 1774889"/>
                    <a:gd name="connsiteY0-162" fmla="*/ 158609 h 421032"/>
                    <a:gd name="connsiteX1-163" fmla="*/ 882575 w 1774889"/>
                    <a:gd name="connsiteY1-164" fmla="*/ 5960 h 421032"/>
                    <a:gd name="connsiteX2-165" fmla="*/ 1774089 w 1774889"/>
                    <a:gd name="connsiteY2-166" fmla="*/ 215759 h 421032"/>
                    <a:gd name="connsiteX3-167" fmla="*/ 861144 w 1774889"/>
                    <a:gd name="connsiteY3-168" fmla="*/ 406508 h 421032"/>
                    <a:gd name="connsiteX4-169" fmla="*/ 5349 w 1774889"/>
                    <a:gd name="connsiteY4-170" fmla="*/ 158609 h 42103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774889" h="421032">
                      <a:moveTo>
                        <a:pt x="5349" y="158609"/>
                      </a:moveTo>
                      <a:cubicBezTo>
                        <a:pt x="66070" y="-24434"/>
                        <a:pt x="587785" y="-3565"/>
                        <a:pt x="882575" y="5960"/>
                      </a:cubicBezTo>
                      <a:cubicBezTo>
                        <a:pt x="1177365" y="15485"/>
                        <a:pt x="1800283" y="-69428"/>
                        <a:pt x="1774089" y="215759"/>
                      </a:cubicBezTo>
                      <a:cubicBezTo>
                        <a:pt x="1755040" y="479514"/>
                        <a:pt x="1163078" y="399364"/>
                        <a:pt x="861144" y="406508"/>
                      </a:cubicBezTo>
                      <a:cubicBezTo>
                        <a:pt x="490154" y="420796"/>
                        <a:pt x="-60135" y="484527"/>
                        <a:pt x="5349" y="158609"/>
                      </a:cubicBezTo>
                      <a:close/>
                    </a:path>
                  </a:pathLst>
                </a:custGeom>
                <a:solidFill>
                  <a:srgbClr val="A9ACF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43" name="图片 42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9635" y="732074"/>
                  <a:ext cx="1921255" cy="547024"/>
                </a:xfrm>
                <a:prstGeom prst="rect">
                  <a:avLst/>
                </a:prstGeom>
              </p:spPr>
            </p:pic>
          </p:grpSp>
          <p:sp>
            <p:nvSpPr>
              <p:cNvPr id="41" name="文本框 40"/>
              <p:cNvSpPr txBox="1"/>
              <p:nvPr/>
            </p:nvSpPr>
            <p:spPr>
              <a:xfrm>
                <a:off x="1872251" y="1805383"/>
                <a:ext cx="10823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pPr algn="ctr"/>
                <a:r>
                  <a:rPr lang="zh-CN" altLang="en-US"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添加小标题</a:t>
                </a:r>
                <a:endPara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1829575" y="2801360"/>
              <a:ext cx="1740153" cy="2656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lnSpc>
                  <a:spcPts val="2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请在此处添加具体内容，文字尽量言简意赅，简单说明即可，不必过于繁琐请在此处添加具体内容，文字尽量言简意赅，简单说明即可，不必过于繁琐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lvl="0" algn="l">
                <a:lnSpc>
                  <a:spcPts val="2000"/>
                </a:lnSpc>
                <a:defRPr/>
              </a:pP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332730" y="1057910"/>
            <a:ext cx="1168400" cy="1041400"/>
            <a:chOff x="1712" y="7680"/>
            <a:chExt cx="1840" cy="1640"/>
          </a:xfrm>
        </p:grpSpPr>
        <p:pic>
          <p:nvPicPr>
            <p:cNvPr id="31" name="图片 30" descr="1"/>
            <p:cNvPicPr>
              <a:picLocks noChangeAspect="1"/>
            </p:cNvPicPr>
            <p:nvPr/>
          </p:nvPicPr>
          <p:blipFill>
            <a:blip r:embed="rId3"/>
            <a:srcRect l="28241" t="15556" r="29167" b="27500"/>
            <a:stretch>
              <a:fillRect/>
            </a:stretch>
          </p:blipFill>
          <p:spPr>
            <a:xfrm>
              <a:off x="1712" y="7680"/>
              <a:ext cx="1840" cy="1640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2361" y="8217"/>
              <a:ext cx="541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sz="2400">
                  <a:solidFill>
                    <a:schemeClr val="bg1"/>
                  </a:solidFill>
                </a:rPr>
                <a:t>1</a:t>
              </a:r>
              <a:endParaRPr 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32095" y="2815590"/>
            <a:ext cx="1168400" cy="1041400"/>
            <a:chOff x="1712" y="7680"/>
            <a:chExt cx="1840" cy="1640"/>
          </a:xfrm>
        </p:grpSpPr>
        <p:pic>
          <p:nvPicPr>
            <p:cNvPr id="13" name="图片 12" descr="1"/>
            <p:cNvPicPr>
              <a:picLocks noChangeAspect="1"/>
            </p:cNvPicPr>
            <p:nvPr/>
          </p:nvPicPr>
          <p:blipFill>
            <a:blip r:embed="rId3"/>
            <a:srcRect l="28241" t="15556" r="29167" b="27500"/>
            <a:stretch>
              <a:fillRect/>
            </a:stretch>
          </p:blipFill>
          <p:spPr>
            <a:xfrm>
              <a:off x="1712" y="7680"/>
              <a:ext cx="1840" cy="1640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2361" y="8217"/>
              <a:ext cx="541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2400">
                  <a:solidFill>
                    <a:schemeClr val="bg1"/>
                  </a:solidFill>
                </a:rPr>
                <a:t>2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331460" y="4330700"/>
            <a:ext cx="1168400" cy="1041400"/>
            <a:chOff x="1712" y="7680"/>
            <a:chExt cx="1840" cy="1640"/>
          </a:xfrm>
        </p:grpSpPr>
        <p:pic>
          <p:nvPicPr>
            <p:cNvPr id="22" name="图片 21" descr="1"/>
            <p:cNvPicPr>
              <a:picLocks noChangeAspect="1"/>
            </p:cNvPicPr>
            <p:nvPr/>
          </p:nvPicPr>
          <p:blipFill>
            <a:blip r:embed="rId3"/>
            <a:srcRect l="28241" t="15556" r="29167" b="27500"/>
            <a:stretch>
              <a:fillRect/>
            </a:stretch>
          </p:blipFill>
          <p:spPr>
            <a:xfrm>
              <a:off x="1712" y="7680"/>
              <a:ext cx="1840" cy="1640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2361" y="8217"/>
              <a:ext cx="541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sz="2400">
                  <a:solidFill>
                    <a:schemeClr val="bg1"/>
                  </a:solidFill>
                </a:rPr>
                <a:t>3</a:t>
              </a:r>
              <a:endParaRPr lang="en-US" sz="24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1072"/>
          <p:cNvSpPr/>
          <p:nvPr/>
        </p:nvSpPr>
        <p:spPr>
          <a:xfrm>
            <a:off x="2918469" y="2374872"/>
            <a:ext cx="3206740" cy="2893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981" y="12766"/>
                </a:moveTo>
                <a:lnTo>
                  <a:pt x="13981" y="12766"/>
                </a:lnTo>
                <a:lnTo>
                  <a:pt x="13939" y="12750"/>
                </a:lnTo>
                <a:lnTo>
                  <a:pt x="13911" y="12766"/>
                </a:lnTo>
                <a:lnTo>
                  <a:pt x="13840" y="12844"/>
                </a:lnTo>
                <a:lnTo>
                  <a:pt x="13826" y="12875"/>
                </a:lnTo>
                <a:lnTo>
                  <a:pt x="13840" y="12922"/>
                </a:lnTo>
                <a:lnTo>
                  <a:pt x="13869" y="12938"/>
                </a:lnTo>
                <a:lnTo>
                  <a:pt x="13911" y="12922"/>
                </a:lnTo>
                <a:lnTo>
                  <a:pt x="13981" y="12844"/>
                </a:lnTo>
                <a:lnTo>
                  <a:pt x="13996" y="12797"/>
                </a:lnTo>
                <a:lnTo>
                  <a:pt x="13981" y="12766"/>
                </a:lnTo>
                <a:close/>
                <a:moveTo>
                  <a:pt x="14898" y="15523"/>
                </a:moveTo>
                <a:lnTo>
                  <a:pt x="14898" y="15523"/>
                </a:lnTo>
                <a:lnTo>
                  <a:pt x="14927" y="15617"/>
                </a:lnTo>
                <a:lnTo>
                  <a:pt x="14955" y="15664"/>
                </a:lnTo>
                <a:lnTo>
                  <a:pt x="14969" y="15711"/>
                </a:lnTo>
                <a:lnTo>
                  <a:pt x="14969" y="15773"/>
                </a:lnTo>
                <a:lnTo>
                  <a:pt x="14969" y="15804"/>
                </a:lnTo>
                <a:lnTo>
                  <a:pt x="14983" y="15836"/>
                </a:lnTo>
                <a:lnTo>
                  <a:pt x="14997" y="15851"/>
                </a:lnTo>
                <a:lnTo>
                  <a:pt x="15011" y="15867"/>
                </a:lnTo>
                <a:lnTo>
                  <a:pt x="15025" y="15867"/>
                </a:lnTo>
                <a:lnTo>
                  <a:pt x="15054" y="15867"/>
                </a:lnTo>
                <a:lnTo>
                  <a:pt x="15096" y="15851"/>
                </a:lnTo>
                <a:lnTo>
                  <a:pt x="15110" y="15836"/>
                </a:lnTo>
                <a:lnTo>
                  <a:pt x="15110" y="15726"/>
                </a:lnTo>
                <a:lnTo>
                  <a:pt x="15110" y="15632"/>
                </a:lnTo>
                <a:lnTo>
                  <a:pt x="15124" y="15601"/>
                </a:lnTo>
                <a:lnTo>
                  <a:pt x="15138" y="15617"/>
                </a:lnTo>
                <a:lnTo>
                  <a:pt x="15152" y="15664"/>
                </a:lnTo>
                <a:lnTo>
                  <a:pt x="15223" y="15758"/>
                </a:lnTo>
                <a:lnTo>
                  <a:pt x="15279" y="15820"/>
                </a:lnTo>
                <a:lnTo>
                  <a:pt x="15322" y="15851"/>
                </a:lnTo>
                <a:lnTo>
                  <a:pt x="15378" y="15867"/>
                </a:lnTo>
                <a:lnTo>
                  <a:pt x="15406" y="15867"/>
                </a:lnTo>
                <a:lnTo>
                  <a:pt x="15421" y="15867"/>
                </a:lnTo>
                <a:lnTo>
                  <a:pt x="15435" y="15851"/>
                </a:lnTo>
                <a:lnTo>
                  <a:pt x="15449" y="15836"/>
                </a:lnTo>
                <a:lnTo>
                  <a:pt x="15435" y="15820"/>
                </a:lnTo>
                <a:lnTo>
                  <a:pt x="15421" y="15773"/>
                </a:lnTo>
                <a:lnTo>
                  <a:pt x="15350" y="15679"/>
                </a:lnTo>
                <a:lnTo>
                  <a:pt x="15294" y="15601"/>
                </a:lnTo>
                <a:lnTo>
                  <a:pt x="15279" y="15570"/>
                </a:lnTo>
                <a:lnTo>
                  <a:pt x="15279" y="15538"/>
                </a:lnTo>
                <a:lnTo>
                  <a:pt x="15294" y="15523"/>
                </a:lnTo>
                <a:lnTo>
                  <a:pt x="15364" y="15444"/>
                </a:lnTo>
                <a:lnTo>
                  <a:pt x="15378" y="15413"/>
                </a:lnTo>
                <a:lnTo>
                  <a:pt x="15392" y="15366"/>
                </a:lnTo>
                <a:lnTo>
                  <a:pt x="15378" y="15350"/>
                </a:lnTo>
                <a:lnTo>
                  <a:pt x="15336" y="15335"/>
                </a:lnTo>
                <a:lnTo>
                  <a:pt x="15167" y="15335"/>
                </a:lnTo>
                <a:lnTo>
                  <a:pt x="15152" y="15335"/>
                </a:lnTo>
                <a:lnTo>
                  <a:pt x="15138" y="15319"/>
                </a:lnTo>
                <a:lnTo>
                  <a:pt x="15138" y="15303"/>
                </a:lnTo>
                <a:lnTo>
                  <a:pt x="15138" y="15272"/>
                </a:lnTo>
                <a:lnTo>
                  <a:pt x="15152" y="15241"/>
                </a:lnTo>
                <a:lnTo>
                  <a:pt x="15223" y="15147"/>
                </a:lnTo>
                <a:lnTo>
                  <a:pt x="15223" y="15131"/>
                </a:lnTo>
                <a:lnTo>
                  <a:pt x="15223" y="15115"/>
                </a:lnTo>
                <a:lnTo>
                  <a:pt x="15195" y="15100"/>
                </a:lnTo>
                <a:lnTo>
                  <a:pt x="15167" y="15100"/>
                </a:lnTo>
                <a:lnTo>
                  <a:pt x="15124" y="15115"/>
                </a:lnTo>
                <a:lnTo>
                  <a:pt x="15082" y="15147"/>
                </a:lnTo>
                <a:lnTo>
                  <a:pt x="15025" y="15241"/>
                </a:lnTo>
                <a:lnTo>
                  <a:pt x="14927" y="15429"/>
                </a:lnTo>
                <a:lnTo>
                  <a:pt x="14898" y="15523"/>
                </a:lnTo>
                <a:close/>
                <a:moveTo>
                  <a:pt x="13869" y="15194"/>
                </a:moveTo>
                <a:lnTo>
                  <a:pt x="13869" y="15194"/>
                </a:lnTo>
                <a:lnTo>
                  <a:pt x="13883" y="15256"/>
                </a:lnTo>
                <a:lnTo>
                  <a:pt x="13897" y="15303"/>
                </a:lnTo>
                <a:lnTo>
                  <a:pt x="13911" y="15350"/>
                </a:lnTo>
                <a:lnTo>
                  <a:pt x="13967" y="15460"/>
                </a:lnTo>
                <a:lnTo>
                  <a:pt x="13981" y="15507"/>
                </a:lnTo>
                <a:lnTo>
                  <a:pt x="14024" y="15538"/>
                </a:lnTo>
                <a:lnTo>
                  <a:pt x="14066" y="15554"/>
                </a:lnTo>
                <a:lnTo>
                  <a:pt x="14094" y="15554"/>
                </a:lnTo>
                <a:lnTo>
                  <a:pt x="14207" y="15554"/>
                </a:lnTo>
                <a:lnTo>
                  <a:pt x="14235" y="15554"/>
                </a:lnTo>
                <a:lnTo>
                  <a:pt x="14278" y="15570"/>
                </a:lnTo>
                <a:lnTo>
                  <a:pt x="14334" y="15585"/>
                </a:lnTo>
                <a:lnTo>
                  <a:pt x="14376" y="15601"/>
                </a:lnTo>
                <a:lnTo>
                  <a:pt x="14419" y="15632"/>
                </a:lnTo>
                <a:lnTo>
                  <a:pt x="14475" y="15632"/>
                </a:lnTo>
                <a:lnTo>
                  <a:pt x="14503" y="15632"/>
                </a:lnTo>
                <a:lnTo>
                  <a:pt x="14546" y="15617"/>
                </a:lnTo>
                <a:lnTo>
                  <a:pt x="14574" y="15570"/>
                </a:lnTo>
                <a:lnTo>
                  <a:pt x="14616" y="15460"/>
                </a:lnTo>
                <a:lnTo>
                  <a:pt x="14630" y="15413"/>
                </a:lnTo>
                <a:lnTo>
                  <a:pt x="14659" y="15366"/>
                </a:lnTo>
                <a:lnTo>
                  <a:pt x="14729" y="15272"/>
                </a:lnTo>
                <a:lnTo>
                  <a:pt x="14743" y="15225"/>
                </a:lnTo>
                <a:lnTo>
                  <a:pt x="14772" y="15131"/>
                </a:lnTo>
                <a:lnTo>
                  <a:pt x="14786" y="15100"/>
                </a:lnTo>
                <a:lnTo>
                  <a:pt x="14814" y="15068"/>
                </a:lnTo>
                <a:lnTo>
                  <a:pt x="14856" y="15053"/>
                </a:lnTo>
                <a:lnTo>
                  <a:pt x="14870" y="15037"/>
                </a:lnTo>
                <a:lnTo>
                  <a:pt x="14870" y="15021"/>
                </a:lnTo>
                <a:lnTo>
                  <a:pt x="14870" y="15006"/>
                </a:lnTo>
                <a:lnTo>
                  <a:pt x="14856" y="14990"/>
                </a:lnTo>
                <a:lnTo>
                  <a:pt x="14814" y="14974"/>
                </a:lnTo>
                <a:lnTo>
                  <a:pt x="14786" y="14943"/>
                </a:lnTo>
                <a:lnTo>
                  <a:pt x="14772" y="14880"/>
                </a:lnTo>
                <a:lnTo>
                  <a:pt x="14772" y="14865"/>
                </a:lnTo>
                <a:lnTo>
                  <a:pt x="14772" y="14739"/>
                </a:lnTo>
                <a:lnTo>
                  <a:pt x="14772" y="14708"/>
                </a:lnTo>
                <a:lnTo>
                  <a:pt x="14786" y="14645"/>
                </a:lnTo>
                <a:lnTo>
                  <a:pt x="14814" y="14614"/>
                </a:lnTo>
                <a:lnTo>
                  <a:pt x="14856" y="14598"/>
                </a:lnTo>
                <a:lnTo>
                  <a:pt x="14870" y="14583"/>
                </a:lnTo>
                <a:lnTo>
                  <a:pt x="14884" y="14551"/>
                </a:lnTo>
                <a:lnTo>
                  <a:pt x="14884" y="14536"/>
                </a:lnTo>
                <a:lnTo>
                  <a:pt x="14884" y="14504"/>
                </a:lnTo>
                <a:lnTo>
                  <a:pt x="14856" y="14473"/>
                </a:lnTo>
                <a:lnTo>
                  <a:pt x="14828" y="14426"/>
                </a:lnTo>
                <a:lnTo>
                  <a:pt x="14786" y="14379"/>
                </a:lnTo>
                <a:lnTo>
                  <a:pt x="14743" y="14363"/>
                </a:lnTo>
                <a:lnTo>
                  <a:pt x="14701" y="14348"/>
                </a:lnTo>
                <a:lnTo>
                  <a:pt x="14645" y="14363"/>
                </a:lnTo>
                <a:lnTo>
                  <a:pt x="14475" y="14457"/>
                </a:lnTo>
                <a:lnTo>
                  <a:pt x="14433" y="14489"/>
                </a:lnTo>
                <a:lnTo>
                  <a:pt x="14391" y="14536"/>
                </a:lnTo>
                <a:lnTo>
                  <a:pt x="14250" y="14739"/>
                </a:lnTo>
                <a:lnTo>
                  <a:pt x="14207" y="14786"/>
                </a:lnTo>
                <a:lnTo>
                  <a:pt x="14165" y="14818"/>
                </a:lnTo>
                <a:lnTo>
                  <a:pt x="14137" y="14849"/>
                </a:lnTo>
                <a:lnTo>
                  <a:pt x="14024" y="14896"/>
                </a:lnTo>
                <a:lnTo>
                  <a:pt x="13996" y="14912"/>
                </a:lnTo>
                <a:lnTo>
                  <a:pt x="13911" y="14990"/>
                </a:lnTo>
                <a:lnTo>
                  <a:pt x="13883" y="15037"/>
                </a:lnTo>
                <a:lnTo>
                  <a:pt x="13869" y="15084"/>
                </a:lnTo>
                <a:lnTo>
                  <a:pt x="13869" y="15194"/>
                </a:lnTo>
                <a:close/>
                <a:moveTo>
                  <a:pt x="15378" y="14175"/>
                </a:moveTo>
                <a:lnTo>
                  <a:pt x="15378" y="14175"/>
                </a:lnTo>
                <a:lnTo>
                  <a:pt x="15336" y="14207"/>
                </a:lnTo>
                <a:lnTo>
                  <a:pt x="15308" y="14238"/>
                </a:lnTo>
                <a:lnTo>
                  <a:pt x="15265" y="14348"/>
                </a:lnTo>
                <a:lnTo>
                  <a:pt x="15265" y="14363"/>
                </a:lnTo>
                <a:lnTo>
                  <a:pt x="15265" y="14379"/>
                </a:lnTo>
                <a:lnTo>
                  <a:pt x="15279" y="14395"/>
                </a:lnTo>
                <a:lnTo>
                  <a:pt x="15294" y="14379"/>
                </a:lnTo>
                <a:lnTo>
                  <a:pt x="15336" y="14363"/>
                </a:lnTo>
                <a:lnTo>
                  <a:pt x="15378" y="14348"/>
                </a:lnTo>
                <a:lnTo>
                  <a:pt x="15421" y="14363"/>
                </a:lnTo>
                <a:lnTo>
                  <a:pt x="15463" y="14395"/>
                </a:lnTo>
                <a:lnTo>
                  <a:pt x="15519" y="14410"/>
                </a:lnTo>
                <a:lnTo>
                  <a:pt x="15547" y="14410"/>
                </a:lnTo>
                <a:lnTo>
                  <a:pt x="15590" y="14410"/>
                </a:lnTo>
                <a:lnTo>
                  <a:pt x="15646" y="14442"/>
                </a:lnTo>
                <a:lnTo>
                  <a:pt x="15689" y="14457"/>
                </a:lnTo>
                <a:lnTo>
                  <a:pt x="15703" y="14457"/>
                </a:lnTo>
                <a:lnTo>
                  <a:pt x="15717" y="14457"/>
                </a:lnTo>
                <a:lnTo>
                  <a:pt x="15731" y="14442"/>
                </a:lnTo>
                <a:lnTo>
                  <a:pt x="15731" y="14426"/>
                </a:lnTo>
                <a:lnTo>
                  <a:pt x="15731" y="14238"/>
                </a:lnTo>
                <a:lnTo>
                  <a:pt x="15731" y="14191"/>
                </a:lnTo>
                <a:lnTo>
                  <a:pt x="15703" y="14144"/>
                </a:lnTo>
                <a:lnTo>
                  <a:pt x="15632" y="14082"/>
                </a:lnTo>
                <a:lnTo>
                  <a:pt x="15618" y="14066"/>
                </a:lnTo>
                <a:lnTo>
                  <a:pt x="15604" y="14050"/>
                </a:lnTo>
                <a:lnTo>
                  <a:pt x="15576" y="14066"/>
                </a:lnTo>
                <a:lnTo>
                  <a:pt x="15562" y="14082"/>
                </a:lnTo>
                <a:lnTo>
                  <a:pt x="15505" y="14144"/>
                </a:lnTo>
                <a:lnTo>
                  <a:pt x="15449" y="14175"/>
                </a:lnTo>
                <a:lnTo>
                  <a:pt x="15406" y="14175"/>
                </a:lnTo>
                <a:lnTo>
                  <a:pt x="15378" y="14175"/>
                </a:lnTo>
                <a:close/>
                <a:moveTo>
                  <a:pt x="15181" y="12092"/>
                </a:moveTo>
                <a:lnTo>
                  <a:pt x="15181" y="12092"/>
                </a:lnTo>
                <a:lnTo>
                  <a:pt x="15181" y="12077"/>
                </a:lnTo>
                <a:lnTo>
                  <a:pt x="15181" y="12061"/>
                </a:lnTo>
                <a:lnTo>
                  <a:pt x="15167" y="12061"/>
                </a:lnTo>
                <a:lnTo>
                  <a:pt x="15152" y="12077"/>
                </a:lnTo>
                <a:lnTo>
                  <a:pt x="15082" y="12139"/>
                </a:lnTo>
                <a:lnTo>
                  <a:pt x="15054" y="12202"/>
                </a:lnTo>
                <a:lnTo>
                  <a:pt x="15040" y="12249"/>
                </a:lnTo>
                <a:lnTo>
                  <a:pt x="15040" y="12280"/>
                </a:lnTo>
                <a:lnTo>
                  <a:pt x="15054" y="12343"/>
                </a:lnTo>
                <a:lnTo>
                  <a:pt x="15068" y="12406"/>
                </a:lnTo>
                <a:lnTo>
                  <a:pt x="15096" y="12437"/>
                </a:lnTo>
                <a:lnTo>
                  <a:pt x="15096" y="12453"/>
                </a:lnTo>
                <a:lnTo>
                  <a:pt x="15110" y="12468"/>
                </a:lnTo>
                <a:lnTo>
                  <a:pt x="15124" y="12453"/>
                </a:lnTo>
                <a:lnTo>
                  <a:pt x="15124" y="12437"/>
                </a:lnTo>
                <a:lnTo>
                  <a:pt x="15167" y="12249"/>
                </a:lnTo>
                <a:lnTo>
                  <a:pt x="15181" y="12124"/>
                </a:lnTo>
                <a:lnTo>
                  <a:pt x="15181" y="12092"/>
                </a:lnTo>
                <a:close/>
                <a:moveTo>
                  <a:pt x="14574" y="16306"/>
                </a:moveTo>
                <a:lnTo>
                  <a:pt x="14574" y="16306"/>
                </a:lnTo>
                <a:lnTo>
                  <a:pt x="14588" y="16306"/>
                </a:lnTo>
                <a:lnTo>
                  <a:pt x="14602" y="16306"/>
                </a:lnTo>
                <a:lnTo>
                  <a:pt x="14616" y="16290"/>
                </a:lnTo>
                <a:lnTo>
                  <a:pt x="14602" y="16274"/>
                </a:lnTo>
                <a:lnTo>
                  <a:pt x="14588" y="16227"/>
                </a:lnTo>
                <a:lnTo>
                  <a:pt x="14546" y="16180"/>
                </a:lnTo>
                <a:lnTo>
                  <a:pt x="14503" y="16149"/>
                </a:lnTo>
                <a:lnTo>
                  <a:pt x="14334" y="16118"/>
                </a:lnTo>
                <a:lnTo>
                  <a:pt x="14235" y="16071"/>
                </a:lnTo>
                <a:lnTo>
                  <a:pt x="14193" y="16039"/>
                </a:lnTo>
                <a:lnTo>
                  <a:pt x="14151" y="16024"/>
                </a:lnTo>
                <a:lnTo>
                  <a:pt x="14094" y="16024"/>
                </a:lnTo>
                <a:lnTo>
                  <a:pt x="14066" y="16024"/>
                </a:lnTo>
                <a:lnTo>
                  <a:pt x="13953" y="16024"/>
                </a:lnTo>
                <a:lnTo>
                  <a:pt x="13854" y="16024"/>
                </a:lnTo>
                <a:lnTo>
                  <a:pt x="13742" y="16024"/>
                </a:lnTo>
                <a:lnTo>
                  <a:pt x="13516" y="16024"/>
                </a:lnTo>
                <a:lnTo>
                  <a:pt x="13488" y="16024"/>
                </a:lnTo>
                <a:lnTo>
                  <a:pt x="13516" y="16039"/>
                </a:lnTo>
                <a:lnTo>
                  <a:pt x="13685" y="16149"/>
                </a:lnTo>
                <a:lnTo>
                  <a:pt x="13784" y="16180"/>
                </a:lnTo>
                <a:lnTo>
                  <a:pt x="14094" y="16243"/>
                </a:lnTo>
                <a:lnTo>
                  <a:pt x="14207" y="16243"/>
                </a:lnTo>
                <a:lnTo>
                  <a:pt x="14292" y="16243"/>
                </a:lnTo>
                <a:lnTo>
                  <a:pt x="14405" y="16259"/>
                </a:lnTo>
                <a:lnTo>
                  <a:pt x="14574" y="16306"/>
                </a:lnTo>
                <a:close/>
                <a:moveTo>
                  <a:pt x="14997" y="13126"/>
                </a:moveTo>
                <a:lnTo>
                  <a:pt x="14997" y="13126"/>
                </a:lnTo>
                <a:lnTo>
                  <a:pt x="14983" y="13189"/>
                </a:lnTo>
                <a:lnTo>
                  <a:pt x="14997" y="13251"/>
                </a:lnTo>
                <a:lnTo>
                  <a:pt x="15025" y="13361"/>
                </a:lnTo>
                <a:lnTo>
                  <a:pt x="15054" y="13408"/>
                </a:lnTo>
                <a:lnTo>
                  <a:pt x="15082" y="13455"/>
                </a:lnTo>
                <a:lnTo>
                  <a:pt x="15110" y="13486"/>
                </a:lnTo>
                <a:lnTo>
                  <a:pt x="15152" y="13486"/>
                </a:lnTo>
                <a:lnTo>
                  <a:pt x="15181" y="13502"/>
                </a:lnTo>
                <a:lnTo>
                  <a:pt x="15223" y="13533"/>
                </a:lnTo>
                <a:lnTo>
                  <a:pt x="15336" y="13612"/>
                </a:lnTo>
                <a:lnTo>
                  <a:pt x="15378" y="13659"/>
                </a:lnTo>
                <a:lnTo>
                  <a:pt x="15421" y="13706"/>
                </a:lnTo>
                <a:lnTo>
                  <a:pt x="15435" y="13737"/>
                </a:lnTo>
                <a:lnTo>
                  <a:pt x="15463" y="13784"/>
                </a:lnTo>
                <a:lnTo>
                  <a:pt x="15505" y="13831"/>
                </a:lnTo>
                <a:lnTo>
                  <a:pt x="15547" y="13847"/>
                </a:lnTo>
                <a:lnTo>
                  <a:pt x="15562" y="13847"/>
                </a:lnTo>
                <a:lnTo>
                  <a:pt x="15576" y="13847"/>
                </a:lnTo>
                <a:lnTo>
                  <a:pt x="15590" y="13831"/>
                </a:lnTo>
                <a:lnTo>
                  <a:pt x="15590" y="13815"/>
                </a:lnTo>
                <a:lnTo>
                  <a:pt x="15590" y="13784"/>
                </a:lnTo>
                <a:lnTo>
                  <a:pt x="15590" y="13721"/>
                </a:lnTo>
                <a:lnTo>
                  <a:pt x="15562" y="13674"/>
                </a:lnTo>
                <a:lnTo>
                  <a:pt x="15491" y="13549"/>
                </a:lnTo>
                <a:lnTo>
                  <a:pt x="15449" y="13502"/>
                </a:lnTo>
                <a:lnTo>
                  <a:pt x="15406" y="13455"/>
                </a:lnTo>
                <a:lnTo>
                  <a:pt x="15294" y="13377"/>
                </a:lnTo>
                <a:lnTo>
                  <a:pt x="15265" y="13345"/>
                </a:lnTo>
                <a:lnTo>
                  <a:pt x="15251" y="13298"/>
                </a:lnTo>
                <a:lnTo>
                  <a:pt x="15265" y="13204"/>
                </a:lnTo>
                <a:lnTo>
                  <a:pt x="15308" y="13095"/>
                </a:lnTo>
                <a:lnTo>
                  <a:pt x="15294" y="13048"/>
                </a:lnTo>
                <a:lnTo>
                  <a:pt x="15265" y="13001"/>
                </a:lnTo>
                <a:lnTo>
                  <a:pt x="15237" y="12985"/>
                </a:lnTo>
                <a:lnTo>
                  <a:pt x="15181" y="12969"/>
                </a:lnTo>
                <a:lnTo>
                  <a:pt x="15138" y="12985"/>
                </a:lnTo>
                <a:lnTo>
                  <a:pt x="15096" y="13001"/>
                </a:lnTo>
                <a:lnTo>
                  <a:pt x="15054" y="13048"/>
                </a:lnTo>
                <a:lnTo>
                  <a:pt x="15025" y="13095"/>
                </a:lnTo>
                <a:lnTo>
                  <a:pt x="14997" y="13126"/>
                </a:lnTo>
                <a:close/>
                <a:moveTo>
                  <a:pt x="21487" y="4856"/>
                </a:moveTo>
                <a:lnTo>
                  <a:pt x="21487" y="4856"/>
                </a:lnTo>
                <a:lnTo>
                  <a:pt x="21529" y="4824"/>
                </a:lnTo>
                <a:lnTo>
                  <a:pt x="21544" y="4777"/>
                </a:lnTo>
                <a:lnTo>
                  <a:pt x="21600" y="3744"/>
                </a:lnTo>
                <a:lnTo>
                  <a:pt x="21586" y="3697"/>
                </a:lnTo>
                <a:lnTo>
                  <a:pt x="21558" y="3650"/>
                </a:lnTo>
                <a:lnTo>
                  <a:pt x="21515" y="3634"/>
                </a:lnTo>
                <a:lnTo>
                  <a:pt x="21431" y="3603"/>
                </a:lnTo>
                <a:lnTo>
                  <a:pt x="21402" y="3587"/>
                </a:lnTo>
                <a:lnTo>
                  <a:pt x="21360" y="3556"/>
                </a:lnTo>
                <a:lnTo>
                  <a:pt x="21304" y="3493"/>
                </a:lnTo>
                <a:lnTo>
                  <a:pt x="21205" y="3430"/>
                </a:lnTo>
                <a:lnTo>
                  <a:pt x="21177" y="3399"/>
                </a:lnTo>
                <a:lnTo>
                  <a:pt x="21120" y="3383"/>
                </a:lnTo>
                <a:lnTo>
                  <a:pt x="21064" y="3383"/>
                </a:lnTo>
                <a:lnTo>
                  <a:pt x="20965" y="3383"/>
                </a:lnTo>
                <a:lnTo>
                  <a:pt x="20923" y="3368"/>
                </a:lnTo>
                <a:lnTo>
                  <a:pt x="20866" y="3352"/>
                </a:lnTo>
                <a:lnTo>
                  <a:pt x="20824" y="3321"/>
                </a:lnTo>
                <a:lnTo>
                  <a:pt x="20782" y="3305"/>
                </a:lnTo>
                <a:lnTo>
                  <a:pt x="20725" y="3305"/>
                </a:lnTo>
                <a:lnTo>
                  <a:pt x="20697" y="3305"/>
                </a:lnTo>
                <a:lnTo>
                  <a:pt x="20598" y="3305"/>
                </a:lnTo>
                <a:lnTo>
                  <a:pt x="20584" y="3321"/>
                </a:lnTo>
                <a:lnTo>
                  <a:pt x="20584" y="3368"/>
                </a:lnTo>
                <a:lnTo>
                  <a:pt x="20627" y="3540"/>
                </a:lnTo>
                <a:lnTo>
                  <a:pt x="20612" y="3603"/>
                </a:lnTo>
                <a:lnTo>
                  <a:pt x="20584" y="3634"/>
                </a:lnTo>
                <a:lnTo>
                  <a:pt x="20556" y="3650"/>
                </a:lnTo>
                <a:lnTo>
                  <a:pt x="20500" y="3665"/>
                </a:lnTo>
                <a:lnTo>
                  <a:pt x="20457" y="3650"/>
                </a:lnTo>
                <a:lnTo>
                  <a:pt x="20415" y="3634"/>
                </a:lnTo>
                <a:lnTo>
                  <a:pt x="20373" y="3603"/>
                </a:lnTo>
                <a:lnTo>
                  <a:pt x="20330" y="3556"/>
                </a:lnTo>
                <a:lnTo>
                  <a:pt x="20316" y="3509"/>
                </a:lnTo>
                <a:lnTo>
                  <a:pt x="20288" y="3415"/>
                </a:lnTo>
                <a:lnTo>
                  <a:pt x="20274" y="3383"/>
                </a:lnTo>
                <a:lnTo>
                  <a:pt x="20231" y="3383"/>
                </a:lnTo>
                <a:lnTo>
                  <a:pt x="20147" y="3383"/>
                </a:lnTo>
                <a:lnTo>
                  <a:pt x="20090" y="3383"/>
                </a:lnTo>
                <a:lnTo>
                  <a:pt x="20048" y="3415"/>
                </a:lnTo>
                <a:lnTo>
                  <a:pt x="20006" y="3430"/>
                </a:lnTo>
                <a:lnTo>
                  <a:pt x="19963" y="3430"/>
                </a:lnTo>
                <a:lnTo>
                  <a:pt x="19865" y="3399"/>
                </a:lnTo>
                <a:lnTo>
                  <a:pt x="19752" y="3383"/>
                </a:lnTo>
                <a:lnTo>
                  <a:pt x="19653" y="3383"/>
                </a:lnTo>
                <a:lnTo>
                  <a:pt x="19611" y="3383"/>
                </a:lnTo>
                <a:lnTo>
                  <a:pt x="19568" y="3415"/>
                </a:lnTo>
                <a:lnTo>
                  <a:pt x="19554" y="3430"/>
                </a:lnTo>
                <a:lnTo>
                  <a:pt x="19526" y="3430"/>
                </a:lnTo>
                <a:lnTo>
                  <a:pt x="19498" y="3415"/>
                </a:lnTo>
                <a:lnTo>
                  <a:pt x="19441" y="3336"/>
                </a:lnTo>
                <a:lnTo>
                  <a:pt x="19413" y="3289"/>
                </a:lnTo>
                <a:lnTo>
                  <a:pt x="19399" y="3242"/>
                </a:lnTo>
                <a:lnTo>
                  <a:pt x="19399" y="3133"/>
                </a:lnTo>
                <a:lnTo>
                  <a:pt x="19385" y="3086"/>
                </a:lnTo>
                <a:lnTo>
                  <a:pt x="19343" y="3039"/>
                </a:lnTo>
                <a:lnTo>
                  <a:pt x="19230" y="2945"/>
                </a:lnTo>
                <a:lnTo>
                  <a:pt x="19187" y="2929"/>
                </a:lnTo>
                <a:lnTo>
                  <a:pt x="19131" y="2913"/>
                </a:lnTo>
                <a:lnTo>
                  <a:pt x="18905" y="2913"/>
                </a:lnTo>
                <a:lnTo>
                  <a:pt x="18792" y="2913"/>
                </a:lnTo>
                <a:lnTo>
                  <a:pt x="18553" y="2913"/>
                </a:lnTo>
                <a:lnTo>
                  <a:pt x="18510" y="2898"/>
                </a:lnTo>
                <a:lnTo>
                  <a:pt x="18496" y="2882"/>
                </a:lnTo>
                <a:lnTo>
                  <a:pt x="18482" y="2835"/>
                </a:lnTo>
                <a:lnTo>
                  <a:pt x="18468" y="2804"/>
                </a:lnTo>
                <a:lnTo>
                  <a:pt x="18383" y="2725"/>
                </a:lnTo>
                <a:lnTo>
                  <a:pt x="18270" y="2647"/>
                </a:lnTo>
                <a:lnTo>
                  <a:pt x="18242" y="2600"/>
                </a:lnTo>
                <a:lnTo>
                  <a:pt x="18228" y="2553"/>
                </a:lnTo>
                <a:lnTo>
                  <a:pt x="18228" y="2522"/>
                </a:lnTo>
                <a:lnTo>
                  <a:pt x="18200" y="2475"/>
                </a:lnTo>
                <a:lnTo>
                  <a:pt x="18172" y="2444"/>
                </a:lnTo>
                <a:lnTo>
                  <a:pt x="17452" y="2240"/>
                </a:lnTo>
                <a:lnTo>
                  <a:pt x="17410" y="2240"/>
                </a:lnTo>
                <a:lnTo>
                  <a:pt x="17396" y="2256"/>
                </a:lnTo>
                <a:lnTo>
                  <a:pt x="17396" y="2271"/>
                </a:lnTo>
                <a:lnTo>
                  <a:pt x="17382" y="2303"/>
                </a:lnTo>
                <a:lnTo>
                  <a:pt x="17339" y="2334"/>
                </a:lnTo>
                <a:lnTo>
                  <a:pt x="17226" y="2428"/>
                </a:lnTo>
                <a:lnTo>
                  <a:pt x="17198" y="2459"/>
                </a:lnTo>
                <a:lnTo>
                  <a:pt x="17198" y="2522"/>
                </a:lnTo>
                <a:lnTo>
                  <a:pt x="17240" y="2631"/>
                </a:lnTo>
                <a:lnTo>
                  <a:pt x="17240" y="2647"/>
                </a:lnTo>
                <a:lnTo>
                  <a:pt x="17240" y="2678"/>
                </a:lnTo>
                <a:lnTo>
                  <a:pt x="17226" y="2694"/>
                </a:lnTo>
                <a:lnTo>
                  <a:pt x="17198" y="2710"/>
                </a:lnTo>
                <a:lnTo>
                  <a:pt x="17099" y="2741"/>
                </a:lnTo>
                <a:lnTo>
                  <a:pt x="16987" y="2757"/>
                </a:lnTo>
                <a:lnTo>
                  <a:pt x="16972" y="2757"/>
                </a:lnTo>
                <a:lnTo>
                  <a:pt x="16860" y="2741"/>
                </a:lnTo>
                <a:lnTo>
                  <a:pt x="16761" y="2710"/>
                </a:lnTo>
                <a:lnTo>
                  <a:pt x="16704" y="2710"/>
                </a:lnTo>
                <a:lnTo>
                  <a:pt x="16662" y="2725"/>
                </a:lnTo>
                <a:lnTo>
                  <a:pt x="16634" y="2741"/>
                </a:lnTo>
                <a:lnTo>
                  <a:pt x="16577" y="2741"/>
                </a:lnTo>
                <a:lnTo>
                  <a:pt x="16549" y="2710"/>
                </a:lnTo>
                <a:lnTo>
                  <a:pt x="16450" y="2663"/>
                </a:lnTo>
                <a:lnTo>
                  <a:pt x="16408" y="2631"/>
                </a:lnTo>
                <a:lnTo>
                  <a:pt x="16394" y="2631"/>
                </a:lnTo>
                <a:lnTo>
                  <a:pt x="16380" y="2631"/>
                </a:lnTo>
                <a:lnTo>
                  <a:pt x="16366" y="2647"/>
                </a:lnTo>
                <a:lnTo>
                  <a:pt x="16352" y="2678"/>
                </a:lnTo>
                <a:lnTo>
                  <a:pt x="16352" y="2772"/>
                </a:lnTo>
                <a:lnTo>
                  <a:pt x="16352" y="2835"/>
                </a:lnTo>
                <a:lnTo>
                  <a:pt x="16323" y="2882"/>
                </a:lnTo>
                <a:lnTo>
                  <a:pt x="16253" y="2945"/>
                </a:lnTo>
                <a:lnTo>
                  <a:pt x="16239" y="2960"/>
                </a:lnTo>
                <a:lnTo>
                  <a:pt x="16225" y="2960"/>
                </a:lnTo>
                <a:lnTo>
                  <a:pt x="16211" y="2960"/>
                </a:lnTo>
                <a:lnTo>
                  <a:pt x="16182" y="2945"/>
                </a:lnTo>
                <a:lnTo>
                  <a:pt x="16112" y="2819"/>
                </a:lnTo>
                <a:lnTo>
                  <a:pt x="16055" y="2710"/>
                </a:lnTo>
                <a:lnTo>
                  <a:pt x="15971" y="2584"/>
                </a:lnTo>
                <a:lnTo>
                  <a:pt x="15957" y="2537"/>
                </a:lnTo>
                <a:lnTo>
                  <a:pt x="15971" y="2475"/>
                </a:lnTo>
                <a:lnTo>
                  <a:pt x="16055" y="2350"/>
                </a:lnTo>
                <a:lnTo>
                  <a:pt x="16069" y="2303"/>
                </a:lnTo>
                <a:lnTo>
                  <a:pt x="16084" y="2240"/>
                </a:lnTo>
                <a:lnTo>
                  <a:pt x="16084" y="2209"/>
                </a:lnTo>
                <a:lnTo>
                  <a:pt x="16069" y="2162"/>
                </a:lnTo>
                <a:lnTo>
                  <a:pt x="16041" y="2099"/>
                </a:lnTo>
                <a:lnTo>
                  <a:pt x="15985" y="2036"/>
                </a:lnTo>
                <a:lnTo>
                  <a:pt x="15886" y="1974"/>
                </a:lnTo>
                <a:lnTo>
                  <a:pt x="15858" y="1942"/>
                </a:lnTo>
                <a:lnTo>
                  <a:pt x="15801" y="1927"/>
                </a:lnTo>
                <a:lnTo>
                  <a:pt x="15745" y="1927"/>
                </a:lnTo>
                <a:lnTo>
                  <a:pt x="15731" y="1927"/>
                </a:lnTo>
                <a:lnTo>
                  <a:pt x="15674" y="1911"/>
                </a:lnTo>
                <a:lnTo>
                  <a:pt x="15632" y="1880"/>
                </a:lnTo>
                <a:lnTo>
                  <a:pt x="15547" y="1817"/>
                </a:lnTo>
                <a:lnTo>
                  <a:pt x="15505" y="1801"/>
                </a:lnTo>
                <a:lnTo>
                  <a:pt x="15491" y="1786"/>
                </a:lnTo>
                <a:lnTo>
                  <a:pt x="15463" y="1786"/>
                </a:lnTo>
                <a:lnTo>
                  <a:pt x="15449" y="1801"/>
                </a:lnTo>
                <a:lnTo>
                  <a:pt x="15435" y="1817"/>
                </a:lnTo>
                <a:lnTo>
                  <a:pt x="15421" y="1864"/>
                </a:lnTo>
                <a:lnTo>
                  <a:pt x="15364" y="1974"/>
                </a:lnTo>
                <a:lnTo>
                  <a:pt x="15350" y="2021"/>
                </a:lnTo>
                <a:lnTo>
                  <a:pt x="15308" y="2052"/>
                </a:lnTo>
                <a:lnTo>
                  <a:pt x="15265" y="2068"/>
                </a:lnTo>
                <a:lnTo>
                  <a:pt x="15040" y="2068"/>
                </a:lnTo>
                <a:lnTo>
                  <a:pt x="14983" y="2068"/>
                </a:lnTo>
                <a:lnTo>
                  <a:pt x="14927" y="2052"/>
                </a:lnTo>
                <a:lnTo>
                  <a:pt x="14884" y="2021"/>
                </a:lnTo>
                <a:lnTo>
                  <a:pt x="14842" y="1989"/>
                </a:lnTo>
                <a:lnTo>
                  <a:pt x="14814" y="1942"/>
                </a:lnTo>
                <a:lnTo>
                  <a:pt x="14800" y="1895"/>
                </a:lnTo>
                <a:lnTo>
                  <a:pt x="14757" y="1864"/>
                </a:lnTo>
                <a:lnTo>
                  <a:pt x="14715" y="1848"/>
                </a:lnTo>
                <a:lnTo>
                  <a:pt x="14546" y="1848"/>
                </a:lnTo>
                <a:lnTo>
                  <a:pt x="14489" y="1848"/>
                </a:lnTo>
                <a:lnTo>
                  <a:pt x="14447" y="1880"/>
                </a:lnTo>
                <a:lnTo>
                  <a:pt x="14334" y="1958"/>
                </a:lnTo>
                <a:lnTo>
                  <a:pt x="14320" y="1974"/>
                </a:lnTo>
                <a:lnTo>
                  <a:pt x="14306" y="1974"/>
                </a:lnTo>
                <a:lnTo>
                  <a:pt x="14292" y="1958"/>
                </a:lnTo>
                <a:lnTo>
                  <a:pt x="14292" y="1927"/>
                </a:lnTo>
                <a:lnTo>
                  <a:pt x="14292" y="1911"/>
                </a:lnTo>
                <a:lnTo>
                  <a:pt x="14278" y="1848"/>
                </a:lnTo>
                <a:lnTo>
                  <a:pt x="14250" y="1801"/>
                </a:lnTo>
                <a:lnTo>
                  <a:pt x="14193" y="1739"/>
                </a:lnTo>
                <a:lnTo>
                  <a:pt x="14137" y="1707"/>
                </a:lnTo>
                <a:lnTo>
                  <a:pt x="14094" y="1692"/>
                </a:lnTo>
                <a:lnTo>
                  <a:pt x="14066" y="1692"/>
                </a:lnTo>
                <a:lnTo>
                  <a:pt x="14010" y="1707"/>
                </a:lnTo>
                <a:lnTo>
                  <a:pt x="13967" y="1739"/>
                </a:lnTo>
                <a:lnTo>
                  <a:pt x="13911" y="1801"/>
                </a:lnTo>
                <a:lnTo>
                  <a:pt x="13826" y="1880"/>
                </a:lnTo>
                <a:lnTo>
                  <a:pt x="13713" y="1958"/>
                </a:lnTo>
                <a:lnTo>
                  <a:pt x="13615" y="2036"/>
                </a:lnTo>
                <a:lnTo>
                  <a:pt x="13502" y="2115"/>
                </a:lnTo>
                <a:lnTo>
                  <a:pt x="13474" y="2130"/>
                </a:lnTo>
                <a:lnTo>
                  <a:pt x="13488" y="2099"/>
                </a:lnTo>
                <a:lnTo>
                  <a:pt x="13558" y="1974"/>
                </a:lnTo>
                <a:lnTo>
                  <a:pt x="13601" y="1927"/>
                </a:lnTo>
                <a:lnTo>
                  <a:pt x="13643" y="1895"/>
                </a:lnTo>
                <a:lnTo>
                  <a:pt x="13685" y="1864"/>
                </a:lnTo>
                <a:lnTo>
                  <a:pt x="13727" y="1833"/>
                </a:lnTo>
                <a:lnTo>
                  <a:pt x="13770" y="1786"/>
                </a:lnTo>
                <a:lnTo>
                  <a:pt x="13911" y="1519"/>
                </a:lnTo>
                <a:lnTo>
                  <a:pt x="13981" y="1410"/>
                </a:lnTo>
                <a:lnTo>
                  <a:pt x="14038" y="1347"/>
                </a:lnTo>
                <a:lnTo>
                  <a:pt x="14108" y="1253"/>
                </a:lnTo>
                <a:lnTo>
                  <a:pt x="14179" y="1128"/>
                </a:lnTo>
                <a:lnTo>
                  <a:pt x="14207" y="1081"/>
                </a:lnTo>
                <a:lnTo>
                  <a:pt x="14207" y="1018"/>
                </a:lnTo>
                <a:lnTo>
                  <a:pt x="14165" y="752"/>
                </a:lnTo>
                <a:lnTo>
                  <a:pt x="14137" y="705"/>
                </a:lnTo>
                <a:lnTo>
                  <a:pt x="14108" y="658"/>
                </a:lnTo>
                <a:lnTo>
                  <a:pt x="13911" y="501"/>
                </a:lnTo>
                <a:lnTo>
                  <a:pt x="13812" y="439"/>
                </a:lnTo>
                <a:lnTo>
                  <a:pt x="13713" y="407"/>
                </a:lnTo>
                <a:lnTo>
                  <a:pt x="13685" y="376"/>
                </a:lnTo>
                <a:lnTo>
                  <a:pt x="13671" y="345"/>
                </a:lnTo>
                <a:lnTo>
                  <a:pt x="13643" y="251"/>
                </a:lnTo>
                <a:lnTo>
                  <a:pt x="13558" y="63"/>
                </a:lnTo>
                <a:lnTo>
                  <a:pt x="13516" y="16"/>
                </a:lnTo>
                <a:lnTo>
                  <a:pt x="13474" y="0"/>
                </a:lnTo>
                <a:lnTo>
                  <a:pt x="13304" y="0"/>
                </a:lnTo>
                <a:lnTo>
                  <a:pt x="13262" y="16"/>
                </a:lnTo>
                <a:lnTo>
                  <a:pt x="13205" y="47"/>
                </a:lnTo>
                <a:lnTo>
                  <a:pt x="13008" y="266"/>
                </a:lnTo>
                <a:lnTo>
                  <a:pt x="12980" y="313"/>
                </a:lnTo>
                <a:lnTo>
                  <a:pt x="12966" y="376"/>
                </a:lnTo>
                <a:lnTo>
                  <a:pt x="12923" y="548"/>
                </a:lnTo>
                <a:lnTo>
                  <a:pt x="12895" y="611"/>
                </a:lnTo>
                <a:lnTo>
                  <a:pt x="12853" y="642"/>
                </a:lnTo>
                <a:lnTo>
                  <a:pt x="12613" y="815"/>
                </a:lnTo>
                <a:lnTo>
                  <a:pt x="12556" y="830"/>
                </a:lnTo>
                <a:lnTo>
                  <a:pt x="12514" y="815"/>
                </a:lnTo>
                <a:lnTo>
                  <a:pt x="12401" y="721"/>
                </a:lnTo>
                <a:lnTo>
                  <a:pt x="12345" y="705"/>
                </a:lnTo>
                <a:lnTo>
                  <a:pt x="12303" y="721"/>
                </a:lnTo>
                <a:lnTo>
                  <a:pt x="12063" y="830"/>
                </a:lnTo>
                <a:lnTo>
                  <a:pt x="11964" y="877"/>
                </a:lnTo>
                <a:lnTo>
                  <a:pt x="11710" y="1049"/>
                </a:lnTo>
                <a:lnTo>
                  <a:pt x="11625" y="1128"/>
                </a:lnTo>
                <a:lnTo>
                  <a:pt x="11498" y="1269"/>
                </a:lnTo>
                <a:lnTo>
                  <a:pt x="11470" y="1316"/>
                </a:lnTo>
                <a:lnTo>
                  <a:pt x="11442" y="1363"/>
                </a:lnTo>
                <a:lnTo>
                  <a:pt x="11400" y="1707"/>
                </a:lnTo>
                <a:lnTo>
                  <a:pt x="11371" y="1754"/>
                </a:lnTo>
                <a:lnTo>
                  <a:pt x="11329" y="1786"/>
                </a:lnTo>
                <a:lnTo>
                  <a:pt x="10892" y="1911"/>
                </a:lnTo>
                <a:lnTo>
                  <a:pt x="10835" y="1927"/>
                </a:lnTo>
                <a:lnTo>
                  <a:pt x="10807" y="1974"/>
                </a:lnTo>
                <a:lnTo>
                  <a:pt x="10793" y="2021"/>
                </a:lnTo>
                <a:lnTo>
                  <a:pt x="10779" y="2068"/>
                </a:lnTo>
                <a:lnTo>
                  <a:pt x="10765" y="2130"/>
                </a:lnTo>
                <a:lnTo>
                  <a:pt x="10765" y="2397"/>
                </a:lnTo>
                <a:lnTo>
                  <a:pt x="10751" y="2428"/>
                </a:lnTo>
                <a:lnTo>
                  <a:pt x="10737" y="2412"/>
                </a:lnTo>
                <a:lnTo>
                  <a:pt x="10694" y="2381"/>
                </a:lnTo>
                <a:lnTo>
                  <a:pt x="10638" y="2365"/>
                </a:lnTo>
                <a:lnTo>
                  <a:pt x="10539" y="2318"/>
                </a:lnTo>
                <a:lnTo>
                  <a:pt x="10497" y="2318"/>
                </a:lnTo>
                <a:lnTo>
                  <a:pt x="10454" y="2350"/>
                </a:lnTo>
                <a:lnTo>
                  <a:pt x="10384" y="2475"/>
                </a:lnTo>
                <a:lnTo>
                  <a:pt x="10356" y="2506"/>
                </a:lnTo>
                <a:lnTo>
                  <a:pt x="10327" y="2506"/>
                </a:lnTo>
                <a:lnTo>
                  <a:pt x="10313" y="2491"/>
                </a:lnTo>
                <a:lnTo>
                  <a:pt x="10285" y="2459"/>
                </a:lnTo>
                <a:lnTo>
                  <a:pt x="10285" y="2412"/>
                </a:lnTo>
                <a:lnTo>
                  <a:pt x="10271" y="2381"/>
                </a:lnTo>
                <a:lnTo>
                  <a:pt x="10243" y="2334"/>
                </a:lnTo>
                <a:lnTo>
                  <a:pt x="10186" y="2271"/>
                </a:lnTo>
                <a:lnTo>
                  <a:pt x="10144" y="2240"/>
                </a:lnTo>
                <a:lnTo>
                  <a:pt x="10116" y="2224"/>
                </a:lnTo>
                <a:lnTo>
                  <a:pt x="10073" y="2240"/>
                </a:lnTo>
                <a:lnTo>
                  <a:pt x="10059" y="2287"/>
                </a:lnTo>
                <a:lnTo>
                  <a:pt x="10017" y="2397"/>
                </a:lnTo>
                <a:lnTo>
                  <a:pt x="10003" y="2522"/>
                </a:lnTo>
                <a:lnTo>
                  <a:pt x="10003" y="2631"/>
                </a:lnTo>
                <a:lnTo>
                  <a:pt x="10003" y="2757"/>
                </a:lnTo>
                <a:lnTo>
                  <a:pt x="10003" y="2929"/>
                </a:lnTo>
                <a:lnTo>
                  <a:pt x="9989" y="2992"/>
                </a:lnTo>
                <a:lnTo>
                  <a:pt x="9975" y="3039"/>
                </a:lnTo>
                <a:lnTo>
                  <a:pt x="9961" y="3039"/>
                </a:lnTo>
                <a:lnTo>
                  <a:pt x="9932" y="3039"/>
                </a:lnTo>
                <a:lnTo>
                  <a:pt x="9904" y="3007"/>
                </a:lnTo>
                <a:lnTo>
                  <a:pt x="9890" y="2976"/>
                </a:lnTo>
                <a:lnTo>
                  <a:pt x="9876" y="2913"/>
                </a:lnTo>
                <a:lnTo>
                  <a:pt x="9876" y="2851"/>
                </a:lnTo>
                <a:lnTo>
                  <a:pt x="9918" y="2663"/>
                </a:lnTo>
                <a:lnTo>
                  <a:pt x="9932" y="2616"/>
                </a:lnTo>
                <a:lnTo>
                  <a:pt x="9918" y="2553"/>
                </a:lnTo>
                <a:lnTo>
                  <a:pt x="9890" y="2444"/>
                </a:lnTo>
                <a:lnTo>
                  <a:pt x="9862" y="2318"/>
                </a:lnTo>
                <a:lnTo>
                  <a:pt x="9862" y="2287"/>
                </a:lnTo>
                <a:lnTo>
                  <a:pt x="9848" y="2240"/>
                </a:lnTo>
                <a:lnTo>
                  <a:pt x="9819" y="2209"/>
                </a:lnTo>
                <a:lnTo>
                  <a:pt x="9707" y="2177"/>
                </a:lnTo>
                <a:lnTo>
                  <a:pt x="9608" y="2146"/>
                </a:lnTo>
                <a:lnTo>
                  <a:pt x="9509" y="2146"/>
                </a:lnTo>
                <a:lnTo>
                  <a:pt x="9467" y="2162"/>
                </a:lnTo>
                <a:lnTo>
                  <a:pt x="9439" y="2209"/>
                </a:lnTo>
                <a:lnTo>
                  <a:pt x="9326" y="2631"/>
                </a:lnTo>
                <a:lnTo>
                  <a:pt x="9312" y="2678"/>
                </a:lnTo>
                <a:lnTo>
                  <a:pt x="9283" y="2725"/>
                </a:lnTo>
                <a:lnTo>
                  <a:pt x="9227" y="2819"/>
                </a:lnTo>
                <a:lnTo>
                  <a:pt x="9199" y="2866"/>
                </a:lnTo>
                <a:lnTo>
                  <a:pt x="9199" y="2913"/>
                </a:lnTo>
                <a:lnTo>
                  <a:pt x="9199" y="2976"/>
                </a:lnTo>
                <a:lnTo>
                  <a:pt x="9227" y="3007"/>
                </a:lnTo>
                <a:lnTo>
                  <a:pt x="9241" y="3070"/>
                </a:lnTo>
                <a:lnTo>
                  <a:pt x="9241" y="3133"/>
                </a:lnTo>
                <a:lnTo>
                  <a:pt x="9241" y="3242"/>
                </a:lnTo>
                <a:lnTo>
                  <a:pt x="9241" y="3336"/>
                </a:lnTo>
                <a:lnTo>
                  <a:pt x="9255" y="3383"/>
                </a:lnTo>
                <a:lnTo>
                  <a:pt x="9283" y="3415"/>
                </a:lnTo>
                <a:lnTo>
                  <a:pt x="9410" y="3556"/>
                </a:lnTo>
                <a:lnTo>
                  <a:pt x="9439" y="3603"/>
                </a:lnTo>
                <a:lnTo>
                  <a:pt x="9424" y="3665"/>
                </a:lnTo>
                <a:lnTo>
                  <a:pt x="9340" y="3791"/>
                </a:lnTo>
                <a:lnTo>
                  <a:pt x="9326" y="3806"/>
                </a:lnTo>
                <a:lnTo>
                  <a:pt x="9312" y="3806"/>
                </a:lnTo>
                <a:lnTo>
                  <a:pt x="9297" y="3806"/>
                </a:lnTo>
                <a:lnTo>
                  <a:pt x="9269" y="3791"/>
                </a:lnTo>
                <a:lnTo>
                  <a:pt x="9142" y="3650"/>
                </a:lnTo>
                <a:lnTo>
                  <a:pt x="9058" y="3571"/>
                </a:lnTo>
                <a:lnTo>
                  <a:pt x="8874" y="3415"/>
                </a:lnTo>
                <a:lnTo>
                  <a:pt x="8832" y="3383"/>
                </a:lnTo>
                <a:lnTo>
                  <a:pt x="8775" y="3383"/>
                </a:lnTo>
                <a:lnTo>
                  <a:pt x="8677" y="3383"/>
                </a:lnTo>
                <a:lnTo>
                  <a:pt x="8564" y="3383"/>
                </a:lnTo>
                <a:lnTo>
                  <a:pt x="8550" y="3383"/>
                </a:lnTo>
                <a:lnTo>
                  <a:pt x="8521" y="3383"/>
                </a:lnTo>
                <a:lnTo>
                  <a:pt x="8507" y="3399"/>
                </a:lnTo>
                <a:lnTo>
                  <a:pt x="8493" y="3415"/>
                </a:lnTo>
                <a:lnTo>
                  <a:pt x="8493" y="3446"/>
                </a:lnTo>
                <a:lnTo>
                  <a:pt x="8493" y="3540"/>
                </a:lnTo>
                <a:lnTo>
                  <a:pt x="8479" y="3603"/>
                </a:lnTo>
                <a:lnTo>
                  <a:pt x="8451" y="3650"/>
                </a:lnTo>
                <a:lnTo>
                  <a:pt x="8409" y="3665"/>
                </a:lnTo>
                <a:lnTo>
                  <a:pt x="8366" y="3650"/>
                </a:lnTo>
                <a:lnTo>
                  <a:pt x="8324" y="3634"/>
                </a:lnTo>
                <a:lnTo>
                  <a:pt x="8282" y="3618"/>
                </a:lnTo>
                <a:lnTo>
                  <a:pt x="8225" y="3634"/>
                </a:lnTo>
                <a:lnTo>
                  <a:pt x="8197" y="3650"/>
                </a:lnTo>
                <a:lnTo>
                  <a:pt x="8084" y="3712"/>
                </a:lnTo>
                <a:lnTo>
                  <a:pt x="8056" y="3728"/>
                </a:lnTo>
                <a:lnTo>
                  <a:pt x="7999" y="3744"/>
                </a:lnTo>
                <a:lnTo>
                  <a:pt x="7943" y="3759"/>
                </a:lnTo>
                <a:lnTo>
                  <a:pt x="7929" y="3759"/>
                </a:lnTo>
                <a:lnTo>
                  <a:pt x="7873" y="3744"/>
                </a:lnTo>
                <a:lnTo>
                  <a:pt x="7830" y="3728"/>
                </a:lnTo>
                <a:lnTo>
                  <a:pt x="7788" y="3697"/>
                </a:lnTo>
                <a:lnTo>
                  <a:pt x="7746" y="3712"/>
                </a:lnTo>
                <a:lnTo>
                  <a:pt x="7703" y="3728"/>
                </a:lnTo>
                <a:lnTo>
                  <a:pt x="7604" y="3791"/>
                </a:lnTo>
                <a:lnTo>
                  <a:pt x="7492" y="3885"/>
                </a:lnTo>
                <a:lnTo>
                  <a:pt x="7407" y="3947"/>
                </a:lnTo>
                <a:lnTo>
                  <a:pt x="7224" y="4041"/>
                </a:lnTo>
                <a:lnTo>
                  <a:pt x="7139" y="4073"/>
                </a:lnTo>
                <a:lnTo>
                  <a:pt x="7111" y="4088"/>
                </a:lnTo>
                <a:lnTo>
                  <a:pt x="7082" y="4120"/>
                </a:lnTo>
                <a:lnTo>
                  <a:pt x="7054" y="4229"/>
                </a:lnTo>
                <a:lnTo>
                  <a:pt x="7026" y="4276"/>
                </a:lnTo>
                <a:lnTo>
                  <a:pt x="6998" y="4292"/>
                </a:lnTo>
                <a:lnTo>
                  <a:pt x="6970" y="4276"/>
                </a:lnTo>
                <a:lnTo>
                  <a:pt x="6927" y="4245"/>
                </a:lnTo>
                <a:lnTo>
                  <a:pt x="6871" y="4182"/>
                </a:lnTo>
                <a:lnTo>
                  <a:pt x="6857" y="4151"/>
                </a:lnTo>
                <a:lnTo>
                  <a:pt x="6857" y="4120"/>
                </a:lnTo>
                <a:lnTo>
                  <a:pt x="6871" y="4104"/>
                </a:lnTo>
                <a:lnTo>
                  <a:pt x="6927" y="4026"/>
                </a:lnTo>
                <a:lnTo>
                  <a:pt x="6955" y="3979"/>
                </a:lnTo>
                <a:lnTo>
                  <a:pt x="6970" y="3932"/>
                </a:lnTo>
                <a:lnTo>
                  <a:pt x="6970" y="3900"/>
                </a:lnTo>
                <a:lnTo>
                  <a:pt x="6955" y="3853"/>
                </a:lnTo>
                <a:lnTo>
                  <a:pt x="6913" y="3806"/>
                </a:lnTo>
                <a:lnTo>
                  <a:pt x="6885" y="3791"/>
                </a:lnTo>
                <a:lnTo>
                  <a:pt x="6800" y="3759"/>
                </a:lnTo>
                <a:lnTo>
                  <a:pt x="6701" y="3759"/>
                </a:lnTo>
                <a:lnTo>
                  <a:pt x="6673" y="3759"/>
                </a:lnTo>
                <a:lnTo>
                  <a:pt x="6659" y="3759"/>
                </a:lnTo>
                <a:lnTo>
                  <a:pt x="6645" y="3775"/>
                </a:lnTo>
                <a:lnTo>
                  <a:pt x="6645" y="3791"/>
                </a:lnTo>
                <a:lnTo>
                  <a:pt x="6645" y="3822"/>
                </a:lnTo>
                <a:lnTo>
                  <a:pt x="6659" y="3853"/>
                </a:lnTo>
                <a:lnTo>
                  <a:pt x="6687" y="3916"/>
                </a:lnTo>
                <a:lnTo>
                  <a:pt x="6687" y="3979"/>
                </a:lnTo>
                <a:lnTo>
                  <a:pt x="6687" y="4073"/>
                </a:lnTo>
                <a:lnTo>
                  <a:pt x="6701" y="4135"/>
                </a:lnTo>
                <a:lnTo>
                  <a:pt x="6716" y="4198"/>
                </a:lnTo>
                <a:lnTo>
                  <a:pt x="6730" y="4245"/>
                </a:lnTo>
                <a:lnTo>
                  <a:pt x="6744" y="4292"/>
                </a:lnTo>
                <a:lnTo>
                  <a:pt x="6744" y="4354"/>
                </a:lnTo>
                <a:lnTo>
                  <a:pt x="6716" y="4464"/>
                </a:lnTo>
                <a:lnTo>
                  <a:pt x="6687" y="4495"/>
                </a:lnTo>
                <a:lnTo>
                  <a:pt x="6673" y="4495"/>
                </a:lnTo>
                <a:lnTo>
                  <a:pt x="6659" y="4480"/>
                </a:lnTo>
                <a:lnTo>
                  <a:pt x="6617" y="4464"/>
                </a:lnTo>
                <a:lnTo>
                  <a:pt x="6560" y="4448"/>
                </a:lnTo>
                <a:lnTo>
                  <a:pt x="6546" y="4448"/>
                </a:lnTo>
                <a:lnTo>
                  <a:pt x="6490" y="4464"/>
                </a:lnTo>
                <a:lnTo>
                  <a:pt x="6448" y="4480"/>
                </a:lnTo>
                <a:lnTo>
                  <a:pt x="6363" y="4558"/>
                </a:lnTo>
                <a:lnTo>
                  <a:pt x="6321" y="4574"/>
                </a:lnTo>
                <a:lnTo>
                  <a:pt x="6236" y="4636"/>
                </a:lnTo>
                <a:lnTo>
                  <a:pt x="6222" y="4683"/>
                </a:lnTo>
                <a:lnTo>
                  <a:pt x="6236" y="4730"/>
                </a:lnTo>
                <a:lnTo>
                  <a:pt x="6321" y="4934"/>
                </a:lnTo>
                <a:lnTo>
                  <a:pt x="6335" y="4965"/>
                </a:lnTo>
                <a:lnTo>
                  <a:pt x="6306" y="4950"/>
                </a:lnTo>
                <a:lnTo>
                  <a:pt x="6264" y="4918"/>
                </a:lnTo>
                <a:lnTo>
                  <a:pt x="6222" y="4903"/>
                </a:lnTo>
                <a:lnTo>
                  <a:pt x="6123" y="4903"/>
                </a:lnTo>
                <a:lnTo>
                  <a:pt x="6067" y="4903"/>
                </a:lnTo>
                <a:lnTo>
                  <a:pt x="6024" y="4887"/>
                </a:lnTo>
                <a:lnTo>
                  <a:pt x="5982" y="4856"/>
                </a:lnTo>
                <a:lnTo>
                  <a:pt x="5940" y="4856"/>
                </a:lnTo>
                <a:lnTo>
                  <a:pt x="5926" y="4871"/>
                </a:lnTo>
                <a:lnTo>
                  <a:pt x="5940" y="4934"/>
                </a:lnTo>
                <a:lnTo>
                  <a:pt x="5940" y="4950"/>
                </a:lnTo>
                <a:lnTo>
                  <a:pt x="5897" y="4934"/>
                </a:lnTo>
                <a:lnTo>
                  <a:pt x="5770" y="4887"/>
                </a:lnTo>
                <a:lnTo>
                  <a:pt x="5728" y="4871"/>
                </a:lnTo>
                <a:lnTo>
                  <a:pt x="5700" y="4824"/>
                </a:lnTo>
                <a:lnTo>
                  <a:pt x="5672" y="4730"/>
                </a:lnTo>
                <a:lnTo>
                  <a:pt x="5672" y="4683"/>
                </a:lnTo>
                <a:lnTo>
                  <a:pt x="5686" y="4636"/>
                </a:lnTo>
                <a:lnTo>
                  <a:pt x="5714" y="4605"/>
                </a:lnTo>
                <a:lnTo>
                  <a:pt x="5728" y="4558"/>
                </a:lnTo>
                <a:lnTo>
                  <a:pt x="5714" y="4527"/>
                </a:lnTo>
                <a:lnTo>
                  <a:pt x="5672" y="4495"/>
                </a:lnTo>
                <a:lnTo>
                  <a:pt x="5643" y="4480"/>
                </a:lnTo>
                <a:lnTo>
                  <a:pt x="5545" y="4401"/>
                </a:lnTo>
                <a:lnTo>
                  <a:pt x="5488" y="4339"/>
                </a:lnTo>
                <a:lnTo>
                  <a:pt x="5418" y="4260"/>
                </a:lnTo>
                <a:lnTo>
                  <a:pt x="5404" y="4229"/>
                </a:lnTo>
                <a:lnTo>
                  <a:pt x="5418" y="4213"/>
                </a:lnTo>
                <a:lnTo>
                  <a:pt x="5446" y="4229"/>
                </a:lnTo>
                <a:lnTo>
                  <a:pt x="5488" y="4260"/>
                </a:lnTo>
                <a:lnTo>
                  <a:pt x="5531" y="4276"/>
                </a:lnTo>
                <a:lnTo>
                  <a:pt x="5573" y="4292"/>
                </a:lnTo>
                <a:lnTo>
                  <a:pt x="5601" y="4292"/>
                </a:lnTo>
                <a:lnTo>
                  <a:pt x="5643" y="4307"/>
                </a:lnTo>
                <a:lnTo>
                  <a:pt x="5686" y="4354"/>
                </a:lnTo>
                <a:lnTo>
                  <a:pt x="5700" y="4386"/>
                </a:lnTo>
                <a:lnTo>
                  <a:pt x="5728" y="4433"/>
                </a:lnTo>
                <a:lnTo>
                  <a:pt x="5784" y="4464"/>
                </a:lnTo>
                <a:lnTo>
                  <a:pt x="5940" y="4511"/>
                </a:lnTo>
                <a:lnTo>
                  <a:pt x="5996" y="4511"/>
                </a:lnTo>
                <a:lnTo>
                  <a:pt x="6053" y="4511"/>
                </a:lnTo>
                <a:lnTo>
                  <a:pt x="6151" y="4464"/>
                </a:lnTo>
                <a:lnTo>
                  <a:pt x="6264" y="4417"/>
                </a:lnTo>
                <a:lnTo>
                  <a:pt x="6292" y="4401"/>
                </a:lnTo>
                <a:lnTo>
                  <a:pt x="6335" y="4370"/>
                </a:lnTo>
                <a:lnTo>
                  <a:pt x="6363" y="4307"/>
                </a:lnTo>
                <a:lnTo>
                  <a:pt x="6391" y="4198"/>
                </a:lnTo>
                <a:lnTo>
                  <a:pt x="6391" y="4151"/>
                </a:lnTo>
                <a:lnTo>
                  <a:pt x="6377" y="4104"/>
                </a:lnTo>
                <a:lnTo>
                  <a:pt x="6179" y="3885"/>
                </a:lnTo>
                <a:lnTo>
                  <a:pt x="6095" y="3806"/>
                </a:lnTo>
                <a:lnTo>
                  <a:pt x="5982" y="3712"/>
                </a:lnTo>
                <a:lnTo>
                  <a:pt x="5897" y="3634"/>
                </a:lnTo>
                <a:lnTo>
                  <a:pt x="5827" y="3571"/>
                </a:lnTo>
                <a:lnTo>
                  <a:pt x="5784" y="3540"/>
                </a:lnTo>
                <a:lnTo>
                  <a:pt x="5742" y="3509"/>
                </a:lnTo>
                <a:lnTo>
                  <a:pt x="5643" y="3477"/>
                </a:lnTo>
                <a:lnTo>
                  <a:pt x="5559" y="3446"/>
                </a:lnTo>
                <a:lnTo>
                  <a:pt x="5531" y="3430"/>
                </a:lnTo>
                <a:lnTo>
                  <a:pt x="5516" y="3383"/>
                </a:lnTo>
                <a:lnTo>
                  <a:pt x="5516" y="3368"/>
                </a:lnTo>
                <a:lnTo>
                  <a:pt x="5516" y="3336"/>
                </a:lnTo>
                <a:lnTo>
                  <a:pt x="5502" y="3321"/>
                </a:lnTo>
                <a:lnTo>
                  <a:pt x="5488" y="3305"/>
                </a:lnTo>
                <a:lnTo>
                  <a:pt x="5460" y="3305"/>
                </a:lnTo>
                <a:lnTo>
                  <a:pt x="5432" y="3305"/>
                </a:lnTo>
                <a:lnTo>
                  <a:pt x="5319" y="3305"/>
                </a:lnTo>
                <a:lnTo>
                  <a:pt x="5305" y="3305"/>
                </a:lnTo>
                <a:lnTo>
                  <a:pt x="5234" y="3305"/>
                </a:lnTo>
                <a:lnTo>
                  <a:pt x="5206" y="3258"/>
                </a:lnTo>
                <a:lnTo>
                  <a:pt x="5178" y="3227"/>
                </a:lnTo>
                <a:lnTo>
                  <a:pt x="5178" y="3180"/>
                </a:lnTo>
                <a:lnTo>
                  <a:pt x="5192" y="3086"/>
                </a:lnTo>
                <a:lnTo>
                  <a:pt x="5220" y="3054"/>
                </a:lnTo>
                <a:lnTo>
                  <a:pt x="5220" y="3007"/>
                </a:lnTo>
                <a:lnTo>
                  <a:pt x="5206" y="2960"/>
                </a:lnTo>
                <a:lnTo>
                  <a:pt x="5135" y="2882"/>
                </a:lnTo>
                <a:lnTo>
                  <a:pt x="5079" y="2804"/>
                </a:lnTo>
                <a:lnTo>
                  <a:pt x="5051" y="2804"/>
                </a:lnTo>
                <a:lnTo>
                  <a:pt x="5037" y="2788"/>
                </a:lnTo>
                <a:lnTo>
                  <a:pt x="5008" y="2804"/>
                </a:lnTo>
                <a:lnTo>
                  <a:pt x="4994" y="2804"/>
                </a:lnTo>
                <a:lnTo>
                  <a:pt x="4938" y="2882"/>
                </a:lnTo>
                <a:lnTo>
                  <a:pt x="4896" y="2898"/>
                </a:lnTo>
                <a:lnTo>
                  <a:pt x="4839" y="2898"/>
                </a:lnTo>
                <a:lnTo>
                  <a:pt x="4811" y="2866"/>
                </a:lnTo>
                <a:lnTo>
                  <a:pt x="4726" y="2835"/>
                </a:lnTo>
                <a:lnTo>
                  <a:pt x="4628" y="2835"/>
                </a:lnTo>
                <a:lnTo>
                  <a:pt x="4613" y="2835"/>
                </a:lnTo>
                <a:lnTo>
                  <a:pt x="4557" y="2851"/>
                </a:lnTo>
                <a:lnTo>
                  <a:pt x="4515" y="2882"/>
                </a:lnTo>
                <a:lnTo>
                  <a:pt x="4458" y="2945"/>
                </a:lnTo>
                <a:lnTo>
                  <a:pt x="4416" y="2976"/>
                </a:lnTo>
                <a:lnTo>
                  <a:pt x="4374" y="2992"/>
                </a:lnTo>
                <a:lnTo>
                  <a:pt x="4303" y="2992"/>
                </a:lnTo>
                <a:lnTo>
                  <a:pt x="4275" y="3007"/>
                </a:lnTo>
                <a:lnTo>
                  <a:pt x="4233" y="3039"/>
                </a:lnTo>
                <a:lnTo>
                  <a:pt x="4204" y="3054"/>
                </a:lnTo>
                <a:lnTo>
                  <a:pt x="4176" y="3070"/>
                </a:lnTo>
                <a:lnTo>
                  <a:pt x="4134" y="3086"/>
                </a:lnTo>
                <a:lnTo>
                  <a:pt x="4120" y="3133"/>
                </a:lnTo>
                <a:lnTo>
                  <a:pt x="4077" y="3242"/>
                </a:lnTo>
                <a:lnTo>
                  <a:pt x="4049" y="3289"/>
                </a:lnTo>
                <a:lnTo>
                  <a:pt x="4007" y="3305"/>
                </a:lnTo>
                <a:lnTo>
                  <a:pt x="3922" y="3305"/>
                </a:lnTo>
                <a:lnTo>
                  <a:pt x="3866" y="3321"/>
                </a:lnTo>
                <a:lnTo>
                  <a:pt x="3837" y="3368"/>
                </a:lnTo>
                <a:lnTo>
                  <a:pt x="3809" y="3477"/>
                </a:lnTo>
                <a:lnTo>
                  <a:pt x="3795" y="3571"/>
                </a:lnTo>
                <a:lnTo>
                  <a:pt x="3767" y="3603"/>
                </a:lnTo>
                <a:lnTo>
                  <a:pt x="3739" y="3603"/>
                </a:lnTo>
                <a:lnTo>
                  <a:pt x="3711" y="3603"/>
                </a:lnTo>
                <a:lnTo>
                  <a:pt x="3654" y="3618"/>
                </a:lnTo>
                <a:lnTo>
                  <a:pt x="3626" y="3665"/>
                </a:lnTo>
                <a:lnTo>
                  <a:pt x="3541" y="3791"/>
                </a:lnTo>
                <a:lnTo>
                  <a:pt x="3527" y="3838"/>
                </a:lnTo>
                <a:lnTo>
                  <a:pt x="3513" y="3900"/>
                </a:lnTo>
                <a:lnTo>
                  <a:pt x="3513" y="3932"/>
                </a:lnTo>
                <a:lnTo>
                  <a:pt x="3499" y="3994"/>
                </a:lnTo>
                <a:lnTo>
                  <a:pt x="3485" y="4041"/>
                </a:lnTo>
                <a:lnTo>
                  <a:pt x="3400" y="4166"/>
                </a:lnTo>
                <a:lnTo>
                  <a:pt x="3344" y="4276"/>
                </a:lnTo>
                <a:lnTo>
                  <a:pt x="3330" y="4323"/>
                </a:lnTo>
                <a:lnTo>
                  <a:pt x="3287" y="4433"/>
                </a:lnTo>
                <a:lnTo>
                  <a:pt x="3259" y="4464"/>
                </a:lnTo>
                <a:lnTo>
                  <a:pt x="3217" y="4589"/>
                </a:lnTo>
                <a:lnTo>
                  <a:pt x="3189" y="4621"/>
                </a:lnTo>
                <a:lnTo>
                  <a:pt x="3132" y="4730"/>
                </a:lnTo>
                <a:lnTo>
                  <a:pt x="2991" y="5012"/>
                </a:lnTo>
                <a:lnTo>
                  <a:pt x="2920" y="5106"/>
                </a:lnTo>
                <a:lnTo>
                  <a:pt x="2864" y="5169"/>
                </a:lnTo>
                <a:lnTo>
                  <a:pt x="2765" y="5247"/>
                </a:lnTo>
                <a:lnTo>
                  <a:pt x="2737" y="5263"/>
                </a:lnTo>
                <a:lnTo>
                  <a:pt x="2695" y="5294"/>
                </a:lnTo>
                <a:lnTo>
                  <a:pt x="2652" y="5341"/>
                </a:lnTo>
                <a:lnTo>
                  <a:pt x="2638" y="5388"/>
                </a:lnTo>
                <a:lnTo>
                  <a:pt x="2582" y="5482"/>
                </a:lnTo>
                <a:lnTo>
                  <a:pt x="2511" y="5561"/>
                </a:lnTo>
                <a:lnTo>
                  <a:pt x="2483" y="5592"/>
                </a:lnTo>
                <a:lnTo>
                  <a:pt x="2469" y="5639"/>
                </a:lnTo>
                <a:lnTo>
                  <a:pt x="2441" y="5733"/>
                </a:lnTo>
                <a:lnTo>
                  <a:pt x="2427" y="5764"/>
                </a:lnTo>
                <a:lnTo>
                  <a:pt x="2413" y="5827"/>
                </a:lnTo>
                <a:lnTo>
                  <a:pt x="2398" y="5889"/>
                </a:lnTo>
                <a:lnTo>
                  <a:pt x="2398" y="5921"/>
                </a:lnTo>
                <a:lnTo>
                  <a:pt x="2413" y="5983"/>
                </a:lnTo>
                <a:lnTo>
                  <a:pt x="2427" y="6030"/>
                </a:lnTo>
                <a:lnTo>
                  <a:pt x="2441" y="6077"/>
                </a:lnTo>
                <a:lnTo>
                  <a:pt x="2455" y="6140"/>
                </a:lnTo>
                <a:lnTo>
                  <a:pt x="2469" y="6203"/>
                </a:lnTo>
                <a:lnTo>
                  <a:pt x="2469" y="6218"/>
                </a:lnTo>
                <a:lnTo>
                  <a:pt x="2469" y="6344"/>
                </a:lnTo>
                <a:lnTo>
                  <a:pt x="2469" y="6375"/>
                </a:lnTo>
                <a:lnTo>
                  <a:pt x="2483" y="6422"/>
                </a:lnTo>
                <a:lnTo>
                  <a:pt x="2511" y="6469"/>
                </a:lnTo>
                <a:lnTo>
                  <a:pt x="2568" y="6485"/>
                </a:lnTo>
                <a:lnTo>
                  <a:pt x="2610" y="6500"/>
                </a:lnTo>
                <a:lnTo>
                  <a:pt x="2666" y="6516"/>
                </a:lnTo>
                <a:lnTo>
                  <a:pt x="2695" y="6516"/>
                </a:lnTo>
                <a:lnTo>
                  <a:pt x="2751" y="6500"/>
                </a:lnTo>
                <a:lnTo>
                  <a:pt x="2793" y="6485"/>
                </a:lnTo>
                <a:lnTo>
                  <a:pt x="2906" y="6391"/>
                </a:lnTo>
                <a:lnTo>
                  <a:pt x="2991" y="6328"/>
                </a:lnTo>
                <a:lnTo>
                  <a:pt x="3033" y="6297"/>
                </a:lnTo>
                <a:lnTo>
                  <a:pt x="3062" y="6281"/>
                </a:lnTo>
                <a:lnTo>
                  <a:pt x="3090" y="6265"/>
                </a:lnTo>
                <a:lnTo>
                  <a:pt x="3118" y="6234"/>
                </a:lnTo>
                <a:lnTo>
                  <a:pt x="3146" y="6187"/>
                </a:lnTo>
                <a:lnTo>
                  <a:pt x="3203" y="6093"/>
                </a:lnTo>
                <a:lnTo>
                  <a:pt x="3231" y="6062"/>
                </a:lnTo>
                <a:lnTo>
                  <a:pt x="3203" y="6093"/>
                </a:lnTo>
                <a:lnTo>
                  <a:pt x="3146" y="6187"/>
                </a:lnTo>
                <a:lnTo>
                  <a:pt x="3118" y="6234"/>
                </a:lnTo>
                <a:lnTo>
                  <a:pt x="3104" y="6328"/>
                </a:lnTo>
                <a:lnTo>
                  <a:pt x="3118" y="6422"/>
                </a:lnTo>
                <a:lnTo>
                  <a:pt x="3146" y="6469"/>
                </a:lnTo>
                <a:lnTo>
                  <a:pt x="3160" y="6516"/>
                </a:lnTo>
                <a:lnTo>
                  <a:pt x="3160" y="6579"/>
                </a:lnTo>
                <a:lnTo>
                  <a:pt x="3160" y="6610"/>
                </a:lnTo>
                <a:lnTo>
                  <a:pt x="3189" y="6735"/>
                </a:lnTo>
                <a:lnTo>
                  <a:pt x="3217" y="6845"/>
                </a:lnTo>
                <a:lnTo>
                  <a:pt x="3231" y="6939"/>
                </a:lnTo>
                <a:lnTo>
                  <a:pt x="3245" y="6986"/>
                </a:lnTo>
                <a:lnTo>
                  <a:pt x="3273" y="7017"/>
                </a:lnTo>
                <a:lnTo>
                  <a:pt x="3287" y="7064"/>
                </a:lnTo>
                <a:lnTo>
                  <a:pt x="3301" y="7096"/>
                </a:lnTo>
                <a:lnTo>
                  <a:pt x="3315" y="7127"/>
                </a:lnTo>
                <a:lnTo>
                  <a:pt x="3358" y="7127"/>
                </a:lnTo>
                <a:lnTo>
                  <a:pt x="3386" y="7127"/>
                </a:lnTo>
                <a:lnTo>
                  <a:pt x="3428" y="7127"/>
                </a:lnTo>
                <a:lnTo>
                  <a:pt x="3442" y="7096"/>
                </a:lnTo>
                <a:lnTo>
                  <a:pt x="3457" y="7064"/>
                </a:lnTo>
                <a:lnTo>
                  <a:pt x="3471" y="7017"/>
                </a:lnTo>
                <a:lnTo>
                  <a:pt x="3513" y="6986"/>
                </a:lnTo>
                <a:lnTo>
                  <a:pt x="3569" y="6986"/>
                </a:lnTo>
                <a:lnTo>
                  <a:pt x="3598" y="6986"/>
                </a:lnTo>
                <a:lnTo>
                  <a:pt x="3640" y="6970"/>
                </a:lnTo>
                <a:lnTo>
                  <a:pt x="3668" y="6923"/>
                </a:lnTo>
                <a:lnTo>
                  <a:pt x="3696" y="6876"/>
                </a:lnTo>
                <a:lnTo>
                  <a:pt x="3711" y="6829"/>
                </a:lnTo>
                <a:lnTo>
                  <a:pt x="3725" y="6767"/>
                </a:lnTo>
                <a:lnTo>
                  <a:pt x="3725" y="6579"/>
                </a:lnTo>
                <a:lnTo>
                  <a:pt x="3725" y="6453"/>
                </a:lnTo>
                <a:lnTo>
                  <a:pt x="3725" y="6438"/>
                </a:lnTo>
                <a:lnTo>
                  <a:pt x="3725" y="6391"/>
                </a:lnTo>
                <a:lnTo>
                  <a:pt x="3753" y="6375"/>
                </a:lnTo>
                <a:lnTo>
                  <a:pt x="3837" y="6344"/>
                </a:lnTo>
                <a:lnTo>
                  <a:pt x="3880" y="6312"/>
                </a:lnTo>
                <a:lnTo>
                  <a:pt x="3908" y="6281"/>
                </a:lnTo>
                <a:lnTo>
                  <a:pt x="3922" y="6234"/>
                </a:lnTo>
                <a:lnTo>
                  <a:pt x="3922" y="6203"/>
                </a:lnTo>
                <a:lnTo>
                  <a:pt x="3922" y="6140"/>
                </a:lnTo>
                <a:lnTo>
                  <a:pt x="3908" y="6077"/>
                </a:lnTo>
                <a:lnTo>
                  <a:pt x="3880" y="6046"/>
                </a:lnTo>
                <a:lnTo>
                  <a:pt x="3823" y="5952"/>
                </a:lnTo>
                <a:lnTo>
                  <a:pt x="3795" y="5905"/>
                </a:lnTo>
                <a:lnTo>
                  <a:pt x="3781" y="5842"/>
                </a:lnTo>
                <a:lnTo>
                  <a:pt x="3781" y="5733"/>
                </a:lnTo>
                <a:lnTo>
                  <a:pt x="3781" y="5608"/>
                </a:lnTo>
                <a:lnTo>
                  <a:pt x="3781" y="5514"/>
                </a:lnTo>
                <a:lnTo>
                  <a:pt x="3795" y="5451"/>
                </a:lnTo>
                <a:lnTo>
                  <a:pt x="3823" y="5404"/>
                </a:lnTo>
                <a:lnTo>
                  <a:pt x="3880" y="5341"/>
                </a:lnTo>
                <a:lnTo>
                  <a:pt x="3964" y="5263"/>
                </a:lnTo>
                <a:lnTo>
                  <a:pt x="4035" y="5185"/>
                </a:lnTo>
                <a:lnTo>
                  <a:pt x="4162" y="5106"/>
                </a:lnTo>
                <a:lnTo>
                  <a:pt x="4190" y="5059"/>
                </a:lnTo>
                <a:lnTo>
                  <a:pt x="4233" y="5012"/>
                </a:lnTo>
                <a:lnTo>
                  <a:pt x="4247" y="4965"/>
                </a:lnTo>
                <a:lnTo>
                  <a:pt x="4261" y="4918"/>
                </a:lnTo>
                <a:lnTo>
                  <a:pt x="4233" y="4871"/>
                </a:lnTo>
                <a:lnTo>
                  <a:pt x="4218" y="4824"/>
                </a:lnTo>
                <a:lnTo>
                  <a:pt x="4233" y="4777"/>
                </a:lnTo>
                <a:lnTo>
                  <a:pt x="4247" y="4730"/>
                </a:lnTo>
                <a:lnTo>
                  <a:pt x="4317" y="4636"/>
                </a:lnTo>
                <a:lnTo>
                  <a:pt x="4374" y="4574"/>
                </a:lnTo>
                <a:lnTo>
                  <a:pt x="4402" y="4542"/>
                </a:lnTo>
                <a:lnTo>
                  <a:pt x="4444" y="4511"/>
                </a:lnTo>
                <a:lnTo>
                  <a:pt x="4472" y="4527"/>
                </a:lnTo>
                <a:lnTo>
                  <a:pt x="4515" y="4558"/>
                </a:lnTo>
                <a:lnTo>
                  <a:pt x="4571" y="4652"/>
                </a:lnTo>
                <a:lnTo>
                  <a:pt x="4599" y="4699"/>
                </a:lnTo>
                <a:lnTo>
                  <a:pt x="4599" y="4762"/>
                </a:lnTo>
                <a:lnTo>
                  <a:pt x="4599" y="4809"/>
                </a:lnTo>
                <a:lnTo>
                  <a:pt x="4501" y="5012"/>
                </a:lnTo>
                <a:lnTo>
                  <a:pt x="4472" y="5059"/>
                </a:lnTo>
                <a:lnTo>
                  <a:pt x="4430" y="5091"/>
                </a:lnTo>
                <a:lnTo>
                  <a:pt x="4317" y="5185"/>
                </a:lnTo>
                <a:lnTo>
                  <a:pt x="4275" y="5216"/>
                </a:lnTo>
                <a:lnTo>
                  <a:pt x="4261" y="5279"/>
                </a:lnTo>
                <a:lnTo>
                  <a:pt x="4218" y="5388"/>
                </a:lnTo>
                <a:lnTo>
                  <a:pt x="4204" y="5514"/>
                </a:lnTo>
                <a:lnTo>
                  <a:pt x="4204" y="5686"/>
                </a:lnTo>
                <a:lnTo>
                  <a:pt x="4204" y="5749"/>
                </a:lnTo>
                <a:lnTo>
                  <a:pt x="4233" y="5811"/>
                </a:lnTo>
                <a:lnTo>
                  <a:pt x="4247" y="5858"/>
                </a:lnTo>
                <a:lnTo>
                  <a:pt x="4303" y="5952"/>
                </a:lnTo>
                <a:lnTo>
                  <a:pt x="4374" y="6030"/>
                </a:lnTo>
                <a:lnTo>
                  <a:pt x="4416" y="6046"/>
                </a:lnTo>
                <a:lnTo>
                  <a:pt x="4472" y="6062"/>
                </a:lnTo>
                <a:lnTo>
                  <a:pt x="4486" y="6062"/>
                </a:lnTo>
                <a:lnTo>
                  <a:pt x="4599" y="6046"/>
                </a:lnTo>
                <a:lnTo>
                  <a:pt x="4769" y="5999"/>
                </a:lnTo>
                <a:lnTo>
                  <a:pt x="4867" y="5983"/>
                </a:lnTo>
                <a:lnTo>
                  <a:pt x="4896" y="5983"/>
                </a:lnTo>
                <a:lnTo>
                  <a:pt x="4938" y="5983"/>
                </a:lnTo>
                <a:lnTo>
                  <a:pt x="4966" y="5999"/>
                </a:lnTo>
                <a:lnTo>
                  <a:pt x="4994" y="6015"/>
                </a:lnTo>
                <a:lnTo>
                  <a:pt x="5023" y="6062"/>
                </a:lnTo>
                <a:lnTo>
                  <a:pt x="5037" y="6124"/>
                </a:lnTo>
                <a:lnTo>
                  <a:pt x="5037" y="6156"/>
                </a:lnTo>
                <a:lnTo>
                  <a:pt x="5023" y="6187"/>
                </a:lnTo>
                <a:lnTo>
                  <a:pt x="4994" y="6218"/>
                </a:lnTo>
                <a:lnTo>
                  <a:pt x="4966" y="6218"/>
                </a:lnTo>
                <a:lnTo>
                  <a:pt x="4938" y="6203"/>
                </a:lnTo>
                <a:lnTo>
                  <a:pt x="4839" y="6203"/>
                </a:lnTo>
                <a:lnTo>
                  <a:pt x="4740" y="6203"/>
                </a:lnTo>
                <a:lnTo>
                  <a:pt x="4642" y="6234"/>
                </a:lnTo>
                <a:lnTo>
                  <a:pt x="4529" y="6265"/>
                </a:lnTo>
                <a:lnTo>
                  <a:pt x="4501" y="6297"/>
                </a:lnTo>
                <a:lnTo>
                  <a:pt x="4472" y="6328"/>
                </a:lnTo>
                <a:lnTo>
                  <a:pt x="4472" y="6406"/>
                </a:lnTo>
                <a:lnTo>
                  <a:pt x="4486" y="6438"/>
                </a:lnTo>
                <a:lnTo>
                  <a:pt x="4515" y="6485"/>
                </a:lnTo>
                <a:lnTo>
                  <a:pt x="4543" y="6516"/>
                </a:lnTo>
                <a:lnTo>
                  <a:pt x="4543" y="6563"/>
                </a:lnTo>
                <a:lnTo>
                  <a:pt x="4543" y="6594"/>
                </a:lnTo>
                <a:lnTo>
                  <a:pt x="4529" y="6657"/>
                </a:lnTo>
                <a:lnTo>
                  <a:pt x="4501" y="6688"/>
                </a:lnTo>
                <a:lnTo>
                  <a:pt x="4486" y="6704"/>
                </a:lnTo>
                <a:lnTo>
                  <a:pt x="4472" y="6720"/>
                </a:lnTo>
                <a:lnTo>
                  <a:pt x="4458" y="6720"/>
                </a:lnTo>
                <a:lnTo>
                  <a:pt x="4430" y="6720"/>
                </a:lnTo>
                <a:lnTo>
                  <a:pt x="4388" y="6704"/>
                </a:lnTo>
                <a:lnTo>
                  <a:pt x="4303" y="6673"/>
                </a:lnTo>
                <a:lnTo>
                  <a:pt x="4275" y="6688"/>
                </a:lnTo>
                <a:lnTo>
                  <a:pt x="4247" y="6720"/>
                </a:lnTo>
                <a:lnTo>
                  <a:pt x="4233" y="6767"/>
                </a:lnTo>
                <a:lnTo>
                  <a:pt x="4218" y="6829"/>
                </a:lnTo>
                <a:lnTo>
                  <a:pt x="4204" y="6892"/>
                </a:lnTo>
                <a:lnTo>
                  <a:pt x="4204" y="6908"/>
                </a:lnTo>
                <a:lnTo>
                  <a:pt x="4204" y="6970"/>
                </a:lnTo>
                <a:lnTo>
                  <a:pt x="4204" y="7033"/>
                </a:lnTo>
                <a:lnTo>
                  <a:pt x="4204" y="7064"/>
                </a:lnTo>
                <a:lnTo>
                  <a:pt x="4204" y="7127"/>
                </a:lnTo>
                <a:lnTo>
                  <a:pt x="4176" y="7127"/>
                </a:lnTo>
                <a:lnTo>
                  <a:pt x="4134" y="7143"/>
                </a:lnTo>
                <a:lnTo>
                  <a:pt x="4106" y="7174"/>
                </a:lnTo>
                <a:lnTo>
                  <a:pt x="4077" y="7205"/>
                </a:lnTo>
                <a:lnTo>
                  <a:pt x="4063" y="7252"/>
                </a:lnTo>
                <a:lnTo>
                  <a:pt x="4049" y="7268"/>
                </a:lnTo>
                <a:lnTo>
                  <a:pt x="4007" y="7284"/>
                </a:lnTo>
                <a:lnTo>
                  <a:pt x="3979" y="7284"/>
                </a:lnTo>
                <a:lnTo>
                  <a:pt x="3894" y="7284"/>
                </a:lnTo>
                <a:lnTo>
                  <a:pt x="3809" y="7299"/>
                </a:lnTo>
                <a:lnTo>
                  <a:pt x="3640" y="7346"/>
                </a:lnTo>
                <a:lnTo>
                  <a:pt x="3527" y="7393"/>
                </a:lnTo>
                <a:lnTo>
                  <a:pt x="3499" y="7409"/>
                </a:lnTo>
                <a:lnTo>
                  <a:pt x="3442" y="7440"/>
                </a:lnTo>
                <a:lnTo>
                  <a:pt x="3400" y="7409"/>
                </a:lnTo>
                <a:lnTo>
                  <a:pt x="3358" y="7393"/>
                </a:lnTo>
                <a:lnTo>
                  <a:pt x="3301" y="7378"/>
                </a:lnTo>
                <a:lnTo>
                  <a:pt x="3259" y="7393"/>
                </a:lnTo>
                <a:lnTo>
                  <a:pt x="3217" y="7409"/>
                </a:lnTo>
                <a:lnTo>
                  <a:pt x="3174" y="7409"/>
                </a:lnTo>
                <a:lnTo>
                  <a:pt x="3132" y="7393"/>
                </a:lnTo>
                <a:lnTo>
                  <a:pt x="3104" y="7362"/>
                </a:lnTo>
                <a:lnTo>
                  <a:pt x="3104" y="7315"/>
                </a:lnTo>
                <a:lnTo>
                  <a:pt x="3076" y="7299"/>
                </a:lnTo>
                <a:lnTo>
                  <a:pt x="3047" y="7284"/>
                </a:lnTo>
                <a:lnTo>
                  <a:pt x="3019" y="7284"/>
                </a:lnTo>
                <a:lnTo>
                  <a:pt x="2991" y="7284"/>
                </a:lnTo>
                <a:lnTo>
                  <a:pt x="2977" y="7268"/>
                </a:lnTo>
                <a:lnTo>
                  <a:pt x="2963" y="7237"/>
                </a:lnTo>
                <a:lnTo>
                  <a:pt x="2963" y="7221"/>
                </a:lnTo>
                <a:lnTo>
                  <a:pt x="2963" y="7190"/>
                </a:lnTo>
                <a:lnTo>
                  <a:pt x="2963" y="7064"/>
                </a:lnTo>
                <a:lnTo>
                  <a:pt x="2963" y="7033"/>
                </a:lnTo>
                <a:lnTo>
                  <a:pt x="2977" y="7002"/>
                </a:lnTo>
                <a:lnTo>
                  <a:pt x="2991" y="6970"/>
                </a:lnTo>
                <a:lnTo>
                  <a:pt x="3033" y="6970"/>
                </a:lnTo>
                <a:lnTo>
                  <a:pt x="3062" y="6939"/>
                </a:lnTo>
                <a:lnTo>
                  <a:pt x="3076" y="6908"/>
                </a:lnTo>
                <a:lnTo>
                  <a:pt x="3062" y="6908"/>
                </a:lnTo>
                <a:lnTo>
                  <a:pt x="3033" y="6892"/>
                </a:lnTo>
                <a:lnTo>
                  <a:pt x="3033" y="6861"/>
                </a:lnTo>
                <a:lnTo>
                  <a:pt x="3033" y="6767"/>
                </a:lnTo>
                <a:lnTo>
                  <a:pt x="3033" y="6735"/>
                </a:lnTo>
                <a:lnTo>
                  <a:pt x="3019" y="6720"/>
                </a:lnTo>
                <a:lnTo>
                  <a:pt x="3019" y="6704"/>
                </a:lnTo>
                <a:lnTo>
                  <a:pt x="3005" y="6688"/>
                </a:lnTo>
                <a:lnTo>
                  <a:pt x="2977" y="6704"/>
                </a:lnTo>
                <a:lnTo>
                  <a:pt x="2949" y="6720"/>
                </a:lnTo>
                <a:lnTo>
                  <a:pt x="2864" y="6751"/>
                </a:lnTo>
                <a:lnTo>
                  <a:pt x="2822" y="6767"/>
                </a:lnTo>
                <a:lnTo>
                  <a:pt x="2808" y="6798"/>
                </a:lnTo>
                <a:lnTo>
                  <a:pt x="2779" y="6845"/>
                </a:lnTo>
                <a:lnTo>
                  <a:pt x="2765" y="6908"/>
                </a:lnTo>
                <a:lnTo>
                  <a:pt x="2765" y="6970"/>
                </a:lnTo>
                <a:lnTo>
                  <a:pt x="2765" y="6986"/>
                </a:lnTo>
                <a:lnTo>
                  <a:pt x="2765" y="7049"/>
                </a:lnTo>
                <a:lnTo>
                  <a:pt x="2793" y="7096"/>
                </a:lnTo>
                <a:lnTo>
                  <a:pt x="2850" y="7190"/>
                </a:lnTo>
                <a:lnTo>
                  <a:pt x="2864" y="7221"/>
                </a:lnTo>
                <a:lnTo>
                  <a:pt x="2892" y="7284"/>
                </a:lnTo>
                <a:lnTo>
                  <a:pt x="2864" y="7331"/>
                </a:lnTo>
                <a:lnTo>
                  <a:pt x="2850" y="7378"/>
                </a:lnTo>
                <a:lnTo>
                  <a:pt x="2822" y="7472"/>
                </a:lnTo>
                <a:lnTo>
                  <a:pt x="2808" y="7503"/>
                </a:lnTo>
                <a:lnTo>
                  <a:pt x="2793" y="7503"/>
                </a:lnTo>
                <a:lnTo>
                  <a:pt x="2723" y="7503"/>
                </a:lnTo>
                <a:lnTo>
                  <a:pt x="2681" y="7518"/>
                </a:lnTo>
                <a:lnTo>
                  <a:pt x="2652" y="7518"/>
                </a:lnTo>
                <a:lnTo>
                  <a:pt x="2568" y="7550"/>
                </a:lnTo>
                <a:lnTo>
                  <a:pt x="2525" y="7565"/>
                </a:lnTo>
                <a:lnTo>
                  <a:pt x="2483" y="7597"/>
                </a:lnTo>
                <a:lnTo>
                  <a:pt x="2441" y="7644"/>
                </a:lnTo>
                <a:lnTo>
                  <a:pt x="2370" y="7769"/>
                </a:lnTo>
                <a:lnTo>
                  <a:pt x="2300" y="7863"/>
                </a:lnTo>
                <a:lnTo>
                  <a:pt x="2257" y="7894"/>
                </a:lnTo>
                <a:lnTo>
                  <a:pt x="2229" y="7926"/>
                </a:lnTo>
                <a:lnTo>
                  <a:pt x="2201" y="7973"/>
                </a:lnTo>
                <a:lnTo>
                  <a:pt x="2159" y="8020"/>
                </a:lnTo>
                <a:lnTo>
                  <a:pt x="2102" y="8098"/>
                </a:lnTo>
                <a:lnTo>
                  <a:pt x="2088" y="8145"/>
                </a:lnTo>
                <a:lnTo>
                  <a:pt x="2060" y="8192"/>
                </a:lnTo>
                <a:lnTo>
                  <a:pt x="2032" y="8208"/>
                </a:lnTo>
                <a:lnTo>
                  <a:pt x="1989" y="8223"/>
                </a:lnTo>
                <a:lnTo>
                  <a:pt x="1961" y="8255"/>
                </a:lnTo>
                <a:lnTo>
                  <a:pt x="1947" y="8302"/>
                </a:lnTo>
                <a:lnTo>
                  <a:pt x="1919" y="8333"/>
                </a:lnTo>
                <a:lnTo>
                  <a:pt x="1862" y="8349"/>
                </a:lnTo>
                <a:lnTo>
                  <a:pt x="1834" y="8349"/>
                </a:lnTo>
                <a:lnTo>
                  <a:pt x="1806" y="8349"/>
                </a:lnTo>
                <a:lnTo>
                  <a:pt x="1778" y="8317"/>
                </a:lnTo>
                <a:lnTo>
                  <a:pt x="1778" y="8286"/>
                </a:lnTo>
                <a:lnTo>
                  <a:pt x="1749" y="8286"/>
                </a:lnTo>
                <a:lnTo>
                  <a:pt x="1721" y="8286"/>
                </a:lnTo>
                <a:lnTo>
                  <a:pt x="1707" y="8317"/>
                </a:lnTo>
                <a:lnTo>
                  <a:pt x="1707" y="8396"/>
                </a:lnTo>
                <a:lnTo>
                  <a:pt x="1707" y="8427"/>
                </a:lnTo>
                <a:lnTo>
                  <a:pt x="1679" y="8427"/>
                </a:lnTo>
                <a:lnTo>
                  <a:pt x="1608" y="8427"/>
                </a:lnTo>
                <a:lnTo>
                  <a:pt x="1538" y="8427"/>
                </a:lnTo>
                <a:lnTo>
                  <a:pt x="1453" y="8458"/>
                </a:lnTo>
                <a:lnTo>
                  <a:pt x="1425" y="8474"/>
                </a:lnTo>
                <a:lnTo>
                  <a:pt x="1383" y="8505"/>
                </a:lnTo>
                <a:lnTo>
                  <a:pt x="1369" y="8552"/>
                </a:lnTo>
                <a:lnTo>
                  <a:pt x="1383" y="8584"/>
                </a:lnTo>
                <a:lnTo>
                  <a:pt x="1425" y="8615"/>
                </a:lnTo>
                <a:lnTo>
                  <a:pt x="1453" y="8631"/>
                </a:lnTo>
                <a:lnTo>
                  <a:pt x="1510" y="8662"/>
                </a:lnTo>
                <a:lnTo>
                  <a:pt x="1566" y="8662"/>
                </a:lnTo>
                <a:lnTo>
                  <a:pt x="1594" y="8662"/>
                </a:lnTo>
                <a:lnTo>
                  <a:pt x="1622" y="8678"/>
                </a:lnTo>
                <a:lnTo>
                  <a:pt x="1651" y="8693"/>
                </a:lnTo>
                <a:lnTo>
                  <a:pt x="1651" y="8740"/>
                </a:lnTo>
                <a:lnTo>
                  <a:pt x="1679" y="8772"/>
                </a:lnTo>
                <a:lnTo>
                  <a:pt x="1707" y="8819"/>
                </a:lnTo>
                <a:lnTo>
                  <a:pt x="1707" y="8881"/>
                </a:lnTo>
                <a:lnTo>
                  <a:pt x="1707" y="8913"/>
                </a:lnTo>
                <a:lnTo>
                  <a:pt x="1721" y="8944"/>
                </a:lnTo>
                <a:lnTo>
                  <a:pt x="1749" y="8975"/>
                </a:lnTo>
                <a:lnTo>
                  <a:pt x="1778" y="8991"/>
                </a:lnTo>
                <a:lnTo>
                  <a:pt x="1778" y="9038"/>
                </a:lnTo>
                <a:lnTo>
                  <a:pt x="1778" y="9054"/>
                </a:lnTo>
                <a:lnTo>
                  <a:pt x="1764" y="9179"/>
                </a:lnTo>
                <a:lnTo>
                  <a:pt x="1721" y="9367"/>
                </a:lnTo>
                <a:lnTo>
                  <a:pt x="1707" y="9429"/>
                </a:lnTo>
                <a:lnTo>
                  <a:pt x="1651" y="9414"/>
                </a:lnTo>
                <a:lnTo>
                  <a:pt x="1354" y="9351"/>
                </a:lnTo>
                <a:lnTo>
                  <a:pt x="1242" y="9351"/>
                </a:lnTo>
                <a:lnTo>
                  <a:pt x="1143" y="9351"/>
                </a:lnTo>
                <a:lnTo>
                  <a:pt x="1058" y="9351"/>
                </a:lnTo>
                <a:lnTo>
                  <a:pt x="988" y="9351"/>
                </a:lnTo>
                <a:lnTo>
                  <a:pt x="945" y="9367"/>
                </a:lnTo>
                <a:lnTo>
                  <a:pt x="917" y="9382"/>
                </a:lnTo>
                <a:lnTo>
                  <a:pt x="903" y="9429"/>
                </a:lnTo>
                <a:lnTo>
                  <a:pt x="903" y="9492"/>
                </a:lnTo>
                <a:lnTo>
                  <a:pt x="931" y="9602"/>
                </a:lnTo>
                <a:lnTo>
                  <a:pt x="945" y="9664"/>
                </a:lnTo>
                <a:lnTo>
                  <a:pt x="917" y="9664"/>
                </a:lnTo>
                <a:lnTo>
                  <a:pt x="903" y="9664"/>
                </a:lnTo>
                <a:lnTo>
                  <a:pt x="903" y="9680"/>
                </a:lnTo>
                <a:lnTo>
                  <a:pt x="903" y="9711"/>
                </a:lnTo>
                <a:lnTo>
                  <a:pt x="931" y="9758"/>
                </a:lnTo>
                <a:lnTo>
                  <a:pt x="945" y="9821"/>
                </a:lnTo>
                <a:lnTo>
                  <a:pt x="945" y="9884"/>
                </a:lnTo>
                <a:lnTo>
                  <a:pt x="945" y="9899"/>
                </a:lnTo>
                <a:lnTo>
                  <a:pt x="945" y="9962"/>
                </a:lnTo>
                <a:lnTo>
                  <a:pt x="931" y="10025"/>
                </a:lnTo>
                <a:lnTo>
                  <a:pt x="903" y="10072"/>
                </a:lnTo>
                <a:lnTo>
                  <a:pt x="903" y="10119"/>
                </a:lnTo>
                <a:lnTo>
                  <a:pt x="917" y="10166"/>
                </a:lnTo>
                <a:lnTo>
                  <a:pt x="945" y="10213"/>
                </a:lnTo>
                <a:lnTo>
                  <a:pt x="945" y="10260"/>
                </a:lnTo>
                <a:lnTo>
                  <a:pt x="945" y="10291"/>
                </a:lnTo>
                <a:lnTo>
                  <a:pt x="959" y="10307"/>
                </a:lnTo>
                <a:lnTo>
                  <a:pt x="973" y="10338"/>
                </a:lnTo>
                <a:lnTo>
                  <a:pt x="988" y="10354"/>
                </a:lnTo>
                <a:lnTo>
                  <a:pt x="1002" y="10354"/>
                </a:lnTo>
                <a:lnTo>
                  <a:pt x="1030" y="10354"/>
                </a:lnTo>
                <a:lnTo>
                  <a:pt x="1086" y="10354"/>
                </a:lnTo>
                <a:lnTo>
                  <a:pt x="1129" y="10354"/>
                </a:lnTo>
                <a:lnTo>
                  <a:pt x="1157" y="10354"/>
                </a:lnTo>
                <a:lnTo>
                  <a:pt x="1199" y="10385"/>
                </a:lnTo>
                <a:lnTo>
                  <a:pt x="1256" y="10448"/>
                </a:lnTo>
                <a:lnTo>
                  <a:pt x="1298" y="10479"/>
                </a:lnTo>
                <a:lnTo>
                  <a:pt x="1354" y="10479"/>
                </a:lnTo>
                <a:lnTo>
                  <a:pt x="1453" y="10448"/>
                </a:lnTo>
                <a:lnTo>
                  <a:pt x="1552" y="10401"/>
                </a:lnTo>
                <a:lnTo>
                  <a:pt x="1651" y="10369"/>
                </a:lnTo>
                <a:lnTo>
                  <a:pt x="1707" y="10338"/>
                </a:lnTo>
                <a:lnTo>
                  <a:pt x="1735" y="10291"/>
                </a:lnTo>
                <a:lnTo>
                  <a:pt x="1749" y="10244"/>
                </a:lnTo>
                <a:lnTo>
                  <a:pt x="1820" y="10150"/>
                </a:lnTo>
                <a:lnTo>
                  <a:pt x="1876" y="10087"/>
                </a:lnTo>
                <a:lnTo>
                  <a:pt x="1905" y="10040"/>
                </a:lnTo>
                <a:lnTo>
                  <a:pt x="1919" y="9993"/>
                </a:lnTo>
                <a:lnTo>
                  <a:pt x="1933" y="9899"/>
                </a:lnTo>
                <a:lnTo>
                  <a:pt x="1975" y="9790"/>
                </a:lnTo>
                <a:lnTo>
                  <a:pt x="1989" y="9743"/>
                </a:lnTo>
                <a:lnTo>
                  <a:pt x="2032" y="9696"/>
                </a:lnTo>
                <a:lnTo>
                  <a:pt x="2144" y="9617"/>
                </a:lnTo>
                <a:lnTo>
                  <a:pt x="2187" y="9586"/>
                </a:lnTo>
                <a:lnTo>
                  <a:pt x="2229" y="9523"/>
                </a:lnTo>
                <a:lnTo>
                  <a:pt x="2243" y="9492"/>
                </a:lnTo>
                <a:lnTo>
                  <a:pt x="2271" y="9445"/>
                </a:lnTo>
                <a:lnTo>
                  <a:pt x="2300" y="9429"/>
                </a:lnTo>
                <a:lnTo>
                  <a:pt x="2398" y="9429"/>
                </a:lnTo>
                <a:lnTo>
                  <a:pt x="2413" y="9429"/>
                </a:lnTo>
                <a:lnTo>
                  <a:pt x="2469" y="9414"/>
                </a:lnTo>
                <a:lnTo>
                  <a:pt x="2525" y="9398"/>
                </a:lnTo>
                <a:lnTo>
                  <a:pt x="2638" y="9304"/>
                </a:lnTo>
                <a:lnTo>
                  <a:pt x="2681" y="9288"/>
                </a:lnTo>
                <a:lnTo>
                  <a:pt x="2723" y="9273"/>
                </a:lnTo>
                <a:lnTo>
                  <a:pt x="2751" y="9257"/>
                </a:lnTo>
                <a:lnTo>
                  <a:pt x="2793" y="9241"/>
                </a:lnTo>
                <a:lnTo>
                  <a:pt x="2836" y="9226"/>
                </a:lnTo>
                <a:lnTo>
                  <a:pt x="2878" y="9226"/>
                </a:lnTo>
                <a:lnTo>
                  <a:pt x="2906" y="9241"/>
                </a:lnTo>
                <a:lnTo>
                  <a:pt x="2963" y="9288"/>
                </a:lnTo>
                <a:lnTo>
                  <a:pt x="2991" y="9335"/>
                </a:lnTo>
                <a:lnTo>
                  <a:pt x="3076" y="9461"/>
                </a:lnTo>
                <a:lnTo>
                  <a:pt x="3132" y="9555"/>
                </a:lnTo>
                <a:lnTo>
                  <a:pt x="3146" y="9602"/>
                </a:lnTo>
                <a:lnTo>
                  <a:pt x="3174" y="9649"/>
                </a:lnTo>
                <a:lnTo>
                  <a:pt x="3217" y="9680"/>
                </a:lnTo>
                <a:lnTo>
                  <a:pt x="3400" y="9790"/>
                </a:lnTo>
                <a:lnTo>
                  <a:pt x="3442" y="9821"/>
                </a:lnTo>
                <a:lnTo>
                  <a:pt x="3471" y="9868"/>
                </a:lnTo>
                <a:lnTo>
                  <a:pt x="3541" y="9978"/>
                </a:lnTo>
                <a:lnTo>
                  <a:pt x="3569" y="10040"/>
                </a:lnTo>
                <a:lnTo>
                  <a:pt x="3569" y="10103"/>
                </a:lnTo>
                <a:lnTo>
                  <a:pt x="3569" y="10213"/>
                </a:lnTo>
                <a:lnTo>
                  <a:pt x="3569" y="10275"/>
                </a:lnTo>
                <a:lnTo>
                  <a:pt x="3584" y="10307"/>
                </a:lnTo>
                <a:lnTo>
                  <a:pt x="3598" y="10307"/>
                </a:lnTo>
                <a:lnTo>
                  <a:pt x="3612" y="10307"/>
                </a:lnTo>
                <a:lnTo>
                  <a:pt x="3626" y="10275"/>
                </a:lnTo>
                <a:lnTo>
                  <a:pt x="3654" y="10197"/>
                </a:lnTo>
                <a:lnTo>
                  <a:pt x="3682" y="10134"/>
                </a:lnTo>
                <a:lnTo>
                  <a:pt x="3696" y="10087"/>
                </a:lnTo>
                <a:lnTo>
                  <a:pt x="3711" y="10040"/>
                </a:lnTo>
                <a:lnTo>
                  <a:pt x="3725" y="9978"/>
                </a:lnTo>
                <a:lnTo>
                  <a:pt x="3725" y="9946"/>
                </a:lnTo>
                <a:lnTo>
                  <a:pt x="3725" y="9931"/>
                </a:lnTo>
                <a:lnTo>
                  <a:pt x="3739" y="9915"/>
                </a:lnTo>
                <a:lnTo>
                  <a:pt x="3753" y="9915"/>
                </a:lnTo>
                <a:lnTo>
                  <a:pt x="3767" y="9915"/>
                </a:lnTo>
                <a:lnTo>
                  <a:pt x="3809" y="9931"/>
                </a:lnTo>
                <a:lnTo>
                  <a:pt x="3894" y="9962"/>
                </a:lnTo>
                <a:lnTo>
                  <a:pt x="3908" y="9962"/>
                </a:lnTo>
                <a:lnTo>
                  <a:pt x="3908" y="9946"/>
                </a:lnTo>
                <a:lnTo>
                  <a:pt x="3894" y="9915"/>
                </a:lnTo>
                <a:lnTo>
                  <a:pt x="3767" y="9774"/>
                </a:lnTo>
                <a:lnTo>
                  <a:pt x="3668" y="9711"/>
                </a:lnTo>
                <a:lnTo>
                  <a:pt x="3640" y="9680"/>
                </a:lnTo>
                <a:lnTo>
                  <a:pt x="3555" y="9617"/>
                </a:lnTo>
                <a:lnTo>
                  <a:pt x="3485" y="9523"/>
                </a:lnTo>
                <a:lnTo>
                  <a:pt x="3414" y="9398"/>
                </a:lnTo>
                <a:lnTo>
                  <a:pt x="3358" y="9304"/>
                </a:lnTo>
                <a:lnTo>
                  <a:pt x="3330" y="9257"/>
                </a:lnTo>
                <a:lnTo>
                  <a:pt x="3315" y="9194"/>
                </a:lnTo>
                <a:lnTo>
                  <a:pt x="3301" y="9132"/>
                </a:lnTo>
                <a:lnTo>
                  <a:pt x="3301" y="9116"/>
                </a:lnTo>
                <a:lnTo>
                  <a:pt x="3315" y="9069"/>
                </a:lnTo>
                <a:lnTo>
                  <a:pt x="3344" y="9054"/>
                </a:lnTo>
                <a:lnTo>
                  <a:pt x="3372" y="9038"/>
                </a:lnTo>
                <a:lnTo>
                  <a:pt x="3400" y="9054"/>
                </a:lnTo>
                <a:lnTo>
                  <a:pt x="3442" y="9054"/>
                </a:lnTo>
                <a:lnTo>
                  <a:pt x="3499" y="9101"/>
                </a:lnTo>
                <a:lnTo>
                  <a:pt x="3541" y="9147"/>
                </a:lnTo>
                <a:lnTo>
                  <a:pt x="3584" y="9210"/>
                </a:lnTo>
                <a:lnTo>
                  <a:pt x="3598" y="9257"/>
                </a:lnTo>
                <a:lnTo>
                  <a:pt x="3640" y="9367"/>
                </a:lnTo>
                <a:lnTo>
                  <a:pt x="3668" y="9429"/>
                </a:lnTo>
                <a:lnTo>
                  <a:pt x="3696" y="9461"/>
                </a:lnTo>
                <a:lnTo>
                  <a:pt x="3809" y="9555"/>
                </a:lnTo>
                <a:lnTo>
                  <a:pt x="3866" y="9586"/>
                </a:lnTo>
                <a:lnTo>
                  <a:pt x="3894" y="9633"/>
                </a:lnTo>
                <a:lnTo>
                  <a:pt x="3950" y="9696"/>
                </a:lnTo>
                <a:lnTo>
                  <a:pt x="3979" y="9743"/>
                </a:lnTo>
                <a:lnTo>
                  <a:pt x="3993" y="9774"/>
                </a:lnTo>
                <a:lnTo>
                  <a:pt x="4021" y="9868"/>
                </a:lnTo>
                <a:lnTo>
                  <a:pt x="4035" y="9915"/>
                </a:lnTo>
                <a:lnTo>
                  <a:pt x="4063" y="9962"/>
                </a:lnTo>
                <a:lnTo>
                  <a:pt x="4091" y="10025"/>
                </a:lnTo>
                <a:lnTo>
                  <a:pt x="4120" y="10072"/>
                </a:lnTo>
                <a:lnTo>
                  <a:pt x="4148" y="10103"/>
                </a:lnTo>
                <a:lnTo>
                  <a:pt x="4190" y="10119"/>
                </a:lnTo>
                <a:lnTo>
                  <a:pt x="4218" y="10119"/>
                </a:lnTo>
                <a:lnTo>
                  <a:pt x="4247" y="10134"/>
                </a:lnTo>
                <a:lnTo>
                  <a:pt x="4247" y="10150"/>
                </a:lnTo>
                <a:lnTo>
                  <a:pt x="4247" y="10166"/>
                </a:lnTo>
                <a:lnTo>
                  <a:pt x="4218" y="10213"/>
                </a:lnTo>
                <a:lnTo>
                  <a:pt x="4204" y="10260"/>
                </a:lnTo>
                <a:lnTo>
                  <a:pt x="4204" y="10291"/>
                </a:lnTo>
                <a:lnTo>
                  <a:pt x="4218" y="10338"/>
                </a:lnTo>
                <a:lnTo>
                  <a:pt x="4261" y="10385"/>
                </a:lnTo>
                <a:lnTo>
                  <a:pt x="4289" y="10401"/>
                </a:lnTo>
                <a:lnTo>
                  <a:pt x="4345" y="10416"/>
                </a:lnTo>
                <a:lnTo>
                  <a:pt x="4374" y="10385"/>
                </a:lnTo>
                <a:lnTo>
                  <a:pt x="4402" y="10354"/>
                </a:lnTo>
                <a:lnTo>
                  <a:pt x="4416" y="10307"/>
                </a:lnTo>
                <a:lnTo>
                  <a:pt x="4430" y="10275"/>
                </a:lnTo>
                <a:lnTo>
                  <a:pt x="4458" y="10244"/>
                </a:lnTo>
                <a:lnTo>
                  <a:pt x="4501" y="10228"/>
                </a:lnTo>
                <a:lnTo>
                  <a:pt x="4515" y="10213"/>
                </a:lnTo>
                <a:lnTo>
                  <a:pt x="4529" y="10197"/>
                </a:lnTo>
                <a:lnTo>
                  <a:pt x="4515" y="10181"/>
                </a:lnTo>
                <a:lnTo>
                  <a:pt x="4515" y="10150"/>
                </a:lnTo>
                <a:lnTo>
                  <a:pt x="4458" y="10087"/>
                </a:lnTo>
                <a:lnTo>
                  <a:pt x="4430" y="10040"/>
                </a:lnTo>
                <a:lnTo>
                  <a:pt x="4416" y="10009"/>
                </a:lnTo>
                <a:lnTo>
                  <a:pt x="4402" y="9962"/>
                </a:lnTo>
                <a:lnTo>
                  <a:pt x="4374" y="9931"/>
                </a:lnTo>
                <a:lnTo>
                  <a:pt x="4374" y="9915"/>
                </a:lnTo>
                <a:lnTo>
                  <a:pt x="4374" y="9899"/>
                </a:lnTo>
                <a:lnTo>
                  <a:pt x="4402" y="9868"/>
                </a:lnTo>
                <a:lnTo>
                  <a:pt x="4501" y="9837"/>
                </a:lnTo>
                <a:lnTo>
                  <a:pt x="4599" y="9821"/>
                </a:lnTo>
                <a:lnTo>
                  <a:pt x="4628" y="9821"/>
                </a:lnTo>
                <a:lnTo>
                  <a:pt x="4684" y="9821"/>
                </a:lnTo>
                <a:lnTo>
                  <a:pt x="4712" y="9868"/>
                </a:lnTo>
                <a:lnTo>
                  <a:pt x="4726" y="9915"/>
                </a:lnTo>
                <a:lnTo>
                  <a:pt x="4755" y="9962"/>
                </a:lnTo>
                <a:lnTo>
                  <a:pt x="4783" y="10025"/>
                </a:lnTo>
                <a:lnTo>
                  <a:pt x="4797" y="10056"/>
                </a:lnTo>
                <a:lnTo>
                  <a:pt x="4853" y="10181"/>
                </a:lnTo>
                <a:lnTo>
                  <a:pt x="4867" y="10213"/>
                </a:lnTo>
                <a:lnTo>
                  <a:pt x="4924" y="10322"/>
                </a:lnTo>
                <a:lnTo>
                  <a:pt x="4938" y="10369"/>
                </a:lnTo>
                <a:lnTo>
                  <a:pt x="4966" y="10401"/>
                </a:lnTo>
                <a:lnTo>
                  <a:pt x="5023" y="10416"/>
                </a:lnTo>
                <a:lnTo>
                  <a:pt x="5178" y="10416"/>
                </a:lnTo>
                <a:lnTo>
                  <a:pt x="5277" y="10416"/>
                </a:lnTo>
                <a:lnTo>
                  <a:pt x="5361" y="10448"/>
                </a:lnTo>
                <a:lnTo>
                  <a:pt x="5460" y="10479"/>
                </a:lnTo>
                <a:lnTo>
                  <a:pt x="5516" y="10479"/>
                </a:lnTo>
                <a:lnTo>
                  <a:pt x="5559" y="10479"/>
                </a:lnTo>
                <a:lnTo>
                  <a:pt x="5601" y="10448"/>
                </a:lnTo>
                <a:lnTo>
                  <a:pt x="5657" y="10432"/>
                </a:lnTo>
                <a:lnTo>
                  <a:pt x="5700" y="10448"/>
                </a:lnTo>
                <a:lnTo>
                  <a:pt x="5742" y="10479"/>
                </a:lnTo>
                <a:lnTo>
                  <a:pt x="5784" y="10495"/>
                </a:lnTo>
                <a:lnTo>
                  <a:pt x="5813" y="10557"/>
                </a:lnTo>
                <a:lnTo>
                  <a:pt x="5827" y="10604"/>
                </a:lnTo>
                <a:lnTo>
                  <a:pt x="5841" y="10651"/>
                </a:lnTo>
                <a:lnTo>
                  <a:pt x="5841" y="10714"/>
                </a:lnTo>
                <a:lnTo>
                  <a:pt x="5742" y="10980"/>
                </a:lnTo>
                <a:lnTo>
                  <a:pt x="5714" y="11027"/>
                </a:lnTo>
                <a:lnTo>
                  <a:pt x="5686" y="11043"/>
                </a:lnTo>
                <a:lnTo>
                  <a:pt x="5657" y="11058"/>
                </a:lnTo>
                <a:lnTo>
                  <a:pt x="5629" y="11090"/>
                </a:lnTo>
                <a:lnTo>
                  <a:pt x="5615" y="11137"/>
                </a:lnTo>
                <a:lnTo>
                  <a:pt x="5587" y="11184"/>
                </a:lnTo>
                <a:lnTo>
                  <a:pt x="5545" y="11231"/>
                </a:lnTo>
                <a:lnTo>
                  <a:pt x="5502" y="11262"/>
                </a:lnTo>
                <a:lnTo>
                  <a:pt x="5460" y="11262"/>
                </a:lnTo>
                <a:lnTo>
                  <a:pt x="5361" y="11262"/>
                </a:lnTo>
                <a:lnTo>
                  <a:pt x="5319" y="11262"/>
                </a:lnTo>
                <a:lnTo>
                  <a:pt x="5277" y="11231"/>
                </a:lnTo>
                <a:lnTo>
                  <a:pt x="5234" y="11199"/>
                </a:lnTo>
                <a:lnTo>
                  <a:pt x="5178" y="11199"/>
                </a:lnTo>
                <a:lnTo>
                  <a:pt x="5023" y="11246"/>
                </a:lnTo>
                <a:lnTo>
                  <a:pt x="4966" y="11262"/>
                </a:lnTo>
                <a:lnTo>
                  <a:pt x="4910" y="11246"/>
                </a:lnTo>
                <a:lnTo>
                  <a:pt x="4811" y="11215"/>
                </a:lnTo>
                <a:lnTo>
                  <a:pt x="4698" y="11184"/>
                </a:lnTo>
                <a:lnTo>
                  <a:pt x="4670" y="11184"/>
                </a:lnTo>
                <a:lnTo>
                  <a:pt x="4628" y="11184"/>
                </a:lnTo>
                <a:lnTo>
                  <a:pt x="4585" y="11152"/>
                </a:lnTo>
                <a:lnTo>
                  <a:pt x="4501" y="11090"/>
                </a:lnTo>
                <a:lnTo>
                  <a:pt x="4458" y="11058"/>
                </a:lnTo>
                <a:lnTo>
                  <a:pt x="4416" y="11043"/>
                </a:lnTo>
                <a:lnTo>
                  <a:pt x="4360" y="11043"/>
                </a:lnTo>
                <a:lnTo>
                  <a:pt x="4331" y="11043"/>
                </a:lnTo>
                <a:lnTo>
                  <a:pt x="4218" y="11058"/>
                </a:lnTo>
                <a:lnTo>
                  <a:pt x="4120" y="11090"/>
                </a:lnTo>
                <a:lnTo>
                  <a:pt x="4077" y="11121"/>
                </a:lnTo>
                <a:lnTo>
                  <a:pt x="4063" y="11184"/>
                </a:lnTo>
                <a:lnTo>
                  <a:pt x="4063" y="11199"/>
                </a:lnTo>
                <a:lnTo>
                  <a:pt x="4049" y="11262"/>
                </a:lnTo>
                <a:lnTo>
                  <a:pt x="4021" y="11293"/>
                </a:lnTo>
                <a:lnTo>
                  <a:pt x="3908" y="11325"/>
                </a:lnTo>
                <a:lnTo>
                  <a:pt x="3866" y="11325"/>
                </a:lnTo>
                <a:lnTo>
                  <a:pt x="3823" y="11293"/>
                </a:lnTo>
                <a:lnTo>
                  <a:pt x="3767" y="11231"/>
                </a:lnTo>
                <a:lnTo>
                  <a:pt x="3682" y="11152"/>
                </a:lnTo>
                <a:lnTo>
                  <a:pt x="3612" y="11074"/>
                </a:lnTo>
                <a:lnTo>
                  <a:pt x="3584" y="11043"/>
                </a:lnTo>
                <a:lnTo>
                  <a:pt x="3527" y="11043"/>
                </a:lnTo>
                <a:lnTo>
                  <a:pt x="3358" y="11043"/>
                </a:lnTo>
                <a:lnTo>
                  <a:pt x="3315" y="11027"/>
                </a:lnTo>
                <a:lnTo>
                  <a:pt x="3259" y="11011"/>
                </a:lnTo>
                <a:lnTo>
                  <a:pt x="3217" y="10996"/>
                </a:lnTo>
                <a:lnTo>
                  <a:pt x="3118" y="10933"/>
                </a:lnTo>
                <a:lnTo>
                  <a:pt x="3076" y="10917"/>
                </a:lnTo>
                <a:lnTo>
                  <a:pt x="2991" y="10855"/>
                </a:lnTo>
                <a:lnTo>
                  <a:pt x="2977" y="10808"/>
                </a:lnTo>
                <a:lnTo>
                  <a:pt x="2991" y="10761"/>
                </a:lnTo>
                <a:lnTo>
                  <a:pt x="3062" y="10636"/>
                </a:lnTo>
                <a:lnTo>
                  <a:pt x="3076" y="10573"/>
                </a:lnTo>
                <a:lnTo>
                  <a:pt x="3076" y="10526"/>
                </a:lnTo>
                <a:lnTo>
                  <a:pt x="3062" y="10479"/>
                </a:lnTo>
                <a:lnTo>
                  <a:pt x="3019" y="10432"/>
                </a:lnTo>
                <a:lnTo>
                  <a:pt x="2977" y="10401"/>
                </a:lnTo>
                <a:lnTo>
                  <a:pt x="2949" y="10385"/>
                </a:lnTo>
                <a:lnTo>
                  <a:pt x="2864" y="10354"/>
                </a:lnTo>
                <a:lnTo>
                  <a:pt x="2836" y="10354"/>
                </a:lnTo>
                <a:lnTo>
                  <a:pt x="2822" y="10369"/>
                </a:lnTo>
                <a:lnTo>
                  <a:pt x="2822" y="10401"/>
                </a:lnTo>
                <a:lnTo>
                  <a:pt x="2822" y="10369"/>
                </a:lnTo>
                <a:lnTo>
                  <a:pt x="2808" y="10369"/>
                </a:lnTo>
                <a:lnTo>
                  <a:pt x="2793" y="10385"/>
                </a:lnTo>
                <a:lnTo>
                  <a:pt x="2751" y="10416"/>
                </a:lnTo>
                <a:lnTo>
                  <a:pt x="2695" y="10432"/>
                </a:lnTo>
                <a:lnTo>
                  <a:pt x="2666" y="10432"/>
                </a:lnTo>
                <a:lnTo>
                  <a:pt x="2554" y="10432"/>
                </a:lnTo>
                <a:lnTo>
                  <a:pt x="2257" y="10432"/>
                </a:lnTo>
                <a:lnTo>
                  <a:pt x="2201" y="10432"/>
                </a:lnTo>
                <a:lnTo>
                  <a:pt x="2144" y="10448"/>
                </a:lnTo>
                <a:lnTo>
                  <a:pt x="1905" y="10557"/>
                </a:lnTo>
                <a:lnTo>
                  <a:pt x="1792" y="10604"/>
                </a:lnTo>
                <a:lnTo>
                  <a:pt x="1764" y="10636"/>
                </a:lnTo>
                <a:lnTo>
                  <a:pt x="1721" y="10651"/>
                </a:lnTo>
                <a:lnTo>
                  <a:pt x="1707" y="10667"/>
                </a:lnTo>
                <a:lnTo>
                  <a:pt x="1707" y="10683"/>
                </a:lnTo>
                <a:lnTo>
                  <a:pt x="1707" y="10667"/>
                </a:lnTo>
                <a:lnTo>
                  <a:pt x="1693" y="10667"/>
                </a:lnTo>
                <a:lnTo>
                  <a:pt x="1679" y="10651"/>
                </a:lnTo>
                <a:lnTo>
                  <a:pt x="1580" y="10651"/>
                </a:lnTo>
                <a:lnTo>
                  <a:pt x="1552" y="10651"/>
                </a:lnTo>
                <a:lnTo>
                  <a:pt x="1467" y="10651"/>
                </a:lnTo>
                <a:lnTo>
                  <a:pt x="1383" y="10620"/>
                </a:lnTo>
                <a:lnTo>
                  <a:pt x="1340" y="10604"/>
                </a:lnTo>
                <a:lnTo>
                  <a:pt x="1326" y="10604"/>
                </a:lnTo>
                <a:lnTo>
                  <a:pt x="1298" y="10604"/>
                </a:lnTo>
                <a:lnTo>
                  <a:pt x="1284" y="10620"/>
                </a:lnTo>
                <a:lnTo>
                  <a:pt x="1270" y="10636"/>
                </a:lnTo>
                <a:lnTo>
                  <a:pt x="1185" y="10761"/>
                </a:lnTo>
                <a:lnTo>
                  <a:pt x="1115" y="10855"/>
                </a:lnTo>
                <a:lnTo>
                  <a:pt x="1058" y="10917"/>
                </a:lnTo>
                <a:lnTo>
                  <a:pt x="988" y="11011"/>
                </a:lnTo>
                <a:lnTo>
                  <a:pt x="917" y="11137"/>
                </a:lnTo>
                <a:lnTo>
                  <a:pt x="861" y="11246"/>
                </a:lnTo>
                <a:lnTo>
                  <a:pt x="818" y="11434"/>
                </a:lnTo>
                <a:lnTo>
                  <a:pt x="804" y="11481"/>
                </a:lnTo>
                <a:lnTo>
                  <a:pt x="762" y="11528"/>
                </a:lnTo>
                <a:lnTo>
                  <a:pt x="578" y="11622"/>
                </a:lnTo>
                <a:lnTo>
                  <a:pt x="494" y="11685"/>
                </a:lnTo>
                <a:lnTo>
                  <a:pt x="466" y="11732"/>
                </a:lnTo>
                <a:lnTo>
                  <a:pt x="437" y="11763"/>
                </a:lnTo>
                <a:lnTo>
                  <a:pt x="367" y="11857"/>
                </a:lnTo>
                <a:lnTo>
                  <a:pt x="226" y="12139"/>
                </a:lnTo>
                <a:lnTo>
                  <a:pt x="169" y="12249"/>
                </a:lnTo>
                <a:lnTo>
                  <a:pt x="85" y="12515"/>
                </a:lnTo>
                <a:lnTo>
                  <a:pt x="56" y="12578"/>
                </a:lnTo>
                <a:lnTo>
                  <a:pt x="71" y="12640"/>
                </a:lnTo>
                <a:lnTo>
                  <a:pt x="113" y="12734"/>
                </a:lnTo>
                <a:lnTo>
                  <a:pt x="127" y="12860"/>
                </a:lnTo>
                <a:lnTo>
                  <a:pt x="127" y="13048"/>
                </a:lnTo>
                <a:lnTo>
                  <a:pt x="113" y="13095"/>
                </a:lnTo>
                <a:lnTo>
                  <a:pt x="85" y="13142"/>
                </a:lnTo>
                <a:lnTo>
                  <a:pt x="56" y="13189"/>
                </a:lnTo>
                <a:lnTo>
                  <a:pt x="42" y="13251"/>
                </a:lnTo>
                <a:lnTo>
                  <a:pt x="0" y="13361"/>
                </a:lnTo>
                <a:lnTo>
                  <a:pt x="0" y="13408"/>
                </a:lnTo>
                <a:lnTo>
                  <a:pt x="0" y="13471"/>
                </a:lnTo>
                <a:lnTo>
                  <a:pt x="42" y="13659"/>
                </a:lnTo>
                <a:lnTo>
                  <a:pt x="56" y="13706"/>
                </a:lnTo>
                <a:lnTo>
                  <a:pt x="85" y="13721"/>
                </a:lnTo>
                <a:lnTo>
                  <a:pt x="127" y="13721"/>
                </a:lnTo>
                <a:lnTo>
                  <a:pt x="141" y="13721"/>
                </a:lnTo>
                <a:lnTo>
                  <a:pt x="127" y="13721"/>
                </a:lnTo>
                <a:lnTo>
                  <a:pt x="141" y="13784"/>
                </a:lnTo>
                <a:lnTo>
                  <a:pt x="169" y="13815"/>
                </a:lnTo>
                <a:lnTo>
                  <a:pt x="183" y="13847"/>
                </a:lnTo>
                <a:lnTo>
                  <a:pt x="212" y="13862"/>
                </a:lnTo>
                <a:lnTo>
                  <a:pt x="226" y="13847"/>
                </a:lnTo>
                <a:lnTo>
                  <a:pt x="212" y="13862"/>
                </a:lnTo>
                <a:lnTo>
                  <a:pt x="212" y="13878"/>
                </a:lnTo>
                <a:lnTo>
                  <a:pt x="226" y="13878"/>
                </a:lnTo>
                <a:lnTo>
                  <a:pt x="254" y="13894"/>
                </a:lnTo>
                <a:lnTo>
                  <a:pt x="282" y="13925"/>
                </a:lnTo>
                <a:lnTo>
                  <a:pt x="367" y="14128"/>
                </a:lnTo>
                <a:lnTo>
                  <a:pt x="395" y="14175"/>
                </a:lnTo>
                <a:lnTo>
                  <a:pt x="423" y="14222"/>
                </a:lnTo>
                <a:lnTo>
                  <a:pt x="508" y="14285"/>
                </a:lnTo>
                <a:lnTo>
                  <a:pt x="593" y="14348"/>
                </a:lnTo>
                <a:lnTo>
                  <a:pt x="663" y="14395"/>
                </a:lnTo>
                <a:lnTo>
                  <a:pt x="720" y="14442"/>
                </a:lnTo>
                <a:lnTo>
                  <a:pt x="903" y="14598"/>
                </a:lnTo>
                <a:lnTo>
                  <a:pt x="959" y="14630"/>
                </a:lnTo>
                <a:lnTo>
                  <a:pt x="1002" y="14645"/>
                </a:lnTo>
                <a:lnTo>
                  <a:pt x="1030" y="14645"/>
                </a:lnTo>
                <a:lnTo>
                  <a:pt x="1072" y="14630"/>
                </a:lnTo>
                <a:lnTo>
                  <a:pt x="1086" y="14630"/>
                </a:lnTo>
                <a:lnTo>
                  <a:pt x="1086" y="14614"/>
                </a:lnTo>
                <a:lnTo>
                  <a:pt x="1086" y="14630"/>
                </a:lnTo>
                <a:lnTo>
                  <a:pt x="1115" y="14630"/>
                </a:lnTo>
                <a:lnTo>
                  <a:pt x="1143" y="14645"/>
                </a:lnTo>
                <a:lnTo>
                  <a:pt x="1171" y="14645"/>
                </a:lnTo>
                <a:lnTo>
                  <a:pt x="1284" y="14630"/>
                </a:lnTo>
                <a:lnTo>
                  <a:pt x="1453" y="14583"/>
                </a:lnTo>
                <a:lnTo>
                  <a:pt x="1538" y="14567"/>
                </a:lnTo>
                <a:lnTo>
                  <a:pt x="1580" y="14567"/>
                </a:lnTo>
                <a:lnTo>
                  <a:pt x="1637" y="14567"/>
                </a:lnTo>
                <a:lnTo>
                  <a:pt x="1721" y="14567"/>
                </a:lnTo>
                <a:lnTo>
                  <a:pt x="1834" y="14536"/>
                </a:lnTo>
                <a:lnTo>
                  <a:pt x="1933" y="14504"/>
                </a:lnTo>
                <a:lnTo>
                  <a:pt x="1989" y="14489"/>
                </a:lnTo>
                <a:lnTo>
                  <a:pt x="2032" y="14442"/>
                </a:lnTo>
                <a:lnTo>
                  <a:pt x="2074" y="14426"/>
                </a:lnTo>
                <a:lnTo>
                  <a:pt x="2116" y="14395"/>
                </a:lnTo>
                <a:lnTo>
                  <a:pt x="2159" y="14395"/>
                </a:lnTo>
                <a:lnTo>
                  <a:pt x="2201" y="14410"/>
                </a:lnTo>
                <a:lnTo>
                  <a:pt x="2257" y="14410"/>
                </a:lnTo>
                <a:lnTo>
                  <a:pt x="2271" y="14410"/>
                </a:lnTo>
                <a:lnTo>
                  <a:pt x="2328" y="14426"/>
                </a:lnTo>
                <a:lnTo>
                  <a:pt x="2356" y="14457"/>
                </a:lnTo>
                <a:lnTo>
                  <a:pt x="2441" y="14583"/>
                </a:lnTo>
                <a:lnTo>
                  <a:pt x="2483" y="14630"/>
                </a:lnTo>
                <a:lnTo>
                  <a:pt x="2525" y="14645"/>
                </a:lnTo>
                <a:lnTo>
                  <a:pt x="2554" y="14645"/>
                </a:lnTo>
                <a:lnTo>
                  <a:pt x="2610" y="14645"/>
                </a:lnTo>
                <a:lnTo>
                  <a:pt x="2666" y="14677"/>
                </a:lnTo>
                <a:lnTo>
                  <a:pt x="2709" y="14692"/>
                </a:lnTo>
                <a:lnTo>
                  <a:pt x="2737" y="14708"/>
                </a:lnTo>
                <a:lnTo>
                  <a:pt x="2765" y="14708"/>
                </a:lnTo>
                <a:lnTo>
                  <a:pt x="2765" y="14692"/>
                </a:lnTo>
                <a:lnTo>
                  <a:pt x="2765" y="14708"/>
                </a:lnTo>
                <a:lnTo>
                  <a:pt x="2779" y="14708"/>
                </a:lnTo>
                <a:lnTo>
                  <a:pt x="2808" y="14708"/>
                </a:lnTo>
                <a:lnTo>
                  <a:pt x="2850" y="14724"/>
                </a:lnTo>
                <a:lnTo>
                  <a:pt x="2878" y="14755"/>
                </a:lnTo>
                <a:lnTo>
                  <a:pt x="2892" y="14802"/>
                </a:lnTo>
                <a:lnTo>
                  <a:pt x="2892" y="14849"/>
                </a:lnTo>
                <a:lnTo>
                  <a:pt x="2892" y="14880"/>
                </a:lnTo>
                <a:lnTo>
                  <a:pt x="2892" y="14943"/>
                </a:lnTo>
                <a:lnTo>
                  <a:pt x="2892" y="15006"/>
                </a:lnTo>
                <a:lnTo>
                  <a:pt x="2892" y="15037"/>
                </a:lnTo>
                <a:lnTo>
                  <a:pt x="2892" y="15162"/>
                </a:lnTo>
                <a:lnTo>
                  <a:pt x="2892" y="15272"/>
                </a:lnTo>
                <a:lnTo>
                  <a:pt x="2906" y="15319"/>
                </a:lnTo>
                <a:lnTo>
                  <a:pt x="2920" y="15382"/>
                </a:lnTo>
                <a:lnTo>
                  <a:pt x="3062" y="15585"/>
                </a:lnTo>
                <a:lnTo>
                  <a:pt x="3090" y="15617"/>
                </a:lnTo>
                <a:lnTo>
                  <a:pt x="3104" y="15617"/>
                </a:lnTo>
                <a:lnTo>
                  <a:pt x="3118" y="15617"/>
                </a:lnTo>
                <a:lnTo>
                  <a:pt x="3104" y="15632"/>
                </a:lnTo>
                <a:lnTo>
                  <a:pt x="3104" y="15648"/>
                </a:lnTo>
                <a:lnTo>
                  <a:pt x="3132" y="15679"/>
                </a:lnTo>
                <a:lnTo>
                  <a:pt x="3189" y="15773"/>
                </a:lnTo>
                <a:lnTo>
                  <a:pt x="3217" y="15820"/>
                </a:lnTo>
                <a:lnTo>
                  <a:pt x="3231" y="15867"/>
                </a:lnTo>
                <a:lnTo>
                  <a:pt x="3231" y="15930"/>
                </a:lnTo>
                <a:lnTo>
                  <a:pt x="3231" y="15961"/>
                </a:lnTo>
                <a:lnTo>
                  <a:pt x="3231" y="16024"/>
                </a:lnTo>
                <a:lnTo>
                  <a:pt x="3245" y="16086"/>
                </a:lnTo>
                <a:lnTo>
                  <a:pt x="3301" y="16415"/>
                </a:lnTo>
                <a:lnTo>
                  <a:pt x="3330" y="16541"/>
                </a:lnTo>
                <a:lnTo>
                  <a:pt x="3358" y="16635"/>
                </a:lnTo>
                <a:lnTo>
                  <a:pt x="3372" y="16713"/>
                </a:lnTo>
                <a:lnTo>
                  <a:pt x="3330" y="16791"/>
                </a:lnTo>
                <a:lnTo>
                  <a:pt x="3259" y="16964"/>
                </a:lnTo>
                <a:lnTo>
                  <a:pt x="3245" y="17011"/>
                </a:lnTo>
                <a:lnTo>
                  <a:pt x="3231" y="17073"/>
                </a:lnTo>
                <a:lnTo>
                  <a:pt x="3231" y="17261"/>
                </a:lnTo>
                <a:lnTo>
                  <a:pt x="3245" y="17324"/>
                </a:lnTo>
                <a:lnTo>
                  <a:pt x="3245" y="17308"/>
                </a:lnTo>
                <a:lnTo>
                  <a:pt x="3245" y="17324"/>
                </a:lnTo>
                <a:lnTo>
                  <a:pt x="3217" y="17387"/>
                </a:lnTo>
                <a:lnTo>
                  <a:pt x="3189" y="17496"/>
                </a:lnTo>
                <a:lnTo>
                  <a:pt x="3174" y="17559"/>
                </a:lnTo>
                <a:lnTo>
                  <a:pt x="3189" y="17606"/>
                </a:lnTo>
                <a:lnTo>
                  <a:pt x="3414" y="18029"/>
                </a:lnTo>
                <a:lnTo>
                  <a:pt x="3442" y="18076"/>
                </a:lnTo>
                <a:lnTo>
                  <a:pt x="3442" y="18123"/>
                </a:lnTo>
                <a:lnTo>
                  <a:pt x="3457" y="18232"/>
                </a:lnTo>
                <a:lnTo>
                  <a:pt x="3499" y="18640"/>
                </a:lnTo>
                <a:lnTo>
                  <a:pt x="3527" y="18687"/>
                </a:lnTo>
                <a:lnTo>
                  <a:pt x="3555" y="18734"/>
                </a:lnTo>
                <a:lnTo>
                  <a:pt x="3668" y="18812"/>
                </a:lnTo>
                <a:lnTo>
                  <a:pt x="3725" y="18843"/>
                </a:lnTo>
                <a:lnTo>
                  <a:pt x="3725" y="18828"/>
                </a:lnTo>
                <a:lnTo>
                  <a:pt x="3725" y="18843"/>
                </a:lnTo>
                <a:lnTo>
                  <a:pt x="3753" y="18906"/>
                </a:lnTo>
                <a:lnTo>
                  <a:pt x="3767" y="18953"/>
                </a:lnTo>
                <a:lnTo>
                  <a:pt x="3809" y="19063"/>
                </a:lnTo>
                <a:lnTo>
                  <a:pt x="3852" y="19250"/>
                </a:lnTo>
                <a:lnTo>
                  <a:pt x="3866" y="19376"/>
                </a:lnTo>
                <a:lnTo>
                  <a:pt x="3866" y="19407"/>
                </a:lnTo>
                <a:lnTo>
                  <a:pt x="3866" y="19470"/>
                </a:lnTo>
                <a:lnTo>
                  <a:pt x="3894" y="19517"/>
                </a:lnTo>
                <a:lnTo>
                  <a:pt x="3964" y="19642"/>
                </a:lnTo>
                <a:lnTo>
                  <a:pt x="4007" y="19673"/>
                </a:lnTo>
                <a:lnTo>
                  <a:pt x="4049" y="19689"/>
                </a:lnTo>
                <a:lnTo>
                  <a:pt x="4218" y="19642"/>
                </a:lnTo>
                <a:lnTo>
                  <a:pt x="4331" y="19611"/>
                </a:lnTo>
                <a:lnTo>
                  <a:pt x="4501" y="19564"/>
                </a:lnTo>
                <a:lnTo>
                  <a:pt x="4613" y="19548"/>
                </a:lnTo>
                <a:lnTo>
                  <a:pt x="4769" y="19548"/>
                </a:lnTo>
                <a:lnTo>
                  <a:pt x="4825" y="19532"/>
                </a:lnTo>
                <a:lnTo>
                  <a:pt x="4867" y="19501"/>
                </a:lnTo>
                <a:lnTo>
                  <a:pt x="5277" y="18984"/>
                </a:lnTo>
                <a:lnTo>
                  <a:pt x="5333" y="18875"/>
                </a:lnTo>
                <a:lnTo>
                  <a:pt x="5432" y="18608"/>
                </a:lnTo>
                <a:lnTo>
                  <a:pt x="5432" y="18561"/>
                </a:lnTo>
                <a:lnTo>
                  <a:pt x="5432" y="18546"/>
                </a:lnTo>
                <a:lnTo>
                  <a:pt x="5418" y="18546"/>
                </a:lnTo>
                <a:lnTo>
                  <a:pt x="5432" y="18546"/>
                </a:lnTo>
                <a:lnTo>
                  <a:pt x="5446" y="18530"/>
                </a:lnTo>
                <a:lnTo>
                  <a:pt x="5446" y="18514"/>
                </a:lnTo>
                <a:lnTo>
                  <a:pt x="5460" y="18467"/>
                </a:lnTo>
                <a:lnTo>
                  <a:pt x="5488" y="18436"/>
                </a:lnTo>
                <a:lnTo>
                  <a:pt x="5686" y="18279"/>
                </a:lnTo>
                <a:lnTo>
                  <a:pt x="5714" y="18232"/>
                </a:lnTo>
                <a:lnTo>
                  <a:pt x="5742" y="18185"/>
                </a:lnTo>
                <a:lnTo>
                  <a:pt x="5770" y="18076"/>
                </a:lnTo>
                <a:lnTo>
                  <a:pt x="5784" y="18013"/>
                </a:lnTo>
                <a:lnTo>
                  <a:pt x="5784" y="17950"/>
                </a:lnTo>
                <a:lnTo>
                  <a:pt x="5742" y="17762"/>
                </a:lnTo>
                <a:lnTo>
                  <a:pt x="5742" y="17700"/>
                </a:lnTo>
                <a:lnTo>
                  <a:pt x="5756" y="17653"/>
                </a:lnTo>
                <a:lnTo>
                  <a:pt x="5827" y="17527"/>
                </a:lnTo>
                <a:lnTo>
                  <a:pt x="5869" y="17480"/>
                </a:lnTo>
                <a:lnTo>
                  <a:pt x="5911" y="17449"/>
                </a:lnTo>
                <a:lnTo>
                  <a:pt x="6165" y="17277"/>
                </a:lnTo>
                <a:lnTo>
                  <a:pt x="6208" y="17246"/>
                </a:lnTo>
                <a:lnTo>
                  <a:pt x="6236" y="17183"/>
                </a:lnTo>
                <a:lnTo>
                  <a:pt x="6250" y="17152"/>
                </a:lnTo>
                <a:lnTo>
                  <a:pt x="6306" y="17042"/>
                </a:lnTo>
                <a:lnTo>
                  <a:pt x="6321" y="16995"/>
                </a:lnTo>
                <a:lnTo>
                  <a:pt x="6335" y="16932"/>
                </a:lnTo>
                <a:lnTo>
                  <a:pt x="6335" y="16885"/>
                </a:lnTo>
                <a:lnTo>
                  <a:pt x="6292" y="16697"/>
                </a:lnTo>
                <a:lnTo>
                  <a:pt x="6278" y="16572"/>
                </a:lnTo>
                <a:lnTo>
                  <a:pt x="6278" y="16541"/>
                </a:lnTo>
                <a:lnTo>
                  <a:pt x="6278" y="16509"/>
                </a:lnTo>
                <a:lnTo>
                  <a:pt x="6264" y="16494"/>
                </a:lnTo>
                <a:lnTo>
                  <a:pt x="6250" y="16509"/>
                </a:lnTo>
                <a:lnTo>
                  <a:pt x="6264" y="16494"/>
                </a:lnTo>
                <a:lnTo>
                  <a:pt x="6264" y="16462"/>
                </a:lnTo>
                <a:lnTo>
                  <a:pt x="6250" y="16431"/>
                </a:lnTo>
                <a:lnTo>
                  <a:pt x="6222" y="16400"/>
                </a:lnTo>
                <a:lnTo>
                  <a:pt x="6208" y="16337"/>
                </a:lnTo>
                <a:lnTo>
                  <a:pt x="6208" y="16086"/>
                </a:lnTo>
                <a:lnTo>
                  <a:pt x="6208" y="16024"/>
                </a:lnTo>
                <a:lnTo>
                  <a:pt x="6179" y="15961"/>
                </a:lnTo>
                <a:lnTo>
                  <a:pt x="6165" y="15914"/>
                </a:lnTo>
                <a:lnTo>
                  <a:pt x="6151" y="15867"/>
                </a:lnTo>
                <a:lnTo>
                  <a:pt x="6179" y="15820"/>
                </a:lnTo>
                <a:lnTo>
                  <a:pt x="6208" y="15789"/>
                </a:lnTo>
                <a:lnTo>
                  <a:pt x="6208" y="15758"/>
                </a:lnTo>
                <a:lnTo>
                  <a:pt x="6222" y="15711"/>
                </a:lnTo>
                <a:lnTo>
                  <a:pt x="6236" y="15664"/>
                </a:lnTo>
                <a:lnTo>
                  <a:pt x="6306" y="15538"/>
                </a:lnTo>
                <a:lnTo>
                  <a:pt x="6349" y="15491"/>
                </a:lnTo>
                <a:lnTo>
                  <a:pt x="6391" y="15460"/>
                </a:lnTo>
                <a:lnTo>
                  <a:pt x="6433" y="15429"/>
                </a:lnTo>
                <a:lnTo>
                  <a:pt x="6476" y="15413"/>
                </a:lnTo>
                <a:lnTo>
                  <a:pt x="6504" y="15350"/>
                </a:lnTo>
                <a:lnTo>
                  <a:pt x="6589" y="15162"/>
                </a:lnTo>
                <a:lnTo>
                  <a:pt x="6631" y="15115"/>
                </a:lnTo>
                <a:lnTo>
                  <a:pt x="6673" y="15068"/>
                </a:lnTo>
                <a:lnTo>
                  <a:pt x="6843" y="14974"/>
                </a:lnTo>
                <a:lnTo>
                  <a:pt x="6941" y="14896"/>
                </a:lnTo>
                <a:lnTo>
                  <a:pt x="7139" y="14677"/>
                </a:lnTo>
                <a:lnTo>
                  <a:pt x="7167" y="14630"/>
                </a:lnTo>
                <a:lnTo>
                  <a:pt x="7195" y="14583"/>
                </a:lnTo>
                <a:lnTo>
                  <a:pt x="7365" y="14160"/>
                </a:lnTo>
                <a:lnTo>
                  <a:pt x="7393" y="14035"/>
                </a:lnTo>
                <a:lnTo>
                  <a:pt x="7435" y="13862"/>
                </a:lnTo>
                <a:lnTo>
                  <a:pt x="7435" y="13831"/>
                </a:lnTo>
                <a:lnTo>
                  <a:pt x="7435" y="13815"/>
                </a:lnTo>
                <a:lnTo>
                  <a:pt x="7407" y="13815"/>
                </a:lnTo>
                <a:lnTo>
                  <a:pt x="7393" y="13815"/>
                </a:lnTo>
                <a:lnTo>
                  <a:pt x="6885" y="13941"/>
                </a:lnTo>
                <a:lnTo>
                  <a:pt x="6828" y="13941"/>
                </a:lnTo>
                <a:lnTo>
                  <a:pt x="6772" y="13925"/>
                </a:lnTo>
                <a:lnTo>
                  <a:pt x="6744" y="13894"/>
                </a:lnTo>
                <a:lnTo>
                  <a:pt x="6659" y="13831"/>
                </a:lnTo>
                <a:lnTo>
                  <a:pt x="6589" y="13737"/>
                </a:lnTo>
                <a:lnTo>
                  <a:pt x="6377" y="13392"/>
                </a:lnTo>
                <a:lnTo>
                  <a:pt x="6335" y="13345"/>
                </a:lnTo>
                <a:lnTo>
                  <a:pt x="6292" y="13314"/>
                </a:lnTo>
                <a:lnTo>
                  <a:pt x="6250" y="13283"/>
                </a:lnTo>
                <a:lnTo>
                  <a:pt x="6208" y="13251"/>
                </a:lnTo>
                <a:lnTo>
                  <a:pt x="6179" y="13204"/>
                </a:lnTo>
                <a:lnTo>
                  <a:pt x="6095" y="13079"/>
                </a:lnTo>
                <a:lnTo>
                  <a:pt x="6067" y="13032"/>
                </a:lnTo>
                <a:lnTo>
                  <a:pt x="6053" y="12969"/>
                </a:lnTo>
                <a:lnTo>
                  <a:pt x="6010" y="12860"/>
                </a:lnTo>
                <a:lnTo>
                  <a:pt x="5982" y="12734"/>
                </a:lnTo>
                <a:lnTo>
                  <a:pt x="5940" y="12546"/>
                </a:lnTo>
                <a:lnTo>
                  <a:pt x="5926" y="12499"/>
                </a:lnTo>
                <a:lnTo>
                  <a:pt x="5883" y="12453"/>
                </a:lnTo>
                <a:lnTo>
                  <a:pt x="5827" y="12390"/>
                </a:lnTo>
                <a:lnTo>
                  <a:pt x="5799" y="12327"/>
                </a:lnTo>
                <a:lnTo>
                  <a:pt x="5770" y="12280"/>
                </a:lnTo>
                <a:lnTo>
                  <a:pt x="5742" y="12092"/>
                </a:lnTo>
                <a:lnTo>
                  <a:pt x="5700" y="11983"/>
                </a:lnTo>
                <a:lnTo>
                  <a:pt x="5615" y="11779"/>
                </a:lnTo>
                <a:lnTo>
                  <a:pt x="5545" y="11685"/>
                </a:lnTo>
                <a:lnTo>
                  <a:pt x="5418" y="11544"/>
                </a:lnTo>
                <a:lnTo>
                  <a:pt x="5404" y="11513"/>
                </a:lnTo>
                <a:lnTo>
                  <a:pt x="5432" y="11528"/>
                </a:lnTo>
                <a:lnTo>
                  <a:pt x="5601" y="11622"/>
                </a:lnTo>
                <a:lnTo>
                  <a:pt x="5629" y="11622"/>
                </a:lnTo>
                <a:lnTo>
                  <a:pt x="5643" y="11622"/>
                </a:lnTo>
                <a:lnTo>
                  <a:pt x="5672" y="11607"/>
                </a:lnTo>
                <a:lnTo>
                  <a:pt x="5672" y="11591"/>
                </a:lnTo>
                <a:lnTo>
                  <a:pt x="5700" y="11560"/>
                </a:lnTo>
                <a:lnTo>
                  <a:pt x="5714" y="11544"/>
                </a:lnTo>
                <a:lnTo>
                  <a:pt x="5714" y="11528"/>
                </a:lnTo>
                <a:lnTo>
                  <a:pt x="5728" y="11544"/>
                </a:lnTo>
                <a:lnTo>
                  <a:pt x="5742" y="11560"/>
                </a:lnTo>
                <a:lnTo>
                  <a:pt x="5770" y="11591"/>
                </a:lnTo>
                <a:lnTo>
                  <a:pt x="5813" y="11701"/>
                </a:lnTo>
                <a:lnTo>
                  <a:pt x="6038" y="12139"/>
                </a:lnTo>
                <a:lnTo>
                  <a:pt x="6109" y="12233"/>
                </a:lnTo>
                <a:lnTo>
                  <a:pt x="6165" y="12296"/>
                </a:lnTo>
                <a:lnTo>
                  <a:pt x="6194" y="12343"/>
                </a:lnTo>
                <a:lnTo>
                  <a:pt x="6222" y="12406"/>
                </a:lnTo>
                <a:lnTo>
                  <a:pt x="6250" y="12515"/>
                </a:lnTo>
                <a:lnTo>
                  <a:pt x="6292" y="12640"/>
                </a:lnTo>
                <a:lnTo>
                  <a:pt x="6335" y="12813"/>
                </a:lnTo>
                <a:lnTo>
                  <a:pt x="6349" y="12875"/>
                </a:lnTo>
                <a:lnTo>
                  <a:pt x="6377" y="12922"/>
                </a:lnTo>
                <a:lnTo>
                  <a:pt x="6518" y="13063"/>
                </a:lnTo>
                <a:lnTo>
                  <a:pt x="6546" y="13110"/>
                </a:lnTo>
                <a:lnTo>
                  <a:pt x="6546" y="13142"/>
                </a:lnTo>
                <a:lnTo>
                  <a:pt x="6546" y="13189"/>
                </a:lnTo>
                <a:lnTo>
                  <a:pt x="6575" y="13236"/>
                </a:lnTo>
                <a:lnTo>
                  <a:pt x="6603" y="13283"/>
                </a:lnTo>
                <a:lnTo>
                  <a:pt x="6645" y="13392"/>
                </a:lnTo>
                <a:lnTo>
                  <a:pt x="6730" y="13596"/>
                </a:lnTo>
                <a:lnTo>
                  <a:pt x="6772" y="13627"/>
                </a:lnTo>
                <a:lnTo>
                  <a:pt x="6814" y="13627"/>
                </a:lnTo>
                <a:lnTo>
                  <a:pt x="6913" y="13596"/>
                </a:lnTo>
                <a:lnTo>
                  <a:pt x="7026" y="13565"/>
                </a:lnTo>
                <a:lnTo>
                  <a:pt x="7054" y="13565"/>
                </a:lnTo>
                <a:lnTo>
                  <a:pt x="7097" y="13565"/>
                </a:lnTo>
                <a:lnTo>
                  <a:pt x="7139" y="13533"/>
                </a:lnTo>
                <a:lnTo>
                  <a:pt x="7195" y="13455"/>
                </a:lnTo>
                <a:lnTo>
                  <a:pt x="7252" y="13424"/>
                </a:lnTo>
                <a:lnTo>
                  <a:pt x="7294" y="13392"/>
                </a:lnTo>
                <a:lnTo>
                  <a:pt x="7393" y="13361"/>
                </a:lnTo>
                <a:lnTo>
                  <a:pt x="7506" y="13314"/>
                </a:lnTo>
                <a:lnTo>
                  <a:pt x="7675" y="13220"/>
                </a:lnTo>
                <a:lnTo>
                  <a:pt x="7731" y="13189"/>
                </a:lnTo>
                <a:lnTo>
                  <a:pt x="7774" y="13157"/>
                </a:lnTo>
                <a:lnTo>
                  <a:pt x="7957" y="13063"/>
                </a:lnTo>
                <a:lnTo>
                  <a:pt x="7999" y="13032"/>
                </a:lnTo>
                <a:lnTo>
                  <a:pt x="8042" y="12985"/>
                </a:lnTo>
                <a:lnTo>
                  <a:pt x="8169" y="12781"/>
                </a:lnTo>
                <a:lnTo>
                  <a:pt x="8239" y="12672"/>
                </a:lnTo>
                <a:lnTo>
                  <a:pt x="8253" y="12625"/>
                </a:lnTo>
                <a:lnTo>
                  <a:pt x="8324" y="12531"/>
                </a:lnTo>
                <a:lnTo>
                  <a:pt x="8380" y="12468"/>
                </a:lnTo>
                <a:lnTo>
                  <a:pt x="8380" y="12437"/>
                </a:lnTo>
                <a:lnTo>
                  <a:pt x="8395" y="12421"/>
                </a:lnTo>
                <a:lnTo>
                  <a:pt x="8380" y="12406"/>
                </a:lnTo>
                <a:lnTo>
                  <a:pt x="8366" y="12390"/>
                </a:lnTo>
                <a:lnTo>
                  <a:pt x="8183" y="12233"/>
                </a:lnTo>
                <a:lnTo>
                  <a:pt x="8141" y="12202"/>
                </a:lnTo>
                <a:lnTo>
                  <a:pt x="8098" y="12186"/>
                </a:lnTo>
                <a:lnTo>
                  <a:pt x="8070" y="12171"/>
                </a:lnTo>
                <a:lnTo>
                  <a:pt x="8042" y="12124"/>
                </a:lnTo>
                <a:lnTo>
                  <a:pt x="8028" y="12092"/>
                </a:lnTo>
                <a:lnTo>
                  <a:pt x="7985" y="12061"/>
                </a:lnTo>
                <a:lnTo>
                  <a:pt x="7943" y="12045"/>
                </a:lnTo>
                <a:lnTo>
                  <a:pt x="7774" y="12092"/>
                </a:lnTo>
                <a:lnTo>
                  <a:pt x="7731" y="12092"/>
                </a:lnTo>
                <a:lnTo>
                  <a:pt x="7675" y="12077"/>
                </a:lnTo>
                <a:lnTo>
                  <a:pt x="7633" y="12061"/>
                </a:lnTo>
                <a:lnTo>
                  <a:pt x="7590" y="12030"/>
                </a:lnTo>
                <a:lnTo>
                  <a:pt x="7548" y="12030"/>
                </a:lnTo>
                <a:lnTo>
                  <a:pt x="7463" y="12014"/>
                </a:lnTo>
                <a:lnTo>
                  <a:pt x="7435" y="11983"/>
                </a:lnTo>
                <a:lnTo>
                  <a:pt x="7393" y="11951"/>
                </a:lnTo>
                <a:lnTo>
                  <a:pt x="7365" y="11904"/>
                </a:lnTo>
                <a:lnTo>
                  <a:pt x="7336" y="11795"/>
                </a:lnTo>
                <a:lnTo>
                  <a:pt x="7308" y="11732"/>
                </a:lnTo>
                <a:lnTo>
                  <a:pt x="7280" y="11685"/>
                </a:lnTo>
                <a:lnTo>
                  <a:pt x="7209" y="11622"/>
                </a:lnTo>
                <a:lnTo>
                  <a:pt x="7181" y="11575"/>
                </a:lnTo>
                <a:lnTo>
                  <a:pt x="7181" y="11528"/>
                </a:lnTo>
                <a:lnTo>
                  <a:pt x="7181" y="11497"/>
                </a:lnTo>
                <a:lnTo>
                  <a:pt x="7209" y="11450"/>
                </a:lnTo>
                <a:lnTo>
                  <a:pt x="7238" y="11419"/>
                </a:lnTo>
                <a:lnTo>
                  <a:pt x="7238" y="11372"/>
                </a:lnTo>
                <a:lnTo>
                  <a:pt x="7252" y="11372"/>
                </a:lnTo>
                <a:lnTo>
                  <a:pt x="7280" y="11387"/>
                </a:lnTo>
                <a:lnTo>
                  <a:pt x="7336" y="11450"/>
                </a:lnTo>
                <a:lnTo>
                  <a:pt x="7421" y="11544"/>
                </a:lnTo>
                <a:lnTo>
                  <a:pt x="7477" y="11607"/>
                </a:lnTo>
                <a:lnTo>
                  <a:pt x="7562" y="11685"/>
                </a:lnTo>
                <a:lnTo>
                  <a:pt x="7675" y="11779"/>
                </a:lnTo>
                <a:lnTo>
                  <a:pt x="7774" y="11826"/>
                </a:lnTo>
                <a:lnTo>
                  <a:pt x="7873" y="11857"/>
                </a:lnTo>
                <a:lnTo>
                  <a:pt x="7929" y="11873"/>
                </a:lnTo>
                <a:lnTo>
                  <a:pt x="7985" y="11857"/>
                </a:lnTo>
                <a:lnTo>
                  <a:pt x="8014" y="11826"/>
                </a:lnTo>
                <a:lnTo>
                  <a:pt x="8070" y="11826"/>
                </a:lnTo>
                <a:lnTo>
                  <a:pt x="8112" y="11857"/>
                </a:lnTo>
                <a:lnTo>
                  <a:pt x="8169" y="11920"/>
                </a:lnTo>
                <a:lnTo>
                  <a:pt x="8211" y="11951"/>
                </a:lnTo>
                <a:lnTo>
                  <a:pt x="8268" y="11983"/>
                </a:lnTo>
                <a:lnTo>
                  <a:pt x="8507" y="12092"/>
                </a:lnTo>
                <a:lnTo>
                  <a:pt x="8592" y="12108"/>
                </a:lnTo>
                <a:lnTo>
                  <a:pt x="8620" y="12108"/>
                </a:lnTo>
                <a:lnTo>
                  <a:pt x="8677" y="12092"/>
                </a:lnTo>
                <a:lnTo>
                  <a:pt x="8775" y="12045"/>
                </a:lnTo>
                <a:lnTo>
                  <a:pt x="8888" y="12030"/>
                </a:lnTo>
                <a:lnTo>
                  <a:pt x="9114" y="12030"/>
                </a:lnTo>
                <a:lnTo>
                  <a:pt x="9170" y="12045"/>
                </a:lnTo>
                <a:lnTo>
                  <a:pt x="9213" y="12092"/>
                </a:lnTo>
                <a:lnTo>
                  <a:pt x="9283" y="12202"/>
                </a:lnTo>
                <a:lnTo>
                  <a:pt x="9312" y="12265"/>
                </a:lnTo>
                <a:lnTo>
                  <a:pt x="9354" y="12312"/>
                </a:lnTo>
                <a:lnTo>
                  <a:pt x="9424" y="12437"/>
                </a:lnTo>
                <a:lnTo>
                  <a:pt x="9495" y="12546"/>
                </a:lnTo>
                <a:lnTo>
                  <a:pt x="9551" y="12609"/>
                </a:lnTo>
                <a:lnTo>
                  <a:pt x="9594" y="12625"/>
                </a:lnTo>
                <a:lnTo>
                  <a:pt x="9636" y="12609"/>
                </a:lnTo>
                <a:lnTo>
                  <a:pt x="9749" y="12531"/>
                </a:lnTo>
                <a:lnTo>
                  <a:pt x="9777" y="12515"/>
                </a:lnTo>
                <a:lnTo>
                  <a:pt x="9791" y="12531"/>
                </a:lnTo>
                <a:lnTo>
                  <a:pt x="9805" y="12531"/>
                </a:lnTo>
                <a:lnTo>
                  <a:pt x="9805" y="12562"/>
                </a:lnTo>
                <a:lnTo>
                  <a:pt x="9862" y="13126"/>
                </a:lnTo>
                <a:lnTo>
                  <a:pt x="9890" y="13251"/>
                </a:lnTo>
                <a:lnTo>
                  <a:pt x="9932" y="13424"/>
                </a:lnTo>
                <a:lnTo>
                  <a:pt x="9975" y="13549"/>
                </a:lnTo>
                <a:lnTo>
                  <a:pt x="10116" y="13815"/>
                </a:lnTo>
                <a:lnTo>
                  <a:pt x="10172" y="13925"/>
                </a:lnTo>
                <a:lnTo>
                  <a:pt x="10186" y="13972"/>
                </a:lnTo>
                <a:lnTo>
                  <a:pt x="10243" y="14082"/>
                </a:lnTo>
                <a:lnTo>
                  <a:pt x="10327" y="14207"/>
                </a:lnTo>
                <a:lnTo>
                  <a:pt x="10341" y="14222"/>
                </a:lnTo>
                <a:lnTo>
                  <a:pt x="10356" y="14222"/>
                </a:lnTo>
                <a:lnTo>
                  <a:pt x="10370" y="14222"/>
                </a:lnTo>
                <a:lnTo>
                  <a:pt x="10384" y="14207"/>
                </a:lnTo>
                <a:lnTo>
                  <a:pt x="10398" y="14160"/>
                </a:lnTo>
                <a:lnTo>
                  <a:pt x="10468" y="14066"/>
                </a:lnTo>
                <a:lnTo>
                  <a:pt x="10525" y="13988"/>
                </a:lnTo>
                <a:lnTo>
                  <a:pt x="10581" y="13894"/>
                </a:lnTo>
                <a:lnTo>
                  <a:pt x="10610" y="13847"/>
                </a:lnTo>
                <a:lnTo>
                  <a:pt x="10624" y="13800"/>
                </a:lnTo>
                <a:lnTo>
                  <a:pt x="10624" y="13737"/>
                </a:lnTo>
                <a:lnTo>
                  <a:pt x="10624" y="13549"/>
                </a:lnTo>
                <a:lnTo>
                  <a:pt x="10652" y="13439"/>
                </a:lnTo>
                <a:lnTo>
                  <a:pt x="10680" y="13314"/>
                </a:lnTo>
                <a:lnTo>
                  <a:pt x="10708" y="13267"/>
                </a:lnTo>
                <a:lnTo>
                  <a:pt x="10737" y="13220"/>
                </a:lnTo>
                <a:lnTo>
                  <a:pt x="10863" y="13079"/>
                </a:lnTo>
                <a:lnTo>
                  <a:pt x="10962" y="13001"/>
                </a:lnTo>
                <a:lnTo>
                  <a:pt x="11132" y="12907"/>
                </a:lnTo>
                <a:lnTo>
                  <a:pt x="11216" y="12828"/>
                </a:lnTo>
                <a:lnTo>
                  <a:pt x="11273" y="12766"/>
                </a:lnTo>
                <a:lnTo>
                  <a:pt x="11315" y="12719"/>
                </a:lnTo>
                <a:lnTo>
                  <a:pt x="11343" y="12672"/>
                </a:lnTo>
                <a:lnTo>
                  <a:pt x="11371" y="12562"/>
                </a:lnTo>
                <a:lnTo>
                  <a:pt x="11400" y="12515"/>
                </a:lnTo>
                <a:lnTo>
                  <a:pt x="11442" y="12499"/>
                </a:lnTo>
                <a:lnTo>
                  <a:pt x="11541" y="12499"/>
                </a:lnTo>
                <a:lnTo>
                  <a:pt x="11597" y="12499"/>
                </a:lnTo>
                <a:lnTo>
                  <a:pt x="11654" y="12468"/>
                </a:lnTo>
                <a:lnTo>
                  <a:pt x="11752" y="12437"/>
                </a:lnTo>
                <a:lnTo>
                  <a:pt x="11823" y="12421"/>
                </a:lnTo>
                <a:lnTo>
                  <a:pt x="11893" y="12437"/>
                </a:lnTo>
                <a:lnTo>
                  <a:pt x="11908" y="12453"/>
                </a:lnTo>
                <a:lnTo>
                  <a:pt x="11950" y="12484"/>
                </a:lnTo>
                <a:lnTo>
                  <a:pt x="11992" y="12515"/>
                </a:lnTo>
                <a:lnTo>
                  <a:pt x="12006" y="12562"/>
                </a:lnTo>
                <a:lnTo>
                  <a:pt x="12034" y="12625"/>
                </a:lnTo>
                <a:lnTo>
                  <a:pt x="12049" y="12672"/>
                </a:lnTo>
                <a:lnTo>
                  <a:pt x="12091" y="12781"/>
                </a:lnTo>
                <a:lnTo>
                  <a:pt x="12190" y="13126"/>
                </a:lnTo>
                <a:lnTo>
                  <a:pt x="12218" y="13173"/>
                </a:lnTo>
                <a:lnTo>
                  <a:pt x="12260" y="13220"/>
                </a:lnTo>
                <a:lnTo>
                  <a:pt x="12303" y="13236"/>
                </a:lnTo>
                <a:lnTo>
                  <a:pt x="12345" y="13251"/>
                </a:lnTo>
                <a:lnTo>
                  <a:pt x="12401" y="13236"/>
                </a:lnTo>
                <a:lnTo>
                  <a:pt x="12444" y="13220"/>
                </a:lnTo>
                <a:lnTo>
                  <a:pt x="12486" y="13204"/>
                </a:lnTo>
                <a:lnTo>
                  <a:pt x="12528" y="13220"/>
                </a:lnTo>
                <a:lnTo>
                  <a:pt x="12556" y="13267"/>
                </a:lnTo>
                <a:lnTo>
                  <a:pt x="12571" y="13314"/>
                </a:lnTo>
                <a:lnTo>
                  <a:pt x="12613" y="13439"/>
                </a:lnTo>
                <a:lnTo>
                  <a:pt x="12627" y="13549"/>
                </a:lnTo>
                <a:lnTo>
                  <a:pt x="12627" y="13737"/>
                </a:lnTo>
                <a:lnTo>
                  <a:pt x="12627" y="13862"/>
                </a:lnTo>
                <a:lnTo>
                  <a:pt x="12627" y="14113"/>
                </a:lnTo>
                <a:lnTo>
                  <a:pt x="12641" y="14175"/>
                </a:lnTo>
                <a:lnTo>
                  <a:pt x="12669" y="14222"/>
                </a:lnTo>
                <a:lnTo>
                  <a:pt x="12726" y="14285"/>
                </a:lnTo>
                <a:lnTo>
                  <a:pt x="12796" y="14395"/>
                </a:lnTo>
                <a:lnTo>
                  <a:pt x="12810" y="14426"/>
                </a:lnTo>
                <a:lnTo>
                  <a:pt x="12853" y="14551"/>
                </a:lnTo>
                <a:lnTo>
                  <a:pt x="12881" y="14583"/>
                </a:lnTo>
                <a:lnTo>
                  <a:pt x="12937" y="14692"/>
                </a:lnTo>
                <a:lnTo>
                  <a:pt x="12994" y="14755"/>
                </a:lnTo>
                <a:lnTo>
                  <a:pt x="13079" y="14833"/>
                </a:lnTo>
                <a:lnTo>
                  <a:pt x="13205" y="14974"/>
                </a:lnTo>
                <a:lnTo>
                  <a:pt x="13248" y="15006"/>
                </a:lnTo>
                <a:lnTo>
                  <a:pt x="13262" y="14990"/>
                </a:lnTo>
                <a:lnTo>
                  <a:pt x="13290" y="14990"/>
                </a:lnTo>
                <a:lnTo>
                  <a:pt x="13304" y="14943"/>
                </a:lnTo>
                <a:lnTo>
                  <a:pt x="13304" y="14880"/>
                </a:lnTo>
                <a:lnTo>
                  <a:pt x="13262" y="14771"/>
                </a:lnTo>
                <a:lnTo>
                  <a:pt x="13220" y="14661"/>
                </a:lnTo>
                <a:lnTo>
                  <a:pt x="13205" y="14614"/>
                </a:lnTo>
                <a:lnTo>
                  <a:pt x="13135" y="14520"/>
                </a:lnTo>
                <a:lnTo>
                  <a:pt x="13079" y="14457"/>
                </a:lnTo>
                <a:lnTo>
                  <a:pt x="12994" y="14379"/>
                </a:lnTo>
                <a:lnTo>
                  <a:pt x="12952" y="14363"/>
                </a:lnTo>
                <a:lnTo>
                  <a:pt x="12867" y="14301"/>
                </a:lnTo>
                <a:lnTo>
                  <a:pt x="12839" y="14254"/>
                </a:lnTo>
                <a:lnTo>
                  <a:pt x="12825" y="14191"/>
                </a:lnTo>
                <a:lnTo>
                  <a:pt x="12782" y="14019"/>
                </a:lnTo>
                <a:lnTo>
                  <a:pt x="12768" y="13894"/>
                </a:lnTo>
                <a:lnTo>
                  <a:pt x="12768" y="13862"/>
                </a:lnTo>
                <a:lnTo>
                  <a:pt x="12782" y="13737"/>
                </a:lnTo>
                <a:lnTo>
                  <a:pt x="12810" y="13627"/>
                </a:lnTo>
                <a:lnTo>
                  <a:pt x="12825" y="13596"/>
                </a:lnTo>
                <a:lnTo>
                  <a:pt x="12839" y="13580"/>
                </a:lnTo>
                <a:lnTo>
                  <a:pt x="12867" y="13580"/>
                </a:lnTo>
                <a:lnTo>
                  <a:pt x="12881" y="13580"/>
                </a:lnTo>
                <a:lnTo>
                  <a:pt x="12994" y="13627"/>
                </a:lnTo>
                <a:lnTo>
                  <a:pt x="13036" y="13643"/>
                </a:lnTo>
                <a:lnTo>
                  <a:pt x="13079" y="13674"/>
                </a:lnTo>
                <a:lnTo>
                  <a:pt x="13107" y="13721"/>
                </a:lnTo>
                <a:lnTo>
                  <a:pt x="13149" y="13768"/>
                </a:lnTo>
                <a:lnTo>
                  <a:pt x="13205" y="13831"/>
                </a:lnTo>
                <a:lnTo>
                  <a:pt x="13290" y="13909"/>
                </a:lnTo>
                <a:lnTo>
                  <a:pt x="13318" y="13956"/>
                </a:lnTo>
                <a:lnTo>
                  <a:pt x="13361" y="13941"/>
                </a:lnTo>
                <a:lnTo>
                  <a:pt x="13389" y="13956"/>
                </a:lnTo>
                <a:lnTo>
                  <a:pt x="13417" y="14003"/>
                </a:lnTo>
                <a:lnTo>
                  <a:pt x="13431" y="14050"/>
                </a:lnTo>
                <a:lnTo>
                  <a:pt x="13445" y="14066"/>
                </a:lnTo>
                <a:lnTo>
                  <a:pt x="13459" y="14082"/>
                </a:lnTo>
                <a:lnTo>
                  <a:pt x="13488" y="14082"/>
                </a:lnTo>
                <a:lnTo>
                  <a:pt x="13502" y="14066"/>
                </a:lnTo>
                <a:lnTo>
                  <a:pt x="13685" y="13909"/>
                </a:lnTo>
                <a:lnTo>
                  <a:pt x="13770" y="13831"/>
                </a:lnTo>
                <a:lnTo>
                  <a:pt x="13840" y="13768"/>
                </a:lnTo>
                <a:lnTo>
                  <a:pt x="13854" y="13721"/>
                </a:lnTo>
                <a:lnTo>
                  <a:pt x="13854" y="13659"/>
                </a:lnTo>
                <a:lnTo>
                  <a:pt x="13756" y="13236"/>
                </a:lnTo>
                <a:lnTo>
                  <a:pt x="13727" y="13189"/>
                </a:lnTo>
                <a:lnTo>
                  <a:pt x="13699" y="13142"/>
                </a:lnTo>
                <a:lnTo>
                  <a:pt x="13629" y="13048"/>
                </a:lnTo>
                <a:lnTo>
                  <a:pt x="13558" y="12922"/>
                </a:lnTo>
                <a:lnTo>
                  <a:pt x="13502" y="12813"/>
                </a:lnTo>
                <a:lnTo>
                  <a:pt x="13488" y="12781"/>
                </a:lnTo>
                <a:lnTo>
                  <a:pt x="13474" y="12734"/>
                </a:lnTo>
                <a:lnTo>
                  <a:pt x="13488" y="12687"/>
                </a:lnTo>
                <a:lnTo>
                  <a:pt x="13572" y="12625"/>
                </a:lnTo>
                <a:lnTo>
                  <a:pt x="13615" y="12593"/>
                </a:lnTo>
                <a:lnTo>
                  <a:pt x="13699" y="12578"/>
                </a:lnTo>
                <a:lnTo>
                  <a:pt x="13742" y="12578"/>
                </a:lnTo>
                <a:lnTo>
                  <a:pt x="13784" y="12609"/>
                </a:lnTo>
                <a:lnTo>
                  <a:pt x="13897" y="12687"/>
                </a:lnTo>
                <a:lnTo>
                  <a:pt x="13911" y="12703"/>
                </a:lnTo>
                <a:lnTo>
                  <a:pt x="13925" y="12687"/>
                </a:lnTo>
                <a:lnTo>
                  <a:pt x="13939" y="12687"/>
                </a:lnTo>
                <a:lnTo>
                  <a:pt x="13939" y="12656"/>
                </a:lnTo>
                <a:lnTo>
                  <a:pt x="13939" y="12640"/>
                </a:lnTo>
                <a:lnTo>
                  <a:pt x="13953" y="12578"/>
                </a:lnTo>
                <a:lnTo>
                  <a:pt x="13996" y="12562"/>
                </a:lnTo>
                <a:lnTo>
                  <a:pt x="14165" y="12515"/>
                </a:lnTo>
                <a:lnTo>
                  <a:pt x="14207" y="12484"/>
                </a:lnTo>
                <a:lnTo>
                  <a:pt x="14250" y="12453"/>
                </a:lnTo>
                <a:lnTo>
                  <a:pt x="14278" y="12421"/>
                </a:lnTo>
                <a:lnTo>
                  <a:pt x="14320" y="12421"/>
                </a:lnTo>
                <a:lnTo>
                  <a:pt x="14391" y="12421"/>
                </a:lnTo>
                <a:lnTo>
                  <a:pt x="14475" y="12390"/>
                </a:lnTo>
                <a:lnTo>
                  <a:pt x="14503" y="12374"/>
                </a:lnTo>
                <a:lnTo>
                  <a:pt x="14616" y="12312"/>
                </a:lnTo>
                <a:lnTo>
                  <a:pt x="14645" y="12296"/>
                </a:lnTo>
                <a:lnTo>
                  <a:pt x="14743" y="12233"/>
                </a:lnTo>
                <a:lnTo>
                  <a:pt x="14856" y="12139"/>
                </a:lnTo>
                <a:lnTo>
                  <a:pt x="14898" y="12108"/>
                </a:lnTo>
                <a:lnTo>
                  <a:pt x="14927" y="12061"/>
                </a:lnTo>
                <a:lnTo>
                  <a:pt x="14955" y="12014"/>
                </a:lnTo>
                <a:lnTo>
                  <a:pt x="14997" y="11904"/>
                </a:lnTo>
                <a:lnTo>
                  <a:pt x="15025" y="11857"/>
                </a:lnTo>
                <a:lnTo>
                  <a:pt x="15082" y="11748"/>
                </a:lnTo>
                <a:lnTo>
                  <a:pt x="15152" y="11622"/>
                </a:lnTo>
                <a:lnTo>
                  <a:pt x="15167" y="11575"/>
                </a:lnTo>
                <a:lnTo>
                  <a:pt x="15181" y="11513"/>
                </a:lnTo>
                <a:lnTo>
                  <a:pt x="15181" y="11481"/>
                </a:lnTo>
                <a:lnTo>
                  <a:pt x="15167" y="11434"/>
                </a:lnTo>
                <a:lnTo>
                  <a:pt x="15152" y="11387"/>
                </a:lnTo>
                <a:lnTo>
                  <a:pt x="15138" y="11340"/>
                </a:lnTo>
                <a:lnTo>
                  <a:pt x="15152" y="11309"/>
                </a:lnTo>
                <a:lnTo>
                  <a:pt x="15167" y="11262"/>
                </a:lnTo>
                <a:lnTo>
                  <a:pt x="15152" y="11215"/>
                </a:lnTo>
                <a:lnTo>
                  <a:pt x="15138" y="11168"/>
                </a:lnTo>
                <a:lnTo>
                  <a:pt x="15096" y="11058"/>
                </a:lnTo>
                <a:lnTo>
                  <a:pt x="14997" y="10792"/>
                </a:lnTo>
                <a:lnTo>
                  <a:pt x="14969" y="10698"/>
                </a:lnTo>
                <a:lnTo>
                  <a:pt x="14983" y="10651"/>
                </a:lnTo>
                <a:lnTo>
                  <a:pt x="15011" y="10604"/>
                </a:lnTo>
                <a:lnTo>
                  <a:pt x="15068" y="10542"/>
                </a:lnTo>
                <a:lnTo>
                  <a:pt x="15167" y="10479"/>
                </a:lnTo>
                <a:lnTo>
                  <a:pt x="15195" y="10448"/>
                </a:lnTo>
                <a:lnTo>
                  <a:pt x="15237" y="10416"/>
                </a:lnTo>
                <a:lnTo>
                  <a:pt x="15251" y="10385"/>
                </a:lnTo>
                <a:lnTo>
                  <a:pt x="15237" y="10354"/>
                </a:lnTo>
                <a:lnTo>
                  <a:pt x="15195" y="10354"/>
                </a:lnTo>
                <a:lnTo>
                  <a:pt x="15096" y="10354"/>
                </a:lnTo>
                <a:lnTo>
                  <a:pt x="15011" y="10354"/>
                </a:lnTo>
                <a:lnTo>
                  <a:pt x="14941" y="10354"/>
                </a:lnTo>
                <a:lnTo>
                  <a:pt x="14913" y="10338"/>
                </a:lnTo>
                <a:lnTo>
                  <a:pt x="14884" y="10291"/>
                </a:lnTo>
                <a:lnTo>
                  <a:pt x="14856" y="10244"/>
                </a:lnTo>
                <a:lnTo>
                  <a:pt x="14800" y="10150"/>
                </a:lnTo>
                <a:lnTo>
                  <a:pt x="14786" y="10134"/>
                </a:lnTo>
                <a:lnTo>
                  <a:pt x="14786" y="10119"/>
                </a:lnTo>
                <a:lnTo>
                  <a:pt x="14814" y="10087"/>
                </a:lnTo>
                <a:lnTo>
                  <a:pt x="14856" y="10072"/>
                </a:lnTo>
                <a:lnTo>
                  <a:pt x="14955" y="10009"/>
                </a:lnTo>
                <a:lnTo>
                  <a:pt x="14997" y="9993"/>
                </a:lnTo>
                <a:lnTo>
                  <a:pt x="15082" y="9915"/>
                </a:lnTo>
                <a:lnTo>
                  <a:pt x="15138" y="9852"/>
                </a:lnTo>
                <a:lnTo>
                  <a:pt x="15181" y="9821"/>
                </a:lnTo>
                <a:lnTo>
                  <a:pt x="15223" y="9805"/>
                </a:lnTo>
                <a:lnTo>
                  <a:pt x="15223" y="9821"/>
                </a:lnTo>
                <a:lnTo>
                  <a:pt x="15237" y="9821"/>
                </a:lnTo>
                <a:lnTo>
                  <a:pt x="15223" y="9868"/>
                </a:lnTo>
                <a:lnTo>
                  <a:pt x="15209" y="9915"/>
                </a:lnTo>
                <a:lnTo>
                  <a:pt x="15195" y="9962"/>
                </a:lnTo>
                <a:lnTo>
                  <a:pt x="15223" y="10009"/>
                </a:lnTo>
                <a:lnTo>
                  <a:pt x="15251" y="10025"/>
                </a:lnTo>
                <a:lnTo>
                  <a:pt x="15279" y="10040"/>
                </a:lnTo>
                <a:lnTo>
                  <a:pt x="15378" y="10025"/>
                </a:lnTo>
                <a:lnTo>
                  <a:pt x="15477" y="9978"/>
                </a:lnTo>
                <a:lnTo>
                  <a:pt x="15533" y="9978"/>
                </a:lnTo>
                <a:lnTo>
                  <a:pt x="15576" y="9993"/>
                </a:lnTo>
                <a:lnTo>
                  <a:pt x="15618" y="10009"/>
                </a:lnTo>
                <a:lnTo>
                  <a:pt x="15660" y="10056"/>
                </a:lnTo>
                <a:lnTo>
                  <a:pt x="15689" y="10103"/>
                </a:lnTo>
                <a:lnTo>
                  <a:pt x="15717" y="10134"/>
                </a:lnTo>
                <a:lnTo>
                  <a:pt x="15731" y="10228"/>
                </a:lnTo>
                <a:lnTo>
                  <a:pt x="15731" y="10338"/>
                </a:lnTo>
                <a:lnTo>
                  <a:pt x="15731" y="10432"/>
                </a:lnTo>
                <a:lnTo>
                  <a:pt x="15717" y="10557"/>
                </a:lnTo>
                <a:lnTo>
                  <a:pt x="15689" y="10667"/>
                </a:lnTo>
                <a:lnTo>
                  <a:pt x="15674" y="10698"/>
                </a:lnTo>
                <a:lnTo>
                  <a:pt x="15689" y="10714"/>
                </a:lnTo>
                <a:lnTo>
                  <a:pt x="15703" y="10730"/>
                </a:lnTo>
                <a:lnTo>
                  <a:pt x="15717" y="10730"/>
                </a:lnTo>
                <a:lnTo>
                  <a:pt x="15745" y="10730"/>
                </a:lnTo>
                <a:lnTo>
                  <a:pt x="15801" y="10730"/>
                </a:lnTo>
                <a:lnTo>
                  <a:pt x="15858" y="10698"/>
                </a:lnTo>
                <a:lnTo>
                  <a:pt x="15886" y="10683"/>
                </a:lnTo>
                <a:lnTo>
                  <a:pt x="15971" y="10620"/>
                </a:lnTo>
                <a:lnTo>
                  <a:pt x="16041" y="10542"/>
                </a:lnTo>
                <a:lnTo>
                  <a:pt x="16069" y="10495"/>
                </a:lnTo>
                <a:lnTo>
                  <a:pt x="16055" y="10448"/>
                </a:lnTo>
                <a:lnTo>
                  <a:pt x="15971" y="10244"/>
                </a:lnTo>
                <a:lnTo>
                  <a:pt x="15943" y="10150"/>
                </a:lnTo>
                <a:lnTo>
                  <a:pt x="15943" y="10056"/>
                </a:lnTo>
                <a:lnTo>
                  <a:pt x="15943" y="10025"/>
                </a:lnTo>
                <a:lnTo>
                  <a:pt x="15943" y="9931"/>
                </a:lnTo>
                <a:lnTo>
                  <a:pt x="15914" y="9837"/>
                </a:lnTo>
                <a:lnTo>
                  <a:pt x="15900" y="9790"/>
                </a:lnTo>
                <a:lnTo>
                  <a:pt x="15886" y="9743"/>
                </a:lnTo>
                <a:lnTo>
                  <a:pt x="15914" y="9696"/>
                </a:lnTo>
                <a:lnTo>
                  <a:pt x="15985" y="9617"/>
                </a:lnTo>
                <a:lnTo>
                  <a:pt x="16041" y="9555"/>
                </a:lnTo>
                <a:lnTo>
                  <a:pt x="16084" y="9523"/>
                </a:lnTo>
                <a:lnTo>
                  <a:pt x="16126" y="9508"/>
                </a:lnTo>
                <a:lnTo>
                  <a:pt x="16154" y="9523"/>
                </a:lnTo>
                <a:lnTo>
                  <a:pt x="16168" y="9539"/>
                </a:lnTo>
                <a:lnTo>
                  <a:pt x="16168" y="9570"/>
                </a:lnTo>
                <a:lnTo>
                  <a:pt x="16182" y="9586"/>
                </a:lnTo>
                <a:lnTo>
                  <a:pt x="16253" y="9586"/>
                </a:lnTo>
                <a:lnTo>
                  <a:pt x="16295" y="9570"/>
                </a:lnTo>
                <a:lnTo>
                  <a:pt x="16323" y="9539"/>
                </a:lnTo>
                <a:lnTo>
                  <a:pt x="16366" y="9523"/>
                </a:lnTo>
                <a:lnTo>
                  <a:pt x="16408" y="9539"/>
                </a:lnTo>
                <a:lnTo>
                  <a:pt x="16450" y="9555"/>
                </a:lnTo>
                <a:lnTo>
                  <a:pt x="16493" y="9570"/>
                </a:lnTo>
                <a:lnTo>
                  <a:pt x="16535" y="9539"/>
                </a:lnTo>
                <a:lnTo>
                  <a:pt x="16662" y="9398"/>
                </a:lnTo>
                <a:lnTo>
                  <a:pt x="16747" y="9304"/>
                </a:lnTo>
                <a:lnTo>
                  <a:pt x="16803" y="9241"/>
                </a:lnTo>
                <a:lnTo>
                  <a:pt x="16874" y="9147"/>
                </a:lnTo>
                <a:lnTo>
                  <a:pt x="17085" y="8866"/>
                </a:lnTo>
                <a:lnTo>
                  <a:pt x="17142" y="8756"/>
                </a:lnTo>
                <a:lnTo>
                  <a:pt x="17226" y="8568"/>
                </a:lnTo>
                <a:lnTo>
                  <a:pt x="17255" y="8505"/>
                </a:lnTo>
                <a:lnTo>
                  <a:pt x="17255" y="8443"/>
                </a:lnTo>
                <a:lnTo>
                  <a:pt x="17255" y="8270"/>
                </a:lnTo>
                <a:lnTo>
                  <a:pt x="17269" y="8145"/>
                </a:lnTo>
                <a:lnTo>
                  <a:pt x="17311" y="7800"/>
                </a:lnTo>
                <a:lnTo>
                  <a:pt x="17325" y="7675"/>
                </a:lnTo>
                <a:lnTo>
                  <a:pt x="17325" y="7659"/>
                </a:lnTo>
                <a:lnTo>
                  <a:pt x="17311" y="7597"/>
                </a:lnTo>
                <a:lnTo>
                  <a:pt x="17283" y="7550"/>
                </a:lnTo>
                <a:lnTo>
                  <a:pt x="17226" y="7487"/>
                </a:lnTo>
                <a:lnTo>
                  <a:pt x="17184" y="7456"/>
                </a:lnTo>
                <a:lnTo>
                  <a:pt x="17142" y="7472"/>
                </a:lnTo>
                <a:lnTo>
                  <a:pt x="17029" y="7550"/>
                </a:lnTo>
                <a:lnTo>
                  <a:pt x="16972" y="7581"/>
                </a:lnTo>
                <a:lnTo>
                  <a:pt x="16930" y="7565"/>
                </a:lnTo>
                <a:lnTo>
                  <a:pt x="16888" y="7550"/>
                </a:lnTo>
                <a:lnTo>
                  <a:pt x="16845" y="7503"/>
                </a:lnTo>
                <a:lnTo>
                  <a:pt x="16817" y="7456"/>
                </a:lnTo>
                <a:lnTo>
                  <a:pt x="16803" y="7425"/>
                </a:lnTo>
                <a:lnTo>
                  <a:pt x="16775" y="7378"/>
                </a:lnTo>
                <a:lnTo>
                  <a:pt x="16733" y="7362"/>
                </a:lnTo>
                <a:lnTo>
                  <a:pt x="16718" y="7346"/>
                </a:lnTo>
                <a:lnTo>
                  <a:pt x="16733" y="7331"/>
                </a:lnTo>
                <a:lnTo>
                  <a:pt x="16817" y="7237"/>
                </a:lnTo>
                <a:lnTo>
                  <a:pt x="16944" y="7096"/>
                </a:lnTo>
                <a:lnTo>
                  <a:pt x="17015" y="7017"/>
                </a:lnTo>
                <a:lnTo>
                  <a:pt x="17071" y="6955"/>
                </a:lnTo>
                <a:lnTo>
                  <a:pt x="17099" y="6908"/>
                </a:lnTo>
                <a:lnTo>
                  <a:pt x="17114" y="6861"/>
                </a:lnTo>
                <a:lnTo>
                  <a:pt x="17128" y="6829"/>
                </a:lnTo>
                <a:lnTo>
                  <a:pt x="17156" y="6782"/>
                </a:lnTo>
                <a:lnTo>
                  <a:pt x="17565" y="6328"/>
                </a:lnTo>
                <a:lnTo>
                  <a:pt x="17607" y="6297"/>
                </a:lnTo>
                <a:lnTo>
                  <a:pt x="17664" y="6281"/>
                </a:lnTo>
                <a:lnTo>
                  <a:pt x="17678" y="6281"/>
                </a:lnTo>
                <a:lnTo>
                  <a:pt x="17791" y="6281"/>
                </a:lnTo>
                <a:lnTo>
                  <a:pt x="18031" y="6281"/>
                </a:lnTo>
                <a:lnTo>
                  <a:pt x="18087" y="6281"/>
                </a:lnTo>
                <a:lnTo>
                  <a:pt x="18129" y="6265"/>
                </a:lnTo>
                <a:lnTo>
                  <a:pt x="18172" y="6234"/>
                </a:lnTo>
                <a:lnTo>
                  <a:pt x="18228" y="6218"/>
                </a:lnTo>
                <a:lnTo>
                  <a:pt x="18270" y="6234"/>
                </a:lnTo>
                <a:lnTo>
                  <a:pt x="18369" y="6265"/>
                </a:lnTo>
                <a:lnTo>
                  <a:pt x="18411" y="6297"/>
                </a:lnTo>
                <a:lnTo>
                  <a:pt x="18426" y="6344"/>
                </a:lnTo>
                <a:lnTo>
                  <a:pt x="18426" y="6375"/>
                </a:lnTo>
                <a:lnTo>
                  <a:pt x="18440" y="6406"/>
                </a:lnTo>
                <a:lnTo>
                  <a:pt x="18440" y="6422"/>
                </a:lnTo>
                <a:lnTo>
                  <a:pt x="18468" y="6422"/>
                </a:lnTo>
                <a:lnTo>
                  <a:pt x="18482" y="6438"/>
                </a:lnTo>
                <a:lnTo>
                  <a:pt x="18722" y="6375"/>
                </a:lnTo>
                <a:lnTo>
                  <a:pt x="18807" y="6359"/>
                </a:lnTo>
                <a:lnTo>
                  <a:pt x="18821" y="6359"/>
                </a:lnTo>
                <a:lnTo>
                  <a:pt x="18807" y="6328"/>
                </a:lnTo>
                <a:lnTo>
                  <a:pt x="18792" y="6281"/>
                </a:lnTo>
                <a:lnTo>
                  <a:pt x="18792" y="6234"/>
                </a:lnTo>
                <a:lnTo>
                  <a:pt x="18821" y="6124"/>
                </a:lnTo>
                <a:lnTo>
                  <a:pt x="18863" y="5999"/>
                </a:lnTo>
                <a:lnTo>
                  <a:pt x="18891" y="5889"/>
                </a:lnTo>
                <a:lnTo>
                  <a:pt x="18919" y="5842"/>
                </a:lnTo>
                <a:lnTo>
                  <a:pt x="18962" y="5796"/>
                </a:lnTo>
                <a:lnTo>
                  <a:pt x="19075" y="5717"/>
                </a:lnTo>
                <a:lnTo>
                  <a:pt x="19117" y="5686"/>
                </a:lnTo>
                <a:lnTo>
                  <a:pt x="19173" y="5686"/>
                </a:lnTo>
                <a:lnTo>
                  <a:pt x="19343" y="5733"/>
                </a:lnTo>
                <a:lnTo>
                  <a:pt x="19385" y="5764"/>
                </a:lnTo>
                <a:lnTo>
                  <a:pt x="19427" y="5811"/>
                </a:lnTo>
                <a:lnTo>
                  <a:pt x="19441" y="5842"/>
                </a:lnTo>
                <a:lnTo>
                  <a:pt x="19456" y="5874"/>
                </a:lnTo>
                <a:lnTo>
                  <a:pt x="19470" y="5874"/>
                </a:lnTo>
                <a:lnTo>
                  <a:pt x="19484" y="5874"/>
                </a:lnTo>
                <a:lnTo>
                  <a:pt x="19498" y="5858"/>
                </a:lnTo>
                <a:lnTo>
                  <a:pt x="19568" y="5796"/>
                </a:lnTo>
                <a:lnTo>
                  <a:pt x="19653" y="5717"/>
                </a:lnTo>
                <a:lnTo>
                  <a:pt x="19836" y="5561"/>
                </a:lnTo>
                <a:lnTo>
                  <a:pt x="19851" y="5545"/>
                </a:lnTo>
                <a:lnTo>
                  <a:pt x="19865" y="5545"/>
                </a:lnTo>
                <a:lnTo>
                  <a:pt x="19879" y="5561"/>
                </a:lnTo>
                <a:lnTo>
                  <a:pt x="19879" y="5592"/>
                </a:lnTo>
                <a:lnTo>
                  <a:pt x="19879" y="5764"/>
                </a:lnTo>
                <a:lnTo>
                  <a:pt x="19865" y="5827"/>
                </a:lnTo>
                <a:lnTo>
                  <a:pt x="19836" y="5874"/>
                </a:lnTo>
                <a:lnTo>
                  <a:pt x="19709" y="6015"/>
                </a:lnTo>
                <a:lnTo>
                  <a:pt x="19625" y="6093"/>
                </a:lnTo>
                <a:lnTo>
                  <a:pt x="19582" y="6109"/>
                </a:lnTo>
                <a:lnTo>
                  <a:pt x="19540" y="6140"/>
                </a:lnTo>
                <a:lnTo>
                  <a:pt x="19498" y="6187"/>
                </a:lnTo>
                <a:lnTo>
                  <a:pt x="19427" y="6312"/>
                </a:lnTo>
                <a:lnTo>
                  <a:pt x="19357" y="6406"/>
                </a:lnTo>
                <a:lnTo>
                  <a:pt x="19300" y="6469"/>
                </a:lnTo>
                <a:lnTo>
                  <a:pt x="19216" y="6563"/>
                </a:lnTo>
                <a:lnTo>
                  <a:pt x="19159" y="6626"/>
                </a:lnTo>
                <a:lnTo>
                  <a:pt x="19117" y="6657"/>
                </a:lnTo>
                <a:lnTo>
                  <a:pt x="19089" y="6673"/>
                </a:lnTo>
                <a:lnTo>
                  <a:pt x="19060" y="6688"/>
                </a:lnTo>
                <a:lnTo>
                  <a:pt x="19032" y="6735"/>
                </a:lnTo>
                <a:lnTo>
                  <a:pt x="18934" y="7080"/>
                </a:lnTo>
                <a:lnTo>
                  <a:pt x="18919" y="7127"/>
                </a:lnTo>
                <a:lnTo>
                  <a:pt x="18919" y="7190"/>
                </a:lnTo>
                <a:lnTo>
                  <a:pt x="19046" y="7988"/>
                </a:lnTo>
                <a:lnTo>
                  <a:pt x="19046" y="8004"/>
                </a:lnTo>
                <a:lnTo>
                  <a:pt x="19060" y="8020"/>
                </a:lnTo>
                <a:lnTo>
                  <a:pt x="19075" y="8020"/>
                </a:lnTo>
                <a:lnTo>
                  <a:pt x="19089" y="8004"/>
                </a:lnTo>
                <a:lnTo>
                  <a:pt x="19230" y="7800"/>
                </a:lnTo>
                <a:lnTo>
                  <a:pt x="19286" y="7706"/>
                </a:lnTo>
                <a:lnTo>
                  <a:pt x="19357" y="7612"/>
                </a:lnTo>
                <a:lnTo>
                  <a:pt x="19371" y="7565"/>
                </a:lnTo>
                <a:lnTo>
                  <a:pt x="19427" y="7456"/>
                </a:lnTo>
                <a:lnTo>
                  <a:pt x="19441" y="7425"/>
                </a:lnTo>
                <a:lnTo>
                  <a:pt x="19470" y="7362"/>
                </a:lnTo>
                <a:lnTo>
                  <a:pt x="19512" y="7331"/>
                </a:lnTo>
                <a:lnTo>
                  <a:pt x="19554" y="7315"/>
                </a:lnTo>
                <a:lnTo>
                  <a:pt x="19582" y="7268"/>
                </a:lnTo>
                <a:lnTo>
                  <a:pt x="19597" y="7221"/>
                </a:lnTo>
                <a:lnTo>
                  <a:pt x="19597" y="7190"/>
                </a:lnTo>
                <a:lnTo>
                  <a:pt x="19611" y="7143"/>
                </a:lnTo>
                <a:lnTo>
                  <a:pt x="19639" y="7096"/>
                </a:lnTo>
                <a:lnTo>
                  <a:pt x="19667" y="7049"/>
                </a:lnTo>
                <a:lnTo>
                  <a:pt x="19681" y="7002"/>
                </a:lnTo>
                <a:lnTo>
                  <a:pt x="19724" y="6814"/>
                </a:lnTo>
                <a:lnTo>
                  <a:pt x="19738" y="6704"/>
                </a:lnTo>
                <a:lnTo>
                  <a:pt x="19724" y="6688"/>
                </a:lnTo>
                <a:lnTo>
                  <a:pt x="19681" y="6673"/>
                </a:lnTo>
                <a:lnTo>
                  <a:pt x="19653" y="6673"/>
                </a:lnTo>
                <a:lnTo>
                  <a:pt x="19639" y="6673"/>
                </a:lnTo>
                <a:lnTo>
                  <a:pt x="19625" y="6657"/>
                </a:lnTo>
                <a:lnTo>
                  <a:pt x="19625" y="6641"/>
                </a:lnTo>
                <a:lnTo>
                  <a:pt x="19625" y="6610"/>
                </a:lnTo>
                <a:lnTo>
                  <a:pt x="19724" y="6344"/>
                </a:lnTo>
                <a:lnTo>
                  <a:pt x="19738" y="6297"/>
                </a:lnTo>
                <a:lnTo>
                  <a:pt x="19780" y="6250"/>
                </a:lnTo>
                <a:lnTo>
                  <a:pt x="19865" y="6187"/>
                </a:lnTo>
                <a:lnTo>
                  <a:pt x="19893" y="6156"/>
                </a:lnTo>
                <a:lnTo>
                  <a:pt x="19978" y="6140"/>
                </a:lnTo>
                <a:lnTo>
                  <a:pt x="20020" y="6140"/>
                </a:lnTo>
                <a:lnTo>
                  <a:pt x="20048" y="6171"/>
                </a:lnTo>
                <a:lnTo>
                  <a:pt x="20062" y="6187"/>
                </a:lnTo>
                <a:lnTo>
                  <a:pt x="20090" y="6187"/>
                </a:lnTo>
                <a:lnTo>
                  <a:pt x="20133" y="6171"/>
                </a:lnTo>
                <a:lnTo>
                  <a:pt x="20246" y="6030"/>
                </a:lnTo>
                <a:lnTo>
                  <a:pt x="20274" y="6015"/>
                </a:lnTo>
                <a:lnTo>
                  <a:pt x="20288" y="6015"/>
                </a:lnTo>
                <a:lnTo>
                  <a:pt x="20316" y="6015"/>
                </a:lnTo>
                <a:lnTo>
                  <a:pt x="20330" y="6030"/>
                </a:lnTo>
                <a:lnTo>
                  <a:pt x="20457" y="6171"/>
                </a:lnTo>
                <a:lnTo>
                  <a:pt x="20471" y="6187"/>
                </a:lnTo>
                <a:lnTo>
                  <a:pt x="20500" y="6187"/>
                </a:lnTo>
                <a:lnTo>
                  <a:pt x="20514" y="6171"/>
                </a:lnTo>
                <a:lnTo>
                  <a:pt x="20514" y="6156"/>
                </a:lnTo>
                <a:lnTo>
                  <a:pt x="20556" y="6046"/>
                </a:lnTo>
                <a:lnTo>
                  <a:pt x="20584" y="5999"/>
                </a:lnTo>
                <a:lnTo>
                  <a:pt x="20627" y="5983"/>
                </a:lnTo>
                <a:lnTo>
                  <a:pt x="20655" y="5983"/>
                </a:lnTo>
                <a:lnTo>
                  <a:pt x="20697" y="5968"/>
                </a:lnTo>
                <a:lnTo>
                  <a:pt x="20739" y="5936"/>
                </a:lnTo>
                <a:lnTo>
                  <a:pt x="20880" y="5733"/>
                </a:lnTo>
                <a:lnTo>
                  <a:pt x="20923" y="5686"/>
                </a:lnTo>
                <a:lnTo>
                  <a:pt x="20965" y="5655"/>
                </a:lnTo>
                <a:lnTo>
                  <a:pt x="21134" y="5545"/>
                </a:lnTo>
                <a:lnTo>
                  <a:pt x="21191" y="5529"/>
                </a:lnTo>
                <a:lnTo>
                  <a:pt x="21247" y="5529"/>
                </a:lnTo>
                <a:lnTo>
                  <a:pt x="21275" y="5529"/>
                </a:lnTo>
                <a:lnTo>
                  <a:pt x="21332" y="5529"/>
                </a:lnTo>
                <a:lnTo>
                  <a:pt x="21374" y="5545"/>
                </a:lnTo>
                <a:lnTo>
                  <a:pt x="21417" y="5576"/>
                </a:lnTo>
                <a:lnTo>
                  <a:pt x="21459" y="5576"/>
                </a:lnTo>
                <a:lnTo>
                  <a:pt x="21473" y="5561"/>
                </a:lnTo>
                <a:lnTo>
                  <a:pt x="21473" y="5467"/>
                </a:lnTo>
                <a:lnTo>
                  <a:pt x="21473" y="5435"/>
                </a:lnTo>
                <a:lnTo>
                  <a:pt x="21445" y="5310"/>
                </a:lnTo>
                <a:lnTo>
                  <a:pt x="21417" y="5200"/>
                </a:lnTo>
                <a:lnTo>
                  <a:pt x="21388" y="5138"/>
                </a:lnTo>
                <a:lnTo>
                  <a:pt x="21360" y="5091"/>
                </a:lnTo>
                <a:lnTo>
                  <a:pt x="21304" y="5028"/>
                </a:lnTo>
                <a:lnTo>
                  <a:pt x="21290" y="5012"/>
                </a:lnTo>
                <a:lnTo>
                  <a:pt x="21290" y="4997"/>
                </a:lnTo>
                <a:lnTo>
                  <a:pt x="21290" y="4965"/>
                </a:lnTo>
                <a:lnTo>
                  <a:pt x="21318" y="4965"/>
                </a:lnTo>
                <a:lnTo>
                  <a:pt x="21346" y="4934"/>
                </a:lnTo>
                <a:lnTo>
                  <a:pt x="21445" y="4887"/>
                </a:lnTo>
                <a:lnTo>
                  <a:pt x="21487" y="4856"/>
                </a:lnTo>
                <a:close/>
                <a:moveTo>
                  <a:pt x="2963" y="7284"/>
                </a:moveTo>
                <a:lnTo>
                  <a:pt x="2963" y="7284"/>
                </a:lnTo>
                <a:lnTo>
                  <a:pt x="2920" y="7237"/>
                </a:lnTo>
                <a:lnTo>
                  <a:pt x="2892" y="7205"/>
                </a:lnTo>
                <a:lnTo>
                  <a:pt x="2920" y="7237"/>
                </a:lnTo>
                <a:lnTo>
                  <a:pt x="2963" y="7284"/>
                </a:lnTo>
                <a:close/>
                <a:moveTo>
                  <a:pt x="6617" y="9743"/>
                </a:moveTo>
                <a:lnTo>
                  <a:pt x="6617" y="9743"/>
                </a:lnTo>
                <a:lnTo>
                  <a:pt x="6589" y="9696"/>
                </a:lnTo>
                <a:lnTo>
                  <a:pt x="6546" y="9680"/>
                </a:lnTo>
                <a:lnTo>
                  <a:pt x="6518" y="9664"/>
                </a:lnTo>
                <a:lnTo>
                  <a:pt x="6448" y="9664"/>
                </a:lnTo>
                <a:lnTo>
                  <a:pt x="6363" y="9696"/>
                </a:lnTo>
                <a:lnTo>
                  <a:pt x="6321" y="9711"/>
                </a:lnTo>
                <a:lnTo>
                  <a:pt x="6278" y="9727"/>
                </a:lnTo>
                <a:lnTo>
                  <a:pt x="6222" y="9743"/>
                </a:lnTo>
                <a:lnTo>
                  <a:pt x="6194" y="9743"/>
                </a:lnTo>
                <a:lnTo>
                  <a:pt x="6095" y="9743"/>
                </a:lnTo>
                <a:lnTo>
                  <a:pt x="6010" y="9711"/>
                </a:lnTo>
                <a:lnTo>
                  <a:pt x="5982" y="9696"/>
                </a:lnTo>
                <a:lnTo>
                  <a:pt x="5897" y="9664"/>
                </a:lnTo>
                <a:lnTo>
                  <a:pt x="5799" y="9664"/>
                </a:lnTo>
                <a:lnTo>
                  <a:pt x="5643" y="9664"/>
                </a:lnTo>
                <a:lnTo>
                  <a:pt x="5545" y="9664"/>
                </a:lnTo>
                <a:lnTo>
                  <a:pt x="5460" y="9664"/>
                </a:lnTo>
                <a:lnTo>
                  <a:pt x="5432" y="9664"/>
                </a:lnTo>
                <a:lnTo>
                  <a:pt x="5389" y="9680"/>
                </a:lnTo>
                <a:lnTo>
                  <a:pt x="5347" y="9696"/>
                </a:lnTo>
                <a:lnTo>
                  <a:pt x="5262" y="9774"/>
                </a:lnTo>
                <a:lnTo>
                  <a:pt x="5220" y="9790"/>
                </a:lnTo>
                <a:lnTo>
                  <a:pt x="5178" y="9790"/>
                </a:lnTo>
                <a:lnTo>
                  <a:pt x="5135" y="9774"/>
                </a:lnTo>
                <a:lnTo>
                  <a:pt x="5093" y="9743"/>
                </a:lnTo>
                <a:lnTo>
                  <a:pt x="5051" y="9711"/>
                </a:lnTo>
                <a:lnTo>
                  <a:pt x="4952" y="9680"/>
                </a:lnTo>
                <a:lnTo>
                  <a:pt x="4910" y="9649"/>
                </a:lnTo>
                <a:lnTo>
                  <a:pt x="4896" y="9602"/>
                </a:lnTo>
                <a:lnTo>
                  <a:pt x="4896" y="9570"/>
                </a:lnTo>
                <a:lnTo>
                  <a:pt x="4910" y="9508"/>
                </a:lnTo>
                <a:lnTo>
                  <a:pt x="4938" y="9461"/>
                </a:lnTo>
                <a:lnTo>
                  <a:pt x="4994" y="9398"/>
                </a:lnTo>
                <a:lnTo>
                  <a:pt x="5037" y="9351"/>
                </a:lnTo>
                <a:lnTo>
                  <a:pt x="5037" y="9288"/>
                </a:lnTo>
                <a:lnTo>
                  <a:pt x="5037" y="9179"/>
                </a:lnTo>
                <a:lnTo>
                  <a:pt x="5037" y="9132"/>
                </a:lnTo>
                <a:lnTo>
                  <a:pt x="5065" y="9085"/>
                </a:lnTo>
                <a:lnTo>
                  <a:pt x="5107" y="9054"/>
                </a:lnTo>
                <a:lnTo>
                  <a:pt x="5135" y="9007"/>
                </a:lnTo>
                <a:lnTo>
                  <a:pt x="5220" y="8944"/>
                </a:lnTo>
                <a:lnTo>
                  <a:pt x="5262" y="8928"/>
                </a:lnTo>
                <a:lnTo>
                  <a:pt x="5319" y="8897"/>
                </a:lnTo>
                <a:lnTo>
                  <a:pt x="5361" y="8897"/>
                </a:lnTo>
                <a:lnTo>
                  <a:pt x="5389" y="8897"/>
                </a:lnTo>
                <a:lnTo>
                  <a:pt x="5446" y="8913"/>
                </a:lnTo>
                <a:lnTo>
                  <a:pt x="5488" y="8928"/>
                </a:lnTo>
                <a:lnTo>
                  <a:pt x="5502" y="8975"/>
                </a:lnTo>
                <a:lnTo>
                  <a:pt x="5488" y="9007"/>
                </a:lnTo>
                <a:lnTo>
                  <a:pt x="5474" y="9022"/>
                </a:lnTo>
                <a:lnTo>
                  <a:pt x="5474" y="9054"/>
                </a:lnTo>
                <a:lnTo>
                  <a:pt x="5488" y="9085"/>
                </a:lnTo>
                <a:lnTo>
                  <a:pt x="5545" y="9163"/>
                </a:lnTo>
                <a:lnTo>
                  <a:pt x="5587" y="9179"/>
                </a:lnTo>
                <a:lnTo>
                  <a:pt x="5643" y="9179"/>
                </a:lnTo>
                <a:lnTo>
                  <a:pt x="5813" y="9069"/>
                </a:lnTo>
                <a:lnTo>
                  <a:pt x="5869" y="9054"/>
                </a:lnTo>
                <a:lnTo>
                  <a:pt x="5911" y="9069"/>
                </a:lnTo>
                <a:lnTo>
                  <a:pt x="6081" y="9116"/>
                </a:lnTo>
                <a:lnTo>
                  <a:pt x="6137" y="9132"/>
                </a:lnTo>
                <a:lnTo>
                  <a:pt x="6165" y="9179"/>
                </a:lnTo>
                <a:lnTo>
                  <a:pt x="6250" y="9304"/>
                </a:lnTo>
                <a:lnTo>
                  <a:pt x="6264" y="9351"/>
                </a:lnTo>
                <a:lnTo>
                  <a:pt x="6278" y="9398"/>
                </a:lnTo>
                <a:lnTo>
                  <a:pt x="6292" y="9429"/>
                </a:lnTo>
                <a:lnTo>
                  <a:pt x="6306" y="9476"/>
                </a:lnTo>
                <a:lnTo>
                  <a:pt x="6349" y="9492"/>
                </a:lnTo>
                <a:lnTo>
                  <a:pt x="6405" y="9508"/>
                </a:lnTo>
                <a:lnTo>
                  <a:pt x="6433" y="9508"/>
                </a:lnTo>
                <a:lnTo>
                  <a:pt x="6476" y="9523"/>
                </a:lnTo>
                <a:lnTo>
                  <a:pt x="6518" y="9539"/>
                </a:lnTo>
                <a:lnTo>
                  <a:pt x="6575" y="9649"/>
                </a:lnTo>
                <a:lnTo>
                  <a:pt x="6603" y="9680"/>
                </a:lnTo>
                <a:lnTo>
                  <a:pt x="6617" y="9743"/>
                </a:lnTo>
                <a:close/>
                <a:moveTo>
                  <a:pt x="7717" y="9054"/>
                </a:moveTo>
                <a:lnTo>
                  <a:pt x="7717" y="9054"/>
                </a:lnTo>
                <a:lnTo>
                  <a:pt x="7604" y="9054"/>
                </a:lnTo>
                <a:lnTo>
                  <a:pt x="7576" y="9054"/>
                </a:lnTo>
                <a:lnTo>
                  <a:pt x="7534" y="9054"/>
                </a:lnTo>
                <a:lnTo>
                  <a:pt x="7492" y="9085"/>
                </a:lnTo>
                <a:lnTo>
                  <a:pt x="7463" y="9132"/>
                </a:lnTo>
                <a:lnTo>
                  <a:pt x="7463" y="9179"/>
                </a:lnTo>
                <a:lnTo>
                  <a:pt x="7506" y="9367"/>
                </a:lnTo>
                <a:lnTo>
                  <a:pt x="7534" y="9429"/>
                </a:lnTo>
                <a:lnTo>
                  <a:pt x="7562" y="9476"/>
                </a:lnTo>
                <a:lnTo>
                  <a:pt x="7619" y="9539"/>
                </a:lnTo>
                <a:lnTo>
                  <a:pt x="7647" y="9586"/>
                </a:lnTo>
                <a:lnTo>
                  <a:pt x="7661" y="9649"/>
                </a:lnTo>
                <a:lnTo>
                  <a:pt x="7661" y="9837"/>
                </a:lnTo>
                <a:lnTo>
                  <a:pt x="7661" y="9899"/>
                </a:lnTo>
                <a:lnTo>
                  <a:pt x="7619" y="9915"/>
                </a:lnTo>
                <a:lnTo>
                  <a:pt x="7195" y="10009"/>
                </a:lnTo>
                <a:lnTo>
                  <a:pt x="7153" y="10009"/>
                </a:lnTo>
                <a:lnTo>
                  <a:pt x="7125" y="9993"/>
                </a:lnTo>
                <a:lnTo>
                  <a:pt x="7097" y="9978"/>
                </a:lnTo>
                <a:lnTo>
                  <a:pt x="7068" y="10009"/>
                </a:lnTo>
                <a:lnTo>
                  <a:pt x="7040" y="10025"/>
                </a:lnTo>
                <a:lnTo>
                  <a:pt x="6984" y="10040"/>
                </a:lnTo>
                <a:lnTo>
                  <a:pt x="6927" y="10056"/>
                </a:lnTo>
                <a:lnTo>
                  <a:pt x="6885" y="10056"/>
                </a:lnTo>
                <a:lnTo>
                  <a:pt x="6857" y="10056"/>
                </a:lnTo>
                <a:lnTo>
                  <a:pt x="6786" y="10009"/>
                </a:lnTo>
                <a:lnTo>
                  <a:pt x="6758" y="9962"/>
                </a:lnTo>
                <a:lnTo>
                  <a:pt x="6730" y="9931"/>
                </a:lnTo>
                <a:lnTo>
                  <a:pt x="6730" y="9915"/>
                </a:lnTo>
                <a:lnTo>
                  <a:pt x="6730" y="9899"/>
                </a:lnTo>
                <a:lnTo>
                  <a:pt x="6772" y="9899"/>
                </a:lnTo>
                <a:lnTo>
                  <a:pt x="6828" y="9884"/>
                </a:lnTo>
                <a:lnTo>
                  <a:pt x="6885" y="9868"/>
                </a:lnTo>
                <a:lnTo>
                  <a:pt x="6913" y="9837"/>
                </a:lnTo>
                <a:lnTo>
                  <a:pt x="6955" y="9837"/>
                </a:lnTo>
                <a:lnTo>
                  <a:pt x="6998" y="9852"/>
                </a:lnTo>
                <a:lnTo>
                  <a:pt x="7026" y="9899"/>
                </a:lnTo>
                <a:lnTo>
                  <a:pt x="7040" y="9931"/>
                </a:lnTo>
                <a:lnTo>
                  <a:pt x="7040" y="9946"/>
                </a:lnTo>
                <a:lnTo>
                  <a:pt x="7068" y="9915"/>
                </a:lnTo>
                <a:lnTo>
                  <a:pt x="7082" y="9868"/>
                </a:lnTo>
                <a:lnTo>
                  <a:pt x="7139" y="9774"/>
                </a:lnTo>
                <a:lnTo>
                  <a:pt x="7209" y="9711"/>
                </a:lnTo>
                <a:lnTo>
                  <a:pt x="7224" y="9664"/>
                </a:lnTo>
                <a:lnTo>
                  <a:pt x="7224" y="9602"/>
                </a:lnTo>
                <a:lnTo>
                  <a:pt x="7125" y="9414"/>
                </a:lnTo>
                <a:lnTo>
                  <a:pt x="7068" y="9304"/>
                </a:lnTo>
                <a:lnTo>
                  <a:pt x="6871" y="9022"/>
                </a:lnTo>
                <a:lnTo>
                  <a:pt x="6843" y="8975"/>
                </a:lnTo>
                <a:lnTo>
                  <a:pt x="6857" y="8913"/>
                </a:lnTo>
                <a:lnTo>
                  <a:pt x="6941" y="8787"/>
                </a:lnTo>
                <a:lnTo>
                  <a:pt x="6970" y="8756"/>
                </a:lnTo>
                <a:lnTo>
                  <a:pt x="7012" y="8709"/>
                </a:lnTo>
                <a:lnTo>
                  <a:pt x="7054" y="8693"/>
                </a:lnTo>
                <a:lnTo>
                  <a:pt x="7097" y="8678"/>
                </a:lnTo>
                <a:lnTo>
                  <a:pt x="7139" y="8709"/>
                </a:lnTo>
                <a:lnTo>
                  <a:pt x="7181" y="8725"/>
                </a:lnTo>
                <a:lnTo>
                  <a:pt x="7238" y="8740"/>
                </a:lnTo>
                <a:lnTo>
                  <a:pt x="7393" y="8740"/>
                </a:lnTo>
                <a:lnTo>
                  <a:pt x="7506" y="8740"/>
                </a:lnTo>
                <a:lnTo>
                  <a:pt x="7604" y="8740"/>
                </a:lnTo>
                <a:lnTo>
                  <a:pt x="7647" y="8756"/>
                </a:lnTo>
                <a:lnTo>
                  <a:pt x="7689" y="8787"/>
                </a:lnTo>
                <a:lnTo>
                  <a:pt x="7830" y="8991"/>
                </a:lnTo>
                <a:lnTo>
                  <a:pt x="7844" y="9022"/>
                </a:lnTo>
                <a:lnTo>
                  <a:pt x="7844" y="9038"/>
                </a:lnTo>
                <a:lnTo>
                  <a:pt x="7830" y="9038"/>
                </a:lnTo>
                <a:lnTo>
                  <a:pt x="7816" y="9054"/>
                </a:lnTo>
                <a:lnTo>
                  <a:pt x="7717" y="9054"/>
                </a:lnTo>
                <a:close/>
                <a:moveTo>
                  <a:pt x="7746" y="2741"/>
                </a:moveTo>
                <a:lnTo>
                  <a:pt x="7746" y="2741"/>
                </a:lnTo>
                <a:lnTo>
                  <a:pt x="7774" y="2772"/>
                </a:lnTo>
                <a:lnTo>
                  <a:pt x="7802" y="2804"/>
                </a:lnTo>
                <a:lnTo>
                  <a:pt x="7816" y="2835"/>
                </a:lnTo>
                <a:lnTo>
                  <a:pt x="7844" y="2866"/>
                </a:lnTo>
                <a:lnTo>
                  <a:pt x="7887" y="2882"/>
                </a:lnTo>
                <a:lnTo>
                  <a:pt x="7929" y="2913"/>
                </a:lnTo>
                <a:lnTo>
                  <a:pt x="7985" y="2913"/>
                </a:lnTo>
                <a:lnTo>
                  <a:pt x="8155" y="2913"/>
                </a:lnTo>
                <a:lnTo>
                  <a:pt x="8169" y="2913"/>
                </a:lnTo>
                <a:lnTo>
                  <a:pt x="8183" y="2898"/>
                </a:lnTo>
                <a:lnTo>
                  <a:pt x="8183" y="2882"/>
                </a:lnTo>
                <a:lnTo>
                  <a:pt x="8169" y="2866"/>
                </a:lnTo>
                <a:lnTo>
                  <a:pt x="8112" y="2804"/>
                </a:lnTo>
                <a:lnTo>
                  <a:pt x="8084" y="2757"/>
                </a:lnTo>
                <a:lnTo>
                  <a:pt x="8056" y="2710"/>
                </a:lnTo>
                <a:lnTo>
                  <a:pt x="7957" y="2365"/>
                </a:lnTo>
                <a:lnTo>
                  <a:pt x="7943" y="2303"/>
                </a:lnTo>
                <a:lnTo>
                  <a:pt x="7957" y="2240"/>
                </a:lnTo>
                <a:lnTo>
                  <a:pt x="8042" y="2052"/>
                </a:lnTo>
                <a:lnTo>
                  <a:pt x="8098" y="1942"/>
                </a:lnTo>
                <a:lnTo>
                  <a:pt x="8324" y="1441"/>
                </a:lnTo>
                <a:lnTo>
                  <a:pt x="8352" y="1394"/>
                </a:lnTo>
                <a:lnTo>
                  <a:pt x="8395" y="1347"/>
                </a:lnTo>
                <a:lnTo>
                  <a:pt x="8578" y="1190"/>
                </a:lnTo>
                <a:lnTo>
                  <a:pt x="8648" y="1096"/>
                </a:lnTo>
                <a:lnTo>
                  <a:pt x="8733" y="971"/>
                </a:lnTo>
                <a:lnTo>
                  <a:pt x="8775" y="940"/>
                </a:lnTo>
                <a:lnTo>
                  <a:pt x="8818" y="908"/>
                </a:lnTo>
                <a:lnTo>
                  <a:pt x="8917" y="861"/>
                </a:lnTo>
                <a:lnTo>
                  <a:pt x="9015" y="815"/>
                </a:lnTo>
                <a:lnTo>
                  <a:pt x="9128" y="736"/>
                </a:lnTo>
                <a:lnTo>
                  <a:pt x="9213" y="658"/>
                </a:lnTo>
                <a:lnTo>
                  <a:pt x="9410" y="439"/>
                </a:lnTo>
                <a:lnTo>
                  <a:pt x="9439" y="392"/>
                </a:lnTo>
                <a:lnTo>
                  <a:pt x="9424" y="329"/>
                </a:lnTo>
                <a:lnTo>
                  <a:pt x="9410" y="298"/>
                </a:lnTo>
                <a:lnTo>
                  <a:pt x="9368" y="251"/>
                </a:lnTo>
                <a:lnTo>
                  <a:pt x="9326" y="235"/>
                </a:lnTo>
                <a:lnTo>
                  <a:pt x="9227" y="235"/>
                </a:lnTo>
                <a:lnTo>
                  <a:pt x="9185" y="251"/>
                </a:lnTo>
                <a:lnTo>
                  <a:pt x="9142" y="282"/>
                </a:lnTo>
                <a:lnTo>
                  <a:pt x="9072" y="345"/>
                </a:lnTo>
                <a:lnTo>
                  <a:pt x="9001" y="423"/>
                </a:lnTo>
                <a:lnTo>
                  <a:pt x="8959" y="454"/>
                </a:lnTo>
                <a:lnTo>
                  <a:pt x="8917" y="486"/>
                </a:lnTo>
                <a:lnTo>
                  <a:pt x="8818" y="517"/>
                </a:lnTo>
                <a:lnTo>
                  <a:pt x="8705" y="548"/>
                </a:lnTo>
                <a:lnTo>
                  <a:pt x="8606" y="548"/>
                </a:lnTo>
                <a:lnTo>
                  <a:pt x="8564" y="548"/>
                </a:lnTo>
                <a:lnTo>
                  <a:pt x="8521" y="580"/>
                </a:lnTo>
                <a:lnTo>
                  <a:pt x="8451" y="658"/>
                </a:lnTo>
                <a:lnTo>
                  <a:pt x="8380" y="736"/>
                </a:lnTo>
                <a:lnTo>
                  <a:pt x="8183" y="955"/>
                </a:lnTo>
                <a:lnTo>
                  <a:pt x="8084" y="1034"/>
                </a:lnTo>
                <a:lnTo>
                  <a:pt x="8056" y="1049"/>
                </a:lnTo>
                <a:lnTo>
                  <a:pt x="8014" y="1096"/>
                </a:lnTo>
                <a:lnTo>
                  <a:pt x="7999" y="1143"/>
                </a:lnTo>
                <a:lnTo>
                  <a:pt x="7999" y="1253"/>
                </a:lnTo>
                <a:lnTo>
                  <a:pt x="7985" y="1300"/>
                </a:lnTo>
                <a:lnTo>
                  <a:pt x="7957" y="1331"/>
                </a:lnTo>
                <a:lnTo>
                  <a:pt x="7915" y="1363"/>
                </a:lnTo>
                <a:lnTo>
                  <a:pt x="7873" y="1394"/>
                </a:lnTo>
                <a:lnTo>
                  <a:pt x="7830" y="1441"/>
                </a:lnTo>
                <a:lnTo>
                  <a:pt x="7760" y="1566"/>
                </a:lnTo>
                <a:lnTo>
                  <a:pt x="7731" y="1613"/>
                </a:lnTo>
                <a:lnTo>
                  <a:pt x="7731" y="1676"/>
                </a:lnTo>
                <a:lnTo>
                  <a:pt x="7731" y="1707"/>
                </a:lnTo>
                <a:lnTo>
                  <a:pt x="7717" y="1770"/>
                </a:lnTo>
                <a:lnTo>
                  <a:pt x="7703" y="1817"/>
                </a:lnTo>
                <a:lnTo>
                  <a:pt x="7689" y="1864"/>
                </a:lnTo>
                <a:lnTo>
                  <a:pt x="7633" y="1974"/>
                </a:lnTo>
                <a:lnTo>
                  <a:pt x="7619" y="2021"/>
                </a:lnTo>
                <a:lnTo>
                  <a:pt x="7590" y="2083"/>
                </a:lnTo>
                <a:lnTo>
                  <a:pt x="7590" y="2130"/>
                </a:lnTo>
                <a:lnTo>
                  <a:pt x="7590" y="2240"/>
                </a:lnTo>
                <a:lnTo>
                  <a:pt x="7576" y="2303"/>
                </a:lnTo>
                <a:lnTo>
                  <a:pt x="7562" y="2365"/>
                </a:lnTo>
                <a:lnTo>
                  <a:pt x="7548" y="2397"/>
                </a:lnTo>
                <a:lnTo>
                  <a:pt x="7534" y="2459"/>
                </a:lnTo>
                <a:lnTo>
                  <a:pt x="7534" y="2522"/>
                </a:lnTo>
                <a:lnTo>
                  <a:pt x="7576" y="2631"/>
                </a:lnTo>
                <a:lnTo>
                  <a:pt x="7604" y="2678"/>
                </a:lnTo>
                <a:lnTo>
                  <a:pt x="7647" y="2710"/>
                </a:lnTo>
                <a:lnTo>
                  <a:pt x="7746" y="2741"/>
                </a:lnTo>
                <a:close/>
                <a:moveTo>
                  <a:pt x="1044" y="7847"/>
                </a:moveTo>
                <a:lnTo>
                  <a:pt x="1044" y="7847"/>
                </a:lnTo>
                <a:lnTo>
                  <a:pt x="1143" y="7785"/>
                </a:lnTo>
                <a:lnTo>
                  <a:pt x="1185" y="7769"/>
                </a:lnTo>
                <a:lnTo>
                  <a:pt x="1213" y="7738"/>
                </a:lnTo>
                <a:lnTo>
                  <a:pt x="1227" y="7675"/>
                </a:lnTo>
                <a:lnTo>
                  <a:pt x="1227" y="7659"/>
                </a:lnTo>
                <a:lnTo>
                  <a:pt x="1227" y="7534"/>
                </a:lnTo>
                <a:lnTo>
                  <a:pt x="1227" y="7503"/>
                </a:lnTo>
                <a:lnTo>
                  <a:pt x="1242" y="7440"/>
                </a:lnTo>
                <a:lnTo>
                  <a:pt x="1270" y="7393"/>
                </a:lnTo>
                <a:lnTo>
                  <a:pt x="1284" y="7362"/>
                </a:lnTo>
                <a:lnTo>
                  <a:pt x="1270" y="7331"/>
                </a:lnTo>
                <a:lnTo>
                  <a:pt x="1242" y="7284"/>
                </a:lnTo>
                <a:lnTo>
                  <a:pt x="1227" y="7252"/>
                </a:lnTo>
                <a:lnTo>
                  <a:pt x="1213" y="7221"/>
                </a:lnTo>
                <a:lnTo>
                  <a:pt x="1199" y="7205"/>
                </a:lnTo>
                <a:lnTo>
                  <a:pt x="1157" y="7205"/>
                </a:lnTo>
                <a:lnTo>
                  <a:pt x="1129" y="7174"/>
                </a:lnTo>
                <a:lnTo>
                  <a:pt x="1115" y="7158"/>
                </a:lnTo>
                <a:lnTo>
                  <a:pt x="1086" y="7158"/>
                </a:lnTo>
                <a:lnTo>
                  <a:pt x="1044" y="7174"/>
                </a:lnTo>
                <a:lnTo>
                  <a:pt x="988" y="7237"/>
                </a:lnTo>
                <a:lnTo>
                  <a:pt x="959" y="7284"/>
                </a:lnTo>
                <a:lnTo>
                  <a:pt x="945" y="7331"/>
                </a:lnTo>
                <a:lnTo>
                  <a:pt x="931" y="7346"/>
                </a:lnTo>
                <a:lnTo>
                  <a:pt x="889" y="7362"/>
                </a:lnTo>
                <a:lnTo>
                  <a:pt x="875" y="7362"/>
                </a:lnTo>
                <a:lnTo>
                  <a:pt x="847" y="7362"/>
                </a:lnTo>
                <a:lnTo>
                  <a:pt x="832" y="7378"/>
                </a:lnTo>
                <a:lnTo>
                  <a:pt x="832" y="7393"/>
                </a:lnTo>
                <a:lnTo>
                  <a:pt x="832" y="7425"/>
                </a:lnTo>
                <a:lnTo>
                  <a:pt x="861" y="7456"/>
                </a:lnTo>
                <a:lnTo>
                  <a:pt x="861" y="7503"/>
                </a:lnTo>
                <a:lnTo>
                  <a:pt x="847" y="7518"/>
                </a:lnTo>
                <a:lnTo>
                  <a:pt x="832" y="7518"/>
                </a:lnTo>
                <a:lnTo>
                  <a:pt x="847" y="7550"/>
                </a:lnTo>
                <a:lnTo>
                  <a:pt x="875" y="7597"/>
                </a:lnTo>
                <a:lnTo>
                  <a:pt x="875" y="7628"/>
                </a:lnTo>
                <a:lnTo>
                  <a:pt x="875" y="7659"/>
                </a:lnTo>
                <a:lnTo>
                  <a:pt x="847" y="7706"/>
                </a:lnTo>
                <a:lnTo>
                  <a:pt x="818" y="7738"/>
                </a:lnTo>
                <a:lnTo>
                  <a:pt x="818" y="7785"/>
                </a:lnTo>
                <a:lnTo>
                  <a:pt x="818" y="7863"/>
                </a:lnTo>
                <a:lnTo>
                  <a:pt x="818" y="7894"/>
                </a:lnTo>
                <a:lnTo>
                  <a:pt x="847" y="7926"/>
                </a:lnTo>
                <a:lnTo>
                  <a:pt x="889" y="7957"/>
                </a:lnTo>
                <a:lnTo>
                  <a:pt x="931" y="7941"/>
                </a:lnTo>
                <a:lnTo>
                  <a:pt x="1044" y="7847"/>
                </a:lnTo>
                <a:close/>
                <a:moveTo>
                  <a:pt x="10624" y="14191"/>
                </a:moveTo>
                <a:lnTo>
                  <a:pt x="10624" y="14191"/>
                </a:lnTo>
                <a:lnTo>
                  <a:pt x="10624" y="14316"/>
                </a:lnTo>
                <a:lnTo>
                  <a:pt x="10624" y="14348"/>
                </a:lnTo>
                <a:lnTo>
                  <a:pt x="10638" y="14379"/>
                </a:lnTo>
                <a:lnTo>
                  <a:pt x="10652" y="14395"/>
                </a:lnTo>
                <a:lnTo>
                  <a:pt x="10666" y="14410"/>
                </a:lnTo>
                <a:lnTo>
                  <a:pt x="10680" y="14410"/>
                </a:lnTo>
                <a:lnTo>
                  <a:pt x="10708" y="14410"/>
                </a:lnTo>
                <a:lnTo>
                  <a:pt x="10751" y="14395"/>
                </a:lnTo>
                <a:lnTo>
                  <a:pt x="10793" y="14363"/>
                </a:lnTo>
                <a:lnTo>
                  <a:pt x="10807" y="14316"/>
                </a:lnTo>
                <a:lnTo>
                  <a:pt x="10807" y="14269"/>
                </a:lnTo>
                <a:lnTo>
                  <a:pt x="10793" y="14222"/>
                </a:lnTo>
                <a:lnTo>
                  <a:pt x="10680" y="14144"/>
                </a:lnTo>
                <a:lnTo>
                  <a:pt x="10652" y="14128"/>
                </a:lnTo>
                <a:lnTo>
                  <a:pt x="10638" y="14128"/>
                </a:lnTo>
                <a:lnTo>
                  <a:pt x="10638" y="14144"/>
                </a:lnTo>
                <a:lnTo>
                  <a:pt x="10624" y="14160"/>
                </a:lnTo>
                <a:lnTo>
                  <a:pt x="10624" y="14191"/>
                </a:lnTo>
                <a:close/>
                <a:moveTo>
                  <a:pt x="13474" y="15617"/>
                </a:moveTo>
                <a:lnTo>
                  <a:pt x="13474" y="15617"/>
                </a:lnTo>
                <a:lnTo>
                  <a:pt x="13431" y="15507"/>
                </a:lnTo>
                <a:lnTo>
                  <a:pt x="13347" y="15382"/>
                </a:lnTo>
                <a:lnTo>
                  <a:pt x="13290" y="15288"/>
                </a:lnTo>
                <a:lnTo>
                  <a:pt x="13205" y="15209"/>
                </a:lnTo>
                <a:lnTo>
                  <a:pt x="13022" y="14990"/>
                </a:lnTo>
                <a:lnTo>
                  <a:pt x="12923" y="14912"/>
                </a:lnTo>
                <a:lnTo>
                  <a:pt x="12881" y="14896"/>
                </a:lnTo>
                <a:lnTo>
                  <a:pt x="12782" y="14849"/>
                </a:lnTo>
                <a:lnTo>
                  <a:pt x="12754" y="14818"/>
                </a:lnTo>
                <a:lnTo>
                  <a:pt x="12698" y="14786"/>
                </a:lnTo>
                <a:lnTo>
                  <a:pt x="12669" y="14739"/>
                </a:lnTo>
                <a:lnTo>
                  <a:pt x="12585" y="14614"/>
                </a:lnTo>
                <a:lnTo>
                  <a:pt x="12556" y="14583"/>
                </a:lnTo>
                <a:lnTo>
                  <a:pt x="12500" y="14567"/>
                </a:lnTo>
                <a:lnTo>
                  <a:pt x="12472" y="14567"/>
                </a:lnTo>
                <a:lnTo>
                  <a:pt x="12458" y="14567"/>
                </a:lnTo>
                <a:lnTo>
                  <a:pt x="12444" y="14583"/>
                </a:lnTo>
                <a:lnTo>
                  <a:pt x="12430" y="14598"/>
                </a:lnTo>
                <a:lnTo>
                  <a:pt x="12430" y="14630"/>
                </a:lnTo>
                <a:lnTo>
                  <a:pt x="12472" y="14802"/>
                </a:lnTo>
                <a:lnTo>
                  <a:pt x="12500" y="14865"/>
                </a:lnTo>
                <a:lnTo>
                  <a:pt x="12528" y="14912"/>
                </a:lnTo>
                <a:lnTo>
                  <a:pt x="12585" y="14974"/>
                </a:lnTo>
                <a:lnTo>
                  <a:pt x="12669" y="15068"/>
                </a:lnTo>
                <a:lnTo>
                  <a:pt x="12726" y="15131"/>
                </a:lnTo>
                <a:lnTo>
                  <a:pt x="12796" y="15209"/>
                </a:lnTo>
                <a:lnTo>
                  <a:pt x="12867" y="15319"/>
                </a:lnTo>
                <a:lnTo>
                  <a:pt x="12952" y="15507"/>
                </a:lnTo>
                <a:lnTo>
                  <a:pt x="12980" y="15554"/>
                </a:lnTo>
                <a:lnTo>
                  <a:pt x="13022" y="15601"/>
                </a:lnTo>
                <a:lnTo>
                  <a:pt x="13135" y="15679"/>
                </a:lnTo>
                <a:lnTo>
                  <a:pt x="13234" y="15758"/>
                </a:lnTo>
                <a:lnTo>
                  <a:pt x="13347" y="15836"/>
                </a:lnTo>
                <a:lnTo>
                  <a:pt x="13389" y="15851"/>
                </a:lnTo>
                <a:lnTo>
                  <a:pt x="13445" y="15836"/>
                </a:lnTo>
                <a:lnTo>
                  <a:pt x="13474" y="15820"/>
                </a:lnTo>
                <a:lnTo>
                  <a:pt x="13516" y="15789"/>
                </a:lnTo>
                <a:lnTo>
                  <a:pt x="13516" y="15726"/>
                </a:lnTo>
                <a:lnTo>
                  <a:pt x="13474" y="15617"/>
                </a:lnTo>
                <a:close/>
                <a:moveTo>
                  <a:pt x="7082" y="16823"/>
                </a:moveTo>
                <a:lnTo>
                  <a:pt x="7082" y="16823"/>
                </a:lnTo>
                <a:lnTo>
                  <a:pt x="7040" y="16870"/>
                </a:lnTo>
                <a:lnTo>
                  <a:pt x="7012" y="16917"/>
                </a:lnTo>
                <a:lnTo>
                  <a:pt x="6927" y="17042"/>
                </a:lnTo>
                <a:lnTo>
                  <a:pt x="6899" y="17089"/>
                </a:lnTo>
                <a:lnTo>
                  <a:pt x="6843" y="17120"/>
                </a:lnTo>
                <a:lnTo>
                  <a:pt x="6814" y="17136"/>
                </a:lnTo>
                <a:lnTo>
                  <a:pt x="6730" y="17214"/>
                </a:lnTo>
                <a:lnTo>
                  <a:pt x="6701" y="17246"/>
                </a:lnTo>
                <a:lnTo>
                  <a:pt x="6701" y="17308"/>
                </a:lnTo>
                <a:lnTo>
                  <a:pt x="6744" y="17496"/>
                </a:lnTo>
                <a:lnTo>
                  <a:pt x="6758" y="17559"/>
                </a:lnTo>
                <a:lnTo>
                  <a:pt x="6744" y="17606"/>
                </a:lnTo>
                <a:lnTo>
                  <a:pt x="6716" y="17731"/>
                </a:lnTo>
                <a:lnTo>
                  <a:pt x="6673" y="17841"/>
                </a:lnTo>
                <a:lnTo>
                  <a:pt x="6645" y="17888"/>
                </a:lnTo>
                <a:lnTo>
                  <a:pt x="6631" y="17935"/>
                </a:lnTo>
                <a:lnTo>
                  <a:pt x="6617" y="17997"/>
                </a:lnTo>
                <a:lnTo>
                  <a:pt x="6617" y="18029"/>
                </a:lnTo>
                <a:lnTo>
                  <a:pt x="6617" y="18154"/>
                </a:lnTo>
                <a:lnTo>
                  <a:pt x="6617" y="18185"/>
                </a:lnTo>
                <a:lnTo>
                  <a:pt x="6631" y="18232"/>
                </a:lnTo>
                <a:lnTo>
                  <a:pt x="6659" y="18295"/>
                </a:lnTo>
                <a:lnTo>
                  <a:pt x="6716" y="18358"/>
                </a:lnTo>
                <a:lnTo>
                  <a:pt x="6758" y="18373"/>
                </a:lnTo>
                <a:lnTo>
                  <a:pt x="6814" y="18373"/>
                </a:lnTo>
                <a:lnTo>
                  <a:pt x="6843" y="18342"/>
                </a:lnTo>
                <a:lnTo>
                  <a:pt x="6899" y="18326"/>
                </a:lnTo>
                <a:lnTo>
                  <a:pt x="6955" y="18326"/>
                </a:lnTo>
                <a:lnTo>
                  <a:pt x="6984" y="18326"/>
                </a:lnTo>
                <a:lnTo>
                  <a:pt x="7026" y="18311"/>
                </a:lnTo>
                <a:lnTo>
                  <a:pt x="7054" y="18264"/>
                </a:lnTo>
                <a:lnTo>
                  <a:pt x="7294" y="17308"/>
                </a:lnTo>
                <a:lnTo>
                  <a:pt x="7308" y="17183"/>
                </a:lnTo>
                <a:lnTo>
                  <a:pt x="7308" y="17152"/>
                </a:lnTo>
                <a:lnTo>
                  <a:pt x="7308" y="17026"/>
                </a:lnTo>
                <a:lnTo>
                  <a:pt x="7308" y="16917"/>
                </a:lnTo>
                <a:lnTo>
                  <a:pt x="7308" y="16870"/>
                </a:lnTo>
                <a:lnTo>
                  <a:pt x="7294" y="16807"/>
                </a:lnTo>
                <a:lnTo>
                  <a:pt x="7266" y="16760"/>
                </a:lnTo>
                <a:lnTo>
                  <a:pt x="7252" y="16744"/>
                </a:lnTo>
                <a:lnTo>
                  <a:pt x="7238" y="16729"/>
                </a:lnTo>
                <a:lnTo>
                  <a:pt x="7224" y="16729"/>
                </a:lnTo>
                <a:lnTo>
                  <a:pt x="7195" y="16744"/>
                </a:lnTo>
                <a:lnTo>
                  <a:pt x="7082" y="16823"/>
                </a:lnTo>
                <a:close/>
                <a:moveTo>
                  <a:pt x="1298" y="7096"/>
                </a:moveTo>
                <a:lnTo>
                  <a:pt x="1298" y="7096"/>
                </a:lnTo>
                <a:lnTo>
                  <a:pt x="1312" y="7064"/>
                </a:lnTo>
                <a:lnTo>
                  <a:pt x="1326" y="7049"/>
                </a:lnTo>
                <a:lnTo>
                  <a:pt x="1354" y="7064"/>
                </a:lnTo>
                <a:lnTo>
                  <a:pt x="1369" y="7111"/>
                </a:lnTo>
                <a:lnTo>
                  <a:pt x="1369" y="7143"/>
                </a:lnTo>
                <a:lnTo>
                  <a:pt x="1369" y="7252"/>
                </a:lnTo>
                <a:lnTo>
                  <a:pt x="1369" y="7268"/>
                </a:lnTo>
                <a:lnTo>
                  <a:pt x="1397" y="7284"/>
                </a:lnTo>
                <a:lnTo>
                  <a:pt x="1467" y="7284"/>
                </a:lnTo>
                <a:lnTo>
                  <a:pt x="1495" y="7299"/>
                </a:lnTo>
                <a:lnTo>
                  <a:pt x="1538" y="7315"/>
                </a:lnTo>
                <a:lnTo>
                  <a:pt x="1566" y="7362"/>
                </a:lnTo>
                <a:lnTo>
                  <a:pt x="1566" y="7393"/>
                </a:lnTo>
                <a:lnTo>
                  <a:pt x="1566" y="7472"/>
                </a:lnTo>
                <a:lnTo>
                  <a:pt x="1552" y="7518"/>
                </a:lnTo>
                <a:lnTo>
                  <a:pt x="1524" y="7550"/>
                </a:lnTo>
                <a:lnTo>
                  <a:pt x="1481" y="7565"/>
                </a:lnTo>
                <a:lnTo>
                  <a:pt x="1397" y="7628"/>
                </a:lnTo>
                <a:lnTo>
                  <a:pt x="1383" y="7659"/>
                </a:lnTo>
                <a:lnTo>
                  <a:pt x="1397" y="7675"/>
                </a:lnTo>
                <a:lnTo>
                  <a:pt x="1425" y="7675"/>
                </a:lnTo>
                <a:lnTo>
                  <a:pt x="1439" y="7706"/>
                </a:lnTo>
                <a:lnTo>
                  <a:pt x="1425" y="7738"/>
                </a:lnTo>
                <a:lnTo>
                  <a:pt x="1397" y="7785"/>
                </a:lnTo>
                <a:lnTo>
                  <a:pt x="1369" y="7816"/>
                </a:lnTo>
                <a:lnTo>
                  <a:pt x="1369" y="7863"/>
                </a:lnTo>
                <a:lnTo>
                  <a:pt x="1369" y="7894"/>
                </a:lnTo>
                <a:lnTo>
                  <a:pt x="1397" y="7894"/>
                </a:lnTo>
                <a:lnTo>
                  <a:pt x="1467" y="7894"/>
                </a:lnTo>
                <a:lnTo>
                  <a:pt x="1481" y="7910"/>
                </a:lnTo>
                <a:lnTo>
                  <a:pt x="1481" y="7957"/>
                </a:lnTo>
                <a:lnTo>
                  <a:pt x="1453" y="7988"/>
                </a:lnTo>
                <a:lnTo>
                  <a:pt x="1425" y="8051"/>
                </a:lnTo>
                <a:lnTo>
                  <a:pt x="1383" y="8082"/>
                </a:lnTo>
                <a:lnTo>
                  <a:pt x="1340" y="8098"/>
                </a:lnTo>
                <a:lnTo>
                  <a:pt x="1312" y="8129"/>
                </a:lnTo>
                <a:lnTo>
                  <a:pt x="1298" y="8161"/>
                </a:lnTo>
                <a:lnTo>
                  <a:pt x="1312" y="8192"/>
                </a:lnTo>
                <a:lnTo>
                  <a:pt x="1326" y="8208"/>
                </a:lnTo>
                <a:lnTo>
                  <a:pt x="1354" y="8192"/>
                </a:lnTo>
                <a:lnTo>
                  <a:pt x="1369" y="8161"/>
                </a:lnTo>
                <a:lnTo>
                  <a:pt x="1369" y="8145"/>
                </a:lnTo>
                <a:lnTo>
                  <a:pt x="1397" y="8129"/>
                </a:lnTo>
                <a:lnTo>
                  <a:pt x="1467" y="8129"/>
                </a:lnTo>
                <a:lnTo>
                  <a:pt x="1495" y="8114"/>
                </a:lnTo>
                <a:lnTo>
                  <a:pt x="1538" y="8098"/>
                </a:lnTo>
                <a:lnTo>
                  <a:pt x="1566" y="8082"/>
                </a:lnTo>
                <a:lnTo>
                  <a:pt x="1608" y="8098"/>
                </a:lnTo>
                <a:lnTo>
                  <a:pt x="1637" y="8114"/>
                </a:lnTo>
                <a:lnTo>
                  <a:pt x="1679" y="8098"/>
                </a:lnTo>
                <a:lnTo>
                  <a:pt x="1721" y="8067"/>
                </a:lnTo>
                <a:lnTo>
                  <a:pt x="1764" y="8051"/>
                </a:lnTo>
                <a:lnTo>
                  <a:pt x="1792" y="8051"/>
                </a:lnTo>
                <a:lnTo>
                  <a:pt x="1848" y="8051"/>
                </a:lnTo>
                <a:lnTo>
                  <a:pt x="1891" y="8020"/>
                </a:lnTo>
                <a:lnTo>
                  <a:pt x="1933" y="8004"/>
                </a:lnTo>
                <a:lnTo>
                  <a:pt x="1975" y="7973"/>
                </a:lnTo>
                <a:lnTo>
                  <a:pt x="1989" y="7941"/>
                </a:lnTo>
                <a:lnTo>
                  <a:pt x="1989" y="7894"/>
                </a:lnTo>
                <a:lnTo>
                  <a:pt x="2018" y="7863"/>
                </a:lnTo>
                <a:lnTo>
                  <a:pt x="2046" y="7816"/>
                </a:lnTo>
                <a:lnTo>
                  <a:pt x="2046" y="7753"/>
                </a:lnTo>
                <a:lnTo>
                  <a:pt x="2046" y="7738"/>
                </a:lnTo>
                <a:lnTo>
                  <a:pt x="2046" y="7691"/>
                </a:lnTo>
                <a:lnTo>
                  <a:pt x="2018" y="7675"/>
                </a:lnTo>
                <a:lnTo>
                  <a:pt x="1947" y="7675"/>
                </a:lnTo>
                <a:lnTo>
                  <a:pt x="1919" y="7659"/>
                </a:lnTo>
                <a:lnTo>
                  <a:pt x="1919" y="7628"/>
                </a:lnTo>
                <a:lnTo>
                  <a:pt x="1919" y="7550"/>
                </a:lnTo>
                <a:lnTo>
                  <a:pt x="1891" y="7456"/>
                </a:lnTo>
                <a:lnTo>
                  <a:pt x="1876" y="7409"/>
                </a:lnTo>
                <a:lnTo>
                  <a:pt x="1806" y="7315"/>
                </a:lnTo>
                <a:lnTo>
                  <a:pt x="1778" y="7284"/>
                </a:lnTo>
                <a:lnTo>
                  <a:pt x="1764" y="7221"/>
                </a:lnTo>
                <a:lnTo>
                  <a:pt x="1721" y="7111"/>
                </a:lnTo>
                <a:lnTo>
                  <a:pt x="1707" y="7064"/>
                </a:lnTo>
                <a:lnTo>
                  <a:pt x="1679" y="7049"/>
                </a:lnTo>
                <a:lnTo>
                  <a:pt x="1637" y="7049"/>
                </a:lnTo>
                <a:lnTo>
                  <a:pt x="1608" y="7017"/>
                </a:lnTo>
                <a:lnTo>
                  <a:pt x="1594" y="6970"/>
                </a:lnTo>
                <a:lnTo>
                  <a:pt x="1594" y="6923"/>
                </a:lnTo>
                <a:lnTo>
                  <a:pt x="1608" y="6876"/>
                </a:lnTo>
                <a:lnTo>
                  <a:pt x="1637" y="6782"/>
                </a:lnTo>
                <a:lnTo>
                  <a:pt x="1651" y="6751"/>
                </a:lnTo>
                <a:lnTo>
                  <a:pt x="1679" y="6704"/>
                </a:lnTo>
                <a:lnTo>
                  <a:pt x="1679" y="6688"/>
                </a:lnTo>
                <a:lnTo>
                  <a:pt x="1679" y="6673"/>
                </a:lnTo>
                <a:lnTo>
                  <a:pt x="1665" y="6641"/>
                </a:lnTo>
                <a:lnTo>
                  <a:pt x="1622" y="6626"/>
                </a:lnTo>
                <a:lnTo>
                  <a:pt x="1580" y="6610"/>
                </a:lnTo>
                <a:lnTo>
                  <a:pt x="1538" y="6626"/>
                </a:lnTo>
                <a:lnTo>
                  <a:pt x="1495" y="6641"/>
                </a:lnTo>
                <a:lnTo>
                  <a:pt x="1467" y="6626"/>
                </a:lnTo>
                <a:lnTo>
                  <a:pt x="1453" y="6579"/>
                </a:lnTo>
                <a:lnTo>
                  <a:pt x="1453" y="6532"/>
                </a:lnTo>
                <a:lnTo>
                  <a:pt x="1481" y="6500"/>
                </a:lnTo>
                <a:lnTo>
                  <a:pt x="1481" y="6453"/>
                </a:lnTo>
                <a:lnTo>
                  <a:pt x="1481" y="6438"/>
                </a:lnTo>
                <a:lnTo>
                  <a:pt x="1467" y="6438"/>
                </a:lnTo>
                <a:lnTo>
                  <a:pt x="1397" y="6438"/>
                </a:lnTo>
                <a:lnTo>
                  <a:pt x="1369" y="6453"/>
                </a:lnTo>
                <a:lnTo>
                  <a:pt x="1340" y="6500"/>
                </a:lnTo>
                <a:lnTo>
                  <a:pt x="1326" y="6532"/>
                </a:lnTo>
                <a:lnTo>
                  <a:pt x="1256" y="6626"/>
                </a:lnTo>
                <a:lnTo>
                  <a:pt x="1242" y="6673"/>
                </a:lnTo>
                <a:lnTo>
                  <a:pt x="1227" y="6704"/>
                </a:lnTo>
                <a:lnTo>
                  <a:pt x="1227" y="6782"/>
                </a:lnTo>
                <a:lnTo>
                  <a:pt x="1227" y="6861"/>
                </a:lnTo>
                <a:lnTo>
                  <a:pt x="1227" y="6955"/>
                </a:lnTo>
                <a:lnTo>
                  <a:pt x="1227" y="6986"/>
                </a:lnTo>
                <a:lnTo>
                  <a:pt x="1242" y="7049"/>
                </a:lnTo>
                <a:lnTo>
                  <a:pt x="1256" y="7096"/>
                </a:lnTo>
                <a:lnTo>
                  <a:pt x="1284" y="7111"/>
                </a:lnTo>
                <a:lnTo>
                  <a:pt x="1298" y="7096"/>
                </a:lnTo>
                <a:close/>
                <a:moveTo>
                  <a:pt x="21247" y="20128"/>
                </a:moveTo>
                <a:lnTo>
                  <a:pt x="21247" y="20128"/>
                </a:lnTo>
                <a:lnTo>
                  <a:pt x="21191" y="20143"/>
                </a:lnTo>
                <a:lnTo>
                  <a:pt x="21134" y="20128"/>
                </a:lnTo>
                <a:lnTo>
                  <a:pt x="21106" y="20112"/>
                </a:lnTo>
                <a:lnTo>
                  <a:pt x="21064" y="20065"/>
                </a:lnTo>
                <a:lnTo>
                  <a:pt x="21022" y="20018"/>
                </a:lnTo>
                <a:lnTo>
                  <a:pt x="21007" y="19987"/>
                </a:lnTo>
                <a:lnTo>
                  <a:pt x="20993" y="19924"/>
                </a:lnTo>
                <a:lnTo>
                  <a:pt x="20979" y="19861"/>
                </a:lnTo>
                <a:lnTo>
                  <a:pt x="20979" y="19830"/>
                </a:lnTo>
                <a:lnTo>
                  <a:pt x="20965" y="19783"/>
                </a:lnTo>
                <a:lnTo>
                  <a:pt x="20937" y="19752"/>
                </a:lnTo>
                <a:lnTo>
                  <a:pt x="20895" y="19720"/>
                </a:lnTo>
                <a:lnTo>
                  <a:pt x="20866" y="19720"/>
                </a:lnTo>
                <a:lnTo>
                  <a:pt x="20866" y="19752"/>
                </a:lnTo>
                <a:lnTo>
                  <a:pt x="20951" y="19955"/>
                </a:lnTo>
                <a:lnTo>
                  <a:pt x="20979" y="20002"/>
                </a:lnTo>
                <a:lnTo>
                  <a:pt x="20979" y="20065"/>
                </a:lnTo>
                <a:lnTo>
                  <a:pt x="20979" y="20096"/>
                </a:lnTo>
                <a:lnTo>
                  <a:pt x="20979" y="20159"/>
                </a:lnTo>
                <a:lnTo>
                  <a:pt x="20951" y="20206"/>
                </a:lnTo>
                <a:lnTo>
                  <a:pt x="20880" y="20331"/>
                </a:lnTo>
                <a:lnTo>
                  <a:pt x="20866" y="20363"/>
                </a:lnTo>
                <a:lnTo>
                  <a:pt x="20866" y="20378"/>
                </a:lnTo>
                <a:lnTo>
                  <a:pt x="20880" y="20394"/>
                </a:lnTo>
                <a:lnTo>
                  <a:pt x="20895" y="20410"/>
                </a:lnTo>
                <a:lnTo>
                  <a:pt x="20937" y="20441"/>
                </a:lnTo>
                <a:lnTo>
                  <a:pt x="20965" y="20472"/>
                </a:lnTo>
                <a:lnTo>
                  <a:pt x="20979" y="20519"/>
                </a:lnTo>
                <a:lnTo>
                  <a:pt x="20979" y="20551"/>
                </a:lnTo>
                <a:lnTo>
                  <a:pt x="20993" y="20613"/>
                </a:lnTo>
                <a:lnTo>
                  <a:pt x="21022" y="20660"/>
                </a:lnTo>
                <a:lnTo>
                  <a:pt x="21036" y="20660"/>
                </a:lnTo>
                <a:lnTo>
                  <a:pt x="21050" y="20660"/>
                </a:lnTo>
                <a:lnTo>
                  <a:pt x="21092" y="20645"/>
                </a:lnTo>
                <a:lnTo>
                  <a:pt x="21149" y="20582"/>
                </a:lnTo>
                <a:lnTo>
                  <a:pt x="21177" y="20535"/>
                </a:lnTo>
                <a:lnTo>
                  <a:pt x="21191" y="20472"/>
                </a:lnTo>
                <a:lnTo>
                  <a:pt x="21191" y="20441"/>
                </a:lnTo>
                <a:lnTo>
                  <a:pt x="21205" y="20394"/>
                </a:lnTo>
                <a:lnTo>
                  <a:pt x="21219" y="20347"/>
                </a:lnTo>
                <a:lnTo>
                  <a:pt x="21290" y="20269"/>
                </a:lnTo>
                <a:lnTo>
                  <a:pt x="21360" y="20190"/>
                </a:lnTo>
                <a:lnTo>
                  <a:pt x="21374" y="20159"/>
                </a:lnTo>
                <a:lnTo>
                  <a:pt x="21360" y="20112"/>
                </a:lnTo>
                <a:lnTo>
                  <a:pt x="21332" y="20096"/>
                </a:lnTo>
                <a:lnTo>
                  <a:pt x="21275" y="20112"/>
                </a:lnTo>
                <a:lnTo>
                  <a:pt x="21247" y="20128"/>
                </a:lnTo>
                <a:close/>
                <a:moveTo>
                  <a:pt x="3457" y="10401"/>
                </a:moveTo>
                <a:lnTo>
                  <a:pt x="3457" y="10401"/>
                </a:lnTo>
                <a:lnTo>
                  <a:pt x="3485" y="10401"/>
                </a:lnTo>
                <a:lnTo>
                  <a:pt x="3499" y="10401"/>
                </a:lnTo>
                <a:lnTo>
                  <a:pt x="3513" y="10385"/>
                </a:lnTo>
                <a:lnTo>
                  <a:pt x="3513" y="10369"/>
                </a:lnTo>
                <a:lnTo>
                  <a:pt x="3513" y="10338"/>
                </a:lnTo>
                <a:lnTo>
                  <a:pt x="3513" y="10228"/>
                </a:lnTo>
                <a:lnTo>
                  <a:pt x="3499" y="10213"/>
                </a:lnTo>
                <a:lnTo>
                  <a:pt x="3457" y="10197"/>
                </a:lnTo>
                <a:lnTo>
                  <a:pt x="3428" y="10197"/>
                </a:lnTo>
                <a:lnTo>
                  <a:pt x="3315" y="10213"/>
                </a:lnTo>
                <a:lnTo>
                  <a:pt x="3217" y="10260"/>
                </a:lnTo>
                <a:lnTo>
                  <a:pt x="3203" y="10275"/>
                </a:lnTo>
                <a:lnTo>
                  <a:pt x="3217" y="10291"/>
                </a:lnTo>
                <a:lnTo>
                  <a:pt x="3315" y="10338"/>
                </a:lnTo>
                <a:lnTo>
                  <a:pt x="3428" y="10385"/>
                </a:lnTo>
                <a:lnTo>
                  <a:pt x="3457" y="10401"/>
                </a:lnTo>
                <a:close/>
                <a:moveTo>
                  <a:pt x="20739" y="20645"/>
                </a:moveTo>
                <a:lnTo>
                  <a:pt x="20739" y="20645"/>
                </a:lnTo>
                <a:lnTo>
                  <a:pt x="20725" y="20645"/>
                </a:lnTo>
                <a:lnTo>
                  <a:pt x="20711" y="20645"/>
                </a:lnTo>
                <a:lnTo>
                  <a:pt x="20683" y="20676"/>
                </a:lnTo>
                <a:lnTo>
                  <a:pt x="20655" y="20707"/>
                </a:lnTo>
                <a:lnTo>
                  <a:pt x="20612" y="20817"/>
                </a:lnTo>
                <a:lnTo>
                  <a:pt x="20598" y="20864"/>
                </a:lnTo>
                <a:lnTo>
                  <a:pt x="20528" y="20958"/>
                </a:lnTo>
                <a:lnTo>
                  <a:pt x="20500" y="20989"/>
                </a:lnTo>
                <a:lnTo>
                  <a:pt x="20443" y="21020"/>
                </a:lnTo>
                <a:lnTo>
                  <a:pt x="20344" y="21052"/>
                </a:lnTo>
                <a:lnTo>
                  <a:pt x="20302" y="21083"/>
                </a:lnTo>
                <a:lnTo>
                  <a:pt x="20260" y="21130"/>
                </a:lnTo>
                <a:lnTo>
                  <a:pt x="20246" y="21177"/>
                </a:lnTo>
                <a:lnTo>
                  <a:pt x="20203" y="21287"/>
                </a:lnTo>
                <a:lnTo>
                  <a:pt x="20175" y="21396"/>
                </a:lnTo>
                <a:lnTo>
                  <a:pt x="20161" y="21459"/>
                </a:lnTo>
                <a:lnTo>
                  <a:pt x="20189" y="21506"/>
                </a:lnTo>
                <a:lnTo>
                  <a:pt x="20274" y="21569"/>
                </a:lnTo>
                <a:lnTo>
                  <a:pt x="20316" y="21584"/>
                </a:lnTo>
                <a:lnTo>
                  <a:pt x="20358" y="21600"/>
                </a:lnTo>
                <a:lnTo>
                  <a:pt x="20415" y="21584"/>
                </a:lnTo>
                <a:lnTo>
                  <a:pt x="20443" y="21569"/>
                </a:lnTo>
                <a:lnTo>
                  <a:pt x="20485" y="21537"/>
                </a:lnTo>
                <a:lnTo>
                  <a:pt x="20514" y="21475"/>
                </a:lnTo>
                <a:lnTo>
                  <a:pt x="20556" y="21365"/>
                </a:lnTo>
                <a:lnTo>
                  <a:pt x="20570" y="21240"/>
                </a:lnTo>
                <a:lnTo>
                  <a:pt x="20570" y="21208"/>
                </a:lnTo>
                <a:lnTo>
                  <a:pt x="20584" y="21161"/>
                </a:lnTo>
                <a:lnTo>
                  <a:pt x="20612" y="21114"/>
                </a:lnTo>
                <a:lnTo>
                  <a:pt x="20669" y="21036"/>
                </a:lnTo>
                <a:lnTo>
                  <a:pt x="20739" y="20958"/>
                </a:lnTo>
                <a:lnTo>
                  <a:pt x="20824" y="20895"/>
                </a:lnTo>
                <a:lnTo>
                  <a:pt x="20866" y="20879"/>
                </a:lnTo>
                <a:lnTo>
                  <a:pt x="20895" y="20832"/>
                </a:lnTo>
                <a:lnTo>
                  <a:pt x="20909" y="20785"/>
                </a:lnTo>
                <a:lnTo>
                  <a:pt x="20909" y="20754"/>
                </a:lnTo>
                <a:lnTo>
                  <a:pt x="20909" y="20723"/>
                </a:lnTo>
                <a:lnTo>
                  <a:pt x="20895" y="20707"/>
                </a:lnTo>
                <a:lnTo>
                  <a:pt x="20880" y="20692"/>
                </a:lnTo>
                <a:lnTo>
                  <a:pt x="20852" y="20692"/>
                </a:lnTo>
                <a:lnTo>
                  <a:pt x="20838" y="20692"/>
                </a:lnTo>
                <a:lnTo>
                  <a:pt x="20782" y="20676"/>
                </a:lnTo>
                <a:lnTo>
                  <a:pt x="20739" y="20645"/>
                </a:lnTo>
                <a:close/>
                <a:moveTo>
                  <a:pt x="2864" y="9774"/>
                </a:moveTo>
                <a:lnTo>
                  <a:pt x="2864" y="9774"/>
                </a:lnTo>
                <a:lnTo>
                  <a:pt x="2836" y="9821"/>
                </a:lnTo>
                <a:lnTo>
                  <a:pt x="2822" y="9868"/>
                </a:lnTo>
                <a:lnTo>
                  <a:pt x="2822" y="9978"/>
                </a:lnTo>
                <a:lnTo>
                  <a:pt x="2822" y="10009"/>
                </a:lnTo>
                <a:lnTo>
                  <a:pt x="2836" y="10025"/>
                </a:lnTo>
                <a:lnTo>
                  <a:pt x="2850" y="10040"/>
                </a:lnTo>
                <a:lnTo>
                  <a:pt x="2878" y="10040"/>
                </a:lnTo>
                <a:lnTo>
                  <a:pt x="2906" y="10040"/>
                </a:lnTo>
                <a:lnTo>
                  <a:pt x="2935" y="10040"/>
                </a:lnTo>
                <a:lnTo>
                  <a:pt x="2949" y="10025"/>
                </a:lnTo>
                <a:lnTo>
                  <a:pt x="2963" y="10009"/>
                </a:lnTo>
                <a:lnTo>
                  <a:pt x="2963" y="9978"/>
                </a:lnTo>
                <a:lnTo>
                  <a:pt x="2963" y="9946"/>
                </a:lnTo>
                <a:lnTo>
                  <a:pt x="2949" y="9884"/>
                </a:lnTo>
                <a:lnTo>
                  <a:pt x="2935" y="9837"/>
                </a:lnTo>
                <a:lnTo>
                  <a:pt x="2920" y="9790"/>
                </a:lnTo>
                <a:lnTo>
                  <a:pt x="2906" y="9774"/>
                </a:lnTo>
                <a:lnTo>
                  <a:pt x="2892" y="9758"/>
                </a:lnTo>
                <a:lnTo>
                  <a:pt x="2878" y="9758"/>
                </a:lnTo>
                <a:lnTo>
                  <a:pt x="2864" y="9774"/>
                </a:lnTo>
                <a:close/>
                <a:moveTo>
                  <a:pt x="16126" y="11058"/>
                </a:moveTo>
                <a:lnTo>
                  <a:pt x="16126" y="11058"/>
                </a:lnTo>
                <a:lnTo>
                  <a:pt x="16154" y="11152"/>
                </a:lnTo>
                <a:lnTo>
                  <a:pt x="16154" y="11168"/>
                </a:lnTo>
                <a:lnTo>
                  <a:pt x="16168" y="11168"/>
                </a:lnTo>
                <a:lnTo>
                  <a:pt x="16196" y="11168"/>
                </a:lnTo>
                <a:lnTo>
                  <a:pt x="16239" y="11137"/>
                </a:lnTo>
                <a:lnTo>
                  <a:pt x="16267" y="11105"/>
                </a:lnTo>
                <a:lnTo>
                  <a:pt x="16281" y="11043"/>
                </a:lnTo>
                <a:lnTo>
                  <a:pt x="16281" y="11027"/>
                </a:lnTo>
                <a:lnTo>
                  <a:pt x="16281" y="10917"/>
                </a:lnTo>
                <a:lnTo>
                  <a:pt x="16281" y="10902"/>
                </a:lnTo>
                <a:lnTo>
                  <a:pt x="16267" y="10902"/>
                </a:lnTo>
                <a:lnTo>
                  <a:pt x="16239" y="10902"/>
                </a:lnTo>
                <a:lnTo>
                  <a:pt x="16140" y="10933"/>
                </a:lnTo>
                <a:lnTo>
                  <a:pt x="16112" y="10949"/>
                </a:lnTo>
                <a:lnTo>
                  <a:pt x="16112" y="10964"/>
                </a:lnTo>
                <a:lnTo>
                  <a:pt x="16098" y="10996"/>
                </a:lnTo>
                <a:lnTo>
                  <a:pt x="16112" y="11011"/>
                </a:lnTo>
                <a:lnTo>
                  <a:pt x="16126" y="11058"/>
                </a:lnTo>
                <a:close/>
                <a:moveTo>
                  <a:pt x="2920" y="9476"/>
                </a:moveTo>
                <a:lnTo>
                  <a:pt x="2920" y="9476"/>
                </a:lnTo>
                <a:lnTo>
                  <a:pt x="2906" y="9461"/>
                </a:lnTo>
                <a:lnTo>
                  <a:pt x="2892" y="9445"/>
                </a:lnTo>
                <a:lnTo>
                  <a:pt x="2864" y="9445"/>
                </a:lnTo>
                <a:lnTo>
                  <a:pt x="2850" y="9461"/>
                </a:lnTo>
                <a:lnTo>
                  <a:pt x="2808" y="9476"/>
                </a:lnTo>
                <a:lnTo>
                  <a:pt x="2793" y="9492"/>
                </a:lnTo>
                <a:lnTo>
                  <a:pt x="2779" y="9508"/>
                </a:lnTo>
                <a:lnTo>
                  <a:pt x="2779" y="9523"/>
                </a:lnTo>
                <a:lnTo>
                  <a:pt x="2793" y="9555"/>
                </a:lnTo>
                <a:lnTo>
                  <a:pt x="2850" y="9617"/>
                </a:lnTo>
                <a:lnTo>
                  <a:pt x="2892" y="9633"/>
                </a:lnTo>
                <a:lnTo>
                  <a:pt x="2906" y="9633"/>
                </a:lnTo>
                <a:lnTo>
                  <a:pt x="2935" y="9617"/>
                </a:lnTo>
                <a:lnTo>
                  <a:pt x="2949" y="9586"/>
                </a:lnTo>
                <a:lnTo>
                  <a:pt x="2935" y="9523"/>
                </a:lnTo>
                <a:lnTo>
                  <a:pt x="2920" y="9476"/>
                </a:lnTo>
                <a:close/>
                <a:moveTo>
                  <a:pt x="16239" y="15350"/>
                </a:moveTo>
                <a:lnTo>
                  <a:pt x="16239" y="15350"/>
                </a:lnTo>
                <a:lnTo>
                  <a:pt x="16239" y="15366"/>
                </a:lnTo>
                <a:lnTo>
                  <a:pt x="16239" y="15397"/>
                </a:lnTo>
                <a:lnTo>
                  <a:pt x="16253" y="15413"/>
                </a:lnTo>
                <a:lnTo>
                  <a:pt x="16267" y="15429"/>
                </a:lnTo>
                <a:lnTo>
                  <a:pt x="16309" y="15460"/>
                </a:lnTo>
                <a:lnTo>
                  <a:pt x="16394" y="15523"/>
                </a:lnTo>
                <a:lnTo>
                  <a:pt x="16408" y="15570"/>
                </a:lnTo>
                <a:lnTo>
                  <a:pt x="16422" y="15617"/>
                </a:lnTo>
                <a:lnTo>
                  <a:pt x="16422" y="15648"/>
                </a:lnTo>
                <a:lnTo>
                  <a:pt x="16422" y="15679"/>
                </a:lnTo>
                <a:lnTo>
                  <a:pt x="16436" y="15695"/>
                </a:lnTo>
                <a:lnTo>
                  <a:pt x="16465" y="15711"/>
                </a:lnTo>
                <a:lnTo>
                  <a:pt x="16479" y="15711"/>
                </a:lnTo>
                <a:lnTo>
                  <a:pt x="16507" y="15711"/>
                </a:lnTo>
                <a:lnTo>
                  <a:pt x="16592" y="15711"/>
                </a:lnTo>
                <a:lnTo>
                  <a:pt x="16634" y="15726"/>
                </a:lnTo>
                <a:lnTo>
                  <a:pt x="16676" y="15742"/>
                </a:lnTo>
                <a:lnTo>
                  <a:pt x="16789" y="15836"/>
                </a:lnTo>
                <a:lnTo>
                  <a:pt x="16888" y="15898"/>
                </a:lnTo>
                <a:lnTo>
                  <a:pt x="17071" y="15992"/>
                </a:lnTo>
                <a:lnTo>
                  <a:pt x="17099" y="16024"/>
                </a:lnTo>
                <a:lnTo>
                  <a:pt x="17114" y="16055"/>
                </a:lnTo>
                <a:lnTo>
                  <a:pt x="17099" y="16086"/>
                </a:lnTo>
                <a:lnTo>
                  <a:pt x="17071" y="16118"/>
                </a:lnTo>
                <a:lnTo>
                  <a:pt x="17029" y="16149"/>
                </a:lnTo>
                <a:lnTo>
                  <a:pt x="17001" y="16165"/>
                </a:lnTo>
                <a:lnTo>
                  <a:pt x="17029" y="16180"/>
                </a:lnTo>
                <a:lnTo>
                  <a:pt x="17057" y="16180"/>
                </a:lnTo>
                <a:lnTo>
                  <a:pt x="17114" y="16180"/>
                </a:lnTo>
                <a:lnTo>
                  <a:pt x="17170" y="16196"/>
                </a:lnTo>
                <a:lnTo>
                  <a:pt x="17198" y="16227"/>
                </a:lnTo>
                <a:lnTo>
                  <a:pt x="17297" y="16274"/>
                </a:lnTo>
                <a:lnTo>
                  <a:pt x="17339" y="16306"/>
                </a:lnTo>
                <a:lnTo>
                  <a:pt x="17424" y="16321"/>
                </a:lnTo>
                <a:lnTo>
                  <a:pt x="17466" y="16321"/>
                </a:lnTo>
                <a:lnTo>
                  <a:pt x="17494" y="16290"/>
                </a:lnTo>
                <a:lnTo>
                  <a:pt x="17551" y="16212"/>
                </a:lnTo>
                <a:lnTo>
                  <a:pt x="17650" y="16149"/>
                </a:lnTo>
                <a:lnTo>
                  <a:pt x="17692" y="16118"/>
                </a:lnTo>
                <a:lnTo>
                  <a:pt x="17734" y="16118"/>
                </a:lnTo>
                <a:lnTo>
                  <a:pt x="17791" y="16118"/>
                </a:lnTo>
                <a:lnTo>
                  <a:pt x="17819" y="16149"/>
                </a:lnTo>
                <a:lnTo>
                  <a:pt x="17918" y="16212"/>
                </a:lnTo>
                <a:lnTo>
                  <a:pt x="18045" y="16353"/>
                </a:lnTo>
                <a:lnTo>
                  <a:pt x="18129" y="16431"/>
                </a:lnTo>
                <a:lnTo>
                  <a:pt x="18172" y="16447"/>
                </a:lnTo>
                <a:lnTo>
                  <a:pt x="18186" y="16462"/>
                </a:lnTo>
                <a:lnTo>
                  <a:pt x="18200" y="16447"/>
                </a:lnTo>
                <a:lnTo>
                  <a:pt x="18214" y="16447"/>
                </a:lnTo>
                <a:lnTo>
                  <a:pt x="18214" y="16415"/>
                </a:lnTo>
                <a:lnTo>
                  <a:pt x="18214" y="16306"/>
                </a:lnTo>
                <a:lnTo>
                  <a:pt x="18200" y="16259"/>
                </a:lnTo>
                <a:lnTo>
                  <a:pt x="18172" y="16227"/>
                </a:lnTo>
                <a:lnTo>
                  <a:pt x="18059" y="16196"/>
                </a:lnTo>
                <a:lnTo>
                  <a:pt x="18031" y="16165"/>
                </a:lnTo>
                <a:lnTo>
                  <a:pt x="18016" y="16118"/>
                </a:lnTo>
                <a:lnTo>
                  <a:pt x="18016" y="16086"/>
                </a:lnTo>
                <a:lnTo>
                  <a:pt x="18016" y="16024"/>
                </a:lnTo>
                <a:lnTo>
                  <a:pt x="18045" y="15977"/>
                </a:lnTo>
                <a:lnTo>
                  <a:pt x="18059" y="15961"/>
                </a:lnTo>
                <a:lnTo>
                  <a:pt x="18059" y="15945"/>
                </a:lnTo>
                <a:lnTo>
                  <a:pt x="18031" y="15930"/>
                </a:lnTo>
                <a:lnTo>
                  <a:pt x="17932" y="15883"/>
                </a:lnTo>
                <a:lnTo>
                  <a:pt x="17875" y="15851"/>
                </a:lnTo>
                <a:lnTo>
                  <a:pt x="17847" y="15804"/>
                </a:lnTo>
                <a:lnTo>
                  <a:pt x="17833" y="15773"/>
                </a:lnTo>
                <a:lnTo>
                  <a:pt x="17805" y="15711"/>
                </a:lnTo>
                <a:lnTo>
                  <a:pt x="17763" y="15679"/>
                </a:lnTo>
                <a:lnTo>
                  <a:pt x="17650" y="15601"/>
                </a:lnTo>
                <a:lnTo>
                  <a:pt x="17537" y="15538"/>
                </a:lnTo>
                <a:lnTo>
                  <a:pt x="17099" y="15413"/>
                </a:lnTo>
                <a:lnTo>
                  <a:pt x="17043" y="15413"/>
                </a:lnTo>
                <a:lnTo>
                  <a:pt x="17001" y="15444"/>
                </a:lnTo>
                <a:lnTo>
                  <a:pt x="16888" y="15523"/>
                </a:lnTo>
                <a:lnTo>
                  <a:pt x="16831" y="15554"/>
                </a:lnTo>
                <a:lnTo>
                  <a:pt x="16775" y="15554"/>
                </a:lnTo>
                <a:lnTo>
                  <a:pt x="16761" y="15554"/>
                </a:lnTo>
                <a:lnTo>
                  <a:pt x="16704" y="15554"/>
                </a:lnTo>
                <a:lnTo>
                  <a:pt x="16662" y="15523"/>
                </a:lnTo>
                <a:lnTo>
                  <a:pt x="16606" y="15444"/>
                </a:lnTo>
                <a:lnTo>
                  <a:pt x="16521" y="15366"/>
                </a:lnTo>
                <a:lnTo>
                  <a:pt x="16465" y="15303"/>
                </a:lnTo>
                <a:lnTo>
                  <a:pt x="16422" y="15272"/>
                </a:lnTo>
                <a:lnTo>
                  <a:pt x="16366" y="15256"/>
                </a:lnTo>
                <a:lnTo>
                  <a:pt x="16338" y="15256"/>
                </a:lnTo>
                <a:lnTo>
                  <a:pt x="16295" y="15272"/>
                </a:lnTo>
                <a:lnTo>
                  <a:pt x="16267" y="15303"/>
                </a:lnTo>
                <a:lnTo>
                  <a:pt x="16239" y="15350"/>
                </a:lnTo>
                <a:close/>
                <a:moveTo>
                  <a:pt x="18383" y="17997"/>
                </a:moveTo>
                <a:lnTo>
                  <a:pt x="18383" y="17997"/>
                </a:lnTo>
                <a:lnTo>
                  <a:pt x="18355" y="17935"/>
                </a:lnTo>
                <a:lnTo>
                  <a:pt x="18327" y="17888"/>
                </a:lnTo>
                <a:lnTo>
                  <a:pt x="18299" y="17856"/>
                </a:lnTo>
                <a:lnTo>
                  <a:pt x="18270" y="17794"/>
                </a:lnTo>
                <a:lnTo>
                  <a:pt x="18242" y="17684"/>
                </a:lnTo>
                <a:lnTo>
                  <a:pt x="18214" y="17637"/>
                </a:lnTo>
                <a:lnTo>
                  <a:pt x="18172" y="17606"/>
                </a:lnTo>
                <a:lnTo>
                  <a:pt x="18073" y="17574"/>
                </a:lnTo>
                <a:lnTo>
                  <a:pt x="17974" y="17512"/>
                </a:lnTo>
                <a:lnTo>
                  <a:pt x="17861" y="17434"/>
                </a:lnTo>
                <a:lnTo>
                  <a:pt x="17819" y="17387"/>
                </a:lnTo>
                <a:lnTo>
                  <a:pt x="17791" y="17340"/>
                </a:lnTo>
                <a:lnTo>
                  <a:pt x="17748" y="17073"/>
                </a:lnTo>
                <a:lnTo>
                  <a:pt x="17734" y="17026"/>
                </a:lnTo>
                <a:lnTo>
                  <a:pt x="17706" y="16979"/>
                </a:lnTo>
                <a:lnTo>
                  <a:pt x="17636" y="16901"/>
                </a:lnTo>
                <a:lnTo>
                  <a:pt x="17607" y="16854"/>
                </a:lnTo>
                <a:lnTo>
                  <a:pt x="17579" y="16807"/>
                </a:lnTo>
                <a:lnTo>
                  <a:pt x="17551" y="16682"/>
                </a:lnTo>
                <a:lnTo>
                  <a:pt x="17537" y="16666"/>
                </a:lnTo>
                <a:lnTo>
                  <a:pt x="17523" y="16666"/>
                </a:lnTo>
                <a:lnTo>
                  <a:pt x="17509" y="16666"/>
                </a:lnTo>
                <a:lnTo>
                  <a:pt x="17494" y="16666"/>
                </a:lnTo>
                <a:lnTo>
                  <a:pt x="17438" y="16744"/>
                </a:lnTo>
                <a:lnTo>
                  <a:pt x="17410" y="16791"/>
                </a:lnTo>
                <a:lnTo>
                  <a:pt x="17396" y="16838"/>
                </a:lnTo>
                <a:lnTo>
                  <a:pt x="17396" y="17105"/>
                </a:lnTo>
                <a:lnTo>
                  <a:pt x="17382" y="17167"/>
                </a:lnTo>
                <a:lnTo>
                  <a:pt x="17353" y="17214"/>
                </a:lnTo>
                <a:lnTo>
                  <a:pt x="17297" y="17277"/>
                </a:lnTo>
                <a:lnTo>
                  <a:pt x="17255" y="17308"/>
                </a:lnTo>
                <a:lnTo>
                  <a:pt x="17198" y="17324"/>
                </a:lnTo>
                <a:lnTo>
                  <a:pt x="17170" y="17324"/>
                </a:lnTo>
                <a:lnTo>
                  <a:pt x="17128" y="17308"/>
                </a:lnTo>
                <a:lnTo>
                  <a:pt x="17085" y="17261"/>
                </a:lnTo>
                <a:lnTo>
                  <a:pt x="17015" y="17136"/>
                </a:lnTo>
                <a:lnTo>
                  <a:pt x="16972" y="17105"/>
                </a:lnTo>
                <a:lnTo>
                  <a:pt x="16916" y="17089"/>
                </a:lnTo>
                <a:lnTo>
                  <a:pt x="16902" y="17089"/>
                </a:lnTo>
                <a:lnTo>
                  <a:pt x="16845" y="17073"/>
                </a:lnTo>
                <a:lnTo>
                  <a:pt x="16789" y="17058"/>
                </a:lnTo>
                <a:lnTo>
                  <a:pt x="16747" y="17042"/>
                </a:lnTo>
                <a:lnTo>
                  <a:pt x="16733" y="17026"/>
                </a:lnTo>
                <a:lnTo>
                  <a:pt x="16718" y="17011"/>
                </a:lnTo>
                <a:lnTo>
                  <a:pt x="16718" y="16979"/>
                </a:lnTo>
                <a:lnTo>
                  <a:pt x="16733" y="16948"/>
                </a:lnTo>
                <a:lnTo>
                  <a:pt x="16747" y="16917"/>
                </a:lnTo>
                <a:lnTo>
                  <a:pt x="16803" y="16807"/>
                </a:lnTo>
                <a:lnTo>
                  <a:pt x="16817" y="16760"/>
                </a:lnTo>
                <a:lnTo>
                  <a:pt x="16817" y="16744"/>
                </a:lnTo>
                <a:lnTo>
                  <a:pt x="16817" y="16713"/>
                </a:lnTo>
                <a:lnTo>
                  <a:pt x="16803" y="16697"/>
                </a:lnTo>
                <a:lnTo>
                  <a:pt x="16789" y="16697"/>
                </a:lnTo>
                <a:lnTo>
                  <a:pt x="16620" y="16650"/>
                </a:lnTo>
                <a:lnTo>
                  <a:pt x="16507" y="16635"/>
                </a:lnTo>
                <a:lnTo>
                  <a:pt x="16479" y="16635"/>
                </a:lnTo>
                <a:lnTo>
                  <a:pt x="16436" y="16635"/>
                </a:lnTo>
                <a:lnTo>
                  <a:pt x="16394" y="16666"/>
                </a:lnTo>
                <a:lnTo>
                  <a:pt x="16309" y="16729"/>
                </a:lnTo>
                <a:lnTo>
                  <a:pt x="16267" y="16760"/>
                </a:lnTo>
                <a:lnTo>
                  <a:pt x="16168" y="16807"/>
                </a:lnTo>
                <a:lnTo>
                  <a:pt x="16126" y="16838"/>
                </a:lnTo>
                <a:lnTo>
                  <a:pt x="16084" y="16870"/>
                </a:lnTo>
                <a:lnTo>
                  <a:pt x="16055" y="16917"/>
                </a:lnTo>
                <a:lnTo>
                  <a:pt x="16041" y="16948"/>
                </a:lnTo>
                <a:lnTo>
                  <a:pt x="16013" y="16995"/>
                </a:lnTo>
                <a:lnTo>
                  <a:pt x="15971" y="17011"/>
                </a:lnTo>
                <a:lnTo>
                  <a:pt x="15886" y="16979"/>
                </a:lnTo>
                <a:lnTo>
                  <a:pt x="15858" y="16964"/>
                </a:lnTo>
                <a:lnTo>
                  <a:pt x="15801" y="16948"/>
                </a:lnTo>
                <a:lnTo>
                  <a:pt x="15759" y="16964"/>
                </a:lnTo>
                <a:lnTo>
                  <a:pt x="15717" y="16979"/>
                </a:lnTo>
                <a:lnTo>
                  <a:pt x="15618" y="17042"/>
                </a:lnTo>
                <a:lnTo>
                  <a:pt x="15505" y="17136"/>
                </a:lnTo>
                <a:lnTo>
                  <a:pt x="15406" y="17199"/>
                </a:lnTo>
                <a:lnTo>
                  <a:pt x="15364" y="17214"/>
                </a:lnTo>
                <a:lnTo>
                  <a:pt x="15265" y="17277"/>
                </a:lnTo>
                <a:lnTo>
                  <a:pt x="15237" y="17293"/>
                </a:lnTo>
                <a:lnTo>
                  <a:pt x="15195" y="17324"/>
                </a:lnTo>
                <a:lnTo>
                  <a:pt x="15167" y="17387"/>
                </a:lnTo>
                <a:lnTo>
                  <a:pt x="15124" y="17496"/>
                </a:lnTo>
                <a:lnTo>
                  <a:pt x="15096" y="17527"/>
                </a:lnTo>
                <a:lnTo>
                  <a:pt x="15054" y="17543"/>
                </a:lnTo>
                <a:lnTo>
                  <a:pt x="15025" y="17543"/>
                </a:lnTo>
                <a:lnTo>
                  <a:pt x="14983" y="17559"/>
                </a:lnTo>
                <a:lnTo>
                  <a:pt x="14927" y="17590"/>
                </a:lnTo>
                <a:lnTo>
                  <a:pt x="14814" y="17668"/>
                </a:lnTo>
                <a:lnTo>
                  <a:pt x="14715" y="17731"/>
                </a:lnTo>
                <a:lnTo>
                  <a:pt x="14546" y="17825"/>
                </a:lnTo>
                <a:lnTo>
                  <a:pt x="14447" y="17903"/>
                </a:lnTo>
                <a:lnTo>
                  <a:pt x="14391" y="17966"/>
                </a:lnTo>
                <a:lnTo>
                  <a:pt x="14320" y="18060"/>
                </a:lnTo>
                <a:lnTo>
                  <a:pt x="14306" y="18107"/>
                </a:lnTo>
                <a:lnTo>
                  <a:pt x="14292" y="18170"/>
                </a:lnTo>
                <a:lnTo>
                  <a:pt x="14306" y="18217"/>
                </a:lnTo>
                <a:lnTo>
                  <a:pt x="14334" y="18326"/>
                </a:lnTo>
                <a:lnTo>
                  <a:pt x="14348" y="18452"/>
                </a:lnTo>
                <a:lnTo>
                  <a:pt x="14348" y="18483"/>
                </a:lnTo>
                <a:lnTo>
                  <a:pt x="14362" y="18608"/>
                </a:lnTo>
                <a:lnTo>
                  <a:pt x="14475" y="19016"/>
                </a:lnTo>
                <a:lnTo>
                  <a:pt x="14489" y="19141"/>
                </a:lnTo>
                <a:lnTo>
                  <a:pt x="14489" y="19172"/>
                </a:lnTo>
                <a:lnTo>
                  <a:pt x="14489" y="19297"/>
                </a:lnTo>
                <a:lnTo>
                  <a:pt x="14489" y="19485"/>
                </a:lnTo>
                <a:lnTo>
                  <a:pt x="14503" y="19532"/>
                </a:lnTo>
                <a:lnTo>
                  <a:pt x="14532" y="19579"/>
                </a:lnTo>
                <a:lnTo>
                  <a:pt x="14588" y="19658"/>
                </a:lnTo>
                <a:lnTo>
                  <a:pt x="14630" y="19689"/>
                </a:lnTo>
                <a:lnTo>
                  <a:pt x="14687" y="19689"/>
                </a:lnTo>
                <a:lnTo>
                  <a:pt x="14715" y="19689"/>
                </a:lnTo>
                <a:lnTo>
                  <a:pt x="14814" y="19673"/>
                </a:lnTo>
                <a:lnTo>
                  <a:pt x="14927" y="19642"/>
                </a:lnTo>
                <a:lnTo>
                  <a:pt x="15025" y="19595"/>
                </a:lnTo>
                <a:lnTo>
                  <a:pt x="15068" y="19564"/>
                </a:lnTo>
                <a:lnTo>
                  <a:pt x="15110" y="19548"/>
                </a:lnTo>
                <a:lnTo>
                  <a:pt x="15167" y="19548"/>
                </a:lnTo>
                <a:lnTo>
                  <a:pt x="15195" y="19548"/>
                </a:lnTo>
                <a:lnTo>
                  <a:pt x="15308" y="19517"/>
                </a:lnTo>
                <a:lnTo>
                  <a:pt x="15406" y="19485"/>
                </a:lnTo>
                <a:lnTo>
                  <a:pt x="15449" y="19454"/>
                </a:lnTo>
                <a:lnTo>
                  <a:pt x="15463" y="19423"/>
                </a:lnTo>
                <a:lnTo>
                  <a:pt x="15477" y="19391"/>
                </a:lnTo>
                <a:lnTo>
                  <a:pt x="15505" y="19360"/>
                </a:lnTo>
                <a:lnTo>
                  <a:pt x="15745" y="19266"/>
                </a:lnTo>
                <a:lnTo>
                  <a:pt x="15801" y="19250"/>
                </a:lnTo>
                <a:lnTo>
                  <a:pt x="15858" y="19235"/>
                </a:lnTo>
                <a:lnTo>
                  <a:pt x="16027" y="19235"/>
                </a:lnTo>
                <a:lnTo>
                  <a:pt x="16140" y="19250"/>
                </a:lnTo>
                <a:lnTo>
                  <a:pt x="16436" y="19297"/>
                </a:lnTo>
                <a:lnTo>
                  <a:pt x="16493" y="19329"/>
                </a:lnTo>
                <a:lnTo>
                  <a:pt x="16535" y="19360"/>
                </a:lnTo>
                <a:lnTo>
                  <a:pt x="16662" y="19501"/>
                </a:lnTo>
                <a:lnTo>
                  <a:pt x="16747" y="19579"/>
                </a:lnTo>
                <a:lnTo>
                  <a:pt x="16803" y="19658"/>
                </a:lnTo>
                <a:lnTo>
                  <a:pt x="16845" y="19689"/>
                </a:lnTo>
                <a:lnTo>
                  <a:pt x="16902" y="19689"/>
                </a:lnTo>
                <a:lnTo>
                  <a:pt x="16916" y="19689"/>
                </a:lnTo>
                <a:lnTo>
                  <a:pt x="16972" y="19705"/>
                </a:lnTo>
                <a:lnTo>
                  <a:pt x="17001" y="19752"/>
                </a:lnTo>
                <a:lnTo>
                  <a:pt x="17029" y="19799"/>
                </a:lnTo>
                <a:lnTo>
                  <a:pt x="17085" y="19893"/>
                </a:lnTo>
                <a:lnTo>
                  <a:pt x="17142" y="19955"/>
                </a:lnTo>
                <a:lnTo>
                  <a:pt x="17226" y="20034"/>
                </a:lnTo>
                <a:lnTo>
                  <a:pt x="17339" y="20128"/>
                </a:lnTo>
                <a:lnTo>
                  <a:pt x="17452" y="20175"/>
                </a:lnTo>
                <a:lnTo>
                  <a:pt x="17551" y="20206"/>
                </a:lnTo>
                <a:lnTo>
                  <a:pt x="17593" y="20222"/>
                </a:lnTo>
                <a:lnTo>
                  <a:pt x="17650" y="20206"/>
                </a:lnTo>
                <a:lnTo>
                  <a:pt x="17692" y="20190"/>
                </a:lnTo>
                <a:lnTo>
                  <a:pt x="17734" y="20175"/>
                </a:lnTo>
                <a:lnTo>
                  <a:pt x="17777" y="20206"/>
                </a:lnTo>
                <a:lnTo>
                  <a:pt x="17833" y="20269"/>
                </a:lnTo>
                <a:lnTo>
                  <a:pt x="17875" y="20300"/>
                </a:lnTo>
                <a:lnTo>
                  <a:pt x="17904" y="20316"/>
                </a:lnTo>
                <a:lnTo>
                  <a:pt x="17946" y="20300"/>
                </a:lnTo>
                <a:lnTo>
                  <a:pt x="17988" y="20269"/>
                </a:lnTo>
                <a:lnTo>
                  <a:pt x="18045" y="20206"/>
                </a:lnTo>
                <a:lnTo>
                  <a:pt x="18129" y="20128"/>
                </a:lnTo>
                <a:lnTo>
                  <a:pt x="18172" y="20112"/>
                </a:lnTo>
                <a:lnTo>
                  <a:pt x="18256" y="20081"/>
                </a:lnTo>
                <a:lnTo>
                  <a:pt x="18285" y="20065"/>
                </a:lnTo>
                <a:lnTo>
                  <a:pt x="18285" y="20018"/>
                </a:lnTo>
                <a:lnTo>
                  <a:pt x="18285" y="19987"/>
                </a:lnTo>
                <a:lnTo>
                  <a:pt x="18299" y="19924"/>
                </a:lnTo>
                <a:lnTo>
                  <a:pt x="18313" y="19877"/>
                </a:lnTo>
                <a:lnTo>
                  <a:pt x="18397" y="19673"/>
                </a:lnTo>
                <a:lnTo>
                  <a:pt x="18454" y="19564"/>
                </a:lnTo>
                <a:lnTo>
                  <a:pt x="18609" y="19063"/>
                </a:lnTo>
                <a:lnTo>
                  <a:pt x="18637" y="18937"/>
                </a:lnTo>
                <a:lnTo>
                  <a:pt x="18637" y="18765"/>
                </a:lnTo>
                <a:lnTo>
                  <a:pt x="18637" y="18640"/>
                </a:lnTo>
                <a:lnTo>
                  <a:pt x="18637" y="18530"/>
                </a:lnTo>
                <a:lnTo>
                  <a:pt x="18637" y="18405"/>
                </a:lnTo>
                <a:lnTo>
                  <a:pt x="18637" y="18373"/>
                </a:lnTo>
                <a:lnTo>
                  <a:pt x="18623" y="18326"/>
                </a:lnTo>
                <a:lnTo>
                  <a:pt x="18595" y="18279"/>
                </a:lnTo>
                <a:lnTo>
                  <a:pt x="18482" y="18201"/>
                </a:lnTo>
                <a:lnTo>
                  <a:pt x="18440" y="18154"/>
                </a:lnTo>
                <a:lnTo>
                  <a:pt x="18411" y="18107"/>
                </a:lnTo>
                <a:lnTo>
                  <a:pt x="18383" y="17997"/>
                </a:lnTo>
                <a:close/>
                <a:moveTo>
                  <a:pt x="17791" y="20613"/>
                </a:moveTo>
                <a:lnTo>
                  <a:pt x="17791" y="20613"/>
                </a:lnTo>
                <a:lnTo>
                  <a:pt x="17777" y="20629"/>
                </a:lnTo>
                <a:lnTo>
                  <a:pt x="17763" y="20629"/>
                </a:lnTo>
                <a:lnTo>
                  <a:pt x="17748" y="20660"/>
                </a:lnTo>
                <a:lnTo>
                  <a:pt x="17763" y="20676"/>
                </a:lnTo>
                <a:lnTo>
                  <a:pt x="17791" y="20785"/>
                </a:lnTo>
                <a:lnTo>
                  <a:pt x="17805" y="20911"/>
                </a:lnTo>
                <a:lnTo>
                  <a:pt x="17805" y="20942"/>
                </a:lnTo>
                <a:lnTo>
                  <a:pt x="17819" y="20989"/>
                </a:lnTo>
                <a:lnTo>
                  <a:pt x="17861" y="21020"/>
                </a:lnTo>
                <a:lnTo>
                  <a:pt x="17904" y="21052"/>
                </a:lnTo>
                <a:lnTo>
                  <a:pt x="17918" y="21052"/>
                </a:lnTo>
                <a:lnTo>
                  <a:pt x="17946" y="21052"/>
                </a:lnTo>
                <a:lnTo>
                  <a:pt x="17960" y="21036"/>
                </a:lnTo>
                <a:lnTo>
                  <a:pt x="17974" y="21020"/>
                </a:lnTo>
                <a:lnTo>
                  <a:pt x="17988" y="20973"/>
                </a:lnTo>
                <a:lnTo>
                  <a:pt x="18031" y="20864"/>
                </a:lnTo>
                <a:lnTo>
                  <a:pt x="18073" y="20754"/>
                </a:lnTo>
                <a:lnTo>
                  <a:pt x="18087" y="20629"/>
                </a:lnTo>
                <a:lnTo>
                  <a:pt x="18087" y="20613"/>
                </a:lnTo>
                <a:lnTo>
                  <a:pt x="18087" y="20582"/>
                </a:lnTo>
                <a:lnTo>
                  <a:pt x="18073" y="20566"/>
                </a:lnTo>
                <a:lnTo>
                  <a:pt x="18059" y="20566"/>
                </a:lnTo>
                <a:lnTo>
                  <a:pt x="18031" y="20566"/>
                </a:lnTo>
                <a:lnTo>
                  <a:pt x="18002" y="20598"/>
                </a:lnTo>
                <a:lnTo>
                  <a:pt x="17946" y="20613"/>
                </a:lnTo>
                <a:lnTo>
                  <a:pt x="17889" y="20613"/>
                </a:lnTo>
                <a:lnTo>
                  <a:pt x="17791" y="20613"/>
                </a:lnTo>
                <a:close/>
                <a:moveTo>
                  <a:pt x="17480" y="7503"/>
                </a:moveTo>
                <a:lnTo>
                  <a:pt x="17480" y="7503"/>
                </a:lnTo>
                <a:lnTo>
                  <a:pt x="17466" y="7472"/>
                </a:lnTo>
                <a:lnTo>
                  <a:pt x="17466" y="7503"/>
                </a:lnTo>
                <a:lnTo>
                  <a:pt x="17466" y="7534"/>
                </a:lnTo>
                <a:lnTo>
                  <a:pt x="17452" y="7644"/>
                </a:lnTo>
                <a:lnTo>
                  <a:pt x="17410" y="7769"/>
                </a:lnTo>
                <a:lnTo>
                  <a:pt x="17410" y="7816"/>
                </a:lnTo>
                <a:lnTo>
                  <a:pt x="17424" y="7879"/>
                </a:lnTo>
                <a:lnTo>
                  <a:pt x="17438" y="7926"/>
                </a:lnTo>
                <a:lnTo>
                  <a:pt x="17452" y="7973"/>
                </a:lnTo>
                <a:lnTo>
                  <a:pt x="17466" y="8035"/>
                </a:lnTo>
                <a:lnTo>
                  <a:pt x="17466" y="8521"/>
                </a:lnTo>
                <a:lnTo>
                  <a:pt x="17466" y="8646"/>
                </a:lnTo>
                <a:lnTo>
                  <a:pt x="17466" y="8756"/>
                </a:lnTo>
                <a:lnTo>
                  <a:pt x="17480" y="8803"/>
                </a:lnTo>
                <a:lnTo>
                  <a:pt x="17523" y="8834"/>
                </a:lnTo>
                <a:lnTo>
                  <a:pt x="17621" y="8881"/>
                </a:lnTo>
                <a:lnTo>
                  <a:pt x="17650" y="8881"/>
                </a:lnTo>
                <a:lnTo>
                  <a:pt x="17636" y="8850"/>
                </a:lnTo>
                <a:lnTo>
                  <a:pt x="17565" y="8725"/>
                </a:lnTo>
                <a:lnTo>
                  <a:pt x="17537" y="8662"/>
                </a:lnTo>
                <a:lnTo>
                  <a:pt x="17537" y="8599"/>
                </a:lnTo>
                <a:lnTo>
                  <a:pt x="17537" y="8568"/>
                </a:lnTo>
                <a:lnTo>
                  <a:pt x="17537" y="8521"/>
                </a:lnTo>
                <a:lnTo>
                  <a:pt x="17551" y="8458"/>
                </a:lnTo>
                <a:lnTo>
                  <a:pt x="17579" y="8411"/>
                </a:lnTo>
                <a:lnTo>
                  <a:pt x="17607" y="8380"/>
                </a:lnTo>
                <a:lnTo>
                  <a:pt x="17621" y="8380"/>
                </a:lnTo>
                <a:lnTo>
                  <a:pt x="17636" y="8396"/>
                </a:lnTo>
                <a:lnTo>
                  <a:pt x="17650" y="8411"/>
                </a:lnTo>
                <a:lnTo>
                  <a:pt x="17650" y="8380"/>
                </a:lnTo>
                <a:lnTo>
                  <a:pt x="17551" y="7879"/>
                </a:lnTo>
                <a:lnTo>
                  <a:pt x="17537" y="7753"/>
                </a:lnTo>
                <a:lnTo>
                  <a:pt x="17537" y="7738"/>
                </a:lnTo>
                <a:lnTo>
                  <a:pt x="17509" y="7612"/>
                </a:lnTo>
                <a:lnTo>
                  <a:pt x="17480" y="7503"/>
                </a:lnTo>
                <a:close/>
                <a:moveTo>
                  <a:pt x="17353" y="9163"/>
                </a:moveTo>
                <a:lnTo>
                  <a:pt x="17353" y="9163"/>
                </a:lnTo>
                <a:lnTo>
                  <a:pt x="17339" y="9210"/>
                </a:lnTo>
                <a:lnTo>
                  <a:pt x="17325" y="9257"/>
                </a:lnTo>
                <a:lnTo>
                  <a:pt x="17325" y="9367"/>
                </a:lnTo>
                <a:lnTo>
                  <a:pt x="17311" y="9429"/>
                </a:lnTo>
                <a:lnTo>
                  <a:pt x="17297" y="9492"/>
                </a:lnTo>
                <a:lnTo>
                  <a:pt x="17283" y="9523"/>
                </a:lnTo>
                <a:lnTo>
                  <a:pt x="17255" y="9586"/>
                </a:lnTo>
                <a:lnTo>
                  <a:pt x="17255" y="9649"/>
                </a:lnTo>
                <a:lnTo>
                  <a:pt x="17255" y="9680"/>
                </a:lnTo>
                <a:lnTo>
                  <a:pt x="17269" y="9696"/>
                </a:lnTo>
                <a:lnTo>
                  <a:pt x="17283" y="9680"/>
                </a:lnTo>
                <a:lnTo>
                  <a:pt x="17353" y="9555"/>
                </a:lnTo>
                <a:lnTo>
                  <a:pt x="17382" y="9539"/>
                </a:lnTo>
                <a:lnTo>
                  <a:pt x="17396" y="9539"/>
                </a:lnTo>
                <a:lnTo>
                  <a:pt x="17410" y="9539"/>
                </a:lnTo>
                <a:lnTo>
                  <a:pt x="17438" y="9555"/>
                </a:lnTo>
                <a:lnTo>
                  <a:pt x="17494" y="9617"/>
                </a:lnTo>
                <a:lnTo>
                  <a:pt x="17509" y="9633"/>
                </a:lnTo>
                <a:lnTo>
                  <a:pt x="17523" y="9633"/>
                </a:lnTo>
                <a:lnTo>
                  <a:pt x="17537" y="9617"/>
                </a:lnTo>
                <a:lnTo>
                  <a:pt x="17551" y="9602"/>
                </a:lnTo>
                <a:lnTo>
                  <a:pt x="17579" y="9555"/>
                </a:lnTo>
                <a:lnTo>
                  <a:pt x="17607" y="9508"/>
                </a:lnTo>
                <a:lnTo>
                  <a:pt x="17650" y="9476"/>
                </a:lnTo>
                <a:lnTo>
                  <a:pt x="17692" y="9461"/>
                </a:lnTo>
                <a:lnTo>
                  <a:pt x="17777" y="9382"/>
                </a:lnTo>
                <a:lnTo>
                  <a:pt x="17833" y="9320"/>
                </a:lnTo>
                <a:lnTo>
                  <a:pt x="17847" y="9304"/>
                </a:lnTo>
                <a:lnTo>
                  <a:pt x="17847" y="9288"/>
                </a:lnTo>
                <a:lnTo>
                  <a:pt x="17833" y="9273"/>
                </a:lnTo>
                <a:lnTo>
                  <a:pt x="17819" y="9273"/>
                </a:lnTo>
                <a:lnTo>
                  <a:pt x="17791" y="9273"/>
                </a:lnTo>
                <a:lnTo>
                  <a:pt x="17678" y="9257"/>
                </a:lnTo>
                <a:lnTo>
                  <a:pt x="17579" y="9226"/>
                </a:lnTo>
                <a:lnTo>
                  <a:pt x="17480" y="9163"/>
                </a:lnTo>
                <a:lnTo>
                  <a:pt x="17438" y="9147"/>
                </a:lnTo>
                <a:lnTo>
                  <a:pt x="17396" y="9147"/>
                </a:lnTo>
                <a:lnTo>
                  <a:pt x="17353" y="9163"/>
                </a:lnTo>
                <a:close/>
                <a:moveTo>
                  <a:pt x="17198" y="10056"/>
                </a:moveTo>
                <a:lnTo>
                  <a:pt x="17198" y="10056"/>
                </a:lnTo>
                <a:lnTo>
                  <a:pt x="17156" y="10181"/>
                </a:lnTo>
                <a:lnTo>
                  <a:pt x="17142" y="10213"/>
                </a:lnTo>
                <a:lnTo>
                  <a:pt x="17114" y="10260"/>
                </a:lnTo>
                <a:lnTo>
                  <a:pt x="17071" y="10307"/>
                </a:lnTo>
                <a:lnTo>
                  <a:pt x="17029" y="10322"/>
                </a:lnTo>
                <a:lnTo>
                  <a:pt x="16930" y="10385"/>
                </a:lnTo>
                <a:lnTo>
                  <a:pt x="16747" y="10542"/>
                </a:lnTo>
                <a:lnTo>
                  <a:pt x="16704" y="10573"/>
                </a:lnTo>
                <a:lnTo>
                  <a:pt x="16648" y="10573"/>
                </a:lnTo>
                <a:lnTo>
                  <a:pt x="16620" y="10573"/>
                </a:lnTo>
                <a:lnTo>
                  <a:pt x="16507" y="10604"/>
                </a:lnTo>
                <a:lnTo>
                  <a:pt x="16408" y="10636"/>
                </a:lnTo>
                <a:lnTo>
                  <a:pt x="16366" y="10667"/>
                </a:lnTo>
                <a:lnTo>
                  <a:pt x="16352" y="10698"/>
                </a:lnTo>
                <a:lnTo>
                  <a:pt x="16380" y="10792"/>
                </a:lnTo>
                <a:lnTo>
                  <a:pt x="16408" y="10902"/>
                </a:lnTo>
                <a:lnTo>
                  <a:pt x="16422" y="10917"/>
                </a:lnTo>
                <a:lnTo>
                  <a:pt x="16436" y="10933"/>
                </a:lnTo>
                <a:lnTo>
                  <a:pt x="16450" y="10933"/>
                </a:lnTo>
                <a:lnTo>
                  <a:pt x="16465" y="10917"/>
                </a:lnTo>
                <a:lnTo>
                  <a:pt x="16521" y="10855"/>
                </a:lnTo>
                <a:lnTo>
                  <a:pt x="16563" y="10823"/>
                </a:lnTo>
                <a:lnTo>
                  <a:pt x="16606" y="10808"/>
                </a:lnTo>
                <a:lnTo>
                  <a:pt x="16634" y="10792"/>
                </a:lnTo>
                <a:lnTo>
                  <a:pt x="16662" y="10777"/>
                </a:lnTo>
                <a:lnTo>
                  <a:pt x="16690" y="10761"/>
                </a:lnTo>
                <a:lnTo>
                  <a:pt x="16704" y="10777"/>
                </a:lnTo>
                <a:lnTo>
                  <a:pt x="16718" y="10777"/>
                </a:lnTo>
                <a:lnTo>
                  <a:pt x="16747" y="10761"/>
                </a:lnTo>
                <a:lnTo>
                  <a:pt x="16803" y="10698"/>
                </a:lnTo>
                <a:lnTo>
                  <a:pt x="16845" y="10667"/>
                </a:lnTo>
                <a:lnTo>
                  <a:pt x="16874" y="10651"/>
                </a:lnTo>
                <a:lnTo>
                  <a:pt x="16958" y="10651"/>
                </a:lnTo>
                <a:lnTo>
                  <a:pt x="16987" y="10651"/>
                </a:lnTo>
                <a:lnTo>
                  <a:pt x="17085" y="10651"/>
                </a:lnTo>
                <a:lnTo>
                  <a:pt x="17156" y="10651"/>
                </a:lnTo>
                <a:lnTo>
                  <a:pt x="17184" y="10651"/>
                </a:lnTo>
                <a:lnTo>
                  <a:pt x="17212" y="10620"/>
                </a:lnTo>
                <a:lnTo>
                  <a:pt x="17240" y="10573"/>
                </a:lnTo>
                <a:lnTo>
                  <a:pt x="17255" y="10510"/>
                </a:lnTo>
                <a:lnTo>
                  <a:pt x="17255" y="10416"/>
                </a:lnTo>
                <a:lnTo>
                  <a:pt x="17255" y="10354"/>
                </a:lnTo>
                <a:lnTo>
                  <a:pt x="17283" y="10291"/>
                </a:lnTo>
                <a:lnTo>
                  <a:pt x="17297" y="10244"/>
                </a:lnTo>
                <a:lnTo>
                  <a:pt x="17339" y="10134"/>
                </a:lnTo>
                <a:lnTo>
                  <a:pt x="17367" y="10025"/>
                </a:lnTo>
                <a:lnTo>
                  <a:pt x="17382" y="9962"/>
                </a:lnTo>
                <a:lnTo>
                  <a:pt x="17353" y="9915"/>
                </a:lnTo>
                <a:lnTo>
                  <a:pt x="17283" y="9790"/>
                </a:lnTo>
                <a:lnTo>
                  <a:pt x="17269" y="9758"/>
                </a:lnTo>
                <a:lnTo>
                  <a:pt x="17255" y="9758"/>
                </a:lnTo>
                <a:lnTo>
                  <a:pt x="17255" y="9774"/>
                </a:lnTo>
                <a:lnTo>
                  <a:pt x="17240" y="9868"/>
                </a:lnTo>
                <a:lnTo>
                  <a:pt x="17198" y="10056"/>
                </a:lnTo>
                <a:close/>
              </a:path>
            </a:pathLst>
          </a:custGeom>
          <a:solidFill>
            <a:srgbClr val="D8DEE3"/>
          </a:solidFill>
          <a:ln>
            <a:round/>
          </a:ln>
        </p:spPr>
        <p:txBody>
          <a:bodyPr lIns="0" tIns="0" rIns="0" bIns="0" anchor="ctr"/>
          <a:lstStyle/>
          <a:p>
            <a:pPr marL="20320" marR="20320" algn="l" defTabSz="457200">
              <a:defRPr sz="14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7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0" name="Shape 1073"/>
          <p:cNvSpPr/>
          <p:nvPr/>
        </p:nvSpPr>
        <p:spPr>
          <a:xfrm>
            <a:off x="703357" y="2404977"/>
            <a:ext cx="2214964" cy="3028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983" y="2111"/>
                </a:moveTo>
                <a:lnTo>
                  <a:pt x="16012" y="2147"/>
                </a:lnTo>
                <a:lnTo>
                  <a:pt x="16012" y="2169"/>
                </a:lnTo>
                <a:lnTo>
                  <a:pt x="16012" y="2204"/>
                </a:lnTo>
                <a:lnTo>
                  <a:pt x="15983" y="2219"/>
                </a:lnTo>
                <a:lnTo>
                  <a:pt x="15983" y="2240"/>
                </a:lnTo>
                <a:lnTo>
                  <a:pt x="15963" y="2254"/>
                </a:lnTo>
                <a:lnTo>
                  <a:pt x="15983" y="2290"/>
                </a:lnTo>
                <a:lnTo>
                  <a:pt x="15983" y="2312"/>
                </a:lnTo>
                <a:lnTo>
                  <a:pt x="16031" y="2348"/>
                </a:lnTo>
                <a:lnTo>
                  <a:pt x="16061" y="2383"/>
                </a:lnTo>
                <a:lnTo>
                  <a:pt x="16110" y="2398"/>
                </a:lnTo>
                <a:lnTo>
                  <a:pt x="16129" y="2419"/>
                </a:lnTo>
                <a:lnTo>
                  <a:pt x="16178" y="2433"/>
                </a:lnTo>
                <a:lnTo>
                  <a:pt x="16256" y="2433"/>
                </a:lnTo>
                <a:lnTo>
                  <a:pt x="16305" y="2433"/>
                </a:lnTo>
                <a:lnTo>
                  <a:pt x="16403" y="2433"/>
                </a:lnTo>
                <a:lnTo>
                  <a:pt x="16481" y="2419"/>
                </a:lnTo>
                <a:lnTo>
                  <a:pt x="16579" y="2419"/>
                </a:lnTo>
                <a:lnTo>
                  <a:pt x="16647" y="2419"/>
                </a:lnTo>
                <a:lnTo>
                  <a:pt x="16725" y="2419"/>
                </a:lnTo>
                <a:lnTo>
                  <a:pt x="16793" y="2433"/>
                </a:lnTo>
                <a:lnTo>
                  <a:pt x="16842" y="2455"/>
                </a:lnTo>
                <a:lnTo>
                  <a:pt x="16891" y="2491"/>
                </a:lnTo>
                <a:lnTo>
                  <a:pt x="16920" y="2548"/>
                </a:lnTo>
                <a:lnTo>
                  <a:pt x="16969" y="2598"/>
                </a:lnTo>
                <a:lnTo>
                  <a:pt x="16999" y="2634"/>
                </a:lnTo>
                <a:lnTo>
                  <a:pt x="17047" y="2670"/>
                </a:lnTo>
                <a:lnTo>
                  <a:pt x="17096" y="2705"/>
                </a:lnTo>
                <a:lnTo>
                  <a:pt x="17116" y="2763"/>
                </a:lnTo>
                <a:lnTo>
                  <a:pt x="17165" y="2798"/>
                </a:lnTo>
                <a:lnTo>
                  <a:pt x="17194" y="2870"/>
                </a:lnTo>
                <a:lnTo>
                  <a:pt x="17194" y="2942"/>
                </a:lnTo>
                <a:lnTo>
                  <a:pt x="17194" y="3035"/>
                </a:lnTo>
                <a:lnTo>
                  <a:pt x="17165" y="3085"/>
                </a:lnTo>
                <a:lnTo>
                  <a:pt x="17165" y="3142"/>
                </a:lnTo>
                <a:lnTo>
                  <a:pt x="17165" y="3178"/>
                </a:lnTo>
                <a:lnTo>
                  <a:pt x="17165" y="3214"/>
                </a:lnTo>
                <a:lnTo>
                  <a:pt x="17165" y="3228"/>
                </a:lnTo>
                <a:lnTo>
                  <a:pt x="17194" y="3228"/>
                </a:lnTo>
                <a:lnTo>
                  <a:pt x="17243" y="3249"/>
                </a:lnTo>
                <a:lnTo>
                  <a:pt x="17292" y="3249"/>
                </a:lnTo>
                <a:lnTo>
                  <a:pt x="17341" y="3249"/>
                </a:lnTo>
                <a:lnTo>
                  <a:pt x="17360" y="3264"/>
                </a:lnTo>
                <a:lnTo>
                  <a:pt x="17409" y="3264"/>
                </a:lnTo>
                <a:lnTo>
                  <a:pt x="17409" y="3285"/>
                </a:lnTo>
                <a:lnTo>
                  <a:pt x="17409" y="3299"/>
                </a:lnTo>
                <a:lnTo>
                  <a:pt x="17389" y="3321"/>
                </a:lnTo>
                <a:lnTo>
                  <a:pt x="17311" y="3321"/>
                </a:lnTo>
                <a:lnTo>
                  <a:pt x="17262" y="3335"/>
                </a:lnTo>
                <a:lnTo>
                  <a:pt x="17243" y="3357"/>
                </a:lnTo>
                <a:lnTo>
                  <a:pt x="17243" y="3371"/>
                </a:lnTo>
                <a:lnTo>
                  <a:pt x="17262" y="3371"/>
                </a:lnTo>
                <a:lnTo>
                  <a:pt x="17292" y="3392"/>
                </a:lnTo>
                <a:lnTo>
                  <a:pt x="17341" y="3414"/>
                </a:lnTo>
                <a:lnTo>
                  <a:pt x="17360" y="3414"/>
                </a:lnTo>
                <a:lnTo>
                  <a:pt x="17341" y="3414"/>
                </a:lnTo>
                <a:lnTo>
                  <a:pt x="17292" y="3414"/>
                </a:lnTo>
                <a:lnTo>
                  <a:pt x="17243" y="3428"/>
                </a:lnTo>
                <a:lnTo>
                  <a:pt x="17214" y="3450"/>
                </a:lnTo>
                <a:lnTo>
                  <a:pt x="17165" y="3464"/>
                </a:lnTo>
                <a:lnTo>
                  <a:pt x="17145" y="3485"/>
                </a:lnTo>
                <a:lnTo>
                  <a:pt x="17145" y="3500"/>
                </a:lnTo>
                <a:lnTo>
                  <a:pt x="17165" y="3536"/>
                </a:lnTo>
                <a:lnTo>
                  <a:pt x="17214" y="3557"/>
                </a:lnTo>
                <a:lnTo>
                  <a:pt x="17262" y="3571"/>
                </a:lnTo>
                <a:lnTo>
                  <a:pt x="17311" y="3593"/>
                </a:lnTo>
                <a:lnTo>
                  <a:pt x="17389" y="3593"/>
                </a:lnTo>
                <a:lnTo>
                  <a:pt x="17438" y="3593"/>
                </a:lnTo>
                <a:lnTo>
                  <a:pt x="17487" y="3571"/>
                </a:lnTo>
                <a:lnTo>
                  <a:pt x="17507" y="3557"/>
                </a:lnTo>
                <a:lnTo>
                  <a:pt x="17536" y="3536"/>
                </a:lnTo>
                <a:lnTo>
                  <a:pt x="17565" y="3521"/>
                </a:lnTo>
                <a:lnTo>
                  <a:pt x="17585" y="3500"/>
                </a:lnTo>
                <a:lnTo>
                  <a:pt x="17585" y="3485"/>
                </a:lnTo>
                <a:lnTo>
                  <a:pt x="17614" y="3464"/>
                </a:lnTo>
                <a:lnTo>
                  <a:pt x="17634" y="3464"/>
                </a:lnTo>
                <a:lnTo>
                  <a:pt x="17663" y="3464"/>
                </a:lnTo>
                <a:lnTo>
                  <a:pt x="17682" y="3450"/>
                </a:lnTo>
                <a:lnTo>
                  <a:pt x="17731" y="3485"/>
                </a:lnTo>
                <a:lnTo>
                  <a:pt x="17731" y="3536"/>
                </a:lnTo>
                <a:lnTo>
                  <a:pt x="17731" y="3607"/>
                </a:lnTo>
                <a:lnTo>
                  <a:pt x="17712" y="3664"/>
                </a:lnTo>
                <a:lnTo>
                  <a:pt x="17682" y="3679"/>
                </a:lnTo>
                <a:lnTo>
                  <a:pt x="17634" y="3679"/>
                </a:lnTo>
                <a:lnTo>
                  <a:pt x="17614" y="3700"/>
                </a:lnTo>
                <a:lnTo>
                  <a:pt x="17565" y="3715"/>
                </a:lnTo>
                <a:lnTo>
                  <a:pt x="17507" y="3736"/>
                </a:lnTo>
                <a:lnTo>
                  <a:pt x="17458" y="3772"/>
                </a:lnTo>
                <a:lnTo>
                  <a:pt x="17438" y="3786"/>
                </a:lnTo>
                <a:lnTo>
                  <a:pt x="17389" y="3808"/>
                </a:lnTo>
                <a:lnTo>
                  <a:pt x="17360" y="3843"/>
                </a:lnTo>
                <a:lnTo>
                  <a:pt x="17360" y="3901"/>
                </a:lnTo>
                <a:lnTo>
                  <a:pt x="17341" y="3972"/>
                </a:lnTo>
                <a:lnTo>
                  <a:pt x="17311" y="4044"/>
                </a:lnTo>
                <a:lnTo>
                  <a:pt x="17311" y="4094"/>
                </a:lnTo>
                <a:lnTo>
                  <a:pt x="17311" y="4165"/>
                </a:lnTo>
                <a:lnTo>
                  <a:pt x="17341" y="4201"/>
                </a:lnTo>
                <a:lnTo>
                  <a:pt x="17341" y="4244"/>
                </a:lnTo>
                <a:lnTo>
                  <a:pt x="17360" y="4280"/>
                </a:lnTo>
                <a:lnTo>
                  <a:pt x="17409" y="4294"/>
                </a:lnTo>
                <a:lnTo>
                  <a:pt x="17458" y="4330"/>
                </a:lnTo>
                <a:lnTo>
                  <a:pt x="17507" y="4351"/>
                </a:lnTo>
                <a:lnTo>
                  <a:pt x="17536" y="4387"/>
                </a:lnTo>
                <a:lnTo>
                  <a:pt x="17585" y="4423"/>
                </a:lnTo>
                <a:lnTo>
                  <a:pt x="17614" y="4473"/>
                </a:lnTo>
                <a:lnTo>
                  <a:pt x="17614" y="4509"/>
                </a:lnTo>
                <a:lnTo>
                  <a:pt x="17614" y="4566"/>
                </a:lnTo>
                <a:lnTo>
                  <a:pt x="17634" y="4602"/>
                </a:lnTo>
                <a:lnTo>
                  <a:pt x="17682" y="4638"/>
                </a:lnTo>
                <a:lnTo>
                  <a:pt x="17731" y="4674"/>
                </a:lnTo>
                <a:lnTo>
                  <a:pt x="17780" y="4709"/>
                </a:lnTo>
                <a:lnTo>
                  <a:pt x="17829" y="4731"/>
                </a:lnTo>
                <a:lnTo>
                  <a:pt x="17907" y="4767"/>
                </a:lnTo>
                <a:lnTo>
                  <a:pt x="17956" y="4802"/>
                </a:lnTo>
                <a:lnTo>
                  <a:pt x="18005" y="4817"/>
                </a:lnTo>
                <a:lnTo>
                  <a:pt x="18054" y="4852"/>
                </a:lnTo>
                <a:lnTo>
                  <a:pt x="18132" y="4888"/>
                </a:lnTo>
                <a:lnTo>
                  <a:pt x="18200" y="4946"/>
                </a:lnTo>
                <a:lnTo>
                  <a:pt x="18278" y="4960"/>
                </a:lnTo>
                <a:lnTo>
                  <a:pt x="18376" y="4996"/>
                </a:lnTo>
                <a:lnTo>
                  <a:pt x="18445" y="4996"/>
                </a:lnTo>
                <a:lnTo>
                  <a:pt x="18523" y="4996"/>
                </a:lnTo>
                <a:lnTo>
                  <a:pt x="18591" y="4981"/>
                </a:lnTo>
                <a:lnTo>
                  <a:pt x="18640" y="4981"/>
                </a:lnTo>
                <a:lnTo>
                  <a:pt x="18699" y="4981"/>
                </a:lnTo>
                <a:lnTo>
                  <a:pt x="18747" y="4981"/>
                </a:lnTo>
                <a:lnTo>
                  <a:pt x="18796" y="4996"/>
                </a:lnTo>
                <a:lnTo>
                  <a:pt x="18816" y="5017"/>
                </a:lnTo>
                <a:lnTo>
                  <a:pt x="18845" y="5031"/>
                </a:lnTo>
                <a:lnTo>
                  <a:pt x="18865" y="5053"/>
                </a:lnTo>
                <a:lnTo>
                  <a:pt x="18865" y="5067"/>
                </a:lnTo>
                <a:lnTo>
                  <a:pt x="18894" y="5067"/>
                </a:lnTo>
                <a:lnTo>
                  <a:pt x="18913" y="5089"/>
                </a:lnTo>
                <a:lnTo>
                  <a:pt x="18943" y="5089"/>
                </a:lnTo>
                <a:lnTo>
                  <a:pt x="18992" y="5089"/>
                </a:lnTo>
                <a:lnTo>
                  <a:pt x="19040" y="5089"/>
                </a:lnTo>
                <a:lnTo>
                  <a:pt x="19089" y="5089"/>
                </a:lnTo>
                <a:lnTo>
                  <a:pt x="19109" y="5089"/>
                </a:lnTo>
                <a:lnTo>
                  <a:pt x="19187" y="5067"/>
                </a:lnTo>
                <a:lnTo>
                  <a:pt x="19207" y="5067"/>
                </a:lnTo>
                <a:lnTo>
                  <a:pt x="19255" y="5053"/>
                </a:lnTo>
                <a:lnTo>
                  <a:pt x="19314" y="5031"/>
                </a:lnTo>
                <a:lnTo>
                  <a:pt x="19334" y="5017"/>
                </a:lnTo>
                <a:lnTo>
                  <a:pt x="19363" y="4996"/>
                </a:lnTo>
                <a:lnTo>
                  <a:pt x="19382" y="4960"/>
                </a:lnTo>
                <a:lnTo>
                  <a:pt x="19382" y="4946"/>
                </a:lnTo>
                <a:lnTo>
                  <a:pt x="19382" y="4874"/>
                </a:lnTo>
                <a:lnTo>
                  <a:pt x="19382" y="4817"/>
                </a:lnTo>
                <a:lnTo>
                  <a:pt x="19382" y="4781"/>
                </a:lnTo>
                <a:lnTo>
                  <a:pt x="19382" y="4767"/>
                </a:lnTo>
                <a:lnTo>
                  <a:pt x="19382" y="4731"/>
                </a:lnTo>
                <a:lnTo>
                  <a:pt x="19412" y="4709"/>
                </a:lnTo>
                <a:lnTo>
                  <a:pt x="19431" y="4695"/>
                </a:lnTo>
                <a:lnTo>
                  <a:pt x="19461" y="4674"/>
                </a:lnTo>
                <a:lnTo>
                  <a:pt x="19480" y="4638"/>
                </a:lnTo>
                <a:lnTo>
                  <a:pt x="19461" y="4581"/>
                </a:lnTo>
                <a:lnTo>
                  <a:pt x="19431" y="4530"/>
                </a:lnTo>
                <a:lnTo>
                  <a:pt x="19431" y="4495"/>
                </a:lnTo>
                <a:lnTo>
                  <a:pt x="19461" y="4473"/>
                </a:lnTo>
                <a:lnTo>
                  <a:pt x="19480" y="4437"/>
                </a:lnTo>
                <a:lnTo>
                  <a:pt x="19529" y="4402"/>
                </a:lnTo>
                <a:lnTo>
                  <a:pt x="19578" y="4351"/>
                </a:lnTo>
                <a:lnTo>
                  <a:pt x="19607" y="4294"/>
                </a:lnTo>
                <a:lnTo>
                  <a:pt x="19627" y="4244"/>
                </a:lnTo>
                <a:lnTo>
                  <a:pt x="19656" y="4187"/>
                </a:lnTo>
                <a:lnTo>
                  <a:pt x="19627" y="4151"/>
                </a:lnTo>
                <a:lnTo>
                  <a:pt x="19627" y="4094"/>
                </a:lnTo>
                <a:lnTo>
                  <a:pt x="19656" y="4044"/>
                </a:lnTo>
                <a:lnTo>
                  <a:pt x="19675" y="4008"/>
                </a:lnTo>
                <a:lnTo>
                  <a:pt x="19754" y="3951"/>
                </a:lnTo>
                <a:lnTo>
                  <a:pt x="19802" y="3901"/>
                </a:lnTo>
                <a:lnTo>
                  <a:pt x="19881" y="3865"/>
                </a:lnTo>
                <a:lnTo>
                  <a:pt x="19949" y="3829"/>
                </a:lnTo>
                <a:lnTo>
                  <a:pt x="19998" y="3808"/>
                </a:lnTo>
                <a:lnTo>
                  <a:pt x="20047" y="3786"/>
                </a:lnTo>
                <a:lnTo>
                  <a:pt x="20096" y="3772"/>
                </a:lnTo>
                <a:lnTo>
                  <a:pt x="20174" y="3750"/>
                </a:lnTo>
                <a:lnTo>
                  <a:pt x="20242" y="3700"/>
                </a:lnTo>
                <a:lnTo>
                  <a:pt x="20320" y="3664"/>
                </a:lnTo>
                <a:lnTo>
                  <a:pt x="20389" y="3593"/>
                </a:lnTo>
                <a:lnTo>
                  <a:pt x="20447" y="3536"/>
                </a:lnTo>
                <a:lnTo>
                  <a:pt x="20496" y="3464"/>
                </a:lnTo>
                <a:lnTo>
                  <a:pt x="20516" y="3392"/>
                </a:lnTo>
                <a:lnTo>
                  <a:pt x="20564" y="3335"/>
                </a:lnTo>
                <a:lnTo>
                  <a:pt x="20594" y="3299"/>
                </a:lnTo>
                <a:lnTo>
                  <a:pt x="20594" y="3264"/>
                </a:lnTo>
                <a:lnTo>
                  <a:pt x="20643" y="3249"/>
                </a:lnTo>
                <a:lnTo>
                  <a:pt x="20691" y="3228"/>
                </a:lnTo>
                <a:lnTo>
                  <a:pt x="20740" y="3214"/>
                </a:lnTo>
                <a:lnTo>
                  <a:pt x="20760" y="3192"/>
                </a:lnTo>
                <a:lnTo>
                  <a:pt x="20809" y="3178"/>
                </a:lnTo>
                <a:lnTo>
                  <a:pt x="20858" y="3142"/>
                </a:lnTo>
                <a:lnTo>
                  <a:pt x="20906" y="3106"/>
                </a:lnTo>
                <a:lnTo>
                  <a:pt x="20985" y="3070"/>
                </a:lnTo>
                <a:lnTo>
                  <a:pt x="21063" y="3035"/>
                </a:lnTo>
                <a:lnTo>
                  <a:pt x="21131" y="2977"/>
                </a:lnTo>
                <a:lnTo>
                  <a:pt x="21209" y="2942"/>
                </a:lnTo>
                <a:lnTo>
                  <a:pt x="21258" y="2884"/>
                </a:lnTo>
                <a:lnTo>
                  <a:pt x="21326" y="2834"/>
                </a:lnTo>
                <a:lnTo>
                  <a:pt x="21405" y="2798"/>
                </a:lnTo>
                <a:lnTo>
                  <a:pt x="21453" y="2763"/>
                </a:lnTo>
                <a:lnTo>
                  <a:pt x="21473" y="2705"/>
                </a:lnTo>
                <a:lnTo>
                  <a:pt x="21522" y="2691"/>
                </a:lnTo>
                <a:lnTo>
                  <a:pt x="21522" y="2655"/>
                </a:lnTo>
                <a:lnTo>
                  <a:pt x="21551" y="2634"/>
                </a:lnTo>
                <a:lnTo>
                  <a:pt x="21522" y="2619"/>
                </a:lnTo>
                <a:lnTo>
                  <a:pt x="21453" y="2598"/>
                </a:lnTo>
                <a:lnTo>
                  <a:pt x="21375" y="2598"/>
                </a:lnTo>
                <a:lnTo>
                  <a:pt x="21278" y="2619"/>
                </a:lnTo>
                <a:lnTo>
                  <a:pt x="21180" y="2634"/>
                </a:lnTo>
                <a:lnTo>
                  <a:pt x="21112" y="2655"/>
                </a:lnTo>
                <a:lnTo>
                  <a:pt x="21004" y="2691"/>
                </a:lnTo>
                <a:lnTo>
                  <a:pt x="20936" y="2727"/>
                </a:lnTo>
                <a:lnTo>
                  <a:pt x="20906" y="2741"/>
                </a:lnTo>
                <a:lnTo>
                  <a:pt x="20906" y="2727"/>
                </a:lnTo>
                <a:lnTo>
                  <a:pt x="20936" y="2705"/>
                </a:lnTo>
                <a:lnTo>
                  <a:pt x="20955" y="2691"/>
                </a:lnTo>
                <a:lnTo>
                  <a:pt x="20955" y="2655"/>
                </a:lnTo>
                <a:lnTo>
                  <a:pt x="20936" y="2619"/>
                </a:lnTo>
                <a:lnTo>
                  <a:pt x="20887" y="2619"/>
                </a:lnTo>
                <a:lnTo>
                  <a:pt x="20789" y="2619"/>
                </a:lnTo>
                <a:lnTo>
                  <a:pt x="20760" y="2634"/>
                </a:lnTo>
                <a:lnTo>
                  <a:pt x="20760" y="2619"/>
                </a:lnTo>
                <a:lnTo>
                  <a:pt x="20809" y="2598"/>
                </a:lnTo>
                <a:lnTo>
                  <a:pt x="20906" y="2562"/>
                </a:lnTo>
                <a:lnTo>
                  <a:pt x="21004" y="2548"/>
                </a:lnTo>
                <a:lnTo>
                  <a:pt x="21082" y="2526"/>
                </a:lnTo>
                <a:lnTo>
                  <a:pt x="21160" y="2505"/>
                </a:lnTo>
                <a:lnTo>
                  <a:pt x="21209" y="2526"/>
                </a:lnTo>
                <a:lnTo>
                  <a:pt x="21229" y="2526"/>
                </a:lnTo>
                <a:lnTo>
                  <a:pt x="21278" y="2548"/>
                </a:lnTo>
                <a:lnTo>
                  <a:pt x="21326" y="2526"/>
                </a:lnTo>
                <a:lnTo>
                  <a:pt x="21375" y="2526"/>
                </a:lnTo>
                <a:lnTo>
                  <a:pt x="21424" y="2505"/>
                </a:lnTo>
                <a:lnTo>
                  <a:pt x="21473" y="2469"/>
                </a:lnTo>
                <a:lnTo>
                  <a:pt x="21502" y="2455"/>
                </a:lnTo>
                <a:lnTo>
                  <a:pt x="21502" y="2419"/>
                </a:lnTo>
                <a:lnTo>
                  <a:pt x="21473" y="2383"/>
                </a:lnTo>
                <a:lnTo>
                  <a:pt x="21453" y="2362"/>
                </a:lnTo>
                <a:lnTo>
                  <a:pt x="21424" y="2348"/>
                </a:lnTo>
                <a:lnTo>
                  <a:pt x="21375" y="2326"/>
                </a:lnTo>
                <a:lnTo>
                  <a:pt x="21326" y="2326"/>
                </a:lnTo>
                <a:lnTo>
                  <a:pt x="21258" y="2312"/>
                </a:lnTo>
                <a:lnTo>
                  <a:pt x="21180" y="2312"/>
                </a:lnTo>
                <a:lnTo>
                  <a:pt x="21112" y="2312"/>
                </a:lnTo>
                <a:lnTo>
                  <a:pt x="21033" y="2312"/>
                </a:lnTo>
                <a:lnTo>
                  <a:pt x="20955" y="2312"/>
                </a:lnTo>
                <a:lnTo>
                  <a:pt x="20906" y="2312"/>
                </a:lnTo>
                <a:lnTo>
                  <a:pt x="20887" y="2326"/>
                </a:lnTo>
                <a:lnTo>
                  <a:pt x="20858" y="2326"/>
                </a:lnTo>
                <a:lnTo>
                  <a:pt x="20858" y="2312"/>
                </a:lnTo>
                <a:lnTo>
                  <a:pt x="20887" y="2290"/>
                </a:lnTo>
                <a:lnTo>
                  <a:pt x="20936" y="2276"/>
                </a:lnTo>
                <a:lnTo>
                  <a:pt x="20985" y="2276"/>
                </a:lnTo>
                <a:lnTo>
                  <a:pt x="21033" y="2276"/>
                </a:lnTo>
                <a:lnTo>
                  <a:pt x="21082" y="2276"/>
                </a:lnTo>
                <a:lnTo>
                  <a:pt x="21112" y="2254"/>
                </a:lnTo>
                <a:lnTo>
                  <a:pt x="21112" y="2240"/>
                </a:lnTo>
                <a:lnTo>
                  <a:pt x="21063" y="2219"/>
                </a:lnTo>
                <a:lnTo>
                  <a:pt x="21004" y="2204"/>
                </a:lnTo>
                <a:lnTo>
                  <a:pt x="20955" y="2183"/>
                </a:lnTo>
                <a:lnTo>
                  <a:pt x="20906" y="2169"/>
                </a:lnTo>
                <a:lnTo>
                  <a:pt x="20858" y="2169"/>
                </a:lnTo>
                <a:lnTo>
                  <a:pt x="20838" y="2147"/>
                </a:lnTo>
                <a:lnTo>
                  <a:pt x="20838" y="2133"/>
                </a:lnTo>
                <a:lnTo>
                  <a:pt x="20887" y="2111"/>
                </a:lnTo>
                <a:lnTo>
                  <a:pt x="20936" y="2090"/>
                </a:lnTo>
                <a:lnTo>
                  <a:pt x="20985" y="2076"/>
                </a:lnTo>
                <a:lnTo>
                  <a:pt x="21004" y="2040"/>
                </a:lnTo>
                <a:lnTo>
                  <a:pt x="21033" y="2018"/>
                </a:lnTo>
                <a:lnTo>
                  <a:pt x="21063" y="1983"/>
                </a:lnTo>
                <a:lnTo>
                  <a:pt x="21063" y="1968"/>
                </a:lnTo>
                <a:lnTo>
                  <a:pt x="21033" y="1947"/>
                </a:lnTo>
                <a:lnTo>
                  <a:pt x="21033" y="1932"/>
                </a:lnTo>
                <a:lnTo>
                  <a:pt x="21004" y="1911"/>
                </a:lnTo>
                <a:lnTo>
                  <a:pt x="21004" y="1897"/>
                </a:lnTo>
                <a:lnTo>
                  <a:pt x="21004" y="1861"/>
                </a:lnTo>
                <a:lnTo>
                  <a:pt x="21033" y="1839"/>
                </a:lnTo>
                <a:lnTo>
                  <a:pt x="21033" y="1825"/>
                </a:lnTo>
                <a:lnTo>
                  <a:pt x="21033" y="1804"/>
                </a:lnTo>
                <a:lnTo>
                  <a:pt x="21004" y="1789"/>
                </a:lnTo>
                <a:lnTo>
                  <a:pt x="20985" y="1789"/>
                </a:lnTo>
                <a:lnTo>
                  <a:pt x="20936" y="1768"/>
                </a:lnTo>
                <a:lnTo>
                  <a:pt x="20906" y="1753"/>
                </a:lnTo>
                <a:lnTo>
                  <a:pt x="20906" y="1732"/>
                </a:lnTo>
                <a:lnTo>
                  <a:pt x="20906" y="1718"/>
                </a:lnTo>
                <a:lnTo>
                  <a:pt x="20906" y="1696"/>
                </a:lnTo>
                <a:lnTo>
                  <a:pt x="20887" y="1675"/>
                </a:lnTo>
                <a:lnTo>
                  <a:pt x="20838" y="1675"/>
                </a:lnTo>
                <a:lnTo>
                  <a:pt x="20789" y="1660"/>
                </a:lnTo>
                <a:lnTo>
                  <a:pt x="20711" y="1660"/>
                </a:lnTo>
                <a:lnTo>
                  <a:pt x="20643" y="1639"/>
                </a:lnTo>
                <a:lnTo>
                  <a:pt x="20564" y="1639"/>
                </a:lnTo>
                <a:lnTo>
                  <a:pt x="20516" y="1625"/>
                </a:lnTo>
                <a:lnTo>
                  <a:pt x="20467" y="1603"/>
                </a:lnTo>
                <a:lnTo>
                  <a:pt x="20467" y="1567"/>
                </a:lnTo>
                <a:lnTo>
                  <a:pt x="20516" y="1553"/>
                </a:lnTo>
                <a:lnTo>
                  <a:pt x="20564" y="1517"/>
                </a:lnTo>
                <a:lnTo>
                  <a:pt x="20594" y="1482"/>
                </a:lnTo>
                <a:lnTo>
                  <a:pt x="20613" y="1460"/>
                </a:lnTo>
                <a:lnTo>
                  <a:pt x="20594" y="1446"/>
                </a:lnTo>
                <a:lnTo>
                  <a:pt x="20564" y="1446"/>
                </a:lnTo>
                <a:lnTo>
                  <a:pt x="20545" y="1424"/>
                </a:lnTo>
                <a:lnTo>
                  <a:pt x="20496" y="1446"/>
                </a:lnTo>
                <a:lnTo>
                  <a:pt x="20447" y="1446"/>
                </a:lnTo>
                <a:lnTo>
                  <a:pt x="20389" y="1446"/>
                </a:lnTo>
                <a:lnTo>
                  <a:pt x="20369" y="1446"/>
                </a:lnTo>
                <a:lnTo>
                  <a:pt x="20340" y="1424"/>
                </a:lnTo>
                <a:lnTo>
                  <a:pt x="20340" y="1410"/>
                </a:lnTo>
                <a:lnTo>
                  <a:pt x="20320" y="1410"/>
                </a:lnTo>
                <a:lnTo>
                  <a:pt x="20291" y="1388"/>
                </a:lnTo>
                <a:lnTo>
                  <a:pt x="20271" y="1388"/>
                </a:lnTo>
                <a:lnTo>
                  <a:pt x="20223" y="1388"/>
                </a:lnTo>
                <a:lnTo>
                  <a:pt x="20144" y="1388"/>
                </a:lnTo>
                <a:lnTo>
                  <a:pt x="20076" y="1317"/>
                </a:lnTo>
                <a:lnTo>
                  <a:pt x="20047" y="1245"/>
                </a:lnTo>
                <a:lnTo>
                  <a:pt x="20027" y="1152"/>
                </a:lnTo>
                <a:lnTo>
                  <a:pt x="20027" y="1102"/>
                </a:lnTo>
                <a:lnTo>
                  <a:pt x="20027" y="1045"/>
                </a:lnTo>
                <a:lnTo>
                  <a:pt x="20027" y="1009"/>
                </a:lnTo>
                <a:lnTo>
                  <a:pt x="19998" y="959"/>
                </a:lnTo>
                <a:lnTo>
                  <a:pt x="19978" y="923"/>
                </a:lnTo>
                <a:lnTo>
                  <a:pt x="19978" y="866"/>
                </a:lnTo>
                <a:lnTo>
                  <a:pt x="19998" y="794"/>
                </a:lnTo>
                <a:lnTo>
                  <a:pt x="19998" y="737"/>
                </a:lnTo>
                <a:lnTo>
                  <a:pt x="19998" y="723"/>
                </a:lnTo>
                <a:lnTo>
                  <a:pt x="19978" y="701"/>
                </a:lnTo>
                <a:lnTo>
                  <a:pt x="19949" y="701"/>
                </a:lnTo>
                <a:lnTo>
                  <a:pt x="19929" y="687"/>
                </a:lnTo>
                <a:lnTo>
                  <a:pt x="19881" y="687"/>
                </a:lnTo>
                <a:lnTo>
                  <a:pt x="19851" y="701"/>
                </a:lnTo>
                <a:lnTo>
                  <a:pt x="19822" y="701"/>
                </a:lnTo>
                <a:lnTo>
                  <a:pt x="19802" y="701"/>
                </a:lnTo>
                <a:lnTo>
                  <a:pt x="19754" y="723"/>
                </a:lnTo>
                <a:lnTo>
                  <a:pt x="19705" y="737"/>
                </a:lnTo>
                <a:lnTo>
                  <a:pt x="19675" y="759"/>
                </a:lnTo>
                <a:lnTo>
                  <a:pt x="19656" y="794"/>
                </a:lnTo>
                <a:lnTo>
                  <a:pt x="19627" y="809"/>
                </a:lnTo>
                <a:lnTo>
                  <a:pt x="19607" y="830"/>
                </a:lnTo>
                <a:lnTo>
                  <a:pt x="19578" y="866"/>
                </a:lnTo>
                <a:lnTo>
                  <a:pt x="19578" y="887"/>
                </a:lnTo>
                <a:lnTo>
                  <a:pt x="19558" y="923"/>
                </a:lnTo>
                <a:lnTo>
                  <a:pt x="19529" y="938"/>
                </a:lnTo>
                <a:lnTo>
                  <a:pt x="19509" y="938"/>
                </a:lnTo>
                <a:lnTo>
                  <a:pt x="19480" y="938"/>
                </a:lnTo>
                <a:lnTo>
                  <a:pt x="19461" y="959"/>
                </a:lnTo>
                <a:lnTo>
                  <a:pt x="19461" y="938"/>
                </a:lnTo>
                <a:lnTo>
                  <a:pt x="19431" y="938"/>
                </a:lnTo>
                <a:lnTo>
                  <a:pt x="19412" y="923"/>
                </a:lnTo>
                <a:lnTo>
                  <a:pt x="19382" y="902"/>
                </a:lnTo>
                <a:lnTo>
                  <a:pt x="19363" y="902"/>
                </a:lnTo>
                <a:lnTo>
                  <a:pt x="19334" y="902"/>
                </a:lnTo>
                <a:lnTo>
                  <a:pt x="19314" y="923"/>
                </a:lnTo>
                <a:lnTo>
                  <a:pt x="19285" y="938"/>
                </a:lnTo>
                <a:lnTo>
                  <a:pt x="19255" y="959"/>
                </a:lnTo>
                <a:lnTo>
                  <a:pt x="19236" y="973"/>
                </a:lnTo>
                <a:lnTo>
                  <a:pt x="19187" y="1009"/>
                </a:lnTo>
                <a:lnTo>
                  <a:pt x="19187" y="995"/>
                </a:lnTo>
                <a:lnTo>
                  <a:pt x="19187" y="973"/>
                </a:lnTo>
                <a:lnTo>
                  <a:pt x="19187" y="959"/>
                </a:lnTo>
                <a:lnTo>
                  <a:pt x="19158" y="938"/>
                </a:lnTo>
                <a:lnTo>
                  <a:pt x="19089" y="938"/>
                </a:lnTo>
                <a:lnTo>
                  <a:pt x="19011" y="959"/>
                </a:lnTo>
                <a:lnTo>
                  <a:pt x="19011" y="938"/>
                </a:lnTo>
                <a:lnTo>
                  <a:pt x="19060" y="923"/>
                </a:lnTo>
                <a:lnTo>
                  <a:pt x="19089" y="887"/>
                </a:lnTo>
                <a:lnTo>
                  <a:pt x="19138" y="852"/>
                </a:lnTo>
                <a:lnTo>
                  <a:pt x="19158" y="830"/>
                </a:lnTo>
                <a:lnTo>
                  <a:pt x="19187" y="794"/>
                </a:lnTo>
                <a:lnTo>
                  <a:pt x="19158" y="773"/>
                </a:lnTo>
                <a:lnTo>
                  <a:pt x="19089" y="773"/>
                </a:lnTo>
                <a:lnTo>
                  <a:pt x="19040" y="794"/>
                </a:lnTo>
                <a:lnTo>
                  <a:pt x="18992" y="794"/>
                </a:lnTo>
                <a:lnTo>
                  <a:pt x="18943" y="794"/>
                </a:lnTo>
                <a:lnTo>
                  <a:pt x="18894" y="773"/>
                </a:lnTo>
                <a:lnTo>
                  <a:pt x="18865" y="773"/>
                </a:lnTo>
                <a:lnTo>
                  <a:pt x="18816" y="773"/>
                </a:lnTo>
                <a:lnTo>
                  <a:pt x="18796" y="773"/>
                </a:lnTo>
                <a:lnTo>
                  <a:pt x="18747" y="773"/>
                </a:lnTo>
                <a:lnTo>
                  <a:pt x="18718" y="773"/>
                </a:lnTo>
                <a:lnTo>
                  <a:pt x="18699" y="794"/>
                </a:lnTo>
                <a:lnTo>
                  <a:pt x="18669" y="794"/>
                </a:lnTo>
                <a:lnTo>
                  <a:pt x="18620" y="794"/>
                </a:lnTo>
                <a:lnTo>
                  <a:pt x="18542" y="830"/>
                </a:lnTo>
                <a:lnTo>
                  <a:pt x="18445" y="866"/>
                </a:lnTo>
                <a:lnTo>
                  <a:pt x="18327" y="902"/>
                </a:lnTo>
                <a:lnTo>
                  <a:pt x="18230" y="923"/>
                </a:lnTo>
                <a:lnTo>
                  <a:pt x="18103" y="959"/>
                </a:lnTo>
                <a:lnTo>
                  <a:pt x="18024" y="995"/>
                </a:lnTo>
                <a:lnTo>
                  <a:pt x="17956" y="1031"/>
                </a:lnTo>
                <a:lnTo>
                  <a:pt x="17927" y="1066"/>
                </a:lnTo>
                <a:lnTo>
                  <a:pt x="17907" y="1081"/>
                </a:lnTo>
                <a:lnTo>
                  <a:pt x="17878" y="1117"/>
                </a:lnTo>
                <a:lnTo>
                  <a:pt x="17878" y="1138"/>
                </a:lnTo>
                <a:lnTo>
                  <a:pt x="17858" y="1152"/>
                </a:lnTo>
                <a:lnTo>
                  <a:pt x="17829" y="1174"/>
                </a:lnTo>
                <a:lnTo>
                  <a:pt x="17780" y="1188"/>
                </a:lnTo>
                <a:lnTo>
                  <a:pt x="17731" y="1188"/>
                </a:lnTo>
                <a:lnTo>
                  <a:pt x="17663" y="1188"/>
                </a:lnTo>
                <a:lnTo>
                  <a:pt x="17585" y="1210"/>
                </a:lnTo>
                <a:lnTo>
                  <a:pt x="17507" y="1210"/>
                </a:lnTo>
                <a:lnTo>
                  <a:pt x="17409" y="1245"/>
                </a:lnTo>
                <a:lnTo>
                  <a:pt x="17341" y="1260"/>
                </a:lnTo>
                <a:lnTo>
                  <a:pt x="17262" y="1303"/>
                </a:lnTo>
                <a:lnTo>
                  <a:pt x="17194" y="1317"/>
                </a:lnTo>
                <a:lnTo>
                  <a:pt x="17145" y="1353"/>
                </a:lnTo>
                <a:lnTo>
                  <a:pt x="17116" y="1374"/>
                </a:lnTo>
                <a:lnTo>
                  <a:pt x="17096" y="1410"/>
                </a:lnTo>
                <a:lnTo>
                  <a:pt x="17047" y="1446"/>
                </a:lnTo>
                <a:lnTo>
                  <a:pt x="16969" y="1482"/>
                </a:lnTo>
                <a:lnTo>
                  <a:pt x="16872" y="1517"/>
                </a:lnTo>
                <a:lnTo>
                  <a:pt x="16793" y="1553"/>
                </a:lnTo>
                <a:lnTo>
                  <a:pt x="16725" y="1589"/>
                </a:lnTo>
                <a:lnTo>
                  <a:pt x="16676" y="1639"/>
                </a:lnTo>
                <a:lnTo>
                  <a:pt x="16647" y="1675"/>
                </a:lnTo>
                <a:lnTo>
                  <a:pt x="16647" y="1718"/>
                </a:lnTo>
                <a:lnTo>
                  <a:pt x="16627" y="1768"/>
                </a:lnTo>
                <a:lnTo>
                  <a:pt x="16579" y="1804"/>
                </a:lnTo>
                <a:lnTo>
                  <a:pt x="16530" y="1825"/>
                </a:lnTo>
                <a:lnTo>
                  <a:pt x="16452" y="1861"/>
                </a:lnTo>
                <a:lnTo>
                  <a:pt x="16383" y="1875"/>
                </a:lnTo>
                <a:lnTo>
                  <a:pt x="16305" y="1897"/>
                </a:lnTo>
                <a:lnTo>
                  <a:pt x="16207" y="1911"/>
                </a:lnTo>
                <a:lnTo>
                  <a:pt x="16129" y="1932"/>
                </a:lnTo>
                <a:lnTo>
                  <a:pt x="16080" y="1947"/>
                </a:lnTo>
                <a:lnTo>
                  <a:pt x="16012" y="1983"/>
                </a:lnTo>
                <a:lnTo>
                  <a:pt x="15983" y="2004"/>
                </a:lnTo>
                <a:lnTo>
                  <a:pt x="15963" y="2018"/>
                </a:lnTo>
                <a:lnTo>
                  <a:pt x="15963" y="2054"/>
                </a:lnTo>
                <a:lnTo>
                  <a:pt x="15963" y="2076"/>
                </a:lnTo>
                <a:lnTo>
                  <a:pt x="15983" y="2111"/>
                </a:lnTo>
                <a:close/>
                <a:moveTo>
                  <a:pt x="12290" y="1138"/>
                </a:moveTo>
                <a:lnTo>
                  <a:pt x="12290" y="1138"/>
                </a:lnTo>
                <a:lnTo>
                  <a:pt x="12319" y="1138"/>
                </a:lnTo>
                <a:lnTo>
                  <a:pt x="12339" y="1174"/>
                </a:lnTo>
                <a:lnTo>
                  <a:pt x="12417" y="1188"/>
                </a:lnTo>
                <a:lnTo>
                  <a:pt x="12485" y="1188"/>
                </a:lnTo>
                <a:lnTo>
                  <a:pt x="12534" y="1152"/>
                </a:lnTo>
                <a:lnTo>
                  <a:pt x="12583" y="1138"/>
                </a:lnTo>
                <a:lnTo>
                  <a:pt x="12612" y="1117"/>
                </a:lnTo>
                <a:lnTo>
                  <a:pt x="12632" y="1102"/>
                </a:lnTo>
                <a:lnTo>
                  <a:pt x="12661" y="1117"/>
                </a:lnTo>
                <a:lnTo>
                  <a:pt x="12710" y="1138"/>
                </a:lnTo>
                <a:lnTo>
                  <a:pt x="12759" y="1174"/>
                </a:lnTo>
                <a:lnTo>
                  <a:pt x="12808" y="1210"/>
                </a:lnTo>
                <a:lnTo>
                  <a:pt x="12856" y="1245"/>
                </a:lnTo>
                <a:lnTo>
                  <a:pt x="12856" y="1260"/>
                </a:lnTo>
                <a:lnTo>
                  <a:pt x="12808" y="1245"/>
                </a:lnTo>
                <a:lnTo>
                  <a:pt x="12759" y="1224"/>
                </a:lnTo>
                <a:lnTo>
                  <a:pt x="12681" y="1210"/>
                </a:lnTo>
                <a:lnTo>
                  <a:pt x="12661" y="1224"/>
                </a:lnTo>
                <a:lnTo>
                  <a:pt x="12661" y="1260"/>
                </a:lnTo>
                <a:lnTo>
                  <a:pt x="12661" y="1303"/>
                </a:lnTo>
                <a:lnTo>
                  <a:pt x="12710" y="1317"/>
                </a:lnTo>
                <a:lnTo>
                  <a:pt x="12729" y="1353"/>
                </a:lnTo>
                <a:lnTo>
                  <a:pt x="12729" y="1388"/>
                </a:lnTo>
                <a:lnTo>
                  <a:pt x="12710" y="1410"/>
                </a:lnTo>
                <a:lnTo>
                  <a:pt x="12661" y="1424"/>
                </a:lnTo>
                <a:lnTo>
                  <a:pt x="12632" y="1446"/>
                </a:lnTo>
                <a:lnTo>
                  <a:pt x="12612" y="1460"/>
                </a:lnTo>
                <a:lnTo>
                  <a:pt x="12632" y="1496"/>
                </a:lnTo>
                <a:lnTo>
                  <a:pt x="12661" y="1532"/>
                </a:lnTo>
                <a:lnTo>
                  <a:pt x="12681" y="1532"/>
                </a:lnTo>
                <a:lnTo>
                  <a:pt x="12759" y="1532"/>
                </a:lnTo>
                <a:lnTo>
                  <a:pt x="12827" y="1532"/>
                </a:lnTo>
                <a:lnTo>
                  <a:pt x="12905" y="1532"/>
                </a:lnTo>
                <a:lnTo>
                  <a:pt x="12954" y="1532"/>
                </a:lnTo>
                <a:lnTo>
                  <a:pt x="13003" y="1517"/>
                </a:lnTo>
                <a:lnTo>
                  <a:pt x="13052" y="1496"/>
                </a:lnTo>
                <a:lnTo>
                  <a:pt x="13101" y="1482"/>
                </a:lnTo>
                <a:lnTo>
                  <a:pt x="13150" y="1460"/>
                </a:lnTo>
                <a:lnTo>
                  <a:pt x="13198" y="1460"/>
                </a:lnTo>
                <a:lnTo>
                  <a:pt x="13247" y="1482"/>
                </a:lnTo>
                <a:lnTo>
                  <a:pt x="13277" y="1482"/>
                </a:lnTo>
                <a:lnTo>
                  <a:pt x="13325" y="1482"/>
                </a:lnTo>
                <a:lnTo>
                  <a:pt x="13345" y="1460"/>
                </a:lnTo>
                <a:lnTo>
                  <a:pt x="13394" y="1424"/>
                </a:lnTo>
                <a:lnTo>
                  <a:pt x="13423" y="1410"/>
                </a:lnTo>
                <a:lnTo>
                  <a:pt x="13452" y="1388"/>
                </a:lnTo>
                <a:lnTo>
                  <a:pt x="13423" y="1353"/>
                </a:lnTo>
                <a:lnTo>
                  <a:pt x="13374" y="1338"/>
                </a:lnTo>
                <a:lnTo>
                  <a:pt x="13296" y="1317"/>
                </a:lnTo>
                <a:lnTo>
                  <a:pt x="13277" y="1303"/>
                </a:lnTo>
                <a:lnTo>
                  <a:pt x="13247" y="1281"/>
                </a:lnTo>
                <a:lnTo>
                  <a:pt x="13277" y="1260"/>
                </a:lnTo>
                <a:lnTo>
                  <a:pt x="13325" y="1245"/>
                </a:lnTo>
                <a:lnTo>
                  <a:pt x="13325" y="1224"/>
                </a:lnTo>
                <a:lnTo>
                  <a:pt x="13345" y="1188"/>
                </a:lnTo>
                <a:lnTo>
                  <a:pt x="13325" y="1152"/>
                </a:lnTo>
                <a:lnTo>
                  <a:pt x="13325" y="1138"/>
                </a:lnTo>
                <a:lnTo>
                  <a:pt x="13325" y="1117"/>
                </a:lnTo>
                <a:lnTo>
                  <a:pt x="13325" y="1102"/>
                </a:lnTo>
                <a:lnTo>
                  <a:pt x="13345" y="1081"/>
                </a:lnTo>
                <a:lnTo>
                  <a:pt x="13394" y="1031"/>
                </a:lnTo>
                <a:lnTo>
                  <a:pt x="13452" y="973"/>
                </a:lnTo>
                <a:lnTo>
                  <a:pt x="13423" y="923"/>
                </a:lnTo>
                <a:lnTo>
                  <a:pt x="13345" y="887"/>
                </a:lnTo>
                <a:lnTo>
                  <a:pt x="13277" y="852"/>
                </a:lnTo>
                <a:lnTo>
                  <a:pt x="13228" y="830"/>
                </a:lnTo>
                <a:lnTo>
                  <a:pt x="13228" y="794"/>
                </a:lnTo>
                <a:lnTo>
                  <a:pt x="13277" y="773"/>
                </a:lnTo>
                <a:lnTo>
                  <a:pt x="13345" y="737"/>
                </a:lnTo>
                <a:lnTo>
                  <a:pt x="13394" y="701"/>
                </a:lnTo>
                <a:lnTo>
                  <a:pt x="13423" y="651"/>
                </a:lnTo>
                <a:lnTo>
                  <a:pt x="13423" y="616"/>
                </a:lnTo>
                <a:lnTo>
                  <a:pt x="13423" y="558"/>
                </a:lnTo>
                <a:lnTo>
                  <a:pt x="13423" y="508"/>
                </a:lnTo>
                <a:lnTo>
                  <a:pt x="13423" y="472"/>
                </a:lnTo>
                <a:lnTo>
                  <a:pt x="13452" y="394"/>
                </a:lnTo>
                <a:lnTo>
                  <a:pt x="13452" y="344"/>
                </a:lnTo>
                <a:lnTo>
                  <a:pt x="13472" y="286"/>
                </a:lnTo>
                <a:lnTo>
                  <a:pt x="13452" y="272"/>
                </a:lnTo>
                <a:lnTo>
                  <a:pt x="13423" y="250"/>
                </a:lnTo>
                <a:lnTo>
                  <a:pt x="13374" y="272"/>
                </a:lnTo>
                <a:lnTo>
                  <a:pt x="13345" y="250"/>
                </a:lnTo>
                <a:lnTo>
                  <a:pt x="13374" y="215"/>
                </a:lnTo>
                <a:lnTo>
                  <a:pt x="13423" y="165"/>
                </a:lnTo>
                <a:lnTo>
                  <a:pt x="13452" y="129"/>
                </a:lnTo>
                <a:lnTo>
                  <a:pt x="13452" y="72"/>
                </a:lnTo>
                <a:lnTo>
                  <a:pt x="13452" y="36"/>
                </a:lnTo>
                <a:lnTo>
                  <a:pt x="13423" y="36"/>
                </a:lnTo>
                <a:lnTo>
                  <a:pt x="13394" y="36"/>
                </a:lnTo>
                <a:lnTo>
                  <a:pt x="13374" y="36"/>
                </a:lnTo>
                <a:lnTo>
                  <a:pt x="13345" y="36"/>
                </a:lnTo>
                <a:lnTo>
                  <a:pt x="13296" y="21"/>
                </a:lnTo>
                <a:lnTo>
                  <a:pt x="13247" y="21"/>
                </a:lnTo>
                <a:lnTo>
                  <a:pt x="13228" y="0"/>
                </a:lnTo>
                <a:lnTo>
                  <a:pt x="13198" y="0"/>
                </a:lnTo>
                <a:lnTo>
                  <a:pt x="13179" y="21"/>
                </a:lnTo>
                <a:lnTo>
                  <a:pt x="13150" y="36"/>
                </a:lnTo>
                <a:lnTo>
                  <a:pt x="13101" y="36"/>
                </a:lnTo>
                <a:lnTo>
                  <a:pt x="13052" y="36"/>
                </a:lnTo>
                <a:lnTo>
                  <a:pt x="13032" y="36"/>
                </a:lnTo>
                <a:lnTo>
                  <a:pt x="12983" y="57"/>
                </a:lnTo>
                <a:lnTo>
                  <a:pt x="12954" y="57"/>
                </a:lnTo>
                <a:lnTo>
                  <a:pt x="12935" y="57"/>
                </a:lnTo>
                <a:lnTo>
                  <a:pt x="12935" y="72"/>
                </a:lnTo>
                <a:lnTo>
                  <a:pt x="12905" y="93"/>
                </a:lnTo>
                <a:lnTo>
                  <a:pt x="12886" y="93"/>
                </a:lnTo>
                <a:lnTo>
                  <a:pt x="12856" y="93"/>
                </a:lnTo>
                <a:lnTo>
                  <a:pt x="12808" y="107"/>
                </a:lnTo>
                <a:lnTo>
                  <a:pt x="12729" y="129"/>
                </a:lnTo>
                <a:lnTo>
                  <a:pt x="12710" y="143"/>
                </a:lnTo>
                <a:lnTo>
                  <a:pt x="12661" y="179"/>
                </a:lnTo>
                <a:lnTo>
                  <a:pt x="12632" y="215"/>
                </a:lnTo>
                <a:lnTo>
                  <a:pt x="12632" y="250"/>
                </a:lnTo>
                <a:lnTo>
                  <a:pt x="12632" y="272"/>
                </a:lnTo>
                <a:lnTo>
                  <a:pt x="12632" y="286"/>
                </a:lnTo>
                <a:lnTo>
                  <a:pt x="12612" y="286"/>
                </a:lnTo>
                <a:lnTo>
                  <a:pt x="12563" y="308"/>
                </a:lnTo>
                <a:lnTo>
                  <a:pt x="12515" y="308"/>
                </a:lnTo>
                <a:lnTo>
                  <a:pt x="12485" y="322"/>
                </a:lnTo>
                <a:lnTo>
                  <a:pt x="12466" y="344"/>
                </a:lnTo>
                <a:lnTo>
                  <a:pt x="12436" y="358"/>
                </a:lnTo>
                <a:lnTo>
                  <a:pt x="12417" y="379"/>
                </a:lnTo>
                <a:lnTo>
                  <a:pt x="12388" y="394"/>
                </a:lnTo>
                <a:lnTo>
                  <a:pt x="12368" y="415"/>
                </a:lnTo>
                <a:lnTo>
                  <a:pt x="12339" y="437"/>
                </a:lnTo>
                <a:lnTo>
                  <a:pt x="12319" y="472"/>
                </a:lnTo>
                <a:lnTo>
                  <a:pt x="12319" y="508"/>
                </a:lnTo>
                <a:lnTo>
                  <a:pt x="12368" y="544"/>
                </a:lnTo>
                <a:lnTo>
                  <a:pt x="12388" y="580"/>
                </a:lnTo>
                <a:lnTo>
                  <a:pt x="12417" y="616"/>
                </a:lnTo>
                <a:lnTo>
                  <a:pt x="12417" y="630"/>
                </a:lnTo>
                <a:lnTo>
                  <a:pt x="12388" y="651"/>
                </a:lnTo>
                <a:lnTo>
                  <a:pt x="12388" y="687"/>
                </a:lnTo>
                <a:lnTo>
                  <a:pt x="12368" y="687"/>
                </a:lnTo>
                <a:lnTo>
                  <a:pt x="12339" y="666"/>
                </a:lnTo>
                <a:lnTo>
                  <a:pt x="12319" y="630"/>
                </a:lnTo>
                <a:lnTo>
                  <a:pt x="12290" y="594"/>
                </a:lnTo>
                <a:lnTo>
                  <a:pt x="12270" y="558"/>
                </a:lnTo>
                <a:lnTo>
                  <a:pt x="12241" y="544"/>
                </a:lnTo>
                <a:lnTo>
                  <a:pt x="12212" y="558"/>
                </a:lnTo>
                <a:lnTo>
                  <a:pt x="12192" y="580"/>
                </a:lnTo>
                <a:lnTo>
                  <a:pt x="12163" y="616"/>
                </a:lnTo>
                <a:lnTo>
                  <a:pt x="12143" y="630"/>
                </a:lnTo>
                <a:lnTo>
                  <a:pt x="12114" y="666"/>
                </a:lnTo>
                <a:lnTo>
                  <a:pt x="12114" y="701"/>
                </a:lnTo>
                <a:lnTo>
                  <a:pt x="12094" y="773"/>
                </a:lnTo>
                <a:lnTo>
                  <a:pt x="12065" y="830"/>
                </a:lnTo>
                <a:lnTo>
                  <a:pt x="12065" y="866"/>
                </a:lnTo>
                <a:lnTo>
                  <a:pt x="12065" y="902"/>
                </a:lnTo>
                <a:lnTo>
                  <a:pt x="12094" y="938"/>
                </a:lnTo>
                <a:lnTo>
                  <a:pt x="12143" y="959"/>
                </a:lnTo>
                <a:lnTo>
                  <a:pt x="12163" y="959"/>
                </a:lnTo>
                <a:lnTo>
                  <a:pt x="12212" y="959"/>
                </a:lnTo>
                <a:lnTo>
                  <a:pt x="12241" y="973"/>
                </a:lnTo>
                <a:lnTo>
                  <a:pt x="12270" y="959"/>
                </a:lnTo>
                <a:lnTo>
                  <a:pt x="12290" y="959"/>
                </a:lnTo>
                <a:lnTo>
                  <a:pt x="12290" y="973"/>
                </a:lnTo>
                <a:lnTo>
                  <a:pt x="12270" y="1009"/>
                </a:lnTo>
                <a:lnTo>
                  <a:pt x="12241" y="1031"/>
                </a:lnTo>
                <a:lnTo>
                  <a:pt x="12241" y="1045"/>
                </a:lnTo>
                <a:lnTo>
                  <a:pt x="12290" y="1138"/>
                </a:lnTo>
                <a:close/>
                <a:moveTo>
                  <a:pt x="18230" y="7179"/>
                </a:moveTo>
                <a:lnTo>
                  <a:pt x="17976" y="7329"/>
                </a:lnTo>
                <a:lnTo>
                  <a:pt x="17712" y="7637"/>
                </a:lnTo>
                <a:lnTo>
                  <a:pt x="17663" y="7744"/>
                </a:lnTo>
                <a:lnTo>
                  <a:pt x="17663" y="7887"/>
                </a:lnTo>
                <a:lnTo>
                  <a:pt x="17810" y="7851"/>
                </a:lnTo>
                <a:lnTo>
                  <a:pt x="18073" y="7887"/>
                </a:lnTo>
                <a:lnTo>
                  <a:pt x="18230" y="7959"/>
                </a:lnTo>
                <a:lnTo>
                  <a:pt x="18376" y="7923"/>
                </a:lnTo>
                <a:lnTo>
                  <a:pt x="18493" y="8030"/>
                </a:lnTo>
                <a:lnTo>
                  <a:pt x="18699" y="7994"/>
                </a:lnTo>
                <a:lnTo>
                  <a:pt x="18699" y="7851"/>
                </a:lnTo>
                <a:lnTo>
                  <a:pt x="18591" y="7672"/>
                </a:lnTo>
                <a:lnTo>
                  <a:pt x="18181" y="7522"/>
                </a:lnTo>
                <a:lnTo>
                  <a:pt x="18132" y="7450"/>
                </a:lnTo>
                <a:lnTo>
                  <a:pt x="18230" y="7293"/>
                </a:lnTo>
                <a:lnTo>
                  <a:pt x="18230" y="7179"/>
                </a:lnTo>
                <a:close/>
                <a:moveTo>
                  <a:pt x="12290" y="1768"/>
                </a:moveTo>
                <a:lnTo>
                  <a:pt x="12290" y="1753"/>
                </a:lnTo>
                <a:lnTo>
                  <a:pt x="12270" y="1753"/>
                </a:lnTo>
                <a:lnTo>
                  <a:pt x="12241" y="1768"/>
                </a:lnTo>
                <a:lnTo>
                  <a:pt x="12290" y="1768"/>
                </a:lnTo>
                <a:close/>
                <a:moveTo>
                  <a:pt x="12094" y="1567"/>
                </a:moveTo>
                <a:lnTo>
                  <a:pt x="12143" y="1567"/>
                </a:lnTo>
                <a:lnTo>
                  <a:pt x="12212" y="1603"/>
                </a:lnTo>
                <a:lnTo>
                  <a:pt x="12241" y="1625"/>
                </a:lnTo>
                <a:lnTo>
                  <a:pt x="12270" y="1625"/>
                </a:lnTo>
                <a:lnTo>
                  <a:pt x="12319" y="1603"/>
                </a:lnTo>
                <a:lnTo>
                  <a:pt x="12368" y="1603"/>
                </a:lnTo>
                <a:lnTo>
                  <a:pt x="12388" y="1625"/>
                </a:lnTo>
                <a:lnTo>
                  <a:pt x="12417" y="1639"/>
                </a:lnTo>
                <a:lnTo>
                  <a:pt x="12417" y="1675"/>
                </a:lnTo>
                <a:lnTo>
                  <a:pt x="12436" y="1696"/>
                </a:lnTo>
                <a:lnTo>
                  <a:pt x="12436" y="1718"/>
                </a:lnTo>
                <a:lnTo>
                  <a:pt x="12436" y="1753"/>
                </a:lnTo>
                <a:lnTo>
                  <a:pt x="12436" y="1804"/>
                </a:lnTo>
                <a:lnTo>
                  <a:pt x="12436" y="1839"/>
                </a:lnTo>
                <a:lnTo>
                  <a:pt x="12466" y="1875"/>
                </a:lnTo>
                <a:lnTo>
                  <a:pt x="12515" y="1897"/>
                </a:lnTo>
                <a:lnTo>
                  <a:pt x="12534" y="1911"/>
                </a:lnTo>
                <a:lnTo>
                  <a:pt x="12583" y="1932"/>
                </a:lnTo>
                <a:lnTo>
                  <a:pt x="12612" y="1932"/>
                </a:lnTo>
                <a:lnTo>
                  <a:pt x="12661" y="1932"/>
                </a:lnTo>
                <a:lnTo>
                  <a:pt x="12710" y="1947"/>
                </a:lnTo>
                <a:lnTo>
                  <a:pt x="12759" y="1947"/>
                </a:lnTo>
                <a:lnTo>
                  <a:pt x="12808" y="1932"/>
                </a:lnTo>
                <a:lnTo>
                  <a:pt x="12827" y="1932"/>
                </a:lnTo>
                <a:lnTo>
                  <a:pt x="12886" y="1932"/>
                </a:lnTo>
                <a:lnTo>
                  <a:pt x="12905" y="1911"/>
                </a:lnTo>
                <a:lnTo>
                  <a:pt x="12935" y="1911"/>
                </a:lnTo>
                <a:lnTo>
                  <a:pt x="12983" y="1911"/>
                </a:lnTo>
                <a:lnTo>
                  <a:pt x="13003" y="1911"/>
                </a:lnTo>
                <a:lnTo>
                  <a:pt x="13052" y="1911"/>
                </a:lnTo>
                <a:lnTo>
                  <a:pt x="13101" y="1897"/>
                </a:lnTo>
                <a:lnTo>
                  <a:pt x="13130" y="1897"/>
                </a:lnTo>
                <a:lnTo>
                  <a:pt x="13150" y="1897"/>
                </a:lnTo>
                <a:lnTo>
                  <a:pt x="13179" y="1861"/>
                </a:lnTo>
                <a:lnTo>
                  <a:pt x="13198" y="1861"/>
                </a:lnTo>
                <a:lnTo>
                  <a:pt x="13228" y="1861"/>
                </a:lnTo>
                <a:lnTo>
                  <a:pt x="13277" y="1875"/>
                </a:lnTo>
                <a:lnTo>
                  <a:pt x="13325" y="1875"/>
                </a:lnTo>
                <a:lnTo>
                  <a:pt x="13345" y="1861"/>
                </a:lnTo>
                <a:lnTo>
                  <a:pt x="13394" y="1861"/>
                </a:lnTo>
                <a:lnTo>
                  <a:pt x="13423" y="1825"/>
                </a:lnTo>
                <a:lnTo>
                  <a:pt x="13472" y="1804"/>
                </a:lnTo>
                <a:lnTo>
                  <a:pt x="13472" y="1789"/>
                </a:lnTo>
                <a:lnTo>
                  <a:pt x="13472" y="1753"/>
                </a:lnTo>
                <a:lnTo>
                  <a:pt x="13472" y="1718"/>
                </a:lnTo>
                <a:lnTo>
                  <a:pt x="13452" y="1675"/>
                </a:lnTo>
                <a:lnTo>
                  <a:pt x="13423" y="1660"/>
                </a:lnTo>
                <a:lnTo>
                  <a:pt x="13394" y="1639"/>
                </a:lnTo>
                <a:lnTo>
                  <a:pt x="13345" y="1625"/>
                </a:lnTo>
                <a:lnTo>
                  <a:pt x="13296" y="1603"/>
                </a:lnTo>
                <a:lnTo>
                  <a:pt x="13247" y="1603"/>
                </a:lnTo>
                <a:lnTo>
                  <a:pt x="13228" y="1589"/>
                </a:lnTo>
                <a:lnTo>
                  <a:pt x="13130" y="1603"/>
                </a:lnTo>
                <a:lnTo>
                  <a:pt x="13101" y="1603"/>
                </a:lnTo>
                <a:lnTo>
                  <a:pt x="13052" y="1639"/>
                </a:lnTo>
                <a:lnTo>
                  <a:pt x="13032" y="1660"/>
                </a:lnTo>
                <a:lnTo>
                  <a:pt x="13003" y="1675"/>
                </a:lnTo>
                <a:lnTo>
                  <a:pt x="12954" y="1718"/>
                </a:lnTo>
                <a:lnTo>
                  <a:pt x="12935" y="1718"/>
                </a:lnTo>
                <a:lnTo>
                  <a:pt x="12905" y="1718"/>
                </a:lnTo>
                <a:lnTo>
                  <a:pt x="12827" y="1718"/>
                </a:lnTo>
                <a:lnTo>
                  <a:pt x="12759" y="1718"/>
                </a:lnTo>
                <a:lnTo>
                  <a:pt x="12710" y="1718"/>
                </a:lnTo>
                <a:lnTo>
                  <a:pt x="12681" y="1696"/>
                </a:lnTo>
                <a:lnTo>
                  <a:pt x="12661" y="1660"/>
                </a:lnTo>
                <a:lnTo>
                  <a:pt x="12632" y="1625"/>
                </a:lnTo>
                <a:lnTo>
                  <a:pt x="12583" y="1603"/>
                </a:lnTo>
                <a:lnTo>
                  <a:pt x="12563" y="1553"/>
                </a:lnTo>
                <a:lnTo>
                  <a:pt x="12534" y="1532"/>
                </a:lnTo>
                <a:lnTo>
                  <a:pt x="12534" y="1517"/>
                </a:lnTo>
                <a:lnTo>
                  <a:pt x="12515" y="1517"/>
                </a:lnTo>
                <a:lnTo>
                  <a:pt x="12094" y="1567"/>
                </a:lnTo>
                <a:close/>
                <a:moveTo>
                  <a:pt x="12417" y="1553"/>
                </a:moveTo>
                <a:lnTo>
                  <a:pt x="12388" y="1553"/>
                </a:lnTo>
                <a:lnTo>
                  <a:pt x="12417" y="1553"/>
                </a:lnTo>
                <a:close/>
                <a:moveTo>
                  <a:pt x="13716" y="12954"/>
                </a:moveTo>
                <a:lnTo>
                  <a:pt x="13716" y="12954"/>
                </a:lnTo>
                <a:lnTo>
                  <a:pt x="13716" y="12904"/>
                </a:lnTo>
                <a:lnTo>
                  <a:pt x="13697" y="12868"/>
                </a:lnTo>
                <a:lnTo>
                  <a:pt x="13667" y="12847"/>
                </a:lnTo>
                <a:lnTo>
                  <a:pt x="13716" y="12432"/>
                </a:lnTo>
                <a:lnTo>
                  <a:pt x="13452" y="12396"/>
                </a:lnTo>
                <a:lnTo>
                  <a:pt x="13150" y="12360"/>
                </a:lnTo>
                <a:lnTo>
                  <a:pt x="13081" y="12346"/>
                </a:lnTo>
                <a:lnTo>
                  <a:pt x="13003" y="12324"/>
                </a:lnTo>
                <a:lnTo>
                  <a:pt x="12983" y="12324"/>
                </a:lnTo>
                <a:lnTo>
                  <a:pt x="12856" y="12310"/>
                </a:lnTo>
                <a:lnTo>
                  <a:pt x="12778" y="12289"/>
                </a:lnTo>
                <a:lnTo>
                  <a:pt x="12778" y="12124"/>
                </a:lnTo>
                <a:lnTo>
                  <a:pt x="12729" y="12088"/>
                </a:lnTo>
                <a:lnTo>
                  <a:pt x="12905" y="12017"/>
                </a:lnTo>
                <a:lnTo>
                  <a:pt x="13052" y="11945"/>
                </a:lnTo>
                <a:lnTo>
                  <a:pt x="13150" y="11659"/>
                </a:lnTo>
                <a:lnTo>
                  <a:pt x="12534" y="11730"/>
                </a:lnTo>
                <a:lnTo>
                  <a:pt x="12290" y="11981"/>
                </a:lnTo>
                <a:lnTo>
                  <a:pt x="11870" y="12017"/>
                </a:lnTo>
                <a:lnTo>
                  <a:pt x="11450" y="11659"/>
                </a:lnTo>
                <a:lnTo>
                  <a:pt x="11401" y="11172"/>
                </a:lnTo>
                <a:lnTo>
                  <a:pt x="11528" y="11065"/>
                </a:lnTo>
                <a:lnTo>
                  <a:pt x="11499" y="11065"/>
                </a:lnTo>
                <a:lnTo>
                  <a:pt x="11499" y="10807"/>
                </a:lnTo>
                <a:lnTo>
                  <a:pt x="11723" y="10664"/>
                </a:lnTo>
                <a:lnTo>
                  <a:pt x="11870" y="10535"/>
                </a:lnTo>
                <a:lnTo>
                  <a:pt x="12388" y="10571"/>
                </a:lnTo>
                <a:lnTo>
                  <a:pt x="12681" y="10571"/>
                </a:lnTo>
                <a:lnTo>
                  <a:pt x="13101" y="10499"/>
                </a:lnTo>
                <a:lnTo>
                  <a:pt x="13345" y="10499"/>
                </a:lnTo>
                <a:lnTo>
                  <a:pt x="13599" y="10464"/>
                </a:lnTo>
                <a:lnTo>
                  <a:pt x="13667" y="10664"/>
                </a:lnTo>
                <a:lnTo>
                  <a:pt x="13765" y="10915"/>
                </a:lnTo>
                <a:lnTo>
                  <a:pt x="14087" y="11136"/>
                </a:lnTo>
                <a:lnTo>
                  <a:pt x="14234" y="11172"/>
                </a:lnTo>
                <a:lnTo>
                  <a:pt x="14185" y="10807"/>
                </a:lnTo>
                <a:lnTo>
                  <a:pt x="13960" y="10392"/>
                </a:lnTo>
                <a:lnTo>
                  <a:pt x="14234" y="10177"/>
                </a:lnTo>
                <a:lnTo>
                  <a:pt x="14478" y="10106"/>
                </a:lnTo>
                <a:lnTo>
                  <a:pt x="14947" y="9784"/>
                </a:lnTo>
                <a:lnTo>
                  <a:pt x="14898" y="9548"/>
                </a:lnTo>
                <a:lnTo>
                  <a:pt x="14849" y="9333"/>
                </a:lnTo>
                <a:lnTo>
                  <a:pt x="14996" y="9404"/>
                </a:lnTo>
                <a:lnTo>
                  <a:pt x="15045" y="9369"/>
                </a:lnTo>
                <a:lnTo>
                  <a:pt x="14996" y="9218"/>
                </a:lnTo>
                <a:lnTo>
                  <a:pt x="15094" y="9218"/>
                </a:lnTo>
                <a:lnTo>
                  <a:pt x="15250" y="9183"/>
                </a:lnTo>
                <a:lnTo>
                  <a:pt x="15348" y="9004"/>
                </a:lnTo>
                <a:lnTo>
                  <a:pt x="15563" y="8968"/>
                </a:lnTo>
                <a:lnTo>
                  <a:pt x="15865" y="8839"/>
                </a:lnTo>
                <a:lnTo>
                  <a:pt x="15865" y="8553"/>
                </a:lnTo>
                <a:lnTo>
                  <a:pt x="16383" y="8374"/>
                </a:lnTo>
                <a:lnTo>
                  <a:pt x="16276" y="7994"/>
                </a:lnTo>
                <a:lnTo>
                  <a:pt x="16383" y="8374"/>
                </a:lnTo>
                <a:lnTo>
                  <a:pt x="16598" y="8266"/>
                </a:lnTo>
                <a:lnTo>
                  <a:pt x="16745" y="8302"/>
                </a:lnTo>
                <a:lnTo>
                  <a:pt x="16647" y="8410"/>
                </a:lnTo>
                <a:lnTo>
                  <a:pt x="16745" y="8553"/>
                </a:lnTo>
                <a:lnTo>
                  <a:pt x="17194" y="8302"/>
                </a:lnTo>
                <a:lnTo>
                  <a:pt x="17360" y="8138"/>
                </a:lnTo>
                <a:lnTo>
                  <a:pt x="16891" y="8102"/>
                </a:lnTo>
                <a:lnTo>
                  <a:pt x="16696" y="7887"/>
                </a:lnTo>
                <a:lnTo>
                  <a:pt x="16842" y="7780"/>
                </a:lnTo>
                <a:lnTo>
                  <a:pt x="16891" y="7637"/>
                </a:lnTo>
                <a:lnTo>
                  <a:pt x="16178" y="7744"/>
                </a:lnTo>
                <a:lnTo>
                  <a:pt x="15817" y="7959"/>
                </a:lnTo>
                <a:lnTo>
                  <a:pt x="15983" y="7708"/>
                </a:lnTo>
                <a:lnTo>
                  <a:pt x="16325" y="7558"/>
                </a:lnTo>
                <a:lnTo>
                  <a:pt x="16530" y="7400"/>
                </a:lnTo>
                <a:lnTo>
                  <a:pt x="17145" y="7436"/>
                </a:lnTo>
                <a:lnTo>
                  <a:pt x="17614" y="7400"/>
                </a:lnTo>
                <a:lnTo>
                  <a:pt x="17976" y="7221"/>
                </a:lnTo>
                <a:lnTo>
                  <a:pt x="18230" y="7071"/>
                </a:lnTo>
                <a:lnTo>
                  <a:pt x="18024" y="6713"/>
                </a:lnTo>
                <a:lnTo>
                  <a:pt x="17976" y="6513"/>
                </a:lnTo>
                <a:lnTo>
                  <a:pt x="17311" y="6262"/>
                </a:lnTo>
                <a:lnTo>
                  <a:pt x="17311" y="6119"/>
                </a:lnTo>
                <a:lnTo>
                  <a:pt x="16745" y="5339"/>
                </a:lnTo>
                <a:lnTo>
                  <a:pt x="16598" y="5668"/>
                </a:lnTo>
                <a:lnTo>
                  <a:pt x="16227" y="5740"/>
                </a:lnTo>
                <a:lnTo>
                  <a:pt x="16129" y="5668"/>
                </a:lnTo>
                <a:lnTo>
                  <a:pt x="15983" y="5668"/>
                </a:lnTo>
                <a:lnTo>
                  <a:pt x="15983" y="5146"/>
                </a:lnTo>
                <a:lnTo>
                  <a:pt x="15660" y="5110"/>
                </a:lnTo>
                <a:lnTo>
                  <a:pt x="15416" y="4852"/>
                </a:lnTo>
                <a:lnTo>
                  <a:pt x="15142" y="4888"/>
                </a:lnTo>
                <a:lnTo>
                  <a:pt x="14849" y="4817"/>
                </a:lnTo>
                <a:lnTo>
                  <a:pt x="14654" y="4852"/>
                </a:lnTo>
                <a:lnTo>
                  <a:pt x="14654" y="5031"/>
                </a:lnTo>
                <a:lnTo>
                  <a:pt x="14654" y="5232"/>
                </a:lnTo>
                <a:lnTo>
                  <a:pt x="14605" y="5633"/>
                </a:lnTo>
                <a:lnTo>
                  <a:pt x="14527" y="5776"/>
                </a:lnTo>
                <a:lnTo>
                  <a:pt x="14849" y="6227"/>
                </a:lnTo>
                <a:lnTo>
                  <a:pt x="14332" y="6549"/>
                </a:lnTo>
                <a:lnTo>
                  <a:pt x="14429" y="7107"/>
                </a:lnTo>
                <a:lnTo>
                  <a:pt x="14234" y="7221"/>
                </a:lnTo>
                <a:lnTo>
                  <a:pt x="14039" y="7143"/>
                </a:lnTo>
                <a:lnTo>
                  <a:pt x="13912" y="6477"/>
                </a:lnTo>
                <a:lnTo>
                  <a:pt x="13394" y="6441"/>
                </a:lnTo>
                <a:lnTo>
                  <a:pt x="12436" y="6048"/>
                </a:lnTo>
                <a:lnTo>
                  <a:pt x="12241" y="6048"/>
                </a:lnTo>
                <a:lnTo>
                  <a:pt x="12065" y="5704"/>
                </a:lnTo>
                <a:lnTo>
                  <a:pt x="11919" y="5597"/>
                </a:lnTo>
                <a:lnTo>
                  <a:pt x="12339" y="4709"/>
                </a:lnTo>
                <a:lnTo>
                  <a:pt x="12583" y="4509"/>
                </a:lnTo>
                <a:lnTo>
                  <a:pt x="12856" y="4402"/>
                </a:lnTo>
                <a:lnTo>
                  <a:pt x="13003" y="4402"/>
                </a:lnTo>
                <a:lnTo>
                  <a:pt x="13150" y="4044"/>
                </a:lnTo>
                <a:lnTo>
                  <a:pt x="13247" y="3750"/>
                </a:lnTo>
                <a:lnTo>
                  <a:pt x="13765" y="3664"/>
                </a:lnTo>
                <a:lnTo>
                  <a:pt x="14039" y="3521"/>
                </a:lnTo>
                <a:lnTo>
                  <a:pt x="13863" y="3192"/>
                </a:lnTo>
                <a:lnTo>
                  <a:pt x="13990" y="2977"/>
                </a:lnTo>
                <a:lnTo>
                  <a:pt x="13794" y="2813"/>
                </a:lnTo>
                <a:lnTo>
                  <a:pt x="13814" y="2813"/>
                </a:lnTo>
                <a:lnTo>
                  <a:pt x="13843" y="2798"/>
                </a:lnTo>
                <a:lnTo>
                  <a:pt x="13863" y="2777"/>
                </a:lnTo>
                <a:lnTo>
                  <a:pt x="13892" y="2777"/>
                </a:lnTo>
                <a:lnTo>
                  <a:pt x="13912" y="2777"/>
                </a:lnTo>
                <a:lnTo>
                  <a:pt x="13990" y="2777"/>
                </a:lnTo>
                <a:lnTo>
                  <a:pt x="14068" y="2777"/>
                </a:lnTo>
                <a:lnTo>
                  <a:pt x="14087" y="2763"/>
                </a:lnTo>
                <a:lnTo>
                  <a:pt x="14087" y="2741"/>
                </a:lnTo>
                <a:lnTo>
                  <a:pt x="14039" y="2691"/>
                </a:lnTo>
                <a:lnTo>
                  <a:pt x="14039" y="2670"/>
                </a:lnTo>
                <a:lnTo>
                  <a:pt x="14068" y="2670"/>
                </a:lnTo>
                <a:lnTo>
                  <a:pt x="14117" y="2691"/>
                </a:lnTo>
                <a:lnTo>
                  <a:pt x="14185" y="2705"/>
                </a:lnTo>
                <a:lnTo>
                  <a:pt x="14214" y="2727"/>
                </a:lnTo>
                <a:lnTo>
                  <a:pt x="14234" y="2741"/>
                </a:lnTo>
                <a:lnTo>
                  <a:pt x="14283" y="2763"/>
                </a:lnTo>
                <a:lnTo>
                  <a:pt x="14332" y="2777"/>
                </a:lnTo>
                <a:lnTo>
                  <a:pt x="14380" y="2813"/>
                </a:lnTo>
                <a:lnTo>
                  <a:pt x="14429" y="2834"/>
                </a:lnTo>
                <a:lnTo>
                  <a:pt x="14507" y="2849"/>
                </a:lnTo>
                <a:lnTo>
                  <a:pt x="14556" y="2870"/>
                </a:lnTo>
                <a:lnTo>
                  <a:pt x="14605" y="2884"/>
                </a:lnTo>
                <a:lnTo>
                  <a:pt x="14654" y="2906"/>
                </a:lnTo>
                <a:lnTo>
                  <a:pt x="14703" y="2906"/>
                </a:lnTo>
                <a:lnTo>
                  <a:pt x="14752" y="2942"/>
                </a:lnTo>
                <a:lnTo>
                  <a:pt x="14801" y="2956"/>
                </a:lnTo>
                <a:lnTo>
                  <a:pt x="14879" y="2999"/>
                </a:lnTo>
                <a:lnTo>
                  <a:pt x="14928" y="3035"/>
                </a:lnTo>
                <a:lnTo>
                  <a:pt x="14996" y="3085"/>
                </a:lnTo>
                <a:lnTo>
                  <a:pt x="15074" y="3156"/>
                </a:lnTo>
                <a:lnTo>
                  <a:pt x="15094" y="3214"/>
                </a:lnTo>
                <a:lnTo>
                  <a:pt x="15025" y="3264"/>
                </a:lnTo>
                <a:lnTo>
                  <a:pt x="14947" y="3335"/>
                </a:lnTo>
                <a:lnTo>
                  <a:pt x="14928" y="3414"/>
                </a:lnTo>
                <a:lnTo>
                  <a:pt x="14947" y="3428"/>
                </a:lnTo>
                <a:lnTo>
                  <a:pt x="15025" y="3450"/>
                </a:lnTo>
                <a:lnTo>
                  <a:pt x="15074" y="3485"/>
                </a:lnTo>
                <a:lnTo>
                  <a:pt x="15094" y="3500"/>
                </a:lnTo>
                <a:lnTo>
                  <a:pt x="15074" y="3536"/>
                </a:lnTo>
                <a:lnTo>
                  <a:pt x="14996" y="3571"/>
                </a:lnTo>
                <a:lnTo>
                  <a:pt x="14928" y="3607"/>
                </a:lnTo>
                <a:lnTo>
                  <a:pt x="14898" y="3643"/>
                </a:lnTo>
                <a:lnTo>
                  <a:pt x="14849" y="3643"/>
                </a:lnTo>
                <a:lnTo>
                  <a:pt x="14830" y="3643"/>
                </a:lnTo>
                <a:lnTo>
                  <a:pt x="14801" y="3643"/>
                </a:lnTo>
                <a:lnTo>
                  <a:pt x="14781" y="3643"/>
                </a:lnTo>
                <a:lnTo>
                  <a:pt x="14732" y="3664"/>
                </a:lnTo>
                <a:lnTo>
                  <a:pt x="14654" y="3679"/>
                </a:lnTo>
                <a:lnTo>
                  <a:pt x="14605" y="3715"/>
                </a:lnTo>
                <a:lnTo>
                  <a:pt x="14576" y="3736"/>
                </a:lnTo>
                <a:lnTo>
                  <a:pt x="14576" y="3750"/>
                </a:lnTo>
                <a:lnTo>
                  <a:pt x="14605" y="3772"/>
                </a:lnTo>
                <a:lnTo>
                  <a:pt x="14634" y="3786"/>
                </a:lnTo>
                <a:lnTo>
                  <a:pt x="14654" y="3808"/>
                </a:lnTo>
                <a:lnTo>
                  <a:pt x="14683" y="3829"/>
                </a:lnTo>
                <a:lnTo>
                  <a:pt x="14732" y="3843"/>
                </a:lnTo>
                <a:lnTo>
                  <a:pt x="14781" y="3865"/>
                </a:lnTo>
                <a:lnTo>
                  <a:pt x="14830" y="3865"/>
                </a:lnTo>
                <a:lnTo>
                  <a:pt x="14879" y="3843"/>
                </a:lnTo>
                <a:lnTo>
                  <a:pt x="14928" y="3808"/>
                </a:lnTo>
                <a:lnTo>
                  <a:pt x="14947" y="3786"/>
                </a:lnTo>
                <a:lnTo>
                  <a:pt x="14996" y="3772"/>
                </a:lnTo>
                <a:lnTo>
                  <a:pt x="15045" y="3772"/>
                </a:lnTo>
                <a:lnTo>
                  <a:pt x="15123" y="3750"/>
                </a:lnTo>
                <a:lnTo>
                  <a:pt x="15201" y="3715"/>
                </a:lnTo>
                <a:lnTo>
                  <a:pt x="15250" y="3715"/>
                </a:lnTo>
                <a:lnTo>
                  <a:pt x="15269" y="3715"/>
                </a:lnTo>
                <a:lnTo>
                  <a:pt x="15299" y="3736"/>
                </a:lnTo>
                <a:lnTo>
                  <a:pt x="15318" y="3750"/>
                </a:lnTo>
                <a:lnTo>
                  <a:pt x="15348" y="3750"/>
                </a:lnTo>
                <a:lnTo>
                  <a:pt x="15367" y="3772"/>
                </a:lnTo>
                <a:lnTo>
                  <a:pt x="15396" y="3786"/>
                </a:lnTo>
                <a:lnTo>
                  <a:pt x="15416" y="3786"/>
                </a:lnTo>
                <a:lnTo>
                  <a:pt x="15465" y="3808"/>
                </a:lnTo>
                <a:lnTo>
                  <a:pt x="15514" y="3808"/>
                </a:lnTo>
                <a:lnTo>
                  <a:pt x="15563" y="3829"/>
                </a:lnTo>
                <a:lnTo>
                  <a:pt x="15660" y="3829"/>
                </a:lnTo>
                <a:lnTo>
                  <a:pt x="15690" y="3865"/>
                </a:lnTo>
                <a:lnTo>
                  <a:pt x="15690" y="3879"/>
                </a:lnTo>
                <a:lnTo>
                  <a:pt x="15709" y="3915"/>
                </a:lnTo>
                <a:lnTo>
                  <a:pt x="15738" y="3915"/>
                </a:lnTo>
                <a:lnTo>
                  <a:pt x="15787" y="3936"/>
                </a:lnTo>
                <a:lnTo>
                  <a:pt x="15817" y="3936"/>
                </a:lnTo>
                <a:lnTo>
                  <a:pt x="15836" y="3936"/>
                </a:lnTo>
                <a:lnTo>
                  <a:pt x="15865" y="3915"/>
                </a:lnTo>
                <a:lnTo>
                  <a:pt x="15914" y="3915"/>
                </a:lnTo>
                <a:lnTo>
                  <a:pt x="15934" y="3915"/>
                </a:lnTo>
                <a:lnTo>
                  <a:pt x="15963" y="3915"/>
                </a:lnTo>
                <a:lnTo>
                  <a:pt x="16012" y="3915"/>
                </a:lnTo>
                <a:lnTo>
                  <a:pt x="16031" y="3915"/>
                </a:lnTo>
                <a:lnTo>
                  <a:pt x="16061" y="3936"/>
                </a:lnTo>
                <a:lnTo>
                  <a:pt x="16110" y="3936"/>
                </a:lnTo>
                <a:lnTo>
                  <a:pt x="16129" y="3936"/>
                </a:lnTo>
                <a:lnTo>
                  <a:pt x="16158" y="3915"/>
                </a:lnTo>
                <a:lnTo>
                  <a:pt x="16207" y="3915"/>
                </a:lnTo>
                <a:lnTo>
                  <a:pt x="16256" y="3915"/>
                </a:lnTo>
                <a:lnTo>
                  <a:pt x="16305" y="3901"/>
                </a:lnTo>
                <a:lnTo>
                  <a:pt x="16325" y="3901"/>
                </a:lnTo>
                <a:lnTo>
                  <a:pt x="16354" y="3901"/>
                </a:lnTo>
                <a:lnTo>
                  <a:pt x="16403" y="3901"/>
                </a:lnTo>
                <a:lnTo>
                  <a:pt x="16432" y="3901"/>
                </a:lnTo>
                <a:lnTo>
                  <a:pt x="16452" y="3901"/>
                </a:lnTo>
                <a:lnTo>
                  <a:pt x="16481" y="3901"/>
                </a:lnTo>
                <a:lnTo>
                  <a:pt x="16530" y="3901"/>
                </a:lnTo>
                <a:lnTo>
                  <a:pt x="16579" y="3901"/>
                </a:lnTo>
                <a:lnTo>
                  <a:pt x="16598" y="3879"/>
                </a:lnTo>
                <a:lnTo>
                  <a:pt x="16579" y="3865"/>
                </a:lnTo>
                <a:lnTo>
                  <a:pt x="16579" y="3843"/>
                </a:lnTo>
                <a:lnTo>
                  <a:pt x="16530" y="3829"/>
                </a:lnTo>
                <a:lnTo>
                  <a:pt x="16481" y="3808"/>
                </a:lnTo>
                <a:lnTo>
                  <a:pt x="16403" y="3786"/>
                </a:lnTo>
                <a:lnTo>
                  <a:pt x="16383" y="3786"/>
                </a:lnTo>
                <a:lnTo>
                  <a:pt x="16354" y="3772"/>
                </a:lnTo>
                <a:lnTo>
                  <a:pt x="16325" y="3750"/>
                </a:lnTo>
                <a:lnTo>
                  <a:pt x="16305" y="3750"/>
                </a:lnTo>
                <a:lnTo>
                  <a:pt x="16276" y="3750"/>
                </a:lnTo>
                <a:lnTo>
                  <a:pt x="16256" y="3750"/>
                </a:lnTo>
                <a:lnTo>
                  <a:pt x="16227" y="3750"/>
                </a:lnTo>
                <a:lnTo>
                  <a:pt x="16178" y="3736"/>
                </a:lnTo>
                <a:lnTo>
                  <a:pt x="16129" y="3715"/>
                </a:lnTo>
                <a:lnTo>
                  <a:pt x="16031" y="3700"/>
                </a:lnTo>
                <a:lnTo>
                  <a:pt x="15983" y="3679"/>
                </a:lnTo>
                <a:lnTo>
                  <a:pt x="15963" y="3664"/>
                </a:lnTo>
                <a:lnTo>
                  <a:pt x="15963" y="3643"/>
                </a:lnTo>
                <a:lnTo>
                  <a:pt x="15983" y="3643"/>
                </a:lnTo>
                <a:lnTo>
                  <a:pt x="16012" y="3643"/>
                </a:lnTo>
                <a:lnTo>
                  <a:pt x="16061" y="3643"/>
                </a:lnTo>
                <a:lnTo>
                  <a:pt x="16110" y="3664"/>
                </a:lnTo>
                <a:lnTo>
                  <a:pt x="16129" y="3664"/>
                </a:lnTo>
                <a:lnTo>
                  <a:pt x="16178" y="3679"/>
                </a:lnTo>
                <a:lnTo>
                  <a:pt x="16207" y="3679"/>
                </a:lnTo>
                <a:lnTo>
                  <a:pt x="16256" y="3679"/>
                </a:lnTo>
                <a:lnTo>
                  <a:pt x="16276" y="3715"/>
                </a:lnTo>
                <a:lnTo>
                  <a:pt x="16325" y="3715"/>
                </a:lnTo>
                <a:lnTo>
                  <a:pt x="16383" y="3700"/>
                </a:lnTo>
                <a:lnTo>
                  <a:pt x="16481" y="3679"/>
                </a:lnTo>
                <a:lnTo>
                  <a:pt x="16549" y="3679"/>
                </a:lnTo>
                <a:lnTo>
                  <a:pt x="16579" y="3715"/>
                </a:lnTo>
                <a:lnTo>
                  <a:pt x="16598" y="3715"/>
                </a:lnTo>
                <a:lnTo>
                  <a:pt x="16647" y="3736"/>
                </a:lnTo>
                <a:lnTo>
                  <a:pt x="16676" y="3750"/>
                </a:lnTo>
                <a:lnTo>
                  <a:pt x="16676" y="3736"/>
                </a:lnTo>
                <a:lnTo>
                  <a:pt x="16647" y="3715"/>
                </a:lnTo>
                <a:lnTo>
                  <a:pt x="16627" y="3679"/>
                </a:lnTo>
                <a:lnTo>
                  <a:pt x="16598" y="3679"/>
                </a:lnTo>
                <a:lnTo>
                  <a:pt x="16598" y="3643"/>
                </a:lnTo>
                <a:lnTo>
                  <a:pt x="16579" y="3629"/>
                </a:lnTo>
                <a:lnTo>
                  <a:pt x="16549" y="3593"/>
                </a:lnTo>
                <a:lnTo>
                  <a:pt x="16530" y="3536"/>
                </a:lnTo>
                <a:lnTo>
                  <a:pt x="16530" y="3521"/>
                </a:lnTo>
                <a:lnTo>
                  <a:pt x="16530" y="3500"/>
                </a:lnTo>
                <a:lnTo>
                  <a:pt x="16530" y="3485"/>
                </a:lnTo>
                <a:lnTo>
                  <a:pt x="16500" y="3450"/>
                </a:lnTo>
                <a:lnTo>
                  <a:pt x="16432" y="3428"/>
                </a:lnTo>
                <a:lnTo>
                  <a:pt x="16383" y="3428"/>
                </a:lnTo>
                <a:lnTo>
                  <a:pt x="16325" y="3414"/>
                </a:lnTo>
                <a:lnTo>
                  <a:pt x="16305" y="3371"/>
                </a:lnTo>
                <a:lnTo>
                  <a:pt x="16256" y="3357"/>
                </a:lnTo>
                <a:lnTo>
                  <a:pt x="16207" y="3357"/>
                </a:lnTo>
                <a:lnTo>
                  <a:pt x="16129" y="3335"/>
                </a:lnTo>
                <a:lnTo>
                  <a:pt x="16080" y="3335"/>
                </a:lnTo>
                <a:lnTo>
                  <a:pt x="16061" y="3335"/>
                </a:lnTo>
                <a:lnTo>
                  <a:pt x="16012" y="3321"/>
                </a:lnTo>
                <a:lnTo>
                  <a:pt x="15963" y="3299"/>
                </a:lnTo>
                <a:lnTo>
                  <a:pt x="15934" y="3285"/>
                </a:lnTo>
                <a:lnTo>
                  <a:pt x="15885" y="3285"/>
                </a:lnTo>
                <a:lnTo>
                  <a:pt x="15865" y="3249"/>
                </a:lnTo>
                <a:lnTo>
                  <a:pt x="15836" y="3228"/>
                </a:lnTo>
                <a:lnTo>
                  <a:pt x="15787" y="3192"/>
                </a:lnTo>
                <a:lnTo>
                  <a:pt x="15768" y="3156"/>
                </a:lnTo>
                <a:lnTo>
                  <a:pt x="15738" y="3142"/>
                </a:lnTo>
                <a:lnTo>
                  <a:pt x="15738" y="3106"/>
                </a:lnTo>
                <a:lnTo>
                  <a:pt x="15768" y="3085"/>
                </a:lnTo>
                <a:lnTo>
                  <a:pt x="15817" y="3085"/>
                </a:lnTo>
                <a:lnTo>
                  <a:pt x="15865" y="3085"/>
                </a:lnTo>
                <a:lnTo>
                  <a:pt x="15934" y="3106"/>
                </a:lnTo>
                <a:lnTo>
                  <a:pt x="15983" y="3120"/>
                </a:lnTo>
                <a:lnTo>
                  <a:pt x="16012" y="3120"/>
                </a:lnTo>
                <a:lnTo>
                  <a:pt x="16061" y="3142"/>
                </a:lnTo>
                <a:lnTo>
                  <a:pt x="16110" y="3156"/>
                </a:lnTo>
                <a:lnTo>
                  <a:pt x="16158" y="3178"/>
                </a:lnTo>
                <a:lnTo>
                  <a:pt x="16207" y="3192"/>
                </a:lnTo>
                <a:lnTo>
                  <a:pt x="16256" y="3214"/>
                </a:lnTo>
                <a:lnTo>
                  <a:pt x="16305" y="3228"/>
                </a:lnTo>
                <a:lnTo>
                  <a:pt x="16325" y="3228"/>
                </a:lnTo>
                <a:lnTo>
                  <a:pt x="16383" y="3214"/>
                </a:lnTo>
                <a:lnTo>
                  <a:pt x="16403" y="3178"/>
                </a:lnTo>
                <a:lnTo>
                  <a:pt x="16403" y="3156"/>
                </a:lnTo>
                <a:lnTo>
                  <a:pt x="16383" y="3120"/>
                </a:lnTo>
                <a:lnTo>
                  <a:pt x="16325" y="3106"/>
                </a:lnTo>
                <a:lnTo>
                  <a:pt x="16276" y="3085"/>
                </a:lnTo>
                <a:lnTo>
                  <a:pt x="16276" y="3070"/>
                </a:lnTo>
                <a:lnTo>
                  <a:pt x="16276" y="3049"/>
                </a:lnTo>
                <a:lnTo>
                  <a:pt x="16305" y="3035"/>
                </a:lnTo>
                <a:lnTo>
                  <a:pt x="16325" y="3035"/>
                </a:lnTo>
                <a:lnTo>
                  <a:pt x="16354" y="3013"/>
                </a:lnTo>
                <a:lnTo>
                  <a:pt x="16383" y="2999"/>
                </a:lnTo>
                <a:lnTo>
                  <a:pt x="16383" y="2977"/>
                </a:lnTo>
                <a:lnTo>
                  <a:pt x="16354" y="2956"/>
                </a:lnTo>
                <a:lnTo>
                  <a:pt x="16325" y="2920"/>
                </a:lnTo>
                <a:lnTo>
                  <a:pt x="16305" y="2906"/>
                </a:lnTo>
                <a:lnTo>
                  <a:pt x="16256" y="2906"/>
                </a:lnTo>
                <a:lnTo>
                  <a:pt x="16256" y="2884"/>
                </a:lnTo>
                <a:lnTo>
                  <a:pt x="16305" y="2870"/>
                </a:lnTo>
                <a:lnTo>
                  <a:pt x="16354" y="2849"/>
                </a:lnTo>
                <a:lnTo>
                  <a:pt x="16383" y="2813"/>
                </a:lnTo>
                <a:lnTo>
                  <a:pt x="16354" y="2798"/>
                </a:lnTo>
                <a:lnTo>
                  <a:pt x="16305" y="2777"/>
                </a:lnTo>
                <a:lnTo>
                  <a:pt x="16227" y="2763"/>
                </a:lnTo>
                <a:lnTo>
                  <a:pt x="16158" y="2763"/>
                </a:lnTo>
                <a:lnTo>
                  <a:pt x="16110" y="2763"/>
                </a:lnTo>
                <a:lnTo>
                  <a:pt x="16061" y="2763"/>
                </a:lnTo>
                <a:lnTo>
                  <a:pt x="16012" y="2777"/>
                </a:lnTo>
                <a:lnTo>
                  <a:pt x="15983" y="2777"/>
                </a:lnTo>
                <a:lnTo>
                  <a:pt x="15963" y="2777"/>
                </a:lnTo>
                <a:lnTo>
                  <a:pt x="15934" y="2763"/>
                </a:lnTo>
                <a:lnTo>
                  <a:pt x="15963" y="2741"/>
                </a:lnTo>
                <a:lnTo>
                  <a:pt x="15934" y="2741"/>
                </a:lnTo>
                <a:lnTo>
                  <a:pt x="15914" y="2727"/>
                </a:lnTo>
                <a:lnTo>
                  <a:pt x="15885" y="2727"/>
                </a:lnTo>
                <a:lnTo>
                  <a:pt x="15836" y="2727"/>
                </a:lnTo>
                <a:lnTo>
                  <a:pt x="15787" y="2727"/>
                </a:lnTo>
                <a:lnTo>
                  <a:pt x="15738" y="2705"/>
                </a:lnTo>
                <a:lnTo>
                  <a:pt x="15690" y="2705"/>
                </a:lnTo>
                <a:lnTo>
                  <a:pt x="15660" y="2705"/>
                </a:lnTo>
                <a:lnTo>
                  <a:pt x="15611" y="2691"/>
                </a:lnTo>
                <a:lnTo>
                  <a:pt x="15611" y="2705"/>
                </a:lnTo>
                <a:lnTo>
                  <a:pt x="15641" y="2727"/>
                </a:lnTo>
                <a:lnTo>
                  <a:pt x="15660" y="2763"/>
                </a:lnTo>
                <a:lnTo>
                  <a:pt x="15641" y="2763"/>
                </a:lnTo>
                <a:lnTo>
                  <a:pt x="15592" y="2763"/>
                </a:lnTo>
                <a:lnTo>
                  <a:pt x="15543" y="2727"/>
                </a:lnTo>
                <a:lnTo>
                  <a:pt x="15465" y="2691"/>
                </a:lnTo>
                <a:lnTo>
                  <a:pt x="15416" y="2670"/>
                </a:lnTo>
                <a:lnTo>
                  <a:pt x="15396" y="2670"/>
                </a:lnTo>
                <a:lnTo>
                  <a:pt x="15318" y="2691"/>
                </a:lnTo>
                <a:lnTo>
                  <a:pt x="15269" y="2670"/>
                </a:lnTo>
                <a:lnTo>
                  <a:pt x="15221" y="2655"/>
                </a:lnTo>
                <a:lnTo>
                  <a:pt x="15221" y="2619"/>
                </a:lnTo>
                <a:lnTo>
                  <a:pt x="15250" y="2598"/>
                </a:lnTo>
                <a:lnTo>
                  <a:pt x="15250" y="2584"/>
                </a:lnTo>
                <a:lnTo>
                  <a:pt x="15250" y="2562"/>
                </a:lnTo>
                <a:lnTo>
                  <a:pt x="15269" y="2548"/>
                </a:lnTo>
                <a:lnTo>
                  <a:pt x="15299" y="2548"/>
                </a:lnTo>
                <a:lnTo>
                  <a:pt x="15318" y="2548"/>
                </a:lnTo>
                <a:lnTo>
                  <a:pt x="15318" y="2526"/>
                </a:lnTo>
                <a:lnTo>
                  <a:pt x="15250" y="2505"/>
                </a:lnTo>
                <a:lnTo>
                  <a:pt x="15201" y="2505"/>
                </a:lnTo>
                <a:lnTo>
                  <a:pt x="15172" y="2469"/>
                </a:lnTo>
                <a:lnTo>
                  <a:pt x="15201" y="2455"/>
                </a:lnTo>
                <a:lnTo>
                  <a:pt x="15250" y="2455"/>
                </a:lnTo>
                <a:lnTo>
                  <a:pt x="15221" y="2455"/>
                </a:lnTo>
                <a:lnTo>
                  <a:pt x="15201" y="2433"/>
                </a:lnTo>
                <a:lnTo>
                  <a:pt x="15172" y="2398"/>
                </a:lnTo>
                <a:lnTo>
                  <a:pt x="15123" y="2383"/>
                </a:lnTo>
                <a:lnTo>
                  <a:pt x="15094" y="2383"/>
                </a:lnTo>
                <a:lnTo>
                  <a:pt x="15045" y="2383"/>
                </a:lnTo>
                <a:lnTo>
                  <a:pt x="15025" y="2383"/>
                </a:lnTo>
                <a:lnTo>
                  <a:pt x="15045" y="2362"/>
                </a:lnTo>
                <a:lnTo>
                  <a:pt x="15045" y="2348"/>
                </a:lnTo>
                <a:lnTo>
                  <a:pt x="15025" y="2326"/>
                </a:lnTo>
                <a:lnTo>
                  <a:pt x="14976" y="2326"/>
                </a:lnTo>
                <a:lnTo>
                  <a:pt x="14928" y="2326"/>
                </a:lnTo>
                <a:lnTo>
                  <a:pt x="14849" y="2326"/>
                </a:lnTo>
                <a:lnTo>
                  <a:pt x="14801" y="2326"/>
                </a:lnTo>
                <a:lnTo>
                  <a:pt x="14752" y="2326"/>
                </a:lnTo>
                <a:lnTo>
                  <a:pt x="14683" y="2312"/>
                </a:lnTo>
                <a:lnTo>
                  <a:pt x="14654" y="2312"/>
                </a:lnTo>
                <a:lnTo>
                  <a:pt x="14654" y="2290"/>
                </a:lnTo>
                <a:lnTo>
                  <a:pt x="14634" y="2276"/>
                </a:lnTo>
                <a:lnTo>
                  <a:pt x="14576" y="2254"/>
                </a:lnTo>
                <a:lnTo>
                  <a:pt x="14507" y="2254"/>
                </a:lnTo>
                <a:lnTo>
                  <a:pt x="14459" y="2276"/>
                </a:lnTo>
                <a:lnTo>
                  <a:pt x="14410" y="2312"/>
                </a:lnTo>
                <a:lnTo>
                  <a:pt x="14380" y="2326"/>
                </a:lnTo>
                <a:lnTo>
                  <a:pt x="14332" y="2326"/>
                </a:lnTo>
                <a:lnTo>
                  <a:pt x="14283" y="2290"/>
                </a:lnTo>
                <a:lnTo>
                  <a:pt x="14263" y="2276"/>
                </a:lnTo>
                <a:lnTo>
                  <a:pt x="14234" y="2240"/>
                </a:lnTo>
                <a:lnTo>
                  <a:pt x="14214" y="2219"/>
                </a:lnTo>
                <a:lnTo>
                  <a:pt x="14166" y="2183"/>
                </a:lnTo>
                <a:lnTo>
                  <a:pt x="14087" y="2147"/>
                </a:lnTo>
                <a:lnTo>
                  <a:pt x="14019" y="2133"/>
                </a:lnTo>
                <a:lnTo>
                  <a:pt x="13960" y="2133"/>
                </a:lnTo>
                <a:lnTo>
                  <a:pt x="13941" y="2147"/>
                </a:lnTo>
                <a:lnTo>
                  <a:pt x="13863" y="2169"/>
                </a:lnTo>
                <a:lnTo>
                  <a:pt x="13814" y="2183"/>
                </a:lnTo>
                <a:lnTo>
                  <a:pt x="13814" y="2204"/>
                </a:lnTo>
                <a:lnTo>
                  <a:pt x="13814" y="2240"/>
                </a:lnTo>
                <a:lnTo>
                  <a:pt x="13765" y="2254"/>
                </a:lnTo>
                <a:lnTo>
                  <a:pt x="13716" y="2290"/>
                </a:lnTo>
                <a:lnTo>
                  <a:pt x="13648" y="2290"/>
                </a:lnTo>
                <a:lnTo>
                  <a:pt x="13618" y="2290"/>
                </a:lnTo>
                <a:lnTo>
                  <a:pt x="13599" y="2254"/>
                </a:lnTo>
                <a:lnTo>
                  <a:pt x="13599" y="2219"/>
                </a:lnTo>
                <a:lnTo>
                  <a:pt x="13570" y="2183"/>
                </a:lnTo>
                <a:lnTo>
                  <a:pt x="13570" y="2169"/>
                </a:lnTo>
                <a:lnTo>
                  <a:pt x="13550" y="2133"/>
                </a:lnTo>
                <a:lnTo>
                  <a:pt x="13521" y="2090"/>
                </a:lnTo>
                <a:lnTo>
                  <a:pt x="13501" y="2076"/>
                </a:lnTo>
                <a:lnTo>
                  <a:pt x="13423" y="2040"/>
                </a:lnTo>
                <a:lnTo>
                  <a:pt x="13345" y="2040"/>
                </a:lnTo>
                <a:lnTo>
                  <a:pt x="13277" y="2054"/>
                </a:lnTo>
                <a:lnTo>
                  <a:pt x="13228" y="2090"/>
                </a:lnTo>
                <a:lnTo>
                  <a:pt x="13198" y="2169"/>
                </a:lnTo>
                <a:lnTo>
                  <a:pt x="13179" y="2240"/>
                </a:lnTo>
                <a:lnTo>
                  <a:pt x="13179" y="2326"/>
                </a:lnTo>
                <a:lnTo>
                  <a:pt x="13228" y="2455"/>
                </a:lnTo>
                <a:lnTo>
                  <a:pt x="13277" y="2548"/>
                </a:lnTo>
                <a:lnTo>
                  <a:pt x="13247" y="2526"/>
                </a:lnTo>
                <a:lnTo>
                  <a:pt x="13228" y="2505"/>
                </a:lnTo>
                <a:lnTo>
                  <a:pt x="13179" y="2469"/>
                </a:lnTo>
                <a:lnTo>
                  <a:pt x="13130" y="2419"/>
                </a:lnTo>
                <a:lnTo>
                  <a:pt x="13101" y="2362"/>
                </a:lnTo>
                <a:lnTo>
                  <a:pt x="13081" y="2312"/>
                </a:lnTo>
                <a:lnTo>
                  <a:pt x="13081" y="2219"/>
                </a:lnTo>
                <a:lnTo>
                  <a:pt x="13130" y="2133"/>
                </a:lnTo>
                <a:lnTo>
                  <a:pt x="13130" y="2076"/>
                </a:lnTo>
                <a:lnTo>
                  <a:pt x="13101" y="2054"/>
                </a:lnTo>
                <a:lnTo>
                  <a:pt x="13052" y="2054"/>
                </a:lnTo>
                <a:lnTo>
                  <a:pt x="13003" y="2054"/>
                </a:lnTo>
                <a:lnTo>
                  <a:pt x="12935" y="2076"/>
                </a:lnTo>
                <a:lnTo>
                  <a:pt x="12856" y="2133"/>
                </a:lnTo>
                <a:lnTo>
                  <a:pt x="12808" y="2219"/>
                </a:lnTo>
                <a:lnTo>
                  <a:pt x="12778" y="2326"/>
                </a:lnTo>
                <a:lnTo>
                  <a:pt x="12778" y="2398"/>
                </a:lnTo>
                <a:lnTo>
                  <a:pt x="12778" y="2433"/>
                </a:lnTo>
                <a:lnTo>
                  <a:pt x="12778" y="2469"/>
                </a:lnTo>
                <a:lnTo>
                  <a:pt x="12778" y="2548"/>
                </a:lnTo>
                <a:lnTo>
                  <a:pt x="12778" y="2584"/>
                </a:lnTo>
                <a:lnTo>
                  <a:pt x="12808" y="2598"/>
                </a:lnTo>
                <a:lnTo>
                  <a:pt x="12856" y="2619"/>
                </a:lnTo>
                <a:lnTo>
                  <a:pt x="12886" y="2619"/>
                </a:lnTo>
                <a:lnTo>
                  <a:pt x="12905" y="2619"/>
                </a:lnTo>
                <a:lnTo>
                  <a:pt x="12983" y="2634"/>
                </a:lnTo>
                <a:lnTo>
                  <a:pt x="13032" y="2655"/>
                </a:lnTo>
                <a:lnTo>
                  <a:pt x="13081" y="2655"/>
                </a:lnTo>
                <a:lnTo>
                  <a:pt x="13101" y="2670"/>
                </a:lnTo>
                <a:lnTo>
                  <a:pt x="13081" y="2691"/>
                </a:lnTo>
                <a:lnTo>
                  <a:pt x="13032" y="2691"/>
                </a:lnTo>
                <a:lnTo>
                  <a:pt x="13003" y="2691"/>
                </a:lnTo>
                <a:lnTo>
                  <a:pt x="12954" y="2691"/>
                </a:lnTo>
                <a:lnTo>
                  <a:pt x="12905" y="2705"/>
                </a:lnTo>
                <a:lnTo>
                  <a:pt x="12856" y="2727"/>
                </a:lnTo>
                <a:lnTo>
                  <a:pt x="12856" y="2741"/>
                </a:lnTo>
                <a:lnTo>
                  <a:pt x="12886" y="2763"/>
                </a:lnTo>
                <a:lnTo>
                  <a:pt x="12905" y="2763"/>
                </a:lnTo>
                <a:lnTo>
                  <a:pt x="12954" y="2777"/>
                </a:lnTo>
                <a:lnTo>
                  <a:pt x="13003" y="2798"/>
                </a:lnTo>
                <a:lnTo>
                  <a:pt x="13032" y="2813"/>
                </a:lnTo>
                <a:lnTo>
                  <a:pt x="13081" y="2834"/>
                </a:lnTo>
                <a:lnTo>
                  <a:pt x="13101" y="2834"/>
                </a:lnTo>
                <a:lnTo>
                  <a:pt x="13150" y="2834"/>
                </a:lnTo>
                <a:lnTo>
                  <a:pt x="13198" y="2813"/>
                </a:lnTo>
                <a:lnTo>
                  <a:pt x="13247" y="2798"/>
                </a:lnTo>
                <a:lnTo>
                  <a:pt x="13277" y="2813"/>
                </a:lnTo>
                <a:lnTo>
                  <a:pt x="13296" y="2834"/>
                </a:lnTo>
                <a:lnTo>
                  <a:pt x="13394" y="2849"/>
                </a:lnTo>
                <a:lnTo>
                  <a:pt x="13423" y="2849"/>
                </a:lnTo>
                <a:lnTo>
                  <a:pt x="13345" y="3120"/>
                </a:lnTo>
                <a:lnTo>
                  <a:pt x="13052" y="3450"/>
                </a:lnTo>
                <a:lnTo>
                  <a:pt x="12954" y="3049"/>
                </a:lnTo>
                <a:lnTo>
                  <a:pt x="12778" y="2884"/>
                </a:lnTo>
                <a:lnTo>
                  <a:pt x="12583" y="3085"/>
                </a:lnTo>
                <a:lnTo>
                  <a:pt x="12485" y="2884"/>
                </a:lnTo>
                <a:lnTo>
                  <a:pt x="12290" y="2634"/>
                </a:lnTo>
                <a:lnTo>
                  <a:pt x="12192" y="2312"/>
                </a:lnTo>
                <a:lnTo>
                  <a:pt x="11870" y="1932"/>
                </a:lnTo>
                <a:lnTo>
                  <a:pt x="11626" y="2455"/>
                </a:lnTo>
                <a:lnTo>
                  <a:pt x="11626" y="2634"/>
                </a:lnTo>
                <a:lnTo>
                  <a:pt x="11967" y="2849"/>
                </a:lnTo>
                <a:lnTo>
                  <a:pt x="12016" y="3085"/>
                </a:lnTo>
                <a:lnTo>
                  <a:pt x="11772" y="3264"/>
                </a:lnTo>
                <a:lnTo>
                  <a:pt x="11626" y="3192"/>
                </a:lnTo>
                <a:lnTo>
                  <a:pt x="11577" y="3192"/>
                </a:lnTo>
                <a:lnTo>
                  <a:pt x="11577" y="3178"/>
                </a:lnTo>
                <a:lnTo>
                  <a:pt x="11596" y="3142"/>
                </a:lnTo>
                <a:lnTo>
                  <a:pt x="11577" y="3106"/>
                </a:lnTo>
                <a:lnTo>
                  <a:pt x="11577" y="3070"/>
                </a:lnTo>
                <a:lnTo>
                  <a:pt x="11547" y="3035"/>
                </a:lnTo>
                <a:lnTo>
                  <a:pt x="11577" y="3035"/>
                </a:lnTo>
                <a:lnTo>
                  <a:pt x="11596" y="3035"/>
                </a:lnTo>
                <a:lnTo>
                  <a:pt x="11626" y="3035"/>
                </a:lnTo>
                <a:lnTo>
                  <a:pt x="11645" y="3035"/>
                </a:lnTo>
                <a:lnTo>
                  <a:pt x="11674" y="3035"/>
                </a:lnTo>
                <a:lnTo>
                  <a:pt x="11704" y="2999"/>
                </a:lnTo>
                <a:lnTo>
                  <a:pt x="11723" y="2956"/>
                </a:lnTo>
                <a:lnTo>
                  <a:pt x="11704" y="2920"/>
                </a:lnTo>
                <a:lnTo>
                  <a:pt x="11645" y="2906"/>
                </a:lnTo>
                <a:lnTo>
                  <a:pt x="11626" y="2884"/>
                </a:lnTo>
                <a:lnTo>
                  <a:pt x="11577" y="2884"/>
                </a:lnTo>
                <a:lnTo>
                  <a:pt x="11528" y="2849"/>
                </a:lnTo>
                <a:lnTo>
                  <a:pt x="11479" y="2834"/>
                </a:lnTo>
                <a:lnTo>
                  <a:pt x="11430" y="2798"/>
                </a:lnTo>
                <a:lnTo>
                  <a:pt x="11401" y="2777"/>
                </a:lnTo>
                <a:lnTo>
                  <a:pt x="11381" y="2741"/>
                </a:lnTo>
                <a:lnTo>
                  <a:pt x="11352" y="2705"/>
                </a:lnTo>
                <a:lnTo>
                  <a:pt x="11352" y="2670"/>
                </a:lnTo>
                <a:lnTo>
                  <a:pt x="11352" y="2655"/>
                </a:lnTo>
                <a:lnTo>
                  <a:pt x="11381" y="2634"/>
                </a:lnTo>
                <a:lnTo>
                  <a:pt x="11381" y="2598"/>
                </a:lnTo>
                <a:lnTo>
                  <a:pt x="11352" y="2548"/>
                </a:lnTo>
                <a:lnTo>
                  <a:pt x="11352" y="2505"/>
                </a:lnTo>
                <a:lnTo>
                  <a:pt x="11332" y="2455"/>
                </a:lnTo>
                <a:lnTo>
                  <a:pt x="11332" y="2419"/>
                </a:lnTo>
                <a:lnTo>
                  <a:pt x="11303" y="2383"/>
                </a:lnTo>
                <a:lnTo>
                  <a:pt x="11303" y="2348"/>
                </a:lnTo>
                <a:lnTo>
                  <a:pt x="11332" y="2326"/>
                </a:lnTo>
                <a:lnTo>
                  <a:pt x="11352" y="2312"/>
                </a:lnTo>
                <a:lnTo>
                  <a:pt x="11381" y="2312"/>
                </a:lnTo>
                <a:lnTo>
                  <a:pt x="11401" y="2276"/>
                </a:lnTo>
                <a:lnTo>
                  <a:pt x="11450" y="2219"/>
                </a:lnTo>
                <a:lnTo>
                  <a:pt x="11450" y="2204"/>
                </a:lnTo>
                <a:lnTo>
                  <a:pt x="11450" y="2183"/>
                </a:lnTo>
                <a:lnTo>
                  <a:pt x="11430" y="2169"/>
                </a:lnTo>
                <a:lnTo>
                  <a:pt x="11381" y="2147"/>
                </a:lnTo>
                <a:lnTo>
                  <a:pt x="11352" y="2147"/>
                </a:lnTo>
                <a:lnTo>
                  <a:pt x="11303" y="2147"/>
                </a:lnTo>
                <a:lnTo>
                  <a:pt x="11254" y="2147"/>
                </a:lnTo>
                <a:lnTo>
                  <a:pt x="11205" y="2147"/>
                </a:lnTo>
                <a:lnTo>
                  <a:pt x="11157" y="2169"/>
                </a:lnTo>
                <a:lnTo>
                  <a:pt x="11186" y="2183"/>
                </a:lnTo>
                <a:lnTo>
                  <a:pt x="11205" y="2204"/>
                </a:lnTo>
                <a:lnTo>
                  <a:pt x="11235" y="2219"/>
                </a:lnTo>
                <a:lnTo>
                  <a:pt x="11254" y="2240"/>
                </a:lnTo>
                <a:lnTo>
                  <a:pt x="11235" y="2240"/>
                </a:lnTo>
                <a:lnTo>
                  <a:pt x="11205" y="2254"/>
                </a:lnTo>
                <a:lnTo>
                  <a:pt x="11186" y="2240"/>
                </a:lnTo>
                <a:lnTo>
                  <a:pt x="11157" y="2219"/>
                </a:lnTo>
                <a:lnTo>
                  <a:pt x="11108" y="2219"/>
                </a:lnTo>
                <a:lnTo>
                  <a:pt x="11078" y="2240"/>
                </a:lnTo>
                <a:lnTo>
                  <a:pt x="11059" y="2254"/>
                </a:lnTo>
                <a:lnTo>
                  <a:pt x="11059" y="2290"/>
                </a:lnTo>
                <a:lnTo>
                  <a:pt x="11059" y="2312"/>
                </a:lnTo>
                <a:lnTo>
                  <a:pt x="11078" y="2348"/>
                </a:lnTo>
                <a:lnTo>
                  <a:pt x="11108" y="2362"/>
                </a:lnTo>
                <a:lnTo>
                  <a:pt x="11078" y="2398"/>
                </a:lnTo>
                <a:lnTo>
                  <a:pt x="11059" y="2433"/>
                </a:lnTo>
                <a:lnTo>
                  <a:pt x="11059" y="2491"/>
                </a:lnTo>
                <a:lnTo>
                  <a:pt x="11030" y="2526"/>
                </a:lnTo>
                <a:lnTo>
                  <a:pt x="11010" y="2505"/>
                </a:lnTo>
                <a:lnTo>
                  <a:pt x="10981" y="2455"/>
                </a:lnTo>
                <a:lnTo>
                  <a:pt x="10981" y="2398"/>
                </a:lnTo>
                <a:lnTo>
                  <a:pt x="10981" y="2348"/>
                </a:lnTo>
                <a:lnTo>
                  <a:pt x="10932" y="2312"/>
                </a:lnTo>
                <a:lnTo>
                  <a:pt x="10912" y="2290"/>
                </a:lnTo>
                <a:lnTo>
                  <a:pt x="10864" y="2254"/>
                </a:lnTo>
                <a:lnTo>
                  <a:pt x="10834" y="2254"/>
                </a:lnTo>
                <a:lnTo>
                  <a:pt x="10834" y="2276"/>
                </a:lnTo>
                <a:lnTo>
                  <a:pt x="10864" y="2312"/>
                </a:lnTo>
                <a:lnTo>
                  <a:pt x="10864" y="2348"/>
                </a:lnTo>
                <a:lnTo>
                  <a:pt x="10834" y="2348"/>
                </a:lnTo>
                <a:lnTo>
                  <a:pt x="10785" y="2348"/>
                </a:lnTo>
                <a:lnTo>
                  <a:pt x="10736" y="2326"/>
                </a:lnTo>
                <a:lnTo>
                  <a:pt x="10688" y="2290"/>
                </a:lnTo>
                <a:lnTo>
                  <a:pt x="10668" y="2254"/>
                </a:lnTo>
                <a:lnTo>
                  <a:pt x="10668" y="2240"/>
                </a:lnTo>
                <a:lnTo>
                  <a:pt x="10619" y="2240"/>
                </a:lnTo>
                <a:lnTo>
                  <a:pt x="10570" y="2254"/>
                </a:lnTo>
                <a:lnTo>
                  <a:pt x="10541" y="2254"/>
                </a:lnTo>
                <a:lnTo>
                  <a:pt x="10522" y="2240"/>
                </a:lnTo>
                <a:lnTo>
                  <a:pt x="10541" y="2219"/>
                </a:lnTo>
                <a:lnTo>
                  <a:pt x="10570" y="2169"/>
                </a:lnTo>
                <a:lnTo>
                  <a:pt x="10570" y="2147"/>
                </a:lnTo>
                <a:lnTo>
                  <a:pt x="10522" y="2133"/>
                </a:lnTo>
                <a:lnTo>
                  <a:pt x="10463" y="2147"/>
                </a:lnTo>
                <a:lnTo>
                  <a:pt x="10395" y="2147"/>
                </a:lnTo>
                <a:lnTo>
                  <a:pt x="10316" y="2169"/>
                </a:lnTo>
                <a:lnTo>
                  <a:pt x="10268" y="2169"/>
                </a:lnTo>
                <a:lnTo>
                  <a:pt x="10248" y="2183"/>
                </a:lnTo>
                <a:lnTo>
                  <a:pt x="10199" y="2183"/>
                </a:lnTo>
                <a:lnTo>
                  <a:pt x="10150" y="2204"/>
                </a:lnTo>
                <a:lnTo>
                  <a:pt x="10121" y="2219"/>
                </a:lnTo>
                <a:lnTo>
                  <a:pt x="10121" y="2254"/>
                </a:lnTo>
                <a:lnTo>
                  <a:pt x="10101" y="2290"/>
                </a:lnTo>
                <a:lnTo>
                  <a:pt x="10053" y="2312"/>
                </a:lnTo>
                <a:lnTo>
                  <a:pt x="10004" y="2312"/>
                </a:lnTo>
                <a:lnTo>
                  <a:pt x="9974" y="2326"/>
                </a:lnTo>
                <a:lnTo>
                  <a:pt x="9974" y="2362"/>
                </a:lnTo>
                <a:lnTo>
                  <a:pt x="10004" y="2383"/>
                </a:lnTo>
                <a:lnTo>
                  <a:pt x="10053" y="2419"/>
                </a:lnTo>
                <a:lnTo>
                  <a:pt x="10101" y="2455"/>
                </a:lnTo>
                <a:lnTo>
                  <a:pt x="10121" y="2469"/>
                </a:lnTo>
                <a:lnTo>
                  <a:pt x="10150" y="2469"/>
                </a:lnTo>
                <a:lnTo>
                  <a:pt x="10150" y="2505"/>
                </a:lnTo>
                <a:lnTo>
                  <a:pt x="10150" y="2526"/>
                </a:lnTo>
                <a:lnTo>
                  <a:pt x="10101" y="2548"/>
                </a:lnTo>
                <a:lnTo>
                  <a:pt x="10023" y="2526"/>
                </a:lnTo>
                <a:lnTo>
                  <a:pt x="9974" y="2548"/>
                </a:lnTo>
                <a:lnTo>
                  <a:pt x="9974" y="2562"/>
                </a:lnTo>
                <a:lnTo>
                  <a:pt x="9974" y="2584"/>
                </a:lnTo>
                <a:lnTo>
                  <a:pt x="9974" y="2619"/>
                </a:lnTo>
                <a:lnTo>
                  <a:pt x="10004" y="2655"/>
                </a:lnTo>
                <a:lnTo>
                  <a:pt x="10023" y="2670"/>
                </a:lnTo>
                <a:lnTo>
                  <a:pt x="10072" y="2670"/>
                </a:lnTo>
                <a:lnTo>
                  <a:pt x="10121" y="2670"/>
                </a:lnTo>
                <a:lnTo>
                  <a:pt x="10199" y="2670"/>
                </a:lnTo>
                <a:lnTo>
                  <a:pt x="10268" y="2691"/>
                </a:lnTo>
                <a:lnTo>
                  <a:pt x="10297" y="2691"/>
                </a:lnTo>
                <a:lnTo>
                  <a:pt x="10346" y="2691"/>
                </a:lnTo>
                <a:lnTo>
                  <a:pt x="10443" y="2705"/>
                </a:lnTo>
                <a:lnTo>
                  <a:pt x="10522" y="2727"/>
                </a:lnTo>
                <a:lnTo>
                  <a:pt x="10570" y="2763"/>
                </a:lnTo>
                <a:lnTo>
                  <a:pt x="10570" y="2798"/>
                </a:lnTo>
                <a:lnTo>
                  <a:pt x="10541" y="2834"/>
                </a:lnTo>
                <a:lnTo>
                  <a:pt x="10541" y="2849"/>
                </a:lnTo>
                <a:lnTo>
                  <a:pt x="10522" y="2849"/>
                </a:lnTo>
                <a:lnTo>
                  <a:pt x="10463" y="2834"/>
                </a:lnTo>
                <a:lnTo>
                  <a:pt x="10414" y="2834"/>
                </a:lnTo>
                <a:lnTo>
                  <a:pt x="10346" y="2813"/>
                </a:lnTo>
                <a:lnTo>
                  <a:pt x="10297" y="2777"/>
                </a:lnTo>
                <a:lnTo>
                  <a:pt x="10248" y="2777"/>
                </a:lnTo>
                <a:lnTo>
                  <a:pt x="10199" y="2763"/>
                </a:lnTo>
                <a:lnTo>
                  <a:pt x="10150" y="2741"/>
                </a:lnTo>
                <a:lnTo>
                  <a:pt x="10101" y="2741"/>
                </a:lnTo>
                <a:lnTo>
                  <a:pt x="10023" y="2741"/>
                </a:lnTo>
                <a:lnTo>
                  <a:pt x="9974" y="2741"/>
                </a:lnTo>
                <a:lnTo>
                  <a:pt x="9955" y="2741"/>
                </a:lnTo>
                <a:lnTo>
                  <a:pt x="9955" y="2777"/>
                </a:lnTo>
                <a:lnTo>
                  <a:pt x="9955" y="2813"/>
                </a:lnTo>
                <a:lnTo>
                  <a:pt x="9955" y="2849"/>
                </a:lnTo>
                <a:lnTo>
                  <a:pt x="9955" y="2884"/>
                </a:lnTo>
                <a:lnTo>
                  <a:pt x="9974" y="2906"/>
                </a:lnTo>
                <a:lnTo>
                  <a:pt x="10023" y="2906"/>
                </a:lnTo>
                <a:lnTo>
                  <a:pt x="10072" y="2920"/>
                </a:lnTo>
                <a:lnTo>
                  <a:pt x="10121" y="2956"/>
                </a:lnTo>
                <a:lnTo>
                  <a:pt x="10199" y="2999"/>
                </a:lnTo>
                <a:lnTo>
                  <a:pt x="10248" y="3035"/>
                </a:lnTo>
                <a:lnTo>
                  <a:pt x="10248" y="3070"/>
                </a:lnTo>
                <a:lnTo>
                  <a:pt x="10268" y="3106"/>
                </a:lnTo>
                <a:lnTo>
                  <a:pt x="10268" y="3142"/>
                </a:lnTo>
                <a:lnTo>
                  <a:pt x="10297" y="3156"/>
                </a:lnTo>
                <a:lnTo>
                  <a:pt x="10316" y="3156"/>
                </a:lnTo>
                <a:lnTo>
                  <a:pt x="10346" y="3156"/>
                </a:lnTo>
                <a:lnTo>
                  <a:pt x="10395" y="3178"/>
                </a:lnTo>
                <a:lnTo>
                  <a:pt x="10414" y="3178"/>
                </a:lnTo>
                <a:lnTo>
                  <a:pt x="10463" y="3192"/>
                </a:lnTo>
                <a:lnTo>
                  <a:pt x="10492" y="3192"/>
                </a:lnTo>
                <a:lnTo>
                  <a:pt x="10522" y="3192"/>
                </a:lnTo>
                <a:lnTo>
                  <a:pt x="10541" y="3192"/>
                </a:lnTo>
                <a:lnTo>
                  <a:pt x="10590" y="3192"/>
                </a:lnTo>
                <a:lnTo>
                  <a:pt x="10619" y="3178"/>
                </a:lnTo>
                <a:lnTo>
                  <a:pt x="10688" y="3178"/>
                </a:lnTo>
                <a:lnTo>
                  <a:pt x="10766" y="3156"/>
                </a:lnTo>
                <a:lnTo>
                  <a:pt x="10815" y="3142"/>
                </a:lnTo>
                <a:lnTo>
                  <a:pt x="10883" y="3142"/>
                </a:lnTo>
                <a:lnTo>
                  <a:pt x="10932" y="3120"/>
                </a:lnTo>
                <a:lnTo>
                  <a:pt x="10981" y="3106"/>
                </a:lnTo>
                <a:lnTo>
                  <a:pt x="11030" y="3070"/>
                </a:lnTo>
                <a:lnTo>
                  <a:pt x="11059" y="3049"/>
                </a:lnTo>
                <a:lnTo>
                  <a:pt x="11078" y="3070"/>
                </a:lnTo>
                <a:lnTo>
                  <a:pt x="11108" y="3070"/>
                </a:lnTo>
                <a:lnTo>
                  <a:pt x="11157" y="3106"/>
                </a:lnTo>
                <a:lnTo>
                  <a:pt x="11186" y="3106"/>
                </a:lnTo>
                <a:lnTo>
                  <a:pt x="11205" y="3142"/>
                </a:lnTo>
                <a:lnTo>
                  <a:pt x="11254" y="3156"/>
                </a:lnTo>
                <a:lnTo>
                  <a:pt x="11303" y="3178"/>
                </a:lnTo>
                <a:lnTo>
                  <a:pt x="11332" y="3214"/>
                </a:lnTo>
                <a:lnTo>
                  <a:pt x="11401" y="3228"/>
                </a:lnTo>
                <a:lnTo>
                  <a:pt x="11303" y="3371"/>
                </a:lnTo>
                <a:lnTo>
                  <a:pt x="10961" y="3299"/>
                </a:lnTo>
                <a:lnTo>
                  <a:pt x="10443" y="3299"/>
                </a:lnTo>
                <a:lnTo>
                  <a:pt x="10150" y="3156"/>
                </a:lnTo>
                <a:lnTo>
                  <a:pt x="9681" y="3228"/>
                </a:lnTo>
                <a:lnTo>
                  <a:pt x="9730" y="3335"/>
                </a:lnTo>
                <a:lnTo>
                  <a:pt x="9779" y="3557"/>
                </a:lnTo>
                <a:lnTo>
                  <a:pt x="9633" y="3521"/>
                </a:lnTo>
                <a:lnTo>
                  <a:pt x="9359" y="3299"/>
                </a:lnTo>
                <a:lnTo>
                  <a:pt x="8822" y="3371"/>
                </a:lnTo>
                <a:lnTo>
                  <a:pt x="8548" y="3228"/>
                </a:lnTo>
                <a:lnTo>
                  <a:pt x="8646" y="3085"/>
                </a:lnTo>
                <a:lnTo>
                  <a:pt x="8304" y="3013"/>
                </a:lnTo>
                <a:lnTo>
                  <a:pt x="7884" y="2849"/>
                </a:lnTo>
                <a:lnTo>
                  <a:pt x="7317" y="2741"/>
                </a:lnTo>
                <a:lnTo>
                  <a:pt x="6966" y="2813"/>
                </a:lnTo>
                <a:lnTo>
                  <a:pt x="6604" y="2526"/>
                </a:lnTo>
                <a:lnTo>
                  <a:pt x="5637" y="2849"/>
                </a:lnTo>
                <a:lnTo>
                  <a:pt x="5373" y="3049"/>
                </a:lnTo>
                <a:lnTo>
                  <a:pt x="4973" y="2977"/>
                </a:lnTo>
                <a:lnTo>
                  <a:pt x="4709" y="2777"/>
                </a:lnTo>
                <a:lnTo>
                  <a:pt x="4406" y="2705"/>
                </a:lnTo>
                <a:lnTo>
                  <a:pt x="4289" y="2705"/>
                </a:lnTo>
                <a:lnTo>
                  <a:pt x="4142" y="2598"/>
                </a:lnTo>
                <a:lnTo>
                  <a:pt x="3673" y="2634"/>
                </a:lnTo>
                <a:lnTo>
                  <a:pt x="3009" y="2419"/>
                </a:lnTo>
                <a:lnTo>
                  <a:pt x="2706" y="2455"/>
                </a:lnTo>
                <a:lnTo>
                  <a:pt x="2462" y="2348"/>
                </a:lnTo>
                <a:lnTo>
                  <a:pt x="2393" y="2219"/>
                </a:lnTo>
                <a:lnTo>
                  <a:pt x="1944" y="2111"/>
                </a:lnTo>
                <a:lnTo>
                  <a:pt x="1671" y="2254"/>
                </a:lnTo>
                <a:lnTo>
                  <a:pt x="1280" y="2383"/>
                </a:lnTo>
                <a:lnTo>
                  <a:pt x="957" y="2526"/>
                </a:lnTo>
                <a:lnTo>
                  <a:pt x="762" y="2884"/>
                </a:lnTo>
                <a:lnTo>
                  <a:pt x="342" y="2956"/>
                </a:lnTo>
                <a:lnTo>
                  <a:pt x="342" y="3192"/>
                </a:lnTo>
                <a:lnTo>
                  <a:pt x="664" y="3485"/>
                </a:lnTo>
                <a:lnTo>
                  <a:pt x="957" y="3593"/>
                </a:lnTo>
                <a:lnTo>
                  <a:pt x="957" y="3736"/>
                </a:lnTo>
                <a:lnTo>
                  <a:pt x="762" y="3808"/>
                </a:lnTo>
                <a:lnTo>
                  <a:pt x="488" y="3736"/>
                </a:lnTo>
                <a:lnTo>
                  <a:pt x="0" y="4008"/>
                </a:lnTo>
                <a:lnTo>
                  <a:pt x="147" y="4115"/>
                </a:lnTo>
                <a:lnTo>
                  <a:pt x="342" y="4258"/>
                </a:lnTo>
                <a:lnTo>
                  <a:pt x="811" y="4258"/>
                </a:lnTo>
                <a:lnTo>
                  <a:pt x="1153" y="4294"/>
                </a:lnTo>
                <a:lnTo>
                  <a:pt x="1006" y="4545"/>
                </a:lnTo>
                <a:lnTo>
                  <a:pt x="615" y="4674"/>
                </a:lnTo>
                <a:lnTo>
                  <a:pt x="293" y="4817"/>
                </a:lnTo>
                <a:lnTo>
                  <a:pt x="244" y="4996"/>
                </a:lnTo>
                <a:lnTo>
                  <a:pt x="615" y="5182"/>
                </a:lnTo>
                <a:lnTo>
                  <a:pt x="664" y="5375"/>
                </a:lnTo>
                <a:lnTo>
                  <a:pt x="909" y="5447"/>
                </a:lnTo>
                <a:lnTo>
                  <a:pt x="957" y="5704"/>
                </a:lnTo>
                <a:lnTo>
                  <a:pt x="1329" y="5668"/>
                </a:lnTo>
                <a:lnTo>
                  <a:pt x="1778" y="5668"/>
                </a:lnTo>
                <a:lnTo>
                  <a:pt x="1524" y="6012"/>
                </a:lnTo>
                <a:lnTo>
                  <a:pt x="762" y="6477"/>
                </a:lnTo>
                <a:lnTo>
                  <a:pt x="1622" y="6155"/>
                </a:lnTo>
                <a:lnTo>
                  <a:pt x="2286" y="5633"/>
                </a:lnTo>
                <a:lnTo>
                  <a:pt x="2237" y="5525"/>
                </a:lnTo>
                <a:lnTo>
                  <a:pt x="2657" y="5146"/>
                </a:lnTo>
                <a:lnTo>
                  <a:pt x="2755" y="5303"/>
                </a:lnTo>
                <a:lnTo>
                  <a:pt x="2804" y="5482"/>
                </a:lnTo>
                <a:lnTo>
                  <a:pt x="3126" y="5303"/>
                </a:lnTo>
                <a:lnTo>
                  <a:pt x="3468" y="5146"/>
                </a:lnTo>
                <a:lnTo>
                  <a:pt x="3624" y="5232"/>
                </a:lnTo>
                <a:lnTo>
                  <a:pt x="4406" y="5339"/>
                </a:lnTo>
                <a:lnTo>
                  <a:pt x="4924" y="5525"/>
                </a:lnTo>
                <a:lnTo>
                  <a:pt x="5324" y="5375"/>
                </a:lnTo>
                <a:lnTo>
                  <a:pt x="5891" y="6119"/>
                </a:lnTo>
                <a:lnTo>
                  <a:pt x="6252" y="6298"/>
                </a:lnTo>
                <a:lnTo>
                  <a:pt x="6204" y="6584"/>
                </a:lnTo>
                <a:lnTo>
                  <a:pt x="6350" y="6821"/>
                </a:lnTo>
                <a:lnTo>
                  <a:pt x="6751" y="7221"/>
                </a:lnTo>
                <a:lnTo>
                  <a:pt x="7317" y="7486"/>
                </a:lnTo>
                <a:lnTo>
                  <a:pt x="7366" y="7672"/>
                </a:lnTo>
                <a:lnTo>
                  <a:pt x="7415" y="7887"/>
                </a:lnTo>
                <a:lnTo>
                  <a:pt x="7268" y="7959"/>
                </a:lnTo>
                <a:lnTo>
                  <a:pt x="7317" y="7816"/>
                </a:lnTo>
                <a:lnTo>
                  <a:pt x="7024" y="7744"/>
                </a:lnTo>
                <a:lnTo>
                  <a:pt x="7171" y="8138"/>
                </a:lnTo>
                <a:lnTo>
                  <a:pt x="7122" y="8445"/>
                </a:lnTo>
                <a:lnTo>
                  <a:pt x="7024" y="8732"/>
                </a:lnTo>
                <a:lnTo>
                  <a:pt x="7122" y="8968"/>
                </a:lnTo>
                <a:lnTo>
                  <a:pt x="7122" y="9111"/>
                </a:lnTo>
                <a:lnTo>
                  <a:pt x="7366" y="9476"/>
                </a:lnTo>
                <a:lnTo>
                  <a:pt x="7561" y="9726"/>
                </a:lnTo>
                <a:lnTo>
                  <a:pt x="7737" y="9927"/>
                </a:lnTo>
                <a:lnTo>
                  <a:pt x="8177" y="10142"/>
                </a:lnTo>
                <a:lnTo>
                  <a:pt x="8226" y="10213"/>
                </a:lnTo>
                <a:lnTo>
                  <a:pt x="8255" y="10213"/>
                </a:lnTo>
                <a:lnTo>
                  <a:pt x="8548" y="10614"/>
                </a:lnTo>
                <a:lnTo>
                  <a:pt x="8744" y="10843"/>
                </a:lnTo>
                <a:lnTo>
                  <a:pt x="8695" y="10915"/>
                </a:lnTo>
                <a:lnTo>
                  <a:pt x="9066" y="11101"/>
                </a:lnTo>
                <a:lnTo>
                  <a:pt x="9115" y="11280"/>
                </a:lnTo>
                <a:lnTo>
                  <a:pt x="9261" y="11351"/>
                </a:lnTo>
                <a:lnTo>
                  <a:pt x="9457" y="11494"/>
                </a:lnTo>
                <a:lnTo>
                  <a:pt x="9535" y="11387"/>
                </a:lnTo>
                <a:lnTo>
                  <a:pt x="9310" y="11280"/>
                </a:lnTo>
                <a:lnTo>
                  <a:pt x="9115" y="10950"/>
                </a:lnTo>
                <a:lnTo>
                  <a:pt x="8744" y="10571"/>
                </a:lnTo>
                <a:lnTo>
                  <a:pt x="8646" y="10356"/>
                </a:lnTo>
                <a:lnTo>
                  <a:pt x="8919" y="10428"/>
                </a:lnTo>
                <a:lnTo>
                  <a:pt x="9164" y="10807"/>
                </a:lnTo>
                <a:lnTo>
                  <a:pt x="9261" y="10915"/>
                </a:lnTo>
                <a:lnTo>
                  <a:pt x="9535" y="11029"/>
                </a:lnTo>
                <a:lnTo>
                  <a:pt x="9535" y="11136"/>
                </a:lnTo>
                <a:lnTo>
                  <a:pt x="9730" y="11208"/>
                </a:lnTo>
                <a:lnTo>
                  <a:pt x="9828" y="11315"/>
                </a:lnTo>
                <a:lnTo>
                  <a:pt x="10072" y="11494"/>
                </a:lnTo>
                <a:lnTo>
                  <a:pt x="10121" y="11766"/>
                </a:lnTo>
                <a:lnTo>
                  <a:pt x="10121" y="11874"/>
                </a:lnTo>
                <a:lnTo>
                  <a:pt x="10785" y="12160"/>
                </a:lnTo>
                <a:lnTo>
                  <a:pt x="11108" y="12289"/>
                </a:lnTo>
                <a:lnTo>
                  <a:pt x="11674" y="12396"/>
                </a:lnTo>
                <a:lnTo>
                  <a:pt x="11821" y="12360"/>
                </a:lnTo>
                <a:lnTo>
                  <a:pt x="11967" y="12360"/>
                </a:lnTo>
                <a:lnTo>
                  <a:pt x="12212" y="12503"/>
                </a:lnTo>
                <a:lnTo>
                  <a:pt x="12270" y="12561"/>
                </a:lnTo>
                <a:lnTo>
                  <a:pt x="12583" y="12596"/>
                </a:lnTo>
                <a:lnTo>
                  <a:pt x="12729" y="12561"/>
                </a:lnTo>
                <a:lnTo>
                  <a:pt x="12729" y="12539"/>
                </a:lnTo>
                <a:lnTo>
                  <a:pt x="13003" y="12647"/>
                </a:lnTo>
                <a:lnTo>
                  <a:pt x="13296" y="12561"/>
                </a:lnTo>
                <a:lnTo>
                  <a:pt x="12983" y="12647"/>
                </a:lnTo>
                <a:lnTo>
                  <a:pt x="13247" y="12954"/>
                </a:lnTo>
                <a:lnTo>
                  <a:pt x="13345" y="13026"/>
                </a:lnTo>
                <a:lnTo>
                  <a:pt x="13814" y="13248"/>
                </a:lnTo>
                <a:lnTo>
                  <a:pt x="13863" y="13097"/>
                </a:lnTo>
                <a:lnTo>
                  <a:pt x="13716" y="12954"/>
                </a:lnTo>
                <a:close/>
                <a:moveTo>
                  <a:pt x="12388" y="12324"/>
                </a:moveTo>
                <a:lnTo>
                  <a:pt x="12388" y="12324"/>
                </a:lnTo>
                <a:lnTo>
                  <a:pt x="12515" y="12324"/>
                </a:lnTo>
                <a:lnTo>
                  <a:pt x="12534" y="12324"/>
                </a:lnTo>
                <a:lnTo>
                  <a:pt x="12388" y="12324"/>
                </a:lnTo>
                <a:close/>
                <a:moveTo>
                  <a:pt x="15563" y="12110"/>
                </a:moveTo>
                <a:lnTo>
                  <a:pt x="15768" y="12110"/>
                </a:lnTo>
                <a:lnTo>
                  <a:pt x="15914" y="12017"/>
                </a:lnTo>
                <a:lnTo>
                  <a:pt x="16325" y="12074"/>
                </a:lnTo>
                <a:lnTo>
                  <a:pt x="16129" y="11981"/>
                </a:lnTo>
                <a:lnTo>
                  <a:pt x="15817" y="11874"/>
                </a:lnTo>
                <a:lnTo>
                  <a:pt x="15416" y="11874"/>
                </a:lnTo>
                <a:lnTo>
                  <a:pt x="15416" y="11945"/>
                </a:lnTo>
                <a:lnTo>
                  <a:pt x="15201" y="11981"/>
                </a:lnTo>
                <a:lnTo>
                  <a:pt x="15465" y="12074"/>
                </a:lnTo>
                <a:lnTo>
                  <a:pt x="15563" y="12110"/>
                </a:lnTo>
                <a:close/>
                <a:moveTo>
                  <a:pt x="14849" y="11695"/>
                </a:moveTo>
                <a:lnTo>
                  <a:pt x="14849" y="11695"/>
                </a:lnTo>
                <a:lnTo>
                  <a:pt x="14781" y="11623"/>
                </a:lnTo>
                <a:lnTo>
                  <a:pt x="14752" y="11587"/>
                </a:lnTo>
                <a:lnTo>
                  <a:pt x="14380" y="11480"/>
                </a:lnTo>
                <a:lnTo>
                  <a:pt x="13814" y="11480"/>
                </a:lnTo>
                <a:lnTo>
                  <a:pt x="13501" y="11516"/>
                </a:lnTo>
                <a:lnTo>
                  <a:pt x="13394" y="11587"/>
                </a:lnTo>
                <a:lnTo>
                  <a:pt x="13648" y="11623"/>
                </a:lnTo>
                <a:lnTo>
                  <a:pt x="13863" y="11623"/>
                </a:lnTo>
                <a:lnTo>
                  <a:pt x="14166" y="11623"/>
                </a:lnTo>
                <a:lnTo>
                  <a:pt x="14478" y="11659"/>
                </a:lnTo>
                <a:lnTo>
                  <a:pt x="14576" y="11766"/>
                </a:lnTo>
                <a:lnTo>
                  <a:pt x="14683" y="11838"/>
                </a:lnTo>
                <a:lnTo>
                  <a:pt x="15094" y="11838"/>
                </a:lnTo>
                <a:lnTo>
                  <a:pt x="15172" y="11838"/>
                </a:lnTo>
                <a:lnTo>
                  <a:pt x="15201" y="11816"/>
                </a:lnTo>
                <a:lnTo>
                  <a:pt x="15201" y="11802"/>
                </a:lnTo>
                <a:lnTo>
                  <a:pt x="15094" y="11730"/>
                </a:lnTo>
                <a:lnTo>
                  <a:pt x="15025" y="11730"/>
                </a:lnTo>
                <a:lnTo>
                  <a:pt x="14928" y="11709"/>
                </a:lnTo>
                <a:lnTo>
                  <a:pt x="14849" y="11695"/>
                </a:lnTo>
                <a:close/>
                <a:moveTo>
                  <a:pt x="16647" y="12289"/>
                </a:moveTo>
                <a:lnTo>
                  <a:pt x="16891" y="12324"/>
                </a:lnTo>
                <a:lnTo>
                  <a:pt x="16891" y="12231"/>
                </a:lnTo>
                <a:lnTo>
                  <a:pt x="16676" y="12231"/>
                </a:lnTo>
                <a:lnTo>
                  <a:pt x="16647" y="12289"/>
                </a:lnTo>
                <a:close/>
                <a:moveTo>
                  <a:pt x="14185" y="13319"/>
                </a:moveTo>
                <a:lnTo>
                  <a:pt x="14185" y="13319"/>
                </a:lnTo>
                <a:lnTo>
                  <a:pt x="14332" y="13212"/>
                </a:lnTo>
                <a:lnTo>
                  <a:pt x="14527" y="13248"/>
                </a:lnTo>
                <a:lnTo>
                  <a:pt x="14576" y="13355"/>
                </a:lnTo>
                <a:lnTo>
                  <a:pt x="14732" y="13248"/>
                </a:lnTo>
                <a:lnTo>
                  <a:pt x="14527" y="13140"/>
                </a:lnTo>
                <a:lnTo>
                  <a:pt x="14283" y="13140"/>
                </a:lnTo>
                <a:lnTo>
                  <a:pt x="14117" y="13155"/>
                </a:lnTo>
                <a:lnTo>
                  <a:pt x="13990" y="13155"/>
                </a:lnTo>
                <a:lnTo>
                  <a:pt x="13912" y="13140"/>
                </a:lnTo>
                <a:lnTo>
                  <a:pt x="13863" y="13140"/>
                </a:lnTo>
                <a:lnTo>
                  <a:pt x="13863" y="13097"/>
                </a:lnTo>
                <a:lnTo>
                  <a:pt x="13814" y="13248"/>
                </a:lnTo>
                <a:lnTo>
                  <a:pt x="14019" y="13391"/>
                </a:lnTo>
                <a:lnTo>
                  <a:pt x="14117" y="13391"/>
                </a:lnTo>
                <a:lnTo>
                  <a:pt x="14185" y="13319"/>
                </a:lnTo>
                <a:close/>
                <a:moveTo>
                  <a:pt x="21502" y="14837"/>
                </a:moveTo>
                <a:lnTo>
                  <a:pt x="21502" y="14837"/>
                </a:lnTo>
                <a:lnTo>
                  <a:pt x="21180" y="14758"/>
                </a:lnTo>
                <a:lnTo>
                  <a:pt x="20740" y="14579"/>
                </a:lnTo>
                <a:lnTo>
                  <a:pt x="20223" y="14543"/>
                </a:lnTo>
                <a:lnTo>
                  <a:pt x="20076" y="14507"/>
                </a:lnTo>
                <a:lnTo>
                  <a:pt x="19949" y="14400"/>
                </a:lnTo>
                <a:lnTo>
                  <a:pt x="19558" y="14293"/>
                </a:lnTo>
                <a:lnTo>
                  <a:pt x="19187" y="14128"/>
                </a:lnTo>
                <a:lnTo>
                  <a:pt x="19138" y="13985"/>
                </a:lnTo>
                <a:lnTo>
                  <a:pt x="18992" y="13699"/>
                </a:lnTo>
                <a:lnTo>
                  <a:pt x="18943" y="13699"/>
                </a:lnTo>
                <a:lnTo>
                  <a:pt x="18591" y="13548"/>
                </a:lnTo>
                <a:lnTo>
                  <a:pt x="18474" y="13548"/>
                </a:lnTo>
                <a:lnTo>
                  <a:pt x="18474" y="13570"/>
                </a:lnTo>
                <a:lnTo>
                  <a:pt x="18474" y="13548"/>
                </a:lnTo>
                <a:lnTo>
                  <a:pt x="18054" y="13513"/>
                </a:lnTo>
                <a:lnTo>
                  <a:pt x="18054" y="13477"/>
                </a:lnTo>
                <a:lnTo>
                  <a:pt x="18054" y="13513"/>
                </a:lnTo>
                <a:lnTo>
                  <a:pt x="18054" y="13462"/>
                </a:lnTo>
                <a:lnTo>
                  <a:pt x="17858" y="13427"/>
                </a:lnTo>
                <a:lnTo>
                  <a:pt x="17810" y="13319"/>
                </a:lnTo>
                <a:lnTo>
                  <a:pt x="17614" y="13212"/>
                </a:lnTo>
                <a:lnTo>
                  <a:pt x="17565" y="13212"/>
                </a:lnTo>
                <a:lnTo>
                  <a:pt x="17409" y="13176"/>
                </a:lnTo>
                <a:lnTo>
                  <a:pt x="17360" y="13097"/>
                </a:lnTo>
                <a:lnTo>
                  <a:pt x="17047" y="12990"/>
                </a:lnTo>
                <a:lnTo>
                  <a:pt x="16549" y="13026"/>
                </a:lnTo>
                <a:lnTo>
                  <a:pt x="16276" y="12990"/>
                </a:lnTo>
                <a:lnTo>
                  <a:pt x="16227" y="12918"/>
                </a:lnTo>
                <a:lnTo>
                  <a:pt x="15983" y="12883"/>
                </a:lnTo>
                <a:lnTo>
                  <a:pt x="15709" y="12918"/>
                </a:lnTo>
                <a:lnTo>
                  <a:pt x="15690" y="12904"/>
                </a:lnTo>
                <a:lnTo>
                  <a:pt x="15690" y="12868"/>
                </a:lnTo>
                <a:lnTo>
                  <a:pt x="15660" y="12811"/>
                </a:lnTo>
                <a:lnTo>
                  <a:pt x="15543" y="12847"/>
                </a:lnTo>
                <a:lnTo>
                  <a:pt x="15660" y="12811"/>
                </a:lnTo>
                <a:lnTo>
                  <a:pt x="15660" y="12775"/>
                </a:lnTo>
                <a:lnTo>
                  <a:pt x="15299" y="12847"/>
                </a:lnTo>
                <a:lnTo>
                  <a:pt x="15094" y="12918"/>
                </a:lnTo>
                <a:lnTo>
                  <a:pt x="14996" y="13097"/>
                </a:lnTo>
                <a:lnTo>
                  <a:pt x="14898" y="13140"/>
                </a:lnTo>
                <a:lnTo>
                  <a:pt x="14732" y="13248"/>
                </a:lnTo>
                <a:lnTo>
                  <a:pt x="14576" y="13355"/>
                </a:lnTo>
                <a:lnTo>
                  <a:pt x="14634" y="13441"/>
                </a:lnTo>
                <a:lnTo>
                  <a:pt x="14683" y="13627"/>
                </a:lnTo>
                <a:lnTo>
                  <a:pt x="14683" y="13734"/>
                </a:lnTo>
                <a:lnTo>
                  <a:pt x="14732" y="13878"/>
                </a:lnTo>
                <a:lnTo>
                  <a:pt x="14527" y="13985"/>
                </a:lnTo>
                <a:lnTo>
                  <a:pt x="14429" y="14056"/>
                </a:lnTo>
                <a:lnTo>
                  <a:pt x="14380" y="14128"/>
                </a:lnTo>
                <a:lnTo>
                  <a:pt x="14166" y="14472"/>
                </a:lnTo>
                <a:lnTo>
                  <a:pt x="14283" y="14615"/>
                </a:lnTo>
                <a:lnTo>
                  <a:pt x="14166" y="14650"/>
                </a:lnTo>
                <a:lnTo>
                  <a:pt x="14185" y="14650"/>
                </a:lnTo>
                <a:lnTo>
                  <a:pt x="14019" y="14722"/>
                </a:lnTo>
                <a:lnTo>
                  <a:pt x="14185" y="14980"/>
                </a:lnTo>
                <a:lnTo>
                  <a:pt x="14478" y="15359"/>
                </a:lnTo>
                <a:lnTo>
                  <a:pt x="14801" y="15824"/>
                </a:lnTo>
                <a:lnTo>
                  <a:pt x="14801" y="15896"/>
                </a:lnTo>
                <a:lnTo>
                  <a:pt x="15885" y="16347"/>
                </a:lnTo>
                <a:lnTo>
                  <a:pt x="15934" y="16347"/>
                </a:lnTo>
                <a:lnTo>
                  <a:pt x="15934" y="16332"/>
                </a:lnTo>
                <a:lnTo>
                  <a:pt x="15963" y="16311"/>
                </a:lnTo>
                <a:lnTo>
                  <a:pt x="16110" y="16418"/>
                </a:lnTo>
                <a:lnTo>
                  <a:pt x="16110" y="16440"/>
                </a:lnTo>
                <a:lnTo>
                  <a:pt x="16061" y="16569"/>
                </a:lnTo>
                <a:lnTo>
                  <a:pt x="16276" y="16833"/>
                </a:lnTo>
                <a:lnTo>
                  <a:pt x="16325" y="16905"/>
                </a:lnTo>
                <a:lnTo>
                  <a:pt x="16383" y="16869"/>
                </a:lnTo>
                <a:lnTo>
                  <a:pt x="16383" y="16891"/>
                </a:lnTo>
                <a:lnTo>
                  <a:pt x="16325" y="16905"/>
                </a:lnTo>
                <a:lnTo>
                  <a:pt x="16383" y="16948"/>
                </a:lnTo>
                <a:lnTo>
                  <a:pt x="16325" y="17091"/>
                </a:lnTo>
                <a:lnTo>
                  <a:pt x="16178" y="17213"/>
                </a:lnTo>
                <a:lnTo>
                  <a:pt x="16178" y="17435"/>
                </a:lnTo>
                <a:lnTo>
                  <a:pt x="16080" y="17578"/>
                </a:lnTo>
                <a:lnTo>
                  <a:pt x="15914" y="18064"/>
                </a:lnTo>
                <a:lnTo>
                  <a:pt x="15963" y="18422"/>
                </a:lnTo>
                <a:lnTo>
                  <a:pt x="15660" y="18909"/>
                </a:lnTo>
                <a:lnTo>
                  <a:pt x="15611" y="19417"/>
                </a:lnTo>
                <a:lnTo>
                  <a:pt x="15611" y="19689"/>
                </a:lnTo>
                <a:lnTo>
                  <a:pt x="15563" y="19940"/>
                </a:lnTo>
                <a:lnTo>
                  <a:pt x="15660" y="20083"/>
                </a:lnTo>
                <a:lnTo>
                  <a:pt x="15514" y="20677"/>
                </a:lnTo>
                <a:lnTo>
                  <a:pt x="15348" y="20934"/>
                </a:lnTo>
                <a:lnTo>
                  <a:pt x="15416" y="21113"/>
                </a:lnTo>
                <a:lnTo>
                  <a:pt x="15563" y="21350"/>
                </a:lnTo>
                <a:lnTo>
                  <a:pt x="16383" y="21600"/>
                </a:lnTo>
                <a:lnTo>
                  <a:pt x="16178" y="21457"/>
                </a:lnTo>
                <a:lnTo>
                  <a:pt x="16158" y="21421"/>
                </a:lnTo>
                <a:lnTo>
                  <a:pt x="16403" y="21600"/>
                </a:lnTo>
                <a:lnTo>
                  <a:pt x="16129" y="21185"/>
                </a:lnTo>
                <a:lnTo>
                  <a:pt x="16325" y="20949"/>
                </a:lnTo>
                <a:lnTo>
                  <a:pt x="16549" y="20713"/>
                </a:lnTo>
                <a:lnTo>
                  <a:pt x="16627" y="20484"/>
                </a:lnTo>
                <a:lnTo>
                  <a:pt x="16500" y="20376"/>
                </a:lnTo>
                <a:lnTo>
                  <a:pt x="16481" y="20212"/>
                </a:lnTo>
                <a:lnTo>
                  <a:pt x="16823" y="19904"/>
                </a:lnTo>
                <a:lnTo>
                  <a:pt x="16999" y="19618"/>
                </a:lnTo>
                <a:lnTo>
                  <a:pt x="16872" y="19510"/>
                </a:lnTo>
                <a:lnTo>
                  <a:pt x="17116" y="19431"/>
                </a:lnTo>
                <a:lnTo>
                  <a:pt x="17389" y="19131"/>
                </a:lnTo>
                <a:lnTo>
                  <a:pt x="17858" y="19002"/>
                </a:lnTo>
                <a:lnTo>
                  <a:pt x="18054" y="18909"/>
                </a:lnTo>
                <a:lnTo>
                  <a:pt x="18132" y="18644"/>
                </a:lnTo>
                <a:lnTo>
                  <a:pt x="17976" y="18565"/>
                </a:lnTo>
                <a:lnTo>
                  <a:pt x="17976" y="18494"/>
                </a:lnTo>
                <a:lnTo>
                  <a:pt x="18073" y="18565"/>
                </a:lnTo>
                <a:lnTo>
                  <a:pt x="18327" y="18601"/>
                </a:lnTo>
                <a:lnTo>
                  <a:pt x="18572" y="18458"/>
                </a:lnTo>
                <a:lnTo>
                  <a:pt x="18620" y="18386"/>
                </a:lnTo>
                <a:lnTo>
                  <a:pt x="18591" y="18315"/>
                </a:lnTo>
                <a:lnTo>
                  <a:pt x="18620" y="18386"/>
                </a:lnTo>
                <a:lnTo>
                  <a:pt x="18699" y="18265"/>
                </a:lnTo>
                <a:lnTo>
                  <a:pt x="18894" y="18115"/>
                </a:lnTo>
                <a:lnTo>
                  <a:pt x="19138" y="17936"/>
                </a:lnTo>
                <a:lnTo>
                  <a:pt x="19363" y="17449"/>
                </a:lnTo>
                <a:lnTo>
                  <a:pt x="19509" y="17234"/>
                </a:lnTo>
                <a:lnTo>
                  <a:pt x="20076" y="16984"/>
                </a:lnTo>
                <a:lnTo>
                  <a:pt x="20418" y="16948"/>
                </a:lnTo>
                <a:lnTo>
                  <a:pt x="20516" y="16905"/>
                </a:lnTo>
                <a:lnTo>
                  <a:pt x="20613" y="16762"/>
                </a:lnTo>
                <a:lnTo>
                  <a:pt x="20691" y="16604"/>
                </a:lnTo>
                <a:lnTo>
                  <a:pt x="20838" y="16418"/>
                </a:lnTo>
                <a:lnTo>
                  <a:pt x="20887" y="16347"/>
                </a:lnTo>
                <a:lnTo>
                  <a:pt x="20936" y="15717"/>
                </a:lnTo>
                <a:lnTo>
                  <a:pt x="21082" y="15681"/>
                </a:lnTo>
                <a:lnTo>
                  <a:pt x="21600" y="15209"/>
                </a:lnTo>
                <a:lnTo>
                  <a:pt x="21600" y="15101"/>
                </a:lnTo>
                <a:lnTo>
                  <a:pt x="21502" y="14837"/>
                </a:lnTo>
                <a:close/>
                <a:moveTo>
                  <a:pt x="14068" y="4058"/>
                </a:moveTo>
                <a:lnTo>
                  <a:pt x="14117" y="4080"/>
                </a:lnTo>
                <a:lnTo>
                  <a:pt x="14136" y="4080"/>
                </a:lnTo>
                <a:lnTo>
                  <a:pt x="14166" y="4094"/>
                </a:lnTo>
                <a:lnTo>
                  <a:pt x="14214" y="4115"/>
                </a:lnTo>
                <a:lnTo>
                  <a:pt x="14234" y="4115"/>
                </a:lnTo>
                <a:lnTo>
                  <a:pt x="14283" y="4130"/>
                </a:lnTo>
                <a:lnTo>
                  <a:pt x="14332" y="4130"/>
                </a:lnTo>
                <a:lnTo>
                  <a:pt x="14361" y="4151"/>
                </a:lnTo>
                <a:lnTo>
                  <a:pt x="14380" y="4151"/>
                </a:lnTo>
                <a:lnTo>
                  <a:pt x="14410" y="4130"/>
                </a:lnTo>
                <a:lnTo>
                  <a:pt x="14410" y="4115"/>
                </a:lnTo>
                <a:lnTo>
                  <a:pt x="14429" y="4115"/>
                </a:lnTo>
                <a:lnTo>
                  <a:pt x="14459" y="4080"/>
                </a:lnTo>
                <a:lnTo>
                  <a:pt x="14478" y="4058"/>
                </a:lnTo>
                <a:lnTo>
                  <a:pt x="14459" y="4044"/>
                </a:lnTo>
                <a:lnTo>
                  <a:pt x="14410" y="4044"/>
                </a:lnTo>
                <a:lnTo>
                  <a:pt x="14380" y="4022"/>
                </a:lnTo>
                <a:lnTo>
                  <a:pt x="14234" y="4022"/>
                </a:lnTo>
                <a:lnTo>
                  <a:pt x="14214" y="4008"/>
                </a:lnTo>
                <a:lnTo>
                  <a:pt x="14185" y="3972"/>
                </a:lnTo>
                <a:lnTo>
                  <a:pt x="14166" y="3936"/>
                </a:lnTo>
                <a:lnTo>
                  <a:pt x="14136" y="3901"/>
                </a:lnTo>
                <a:lnTo>
                  <a:pt x="14087" y="3901"/>
                </a:lnTo>
                <a:lnTo>
                  <a:pt x="14019" y="3879"/>
                </a:lnTo>
                <a:lnTo>
                  <a:pt x="13960" y="3865"/>
                </a:lnTo>
                <a:lnTo>
                  <a:pt x="13912" y="3865"/>
                </a:lnTo>
                <a:lnTo>
                  <a:pt x="13863" y="3865"/>
                </a:lnTo>
                <a:lnTo>
                  <a:pt x="13843" y="3865"/>
                </a:lnTo>
                <a:lnTo>
                  <a:pt x="13814" y="3879"/>
                </a:lnTo>
                <a:lnTo>
                  <a:pt x="13794" y="3901"/>
                </a:lnTo>
                <a:lnTo>
                  <a:pt x="13765" y="3901"/>
                </a:lnTo>
                <a:lnTo>
                  <a:pt x="13765" y="3879"/>
                </a:lnTo>
                <a:lnTo>
                  <a:pt x="13745" y="3829"/>
                </a:lnTo>
                <a:lnTo>
                  <a:pt x="13716" y="3786"/>
                </a:lnTo>
                <a:lnTo>
                  <a:pt x="13697" y="3772"/>
                </a:lnTo>
                <a:lnTo>
                  <a:pt x="13667" y="3750"/>
                </a:lnTo>
                <a:lnTo>
                  <a:pt x="13618" y="3750"/>
                </a:lnTo>
                <a:lnTo>
                  <a:pt x="13599" y="3750"/>
                </a:lnTo>
                <a:lnTo>
                  <a:pt x="13599" y="3786"/>
                </a:lnTo>
                <a:lnTo>
                  <a:pt x="13599" y="3829"/>
                </a:lnTo>
                <a:lnTo>
                  <a:pt x="13599" y="3879"/>
                </a:lnTo>
                <a:lnTo>
                  <a:pt x="13599" y="3915"/>
                </a:lnTo>
                <a:lnTo>
                  <a:pt x="13599" y="3936"/>
                </a:lnTo>
                <a:lnTo>
                  <a:pt x="13618" y="3951"/>
                </a:lnTo>
                <a:lnTo>
                  <a:pt x="13618" y="3972"/>
                </a:lnTo>
                <a:lnTo>
                  <a:pt x="13618" y="4008"/>
                </a:lnTo>
                <a:lnTo>
                  <a:pt x="13618" y="4044"/>
                </a:lnTo>
                <a:lnTo>
                  <a:pt x="13618" y="4080"/>
                </a:lnTo>
                <a:lnTo>
                  <a:pt x="13648" y="4115"/>
                </a:lnTo>
                <a:lnTo>
                  <a:pt x="13648" y="4130"/>
                </a:lnTo>
                <a:lnTo>
                  <a:pt x="13618" y="4130"/>
                </a:lnTo>
                <a:lnTo>
                  <a:pt x="13599" y="4151"/>
                </a:lnTo>
                <a:lnTo>
                  <a:pt x="13570" y="4187"/>
                </a:lnTo>
                <a:lnTo>
                  <a:pt x="13550" y="4201"/>
                </a:lnTo>
                <a:lnTo>
                  <a:pt x="13521" y="4223"/>
                </a:lnTo>
                <a:lnTo>
                  <a:pt x="13550" y="4244"/>
                </a:lnTo>
                <a:lnTo>
                  <a:pt x="13599" y="4244"/>
                </a:lnTo>
                <a:lnTo>
                  <a:pt x="13648" y="4223"/>
                </a:lnTo>
                <a:lnTo>
                  <a:pt x="13667" y="4223"/>
                </a:lnTo>
                <a:lnTo>
                  <a:pt x="13697" y="4223"/>
                </a:lnTo>
                <a:lnTo>
                  <a:pt x="13745" y="4223"/>
                </a:lnTo>
                <a:lnTo>
                  <a:pt x="13765" y="4223"/>
                </a:lnTo>
                <a:lnTo>
                  <a:pt x="13794" y="4244"/>
                </a:lnTo>
                <a:lnTo>
                  <a:pt x="13814" y="4280"/>
                </a:lnTo>
                <a:lnTo>
                  <a:pt x="13814" y="4294"/>
                </a:lnTo>
                <a:lnTo>
                  <a:pt x="13843" y="4316"/>
                </a:lnTo>
                <a:lnTo>
                  <a:pt x="13863" y="4316"/>
                </a:lnTo>
                <a:lnTo>
                  <a:pt x="13912" y="4294"/>
                </a:lnTo>
                <a:lnTo>
                  <a:pt x="13912" y="4280"/>
                </a:lnTo>
                <a:lnTo>
                  <a:pt x="13941" y="4258"/>
                </a:lnTo>
                <a:lnTo>
                  <a:pt x="13941" y="4244"/>
                </a:lnTo>
                <a:lnTo>
                  <a:pt x="13960" y="4223"/>
                </a:lnTo>
                <a:lnTo>
                  <a:pt x="14019" y="4201"/>
                </a:lnTo>
                <a:lnTo>
                  <a:pt x="14039" y="4187"/>
                </a:lnTo>
                <a:lnTo>
                  <a:pt x="14039" y="4151"/>
                </a:lnTo>
                <a:lnTo>
                  <a:pt x="14039" y="4115"/>
                </a:lnTo>
                <a:lnTo>
                  <a:pt x="14019" y="4080"/>
                </a:lnTo>
                <a:lnTo>
                  <a:pt x="14039" y="4058"/>
                </a:lnTo>
                <a:lnTo>
                  <a:pt x="14068" y="4058"/>
                </a:lnTo>
                <a:close/>
                <a:moveTo>
                  <a:pt x="9437" y="2147"/>
                </a:moveTo>
                <a:lnTo>
                  <a:pt x="9457" y="2169"/>
                </a:lnTo>
                <a:lnTo>
                  <a:pt x="9486" y="2219"/>
                </a:lnTo>
                <a:lnTo>
                  <a:pt x="9506" y="2312"/>
                </a:lnTo>
                <a:lnTo>
                  <a:pt x="9506" y="2362"/>
                </a:lnTo>
                <a:lnTo>
                  <a:pt x="9506" y="2398"/>
                </a:lnTo>
                <a:lnTo>
                  <a:pt x="9554" y="2419"/>
                </a:lnTo>
                <a:lnTo>
                  <a:pt x="9603" y="2398"/>
                </a:lnTo>
                <a:lnTo>
                  <a:pt x="9633" y="2383"/>
                </a:lnTo>
                <a:lnTo>
                  <a:pt x="9652" y="2362"/>
                </a:lnTo>
                <a:lnTo>
                  <a:pt x="9681" y="2383"/>
                </a:lnTo>
                <a:lnTo>
                  <a:pt x="9730" y="2398"/>
                </a:lnTo>
                <a:lnTo>
                  <a:pt x="9750" y="2419"/>
                </a:lnTo>
                <a:lnTo>
                  <a:pt x="9799" y="2398"/>
                </a:lnTo>
                <a:lnTo>
                  <a:pt x="9828" y="2362"/>
                </a:lnTo>
                <a:lnTo>
                  <a:pt x="9877" y="2312"/>
                </a:lnTo>
                <a:lnTo>
                  <a:pt x="9926" y="2290"/>
                </a:lnTo>
                <a:lnTo>
                  <a:pt x="10004" y="2276"/>
                </a:lnTo>
                <a:lnTo>
                  <a:pt x="10023" y="2254"/>
                </a:lnTo>
                <a:lnTo>
                  <a:pt x="10023" y="2219"/>
                </a:lnTo>
                <a:lnTo>
                  <a:pt x="10023" y="2183"/>
                </a:lnTo>
                <a:lnTo>
                  <a:pt x="10053" y="2183"/>
                </a:lnTo>
                <a:lnTo>
                  <a:pt x="10150" y="2169"/>
                </a:lnTo>
                <a:lnTo>
                  <a:pt x="10199" y="2147"/>
                </a:lnTo>
                <a:lnTo>
                  <a:pt x="10248" y="2147"/>
                </a:lnTo>
                <a:lnTo>
                  <a:pt x="10297" y="2133"/>
                </a:lnTo>
                <a:lnTo>
                  <a:pt x="10346" y="2111"/>
                </a:lnTo>
                <a:lnTo>
                  <a:pt x="10395" y="2111"/>
                </a:lnTo>
                <a:lnTo>
                  <a:pt x="10414" y="2090"/>
                </a:lnTo>
                <a:lnTo>
                  <a:pt x="10414" y="2076"/>
                </a:lnTo>
                <a:lnTo>
                  <a:pt x="10443" y="2054"/>
                </a:lnTo>
                <a:lnTo>
                  <a:pt x="10414" y="2040"/>
                </a:lnTo>
                <a:lnTo>
                  <a:pt x="10414" y="1983"/>
                </a:lnTo>
                <a:lnTo>
                  <a:pt x="10395" y="1932"/>
                </a:lnTo>
                <a:lnTo>
                  <a:pt x="10346" y="1897"/>
                </a:lnTo>
                <a:lnTo>
                  <a:pt x="10316" y="1875"/>
                </a:lnTo>
                <a:lnTo>
                  <a:pt x="10297" y="1875"/>
                </a:lnTo>
                <a:lnTo>
                  <a:pt x="10248" y="1875"/>
                </a:lnTo>
                <a:lnTo>
                  <a:pt x="10219" y="1875"/>
                </a:lnTo>
                <a:lnTo>
                  <a:pt x="10199" y="1839"/>
                </a:lnTo>
                <a:lnTo>
                  <a:pt x="10170" y="1825"/>
                </a:lnTo>
                <a:lnTo>
                  <a:pt x="10150" y="1789"/>
                </a:lnTo>
                <a:lnTo>
                  <a:pt x="10072" y="1768"/>
                </a:lnTo>
                <a:lnTo>
                  <a:pt x="10023" y="1768"/>
                </a:lnTo>
                <a:lnTo>
                  <a:pt x="9974" y="1768"/>
                </a:lnTo>
                <a:lnTo>
                  <a:pt x="9955" y="1753"/>
                </a:lnTo>
                <a:lnTo>
                  <a:pt x="9926" y="1732"/>
                </a:lnTo>
                <a:lnTo>
                  <a:pt x="9877" y="1732"/>
                </a:lnTo>
                <a:lnTo>
                  <a:pt x="9847" y="1718"/>
                </a:lnTo>
                <a:lnTo>
                  <a:pt x="9828" y="1732"/>
                </a:lnTo>
                <a:lnTo>
                  <a:pt x="9828" y="1753"/>
                </a:lnTo>
                <a:lnTo>
                  <a:pt x="9828" y="1789"/>
                </a:lnTo>
                <a:lnTo>
                  <a:pt x="9799" y="1825"/>
                </a:lnTo>
                <a:lnTo>
                  <a:pt x="9799" y="1839"/>
                </a:lnTo>
                <a:lnTo>
                  <a:pt x="9750" y="1861"/>
                </a:lnTo>
                <a:lnTo>
                  <a:pt x="9701" y="1911"/>
                </a:lnTo>
                <a:lnTo>
                  <a:pt x="9633" y="1947"/>
                </a:lnTo>
                <a:lnTo>
                  <a:pt x="9603" y="1983"/>
                </a:lnTo>
                <a:lnTo>
                  <a:pt x="9554" y="2018"/>
                </a:lnTo>
                <a:lnTo>
                  <a:pt x="9486" y="2054"/>
                </a:lnTo>
                <a:lnTo>
                  <a:pt x="9437" y="2111"/>
                </a:lnTo>
                <a:lnTo>
                  <a:pt x="9408" y="2147"/>
                </a:lnTo>
                <a:lnTo>
                  <a:pt x="9437" y="2147"/>
                </a:lnTo>
                <a:close/>
                <a:moveTo>
                  <a:pt x="14634" y="3536"/>
                </a:moveTo>
                <a:lnTo>
                  <a:pt x="14634" y="3536"/>
                </a:lnTo>
                <a:lnTo>
                  <a:pt x="14634" y="3521"/>
                </a:lnTo>
                <a:lnTo>
                  <a:pt x="14634" y="3500"/>
                </a:lnTo>
                <a:lnTo>
                  <a:pt x="14605" y="3500"/>
                </a:lnTo>
                <a:lnTo>
                  <a:pt x="14605" y="3521"/>
                </a:lnTo>
                <a:lnTo>
                  <a:pt x="14634" y="3536"/>
                </a:lnTo>
                <a:close/>
              </a:path>
            </a:pathLst>
          </a:custGeom>
          <a:solidFill>
            <a:srgbClr val="D8DEE3"/>
          </a:solidFill>
          <a:ln>
            <a:round/>
          </a:ln>
        </p:spPr>
        <p:txBody>
          <a:bodyPr lIns="0" tIns="0" rIns="0" bIns="0" anchor="ctr"/>
          <a:lstStyle/>
          <a:p>
            <a:pPr marL="20320" marR="20320" algn="l" defTabSz="457200">
              <a:defRPr sz="14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7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1" name="Shape 1074"/>
          <p:cNvSpPr/>
          <p:nvPr/>
        </p:nvSpPr>
        <p:spPr>
          <a:xfrm>
            <a:off x="4803453" y="2901066"/>
            <a:ext cx="311151" cy="311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A9ACFD"/>
          </a:solidFill>
          <a:ln>
            <a:round/>
          </a:ln>
        </p:spPr>
        <p:txBody>
          <a:bodyPr lIns="0" tIns="0" rIns="0" bIns="0" anchor="ctr"/>
          <a:lstStyle/>
          <a:p>
            <a:pPr marL="20320" marR="20320" algn="l" defTabSz="457200">
              <a:defRPr sz="14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2" name="Shape 1075"/>
          <p:cNvSpPr/>
          <p:nvPr/>
        </p:nvSpPr>
        <p:spPr>
          <a:xfrm>
            <a:off x="3790950" y="3702050"/>
            <a:ext cx="184150" cy="1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A9ACFD"/>
          </a:solidFill>
          <a:ln w="25400">
            <a:solidFill>
              <a:srgbClr val="000000">
                <a:alpha val="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2921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3" name="Shape 1076"/>
          <p:cNvSpPr/>
          <p:nvPr/>
        </p:nvSpPr>
        <p:spPr>
          <a:xfrm>
            <a:off x="2038350" y="3200400"/>
            <a:ext cx="184150" cy="1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A9ACFD"/>
          </a:solidFill>
          <a:ln>
            <a:round/>
          </a:ln>
        </p:spPr>
        <p:txBody>
          <a:bodyPr lIns="0" tIns="0" rIns="0" bIns="0" anchor="ctr"/>
          <a:lstStyle/>
          <a:p>
            <a:pPr marL="20320" marR="20320" algn="l" defTabSz="457200">
              <a:defRPr sz="14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7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4" name="Shape 1077"/>
          <p:cNvSpPr/>
          <p:nvPr/>
        </p:nvSpPr>
        <p:spPr>
          <a:xfrm>
            <a:off x="4800600" y="4438650"/>
            <a:ext cx="184150" cy="1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A9ACFD"/>
          </a:solidFill>
          <a:ln>
            <a:round/>
          </a:ln>
        </p:spPr>
        <p:txBody>
          <a:bodyPr lIns="0" tIns="0" rIns="0" bIns="0" anchor="ctr"/>
          <a:lstStyle/>
          <a:p>
            <a:pPr marL="20320" marR="20320" algn="l" defTabSz="457200">
              <a:defRPr sz="14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5" name="Shape 1078"/>
          <p:cNvSpPr/>
          <p:nvPr/>
        </p:nvSpPr>
        <p:spPr>
          <a:xfrm>
            <a:off x="2324100" y="4032250"/>
            <a:ext cx="311151" cy="311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A9ACFD"/>
          </a:solidFill>
          <a:ln>
            <a:round/>
          </a:ln>
        </p:spPr>
        <p:txBody>
          <a:bodyPr lIns="0" tIns="0" rIns="0" bIns="0" anchor="ctr"/>
          <a:lstStyle/>
          <a:p>
            <a:pPr marL="20320" marR="20320" algn="l" defTabSz="457200">
              <a:defRPr sz="14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7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6" name="Shape 1079"/>
          <p:cNvSpPr/>
          <p:nvPr/>
        </p:nvSpPr>
        <p:spPr>
          <a:xfrm>
            <a:off x="1149350" y="2641600"/>
            <a:ext cx="311151" cy="311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A9ACFD"/>
          </a:solidFill>
          <a:ln w="25400">
            <a:solidFill>
              <a:srgbClr val="000000">
                <a:alpha val="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2921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7" name="Shape 1080"/>
          <p:cNvSpPr/>
          <p:nvPr/>
        </p:nvSpPr>
        <p:spPr>
          <a:xfrm>
            <a:off x="5340350" y="3117850"/>
            <a:ext cx="184150" cy="1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A9ACFD"/>
          </a:solidFill>
          <a:ln w="25400">
            <a:solidFill>
              <a:srgbClr val="000000">
                <a:alpha val="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2921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8" name="TextBox 7"/>
          <p:cNvSpPr txBox="1"/>
          <p:nvPr/>
        </p:nvSpPr>
        <p:spPr>
          <a:xfrm>
            <a:off x="6806377" y="1564382"/>
            <a:ext cx="26468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在这添加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页面标题内容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9" name="Google Shape;86;p19"/>
          <p:cNvSpPr txBox="1"/>
          <p:nvPr/>
        </p:nvSpPr>
        <p:spPr>
          <a:xfrm>
            <a:off x="6806377" y="1163494"/>
            <a:ext cx="3183654" cy="31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思源黑体" panose="020B0500000000000000" pitchFamily="34" charset="-122"/>
              </a:rPr>
              <a:t>YOUR TITLE HERE</a:t>
            </a:r>
            <a:endParaRPr lang="en-US" sz="2400" b="0" i="0" u="none" strike="noStrike" cap="none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/>
              <a:sym typeface="思源黑体" panose="020B0500000000000000" pitchFamily="34" charset="-122"/>
            </a:endParaRPr>
          </a:p>
        </p:txBody>
      </p:sp>
      <p:sp>
        <p:nvSpPr>
          <p:cNvPr id="40" name="Shape 1082"/>
          <p:cNvSpPr/>
          <p:nvPr/>
        </p:nvSpPr>
        <p:spPr>
          <a:xfrm>
            <a:off x="6927850" y="3365500"/>
            <a:ext cx="184150" cy="1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/>
          </a:gradFill>
          <a:ln w="25400">
            <a:solidFill>
              <a:srgbClr val="000000">
                <a:alpha val="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2921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41" name="Shape 1084"/>
          <p:cNvSpPr/>
          <p:nvPr/>
        </p:nvSpPr>
        <p:spPr>
          <a:xfrm>
            <a:off x="6927850" y="4241800"/>
            <a:ext cx="184150" cy="1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2505D"/>
          </a:solidFill>
          <a:ln>
            <a:round/>
          </a:ln>
        </p:spPr>
        <p:txBody>
          <a:bodyPr lIns="0" tIns="0" rIns="0" bIns="0" anchor="ctr"/>
          <a:lstStyle/>
          <a:p>
            <a:pPr marL="20320" marR="20320" algn="l" defTabSz="457200">
              <a:defRPr sz="14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7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42" name="Shape 1086"/>
          <p:cNvSpPr/>
          <p:nvPr/>
        </p:nvSpPr>
        <p:spPr>
          <a:xfrm>
            <a:off x="6927850" y="5092700"/>
            <a:ext cx="184150" cy="1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/>
          </a:gradFill>
          <a:ln w="25400">
            <a:solidFill>
              <a:srgbClr val="000000">
                <a:alpha val="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292100"/>
            <a:endParaRPr sz="200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43" name="Rectangle 29"/>
          <p:cNvSpPr/>
          <p:nvPr/>
        </p:nvSpPr>
        <p:spPr>
          <a:xfrm>
            <a:off x="7404802" y="3339570"/>
            <a:ext cx="3442491" cy="574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44" name="Rectangle 30"/>
          <p:cNvSpPr/>
          <p:nvPr/>
        </p:nvSpPr>
        <p:spPr>
          <a:xfrm>
            <a:off x="7404803" y="3072835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45" name="Rectangle 29"/>
          <p:cNvSpPr/>
          <p:nvPr/>
        </p:nvSpPr>
        <p:spPr>
          <a:xfrm>
            <a:off x="7404802" y="4241800"/>
            <a:ext cx="3442491" cy="574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46" name="Rectangle 30"/>
          <p:cNvSpPr/>
          <p:nvPr/>
        </p:nvSpPr>
        <p:spPr>
          <a:xfrm>
            <a:off x="7404803" y="3975065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47" name="Rectangle 29"/>
          <p:cNvSpPr/>
          <p:nvPr/>
        </p:nvSpPr>
        <p:spPr>
          <a:xfrm>
            <a:off x="7404802" y="5146109"/>
            <a:ext cx="3442491" cy="574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48" name="Rectangle 30"/>
          <p:cNvSpPr/>
          <p:nvPr/>
        </p:nvSpPr>
        <p:spPr>
          <a:xfrm>
            <a:off x="7404803" y="4879374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2(4).psd23"/>
          <p:cNvPicPr>
            <a:picLocks noChangeAspect="1"/>
          </p:cNvPicPr>
          <p:nvPr/>
        </p:nvPicPr>
        <p:blipFill>
          <a:blip r:embed="rId1"/>
          <a:srcRect b="25068"/>
          <a:stretch>
            <a:fillRect/>
          </a:stretch>
        </p:blipFill>
        <p:spPr>
          <a:xfrm>
            <a:off x="0" y="0"/>
            <a:ext cx="12223115" cy="6871335"/>
          </a:xfrm>
          <a:prstGeom prst="rect">
            <a:avLst/>
          </a:prstGeom>
        </p:spPr>
      </p:pic>
      <p:pic>
        <p:nvPicPr>
          <p:cNvPr id="3" name="图片 2" descr="12(4)"/>
          <p:cNvPicPr>
            <a:picLocks noChangeAspect="1"/>
          </p:cNvPicPr>
          <p:nvPr/>
        </p:nvPicPr>
        <p:blipFill>
          <a:blip r:embed="rId2"/>
          <a:srcRect b="24856"/>
          <a:stretch>
            <a:fillRect/>
          </a:stretch>
        </p:blipFill>
        <p:spPr>
          <a:xfrm>
            <a:off x="0" y="-14605"/>
            <a:ext cx="12191365" cy="6872605"/>
          </a:xfrm>
          <a:prstGeom prst="rect">
            <a:avLst/>
          </a:prstGeom>
        </p:spPr>
      </p:pic>
      <p:sp>
        <p:nvSpPr>
          <p:cNvPr id="2" name="PA-椭圆 23"/>
          <p:cNvSpPr/>
          <p:nvPr>
            <p:custDataLst>
              <p:tags r:id="rId3"/>
            </p:custDataLst>
          </p:nvPr>
        </p:nvSpPr>
        <p:spPr>
          <a:xfrm>
            <a:off x="7886452" y="2028425"/>
            <a:ext cx="1357710" cy="1353078"/>
          </a:xfrm>
          <a:prstGeom prst="ellipse">
            <a:avLst/>
          </a:prstGeom>
          <a:solidFill>
            <a:srgbClr val="A9ACF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noProof="1" smtClean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  <a:cs typeface="+mn-ea"/>
                <a:sym typeface="+mn-lt"/>
              </a:rPr>
              <a:t>04</a:t>
            </a:r>
            <a:endParaRPr lang="en-US" altLang="zh-CN" sz="4000" b="1" noProof="1" smtClean="0">
              <a:solidFill>
                <a:schemeClr val="bg1"/>
              </a:solidFill>
              <a:latin typeface="字魂59号-创粗黑" panose="00000500000000000000" charset="-122"/>
              <a:ea typeface="字魂59号-创粗黑" panose="00000500000000000000" charset="-122"/>
              <a:cs typeface="+mn-ea"/>
              <a:sym typeface="+mn-lt"/>
            </a:endParaRPr>
          </a:p>
        </p:txBody>
      </p:sp>
      <p:sp>
        <p:nvSpPr>
          <p:cNvPr id="7" name="PA-矩形 24"/>
          <p:cNvSpPr/>
          <p:nvPr>
            <p:custDataLst>
              <p:tags r:id="rId4"/>
            </p:custDataLst>
          </p:nvPr>
        </p:nvSpPr>
        <p:spPr>
          <a:xfrm>
            <a:off x="6246495" y="3538855"/>
            <a:ext cx="5934075" cy="92202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zh-CN" altLang="en-US" sz="5400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  <a:endParaRPr lang="zh-CN" altLang="en-US" sz="5400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1"/>
          <p:cNvSpPr>
            <a:spLocks noChangeArrowheads="1"/>
          </p:cNvSpPr>
          <p:nvPr/>
        </p:nvSpPr>
        <p:spPr bwMode="auto">
          <a:xfrm rot="11131217">
            <a:off x="5696305" y="2915260"/>
            <a:ext cx="455000" cy="337871"/>
          </a:xfrm>
          <a:custGeom>
            <a:avLst/>
            <a:gdLst>
              <a:gd name="T0" fmla="*/ 70 w 444"/>
              <a:gd name="T1" fmla="*/ 0 h 329"/>
              <a:gd name="T2" fmla="*/ 70 w 444"/>
              <a:gd name="T3" fmla="*/ 0 h 329"/>
              <a:gd name="T4" fmla="*/ 0 w 444"/>
              <a:gd name="T5" fmla="*/ 70 h 329"/>
              <a:gd name="T6" fmla="*/ 70 w 444"/>
              <a:gd name="T7" fmla="*/ 150 h 329"/>
              <a:gd name="T8" fmla="*/ 0 w 444"/>
              <a:gd name="T9" fmla="*/ 291 h 329"/>
              <a:gd name="T10" fmla="*/ 0 w 444"/>
              <a:gd name="T11" fmla="*/ 328 h 329"/>
              <a:gd name="T12" fmla="*/ 70 w 444"/>
              <a:gd name="T13" fmla="*/ 0 h 329"/>
              <a:gd name="T14" fmla="*/ 275 w 444"/>
              <a:gd name="T15" fmla="*/ 0 h 329"/>
              <a:gd name="T16" fmla="*/ 275 w 444"/>
              <a:gd name="T17" fmla="*/ 0 h 329"/>
              <a:gd name="T18" fmla="*/ 204 w 444"/>
              <a:gd name="T19" fmla="*/ 70 h 329"/>
              <a:gd name="T20" fmla="*/ 275 w 444"/>
              <a:gd name="T21" fmla="*/ 150 h 329"/>
              <a:gd name="T22" fmla="*/ 204 w 444"/>
              <a:gd name="T23" fmla="*/ 291 h 329"/>
              <a:gd name="T24" fmla="*/ 204 w 444"/>
              <a:gd name="T25" fmla="*/ 328 h 329"/>
              <a:gd name="T26" fmla="*/ 275 w 444"/>
              <a:gd name="T27" fmla="*/ 0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4" h="329">
                <a:moveTo>
                  <a:pt x="70" y="0"/>
                </a:moveTo>
                <a:lnTo>
                  <a:pt x="70" y="0"/>
                </a:lnTo>
                <a:cubicBezTo>
                  <a:pt x="26" y="0"/>
                  <a:pt x="0" y="35"/>
                  <a:pt x="0" y="70"/>
                </a:cubicBezTo>
                <a:cubicBezTo>
                  <a:pt x="0" y="115"/>
                  <a:pt x="26" y="150"/>
                  <a:pt x="70" y="150"/>
                </a:cubicBezTo>
                <a:cubicBezTo>
                  <a:pt x="142" y="150"/>
                  <a:pt x="98" y="291"/>
                  <a:pt x="0" y="291"/>
                </a:cubicBezTo>
                <a:cubicBezTo>
                  <a:pt x="0" y="328"/>
                  <a:pt x="0" y="328"/>
                  <a:pt x="0" y="328"/>
                </a:cubicBezTo>
                <a:cubicBezTo>
                  <a:pt x="168" y="328"/>
                  <a:pt x="239" y="0"/>
                  <a:pt x="70" y="0"/>
                </a:cubicBezTo>
                <a:close/>
                <a:moveTo>
                  <a:pt x="275" y="0"/>
                </a:moveTo>
                <a:lnTo>
                  <a:pt x="275" y="0"/>
                </a:lnTo>
                <a:cubicBezTo>
                  <a:pt x="239" y="0"/>
                  <a:pt x="204" y="35"/>
                  <a:pt x="204" y="70"/>
                </a:cubicBezTo>
                <a:cubicBezTo>
                  <a:pt x="204" y="115"/>
                  <a:pt x="239" y="150"/>
                  <a:pt x="275" y="150"/>
                </a:cubicBezTo>
                <a:cubicBezTo>
                  <a:pt x="354" y="150"/>
                  <a:pt x="301" y="291"/>
                  <a:pt x="204" y="291"/>
                </a:cubicBezTo>
                <a:cubicBezTo>
                  <a:pt x="204" y="328"/>
                  <a:pt x="204" y="328"/>
                  <a:pt x="204" y="328"/>
                </a:cubicBezTo>
                <a:cubicBezTo>
                  <a:pt x="381" y="328"/>
                  <a:pt x="443" y="0"/>
                  <a:pt x="275" y="0"/>
                </a:cubicBezTo>
                <a:close/>
              </a:path>
            </a:pathLst>
          </a:custGeom>
          <a:solidFill>
            <a:srgbClr val="A9ACFD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450" dirty="0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3" name="Freeform 71"/>
          <p:cNvSpPr>
            <a:spLocks noChangeArrowheads="1"/>
          </p:cNvSpPr>
          <p:nvPr/>
        </p:nvSpPr>
        <p:spPr bwMode="auto">
          <a:xfrm>
            <a:off x="10885862" y="4782944"/>
            <a:ext cx="455000" cy="337871"/>
          </a:xfrm>
          <a:custGeom>
            <a:avLst/>
            <a:gdLst>
              <a:gd name="T0" fmla="*/ 70 w 444"/>
              <a:gd name="T1" fmla="*/ 0 h 329"/>
              <a:gd name="T2" fmla="*/ 70 w 444"/>
              <a:gd name="T3" fmla="*/ 0 h 329"/>
              <a:gd name="T4" fmla="*/ 0 w 444"/>
              <a:gd name="T5" fmla="*/ 70 h 329"/>
              <a:gd name="T6" fmla="*/ 70 w 444"/>
              <a:gd name="T7" fmla="*/ 150 h 329"/>
              <a:gd name="T8" fmla="*/ 0 w 444"/>
              <a:gd name="T9" fmla="*/ 291 h 329"/>
              <a:gd name="T10" fmla="*/ 0 w 444"/>
              <a:gd name="T11" fmla="*/ 328 h 329"/>
              <a:gd name="T12" fmla="*/ 70 w 444"/>
              <a:gd name="T13" fmla="*/ 0 h 329"/>
              <a:gd name="T14" fmla="*/ 275 w 444"/>
              <a:gd name="T15" fmla="*/ 0 h 329"/>
              <a:gd name="T16" fmla="*/ 275 w 444"/>
              <a:gd name="T17" fmla="*/ 0 h 329"/>
              <a:gd name="T18" fmla="*/ 204 w 444"/>
              <a:gd name="T19" fmla="*/ 70 h 329"/>
              <a:gd name="T20" fmla="*/ 275 w 444"/>
              <a:gd name="T21" fmla="*/ 150 h 329"/>
              <a:gd name="T22" fmla="*/ 204 w 444"/>
              <a:gd name="T23" fmla="*/ 291 h 329"/>
              <a:gd name="T24" fmla="*/ 204 w 444"/>
              <a:gd name="T25" fmla="*/ 328 h 329"/>
              <a:gd name="T26" fmla="*/ 275 w 444"/>
              <a:gd name="T27" fmla="*/ 0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4" h="329">
                <a:moveTo>
                  <a:pt x="70" y="0"/>
                </a:moveTo>
                <a:lnTo>
                  <a:pt x="70" y="0"/>
                </a:lnTo>
                <a:cubicBezTo>
                  <a:pt x="26" y="0"/>
                  <a:pt x="0" y="35"/>
                  <a:pt x="0" y="70"/>
                </a:cubicBezTo>
                <a:cubicBezTo>
                  <a:pt x="0" y="115"/>
                  <a:pt x="26" y="150"/>
                  <a:pt x="70" y="150"/>
                </a:cubicBezTo>
                <a:cubicBezTo>
                  <a:pt x="142" y="150"/>
                  <a:pt x="98" y="291"/>
                  <a:pt x="0" y="291"/>
                </a:cubicBezTo>
                <a:cubicBezTo>
                  <a:pt x="0" y="328"/>
                  <a:pt x="0" y="328"/>
                  <a:pt x="0" y="328"/>
                </a:cubicBezTo>
                <a:cubicBezTo>
                  <a:pt x="168" y="328"/>
                  <a:pt x="239" y="0"/>
                  <a:pt x="70" y="0"/>
                </a:cubicBezTo>
                <a:close/>
                <a:moveTo>
                  <a:pt x="275" y="0"/>
                </a:moveTo>
                <a:lnTo>
                  <a:pt x="275" y="0"/>
                </a:lnTo>
                <a:cubicBezTo>
                  <a:pt x="239" y="0"/>
                  <a:pt x="204" y="35"/>
                  <a:pt x="204" y="70"/>
                </a:cubicBezTo>
                <a:cubicBezTo>
                  <a:pt x="204" y="115"/>
                  <a:pt x="239" y="150"/>
                  <a:pt x="275" y="150"/>
                </a:cubicBezTo>
                <a:cubicBezTo>
                  <a:pt x="354" y="150"/>
                  <a:pt x="301" y="291"/>
                  <a:pt x="204" y="291"/>
                </a:cubicBezTo>
                <a:cubicBezTo>
                  <a:pt x="204" y="328"/>
                  <a:pt x="204" y="328"/>
                  <a:pt x="204" y="328"/>
                </a:cubicBezTo>
                <a:cubicBezTo>
                  <a:pt x="381" y="328"/>
                  <a:pt x="443" y="0"/>
                  <a:pt x="275" y="0"/>
                </a:cubicBezTo>
                <a:close/>
              </a:path>
            </a:pathLst>
          </a:custGeom>
          <a:solidFill>
            <a:srgbClr val="A9ACFD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450" dirty="0"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4" name="任意形状 33"/>
          <p:cNvSpPr/>
          <p:nvPr/>
        </p:nvSpPr>
        <p:spPr>
          <a:xfrm>
            <a:off x="1" y="0"/>
            <a:ext cx="6334951" cy="6858000"/>
          </a:xfrm>
          <a:custGeom>
            <a:avLst/>
            <a:gdLst>
              <a:gd name="connsiteX0" fmla="*/ 0 w 6334951"/>
              <a:gd name="connsiteY0" fmla="*/ 0 h 6858000"/>
              <a:gd name="connsiteX1" fmla="*/ 2845927 w 6334951"/>
              <a:gd name="connsiteY1" fmla="*/ 0 h 6858000"/>
              <a:gd name="connsiteX2" fmla="*/ 6334951 w 6334951"/>
              <a:gd name="connsiteY2" fmla="*/ 6857999 h 6858000"/>
              <a:gd name="connsiteX3" fmla="*/ 6334951 w 6334951"/>
              <a:gd name="connsiteY3" fmla="*/ 6858000 h 6858000"/>
              <a:gd name="connsiteX4" fmla="*/ 0 w 6334951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4951" h="6858000">
                <a:moveTo>
                  <a:pt x="0" y="0"/>
                </a:moveTo>
                <a:lnTo>
                  <a:pt x="2845927" y="0"/>
                </a:lnTo>
                <a:lnTo>
                  <a:pt x="6334951" y="6857999"/>
                </a:lnTo>
                <a:lnTo>
                  <a:pt x="6334951" y="6858000"/>
                </a:lnTo>
                <a:lnTo>
                  <a:pt x="0" y="6858000"/>
                </a:lnTo>
                <a:close/>
              </a:path>
            </a:pathLst>
          </a:custGeom>
          <a:blipFill rotWithShape="1">
            <a:blip r:embed="rId1"/>
            <a:stretch>
              <a:fillRect l="-31084" r="-3108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5681108" y="145346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添加页面标题内容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6" name="Google Shape;86;p19"/>
          <p:cNvSpPr txBox="1"/>
          <p:nvPr/>
        </p:nvSpPr>
        <p:spPr>
          <a:xfrm>
            <a:off x="5681108" y="1019198"/>
            <a:ext cx="3183654" cy="43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思源黑体" panose="020B0500000000000000" pitchFamily="34" charset="-122"/>
              </a:rPr>
              <a:t>YOUR TITLE HERE</a:t>
            </a:r>
            <a:endParaRPr lang="en-US" sz="2400" b="0" i="0" u="none" strike="noStrike" cap="none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/>
              <a:sym typeface="思源黑体" panose="020B0500000000000000" pitchFamily="34" charset="-122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6772834" y="3429000"/>
            <a:ext cx="3730928" cy="13539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2"/>
          <p:cNvCxnSpPr/>
          <p:nvPr/>
        </p:nvCxnSpPr>
        <p:spPr>
          <a:xfrm>
            <a:off x="6096000" y="5776686"/>
            <a:ext cx="0" cy="108131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3"/>
          <p:cNvCxnSpPr/>
          <p:nvPr/>
        </p:nvCxnSpPr>
        <p:spPr>
          <a:xfrm>
            <a:off x="6096000" y="0"/>
            <a:ext cx="0" cy="108131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5"/>
          <p:cNvCxnSpPr/>
          <p:nvPr/>
        </p:nvCxnSpPr>
        <p:spPr>
          <a:xfrm>
            <a:off x="6096000" y="2891971"/>
            <a:ext cx="0" cy="108131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8"/>
          <p:cNvSpPr/>
          <p:nvPr/>
        </p:nvSpPr>
        <p:spPr>
          <a:xfrm>
            <a:off x="6319157" y="856343"/>
            <a:ext cx="3971468" cy="2322286"/>
          </a:xfrm>
          <a:prstGeom prst="roundRect">
            <a:avLst>
              <a:gd name="adj" fmla="val 12917"/>
            </a:avLst>
          </a:prstGeom>
          <a:solidFill>
            <a:srgbClr val="A9A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6" name="Rectangle: Rounded Corners 9"/>
          <p:cNvSpPr/>
          <p:nvPr/>
        </p:nvSpPr>
        <p:spPr>
          <a:xfrm>
            <a:off x="1918928" y="3612561"/>
            <a:ext cx="3971468" cy="2322286"/>
          </a:xfrm>
          <a:prstGeom prst="roundRect">
            <a:avLst>
              <a:gd name="adj" fmla="val 12917"/>
            </a:avLst>
          </a:prstGeom>
          <a:solidFill>
            <a:srgbClr val="A9A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7" name="Rectangle: Rounded Corners 4"/>
          <p:cNvSpPr/>
          <p:nvPr/>
        </p:nvSpPr>
        <p:spPr>
          <a:xfrm>
            <a:off x="5390243" y="1311729"/>
            <a:ext cx="1411514" cy="1411514"/>
          </a:xfrm>
          <a:prstGeom prst="roundRect">
            <a:avLst/>
          </a:prstGeom>
          <a:solidFill>
            <a:srgbClr val="A9ACFD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8" name="Rectangle: Rounded Corners 6"/>
          <p:cNvSpPr/>
          <p:nvPr/>
        </p:nvSpPr>
        <p:spPr>
          <a:xfrm>
            <a:off x="5390243" y="4134758"/>
            <a:ext cx="1411514" cy="1411514"/>
          </a:xfrm>
          <a:prstGeom prst="roundRect">
            <a:avLst/>
          </a:prstGeom>
          <a:solidFill>
            <a:srgbClr val="A9ACFD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9" name="Group 11"/>
          <p:cNvGrpSpPr/>
          <p:nvPr/>
        </p:nvGrpSpPr>
        <p:grpSpPr>
          <a:xfrm>
            <a:off x="5676791" y="4520110"/>
            <a:ext cx="838418" cy="640809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10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1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2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17" name="Group 19"/>
          <p:cNvGrpSpPr/>
          <p:nvPr/>
        </p:nvGrpSpPr>
        <p:grpSpPr>
          <a:xfrm>
            <a:off x="5662206" y="1643915"/>
            <a:ext cx="867589" cy="747141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20" name="TextBox 34"/>
          <p:cNvSpPr txBox="1"/>
          <p:nvPr/>
        </p:nvSpPr>
        <p:spPr>
          <a:xfrm>
            <a:off x="4491270" y="1811661"/>
            <a:ext cx="7873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201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9</a:t>
            </a:r>
            <a:endParaRPr lang="en-ID" sz="2000" b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1" name="TextBox 35"/>
          <p:cNvSpPr txBox="1"/>
          <p:nvPr/>
        </p:nvSpPr>
        <p:spPr>
          <a:xfrm>
            <a:off x="6903383" y="4634734"/>
            <a:ext cx="7873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2020</a:t>
            </a:r>
            <a:endParaRPr lang="en-ID" sz="2000" b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2" name="Rectangle 29"/>
          <p:cNvSpPr/>
          <p:nvPr/>
        </p:nvSpPr>
        <p:spPr>
          <a:xfrm>
            <a:off x="7279248" y="1643915"/>
            <a:ext cx="2533885" cy="834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3" name="Rectangle 30"/>
          <p:cNvSpPr/>
          <p:nvPr/>
        </p:nvSpPr>
        <p:spPr>
          <a:xfrm>
            <a:off x="7279248" y="1340758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24" name="Rectangle 29"/>
          <p:cNvSpPr/>
          <p:nvPr/>
        </p:nvSpPr>
        <p:spPr>
          <a:xfrm>
            <a:off x="2436680" y="4520110"/>
            <a:ext cx="2533885" cy="834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5" name="Rectangle 30"/>
          <p:cNvSpPr/>
          <p:nvPr/>
        </p:nvSpPr>
        <p:spPr>
          <a:xfrm>
            <a:off x="3878424" y="4216953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46"/>
          <p:cNvGrpSpPr/>
          <p:nvPr/>
        </p:nvGrpSpPr>
        <p:grpSpPr>
          <a:xfrm>
            <a:off x="6648553" y="3172189"/>
            <a:ext cx="4855944" cy="3176983"/>
            <a:chOff x="0" y="0"/>
            <a:chExt cx="8229600" cy="4098023"/>
          </a:xfrm>
        </p:grpSpPr>
        <p:grpSp>
          <p:nvGrpSpPr>
            <p:cNvPr id="3" name="Group 1944"/>
            <p:cNvGrpSpPr/>
            <p:nvPr/>
          </p:nvGrpSpPr>
          <p:grpSpPr>
            <a:xfrm>
              <a:off x="0" y="0"/>
              <a:ext cx="8229600" cy="4098023"/>
              <a:chOff x="0" y="0"/>
              <a:chExt cx="8229600" cy="4098022"/>
            </a:xfrm>
          </p:grpSpPr>
          <p:sp>
            <p:nvSpPr>
              <p:cNvPr id="5" name="Shape 1942"/>
              <p:cNvSpPr/>
              <p:nvPr/>
            </p:nvSpPr>
            <p:spPr>
              <a:xfrm>
                <a:off x="0" y="1244488"/>
                <a:ext cx="8229600" cy="2853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00" y="0"/>
                    </a:moveTo>
                    <a:lnTo>
                      <a:pt x="0" y="8147"/>
                    </a:lnTo>
                    <a:lnTo>
                      <a:pt x="10800" y="21600"/>
                    </a:lnTo>
                    <a:lnTo>
                      <a:pt x="21600" y="8147"/>
                    </a:lnTo>
                    <a:lnTo>
                      <a:pt x="18900" y="0"/>
                    </a:lnTo>
                    <a:lnTo>
                      <a:pt x="10800" y="10088"/>
                    </a:lnTo>
                    <a:lnTo>
                      <a:pt x="2700" y="0"/>
                    </a:lnTo>
                    <a:close/>
                  </a:path>
                </a:pathLst>
              </a:custGeom>
              <a:solidFill>
                <a:srgbClr val="A9AC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6" name="Shape 1943"/>
              <p:cNvSpPr/>
              <p:nvPr/>
            </p:nvSpPr>
            <p:spPr>
              <a:xfrm>
                <a:off x="1028659" y="0"/>
                <a:ext cx="6172198" cy="2586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320"/>
                    </a:moveTo>
                    <a:lnTo>
                      <a:pt x="10792" y="0"/>
                    </a:lnTo>
                    <a:lnTo>
                      <a:pt x="21600" y="10326"/>
                    </a:lnTo>
                    <a:lnTo>
                      <a:pt x="10800" y="21600"/>
                    </a:lnTo>
                    <a:lnTo>
                      <a:pt x="0" y="1032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sp>
          <p:nvSpPr>
            <p:cNvPr id="4" name="Shape 1945"/>
            <p:cNvSpPr/>
            <p:nvPr/>
          </p:nvSpPr>
          <p:spPr>
            <a:xfrm>
              <a:off x="4111626" y="1244489"/>
              <a:ext cx="4114800" cy="2853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148"/>
                  </a:moveTo>
                  <a:lnTo>
                    <a:pt x="16200" y="0"/>
                  </a:lnTo>
                  <a:lnTo>
                    <a:pt x="0" y="10089"/>
                  </a:lnTo>
                  <a:lnTo>
                    <a:pt x="0" y="21600"/>
                  </a:lnTo>
                  <a:lnTo>
                    <a:pt x="21600" y="8148"/>
                  </a:lnTo>
                  <a:close/>
                </a:path>
              </a:pathLst>
            </a:custGeom>
            <a:solidFill>
              <a:srgbClr val="8086F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7" name="Group 1951"/>
          <p:cNvGrpSpPr/>
          <p:nvPr/>
        </p:nvGrpSpPr>
        <p:grpSpPr>
          <a:xfrm>
            <a:off x="7255546" y="2455944"/>
            <a:ext cx="3641958" cy="2504990"/>
            <a:chOff x="0" y="0"/>
            <a:chExt cx="6172200" cy="3231212"/>
          </a:xfrm>
        </p:grpSpPr>
        <p:grpSp>
          <p:nvGrpSpPr>
            <p:cNvPr id="8" name="Group 1949"/>
            <p:cNvGrpSpPr/>
            <p:nvPr/>
          </p:nvGrpSpPr>
          <p:grpSpPr>
            <a:xfrm>
              <a:off x="0" y="0"/>
              <a:ext cx="6172200" cy="3231213"/>
              <a:chOff x="0" y="0"/>
              <a:chExt cx="6172200" cy="3231212"/>
            </a:xfrm>
          </p:grpSpPr>
          <p:sp>
            <p:nvSpPr>
              <p:cNvPr id="10" name="Shape 1947"/>
              <p:cNvSpPr/>
              <p:nvPr/>
            </p:nvSpPr>
            <p:spPr>
              <a:xfrm>
                <a:off x="0" y="819005"/>
                <a:ext cx="6172200" cy="2412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610" y="0"/>
                    </a:moveTo>
                    <a:lnTo>
                      <a:pt x="0" y="9666"/>
                    </a:lnTo>
                    <a:lnTo>
                      <a:pt x="10800" y="21600"/>
                    </a:lnTo>
                    <a:lnTo>
                      <a:pt x="21600" y="9666"/>
                    </a:lnTo>
                    <a:lnTo>
                      <a:pt x="17989" y="0"/>
                    </a:lnTo>
                    <a:lnTo>
                      <a:pt x="10800" y="7957"/>
                    </a:lnTo>
                    <a:lnTo>
                      <a:pt x="3610" y="0"/>
                    </a:lnTo>
                    <a:close/>
                  </a:path>
                </a:pathLst>
              </a:custGeom>
              <a:solidFill>
                <a:srgbClr val="A9AC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1" name="Shape 1948"/>
              <p:cNvSpPr/>
              <p:nvPr/>
            </p:nvSpPr>
            <p:spPr>
              <a:xfrm>
                <a:off x="1018220" y="0"/>
                <a:ext cx="4134838" cy="1707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320"/>
                    </a:moveTo>
                    <a:lnTo>
                      <a:pt x="10792" y="0"/>
                    </a:lnTo>
                    <a:lnTo>
                      <a:pt x="21600" y="10326"/>
                    </a:lnTo>
                    <a:lnTo>
                      <a:pt x="10800" y="21600"/>
                    </a:lnTo>
                    <a:lnTo>
                      <a:pt x="0" y="10320"/>
                    </a:lnTo>
                    <a:close/>
                  </a:path>
                </a:pathLst>
              </a:custGeom>
              <a:solidFill>
                <a:srgbClr val="2F31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sp>
          <p:nvSpPr>
            <p:cNvPr id="9" name="Shape 1950"/>
            <p:cNvSpPr/>
            <p:nvPr/>
          </p:nvSpPr>
          <p:spPr>
            <a:xfrm>
              <a:off x="3086098" y="818983"/>
              <a:ext cx="3086102" cy="2412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79" y="0"/>
                  </a:moveTo>
                  <a:lnTo>
                    <a:pt x="0" y="7956"/>
                  </a:lnTo>
                  <a:lnTo>
                    <a:pt x="0" y="21600"/>
                  </a:lnTo>
                  <a:lnTo>
                    <a:pt x="21600" y="9665"/>
                  </a:lnTo>
                  <a:lnTo>
                    <a:pt x="14379" y="0"/>
                  </a:lnTo>
                  <a:close/>
                </a:path>
              </a:pathLst>
            </a:custGeom>
            <a:solidFill>
              <a:srgbClr val="8086F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12" name="Group 1956"/>
          <p:cNvGrpSpPr/>
          <p:nvPr/>
        </p:nvGrpSpPr>
        <p:grpSpPr>
          <a:xfrm>
            <a:off x="7864179" y="1663610"/>
            <a:ext cx="2431445" cy="1912781"/>
            <a:chOff x="0" y="-1"/>
            <a:chExt cx="4120685" cy="2467315"/>
          </a:xfrm>
        </p:grpSpPr>
        <p:grpSp>
          <p:nvGrpSpPr>
            <p:cNvPr id="13" name="Group 1954"/>
            <p:cNvGrpSpPr/>
            <p:nvPr/>
          </p:nvGrpSpPr>
          <p:grpSpPr>
            <a:xfrm>
              <a:off x="0" y="-1"/>
              <a:ext cx="4108849" cy="2467315"/>
              <a:chOff x="0" y="0"/>
              <a:chExt cx="4108848" cy="2467313"/>
            </a:xfrm>
          </p:grpSpPr>
          <p:sp>
            <p:nvSpPr>
              <p:cNvPr id="15" name="Shape 1952"/>
              <p:cNvSpPr/>
              <p:nvPr/>
            </p:nvSpPr>
            <p:spPr>
              <a:xfrm>
                <a:off x="0" y="505163"/>
                <a:ext cx="4108848" cy="1962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393" y="0"/>
                    </a:moveTo>
                    <a:lnTo>
                      <a:pt x="0" y="11818"/>
                    </a:lnTo>
                    <a:lnTo>
                      <a:pt x="10801" y="21600"/>
                    </a:lnTo>
                    <a:lnTo>
                      <a:pt x="21600" y="11818"/>
                    </a:lnTo>
                    <a:lnTo>
                      <a:pt x="16209" y="0"/>
                    </a:lnTo>
                    <a:lnTo>
                      <a:pt x="10801" y="4893"/>
                    </a:lnTo>
                    <a:lnTo>
                      <a:pt x="5393" y="0"/>
                    </a:lnTo>
                    <a:close/>
                  </a:path>
                </a:pathLst>
              </a:custGeom>
              <a:solidFill>
                <a:srgbClr val="A9AC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6" name="Shape 1953"/>
              <p:cNvSpPr/>
              <p:nvPr/>
            </p:nvSpPr>
            <p:spPr>
              <a:xfrm rot="10800000" flipH="1">
                <a:off x="1019604" y="0"/>
                <a:ext cx="2078743" cy="9532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320"/>
                    </a:moveTo>
                    <a:lnTo>
                      <a:pt x="10792" y="0"/>
                    </a:lnTo>
                    <a:lnTo>
                      <a:pt x="21600" y="10326"/>
                    </a:lnTo>
                    <a:lnTo>
                      <a:pt x="10800" y="21600"/>
                    </a:lnTo>
                    <a:lnTo>
                      <a:pt x="0" y="10320"/>
                    </a:lnTo>
                    <a:close/>
                  </a:path>
                </a:pathLst>
              </a:custGeom>
              <a:solidFill>
                <a:srgbClr val="2F313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endParaRPr>
              </a:p>
            </p:txBody>
          </p:sp>
        </p:grpSp>
        <p:sp>
          <p:nvSpPr>
            <p:cNvPr id="14" name="Shape 1955"/>
            <p:cNvSpPr/>
            <p:nvPr/>
          </p:nvSpPr>
          <p:spPr>
            <a:xfrm>
              <a:off x="2066265" y="505328"/>
              <a:ext cx="2054420" cy="1961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6" y="0"/>
                  </a:moveTo>
                  <a:lnTo>
                    <a:pt x="0" y="4891"/>
                  </a:lnTo>
                  <a:lnTo>
                    <a:pt x="0" y="21600"/>
                  </a:lnTo>
                  <a:lnTo>
                    <a:pt x="21600" y="11818"/>
                  </a:lnTo>
                  <a:lnTo>
                    <a:pt x="10816" y="0"/>
                  </a:lnTo>
                  <a:close/>
                </a:path>
              </a:pathLst>
            </a:custGeom>
            <a:solidFill>
              <a:srgbClr val="8086F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17" name="Group 1959"/>
          <p:cNvGrpSpPr/>
          <p:nvPr/>
        </p:nvGrpSpPr>
        <p:grpSpPr>
          <a:xfrm>
            <a:off x="8469532" y="1074058"/>
            <a:ext cx="1213988" cy="1179017"/>
            <a:chOff x="0" y="0"/>
            <a:chExt cx="2057401" cy="1520825"/>
          </a:xfrm>
          <a:solidFill>
            <a:srgbClr val="A9ACFD"/>
          </a:solidFill>
        </p:grpSpPr>
        <p:sp>
          <p:nvSpPr>
            <p:cNvPr id="18" name="Shape 1957"/>
            <p:cNvSpPr/>
            <p:nvPr/>
          </p:nvSpPr>
          <p:spPr>
            <a:xfrm>
              <a:off x="0" y="0"/>
              <a:ext cx="2057400" cy="1520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5292"/>
                  </a:lnTo>
                  <a:lnTo>
                    <a:pt x="10800" y="21600"/>
                  </a:lnTo>
                  <a:lnTo>
                    <a:pt x="21600" y="15292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9" name="Shape 1958"/>
            <p:cNvSpPr/>
            <p:nvPr/>
          </p:nvSpPr>
          <p:spPr>
            <a:xfrm>
              <a:off x="1028700" y="0"/>
              <a:ext cx="1028702" cy="1520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152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6F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23" name="TextBox 24"/>
          <p:cNvSpPr txBox="1"/>
          <p:nvPr/>
        </p:nvSpPr>
        <p:spPr>
          <a:xfrm>
            <a:off x="763130" y="2820396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01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6" name="TextBox 27"/>
          <p:cNvSpPr txBox="1"/>
          <p:nvPr/>
        </p:nvSpPr>
        <p:spPr>
          <a:xfrm>
            <a:off x="763130" y="3952809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02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9" name="TextBox 30"/>
          <p:cNvSpPr txBox="1"/>
          <p:nvPr/>
        </p:nvSpPr>
        <p:spPr>
          <a:xfrm>
            <a:off x="763130" y="5085222"/>
            <a:ext cx="7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03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1" name="TextBox 7"/>
          <p:cNvSpPr txBox="1"/>
          <p:nvPr/>
        </p:nvSpPr>
        <p:spPr>
          <a:xfrm>
            <a:off x="788119" y="99795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页面标题内容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788119" y="1722766"/>
            <a:ext cx="4822972" cy="840470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请在此处添加具体内容，文字尽量言简意赅，简单说明即可，不必过于繁琐，注意板面美观度。请在此处添加具体内容，文字尽量言简意赅，简单说明即可。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439842" y="3146484"/>
            <a:ext cx="3811031" cy="57790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39842" y="2796269"/>
            <a:ext cx="1934520" cy="37592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6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86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39842" y="4218362"/>
            <a:ext cx="3811031" cy="57790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39842" y="3868147"/>
            <a:ext cx="1934520" cy="37592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6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86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439842" y="5381043"/>
            <a:ext cx="3811031" cy="577907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39842" y="5030828"/>
            <a:ext cx="1934520" cy="37592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6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pitchFamily="34" charset="0"/>
                <a:sym typeface="思源黑体" panose="020B0500000000000000" pitchFamily="34" charset="-122"/>
              </a:rPr>
              <a:t>添加标题</a:t>
            </a:r>
            <a:endParaRPr kumimoji="0" lang="zh-CN" altLang="en-US" sz="186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Open Sans" panose="020B0606030504020204" pitchFamily="34" charset="0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15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15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31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31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2(4)"/>
          <p:cNvPicPr>
            <a:picLocks noChangeAspect="1"/>
          </p:cNvPicPr>
          <p:nvPr/>
        </p:nvPicPr>
        <p:blipFill>
          <a:blip r:embed="rId1"/>
          <a:srcRect b="24856"/>
          <a:stretch>
            <a:fillRect/>
          </a:stretch>
        </p:blipFill>
        <p:spPr>
          <a:xfrm>
            <a:off x="0" y="-14605"/>
            <a:ext cx="12191365" cy="6872605"/>
          </a:xfrm>
          <a:prstGeom prst="rect">
            <a:avLst/>
          </a:prstGeom>
        </p:spPr>
      </p:pic>
      <p:sp>
        <p:nvSpPr>
          <p:cNvPr id="2" name="矩形 3"/>
          <p:cNvSpPr/>
          <p:nvPr/>
        </p:nvSpPr>
        <p:spPr>
          <a:xfrm>
            <a:off x="6134037" y="1868980"/>
            <a:ext cx="3929444" cy="6324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思源黑体" panose="020B0500000000000000" pitchFamily="34" charset="-122"/>
            </a:endParaRPr>
          </a:p>
        </p:txBody>
      </p:sp>
      <p:sp>
        <p:nvSpPr>
          <p:cNvPr id="7" name="文本框 1"/>
          <p:cNvSpPr txBox="1"/>
          <p:nvPr/>
        </p:nvSpPr>
        <p:spPr>
          <a:xfrm>
            <a:off x="6134037" y="1920744"/>
            <a:ext cx="7237844" cy="14452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algn="dist">
              <a:defRPr sz="9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bg1">
                      <a:alpha val="20000"/>
                    </a:scheme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思源黑体" panose="020B0500000000000000" pitchFamily="34" charset="-122"/>
              </a:rPr>
              <a:t>感谢聆听</a:t>
            </a:r>
            <a:endParaRPr kumimoji="0" lang="en-US" altLang="zh-CN" sz="8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chemeClr val="bg1">
                    <a:alpha val="20000"/>
                  </a:scheme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思源黑体" panose="020B0500000000000000" pitchFamily="34" charset="-122"/>
            </a:endParaRPr>
          </a:p>
        </p:txBody>
      </p:sp>
      <p:sp>
        <p:nvSpPr>
          <p:cNvPr id="9" name="矩形: 圆角 6"/>
          <p:cNvSpPr/>
          <p:nvPr/>
        </p:nvSpPr>
        <p:spPr>
          <a:xfrm>
            <a:off x="6212714" y="3452696"/>
            <a:ext cx="2549890" cy="443185"/>
          </a:xfrm>
          <a:prstGeom prst="round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思源黑体" panose="020B0500000000000000" pitchFamily="34" charset="-122"/>
              </a:rPr>
              <a:t>汇报人：</a:t>
            </a:r>
            <a:r>
              <a:rPr lang="en-GB" altLang="zh-CN" sz="14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思源黑体" panose="020B0500000000000000" pitchFamily="34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思源黑体" panose="020B0500000000000000" pitchFamily="34" charset="-122"/>
              </a:rPr>
              <a:t>XXX</a:t>
            </a:r>
            <a:endParaRPr lang="en-US" altLang="zh-CN" sz="1400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思源黑体" panose="020B0500000000000000" pitchFamily="34" charset="-122"/>
            </a:endParaRPr>
          </a:p>
        </p:txBody>
      </p:sp>
      <p:sp>
        <p:nvSpPr>
          <p:cNvPr id="14" name="PA-文本框 9"/>
          <p:cNvSpPr txBox="1"/>
          <p:nvPr>
            <p:custDataLst>
              <p:tags r:id="rId2"/>
            </p:custDataLst>
          </p:nvPr>
        </p:nvSpPr>
        <p:spPr>
          <a:xfrm>
            <a:off x="6212777" y="4069973"/>
            <a:ext cx="5303521" cy="5523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思源黑体" panose="020B0500000000000000" pitchFamily="34" charset="-122"/>
              </a:rPr>
              <a:t>您的内容打在这里，或者通过复制您的文本后，在此框中选择粘贴，并选择只保留文字。在此录入上述图表的综合描述说明</a:t>
            </a:r>
            <a:endParaRPr lang="zh-CN" altLang="en-US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思源黑体" panose="020B0500000000000000" pitchFamily="34" charset="-122"/>
            </a:endParaRPr>
          </a:p>
        </p:txBody>
      </p:sp>
      <p:pic>
        <p:nvPicPr>
          <p:cNvPr id="15" name="图片 14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969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/>
      <p:bldP spid="9" grpId="0" bldLvl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5.1.0"/>
</p:tagLst>
</file>

<file path=ppt/tags/tag2.xml><?xml version="1.0" encoding="utf-8"?>
<p:tagLst xmlns:p="http://schemas.openxmlformats.org/presentationml/2006/main">
  <p:tag name="PA" val="v5.2.9"/>
</p:tagLst>
</file>

<file path=ppt/tags/tag3.xml><?xml version="1.0" encoding="utf-8"?>
<p:tagLst xmlns:p="http://schemas.openxmlformats.org/presentationml/2006/main">
  <p:tag name="PA" val="v5.2.9"/>
</p:tagLst>
</file>

<file path=ppt/tags/tag4.xml><?xml version="1.0" encoding="utf-8"?>
<p:tagLst xmlns:p="http://schemas.openxmlformats.org/presentationml/2006/main">
  <p:tag name="PA" val="v5.2.9"/>
</p:tagLst>
</file>

<file path=ppt/tags/tag5.xml><?xml version="1.0" encoding="utf-8"?>
<p:tagLst xmlns:p="http://schemas.openxmlformats.org/presentationml/2006/main">
  <p:tag name="PA" val="v5.2.9"/>
</p:tagLst>
</file>

<file path=ppt/tags/tag6.xml><?xml version="1.0" encoding="utf-8"?>
<p:tagLst xmlns:p="http://schemas.openxmlformats.org/presentationml/2006/main">
  <p:tag name="PA" val="v5.2.9"/>
</p:tagLst>
</file>

<file path=ppt/tags/tag7.xml><?xml version="1.0" encoding="utf-8"?>
<p:tagLst xmlns:p="http://schemas.openxmlformats.org/presentationml/2006/main">
  <p:tag name="PA" val="v5.2.9"/>
</p:tagLst>
</file>

<file path=ppt/tags/tag8.xml><?xml version="1.0" encoding="utf-8"?>
<p:tagLst xmlns:p="http://schemas.openxmlformats.org/presentationml/2006/main">
  <p:tag name="PA" val="v5.2.9"/>
</p:tagLst>
</file>

<file path=ppt/tags/tag9.xml><?xml version="1.0" encoding="utf-8"?>
<p:tagLst xmlns:p="http://schemas.openxmlformats.org/presentationml/2006/main">
  <p:tag name="PA" val="v5.2.9"/>
</p:tagLst>
</file>

<file path=ppt/tags/tag10.xml><?xml version="1.0" encoding="utf-8"?>
<p:tagLst xmlns:p="http://schemas.openxmlformats.org/presentationml/2006/main">
  <p:tag name="PA" val="v5.1.0"/>
</p:tagLst>
</file>

<file path=ppt/theme/theme1.xml><?xml version="1.0" encoding="utf-8"?>
<a:theme xmlns:a="http://schemas.openxmlformats.org/drawingml/2006/main" name="Office 主题​​">
  <a:themeElements>
    <a:clrScheme name="Custom 13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B255C"/>
      </a:accent1>
      <a:accent2>
        <a:srgbClr val="423B7E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Custom 13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B255C"/>
      </a:accent1>
      <a:accent2>
        <a:srgbClr val="423B7E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2324</Words>
  <Application>WPS 演示</Application>
  <PresentationFormat>宽屏</PresentationFormat>
  <Paragraphs>258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55" baseType="lpstr">
      <vt:lpstr>Arial</vt:lpstr>
      <vt:lpstr>宋体</vt:lpstr>
      <vt:lpstr>Wingdings</vt:lpstr>
      <vt:lpstr>思源黑体</vt:lpstr>
      <vt:lpstr>Helvetica Light</vt:lpstr>
      <vt:lpstr>黑体</vt:lpstr>
      <vt:lpstr>Source Han Sans CN Normal</vt:lpstr>
      <vt:lpstr>Calibri</vt:lpstr>
      <vt:lpstr>Open Sans</vt:lpstr>
      <vt:lpstr>Segoe UI Light</vt:lpstr>
      <vt:lpstr>Lato</vt:lpstr>
      <vt:lpstr>Montserrat</vt:lpstr>
      <vt:lpstr>Lato</vt:lpstr>
      <vt:lpstr>Arial</vt:lpstr>
      <vt:lpstr>微软雅黑</vt:lpstr>
      <vt:lpstr>Arial Unicode MS</vt:lpstr>
      <vt:lpstr>等线 Light</vt:lpstr>
      <vt:lpstr>等线</vt:lpstr>
      <vt:lpstr>Segoe Print</vt:lpstr>
      <vt:lpstr>Vrinda</vt:lpstr>
      <vt:lpstr>Calibri</vt:lpstr>
      <vt:lpstr>MS UI Gothic</vt:lpstr>
      <vt:lpstr>Gill Sans</vt:lpstr>
      <vt:lpstr>思源黑体 CN Normal</vt:lpstr>
      <vt:lpstr>思源黑体旧字形 ExtraLight</vt:lpstr>
      <vt:lpstr>字魂59号-创粗黑</vt:lpstr>
      <vt:lpstr>字魂17号-萌趣果冻体</vt:lpstr>
      <vt:lpstr>庞门正道标题体</vt:lpstr>
      <vt:lpstr>字魂59号-创粗黑</vt:lpstr>
      <vt:lpstr>字魂109号-方格习字体</vt:lpstr>
      <vt:lpstr>新宋体</vt:lpstr>
      <vt:lpstr>叶根友毛笔行书2.0版</vt:lpstr>
      <vt:lpstr>从未如此可爱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Administrater</dc:creator>
  <cp:lastModifiedBy>罗祉璇</cp:lastModifiedBy>
  <cp:revision>5</cp:revision>
  <dcterms:created xsi:type="dcterms:W3CDTF">2019-09-06T09:03:00Z</dcterms:created>
  <dcterms:modified xsi:type="dcterms:W3CDTF">2020-04-20T02:06:10Z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