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29"/>
  </p:notesMasterIdLst>
  <p:sldIdLst>
    <p:sldId id="256" r:id="rId2"/>
    <p:sldId id="257" r:id="rId3"/>
    <p:sldId id="258" r:id="rId4"/>
    <p:sldId id="270" r:id="rId5"/>
    <p:sldId id="266" r:id="rId6"/>
    <p:sldId id="262" r:id="rId7"/>
    <p:sldId id="271" r:id="rId8"/>
    <p:sldId id="264" r:id="rId9"/>
    <p:sldId id="259" r:id="rId10"/>
    <p:sldId id="263" r:id="rId11"/>
    <p:sldId id="265" r:id="rId12"/>
    <p:sldId id="274" r:id="rId13"/>
    <p:sldId id="276" r:id="rId14"/>
    <p:sldId id="278" r:id="rId15"/>
    <p:sldId id="260" r:id="rId16"/>
    <p:sldId id="277" r:id="rId17"/>
    <p:sldId id="281" r:id="rId18"/>
    <p:sldId id="279" r:id="rId19"/>
    <p:sldId id="267" r:id="rId20"/>
    <p:sldId id="272" r:id="rId21"/>
    <p:sldId id="261" r:id="rId22"/>
    <p:sldId id="268" r:id="rId23"/>
    <p:sldId id="269" r:id="rId24"/>
    <p:sldId id="273" r:id="rId25"/>
    <p:sldId id="275" r:id="rId26"/>
    <p:sldId id="280" r:id="rId27"/>
    <p:sldId id="282" r:id="rId28"/>
  </p:sldIdLst>
  <p:sldSz cx="9144000" cy="5143500" type="screen16x9"/>
  <p:notesSz cx="6858000" cy="9144000"/>
  <p:custDataLst>
    <p:tags r:id="rId3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E251"/>
    <a:srgbClr val="F9DD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68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DB36C3-4787-4241-B554-236C2849F4F2}" type="datetimeFigureOut">
              <a:rPr lang="zh-CN" altLang="en-US" smtClean="0"/>
              <a:t>2018/10/18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1E5678-7CF8-486F-8099-FB08E425F1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790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E5678-7CF8-486F-8099-FB08E425F1D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04197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E5678-7CF8-486F-8099-FB08E425F1D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65396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E5678-7CF8-486F-8099-FB08E425F1D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28784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E5678-7CF8-486F-8099-FB08E425F1D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8882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E5678-7CF8-486F-8099-FB08E425F1D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48126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E5678-7CF8-486F-8099-FB08E425F1D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34648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E5678-7CF8-486F-8099-FB08E425F1D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14060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E5678-7CF8-486F-8099-FB08E425F1D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59651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E5678-7CF8-486F-8099-FB08E425F1D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5809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E5678-7CF8-486F-8099-FB08E425F1D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11811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E5678-7CF8-486F-8099-FB08E425F1D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7908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E5678-7CF8-486F-8099-FB08E425F1D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75754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E5678-7CF8-486F-8099-FB08E425F1D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38875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E5678-7CF8-486F-8099-FB08E425F1D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54022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E5678-7CF8-486F-8099-FB08E425F1D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48164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E5678-7CF8-486F-8099-FB08E425F1D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72502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E5678-7CF8-486F-8099-FB08E425F1D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14846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E5678-7CF8-486F-8099-FB08E425F1D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20255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E5678-7CF8-486F-8099-FB08E425F1D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32810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E5678-7CF8-486F-8099-FB08E425F1D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61636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E5678-7CF8-486F-8099-FB08E425F1D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98735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E5678-7CF8-486F-8099-FB08E425F1D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69004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E5678-7CF8-486F-8099-FB08E425F1D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04375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E5678-7CF8-486F-8099-FB08E425F1D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41392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E5678-7CF8-486F-8099-FB08E425F1D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35961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E5678-7CF8-486F-8099-FB08E425F1D3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55380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E5678-7CF8-486F-8099-FB08E425F1D3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2967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C3104-A14B-4655-97F1-5550181C628C}" type="datetimeFigureOut">
              <a:rPr lang="zh-CN" altLang="en-US" smtClean="0"/>
              <a:t>2018/10/18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E58A8-A6C4-42DA-AC91-211F0C1941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8715068"/>
      </p:ext>
    </p:extLst>
  </p:cSld>
  <p:clrMapOvr>
    <a:masterClrMapping/>
  </p:clrMapOvr>
  <p:transition spd="slow" advClick="0" advTm="0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235917"/>
      </p:ext>
    </p:extLst>
  </p:cSld>
  <p:clrMapOvr>
    <a:masterClrMapping/>
  </p:clrMapOvr>
  <p:transition spd="slow" advClick="0" advTm="0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C3104-A14B-4655-97F1-5550181C628C}" type="datetimeFigureOut">
              <a:rPr lang="zh-CN" altLang="en-US" smtClean="0"/>
              <a:t>2018/10/18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E58A8-A6C4-42DA-AC91-211F0C1941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9052387"/>
      </p:ext>
    </p:extLst>
  </p:cSld>
  <p:clrMapOvr>
    <a:masterClrMapping/>
  </p:clrMapOvr>
  <p:transition spd="slow" advClick="0" advTm="0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C3104-A14B-4655-97F1-5550181C628C}" type="datetimeFigureOut">
              <a:rPr lang="zh-CN" altLang="en-US" smtClean="0"/>
              <a:t>2018/10/18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E58A8-A6C4-42DA-AC91-211F0C1941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9462910"/>
      </p:ext>
    </p:extLst>
  </p:cSld>
  <p:clrMapOvr>
    <a:masterClrMapping/>
  </p:clrMapOvr>
  <p:transition spd="slow" advClick="0" advTm="0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C3104-A14B-4655-97F1-5550181C628C}" type="datetimeFigureOut">
              <a:rPr lang="zh-CN" altLang="en-US" smtClean="0"/>
              <a:t>2018/10/18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E58A8-A6C4-42DA-AC91-211F0C1941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3694824"/>
      </p:ext>
    </p:extLst>
  </p:cSld>
  <p:clrMapOvr>
    <a:masterClrMapping/>
  </p:clrMapOvr>
  <p:transition spd="slow" advClick="0" advTm="0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C3104-A14B-4655-97F1-5550181C628C}" type="datetimeFigureOut">
              <a:rPr lang="zh-CN" altLang="en-US" smtClean="0"/>
              <a:t>2018/10/18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E58A8-A6C4-42DA-AC91-211F0C1941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4238609"/>
      </p:ext>
    </p:extLst>
  </p:cSld>
  <p:clrMapOvr>
    <a:masterClrMapping/>
  </p:clrMapOvr>
  <p:transition spd="slow" advClick="0" advTm="0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C3104-A14B-4655-97F1-5550181C628C}" type="datetimeFigureOut">
              <a:rPr lang="zh-CN" altLang="en-US" smtClean="0"/>
              <a:t>2018/10/18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E58A8-A6C4-42DA-AC91-211F0C1941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300897"/>
      </p:ext>
    </p:extLst>
  </p:cSld>
  <p:clrMapOvr>
    <a:masterClrMapping/>
  </p:clrMapOvr>
  <p:transition spd="slow" advClick="0" advTm="0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C3104-A14B-4655-97F1-5550181C628C}" type="datetimeFigureOut">
              <a:rPr lang="zh-CN" altLang="en-US" smtClean="0"/>
              <a:t>2018/10/18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E58A8-A6C4-42DA-AC91-211F0C1941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2670063"/>
      </p:ext>
    </p:extLst>
  </p:cSld>
  <p:clrMapOvr>
    <a:masterClrMapping/>
  </p:clrMapOvr>
  <p:transition spd="slow" advClick="0" advTm="0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C3104-A14B-4655-97F1-5550181C628C}" type="datetimeFigureOut">
              <a:rPr lang="zh-CN" altLang="en-US" smtClean="0"/>
              <a:t>2018/10/18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E58A8-A6C4-42DA-AC91-211F0C1941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511781"/>
      </p:ext>
    </p:extLst>
  </p:cSld>
  <p:clrMapOvr>
    <a:masterClrMapping/>
  </p:clrMapOvr>
  <p:transition spd="slow" advClick="0" advTm="0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C3104-A14B-4655-97F1-5550181C628C}" type="datetimeFigureOut">
              <a:rPr lang="zh-CN" altLang="en-US" smtClean="0"/>
              <a:t>2018/10/18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E58A8-A6C4-42DA-AC91-211F0C1941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1801807"/>
      </p:ext>
    </p:extLst>
  </p:cSld>
  <p:clrMapOvr>
    <a:masterClrMapping/>
  </p:clrMapOvr>
  <p:transition spd="slow" advClick="0" advTm="0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C3104-A14B-4655-97F1-5550181C628C}" type="datetimeFigureOut">
              <a:rPr lang="zh-CN" altLang="en-US" smtClean="0"/>
              <a:t>2018/10/18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E58A8-A6C4-42DA-AC91-211F0C1941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9106367"/>
      </p:ext>
    </p:extLst>
  </p:cSld>
  <p:clrMapOvr>
    <a:masterClrMapping/>
  </p:clrMapOvr>
  <p:transition spd="slow" advClick="0" advTm="0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4E1A874-F6DD-4013-BA76-B7F606CD2513}" type="datetime1">
              <a:rPr lang="zh-CN" altLang="en-US"/>
              <a:pPr>
                <a:defRPr/>
              </a:pPr>
              <a:t>2018/10/18</a:t>
            </a:fld>
            <a:endParaRPr lang="zh-CN" altLang="en-US" sz="1350">
              <a:solidFill>
                <a:schemeClr val="tx1"/>
              </a:solidFill>
              <a:latin typeface="Arial" pitchFamily="34" charset="0"/>
              <a:ea typeface="宋体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1DD686-03B4-41FB-B312-C2D8C5708765}" type="slidenum">
              <a:rPr lang="zh-CN" altLang="en-US"/>
              <a:pPr/>
              <a:t>‹#›</a:t>
            </a:fld>
            <a:endParaRPr lang="zh-CN" altLang="en-US" sz="135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07568802"/>
      </p:ext>
    </p:extLst>
  </p:cSld>
  <p:clrMapOvr>
    <a:masterClrMapping/>
  </p:clrMapOvr>
  <p:transition spd="slow" advClick="0" advTm="0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9C3104-A14B-4655-97F1-5550181C628C}" type="datetimeFigureOut">
              <a:rPr lang="zh-CN" altLang="en-US" smtClean="0"/>
              <a:t>2018/10/18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E58A8-A6C4-42DA-AC91-211F0C1941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1807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spd="slow" advClick="0" advTm="0">
    <p:wip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050" y="472711"/>
            <a:ext cx="6057900" cy="309626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943745" y="3361221"/>
            <a:ext cx="2997937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50" b="1" dirty="0">
                <a:solidFill>
                  <a:srgbClr val="F5E2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大学颁奖典礼</a:t>
            </a:r>
            <a:r>
              <a:rPr lang="en-US" altLang="zh-CN" sz="2250" b="1" dirty="0" err="1">
                <a:solidFill>
                  <a:srgbClr val="F5E2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250" b="1" dirty="0">
                <a:solidFill>
                  <a:srgbClr val="F5E2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1356991487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</p:spPr>
      </p:pic>
      <p:sp>
        <p:nvSpPr>
          <p:cNvPr id="7" name="矩形 99"/>
          <p:cNvSpPr>
            <a:spLocks noChangeArrowheads="1"/>
          </p:cNvSpPr>
          <p:nvPr/>
        </p:nvSpPr>
        <p:spPr bwMode="auto">
          <a:xfrm>
            <a:off x="2507457" y="2400301"/>
            <a:ext cx="1026319" cy="13097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" name="TextBox 64"/>
          <p:cNvSpPr>
            <a:spLocks noChangeArrowheads="1"/>
          </p:cNvSpPr>
          <p:nvPr/>
        </p:nvSpPr>
        <p:spPr bwMode="auto">
          <a:xfrm>
            <a:off x="1579224" y="2789635"/>
            <a:ext cx="1268296" cy="756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013" dirty="0">
                <a:solidFill>
                  <a:srgbClr val="FFD86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PART 01</a:t>
            </a:r>
          </a:p>
          <a:p>
            <a:pPr algn="ctr" eaLnBrk="1" hangingPunct="1"/>
            <a:r>
              <a:rPr lang="zh-CN" altLang="en-US" sz="2100" b="1" dirty="0">
                <a:solidFill>
                  <a:srgbClr val="FFD860"/>
                </a:solidFill>
                <a:latin typeface="AvantGarde LT Book" pitchFamily="2" charset="0"/>
                <a:ea typeface="方正兰亭黑_GBK" pitchFamily="2" charset="-122"/>
                <a:sym typeface="Arial" panose="020B0604020202020204" pitchFamily="34" charset="0"/>
              </a:rPr>
              <a:t>添加文字</a:t>
            </a:r>
            <a:endParaRPr lang="en-US" altLang="zh-CN" sz="2100" b="1" dirty="0">
              <a:solidFill>
                <a:srgbClr val="FFD860"/>
              </a:solidFill>
              <a:latin typeface="AvantGarde LT Book" pitchFamily="2" charset="0"/>
              <a:ea typeface="方正兰亭黑_GBK" pitchFamily="2" charset="-122"/>
              <a:sym typeface="Arial" panose="020B0604020202020204" pitchFamily="34" charset="0"/>
            </a:endParaRPr>
          </a:p>
          <a:p>
            <a:pPr algn="ctr" eaLnBrk="1" hangingPunct="1"/>
            <a:r>
              <a:rPr lang="en-US" altLang="zh-CN" sz="1200" dirty="0">
                <a:solidFill>
                  <a:srgbClr val="FFD860"/>
                </a:solidFill>
                <a:latin typeface="AvantGarde LT Book" pitchFamily="2" charset="0"/>
                <a:ea typeface="方正兰亭黑_GBK" pitchFamily="2" charset="-122"/>
                <a:sym typeface="Arial" panose="020B0604020202020204" pitchFamily="34" charset="0"/>
              </a:rPr>
              <a:t>About Us</a:t>
            </a:r>
            <a:endParaRPr lang="zh-CN" altLang="en-US" sz="1200" dirty="0">
              <a:solidFill>
                <a:srgbClr val="FFD860"/>
              </a:solidFill>
              <a:latin typeface="AvantGarde LT Book" pitchFamily="2" charset="0"/>
              <a:ea typeface="方正兰亭黑_GBK" pitchFamily="2" charset="-122"/>
              <a:sym typeface="Arial" panose="020B0604020202020204" pitchFamily="34" charset="0"/>
            </a:endParaRPr>
          </a:p>
        </p:txBody>
      </p:sp>
      <p:sp>
        <p:nvSpPr>
          <p:cNvPr id="9" name="TextBox 65"/>
          <p:cNvSpPr>
            <a:spLocks noChangeArrowheads="1"/>
          </p:cNvSpPr>
          <p:nvPr/>
        </p:nvSpPr>
        <p:spPr bwMode="auto">
          <a:xfrm>
            <a:off x="3094597" y="2789635"/>
            <a:ext cx="1492717" cy="756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013" dirty="0">
                <a:solidFill>
                  <a:srgbClr val="FFD86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PART 02</a:t>
            </a:r>
            <a:endParaRPr lang="zh-CN" altLang="en-US" sz="1013" dirty="0">
              <a:solidFill>
                <a:srgbClr val="FFD86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lvl="0" algn="ctr" eaLnBrk="1" hangingPunct="1"/>
            <a:r>
              <a:rPr lang="zh-CN" altLang="en-US" sz="2100" b="1" dirty="0">
                <a:solidFill>
                  <a:srgbClr val="FFD860"/>
                </a:solidFill>
                <a:latin typeface="AvantGarde LT Book" pitchFamily="2" charset="0"/>
                <a:ea typeface="方正兰亭黑_GBK" pitchFamily="2" charset="-122"/>
                <a:sym typeface="Arial" panose="020B0604020202020204" pitchFamily="34" charset="0"/>
              </a:rPr>
              <a:t>添加文字</a:t>
            </a:r>
            <a:endParaRPr lang="en-US" altLang="zh-CN" sz="2100" b="1" dirty="0">
              <a:solidFill>
                <a:srgbClr val="FFD860"/>
              </a:solidFill>
              <a:latin typeface="AvantGarde LT Book" pitchFamily="2" charset="0"/>
              <a:ea typeface="方正兰亭黑_GBK" pitchFamily="2" charset="-122"/>
              <a:sym typeface="Arial" panose="020B0604020202020204" pitchFamily="34" charset="0"/>
            </a:endParaRPr>
          </a:p>
          <a:p>
            <a:pPr algn="ctr" eaLnBrk="1" hangingPunct="1"/>
            <a:r>
              <a:rPr lang="en-US" altLang="zh-CN" sz="1200" dirty="0">
                <a:solidFill>
                  <a:srgbClr val="FFD860"/>
                </a:solidFill>
                <a:latin typeface="AvantGarde LT Book" pitchFamily="2" charset="0"/>
                <a:ea typeface="方正兰亭黑_GBK" pitchFamily="2" charset="-122"/>
                <a:sym typeface="Arial" panose="020B0604020202020204" pitchFamily="34" charset="0"/>
              </a:rPr>
              <a:t>Corporate Culture</a:t>
            </a:r>
            <a:endParaRPr lang="zh-CN" altLang="en-US" sz="1200" dirty="0">
              <a:solidFill>
                <a:srgbClr val="FFD860"/>
              </a:solidFill>
              <a:latin typeface="AvantGarde LT Book" pitchFamily="2" charset="0"/>
              <a:ea typeface="方正兰亭黑_GBK" pitchFamily="2" charset="-122"/>
              <a:sym typeface="Arial" panose="020B0604020202020204" pitchFamily="34" charset="0"/>
            </a:endParaRPr>
          </a:p>
        </p:txBody>
      </p:sp>
      <p:sp>
        <p:nvSpPr>
          <p:cNvPr id="10" name="TextBox 66"/>
          <p:cNvSpPr>
            <a:spLocks noChangeArrowheads="1"/>
          </p:cNvSpPr>
          <p:nvPr/>
        </p:nvSpPr>
        <p:spPr bwMode="auto">
          <a:xfrm>
            <a:off x="4649554" y="2789635"/>
            <a:ext cx="1492717" cy="756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013" dirty="0">
                <a:solidFill>
                  <a:srgbClr val="FFD86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PART 03</a:t>
            </a:r>
            <a:endParaRPr lang="zh-CN" altLang="en-US" sz="1013" dirty="0">
              <a:solidFill>
                <a:srgbClr val="FFD86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lvl="0" algn="ctr" eaLnBrk="1" hangingPunct="1"/>
            <a:r>
              <a:rPr lang="zh-CN" altLang="en-US" sz="2100" b="1" dirty="0">
                <a:solidFill>
                  <a:srgbClr val="FFD860"/>
                </a:solidFill>
                <a:latin typeface="AvantGarde LT Book" pitchFamily="2" charset="0"/>
                <a:ea typeface="方正兰亭黑_GBK" pitchFamily="2" charset="-122"/>
                <a:sym typeface="Arial" panose="020B0604020202020204" pitchFamily="34" charset="0"/>
              </a:rPr>
              <a:t>添加文字</a:t>
            </a:r>
            <a:endParaRPr lang="en-US" altLang="zh-CN" sz="2100" b="1" dirty="0">
              <a:solidFill>
                <a:srgbClr val="FFD860"/>
              </a:solidFill>
              <a:latin typeface="AvantGarde LT Book" pitchFamily="2" charset="0"/>
              <a:ea typeface="方正兰亭黑_GBK" pitchFamily="2" charset="-122"/>
              <a:sym typeface="Arial" panose="020B0604020202020204" pitchFamily="34" charset="0"/>
            </a:endParaRPr>
          </a:p>
          <a:p>
            <a:pPr algn="ctr" eaLnBrk="1" hangingPunct="1"/>
            <a:r>
              <a:rPr lang="en-US" altLang="zh-CN" sz="1200" dirty="0">
                <a:solidFill>
                  <a:srgbClr val="FFD860"/>
                </a:solidFill>
                <a:latin typeface="AvantGarde LT Book" pitchFamily="2" charset="0"/>
                <a:ea typeface="方正兰亭黑_GBK" pitchFamily="2" charset="-122"/>
                <a:sym typeface="Arial" panose="020B0604020202020204" pitchFamily="34" charset="0"/>
              </a:rPr>
              <a:t>Product &amp; Service</a:t>
            </a:r>
            <a:endParaRPr lang="zh-CN" altLang="en-US" sz="1200" dirty="0">
              <a:solidFill>
                <a:srgbClr val="FFD860"/>
              </a:solidFill>
              <a:latin typeface="AvantGarde LT Book" pitchFamily="2" charset="0"/>
              <a:ea typeface="方正兰亭黑_GBK" pitchFamily="2" charset="-122"/>
              <a:sym typeface="Arial" panose="020B0604020202020204" pitchFamily="34" charset="0"/>
            </a:endParaRPr>
          </a:p>
        </p:txBody>
      </p:sp>
      <p:sp>
        <p:nvSpPr>
          <p:cNvPr id="11" name="TextBox 67"/>
          <p:cNvSpPr>
            <a:spLocks noChangeArrowheads="1"/>
          </p:cNvSpPr>
          <p:nvPr/>
        </p:nvSpPr>
        <p:spPr bwMode="auto">
          <a:xfrm>
            <a:off x="6462573" y="2789635"/>
            <a:ext cx="1268296" cy="756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013" dirty="0">
                <a:solidFill>
                  <a:srgbClr val="FFD86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PART 04</a:t>
            </a:r>
            <a:endParaRPr lang="zh-CN" altLang="en-US" sz="1013" dirty="0">
              <a:solidFill>
                <a:srgbClr val="FFD86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lvl="0" algn="ctr" eaLnBrk="1" hangingPunct="1"/>
            <a:r>
              <a:rPr lang="zh-CN" altLang="en-US" sz="2100" b="1" dirty="0">
                <a:solidFill>
                  <a:srgbClr val="FFD860"/>
                </a:solidFill>
                <a:latin typeface="AvantGarde LT Book" pitchFamily="2" charset="0"/>
                <a:ea typeface="方正兰亭黑_GBK" pitchFamily="2" charset="-122"/>
                <a:sym typeface="Arial" panose="020B0604020202020204" pitchFamily="34" charset="0"/>
              </a:rPr>
              <a:t>添加文字</a:t>
            </a:r>
            <a:endParaRPr lang="en-US" altLang="zh-CN" sz="2100" b="1" dirty="0">
              <a:solidFill>
                <a:srgbClr val="FFD860"/>
              </a:solidFill>
              <a:latin typeface="AvantGarde LT Book" pitchFamily="2" charset="0"/>
              <a:ea typeface="方正兰亭黑_GBK" pitchFamily="2" charset="-122"/>
              <a:sym typeface="Arial" panose="020B0604020202020204" pitchFamily="34" charset="0"/>
            </a:endParaRPr>
          </a:p>
          <a:p>
            <a:pPr algn="ctr" eaLnBrk="1" hangingPunct="1"/>
            <a:r>
              <a:rPr lang="en-US" altLang="zh-CN" sz="1200" dirty="0">
                <a:solidFill>
                  <a:srgbClr val="FFD860"/>
                </a:solidFill>
                <a:latin typeface="AvantGarde LT Book" pitchFamily="2" charset="0"/>
                <a:ea typeface="方正兰亭黑_GBK" pitchFamily="2" charset="-122"/>
                <a:sym typeface="Arial" panose="020B0604020202020204" pitchFamily="34" charset="0"/>
              </a:rPr>
              <a:t>Look Ahead</a:t>
            </a:r>
            <a:endParaRPr lang="zh-CN" altLang="en-US" sz="1200" dirty="0">
              <a:solidFill>
                <a:srgbClr val="FFD860"/>
              </a:solidFill>
              <a:latin typeface="AvantGarde LT Book" pitchFamily="2" charset="0"/>
              <a:ea typeface="方正兰亭黑_GBK" pitchFamily="2" charset="-122"/>
              <a:sym typeface="Arial" panose="020B0604020202020204" pitchFamily="34" charset="0"/>
            </a:endParaRPr>
          </a:p>
        </p:txBody>
      </p:sp>
      <p:sp>
        <p:nvSpPr>
          <p:cNvPr id="12" name="矩形 91"/>
          <p:cNvSpPr>
            <a:spLocks noChangeArrowheads="1"/>
          </p:cNvSpPr>
          <p:nvPr/>
        </p:nvSpPr>
        <p:spPr bwMode="auto">
          <a:xfrm>
            <a:off x="1621632" y="2400301"/>
            <a:ext cx="297656" cy="13097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3" name="矩形 107"/>
          <p:cNvSpPr>
            <a:spLocks noChangeArrowheads="1"/>
          </p:cNvSpPr>
          <p:nvPr/>
        </p:nvSpPr>
        <p:spPr bwMode="auto">
          <a:xfrm>
            <a:off x="4112419" y="2400301"/>
            <a:ext cx="1025129" cy="13097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" name="矩形 108"/>
          <p:cNvSpPr>
            <a:spLocks noChangeArrowheads="1"/>
          </p:cNvSpPr>
          <p:nvPr/>
        </p:nvSpPr>
        <p:spPr bwMode="auto">
          <a:xfrm>
            <a:off x="5734050" y="2400301"/>
            <a:ext cx="1026319" cy="13097"/>
          </a:xfrm>
          <a:prstGeom prst="rect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5" name="组合 125"/>
          <p:cNvGrpSpPr>
            <a:grpSpLocks/>
          </p:cNvGrpSpPr>
          <p:nvPr/>
        </p:nvGrpSpPr>
        <p:grpSpPr bwMode="auto">
          <a:xfrm>
            <a:off x="5135166" y="2112169"/>
            <a:ext cx="588169" cy="588169"/>
            <a:chOff x="0" y="0"/>
            <a:chExt cx="784512" cy="784512"/>
          </a:xfrm>
        </p:grpSpPr>
        <p:sp>
          <p:nvSpPr>
            <p:cNvPr id="16" name="椭圆 134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solidFill>
              <a:srgbClr val="FFD860">
                <a:alpha val="29803"/>
              </a:srgbClr>
            </a:solidFill>
            <a:ln w="12700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Freeform 129"/>
            <p:cNvSpPr>
              <a:spLocks noChangeAspect="1" noEditPoints="1" noChangeArrowheads="1"/>
            </p:cNvSpPr>
            <p:nvPr/>
          </p:nvSpPr>
          <p:spPr bwMode="auto">
            <a:xfrm>
              <a:off x="135246" y="135246"/>
              <a:ext cx="514020" cy="514020"/>
            </a:xfrm>
            <a:custGeom>
              <a:avLst/>
              <a:gdLst>
                <a:gd name="T0" fmla="*/ 254360 w 97"/>
                <a:gd name="T1" fmla="*/ 0 h 97"/>
                <a:gd name="T2" fmla="*/ 264959 w 97"/>
                <a:gd name="T3" fmla="*/ 0 h 97"/>
                <a:gd name="T4" fmla="*/ 280856 w 97"/>
                <a:gd name="T5" fmla="*/ 143078 h 97"/>
                <a:gd name="T6" fmla="*/ 259660 w 97"/>
                <a:gd name="T7" fmla="*/ 174873 h 97"/>
                <a:gd name="T8" fmla="*/ 259660 w 97"/>
                <a:gd name="T9" fmla="*/ 180172 h 97"/>
                <a:gd name="T10" fmla="*/ 196070 w 97"/>
                <a:gd name="T11" fmla="*/ 211967 h 97"/>
                <a:gd name="T12" fmla="*/ 121881 w 97"/>
                <a:gd name="T13" fmla="*/ 243762 h 97"/>
                <a:gd name="T14" fmla="*/ 95385 w 97"/>
                <a:gd name="T15" fmla="*/ 227865 h 97"/>
                <a:gd name="T16" fmla="*/ 68889 w 97"/>
                <a:gd name="T17" fmla="*/ 238463 h 97"/>
                <a:gd name="T18" fmla="*/ 5299 w 97"/>
                <a:gd name="T19" fmla="*/ 201369 h 97"/>
                <a:gd name="T20" fmla="*/ 254360 w 97"/>
                <a:gd name="T21" fmla="*/ 0 h 97"/>
                <a:gd name="T22" fmla="*/ 302053 w 97"/>
                <a:gd name="T23" fmla="*/ 5299 h 97"/>
                <a:gd name="T24" fmla="*/ 429233 w 97"/>
                <a:gd name="T25" fmla="*/ 63590 h 97"/>
                <a:gd name="T26" fmla="*/ 323250 w 97"/>
                <a:gd name="T27" fmla="*/ 143078 h 97"/>
                <a:gd name="T28" fmla="*/ 317950 w 97"/>
                <a:gd name="T29" fmla="*/ 137779 h 97"/>
                <a:gd name="T30" fmla="*/ 302053 w 97"/>
                <a:gd name="T31" fmla="*/ 5299 h 97"/>
                <a:gd name="T32" fmla="*/ 455729 w 97"/>
                <a:gd name="T33" fmla="*/ 90086 h 97"/>
                <a:gd name="T34" fmla="*/ 344446 w 97"/>
                <a:gd name="T35" fmla="*/ 174873 h 97"/>
                <a:gd name="T36" fmla="*/ 344446 w 97"/>
                <a:gd name="T37" fmla="*/ 174873 h 97"/>
                <a:gd name="T38" fmla="*/ 312651 w 97"/>
                <a:gd name="T39" fmla="*/ 211967 h 97"/>
                <a:gd name="T40" fmla="*/ 312651 w 97"/>
                <a:gd name="T41" fmla="*/ 238463 h 97"/>
                <a:gd name="T42" fmla="*/ 302053 w 97"/>
                <a:gd name="T43" fmla="*/ 333848 h 97"/>
                <a:gd name="T44" fmla="*/ 317950 w 97"/>
                <a:gd name="T45" fmla="*/ 360344 h 97"/>
                <a:gd name="T46" fmla="*/ 471627 w 97"/>
                <a:gd name="T47" fmla="*/ 397438 h 97"/>
                <a:gd name="T48" fmla="*/ 514020 w 97"/>
                <a:gd name="T49" fmla="*/ 254360 h 97"/>
                <a:gd name="T50" fmla="*/ 455729 w 97"/>
                <a:gd name="T51" fmla="*/ 90086 h 97"/>
                <a:gd name="T52" fmla="*/ 450430 w 97"/>
                <a:gd name="T53" fmla="*/ 429233 h 97"/>
                <a:gd name="T54" fmla="*/ 259660 w 97"/>
                <a:gd name="T55" fmla="*/ 514020 h 97"/>
                <a:gd name="T56" fmla="*/ 286155 w 97"/>
                <a:gd name="T57" fmla="*/ 408037 h 97"/>
                <a:gd name="T58" fmla="*/ 307352 w 97"/>
                <a:gd name="T59" fmla="*/ 392139 h 97"/>
                <a:gd name="T60" fmla="*/ 450430 w 97"/>
                <a:gd name="T61" fmla="*/ 429233 h 97"/>
                <a:gd name="T62" fmla="*/ 222565 w 97"/>
                <a:gd name="T63" fmla="*/ 514020 h 97"/>
                <a:gd name="T64" fmla="*/ 5299 w 97"/>
                <a:gd name="T65" fmla="*/ 317950 h 97"/>
                <a:gd name="T66" fmla="*/ 63590 w 97"/>
                <a:gd name="T67" fmla="*/ 302053 h 97"/>
                <a:gd name="T68" fmla="*/ 95385 w 97"/>
                <a:gd name="T69" fmla="*/ 312651 h 97"/>
                <a:gd name="T70" fmla="*/ 111283 w 97"/>
                <a:gd name="T71" fmla="*/ 307352 h 97"/>
                <a:gd name="T72" fmla="*/ 238463 w 97"/>
                <a:gd name="T73" fmla="*/ 370942 h 97"/>
                <a:gd name="T74" fmla="*/ 254360 w 97"/>
                <a:gd name="T75" fmla="*/ 397438 h 97"/>
                <a:gd name="T76" fmla="*/ 222565 w 97"/>
                <a:gd name="T77" fmla="*/ 514020 h 97"/>
                <a:gd name="T78" fmla="*/ 0 w 97"/>
                <a:gd name="T79" fmla="*/ 280856 h 97"/>
                <a:gd name="T80" fmla="*/ 42393 w 97"/>
                <a:gd name="T81" fmla="*/ 270258 h 97"/>
                <a:gd name="T82" fmla="*/ 0 w 97"/>
                <a:gd name="T83" fmla="*/ 238463 h 97"/>
                <a:gd name="T84" fmla="*/ 0 w 97"/>
                <a:gd name="T85" fmla="*/ 254360 h 97"/>
                <a:gd name="T86" fmla="*/ 0 w 97"/>
                <a:gd name="T87" fmla="*/ 280856 h 97"/>
                <a:gd name="T88" fmla="*/ 275557 w 97"/>
                <a:gd name="T89" fmla="*/ 211967 h 97"/>
                <a:gd name="T90" fmla="*/ 211967 w 97"/>
                <a:gd name="T91" fmla="*/ 243762 h 97"/>
                <a:gd name="T92" fmla="*/ 132479 w 97"/>
                <a:gd name="T93" fmla="*/ 275557 h 97"/>
                <a:gd name="T94" fmla="*/ 132479 w 97"/>
                <a:gd name="T95" fmla="*/ 275557 h 97"/>
                <a:gd name="T96" fmla="*/ 254360 w 97"/>
                <a:gd name="T97" fmla="*/ 333848 h 97"/>
                <a:gd name="T98" fmla="*/ 264959 w 97"/>
                <a:gd name="T99" fmla="*/ 328549 h 97"/>
                <a:gd name="T100" fmla="*/ 275557 w 97"/>
                <a:gd name="T101" fmla="*/ 233164 h 97"/>
                <a:gd name="T102" fmla="*/ 275557 w 97"/>
                <a:gd name="T103" fmla="*/ 211967 h 9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97"/>
                <a:gd name="T157" fmla="*/ 0 h 97"/>
                <a:gd name="T158" fmla="*/ 97 w 97"/>
                <a:gd name="T159" fmla="*/ 97 h 9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97" h="97">
                  <a:moveTo>
                    <a:pt x="48" y="0"/>
                  </a:moveTo>
                  <a:cubicBezTo>
                    <a:pt x="49" y="0"/>
                    <a:pt x="50" y="0"/>
                    <a:pt x="50" y="0"/>
                  </a:cubicBezTo>
                  <a:cubicBezTo>
                    <a:pt x="52" y="9"/>
                    <a:pt x="53" y="18"/>
                    <a:pt x="53" y="27"/>
                  </a:cubicBezTo>
                  <a:cubicBezTo>
                    <a:pt x="51" y="28"/>
                    <a:pt x="49" y="30"/>
                    <a:pt x="49" y="33"/>
                  </a:cubicBezTo>
                  <a:cubicBezTo>
                    <a:pt x="49" y="33"/>
                    <a:pt x="49" y="34"/>
                    <a:pt x="49" y="34"/>
                  </a:cubicBezTo>
                  <a:cubicBezTo>
                    <a:pt x="45" y="36"/>
                    <a:pt x="41" y="38"/>
                    <a:pt x="37" y="40"/>
                  </a:cubicBezTo>
                  <a:cubicBezTo>
                    <a:pt x="33" y="42"/>
                    <a:pt x="28" y="44"/>
                    <a:pt x="23" y="46"/>
                  </a:cubicBezTo>
                  <a:cubicBezTo>
                    <a:pt x="22" y="44"/>
                    <a:pt x="20" y="43"/>
                    <a:pt x="18" y="43"/>
                  </a:cubicBezTo>
                  <a:cubicBezTo>
                    <a:pt x="16" y="43"/>
                    <a:pt x="14" y="44"/>
                    <a:pt x="13" y="45"/>
                  </a:cubicBezTo>
                  <a:cubicBezTo>
                    <a:pt x="9" y="43"/>
                    <a:pt x="5" y="40"/>
                    <a:pt x="1" y="38"/>
                  </a:cubicBezTo>
                  <a:cubicBezTo>
                    <a:pt x="6" y="16"/>
                    <a:pt x="25" y="0"/>
                    <a:pt x="48" y="0"/>
                  </a:cubicBezTo>
                  <a:close/>
                  <a:moveTo>
                    <a:pt x="57" y="1"/>
                  </a:moveTo>
                  <a:cubicBezTo>
                    <a:pt x="66" y="2"/>
                    <a:pt x="74" y="6"/>
                    <a:pt x="81" y="12"/>
                  </a:cubicBezTo>
                  <a:cubicBezTo>
                    <a:pt x="75" y="17"/>
                    <a:pt x="68" y="22"/>
                    <a:pt x="61" y="27"/>
                  </a:cubicBezTo>
                  <a:cubicBezTo>
                    <a:pt x="61" y="26"/>
                    <a:pt x="60" y="26"/>
                    <a:pt x="60" y="26"/>
                  </a:cubicBezTo>
                  <a:cubicBezTo>
                    <a:pt x="60" y="17"/>
                    <a:pt x="59" y="9"/>
                    <a:pt x="57" y="1"/>
                  </a:cubicBezTo>
                  <a:close/>
                  <a:moveTo>
                    <a:pt x="86" y="17"/>
                  </a:moveTo>
                  <a:cubicBezTo>
                    <a:pt x="79" y="23"/>
                    <a:pt x="72" y="28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6"/>
                    <a:pt x="62" y="39"/>
                    <a:pt x="59" y="40"/>
                  </a:cubicBezTo>
                  <a:cubicBezTo>
                    <a:pt x="59" y="42"/>
                    <a:pt x="59" y="43"/>
                    <a:pt x="59" y="45"/>
                  </a:cubicBezTo>
                  <a:cubicBezTo>
                    <a:pt x="59" y="51"/>
                    <a:pt x="58" y="57"/>
                    <a:pt x="57" y="63"/>
                  </a:cubicBezTo>
                  <a:cubicBezTo>
                    <a:pt x="59" y="64"/>
                    <a:pt x="60" y="66"/>
                    <a:pt x="60" y="68"/>
                  </a:cubicBezTo>
                  <a:cubicBezTo>
                    <a:pt x="70" y="71"/>
                    <a:pt x="80" y="73"/>
                    <a:pt x="89" y="75"/>
                  </a:cubicBezTo>
                  <a:cubicBezTo>
                    <a:pt x="94" y="67"/>
                    <a:pt x="97" y="58"/>
                    <a:pt x="97" y="48"/>
                  </a:cubicBezTo>
                  <a:cubicBezTo>
                    <a:pt x="97" y="36"/>
                    <a:pt x="93" y="25"/>
                    <a:pt x="86" y="17"/>
                  </a:cubicBezTo>
                  <a:close/>
                  <a:moveTo>
                    <a:pt x="85" y="81"/>
                  </a:moveTo>
                  <a:cubicBezTo>
                    <a:pt x="76" y="91"/>
                    <a:pt x="63" y="97"/>
                    <a:pt x="49" y="97"/>
                  </a:cubicBezTo>
                  <a:cubicBezTo>
                    <a:pt x="51" y="90"/>
                    <a:pt x="53" y="83"/>
                    <a:pt x="54" y="77"/>
                  </a:cubicBezTo>
                  <a:cubicBezTo>
                    <a:pt x="56" y="76"/>
                    <a:pt x="57" y="75"/>
                    <a:pt x="58" y="74"/>
                  </a:cubicBezTo>
                  <a:cubicBezTo>
                    <a:pt x="67" y="77"/>
                    <a:pt x="76" y="79"/>
                    <a:pt x="85" y="81"/>
                  </a:cubicBezTo>
                  <a:close/>
                  <a:moveTo>
                    <a:pt x="42" y="97"/>
                  </a:moveTo>
                  <a:cubicBezTo>
                    <a:pt x="22" y="94"/>
                    <a:pt x="6" y="79"/>
                    <a:pt x="1" y="60"/>
                  </a:cubicBezTo>
                  <a:cubicBezTo>
                    <a:pt x="5" y="59"/>
                    <a:pt x="9" y="58"/>
                    <a:pt x="12" y="57"/>
                  </a:cubicBezTo>
                  <a:cubicBezTo>
                    <a:pt x="14" y="58"/>
                    <a:pt x="16" y="59"/>
                    <a:pt x="18" y="59"/>
                  </a:cubicBezTo>
                  <a:cubicBezTo>
                    <a:pt x="19" y="59"/>
                    <a:pt x="20" y="58"/>
                    <a:pt x="21" y="58"/>
                  </a:cubicBezTo>
                  <a:cubicBezTo>
                    <a:pt x="29" y="62"/>
                    <a:pt x="37" y="66"/>
                    <a:pt x="45" y="70"/>
                  </a:cubicBezTo>
                  <a:cubicBezTo>
                    <a:pt x="45" y="72"/>
                    <a:pt x="46" y="73"/>
                    <a:pt x="48" y="75"/>
                  </a:cubicBezTo>
                  <a:cubicBezTo>
                    <a:pt x="46" y="82"/>
                    <a:pt x="44" y="89"/>
                    <a:pt x="42" y="97"/>
                  </a:cubicBezTo>
                  <a:close/>
                  <a:moveTo>
                    <a:pt x="0" y="53"/>
                  </a:moveTo>
                  <a:cubicBezTo>
                    <a:pt x="3" y="52"/>
                    <a:pt x="5" y="51"/>
                    <a:pt x="8" y="51"/>
                  </a:cubicBezTo>
                  <a:cubicBezTo>
                    <a:pt x="5" y="49"/>
                    <a:pt x="3" y="47"/>
                    <a:pt x="0" y="45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50"/>
                    <a:pt x="0" y="51"/>
                    <a:pt x="0" y="53"/>
                  </a:cubicBezTo>
                  <a:close/>
                  <a:moveTo>
                    <a:pt x="52" y="40"/>
                  </a:moveTo>
                  <a:cubicBezTo>
                    <a:pt x="48" y="42"/>
                    <a:pt x="44" y="44"/>
                    <a:pt x="40" y="46"/>
                  </a:cubicBezTo>
                  <a:cubicBezTo>
                    <a:pt x="35" y="48"/>
                    <a:pt x="30" y="50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3" y="56"/>
                    <a:pt x="40" y="60"/>
                    <a:pt x="48" y="63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1" y="56"/>
                    <a:pt x="52" y="50"/>
                    <a:pt x="52" y="44"/>
                  </a:cubicBezTo>
                  <a:cubicBezTo>
                    <a:pt x="52" y="43"/>
                    <a:pt x="52" y="42"/>
                    <a:pt x="52" y="40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sz="1013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44"/>
          <p:cNvGrpSpPr>
            <a:grpSpLocks/>
          </p:cNvGrpSpPr>
          <p:nvPr/>
        </p:nvGrpSpPr>
        <p:grpSpPr bwMode="auto">
          <a:xfrm>
            <a:off x="6742510" y="2112169"/>
            <a:ext cx="588169" cy="588169"/>
            <a:chOff x="0" y="0"/>
            <a:chExt cx="784512" cy="784512"/>
          </a:xfrm>
        </p:grpSpPr>
        <p:sp>
          <p:nvSpPr>
            <p:cNvPr id="19" name="椭圆 145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solidFill>
              <a:srgbClr val="FFD860">
                <a:alpha val="29803"/>
              </a:srgbClr>
            </a:solidFill>
            <a:ln w="12700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" name="任意多边形 146"/>
            <p:cNvSpPr>
              <a:spLocks noChangeArrowheads="1"/>
            </p:cNvSpPr>
            <p:nvPr/>
          </p:nvSpPr>
          <p:spPr bwMode="auto">
            <a:xfrm>
              <a:off x="105574" y="174618"/>
              <a:ext cx="550505" cy="412416"/>
            </a:xfrm>
            <a:custGeom>
              <a:avLst/>
              <a:gdLst>
                <a:gd name="T0" fmla="*/ 0 w 574972"/>
                <a:gd name="T1" fmla="*/ 0 h 399845"/>
                <a:gd name="T2" fmla="*/ 574972 w 574972"/>
                <a:gd name="T3" fmla="*/ 399845 h 399845"/>
              </a:gdLst>
              <a:ahLst/>
              <a:cxnLst/>
              <a:rect l="T0" t="T1" r="T2" b="T3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sz="1013">
                <a:solidFill>
                  <a:srgbClr val="000000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组合 151"/>
          <p:cNvGrpSpPr>
            <a:grpSpLocks/>
          </p:cNvGrpSpPr>
          <p:nvPr/>
        </p:nvGrpSpPr>
        <p:grpSpPr bwMode="auto">
          <a:xfrm>
            <a:off x="3526632" y="2112169"/>
            <a:ext cx="588169" cy="588169"/>
            <a:chOff x="0" y="0"/>
            <a:chExt cx="784512" cy="784512"/>
          </a:xfrm>
        </p:grpSpPr>
        <p:sp>
          <p:nvSpPr>
            <p:cNvPr id="22" name="椭圆 153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solidFill>
              <a:srgbClr val="FFD860">
                <a:alpha val="29803"/>
              </a:srgbClr>
            </a:solidFill>
            <a:ln w="12700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" name="Freeform 168"/>
            <p:cNvSpPr>
              <a:spLocks noChangeAspect="1" noEditPoints="1" noChangeArrowheads="1"/>
            </p:cNvSpPr>
            <p:nvPr/>
          </p:nvSpPr>
          <p:spPr bwMode="auto">
            <a:xfrm>
              <a:off x="145149" y="167123"/>
              <a:ext cx="494214" cy="450267"/>
            </a:xfrm>
            <a:custGeom>
              <a:avLst/>
              <a:gdLst>
                <a:gd name="T0" fmla="*/ 21030 w 94"/>
                <a:gd name="T1" fmla="*/ 105618 h 81"/>
                <a:gd name="T2" fmla="*/ 241849 w 94"/>
                <a:gd name="T3" fmla="*/ 105618 h 81"/>
                <a:gd name="T4" fmla="*/ 262880 w 94"/>
                <a:gd name="T5" fmla="*/ 88942 h 81"/>
                <a:gd name="T6" fmla="*/ 383805 w 94"/>
                <a:gd name="T7" fmla="*/ 0 h 81"/>
                <a:gd name="T8" fmla="*/ 383805 w 94"/>
                <a:gd name="T9" fmla="*/ 183442 h 81"/>
                <a:gd name="T10" fmla="*/ 383805 w 94"/>
                <a:gd name="T11" fmla="*/ 366884 h 81"/>
                <a:gd name="T12" fmla="*/ 262880 w 94"/>
                <a:gd name="T13" fmla="*/ 272384 h 81"/>
                <a:gd name="T14" fmla="*/ 241849 w 94"/>
                <a:gd name="T15" fmla="*/ 261266 h 81"/>
                <a:gd name="T16" fmla="*/ 173501 w 94"/>
                <a:gd name="T17" fmla="*/ 261266 h 81"/>
                <a:gd name="T18" fmla="*/ 210304 w 94"/>
                <a:gd name="T19" fmla="*/ 389120 h 81"/>
                <a:gd name="T20" fmla="*/ 236592 w 94"/>
                <a:gd name="T21" fmla="*/ 389120 h 81"/>
                <a:gd name="T22" fmla="*/ 236592 w 94"/>
                <a:gd name="T23" fmla="*/ 450267 h 81"/>
                <a:gd name="T24" fmla="*/ 226077 w 94"/>
                <a:gd name="T25" fmla="*/ 450267 h 81"/>
                <a:gd name="T26" fmla="*/ 110410 w 94"/>
                <a:gd name="T27" fmla="*/ 450267 h 81"/>
                <a:gd name="T28" fmla="*/ 57834 w 94"/>
                <a:gd name="T29" fmla="*/ 261266 h 81"/>
                <a:gd name="T30" fmla="*/ 21030 w 94"/>
                <a:gd name="T31" fmla="*/ 261266 h 81"/>
                <a:gd name="T32" fmla="*/ 21030 w 94"/>
                <a:gd name="T33" fmla="*/ 105618 h 81"/>
                <a:gd name="T34" fmla="*/ 457411 w 94"/>
                <a:gd name="T35" fmla="*/ 127854 h 81"/>
                <a:gd name="T36" fmla="*/ 494214 w 94"/>
                <a:gd name="T37" fmla="*/ 183442 h 81"/>
                <a:gd name="T38" fmla="*/ 457411 w 94"/>
                <a:gd name="T39" fmla="*/ 239031 h 81"/>
                <a:gd name="T40" fmla="*/ 457411 w 94"/>
                <a:gd name="T41" fmla="*/ 366884 h 81"/>
                <a:gd name="T42" fmla="*/ 410092 w 94"/>
                <a:gd name="T43" fmla="*/ 366884 h 81"/>
                <a:gd name="T44" fmla="*/ 410092 w 94"/>
                <a:gd name="T45" fmla="*/ 0 h 81"/>
                <a:gd name="T46" fmla="*/ 457411 w 94"/>
                <a:gd name="T47" fmla="*/ 0 h 81"/>
                <a:gd name="T48" fmla="*/ 457411 w 94"/>
                <a:gd name="T49" fmla="*/ 127854 h 81"/>
                <a:gd name="T50" fmla="*/ 241849 w 94"/>
                <a:gd name="T51" fmla="*/ 272384 h 81"/>
                <a:gd name="T52" fmla="*/ 194531 w 94"/>
                <a:gd name="T53" fmla="*/ 272384 h 81"/>
                <a:gd name="T54" fmla="*/ 210304 w 94"/>
                <a:gd name="T55" fmla="*/ 339090 h 81"/>
                <a:gd name="T56" fmla="*/ 226077 w 94"/>
                <a:gd name="T57" fmla="*/ 339090 h 81"/>
                <a:gd name="T58" fmla="*/ 226077 w 94"/>
                <a:gd name="T59" fmla="*/ 316855 h 81"/>
                <a:gd name="T60" fmla="*/ 241849 w 94"/>
                <a:gd name="T61" fmla="*/ 272384 h 8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81"/>
                <a:gd name="T95" fmla="*/ 94 w 94"/>
                <a:gd name="T96" fmla="*/ 81 h 8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sz="1013">
                <a:solidFill>
                  <a:srgbClr val="000000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组合 155"/>
          <p:cNvGrpSpPr>
            <a:grpSpLocks/>
          </p:cNvGrpSpPr>
          <p:nvPr/>
        </p:nvGrpSpPr>
        <p:grpSpPr bwMode="auto">
          <a:xfrm>
            <a:off x="1919288" y="2112169"/>
            <a:ext cx="588169" cy="588169"/>
            <a:chOff x="0" y="0"/>
            <a:chExt cx="784512" cy="784512"/>
          </a:xfrm>
        </p:grpSpPr>
        <p:sp>
          <p:nvSpPr>
            <p:cNvPr id="25" name="椭圆 156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solidFill>
              <a:srgbClr val="FFD860">
                <a:alpha val="29803"/>
              </a:srgbClr>
            </a:solidFill>
            <a:ln w="12700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" name="任意多边形 157"/>
            <p:cNvSpPr>
              <a:spLocks noChangeArrowheads="1"/>
            </p:cNvSpPr>
            <p:nvPr/>
          </p:nvSpPr>
          <p:spPr bwMode="auto">
            <a:xfrm>
              <a:off x="132612" y="128939"/>
              <a:ext cx="519288" cy="503774"/>
            </a:xfrm>
            <a:custGeom>
              <a:avLst/>
              <a:gdLst>
                <a:gd name="T0" fmla="*/ 262805 w 519288"/>
                <a:gd name="T1" fmla="*/ 111558 h 503774"/>
                <a:gd name="T2" fmla="*/ 439744 w 519288"/>
                <a:gd name="T3" fmla="*/ 276036 h 503774"/>
                <a:gd name="T4" fmla="*/ 439744 w 519288"/>
                <a:gd name="T5" fmla="*/ 484796 h 503774"/>
                <a:gd name="T6" fmla="*/ 433425 w 519288"/>
                <a:gd name="T7" fmla="*/ 503774 h 503774"/>
                <a:gd name="T8" fmla="*/ 414467 w 519288"/>
                <a:gd name="T9" fmla="*/ 503774 h 503774"/>
                <a:gd name="T10" fmla="*/ 319678 w 519288"/>
                <a:gd name="T11" fmla="*/ 503774 h 503774"/>
                <a:gd name="T12" fmla="*/ 313359 w 519288"/>
                <a:gd name="T13" fmla="*/ 503774 h 503774"/>
                <a:gd name="T14" fmla="*/ 307040 w 519288"/>
                <a:gd name="T15" fmla="*/ 497448 h 503774"/>
                <a:gd name="T16" fmla="*/ 307040 w 519288"/>
                <a:gd name="T17" fmla="*/ 396231 h 503774"/>
                <a:gd name="T18" fmla="*/ 212251 w 519288"/>
                <a:gd name="T19" fmla="*/ 396231 h 503774"/>
                <a:gd name="T20" fmla="*/ 212251 w 519288"/>
                <a:gd name="T21" fmla="*/ 497448 h 503774"/>
                <a:gd name="T22" fmla="*/ 212251 w 519288"/>
                <a:gd name="T23" fmla="*/ 503774 h 503774"/>
                <a:gd name="T24" fmla="*/ 199612 w 519288"/>
                <a:gd name="T25" fmla="*/ 503774 h 503774"/>
                <a:gd name="T26" fmla="*/ 104823 w 519288"/>
                <a:gd name="T27" fmla="*/ 503774 h 503774"/>
                <a:gd name="T28" fmla="*/ 92185 w 519288"/>
                <a:gd name="T29" fmla="*/ 503774 h 503774"/>
                <a:gd name="T30" fmla="*/ 79546 w 519288"/>
                <a:gd name="T31" fmla="*/ 484796 h 503774"/>
                <a:gd name="T32" fmla="*/ 79546 w 519288"/>
                <a:gd name="T33" fmla="*/ 276036 h 503774"/>
                <a:gd name="T34" fmla="*/ 259644 w 519288"/>
                <a:gd name="T35" fmla="*/ 0 h 503774"/>
                <a:gd name="T36" fmla="*/ 281809 w 519288"/>
                <a:gd name="T37" fmla="*/ 9516 h 503774"/>
                <a:gd name="T38" fmla="*/ 370468 w 519288"/>
                <a:gd name="T39" fmla="*/ 91992 h 503774"/>
                <a:gd name="T40" fmla="*/ 370468 w 519288"/>
                <a:gd name="T41" fmla="*/ 22205 h 503774"/>
                <a:gd name="T42" fmla="*/ 383134 w 519288"/>
                <a:gd name="T43" fmla="*/ 9516 h 503774"/>
                <a:gd name="T44" fmla="*/ 414798 w 519288"/>
                <a:gd name="T45" fmla="*/ 9516 h 503774"/>
                <a:gd name="T46" fmla="*/ 427463 w 519288"/>
                <a:gd name="T47" fmla="*/ 22205 h 503774"/>
                <a:gd name="T48" fmla="*/ 427463 w 519288"/>
                <a:gd name="T49" fmla="*/ 142746 h 503774"/>
                <a:gd name="T50" fmla="*/ 509789 w 519288"/>
                <a:gd name="T51" fmla="*/ 218877 h 503774"/>
                <a:gd name="T52" fmla="*/ 509789 w 519288"/>
                <a:gd name="T53" fmla="*/ 269631 h 503774"/>
                <a:gd name="T54" fmla="*/ 465460 w 519288"/>
                <a:gd name="T55" fmla="*/ 269631 h 503774"/>
                <a:gd name="T56" fmla="*/ 262810 w 519288"/>
                <a:gd name="T57" fmla="*/ 79303 h 503774"/>
                <a:gd name="T58" fmla="*/ 60161 w 519288"/>
                <a:gd name="T59" fmla="*/ 269631 h 503774"/>
                <a:gd name="T60" fmla="*/ 34830 w 519288"/>
                <a:gd name="T61" fmla="*/ 275975 h 503774"/>
                <a:gd name="T62" fmla="*/ 9499 w 519288"/>
                <a:gd name="T63" fmla="*/ 269631 h 503774"/>
                <a:gd name="T64" fmla="*/ 9499 w 519288"/>
                <a:gd name="T65" fmla="*/ 218877 h 503774"/>
                <a:gd name="T66" fmla="*/ 237479 w 519288"/>
                <a:gd name="T67" fmla="*/ 9516 h 503774"/>
                <a:gd name="T68" fmla="*/ 259644 w 519288"/>
                <a:gd name="T69" fmla="*/ 0 h 50377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19288"/>
                <a:gd name="T106" fmla="*/ 0 h 503774"/>
                <a:gd name="T107" fmla="*/ 519288 w 519288"/>
                <a:gd name="T108" fmla="*/ 503774 h 50377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882587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Effect>
                                      <p:cBhvr>
                                        <p:cTn id="12" dur="35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75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6" presetClass="emph" presetSubtype="0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animEffect>
                                      <p:cBhvr>
                                        <p:cTn id="24" dur="35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175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6" presetClass="emph" presetSubtype="0" fill="hold" nodeType="withEffect">
                                  <p:stCondLst>
                                    <p:cond delay="2350"/>
                                  </p:stCondLst>
                                  <p:childTnLst>
                                    <p:animEffect>
                                      <p:cBhvr>
                                        <p:cTn id="36" dur="35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175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nodeType="withEffect">
                                  <p:stCondLst>
                                    <p:cond delay="3350"/>
                                  </p:stCondLst>
                                  <p:childTnLst>
                                    <p:animEffect>
                                      <p:cBhvr>
                                        <p:cTn id="48" dur="35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175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 autoUpdateAnimBg="0"/>
      <p:bldP spid="8" grpId="0" bldLvl="0" autoUpdateAnimBg="0"/>
      <p:bldP spid="9" grpId="0" bldLvl="0" autoUpdateAnimBg="0"/>
      <p:bldP spid="10" grpId="0" bldLvl="0" autoUpdateAnimBg="0"/>
      <p:bldP spid="11" grpId="0" bldLvl="0" autoUpdateAnimBg="0"/>
      <p:bldP spid="12" grpId="0" bldLvl="0" animBg="1" autoUpdateAnimBg="0"/>
      <p:bldP spid="13" grpId="0" bldLvl="0" animBg="1" autoUpdateAnimBg="0"/>
      <p:bldP spid="14" grpId="0" bldLvl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</p:spPr>
      </p:pic>
      <p:sp>
        <p:nvSpPr>
          <p:cNvPr id="8" name="TextBox 64"/>
          <p:cNvSpPr>
            <a:spLocks noChangeArrowheads="1"/>
          </p:cNvSpPr>
          <p:nvPr/>
        </p:nvSpPr>
        <p:spPr bwMode="auto">
          <a:xfrm>
            <a:off x="3555887" y="2590454"/>
            <a:ext cx="1979349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000" dirty="0">
                <a:solidFill>
                  <a:srgbClr val="FFD86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PART 01</a:t>
            </a:r>
          </a:p>
          <a:p>
            <a:pPr algn="ctr" eaLnBrk="1" hangingPunct="1"/>
            <a:r>
              <a:rPr lang="zh-CN" altLang="en-US" sz="3300" dirty="0">
                <a:solidFill>
                  <a:srgbClr val="FFD860"/>
                </a:solidFill>
                <a:latin typeface="AvantGarde LT Book" pitchFamily="2" charset="0"/>
                <a:ea typeface="方正兰亭黑_GBK" pitchFamily="2" charset="-122"/>
                <a:sym typeface="Arial" panose="020B0604020202020204" pitchFamily="34" charset="0"/>
              </a:rPr>
              <a:t>添加文字</a:t>
            </a:r>
            <a:endParaRPr lang="en-US" altLang="zh-CN" sz="3300" dirty="0">
              <a:solidFill>
                <a:srgbClr val="FFD860"/>
              </a:solidFill>
              <a:latin typeface="AvantGarde LT Book" pitchFamily="2" charset="0"/>
              <a:ea typeface="方正兰亭黑_GBK" pitchFamily="2" charset="-122"/>
              <a:sym typeface="Arial" panose="020B0604020202020204" pitchFamily="34" charset="0"/>
            </a:endParaRPr>
          </a:p>
          <a:p>
            <a:pPr algn="ctr" eaLnBrk="1" hangingPunct="1"/>
            <a:r>
              <a:rPr lang="en-US" altLang="zh-CN" sz="2700" dirty="0">
                <a:solidFill>
                  <a:srgbClr val="FFD860"/>
                </a:solidFill>
                <a:latin typeface="AvantGarde LT Book" pitchFamily="2" charset="0"/>
                <a:ea typeface="方正兰亭黑_GBK" pitchFamily="2" charset="-122"/>
                <a:sym typeface="Arial" panose="020B0604020202020204" pitchFamily="34" charset="0"/>
              </a:rPr>
              <a:t>About Us</a:t>
            </a:r>
            <a:endParaRPr lang="zh-CN" altLang="en-US" sz="2700" dirty="0">
              <a:solidFill>
                <a:srgbClr val="FFD860"/>
              </a:solidFill>
              <a:latin typeface="AvantGarde LT Book" pitchFamily="2" charset="0"/>
              <a:ea typeface="方正兰亭黑_GBK" pitchFamily="2" charset="-122"/>
              <a:sym typeface="Arial" panose="020B0604020202020204" pitchFamily="34" charset="0"/>
            </a:endParaRPr>
          </a:p>
        </p:txBody>
      </p:sp>
      <p:grpSp>
        <p:nvGrpSpPr>
          <p:cNvPr id="24" name="组合 155"/>
          <p:cNvGrpSpPr>
            <a:grpSpLocks/>
          </p:cNvGrpSpPr>
          <p:nvPr/>
        </p:nvGrpSpPr>
        <p:grpSpPr bwMode="auto">
          <a:xfrm>
            <a:off x="3845132" y="955852"/>
            <a:ext cx="1400858" cy="1400856"/>
            <a:chOff x="0" y="0"/>
            <a:chExt cx="784512" cy="784512"/>
          </a:xfrm>
        </p:grpSpPr>
        <p:sp>
          <p:nvSpPr>
            <p:cNvPr id="25" name="椭圆 156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solidFill>
              <a:srgbClr val="FFD860">
                <a:alpha val="29803"/>
              </a:srgbClr>
            </a:solidFill>
            <a:ln w="12700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" name="任意多边形 157"/>
            <p:cNvSpPr>
              <a:spLocks noChangeArrowheads="1"/>
            </p:cNvSpPr>
            <p:nvPr/>
          </p:nvSpPr>
          <p:spPr bwMode="auto">
            <a:xfrm>
              <a:off x="132612" y="128939"/>
              <a:ext cx="519288" cy="503774"/>
            </a:xfrm>
            <a:custGeom>
              <a:avLst/>
              <a:gdLst>
                <a:gd name="T0" fmla="*/ 262805 w 519288"/>
                <a:gd name="T1" fmla="*/ 111558 h 503774"/>
                <a:gd name="T2" fmla="*/ 439744 w 519288"/>
                <a:gd name="T3" fmla="*/ 276036 h 503774"/>
                <a:gd name="T4" fmla="*/ 439744 w 519288"/>
                <a:gd name="T5" fmla="*/ 484796 h 503774"/>
                <a:gd name="T6" fmla="*/ 433425 w 519288"/>
                <a:gd name="T7" fmla="*/ 503774 h 503774"/>
                <a:gd name="T8" fmla="*/ 414467 w 519288"/>
                <a:gd name="T9" fmla="*/ 503774 h 503774"/>
                <a:gd name="T10" fmla="*/ 319678 w 519288"/>
                <a:gd name="T11" fmla="*/ 503774 h 503774"/>
                <a:gd name="T12" fmla="*/ 313359 w 519288"/>
                <a:gd name="T13" fmla="*/ 503774 h 503774"/>
                <a:gd name="T14" fmla="*/ 307040 w 519288"/>
                <a:gd name="T15" fmla="*/ 497448 h 503774"/>
                <a:gd name="T16" fmla="*/ 307040 w 519288"/>
                <a:gd name="T17" fmla="*/ 396231 h 503774"/>
                <a:gd name="T18" fmla="*/ 212251 w 519288"/>
                <a:gd name="T19" fmla="*/ 396231 h 503774"/>
                <a:gd name="T20" fmla="*/ 212251 w 519288"/>
                <a:gd name="T21" fmla="*/ 497448 h 503774"/>
                <a:gd name="T22" fmla="*/ 212251 w 519288"/>
                <a:gd name="T23" fmla="*/ 503774 h 503774"/>
                <a:gd name="T24" fmla="*/ 199612 w 519288"/>
                <a:gd name="T25" fmla="*/ 503774 h 503774"/>
                <a:gd name="T26" fmla="*/ 104823 w 519288"/>
                <a:gd name="T27" fmla="*/ 503774 h 503774"/>
                <a:gd name="T28" fmla="*/ 92185 w 519288"/>
                <a:gd name="T29" fmla="*/ 503774 h 503774"/>
                <a:gd name="T30" fmla="*/ 79546 w 519288"/>
                <a:gd name="T31" fmla="*/ 484796 h 503774"/>
                <a:gd name="T32" fmla="*/ 79546 w 519288"/>
                <a:gd name="T33" fmla="*/ 276036 h 503774"/>
                <a:gd name="T34" fmla="*/ 259644 w 519288"/>
                <a:gd name="T35" fmla="*/ 0 h 503774"/>
                <a:gd name="T36" fmla="*/ 281809 w 519288"/>
                <a:gd name="T37" fmla="*/ 9516 h 503774"/>
                <a:gd name="T38" fmla="*/ 370468 w 519288"/>
                <a:gd name="T39" fmla="*/ 91992 h 503774"/>
                <a:gd name="T40" fmla="*/ 370468 w 519288"/>
                <a:gd name="T41" fmla="*/ 22205 h 503774"/>
                <a:gd name="T42" fmla="*/ 383134 w 519288"/>
                <a:gd name="T43" fmla="*/ 9516 h 503774"/>
                <a:gd name="T44" fmla="*/ 414798 w 519288"/>
                <a:gd name="T45" fmla="*/ 9516 h 503774"/>
                <a:gd name="T46" fmla="*/ 427463 w 519288"/>
                <a:gd name="T47" fmla="*/ 22205 h 503774"/>
                <a:gd name="T48" fmla="*/ 427463 w 519288"/>
                <a:gd name="T49" fmla="*/ 142746 h 503774"/>
                <a:gd name="T50" fmla="*/ 509789 w 519288"/>
                <a:gd name="T51" fmla="*/ 218877 h 503774"/>
                <a:gd name="T52" fmla="*/ 509789 w 519288"/>
                <a:gd name="T53" fmla="*/ 269631 h 503774"/>
                <a:gd name="T54" fmla="*/ 465460 w 519288"/>
                <a:gd name="T55" fmla="*/ 269631 h 503774"/>
                <a:gd name="T56" fmla="*/ 262810 w 519288"/>
                <a:gd name="T57" fmla="*/ 79303 h 503774"/>
                <a:gd name="T58" fmla="*/ 60161 w 519288"/>
                <a:gd name="T59" fmla="*/ 269631 h 503774"/>
                <a:gd name="T60" fmla="*/ 34830 w 519288"/>
                <a:gd name="T61" fmla="*/ 275975 h 503774"/>
                <a:gd name="T62" fmla="*/ 9499 w 519288"/>
                <a:gd name="T63" fmla="*/ 269631 h 503774"/>
                <a:gd name="T64" fmla="*/ 9499 w 519288"/>
                <a:gd name="T65" fmla="*/ 218877 h 503774"/>
                <a:gd name="T66" fmla="*/ 237479 w 519288"/>
                <a:gd name="T67" fmla="*/ 9516 h 503774"/>
                <a:gd name="T68" fmla="*/ 259644 w 519288"/>
                <a:gd name="T69" fmla="*/ 0 h 50377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19288"/>
                <a:gd name="T106" fmla="*/ 0 h 503774"/>
                <a:gd name="T107" fmla="*/ 519288 w 519288"/>
                <a:gd name="T108" fmla="*/ 503774 h 50377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308323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Effect>
                                      <p:cBhvr>
                                        <p:cTn id="9" dur="35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75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7086600" y="4767263"/>
            <a:ext cx="2057400" cy="274637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57213" indent="-2143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D4221246-3164-4EFA-863B-6264CF7987CB}" type="slidenum">
              <a:rPr lang="zh-CN" altLang="en-US">
                <a:solidFill>
                  <a:srgbClr val="898989"/>
                </a:solidFill>
                <a:latin typeface="方正兰亭黑_GBK" pitchFamily="2" charset="-122"/>
                <a:ea typeface="方正兰亭黑_GBK" pitchFamily="2" charset="-122"/>
              </a:rPr>
              <a:pPr eaLnBrk="1" hangingPunct="1"/>
              <a:t>4</a:t>
            </a:fld>
            <a:endParaRPr lang="zh-CN" altLang="en-US" sz="1350"/>
          </a:p>
        </p:txBody>
      </p:sp>
      <p:sp>
        <p:nvSpPr>
          <p:cNvPr id="47107" name="任意多边形 4"/>
          <p:cNvSpPr>
            <a:spLocks noChangeArrowheads="1"/>
          </p:cNvSpPr>
          <p:nvPr/>
        </p:nvSpPr>
        <p:spPr bwMode="auto">
          <a:xfrm>
            <a:off x="8743950" y="4622006"/>
            <a:ext cx="476250" cy="300038"/>
          </a:xfrm>
          <a:custGeom>
            <a:avLst/>
            <a:gdLst>
              <a:gd name="T0" fmla="*/ 196547 w 808522"/>
              <a:gd name="T1" fmla="*/ 0 h 510140"/>
              <a:gd name="T2" fmla="*/ 200328 w 808522"/>
              <a:gd name="T3" fmla="*/ 0 h 510140"/>
              <a:gd name="T4" fmla="*/ 635000 w 808522"/>
              <a:gd name="T5" fmla="*/ 0 h 510140"/>
              <a:gd name="T6" fmla="*/ 635000 w 808522"/>
              <a:gd name="T7" fmla="*/ 400049 h 510140"/>
              <a:gd name="T8" fmla="*/ 200336 w 808522"/>
              <a:gd name="T9" fmla="*/ 400049 h 510140"/>
              <a:gd name="T10" fmla="*/ 200328 w 808522"/>
              <a:gd name="T11" fmla="*/ 400050 h 510140"/>
              <a:gd name="T12" fmla="*/ 200320 w 808522"/>
              <a:gd name="T13" fmla="*/ 400049 h 510140"/>
              <a:gd name="T14" fmla="*/ 196547 w 808522"/>
              <a:gd name="T15" fmla="*/ 400049 h 510140"/>
              <a:gd name="T16" fmla="*/ 196547 w 808522"/>
              <a:gd name="T17" fmla="*/ 399670 h 510140"/>
              <a:gd name="T18" fmla="*/ 159954 w 808522"/>
              <a:gd name="T19" fmla="*/ 395986 h 510140"/>
              <a:gd name="T20" fmla="*/ 0 w 808522"/>
              <a:gd name="T21" fmla="*/ 200025 h 510140"/>
              <a:gd name="T22" fmla="*/ 159954 w 808522"/>
              <a:gd name="T23" fmla="*/ 4064 h 510140"/>
              <a:gd name="T24" fmla="*/ 196547 w 808522"/>
              <a:gd name="T25" fmla="*/ 380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7108" name="TextBox 15"/>
          <p:cNvSpPr>
            <a:spLocks noChangeArrowheads="1"/>
          </p:cNvSpPr>
          <p:nvPr/>
        </p:nvSpPr>
        <p:spPr bwMode="auto">
          <a:xfrm>
            <a:off x="8803482" y="4656535"/>
            <a:ext cx="340519" cy="213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19" tIns="25709" rIns="51419" bIns="2570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105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05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35844" name="任意多边形 39"/>
          <p:cNvSpPr>
            <a:spLocks noChangeArrowheads="1"/>
          </p:cNvSpPr>
          <p:nvPr/>
        </p:nvSpPr>
        <p:spPr bwMode="auto">
          <a:xfrm>
            <a:off x="0" y="2039541"/>
            <a:ext cx="1681163" cy="894159"/>
          </a:xfrm>
          <a:custGeom>
            <a:avLst/>
            <a:gdLst>
              <a:gd name="T0" fmla="*/ 0 w 2242058"/>
              <a:gd name="T1" fmla="*/ 0 h 1191491"/>
              <a:gd name="T2" fmla="*/ 2241550 w 2242058"/>
              <a:gd name="T3" fmla="*/ 0 h 1191491"/>
              <a:gd name="T4" fmla="*/ 2222146 w 2242058"/>
              <a:gd name="T5" fmla="*/ 40310 h 1191491"/>
              <a:gd name="T6" fmla="*/ 2110030 w 2242058"/>
              <a:gd name="T7" fmla="*/ 596107 h 1191491"/>
              <a:gd name="T8" fmla="*/ 2222146 w 2242058"/>
              <a:gd name="T9" fmla="*/ 1151903 h 1191491"/>
              <a:gd name="T10" fmla="*/ 2241548 w 2242058"/>
              <a:gd name="T11" fmla="*/ 1192212 h 1191491"/>
              <a:gd name="T12" fmla="*/ 0 w 2242058"/>
              <a:gd name="T13" fmla="*/ 1192212 h 1191491"/>
              <a:gd name="T14" fmla="*/ 0 w 2242058"/>
              <a:gd name="T15" fmla="*/ 0 h 119149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242058"/>
              <a:gd name="T25" fmla="*/ 0 h 1191491"/>
              <a:gd name="T26" fmla="*/ 2242058 w 2242058"/>
              <a:gd name="T27" fmla="*/ 1191491 h 119149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242058" h="1191491">
                <a:moveTo>
                  <a:pt x="0" y="0"/>
                </a:moveTo>
                <a:lnTo>
                  <a:pt x="2242058" y="0"/>
                </a:lnTo>
                <a:lnTo>
                  <a:pt x="2222651" y="40286"/>
                </a:lnTo>
                <a:cubicBezTo>
                  <a:pt x="2150440" y="211012"/>
                  <a:pt x="2110509" y="398716"/>
                  <a:pt x="2110509" y="595746"/>
                </a:cubicBezTo>
                <a:cubicBezTo>
                  <a:pt x="2110509" y="792776"/>
                  <a:pt x="2150440" y="980480"/>
                  <a:pt x="2222651" y="1151206"/>
                </a:cubicBezTo>
                <a:lnTo>
                  <a:pt x="2242057" y="1191491"/>
                </a:lnTo>
                <a:lnTo>
                  <a:pt x="0" y="1191491"/>
                </a:lnTo>
                <a:lnTo>
                  <a:pt x="0" y="0"/>
                </a:lnTo>
                <a:close/>
              </a:path>
            </a:pathLst>
          </a:custGeom>
          <a:solidFill>
            <a:srgbClr val="FFD860">
              <a:alpha val="39999"/>
            </a:srgbClr>
          </a:solidFill>
          <a:ln w="381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013">
              <a:solidFill>
                <a:srgbClr val="FFFFFF"/>
              </a:solidFill>
            </a:endParaRPr>
          </a:p>
        </p:txBody>
      </p:sp>
      <p:sp>
        <p:nvSpPr>
          <p:cNvPr id="35845" name="任意多边形 70"/>
          <p:cNvSpPr>
            <a:spLocks noChangeArrowheads="1"/>
          </p:cNvSpPr>
          <p:nvPr/>
        </p:nvSpPr>
        <p:spPr bwMode="auto">
          <a:xfrm>
            <a:off x="7462837" y="2039541"/>
            <a:ext cx="1681163" cy="894159"/>
          </a:xfrm>
          <a:custGeom>
            <a:avLst/>
            <a:gdLst>
              <a:gd name="T0" fmla="*/ 0 w 2242056"/>
              <a:gd name="T1" fmla="*/ 0 h 1191491"/>
              <a:gd name="T2" fmla="*/ 2241550 w 2242056"/>
              <a:gd name="T3" fmla="*/ 0 h 1191491"/>
              <a:gd name="T4" fmla="*/ 2241550 w 2242056"/>
              <a:gd name="T5" fmla="*/ 1192212 h 1191491"/>
              <a:gd name="T6" fmla="*/ 1 w 2242056"/>
              <a:gd name="T7" fmla="*/ 1192212 h 1191491"/>
              <a:gd name="T8" fmla="*/ 19403 w 2242056"/>
              <a:gd name="T9" fmla="*/ 1151903 h 1191491"/>
              <a:gd name="T10" fmla="*/ 131519 w 2242056"/>
              <a:gd name="T11" fmla="*/ 596107 h 1191491"/>
              <a:gd name="T12" fmla="*/ 19403 w 2242056"/>
              <a:gd name="T13" fmla="*/ 40310 h 1191491"/>
              <a:gd name="T14" fmla="*/ 0 w 2242056"/>
              <a:gd name="T15" fmla="*/ 0 h 119149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242056"/>
              <a:gd name="T25" fmla="*/ 0 h 1191491"/>
              <a:gd name="T26" fmla="*/ 2242056 w 2242056"/>
              <a:gd name="T27" fmla="*/ 1191491 h 119149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242056" h="1191491">
                <a:moveTo>
                  <a:pt x="0" y="0"/>
                </a:moveTo>
                <a:lnTo>
                  <a:pt x="2242056" y="0"/>
                </a:lnTo>
                <a:lnTo>
                  <a:pt x="2242056" y="1191491"/>
                </a:lnTo>
                <a:lnTo>
                  <a:pt x="1" y="1191491"/>
                </a:lnTo>
                <a:lnTo>
                  <a:pt x="19407" y="1151206"/>
                </a:lnTo>
                <a:cubicBezTo>
                  <a:pt x="91618" y="980480"/>
                  <a:pt x="131549" y="792776"/>
                  <a:pt x="131549" y="595746"/>
                </a:cubicBezTo>
                <a:cubicBezTo>
                  <a:pt x="131549" y="398716"/>
                  <a:pt x="91618" y="211012"/>
                  <a:pt x="19407" y="40286"/>
                </a:cubicBezTo>
                <a:lnTo>
                  <a:pt x="0" y="0"/>
                </a:lnTo>
                <a:close/>
              </a:path>
            </a:pathLst>
          </a:custGeom>
          <a:solidFill>
            <a:srgbClr val="FFD860">
              <a:alpha val="39999"/>
            </a:srgbClr>
          </a:solidFill>
          <a:ln w="381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013">
              <a:solidFill>
                <a:srgbClr val="FFFFFF"/>
              </a:solidFill>
            </a:endParaRPr>
          </a:p>
        </p:txBody>
      </p:sp>
      <p:sp>
        <p:nvSpPr>
          <p:cNvPr id="35846" name="矩形 3"/>
          <p:cNvSpPr>
            <a:spLocks noChangeArrowheads="1"/>
          </p:cNvSpPr>
          <p:nvPr/>
        </p:nvSpPr>
        <p:spPr bwMode="auto">
          <a:xfrm>
            <a:off x="3608785" y="422673"/>
            <a:ext cx="1369592" cy="43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rPr>
              <a:t>主要服务</a:t>
            </a:r>
            <a:endParaRPr lang="zh-CN" altLang="en-US" sz="240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sp>
        <p:nvSpPr>
          <p:cNvPr id="35847" name="文本框 37"/>
          <p:cNvSpPr>
            <a:spLocks noChangeArrowheads="1"/>
          </p:cNvSpPr>
          <p:nvPr/>
        </p:nvSpPr>
        <p:spPr bwMode="auto">
          <a:xfrm>
            <a:off x="5037535" y="607219"/>
            <a:ext cx="1731169" cy="25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solidFill>
                  <a:srgbClr val="FFD860"/>
                </a:solidFill>
                <a:sym typeface="Arial" panose="020B0604020202020204" pitchFamily="34" charset="0"/>
              </a:rPr>
              <a:t>Our Service</a:t>
            </a:r>
            <a:endParaRPr lang="zh-CN" altLang="en-US" sz="120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grpSp>
        <p:nvGrpSpPr>
          <p:cNvPr id="2" name="组合 42"/>
          <p:cNvGrpSpPr>
            <a:grpSpLocks/>
          </p:cNvGrpSpPr>
          <p:nvPr/>
        </p:nvGrpSpPr>
        <p:grpSpPr bwMode="auto">
          <a:xfrm>
            <a:off x="3199210" y="464344"/>
            <a:ext cx="197644" cy="295275"/>
            <a:chOff x="0" y="0"/>
            <a:chExt cx="213756" cy="427512"/>
          </a:xfrm>
        </p:grpSpPr>
        <p:sp>
          <p:nvSpPr>
            <p:cNvPr id="47126" name="直接连接符 43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47127" name="直接连接符 44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  <p:sp>
        <p:nvSpPr>
          <p:cNvPr id="35851" name="Oval 3"/>
          <p:cNvSpPr>
            <a:spLocks noChangeArrowheads="1"/>
          </p:cNvSpPr>
          <p:nvPr/>
        </p:nvSpPr>
        <p:spPr bwMode="auto">
          <a:xfrm>
            <a:off x="1583532" y="1416844"/>
            <a:ext cx="2140744" cy="2140744"/>
          </a:xfrm>
          <a:prstGeom prst="ellipse">
            <a:avLst/>
          </a:prstGeom>
          <a:solidFill>
            <a:srgbClr val="FFD860">
              <a:alpha val="39999"/>
            </a:srgbClr>
          </a:solidFill>
          <a:ln w="381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013">
              <a:solidFill>
                <a:srgbClr val="FFFFFF"/>
              </a:solidFill>
            </a:endParaRPr>
          </a:p>
        </p:txBody>
      </p:sp>
      <p:sp>
        <p:nvSpPr>
          <p:cNvPr id="35852" name="Oval 4"/>
          <p:cNvSpPr>
            <a:spLocks noChangeArrowheads="1"/>
          </p:cNvSpPr>
          <p:nvPr/>
        </p:nvSpPr>
        <p:spPr bwMode="auto">
          <a:xfrm>
            <a:off x="3501629" y="1416844"/>
            <a:ext cx="2140744" cy="2140744"/>
          </a:xfrm>
          <a:prstGeom prst="ellipse">
            <a:avLst/>
          </a:prstGeom>
          <a:solidFill>
            <a:srgbClr val="FFD860">
              <a:alpha val="39999"/>
            </a:srgbClr>
          </a:solidFill>
          <a:ln w="381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013">
              <a:solidFill>
                <a:srgbClr val="FFFFFF"/>
              </a:solidFill>
            </a:endParaRPr>
          </a:p>
        </p:txBody>
      </p:sp>
      <p:sp>
        <p:nvSpPr>
          <p:cNvPr id="35853" name="Oval 6"/>
          <p:cNvSpPr>
            <a:spLocks noChangeArrowheads="1"/>
          </p:cNvSpPr>
          <p:nvPr/>
        </p:nvSpPr>
        <p:spPr bwMode="auto">
          <a:xfrm>
            <a:off x="5420916" y="1416844"/>
            <a:ext cx="2140744" cy="2140744"/>
          </a:xfrm>
          <a:prstGeom prst="ellipse">
            <a:avLst/>
          </a:prstGeom>
          <a:solidFill>
            <a:srgbClr val="FFD860">
              <a:alpha val="39999"/>
            </a:srgbClr>
          </a:solidFill>
          <a:ln w="38100">
            <a:solidFill>
              <a:srgbClr val="FFD860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013">
              <a:solidFill>
                <a:srgbClr val="FFFFFF"/>
              </a:solidFill>
            </a:endParaRPr>
          </a:p>
        </p:txBody>
      </p: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4144566" y="2058591"/>
            <a:ext cx="854869" cy="856059"/>
            <a:chOff x="0" y="0"/>
            <a:chExt cx="490538" cy="490538"/>
          </a:xfrm>
          <a:solidFill>
            <a:srgbClr val="FFD860"/>
          </a:solidFill>
        </p:grpSpPr>
        <p:sp>
          <p:nvSpPr>
            <p:cNvPr id="35855" name="Freeform 5"/>
            <p:cNvSpPr>
              <a:spLocks noEditPoints="1" noChangeArrowheads="1"/>
            </p:cNvSpPr>
            <p:nvPr/>
          </p:nvSpPr>
          <p:spPr bwMode="auto">
            <a:xfrm>
              <a:off x="0" y="0"/>
              <a:ext cx="490538" cy="490538"/>
            </a:xfrm>
            <a:custGeom>
              <a:avLst/>
              <a:gdLst>
                <a:gd name="T0" fmla="*/ 116 w 128"/>
                <a:gd name="T1" fmla="*/ 0 h 128"/>
                <a:gd name="T2" fmla="*/ 28 w 128"/>
                <a:gd name="T3" fmla="*/ 0 h 128"/>
                <a:gd name="T4" fmla="*/ 16 w 128"/>
                <a:gd name="T5" fmla="*/ 12 h 128"/>
                <a:gd name="T6" fmla="*/ 16 w 128"/>
                <a:gd name="T7" fmla="*/ 20 h 128"/>
                <a:gd name="T8" fmla="*/ 12 w 128"/>
                <a:gd name="T9" fmla="*/ 20 h 128"/>
                <a:gd name="T10" fmla="*/ 0 w 128"/>
                <a:gd name="T11" fmla="*/ 32 h 128"/>
                <a:gd name="T12" fmla="*/ 0 w 128"/>
                <a:gd name="T13" fmla="*/ 112 h 128"/>
                <a:gd name="T14" fmla="*/ 16 w 128"/>
                <a:gd name="T15" fmla="*/ 128 h 128"/>
                <a:gd name="T16" fmla="*/ 112 w 128"/>
                <a:gd name="T17" fmla="*/ 128 h 128"/>
                <a:gd name="T18" fmla="*/ 128 w 128"/>
                <a:gd name="T19" fmla="*/ 112 h 128"/>
                <a:gd name="T20" fmla="*/ 128 w 128"/>
                <a:gd name="T21" fmla="*/ 12 h 128"/>
                <a:gd name="T22" fmla="*/ 116 w 128"/>
                <a:gd name="T23" fmla="*/ 0 h 128"/>
                <a:gd name="T24" fmla="*/ 120 w 128"/>
                <a:gd name="T25" fmla="*/ 112 h 128"/>
                <a:gd name="T26" fmla="*/ 112 w 128"/>
                <a:gd name="T27" fmla="*/ 120 h 128"/>
                <a:gd name="T28" fmla="*/ 16 w 128"/>
                <a:gd name="T29" fmla="*/ 120 h 128"/>
                <a:gd name="T30" fmla="*/ 8 w 128"/>
                <a:gd name="T31" fmla="*/ 112 h 128"/>
                <a:gd name="T32" fmla="*/ 8 w 128"/>
                <a:gd name="T33" fmla="*/ 32 h 128"/>
                <a:gd name="T34" fmla="*/ 12 w 128"/>
                <a:gd name="T35" fmla="*/ 28 h 128"/>
                <a:gd name="T36" fmla="*/ 16 w 128"/>
                <a:gd name="T37" fmla="*/ 28 h 128"/>
                <a:gd name="T38" fmla="*/ 16 w 128"/>
                <a:gd name="T39" fmla="*/ 108 h 128"/>
                <a:gd name="T40" fmla="*/ 20 w 128"/>
                <a:gd name="T41" fmla="*/ 112 h 128"/>
                <a:gd name="T42" fmla="*/ 24 w 128"/>
                <a:gd name="T43" fmla="*/ 108 h 128"/>
                <a:gd name="T44" fmla="*/ 24 w 128"/>
                <a:gd name="T45" fmla="*/ 12 h 128"/>
                <a:gd name="T46" fmla="*/ 28 w 128"/>
                <a:gd name="T47" fmla="*/ 8 h 128"/>
                <a:gd name="T48" fmla="*/ 116 w 128"/>
                <a:gd name="T49" fmla="*/ 8 h 128"/>
                <a:gd name="T50" fmla="*/ 120 w 128"/>
                <a:gd name="T51" fmla="*/ 12 h 128"/>
                <a:gd name="T52" fmla="*/ 120 w 128"/>
                <a:gd name="T53" fmla="*/ 112 h 12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28"/>
                <a:gd name="T82" fmla="*/ 0 h 128"/>
                <a:gd name="T83" fmla="*/ 128 w 128"/>
                <a:gd name="T84" fmla="*/ 128 h 12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28" h="128">
                  <a:moveTo>
                    <a:pt x="116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1" y="0"/>
                    <a:pt x="16" y="5"/>
                    <a:pt x="16" y="12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5" y="20"/>
                    <a:pt x="0" y="25"/>
                    <a:pt x="0" y="3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12" y="128"/>
                    <a:pt x="112" y="128"/>
                    <a:pt x="112" y="128"/>
                  </a:cubicBezTo>
                  <a:cubicBezTo>
                    <a:pt x="121" y="128"/>
                    <a:pt x="128" y="121"/>
                    <a:pt x="128" y="1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5"/>
                    <a:pt x="123" y="0"/>
                    <a:pt x="116" y="0"/>
                  </a:cubicBezTo>
                  <a:close/>
                  <a:moveTo>
                    <a:pt x="120" y="112"/>
                  </a:moveTo>
                  <a:cubicBezTo>
                    <a:pt x="120" y="116"/>
                    <a:pt x="116" y="120"/>
                    <a:pt x="112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0"/>
                    <a:pt x="10" y="28"/>
                    <a:pt x="12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6" y="110"/>
                    <a:pt x="18" y="112"/>
                    <a:pt x="20" y="112"/>
                  </a:cubicBezTo>
                  <a:cubicBezTo>
                    <a:pt x="22" y="112"/>
                    <a:pt x="24" y="110"/>
                    <a:pt x="24" y="108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0"/>
                    <a:pt x="26" y="8"/>
                    <a:pt x="28" y="8"/>
                  </a:cubicBezTo>
                  <a:cubicBezTo>
                    <a:pt x="116" y="8"/>
                    <a:pt x="116" y="8"/>
                    <a:pt x="116" y="8"/>
                  </a:cubicBezTo>
                  <a:cubicBezTo>
                    <a:pt x="118" y="8"/>
                    <a:pt x="120" y="10"/>
                    <a:pt x="120" y="12"/>
                  </a:cubicBezTo>
                  <a:lnTo>
                    <a:pt x="120" y="112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56" name="Freeform 6"/>
            <p:cNvSpPr>
              <a:spLocks noChangeArrowheads="1"/>
            </p:cNvSpPr>
            <p:nvPr/>
          </p:nvSpPr>
          <p:spPr bwMode="auto">
            <a:xfrm>
              <a:off x="290513" y="184150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57" name="Freeform 7"/>
            <p:cNvSpPr>
              <a:spLocks noChangeArrowheads="1"/>
            </p:cNvSpPr>
            <p:nvPr/>
          </p:nvSpPr>
          <p:spPr bwMode="auto">
            <a:xfrm>
              <a:off x="290513" y="138112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58" name="Freeform 8"/>
            <p:cNvSpPr>
              <a:spLocks noChangeArrowheads="1"/>
            </p:cNvSpPr>
            <p:nvPr/>
          </p:nvSpPr>
          <p:spPr bwMode="auto">
            <a:xfrm>
              <a:off x="290513" y="92075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59" name="Freeform 9"/>
            <p:cNvSpPr>
              <a:spLocks noChangeArrowheads="1"/>
            </p:cNvSpPr>
            <p:nvPr/>
          </p:nvSpPr>
          <p:spPr bwMode="auto">
            <a:xfrm>
              <a:off x="122238" y="414337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60" name="Freeform 10"/>
            <p:cNvSpPr>
              <a:spLocks noChangeArrowheads="1"/>
            </p:cNvSpPr>
            <p:nvPr/>
          </p:nvSpPr>
          <p:spPr bwMode="auto">
            <a:xfrm>
              <a:off x="122238" y="368300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61" name="Freeform 11"/>
            <p:cNvSpPr>
              <a:spLocks noChangeArrowheads="1"/>
            </p:cNvSpPr>
            <p:nvPr/>
          </p:nvSpPr>
          <p:spPr bwMode="auto">
            <a:xfrm>
              <a:off x="122238" y="322262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62" name="Freeform 12"/>
            <p:cNvSpPr>
              <a:spLocks noChangeArrowheads="1"/>
            </p:cNvSpPr>
            <p:nvPr/>
          </p:nvSpPr>
          <p:spPr bwMode="auto">
            <a:xfrm>
              <a:off x="290513" y="414337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63" name="Freeform 13"/>
            <p:cNvSpPr>
              <a:spLocks noChangeArrowheads="1"/>
            </p:cNvSpPr>
            <p:nvPr/>
          </p:nvSpPr>
          <p:spPr bwMode="auto">
            <a:xfrm>
              <a:off x="290513" y="368300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64" name="Freeform 14"/>
            <p:cNvSpPr>
              <a:spLocks noChangeArrowheads="1"/>
            </p:cNvSpPr>
            <p:nvPr/>
          </p:nvSpPr>
          <p:spPr bwMode="auto">
            <a:xfrm>
              <a:off x="290513" y="322262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65" name="Freeform 15"/>
            <p:cNvSpPr>
              <a:spLocks noChangeArrowheads="1"/>
            </p:cNvSpPr>
            <p:nvPr/>
          </p:nvSpPr>
          <p:spPr bwMode="auto">
            <a:xfrm>
              <a:off x="122238" y="230187"/>
              <a:ext cx="306388" cy="14288"/>
            </a:xfrm>
            <a:custGeom>
              <a:avLst/>
              <a:gdLst>
                <a:gd name="T0" fmla="*/ 78 w 80"/>
                <a:gd name="T1" fmla="*/ 0 h 4"/>
                <a:gd name="T2" fmla="*/ 2 w 80"/>
                <a:gd name="T3" fmla="*/ 0 h 4"/>
                <a:gd name="T4" fmla="*/ 0 w 80"/>
                <a:gd name="T5" fmla="*/ 2 h 4"/>
                <a:gd name="T6" fmla="*/ 2 w 80"/>
                <a:gd name="T7" fmla="*/ 4 h 4"/>
                <a:gd name="T8" fmla="*/ 78 w 80"/>
                <a:gd name="T9" fmla="*/ 4 h 4"/>
                <a:gd name="T10" fmla="*/ 80 w 80"/>
                <a:gd name="T11" fmla="*/ 2 h 4"/>
                <a:gd name="T12" fmla="*/ 78 w 80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0"/>
                <a:gd name="T22" fmla="*/ 0 h 4"/>
                <a:gd name="T23" fmla="*/ 80 w 80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0" h="4">
                  <a:moveTo>
                    <a:pt x="7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80" y="3"/>
                    <a:pt x="80" y="2"/>
                  </a:cubicBezTo>
                  <a:cubicBezTo>
                    <a:pt x="80" y="1"/>
                    <a:pt x="79" y="0"/>
                    <a:pt x="78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66" name="Freeform 16"/>
            <p:cNvSpPr>
              <a:spLocks noChangeArrowheads="1"/>
            </p:cNvSpPr>
            <p:nvPr/>
          </p:nvSpPr>
          <p:spPr bwMode="auto">
            <a:xfrm>
              <a:off x="122238" y="276225"/>
              <a:ext cx="306388" cy="14288"/>
            </a:xfrm>
            <a:custGeom>
              <a:avLst/>
              <a:gdLst>
                <a:gd name="T0" fmla="*/ 78 w 80"/>
                <a:gd name="T1" fmla="*/ 0 h 4"/>
                <a:gd name="T2" fmla="*/ 2 w 80"/>
                <a:gd name="T3" fmla="*/ 0 h 4"/>
                <a:gd name="T4" fmla="*/ 0 w 80"/>
                <a:gd name="T5" fmla="*/ 2 h 4"/>
                <a:gd name="T6" fmla="*/ 2 w 80"/>
                <a:gd name="T7" fmla="*/ 4 h 4"/>
                <a:gd name="T8" fmla="*/ 78 w 80"/>
                <a:gd name="T9" fmla="*/ 4 h 4"/>
                <a:gd name="T10" fmla="*/ 80 w 80"/>
                <a:gd name="T11" fmla="*/ 2 h 4"/>
                <a:gd name="T12" fmla="*/ 78 w 80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0"/>
                <a:gd name="T22" fmla="*/ 0 h 4"/>
                <a:gd name="T23" fmla="*/ 80 w 80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0" h="4">
                  <a:moveTo>
                    <a:pt x="7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80" y="3"/>
                    <a:pt x="80" y="2"/>
                  </a:cubicBezTo>
                  <a:cubicBezTo>
                    <a:pt x="80" y="1"/>
                    <a:pt x="79" y="0"/>
                    <a:pt x="78" y="0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67" name="Freeform 17"/>
            <p:cNvSpPr>
              <a:spLocks noEditPoints="1" noChangeArrowheads="1"/>
            </p:cNvSpPr>
            <p:nvPr/>
          </p:nvSpPr>
          <p:spPr bwMode="auto">
            <a:xfrm>
              <a:off x="122238" y="60325"/>
              <a:ext cx="138113" cy="138113"/>
            </a:xfrm>
            <a:custGeom>
              <a:avLst/>
              <a:gdLst>
                <a:gd name="T0" fmla="*/ 4 w 36"/>
                <a:gd name="T1" fmla="*/ 36 h 36"/>
                <a:gd name="T2" fmla="*/ 32 w 36"/>
                <a:gd name="T3" fmla="*/ 36 h 36"/>
                <a:gd name="T4" fmla="*/ 36 w 36"/>
                <a:gd name="T5" fmla="*/ 32 h 36"/>
                <a:gd name="T6" fmla="*/ 36 w 36"/>
                <a:gd name="T7" fmla="*/ 4 h 36"/>
                <a:gd name="T8" fmla="*/ 32 w 36"/>
                <a:gd name="T9" fmla="*/ 0 h 36"/>
                <a:gd name="T10" fmla="*/ 4 w 36"/>
                <a:gd name="T11" fmla="*/ 0 h 36"/>
                <a:gd name="T12" fmla="*/ 0 w 36"/>
                <a:gd name="T13" fmla="*/ 4 h 36"/>
                <a:gd name="T14" fmla="*/ 0 w 36"/>
                <a:gd name="T15" fmla="*/ 32 h 36"/>
                <a:gd name="T16" fmla="*/ 4 w 36"/>
                <a:gd name="T17" fmla="*/ 36 h 36"/>
                <a:gd name="T18" fmla="*/ 8 w 36"/>
                <a:gd name="T19" fmla="*/ 8 h 36"/>
                <a:gd name="T20" fmla="*/ 28 w 36"/>
                <a:gd name="T21" fmla="*/ 8 h 36"/>
                <a:gd name="T22" fmla="*/ 28 w 36"/>
                <a:gd name="T23" fmla="*/ 28 h 36"/>
                <a:gd name="T24" fmla="*/ 8 w 36"/>
                <a:gd name="T25" fmla="*/ 28 h 36"/>
                <a:gd name="T26" fmla="*/ 8 w 36"/>
                <a:gd name="T27" fmla="*/ 8 h 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6"/>
                <a:gd name="T43" fmla="*/ 0 h 36"/>
                <a:gd name="T44" fmla="*/ 36 w 36"/>
                <a:gd name="T45" fmla="*/ 36 h 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6" h="36">
                  <a:moveTo>
                    <a:pt x="4" y="36"/>
                  </a:moveTo>
                  <a:cubicBezTo>
                    <a:pt x="32" y="36"/>
                    <a:pt x="32" y="36"/>
                    <a:pt x="32" y="36"/>
                  </a:cubicBezTo>
                  <a:cubicBezTo>
                    <a:pt x="34" y="36"/>
                    <a:pt x="36" y="34"/>
                    <a:pt x="36" y="32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2"/>
                    <a:pt x="34" y="0"/>
                    <a:pt x="3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4"/>
                    <a:pt x="2" y="36"/>
                    <a:pt x="4" y="36"/>
                  </a:cubicBezTo>
                  <a:close/>
                  <a:moveTo>
                    <a:pt x="8" y="8"/>
                  </a:moveTo>
                  <a:cubicBezTo>
                    <a:pt x="28" y="8"/>
                    <a:pt x="28" y="8"/>
                    <a:pt x="28" y="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8" y="8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</p:grpSp>
      <p:sp>
        <p:nvSpPr>
          <p:cNvPr id="35868" name="Freeform 26"/>
          <p:cNvSpPr>
            <a:spLocks noEditPoints="1" noChangeArrowheads="1"/>
          </p:cNvSpPr>
          <p:nvPr/>
        </p:nvSpPr>
        <p:spPr bwMode="auto">
          <a:xfrm>
            <a:off x="6062663" y="1991916"/>
            <a:ext cx="973931" cy="937022"/>
          </a:xfrm>
          <a:custGeom>
            <a:avLst/>
            <a:gdLst>
              <a:gd name="T0" fmla="*/ 924743 w 132"/>
              <a:gd name="T1" fmla="*/ 0 h 128"/>
              <a:gd name="T2" fmla="*/ 550911 w 132"/>
              <a:gd name="T3" fmla="*/ 263537 h 128"/>
              <a:gd name="T4" fmla="*/ 541073 w 132"/>
              <a:gd name="T5" fmla="*/ 263537 h 128"/>
              <a:gd name="T6" fmla="*/ 137728 w 132"/>
              <a:gd name="T7" fmla="*/ 673484 h 128"/>
              <a:gd name="T8" fmla="*/ 9838 w 132"/>
              <a:gd name="T9" fmla="*/ 1073670 h 128"/>
              <a:gd name="T10" fmla="*/ 137728 w 132"/>
              <a:gd name="T11" fmla="*/ 1249362 h 128"/>
              <a:gd name="T12" fmla="*/ 521397 w 132"/>
              <a:gd name="T13" fmla="*/ 1151755 h 128"/>
              <a:gd name="T14" fmla="*/ 1180522 w 132"/>
              <a:gd name="T15" fmla="*/ 517314 h 128"/>
              <a:gd name="T16" fmla="*/ 629612 w 132"/>
              <a:gd name="T17" fmla="*/ 927261 h 128"/>
              <a:gd name="T18" fmla="*/ 973931 w 132"/>
              <a:gd name="T19" fmla="*/ 458750 h 128"/>
              <a:gd name="T20" fmla="*/ 934580 w 132"/>
              <a:gd name="T21" fmla="*/ 653963 h 128"/>
              <a:gd name="T22" fmla="*/ 629612 w 132"/>
              <a:gd name="T23" fmla="*/ 956543 h 128"/>
              <a:gd name="T24" fmla="*/ 580424 w 132"/>
              <a:gd name="T25" fmla="*/ 790612 h 128"/>
              <a:gd name="T26" fmla="*/ 452534 w 132"/>
              <a:gd name="T27" fmla="*/ 663724 h 128"/>
              <a:gd name="T28" fmla="*/ 905067 w 132"/>
              <a:gd name="T29" fmla="*/ 351383 h 128"/>
              <a:gd name="T30" fmla="*/ 580424 w 132"/>
              <a:gd name="T31" fmla="*/ 790612 h 128"/>
              <a:gd name="T32" fmla="*/ 295131 w 132"/>
              <a:gd name="T33" fmla="*/ 624681 h 128"/>
              <a:gd name="T34" fmla="*/ 787015 w 132"/>
              <a:gd name="T35" fmla="*/ 283059 h 128"/>
              <a:gd name="T36" fmla="*/ 167241 w 132"/>
              <a:gd name="T37" fmla="*/ 1161516 h 128"/>
              <a:gd name="T38" fmla="*/ 78702 w 132"/>
              <a:gd name="T39" fmla="*/ 1112713 h 128"/>
              <a:gd name="T40" fmla="*/ 127890 w 132"/>
              <a:gd name="T41" fmla="*/ 937021 h 128"/>
              <a:gd name="T42" fmla="*/ 314806 w 132"/>
              <a:gd name="T43" fmla="*/ 1132234 h 128"/>
              <a:gd name="T44" fmla="*/ 344319 w 132"/>
              <a:gd name="T45" fmla="*/ 1122473 h 128"/>
              <a:gd name="T46" fmla="*/ 137728 w 132"/>
              <a:gd name="T47" fmla="*/ 897979 h 128"/>
              <a:gd name="T48" fmla="*/ 186916 w 132"/>
              <a:gd name="T49" fmla="*/ 732048 h 128"/>
              <a:gd name="T50" fmla="*/ 511560 w 132"/>
              <a:gd name="T51" fmla="*/ 1073670 h 128"/>
              <a:gd name="T52" fmla="*/ 344319 w 132"/>
              <a:gd name="T53" fmla="*/ 1122473 h 128"/>
              <a:gd name="T54" fmla="*/ 1062470 w 132"/>
              <a:gd name="T55" fmla="*/ 527074 h 128"/>
              <a:gd name="T56" fmla="*/ 964093 w 132"/>
              <a:gd name="T57" fmla="*/ 292819 h 128"/>
              <a:gd name="T58" fmla="*/ 796853 w 132"/>
              <a:gd name="T59" fmla="*/ 126888 h 128"/>
              <a:gd name="T60" fmla="*/ 1101821 w 132"/>
              <a:gd name="T61" fmla="*/ 156170 h 128"/>
              <a:gd name="T62" fmla="*/ 1131334 w 132"/>
              <a:gd name="T63" fmla="*/ 458750 h 12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32"/>
              <a:gd name="T97" fmla="*/ 0 h 128"/>
              <a:gd name="T98" fmla="*/ 132 w 132"/>
              <a:gd name="T99" fmla="*/ 128 h 128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013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grpSp>
        <p:nvGrpSpPr>
          <p:cNvPr id="4" name="Group 82"/>
          <p:cNvGrpSpPr>
            <a:grpSpLocks/>
          </p:cNvGrpSpPr>
          <p:nvPr/>
        </p:nvGrpSpPr>
        <p:grpSpPr bwMode="auto">
          <a:xfrm>
            <a:off x="2271713" y="2051448"/>
            <a:ext cx="763191" cy="869156"/>
            <a:chOff x="0" y="0"/>
            <a:chExt cx="1017588" cy="1158875"/>
          </a:xfrm>
          <a:solidFill>
            <a:srgbClr val="FFD860"/>
          </a:solidFill>
        </p:grpSpPr>
        <p:sp>
          <p:nvSpPr>
            <p:cNvPr id="35870" name="Freeform 35"/>
            <p:cNvSpPr>
              <a:spLocks noEditPoints="1" noChangeArrowheads="1"/>
            </p:cNvSpPr>
            <p:nvPr/>
          </p:nvSpPr>
          <p:spPr bwMode="auto">
            <a:xfrm>
              <a:off x="0" y="0"/>
              <a:ext cx="1017588" cy="1158875"/>
            </a:xfrm>
            <a:custGeom>
              <a:avLst/>
              <a:gdLst>
                <a:gd name="T0" fmla="*/ 56 w 112"/>
                <a:gd name="T1" fmla="*/ 0 h 128"/>
                <a:gd name="T2" fmla="*/ 0 w 112"/>
                <a:gd name="T3" fmla="*/ 26 h 128"/>
                <a:gd name="T4" fmla="*/ 0 w 112"/>
                <a:gd name="T5" fmla="*/ 102 h 128"/>
                <a:gd name="T6" fmla="*/ 56 w 112"/>
                <a:gd name="T7" fmla="*/ 128 h 128"/>
                <a:gd name="T8" fmla="*/ 112 w 112"/>
                <a:gd name="T9" fmla="*/ 102 h 128"/>
                <a:gd name="T10" fmla="*/ 112 w 112"/>
                <a:gd name="T11" fmla="*/ 26 h 128"/>
                <a:gd name="T12" fmla="*/ 56 w 112"/>
                <a:gd name="T13" fmla="*/ 0 h 128"/>
                <a:gd name="T14" fmla="*/ 104 w 112"/>
                <a:gd name="T15" fmla="*/ 102 h 128"/>
                <a:gd name="T16" fmla="*/ 56 w 112"/>
                <a:gd name="T17" fmla="*/ 120 h 128"/>
                <a:gd name="T18" fmla="*/ 8 w 112"/>
                <a:gd name="T19" fmla="*/ 102 h 128"/>
                <a:gd name="T20" fmla="*/ 8 w 112"/>
                <a:gd name="T21" fmla="*/ 87 h 128"/>
                <a:gd name="T22" fmla="*/ 56 w 112"/>
                <a:gd name="T23" fmla="*/ 100 h 128"/>
                <a:gd name="T24" fmla="*/ 104 w 112"/>
                <a:gd name="T25" fmla="*/ 87 h 128"/>
                <a:gd name="T26" fmla="*/ 104 w 112"/>
                <a:gd name="T27" fmla="*/ 102 h 128"/>
                <a:gd name="T28" fmla="*/ 104 w 112"/>
                <a:gd name="T29" fmla="*/ 78 h 128"/>
                <a:gd name="T30" fmla="*/ 104 w 112"/>
                <a:gd name="T31" fmla="*/ 78 h 128"/>
                <a:gd name="T32" fmla="*/ 104 w 112"/>
                <a:gd name="T33" fmla="*/ 78 h 128"/>
                <a:gd name="T34" fmla="*/ 56 w 112"/>
                <a:gd name="T35" fmla="*/ 96 h 128"/>
                <a:gd name="T36" fmla="*/ 8 w 112"/>
                <a:gd name="T37" fmla="*/ 78 h 128"/>
                <a:gd name="T38" fmla="*/ 8 w 112"/>
                <a:gd name="T39" fmla="*/ 78 h 128"/>
                <a:gd name="T40" fmla="*/ 8 w 112"/>
                <a:gd name="T41" fmla="*/ 78 h 128"/>
                <a:gd name="T42" fmla="*/ 8 w 112"/>
                <a:gd name="T43" fmla="*/ 63 h 128"/>
                <a:gd name="T44" fmla="*/ 56 w 112"/>
                <a:gd name="T45" fmla="*/ 76 h 128"/>
                <a:gd name="T46" fmla="*/ 104 w 112"/>
                <a:gd name="T47" fmla="*/ 63 h 128"/>
                <a:gd name="T48" fmla="*/ 104 w 112"/>
                <a:gd name="T49" fmla="*/ 78 h 128"/>
                <a:gd name="T50" fmla="*/ 104 w 112"/>
                <a:gd name="T51" fmla="*/ 54 h 128"/>
                <a:gd name="T52" fmla="*/ 104 w 112"/>
                <a:gd name="T53" fmla="*/ 54 h 128"/>
                <a:gd name="T54" fmla="*/ 104 w 112"/>
                <a:gd name="T55" fmla="*/ 54 h 128"/>
                <a:gd name="T56" fmla="*/ 56 w 112"/>
                <a:gd name="T57" fmla="*/ 72 h 128"/>
                <a:gd name="T58" fmla="*/ 8 w 112"/>
                <a:gd name="T59" fmla="*/ 54 h 128"/>
                <a:gd name="T60" fmla="*/ 8 w 112"/>
                <a:gd name="T61" fmla="*/ 54 h 128"/>
                <a:gd name="T62" fmla="*/ 8 w 112"/>
                <a:gd name="T63" fmla="*/ 54 h 128"/>
                <a:gd name="T64" fmla="*/ 8 w 112"/>
                <a:gd name="T65" fmla="*/ 40 h 128"/>
                <a:gd name="T66" fmla="*/ 56 w 112"/>
                <a:gd name="T67" fmla="*/ 52 h 128"/>
                <a:gd name="T68" fmla="*/ 104 w 112"/>
                <a:gd name="T69" fmla="*/ 40 h 128"/>
                <a:gd name="T70" fmla="*/ 104 w 112"/>
                <a:gd name="T71" fmla="*/ 54 h 128"/>
                <a:gd name="T72" fmla="*/ 56 w 112"/>
                <a:gd name="T73" fmla="*/ 44 h 128"/>
                <a:gd name="T74" fmla="*/ 8 w 112"/>
                <a:gd name="T75" fmla="*/ 26 h 128"/>
                <a:gd name="T76" fmla="*/ 56 w 112"/>
                <a:gd name="T77" fmla="*/ 8 h 128"/>
                <a:gd name="T78" fmla="*/ 104 w 112"/>
                <a:gd name="T79" fmla="*/ 26 h 128"/>
                <a:gd name="T80" fmla="*/ 56 w 112"/>
                <a:gd name="T81" fmla="*/ 44 h 12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2"/>
                <a:gd name="T124" fmla="*/ 0 h 128"/>
                <a:gd name="T125" fmla="*/ 112 w 112"/>
                <a:gd name="T126" fmla="*/ 128 h 12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2" h="128">
                  <a:moveTo>
                    <a:pt x="56" y="0"/>
                  </a:moveTo>
                  <a:cubicBezTo>
                    <a:pt x="29" y="0"/>
                    <a:pt x="0" y="8"/>
                    <a:pt x="0" y="26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20"/>
                    <a:pt x="29" y="128"/>
                    <a:pt x="56" y="128"/>
                  </a:cubicBezTo>
                  <a:cubicBezTo>
                    <a:pt x="83" y="128"/>
                    <a:pt x="112" y="120"/>
                    <a:pt x="112" y="102"/>
                  </a:cubicBezTo>
                  <a:cubicBezTo>
                    <a:pt x="112" y="26"/>
                    <a:pt x="112" y="26"/>
                    <a:pt x="112" y="26"/>
                  </a:cubicBezTo>
                  <a:cubicBezTo>
                    <a:pt x="112" y="8"/>
                    <a:pt x="83" y="0"/>
                    <a:pt x="56" y="0"/>
                  </a:cubicBezTo>
                  <a:close/>
                  <a:moveTo>
                    <a:pt x="104" y="102"/>
                  </a:moveTo>
                  <a:cubicBezTo>
                    <a:pt x="104" y="112"/>
                    <a:pt x="83" y="120"/>
                    <a:pt x="56" y="120"/>
                  </a:cubicBezTo>
                  <a:cubicBezTo>
                    <a:pt x="29" y="120"/>
                    <a:pt x="8" y="112"/>
                    <a:pt x="8" y="102"/>
                  </a:cubicBezTo>
                  <a:cubicBezTo>
                    <a:pt x="8" y="87"/>
                    <a:pt x="8" y="87"/>
                    <a:pt x="8" y="87"/>
                  </a:cubicBezTo>
                  <a:cubicBezTo>
                    <a:pt x="16" y="96"/>
                    <a:pt x="36" y="100"/>
                    <a:pt x="56" y="100"/>
                  </a:cubicBezTo>
                  <a:cubicBezTo>
                    <a:pt x="76" y="100"/>
                    <a:pt x="96" y="96"/>
                    <a:pt x="104" y="87"/>
                  </a:cubicBezTo>
                  <a:lnTo>
                    <a:pt x="104" y="102"/>
                  </a:lnTo>
                  <a:close/>
                  <a:moveTo>
                    <a:pt x="104" y="78"/>
                  </a:moveTo>
                  <a:cubicBezTo>
                    <a:pt x="104" y="78"/>
                    <a:pt x="104" y="78"/>
                    <a:pt x="104" y="78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104" y="88"/>
                    <a:pt x="83" y="96"/>
                    <a:pt x="56" y="96"/>
                  </a:cubicBezTo>
                  <a:cubicBezTo>
                    <a:pt x="29" y="96"/>
                    <a:pt x="8" y="88"/>
                    <a:pt x="8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16" y="72"/>
                    <a:pt x="36" y="76"/>
                    <a:pt x="56" y="76"/>
                  </a:cubicBezTo>
                  <a:cubicBezTo>
                    <a:pt x="76" y="76"/>
                    <a:pt x="96" y="72"/>
                    <a:pt x="104" y="63"/>
                  </a:cubicBezTo>
                  <a:lnTo>
                    <a:pt x="104" y="78"/>
                  </a:lnTo>
                  <a:close/>
                  <a:moveTo>
                    <a:pt x="104" y="54"/>
                  </a:moveTo>
                  <a:cubicBezTo>
                    <a:pt x="104" y="54"/>
                    <a:pt x="104" y="54"/>
                    <a:pt x="104" y="54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4" y="64"/>
                    <a:pt x="83" y="72"/>
                    <a:pt x="56" y="72"/>
                  </a:cubicBezTo>
                  <a:cubicBezTo>
                    <a:pt x="29" y="72"/>
                    <a:pt x="8" y="6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18" y="48"/>
                    <a:pt x="38" y="52"/>
                    <a:pt x="56" y="52"/>
                  </a:cubicBezTo>
                  <a:cubicBezTo>
                    <a:pt x="74" y="52"/>
                    <a:pt x="94" y="48"/>
                    <a:pt x="104" y="40"/>
                  </a:cubicBezTo>
                  <a:lnTo>
                    <a:pt x="104" y="54"/>
                  </a:lnTo>
                  <a:close/>
                  <a:moveTo>
                    <a:pt x="56" y="44"/>
                  </a:moveTo>
                  <a:cubicBezTo>
                    <a:pt x="29" y="44"/>
                    <a:pt x="8" y="36"/>
                    <a:pt x="8" y="26"/>
                  </a:cubicBezTo>
                  <a:cubicBezTo>
                    <a:pt x="8" y="16"/>
                    <a:pt x="29" y="8"/>
                    <a:pt x="56" y="8"/>
                  </a:cubicBezTo>
                  <a:cubicBezTo>
                    <a:pt x="83" y="8"/>
                    <a:pt x="104" y="16"/>
                    <a:pt x="104" y="26"/>
                  </a:cubicBezTo>
                  <a:cubicBezTo>
                    <a:pt x="104" y="36"/>
                    <a:pt x="83" y="44"/>
                    <a:pt x="56" y="4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71" name="Oval 36"/>
            <p:cNvSpPr>
              <a:spLocks noChangeArrowheads="1"/>
            </p:cNvSpPr>
            <p:nvPr/>
          </p:nvSpPr>
          <p:spPr bwMode="auto">
            <a:xfrm>
              <a:off x="800100" y="904875"/>
              <a:ext cx="71438" cy="73025"/>
            </a:xfrm>
            <a:prstGeom prst="ellipse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72" name="Oval 37"/>
            <p:cNvSpPr>
              <a:spLocks noChangeArrowheads="1"/>
            </p:cNvSpPr>
            <p:nvPr/>
          </p:nvSpPr>
          <p:spPr bwMode="auto">
            <a:xfrm>
              <a:off x="800100" y="687388"/>
              <a:ext cx="71438" cy="73025"/>
            </a:xfrm>
            <a:prstGeom prst="ellipse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35873" name="Oval 38"/>
            <p:cNvSpPr>
              <a:spLocks noChangeArrowheads="1"/>
            </p:cNvSpPr>
            <p:nvPr/>
          </p:nvSpPr>
          <p:spPr bwMode="auto">
            <a:xfrm>
              <a:off x="800100" y="471488"/>
              <a:ext cx="71438" cy="71438"/>
            </a:xfrm>
            <a:prstGeom prst="ellipse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</p:grpSp>
      <p:sp>
        <p:nvSpPr>
          <p:cNvPr id="35874" name="矩形 143"/>
          <p:cNvSpPr>
            <a:spLocks noChangeArrowheads="1"/>
          </p:cNvSpPr>
          <p:nvPr/>
        </p:nvSpPr>
        <p:spPr bwMode="auto">
          <a:xfrm>
            <a:off x="2160873" y="3664744"/>
            <a:ext cx="984871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altLang="zh-CN" sz="165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35875" name="矩形 47"/>
          <p:cNvSpPr>
            <a:spLocks noChangeArrowheads="1"/>
          </p:cNvSpPr>
          <p:nvPr/>
        </p:nvSpPr>
        <p:spPr bwMode="auto">
          <a:xfrm>
            <a:off x="1856185" y="3955257"/>
            <a:ext cx="1593056" cy="609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975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在此录入本图表的综合描述说明，在此录入本图表的综合描述说明。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35876" name="矩形 145"/>
          <p:cNvSpPr>
            <a:spLocks noChangeArrowheads="1"/>
          </p:cNvSpPr>
          <p:nvPr/>
        </p:nvSpPr>
        <p:spPr bwMode="auto">
          <a:xfrm>
            <a:off x="4079565" y="3664744"/>
            <a:ext cx="984871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altLang="zh-CN" sz="165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35877" name="矩形 47"/>
          <p:cNvSpPr>
            <a:spLocks noChangeArrowheads="1"/>
          </p:cNvSpPr>
          <p:nvPr/>
        </p:nvSpPr>
        <p:spPr bwMode="auto">
          <a:xfrm>
            <a:off x="3775473" y="3955257"/>
            <a:ext cx="1593056" cy="609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975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在此录入本图表的综合描述说明，在此录入本图表的综合描述说明。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35878" name="矩形 147"/>
          <p:cNvSpPr>
            <a:spLocks noChangeArrowheads="1"/>
          </p:cNvSpPr>
          <p:nvPr/>
        </p:nvSpPr>
        <p:spPr bwMode="auto">
          <a:xfrm>
            <a:off x="5998257" y="3664744"/>
            <a:ext cx="984871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altLang="zh-CN" sz="165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35879" name="矩形 47"/>
          <p:cNvSpPr>
            <a:spLocks noChangeArrowheads="1"/>
          </p:cNvSpPr>
          <p:nvPr/>
        </p:nvSpPr>
        <p:spPr bwMode="auto">
          <a:xfrm>
            <a:off x="5694760" y="3955257"/>
            <a:ext cx="1593056" cy="609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975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在此录入本图表的综合描述说明，在此录入本图表的综合描述说明。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855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4" dur="500"/>
                                        <p:tgtEl>
                                          <p:spTgt spid="35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250"/>
                                        <p:tgtEl>
                                          <p:spTgt spid="35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85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500"/>
                                        <p:tgtEl>
                                          <p:spTgt spid="35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3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2" dur="500"/>
                                        <p:tgtEl>
                                          <p:spTgt spid="35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85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35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250"/>
                                        <p:tgtEl>
                                          <p:spTgt spid="35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500"/>
                                        <p:tgtEl>
                                          <p:spTgt spid="35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0" dur="500"/>
                                        <p:tgtEl>
                                          <p:spTgt spid="35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500"/>
                                        <p:tgtEl>
                                          <p:spTgt spid="35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610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250"/>
                                        <p:tgtEl>
                                          <p:spTgt spid="35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6350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500"/>
                                        <p:tgtEl>
                                          <p:spTgt spid="35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5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4" grpId="0" bldLvl="0" animBg="1" autoUpdateAnimBg="0"/>
      <p:bldP spid="35845" grpId="0" bldLvl="0" animBg="1" autoUpdateAnimBg="0"/>
      <p:bldP spid="35846" grpId="0" bldLvl="0" autoUpdateAnimBg="0"/>
      <p:bldP spid="35847" grpId="0" bldLvl="0" autoUpdateAnimBg="0"/>
      <p:bldP spid="35851" grpId="0" bldLvl="0" animBg="1" autoUpdateAnimBg="0"/>
      <p:bldP spid="35852" grpId="0" bldLvl="0" animBg="1" autoUpdateAnimBg="0"/>
      <p:bldP spid="35853" grpId="0" bldLvl="0" animBg="1" autoUpdateAnimBg="0"/>
      <p:bldP spid="35868" grpId="0" bldLvl="0" animBg="1" autoUpdateAnimBg="0"/>
      <p:bldP spid="35874" grpId="0" bldLvl="0" autoUpdateAnimBg="0"/>
      <p:bldP spid="35875" grpId="0" bldLvl="0" autoUpdateAnimBg="0"/>
      <p:bldP spid="35876" grpId="0" bldLvl="0" autoUpdateAnimBg="0"/>
      <p:bldP spid="35877" grpId="0" bldLvl="0" autoUpdateAnimBg="0"/>
      <p:bldP spid="35878" grpId="0" bldLvl="0" autoUpdateAnimBg="0"/>
      <p:bldP spid="35879" grpId="0" bldLvl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7086600" y="4767263"/>
            <a:ext cx="2057400" cy="274637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57213" indent="-2143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04674899-7462-40C2-8CEA-6A823B1F0DB3}" type="slidenum">
              <a:rPr lang="zh-CN" altLang="en-US">
                <a:solidFill>
                  <a:srgbClr val="898989"/>
                </a:solidFill>
                <a:latin typeface="方正兰亭黑_GBK" pitchFamily="2" charset="-122"/>
                <a:ea typeface="方正兰亭黑_GBK" pitchFamily="2" charset="-122"/>
              </a:rPr>
              <a:pPr eaLnBrk="1" hangingPunct="1"/>
              <a:t>5</a:t>
            </a:fld>
            <a:endParaRPr lang="zh-CN" altLang="en-US" sz="1350"/>
          </a:p>
        </p:txBody>
      </p:sp>
      <p:sp>
        <p:nvSpPr>
          <p:cNvPr id="36867" name="任意多边形 4"/>
          <p:cNvSpPr>
            <a:spLocks noChangeArrowheads="1"/>
          </p:cNvSpPr>
          <p:nvPr/>
        </p:nvSpPr>
        <p:spPr bwMode="auto">
          <a:xfrm>
            <a:off x="8743950" y="4622006"/>
            <a:ext cx="476250" cy="300038"/>
          </a:xfrm>
          <a:custGeom>
            <a:avLst/>
            <a:gdLst>
              <a:gd name="T0" fmla="*/ 196547 w 808522"/>
              <a:gd name="T1" fmla="*/ 0 h 510140"/>
              <a:gd name="T2" fmla="*/ 200328 w 808522"/>
              <a:gd name="T3" fmla="*/ 0 h 510140"/>
              <a:gd name="T4" fmla="*/ 635000 w 808522"/>
              <a:gd name="T5" fmla="*/ 0 h 510140"/>
              <a:gd name="T6" fmla="*/ 635000 w 808522"/>
              <a:gd name="T7" fmla="*/ 400049 h 510140"/>
              <a:gd name="T8" fmla="*/ 200336 w 808522"/>
              <a:gd name="T9" fmla="*/ 400049 h 510140"/>
              <a:gd name="T10" fmla="*/ 200328 w 808522"/>
              <a:gd name="T11" fmla="*/ 400050 h 510140"/>
              <a:gd name="T12" fmla="*/ 200320 w 808522"/>
              <a:gd name="T13" fmla="*/ 400049 h 510140"/>
              <a:gd name="T14" fmla="*/ 196547 w 808522"/>
              <a:gd name="T15" fmla="*/ 400049 h 510140"/>
              <a:gd name="T16" fmla="*/ 196547 w 808522"/>
              <a:gd name="T17" fmla="*/ 399670 h 510140"/>
              <a:gd name="T18" fmla="*/ 159954 w 808522"/>
              <a:gd name="T19" fmla="*/ 395986 h 510140"/>
              <a:gd name="T20" fmla="*/ 0 w 808522"/>
              <a:gd name="T21" fmla="*/ 200025 h 510140"/>
              <a:gd name="T22" fmla="*/ 159954 w 808522"/>
              <a:gd name="T23" fmla="*/ 4064 h 510140"/>
              <a:gd name="T24" fmla="*/ 196547 w 808522"/>
              <a:gd name="T25" fmla="*/ 380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6868" name="TextBox 15"/>
          <p:cNvSpPr>
            <a:spLocks noChangeArrowheads="1"/>
          </p:cNvSpPr>
          <p:nvPr/>
        </p:nvSpPr>
        <p:spPr bwMode="auto">
          <a:xfrm>
            <a:off x="8803482" y="4656535"/>
            <a:ext cx="340519" cy="213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19" tIns="25709" rIns="51419" bIns="2570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105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05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cxnSp>
        <p:nvCxnSpPr>
          <p:cNvPr id="25604" name="肘形连接符 1"/>
          <p:cNvCxnSpPr>
            <a:cxnSpLocks noChangeShapeType="1"/>
          </p:cNvCxnSpPr>
          <p:nvPr/>
        </p:nvCxnSpPr>
        <p:spPr bwMode="auto">
          <a:xfrm flipH="1" flipV="1">
            <a:off x="4781550" y="1404938"/>
            <a:ext cx="2827735" cy="409575"/>
          </a:xfrm>
          <a:prstGeom prst="bentConnector3">
            <a:avLst>
              <a:gd name="adj1" fmla="val 218"/>
            </a:avLst>
          </a:prstGeom>
          <a:noFill/>
          <a:ln w="19050">
            <a:solidFill>
              <a:srgbClr val="FFD860"/>
            </a:solidFill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05" name="肘形连接符 2"/>
          <p:cNvCxnSpPr>
            <a:cxnSpLocks noChangeShapeType="1"/>
          </p:cNvCxnSpPr>
          <p:nvPr/>
        </p:nvCxnSpPr>
        <p:spPr bwMode="auto">
          <a:xfrm flipH="1">
            <a:off x="4781550" y="3976688"/>
            <a:ext cx="2827735" cy="408385"/>
          </a:xfrm>
          <a:prstGeom prst="bentConnector3">
            <a:avLst>
              <a:gd name="adj1" fmla="val 218"/>
            </a:avLst>
          </a:prstGeom>
          <a:noFill/>
          <a:ln w="19050">
            <a:solidFill>
              <a:srgbClr val="FFD860"/>
            </a:solidFill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06" name="肘形连接符 3"/>
          <p:cNvCxnSpPr>
            <a:cxnSpLocks noChangeShapeType="1"/>
          </p:cNvCxnSpPr>
          <p:nvPr/>
        </p:nvCxnSpPr>
        <p:spPr bwMode="auto">
          <a:xfrm flipV="1">
            <a:off x="1595438" y="1404938"/>
            <a:ext cx="2726531" cy="409575"/>
          </a:xfrm>
          <a:prstGeom prst="bentConnector3">
            <a:avLst>
              <a:gd name="adj1" fmla="val 218"/>
            </a:avLst>
          </a:prstGeom>
          <a:noFill/>
          <a:ln w="19050">
            <a:solidFill>
              <a:srgbClr val="FFD860"/>
            </a:solidFill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07" name="肘形连接符 4"/>
          <p:cNvCxnSpPr>
            <a:cxnSpLocks noChangeShapeType="1"/>
          </p:cNvCxnSpPr>
          <p:nvPr/>
        </p:nvCxnSpPr>
        <p:spPr bwMode="auto">
          <a:xfrm>
            <a:off x="1595438" y="3976688"/>
            <a:ext cx="2726531" cy="408385"/>
          </a:xfrm>
          <a:prstGeom prst="bentConnector3">
            <a:avLst>
              <a:gd name="adj1" fmla="val 218"/>
            </a:avLst>
          </a:prstGeom>
          <a:noFill/>
          <a:ln w="19050">
            <a:solidFill>
              <a:srgbClr val="FFD860"/>
            </a:solidFill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08" name="文本框 5"/>
          <p:cNvSpPr>
            <a:spLocks noChangeArrowheads="1"/>
          </p:cNvSpPr>
          <p:nvPr/>
        </p:nvSpPr>
        <p:spPr bwMode="auto">
          <a:xfrm>
            <a:off x="2164556" y="3706416"/>
            <a:ext cx="2157413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050">
                <a:solidFill>
                  <a:srgbClr val="595959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013"/>
          </a:p>
        </p:txBody>
      </p:sp>
      <p:sp>
        <p:nvSpPr>
          <p:cNvPr id="25609" name="文本框 6"/>
          <p:cNvSpPr>
            <a:spLocks noChangeArrowheads="1"/>
          </p:cNvSpPr>
          <p:nvPr/>
        </p:nvSpPr>
        <p:spPr bwMode="auto">
          <a:xfrm>
            <a:off x="2159794" y="4401741"/>
            <a:ext cx="95410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5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时间管理</a:t>
            </a:r>
            <a:endParaRPr lang="zh-CN" altLang="en-US" sz="1013">
              <a:solidFill>
                <a:srgbClr val="FFD860"/>
              </a:solidFill>
            </a:endParaRPr>
          </a:p>
        </p:txBody>
      </p:sp>
      <p:grpSp>
        <p:nvGrpSpPr>
          <p:cNvPr id="2" name="组合 7"/>
          <p:cNvGrpSpPr>
            <a:grpSpLocks/>
          </p:cNvGrpSpPr>
          <p:nvPr/>
        </p:nvGrpSpPr>
        <p:grpSpPr bwMode="auto">
          <a:xfrm>
            <a:off x="1072754" y="2952750"/>
            <a:ext cx="1008459" cy="1009650"/>
            <a:chOff x="0" y="0"/>
            <a:chExt cx="1403797" cy="1403797"/>
          </a:xfrm>
        </p:grpSpPr>
        <p:sp>
          <p:nvSpPr>
            <p:cNvPr id="36908" name="椭圆 8"/>
            <p:cNvSpPr>
              <a:spLocks noChangeArrowheads="1"/>
            </p:cNvSpPr>
            <p:nvPr/>
          </p:nvSpPr>
          <p:spPr bwMode="auto">
            <a:xfrm>
              <a:off x="0" y="0"/>
              <a:ext cx="1403797" cy="1403797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975">
                <a:solidFill>
                  <a:srgbClr val="FFFFFF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grpSp>
          <p:nvGrpSpPr>
            <p:cNvPr id="36909" name="组合 9"/>
            <p:cNvGrpSpPr>
              <a:grpSpLocks/>
            </p:cNvGrpSpPr>
            <p:nvPr/>
          </p:nvGrpSpPr>
          <p:grpSpPr bwMode="auto">
            <a:xfrm>
              <a:off x="486136" y="362881"/>
              <a:ext cx="392888" cy="661931"/>
              <a:chOff x="0" y="0"/>
              <a:chExt cx="292099" cy="492124"/>
            </a:xfrm>
          </p:grpSpPr>
          <p:sp>
            <p:nvSpPr>
              <p:cNvPr id="36910" name="Freeform 15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292099" cy="492124"/>
              </a:xfrm>
              <a:custGeom>
                <a:avLst/>
                <a:gdLst>
                  <a:gd name="T0" fmla="*/ 0 w 166"/>
                  <a:gd name="T1" fmla="*/ 781246729 h 280"/>
                  <a:gd name="T2" fmla="*/ 463707212 w 166"/>
                  <a:gd name="T3" fmla="*/ 781246729 h 280"/>
                  <a:gd name="T4" fmla="*/ 463707212 w 166"/>
                  <a:gd name="T5" fmla="*/ 747764736 h 280"/>
                  <a:gd name="T6" fmla="*/ 463707212 w 166"/>
                  <a:gd name="T7" fmla="*/ 747764736 h 280"/>
                  <a:gd name="T8" fmla="*/ 458120271 w 166"/>
                  <a:gd name="T9" fmla="*/ 736604071 h 280"/>
                  <a:gd name="T10" fmla="*/ 446946608 w 166"/>
                  <a:gd name="T11" fmla="*/ 731023739 h 280"/>
                  <a:gd name="T12" fmla="*/ 16760501 w 166"/>
                  <a:gd name="T13" fmla="*/ 731023739 h 280"/>
                  <a:gd name="T14" fmla="*/ 16760501 w 166"/>
                  <a:gd name="T15" fmla="*/ 731023739 h 280"/>
                  <a:gd name="T16" fmla="*/ 5586833 w 166"/>
                  <a:gd name="T17" fmla="*/ 736604071 h 280"/>
                  <a:gd name="T18" fmla="*/ 0 w 166"/>
                  <a:gd name="T19" fmla="*/ 747764736 h 280"/>
                  <a:gd name="T20" fmla="*/ 0 w 166"/>
                  <a:gd name="T21" fmla="*/ 781246729 h 280"/>
                  <a:gd name="T22" fmla="*/ 0 w 166"/>
                  <a:gd name="T23" fmla="*/ 781246729 h 280"/>
                  <a:gd name="T24" fmla="*/ 0 w 166"/>
                  <a:gd name="T25" fmla="*/ 0 h 280"/>
                  <a:gd name="T26" fmla="*/ 463707212 w 166"/>
                  <a:gd name="T27" fmla="*/ 0 h 280"/>
                  <a:gd name="T28" fmla="*/ 463707212 w 166"/>
                  <a:gd name="T29" fmla="*/ 33482007 h 280"/>
                  <a:gd name="T30" fmla="*/ 463707212 w 166"/>
                  <a:gd name="T31" fmla="*/ 33482007 h 280"/>
                  <a:gd name="T32" fmla="*/ 458120271 w 166"/>
                  <a:gd name="T33" fmla="*/ 44642671 h 280"/>
                  <a:gd name="T34" fmla="*/ 446946608 w 166"/>
                  <a:gd name="T35" fmla="*/ 50223004 h 280"/>
                  <a:gd name="T36" fmla="*/ 16760501 w 166"/>
                  <a:gd name="T37" fmla="*/ 50223004 h 280"/>
                  <a:gd name="T38" fmla="*/ 16760501 w 166"/>
                  <a:gd name="T39" fmla="*/ 50223004 h 280"/>
                  <a:gd name="T40" fmla="*/ 5586833 w 166"/>
                  <a:gd name="T41" fmla="*/ 44642671 h 280"/>
                  <a:gd name="T42" fmla="*/ 0 w 166"/>
                  <a:gd name="T43" fmla="*/ 33482007 h 280"/>
                  <a:gd name="T44" fmla="*/ 0 w 166"/>
                  <a:gd name="T45" fmla="*/ 0 h 28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66"/>
                  <a:gd name="T70" fmla="*/ 0 h 280"/>
                  <a:gd name="T71" fmla="*/ 166 w 166"/>
                  <a:gd name="T72" fmla="*/ 280 h 28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66" h="280">
                    <a:moveTo>
                      <a:pt x="0" y="280"/>
                    </a:moveTo>
                    <a:lnTo>
                      <a:pt x="166" y="280"/>
                    </a:lnTo>
                    <a:lnTo>
                      <a:pt x="166" y="268"/>
                    </a:lnTo>
                    <a:lnTo>
                      <a:pt x="164" y="264"/>
                    </a:lnTo>
                    <a:lnTo>
                      <a:pt x="160" y="262"/>
                    </a:lnTo>
                    <a:lnTo>
                      <a:pt x="6" y="262"/>
                    </a:lnTo>
                    <a:lnTo>
                      <a:pt x="2" y="264"/>
                    </a:lnTo>
                    <a:lnTo>
                      <a:pt x="0" y="268"/>
                    </a:lnTo>
                    <a:lnTo>
                      <a:pt x="0" y="280"/>
                    </a:lnTo>
                    <a:close/>
                    <a:moveTo>
                      <a:pt x="0" y="0"/>
                    </a:moveTo>
                    <a:lnTo>
                      <a:pt x="166" y="0"/>
                    </a:lnTo>
                    <a:lnTo>
                      <a:pt x="166" y="12"/>
                    </a:lnTo>
                    <a:lnTo>
                      <a:pt x="164" y="16"/>
                    </a:lnTo>
                    <a:lnTo>
                      <a:pt x="160" y="18"/>
                    </a:lnTo>
                    <a:lnTo>
                      <a:pt x="6" y="18"/>
                    </a:lnTo>
                    <a:lnTo>
                      <a:pt x="2" y="16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 sz="1800">
                  <a:solidFill>
                    <a:srgbClr val="000000"/>
                  </a:solidFill>
                  <a:latin typeface="方正兰亭黑_GBK" pitchFamily="2" charset="-122"/>
                  <a:ea typeface="方正兰亭黑_GBK" pitchFamily="2" charset="-122"/>
                  <a:sym typeface="方正兰亭黑_GBK" pitchFamily="2" charset="-122"/>
                </a:endParaRPr>
              </a:p>
            </p:txBody>
          </p:sp>
          <p:sp>
            <p:nvSpPr>
              <p:cNvPr id="36911" name="Freeform 16"/>
              <p:cNvSpPr>
                <a:spLocks noEditPoints="1" noChangeArrowheads="1"/>
              </p:cNvSpPr>
              <p:nvPr/>
            </p:nvSpPr>
            <p:spPr bwMode="auto">
              <a:xfrm>
                <a:off x="23812" y="46039"/>
                <a:ext cx="244476" cy="400050"/>
              </a:xfrm>
              <a:custGeom>
                <a:avLst/>
                <a:gdLst>
                  <a:gd name="T0" fmla="*/ 39373033 w 138"/>
                  <a:gd name="T1" fmla="*/ 139271810 h 228"/>
                  <a:gd name="T2" fmla="*/ 39373033 w 138"/>
                  <a:gd name="T3" fmla="*/ 161555291 h 228"/>
                  <a:gd name="T4" fmla="*/ 56247185 w 138"/>
                  <a:gd name="T5" fmla="*/ 194980513 h 228"/>
                  <a:gd name="T6" fmla="*/ 134993265 w 138"/>
                  <a:gd name="T7" fmla="*/ 267401880 h 228"/>
                  <a:gd name="T8" fmla="*/ 157492134 w 138"/>
                  <a:gd name="T9" fmla="*/ 289685361 h 228"/>
                  <a:gd name="T10" fmla="*/ 163116851 w 138"/>
                  <a:gd name="T11" fmla="*/ 317539712 h 228"/>
                  <a:gd name="T12" fmla="*/ 134993265 w 138"/>
                  <a:gd name="T13" fmla="*/ 367677544 h 228"/>
                  <a:gd name="T14" fmla="*/ 67496633 w 138"/>
                  <a:gd name="T15" fmla="*/ 423386246 h 228"/>
                  <a:gd name="T16" fmla="*/ 44997750 w 138"/>
                  <a:gd name="T17" fmla="*/ 451240597 h 228"/>
                  <a:gd name="T18" fmla="*/ 39373033 w 138"/>
                  <a:gd name="T19" fmla="*/ 490236799 h 228"/>
                  <a:gd name="T20" fmla="*/ 0 w 138"/>
                  <a:gd name="T21" fmla="*/ 635079424 h 228"/>
                  <a:gd name="T22" fmla="*/ 0 w 138"/>
                  <a:gd name="T23" fmla="*/ 479095058 h 228"/>
                  <a:gd name="T24" fmla="*/ 5624719 w 138"/>
                  <a:gd name="T25" fmla="*/ 428957117 h 228"/>
                  <a:gd name="T26" fmla="*/ 39373033 w 138"/>
                  <a:gd name="T27" fmla="*/ 395531895 h 228"/>
                  <a:gd name="T28" fmla="*/ 101244935 w 138"/>
                  <a:gd name="T29" fmla="*/ 339823193 h 228"/>
                  <a:gd name="T30" fmla="*/ 118119114 w 138"/>
                  <a:gd name="T31" fmla="*/ 317539712 h 228"/>
                  <a:gd name="T32" fmla="*/ 101244935 w 138"/>
                  <a:gd name="T33" fmla="*/ 295256231 h 228"/>
                  <a:gd name="T34" fmla="*/ 39373033 w 138"/>
                  <a:gd name="T35" fmla="*/ 239547529 h 228"/>
                  <a:gd name="T36" fmla="*/ 5624719 w 138"/>
                  <a:gd name="T37" fmla="*/ 200551383 h 228"/>
                  <a:gd name="T38" fmla="*/ 0 w 138"/>
                  <a:gd name="T39" fmla="*/ 155984421 h 228"/>
                  <a:gd name="T40" fmla="*/ 39373033 w 138"/>
                  <a:gd name="T41" fmla="*/ 0 h 228"/>
                  <a:gd name="T42" fmla="*/ 348732570 w 138"/>
                  <a:gd name="T43" fmla="*/ 635079424 h 228"/>
                  <a:gd name="T44" fmla="*/ 348732570 w 138"/>
                  <a:gd name="T45" fmla="*/ 490236799 h 228"/>
                  <a:gd name="T46" fmla="*/ 343107852 w 138"/>
                  <a:gd name="T47" fmla="*/ 451240597 h 228"/>
                  <a:gd name="T48" fmla="*/ 320608984 w 138"/>
                  <a:gd name="T49" fmla="*/ 423386246 h 228"/>
                  <a:gd name="T50" fmla="*/ 253112379 w 138"/>
                  <a:gd name="T51" fmla="*/ 367677544 h 228"/>
                  <a:gd name="T52" fmla="*/ 224988738 w 138"/>
                  <a:gd name="T53" fmla="*/ 317539712 h 228"/>
                  <a:gd name="T54" fmla="*/ 230613456 w 138"/>
                  <a:gd name="T55" fmla="*/ 289685361 h 228"/>
                  <a:gd name="T56" fmla="*/ 320608984 w 138"/>
                  <a:gd name="T57" fmla="*/ 211693123 h 228"/>
                  <a:gd name="T58" fmla="*/ 331858418 w 138"/>
                  <a:gd name="T59" fmla="*/ 194980513 h 228"/>
                  <a:gd name="T60" fmla="*/ 348732570 w 138"/>
                  <a:gd name="T61" fmla="*/ 161555291 h 228"/>
                  <a:gd name="T62" fmla="*/ 348732570 w 138"/>
                  <a:gd name="T63" fmla="*/ 0 h 228"/>
                  <a:gd name="T64" fmla="*/ 388105589 w 138"/>
                  <a:gd name="T65" fmla="*/ 155984421 h 228"/>
                  <a:gd name="T66" fmla="*/ 388105589 w 138"/>
                  <a:gd name="T67" fmla="*/ 183838772 h 228"/>
                  <a:gd name="T68" fmla="*/ 371231438 w 138"/>
                  <a:gd name="T69" fmla="*/ 222834864 h 228"/>
                  <a:gd name="T70" fmla="*/ 286860682 w 138"/>
                  <a:gd name="T71" fmla="*/ 295256231 h 228"/>
                  <a:gd name="T72" fmla="*/ 275611248 w 138"/>
                  <a:gd name="T73" fmla="*/ 306397972 h 228"/>
                  <a:gd name="T74" fmla="*/ 275611248 w 138"/>
                  <a:gd name="T75" fmla="*/ 328681453 h 228"/>
                  <a:gd name="T76" fmla="*/ 348732570 w 138"/>
                  <a:gd name="T77" fmla="*/ 395531895 h 228"/>
                  <a:gd name="T78" fmla="*/ 371231438 w 138"/>
                  <a:gd name="T79" fmla="*/ 412244506 h 228"/>
                  <a:gd name="T80" fmla="*/ 388105589 w 138"/>
                  <a:gd name="T81" fmla="*/ 451240597 h 228"/>
                  <a:gd name="T82" fmla="*/ 388105589 w 138"/>
                  <a:gd name="T83" fmla="*/ 635079424 h 22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38"/>
                  <a:gd name="T127" fmla="*/ 0 h 228"/>
                  <a:gd name="T128" fmla="*/ 138 w 138"/>
                  <a:gd name="T129" fmla="*/ 228 h 228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38" h="228">
                    <a:moveTo>
                      <a:pt x="14" y="0"/>
                    </a:moveTo>
                    <a:lnTo>
                      <a:pt x="14" y="50"/>
                    </a:lnTo>
                    <a:lnTo>
                      <a:pt x="14" y="58"/>
                    </a:lnTo>
                    <a:lnTo>
                      <a:pt x="16" y="66"/>
                    </a:lnTo>
                    <a:lnTo>
                      <a:pt x="20" y="70"/>
                    </a:lnTo>
                    <a:lnTo>
                      <a:pt x="24" y="76"/>
                    </a:lnTo>
                    <a:lnTo>
                      <a:pt x="48" y="96"/>
                    </a:lnTo>
                    <a:lnTo>
                      <a:pt x="56" y="104"/>
                    </a:lnTo>
                    <a:lnTo>
                      <a:pt x="58" y="110"/>
                    </a:lnTo>
                    <a:lnTo>
                      <a:pt x="58" y="114"/>
                    </a:lnTo>
                    <a:lnTo>
                      <a:pt x="56" y="122"/>
                    </a:lnTo>
                    <a:lnTo>
                      <a:pt x="48" y="132"/>
                    </a:lnTo>
                    <a:lnTo>
                      <a:pt x="24" y="152"/>
                    </a:lnTo>
                    <a:lnTo>
                      <a:pt x="20" y="156"/>
                    </a:lnTo>
                    <a:lnTo>
                      <a:pt x="16" y="162"/>
                    </a:lnTo>
                    <a:lnTo>
                      <a:pt x="14" y="168"/>
                    </a:lnTo>
                    <a:lnTo>
                      <a:pt x="14" y="176"/>
                    </a:lnTo>
                    <a:lnTo>
                      <a:pt x="14" y="228"/>
                    </a:lnTo>
                    <a:lnTo>
                      <a:pt x="0" y="228"/>
                    </a:lnTo>
                    <a:lnTo>
                      <a:pt x="0" y="172"/>
                    </a:lnTo>
                    <a:lnTo>
                      <a:pt x="0" y="162"/>
                    </a:lnTo>
                    <a:lnTo>
                      <a:pt x="2" y="154"/>
                    </a:lnTo>
                    <a:lnTo>
                      <a:pt x="8" y="148"/>
                    </a:lnTo>
                    <a:lnTo>
                      <a:pt x="14" y="142"/>
                    </a:lnTo>
                    <a:lnTo>
                      <a:pt x="36" y="122"/>
                    </a:lnTo>
                    <a:lnTo>
                      <a:pt x="40" y="118"/>
                    </a:lnTo>
                    <a:lnTo>
                      <a:pt x="42" y="114"/>
                    </a:lnTo>
                    <a:lnTo>
                      <a:pt x="40" y="110"/>
                    </a:lnTo>
                    <a:lnTo>
                      <a:pt x="36" y="106"/>
                    </a:lnTo>
                    <a:lnTo>
                      <a:pt x="14" y="86"/>
                    </a:lnTo>
                    <a:lnTo>
                      <a:pt x="8" y="80"/>
                    </a:lnTo>
                    <a:lnTo>
                      <a:pt x="2" y="72"/>
                    </a:lnTo>
                    <a:lnTo>
                      <a:pt x="0" y="66"/>
                    </a:lnTo>
                    <a:lnTo>
                      <a:pt x="0" y="56"/>
                    </a:lnTo>
                    <a:lnTo>
                      <a:pt x="0" y="0"/>
                    </a:lnTo>
                    <a:lnTo>
                      <a:pt x="14" y="0"/>
                    </a:lnTo>
                    <a:close/>
                    <a:moveTo>
                      <a:pt x="124" y="228"/>
                    </a:moveTo>
                    <a:lnTo>
                      <a:pt x="124" y="176"/>
                    </a:lnTo>
                    <a:lnTo>
                      <a:pt x="124" y="168"/>
                    </a:lnTo>
                    <a:lnTo>
                      <a:pt x="122" y="162"/>
                    </a:lnTo>
                    <a:lnTo>
                      <a:pt x="118" y="156"/>
                    </a:lnTo>
                    <a:lnTo>
                      <a:pt x="114" y="152"/>
                    </a:lnTo>
                    <a:lnTo>
                      <a:pt x="90" y="132"/>
                    </a:lnTo>
                    <a:lnTo>
                      <a:pt x="82" y="122"/>
                    </a:lnTo>
                    <a:lnTo>
                      <a:pt x="80" y="114"/>
                    </a:lnTo>
                    <a:lnTo>
                      <a:pt x="80" y="110"/>
                    </a:lnTo>
                    <a:lnTo>
                      <a:pt x="82" y="104"/>
                    </a:lnTo>
                    <a:lnTo>
                      <a:pt x="90" y="96"/>
                    </a:lnTo>
                    <a:lnTo>
                      <a:pt x="114" y="76"/>
                    </a:lnTo>
                    <a:lnTo>
                      <a:pt x="118" y="70"/>
                    </a:lnTo>
                    <a:lnTo>
                      <a:pt x="122" y="66"/>
                    </a:lnTo>
                    <a:lnTo>
                      <a:pt x="124" y="58"/>
                    </a:lnTo>
                    <a:lnTo>
                      <a:pt x="124" y="50"/>
                    </a:lnTo>
                    <a:lnTo>
                      <a:pt x="124" y="0"/>
                    </a:lnTo>
                    <a:lnTo>
                      <a:pt x="138" y="0"/>
                    </a:lnTo>
                    <a:lnTo>
                      <a:pt x="138" y="56"/>
                    </a:lnTo>
                    <a:lnTo>
                      <a:pt x="138" y="66"/>
                    </a:lnTo>
                    <a:lnTo>
                      <a:pt x="136" y="72"/>
                    </a:lnTo>
                    <a:lnTo>
                      <a:pt x="132" y="80"/>
                    </a:lnTo>
                    <a:lnTo>
                      <a:pt x="124" y="86"/>
                    </a:lnTo>
                    <a:lnTo>
                      <a:pt x="102" y="106"/>
                    </a:lnTo>
                    <a:lnTo>
                      <a:pt x="98" y="110"/>
                    </a:lnTo>
                    <a:lnTo>
                      <a:pt x="96" y="114"/>
                    </a:lnTo>
                    <a:lnTo>
                      <a:pt x="98" y="118"/>
                    </a:lnTo>
                    <a:lnTo>
                      <a:pt x="102" y="122"/>
                    </a:lnTo>
                    <a:lnTo>
                      <a:pt x="124" y="142"/>
                    </a:lnTo>
                    <a:lnTo>
                      <a:pt x="132" y="148"/>
                    </a:lnTo>
                    <a:lnTo>
                      <a:pt x="136" y="154"/>
                    </a:lnTo>
                    <a:lnTo>
                      <a:pt x="138" y="162"/>
                    </a:lnTo>
                    <a:lnTo>
                      <a:pt x="138" y="172"/>
                    </a:lnTo>
                    <a:lnTo>
                      <a:pt x="138" y="228"/>
                    </a:lnTo>
                    <a:lnTo>
                      <a:pt x="124" y="228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 sz="1800">
                  <a:solidFill>
                    <a:srgbClr val="000000"/>
                  </a:solidFill>
                  <a:latin typeface="方正兰亭黑_GBK" pitchFamily="2" charset="-122"/>
                  <a:ea typeface="方正兰亭黑_GBK" pitchFamily="2" charset="-122"/>
                  <a:sym typeface="方正兰亭黑_GBK" pitchFamily="2" charset="-122"/>
                </a:endParaRPr>
              </a:p>
            </p:txBody>
          </p:sp>
          <p:sp>
            <p:nvSpPr>
              <p:cNvPr id="36912" name="Freeform 17"/>
              <p:cNvSpPr>
                <a:spLocks noChangeArrowheads="1"/>
              </p:cNvSpPr>
              <p:nvPr/>
            </p:nvSpPr>
            <p:spPr bwMode="auto">
              <a:xfrm>
                <a:off x="63499" y="166689"/>
                <a:ext cx="165100" cy="279400"/>
              </a:xfrm>
              <a:custGeom>
                <a:avLst/>
                <a:gdLst>
                  <a:gd name="T0" fmla="*/ 0 w 94"/>
                  <a:gd name="T1" fmla="*/ 443547440 h 160"/>
                  <a:gd name="T2" fmla="*/ 133836394 w 94"/>
                  <a:gd name="T3" fmla="*/ 443547440 h 160"/>
                  <a:gd name="T4" fmla="*/ 262096275 w 94"/>
                  <a:gd name="T5" fmla="*/ 443547440 h 160"/>
                  <a:gd name="T6" fmla="*/ 262096275 w 94"/>
                  <a:gd name="T7" fmla="*/ 371470999 h 160"/>
                  <a:gd name="T8" fmla="*/ 161718965 w 94"/>
                  <a:gd name="T9" fmla="*/ 271672849 h 160"/>
                  <a:gd name="T10" fmla="*/ 161718965 w 94"/>
                  <a:gd name="T11" fmla="*/ 271672849 h 160"/>
                  <a:gd name="T12" fmla="*/ 150565937 w 94"/>
                  <a:gd name="T13" fmla="*/ 260584166 h 160"/>
                  <a:gd name="T14" fmla="*/ 144989423 w 94"/>
                  <a:gd name="T15" fmla="*/ 249495483 h 160"/>
                  <a:gd name="T16" fmla="*/ 144989423 w 94"/>
                  <a:gd name="T17" fmla="*/ 216229378 h 160"/>
                  <a:gd name="T18" fmla="*/ 144989423 w 94"/>
                  <a:gd name="T19" fmla="*/ 121975571 h 160"/>
                  <a:gd name="T20" fmla="*/ 144989423 w 94"/>
                  <a:gd name="T21" fmla="*/ 121975571 h 160"/>
                  <a:gd name="T22" fmla="*/ 144989423 w 94"/>
                  <a:gd name="T23" fmla="*/ 105342518 h 160"/>
                  <a:gd name="T24" fmla="*/ 150565937 w 94"/>
                  <a:gd name="T25" fmla="*/ 88709493 h 160"/>
                  <a:gd name="T26" fmla="*/ 172871993 w 94"/>
                  <a:gd name="T27" fmla="*/ 60987785 h 160"/>
                  <a:gd name="T28" fmla="*/ 211907592 w 94"/>
                  <a:gd name="T29" fmla="*/ 27721715 h 160"/>
                  <a:gd name="T30" fmla="*/ 211907592 w 94"/>
                  <a:gd name="T31" fmla="*/ 27721715 h 160"/>
                  <a:gd name="T32" fmla="*/ 228637135 w 94"/>
                  <a:gd name="T33" fmla="*/ 16633032 h 160"/>
                  <a:gd name="T34" fmla="*/ 245366732 w 94"/>
                  <a:gd name="T35" fmla="*/ 0 h 160"/>
                  <a:gd name="T36" fmla="*/ 133836394 w 94"/>
                  <a:gd name="T37" fmla="*/ 0 h 160"/>
                  <a:gd name="T38" fmla="*/ 16729549 w 94"/>
                  <a:gd name="T39" fmla="*/ 0 h 160"/>
                  <a:gd name="T40" fmla="*/ 16729549 w 94"/>
                  <a:gd name="T41" fmla="*/ 0 h 160"/>
                  <a:gd name="T42" fmla="*/ 33459099 w 94"/>
                  <a:gd name="T43" fmla="*/ 16633032 h 160"/>
                  <a:gd name="T44" fmla="*/ 50188641 w 94"/>
                  <a:gd name="T45" fmla="*/ 27721715 h 160"/>
                  <a:gd name="T46" fmla="*/ 89224254 w 94"/>
                  <a:gd name="T47" fmla="*/ 60987785 h 160"/>
                  <a:gd name="T48" fmla="*/ 89224254 w 94"/>
                  <a:gd name="T49" fmla="*/ 60987785 h 160"/>
                  <a:gd name="T50" fmla="*/ 105953796 w 94"/>
                  <a:gd name="T51" fmla="*/ 88709493 h 160"/>
                  <a:gd name="T52" fmla="*/ 117106852 w 94"/>
                  <a:gd name="T53" fmla="*/ 105342518 h 160"/>
                  <a:gd name="T54" fmla="*/ 117106852 w 94"/>
                  <a:gd name="T55" fmla="*/ 121975571 h 160"/>
                  <a:gd name="T56" fmla="*/ 117106852 w 94"/>
                  <a:gd name="T57" fmla="*/ 216229378 h 160"/>
                  <a:gd name="T58" fmla="*/ 117106852 w 94"/>
                  <a:gd name="T59" fmla="*/ 216229378 h 160"/>
                  <a:gd name="T60" fmla="*/ 117106852 w 94"/>
                  <a:gd name="T61" fmla="*/ 249495483 h 160"/>
                  <a:gd name="T62" fmla="*/ 111530310 w 94"/>
                  <a:gd name="T63" fmla="*/ 260584166 h 160"/>
                  <a:gd name="T64" fmla="*/ 105953796 w 94"/>
                  <a:gd name="T65" fmla="*/ 271672849 h 160"/>
                  <a:gd name="T66" fmla="*/ 0 w 94"/>
                  <a:gd name="T67" fmla="*/ 371470999 h 160"/>
                  <a:gd name="T68" fmla="*/ 0 w 94"/>
                  <a:gd name="T69" fmla="*/ 443547440 h 1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94"/>
                  <a:gd name="T106" fmla="*/ 0 h 160"/>
                  <a:gd name="T107" fmla="*/ 94 w 94"/>
                  <a:gd name="T108" fmla="*/ 160 h 160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94" h="160">
                    <a:moveTo>
                      <a:pt x="0" y="160"/>
                    </a:moveTo>
                    <a:lnTo>
                      <a:pt x="48" y="160"/>
                    </a:lnTo>
                    <a:lnTo>
                      <a:pt x="94" y="160"/>
                    </a:lnTo>
                    <a:lnTo>
                      <a:pt x="94" y="134"/>
                    </a:lnTo>
                    <a:lnTo>
                      <a:pt x="58" y="98"/>
                    </a:lnTo>
                    <a:lnTo>
                      <a:pt x="54" y="94"/>
                    </a:lnTo>
                    <a:lnTo>
                      <a:pt x="52" y="90"/>
                    </a:lnTo>
                    <a:lnTo>
                      <a:pt x="52" y="78"/>
                    </a:lnTo>
                    <a:lnTo>
                      <a:pt x="52" y="44"/>
                    </a:lnTo>
                    <a:lnTo>
                      <a:pt x="52" y="38"/>
                    </a:lnTo>
                    <a:lnTo>
                      <a:pt x="54" y="32"/>
                    </a:lnTo>
                    <a:lnTo>
                      <a:pt x="62" y="22"/>
                    </a:lnTo>
                    <a:lnTo>
                      <a:pt x="76" y="10"/>
                    </a:lnTo>
                    <a:lnTo>
                      <a:pt x="82" y="6"/>
                    </a:lnTo>
                    <a:lnTo>
                      <a:pt x="88" y="0"/>
                    </a:lnTo>
                    <a:lnTo>
                      <a:pt x="48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18" y="10"/>
                    </a:lnTo>
                    <a:lnTo>
                      <a:pt x="32" y="22"/>
                    </a:lnTo>
                    <a:lnTo>
                      <a:pt x="38" y="32"/>
                    </a:lnTo>
                    <a:lnTo>
                      <a:pt x="42" y="38"/>
                    </a:lnTo>
                    <a:lnTo>
                      <a:pt x="42" y="44"/>
                    </a:lnTo>
                    <a:lnTo>
                      <a:pt x="42" y="78"/>
                    </a:lnTo>
                    <a:lnTo>
                      <a:pt x="42" y="90"/>
                    </a:lnTo>
                    <a:lnTo>
                      <a:pt x="40" y="94"/>
                    </a:lnTo>
                    <a:lnTo>
                      <a:pt x="38" y="98"/>
                    </a:lnTo>
                    <a:lnTo>
                      <a:pt x="0" y="134"/>
                    </a:lnTo>
                    <a:lnTo>
                      <a:pt x="0" y="160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 sz="1800">
                  <a:solidFill>
                    <a:srgbClr val="000000"/>
                  </a:solidFill>
                  <a:latin typeface="方正兰亭黑_GBK" pitchFamily="2" charset="-122"/>
                  <a:ea typeface="方正兰亭黑_GBK" pitchFamily="2" charset="-122"/>
                  <a:sym typeface="方正兰亭黑_GBK" pitchFamily="2" charset="-122"/>
                </a:endParaRPr>
              </a:p>
            </p:txBody>
          </p:sp>
        </p:grpSp>
      </p:grpSp>
      <p:sp>
        <p:nvSpPr>
          <p:cNvPr id="25616" name="文本框 13"/>
          <p:cNvSpPr>
            <a:spLocks noChangeArrowheads="1"/>
          </p:cNvSpPr>
          <p:nvPr/>
        </p:nvSpPr>
        <p:spPr bwMode="auto">
          <a:xfrm>
            <a:off x="4837510" y="3694510"/>
            <a:ext cx="2149078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050">
                <a:solidFill>
                  <a:srgbClr val="595959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013"/>
          </a:p>
        </p:txBody>
      </p:sp>
      <p:sp>
        <p:nvSpPr>
          <p:cNvPr id="25617" name="文本框 14"/>
          <p:cNvSpPr>
            <a:spLocks noChangeArrowheads="1"/>
          </p:cNvSpPr>
          <p:nvPr/>
        </p:nvSpPr>
        <p:spPr bwMode="auto">
          <a:xfrm>
            <a:off x="6005513" y="4401741"/>
            <a:ext cx="95410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5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得失管理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25618" name="文本框 15"/>
          <p:cNvSpPr>
            <a:spLocks noChangeArrowheads="1"/>
          </p:cNvSpPr>
          <p:nvPr/>
        </p:nvSpPr>
        <p:spPr bwMode="auto">
          <a:xfrm>
            <a:off x="2164556" y="1454944"/>
            <a:ext cx="2157413" cy="754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050">
                <a:solidFill>
                  <a:srgbClr val="595959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013"/>
          </a:p>
        </p:txBody>
      </p:sp>
      <p:sp>
        <p:nvSpPr>
          <p:cNvPr id="25619" name="文本框 16"/>
          <p:cNvSpPr>
            <a:spLocks noChangeArrowheads="1"/>
          </p:cNvSpPr>
          <p:nvPr/>
        </p:nvSpPr>
        <p:spPr bwMode="auto">
          <a:xfrm>
            <a:off x="2169319" y="1097757"/>
            <a:ext cx="95410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500">
                <a:solidFill>
                  <a:srgbClr val="595959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团队管理</a:t>
            </a:r>
            <a:endParaRPr lang="zh-CN" altLang="en-US" sz="1013"/>
          </a:p>
        </p:txBody>
      </p:sp>
      <p:sp>
        <p:nvSpPr>
          <p:cNvPr id="25620" name="文本框 17"/>
          <p:cNvSpPr>
            <a:spLocks noChangeArrowheads="1"/>
          </p:cNvSpPr>
          <p:nvPr/>
        </p:nvSpPr>
        <p:spPr bwMode="auto">
          <a:xfrm>
            <a:off x="4837510" y="1454944"/>
            <a:ext cx="2149078" cy="872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050">
                <a:solidFill>
                  <a:srgbClr val="595959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</a:p>
          <a:p>
            <a:pPr eaLnBrk="1" hangingPunct="1">
              <a:lnSpc>
                <a:spcPct val="120000"/>
              </a:lnSpc>
            </a:pPr>
            <a:endParaRPr lang="zh-CN" altLang="en-US" sz="1050">
              <a:solidFill>
                <a:srgbClr val="595959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25621" name="文本框 18"/>
          <p:cNvSpPr>
            <a:spLocks noChangeArrowheads="1"/>
          </p:cNvSpPr>
          <p:nvPr/>
        </p:nvSpPr>
        <p:spPr bwMode="auto">
          <a:xfrm>
            <a:off x="6015038" y="1097757"/>
            <a:ext cx="95410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500">
                <a:solidFill>
                  <a:srgbClr val="595959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项目管理</a:t>
            </a:r>
            <a:endParaRPr lang="zh-CN" altLang="en-US" sz="1013"/>
          </a:p>
        </p:txBody>
      </p:sp>
      <p:grpSp>
        <p:nvGrpSpPr>
          <p:cNvPr id="4" name="组合 19"/>
          <p:cNvGrpSpPr>
            <a:grpSpLocks/>
          </p:cNvGrpSpPr>
          <p:nvPr/>
        </p:nvGrpSpPr>
        <p:grpSpPr bwMode="auto">
          <a:xfrm>
            <a:off x="7072313" y="2952750"/>
            <a:ext cx="1009650" cy="1009650"/>
            <a:chOff x="0" y="0"/>
            <a:chExt cx="1403797" cy="1403797"/>
          </a:xfrm>
        </p:grpSpPr>
        <p:sp>
          <p:nvSpPr>
            <p:cNvPr id="36906" name="椭圆 20"/>
            <p:cNvSpPr>
              <a:spLocks noChangeArrowheads="1"/>
            </p:cNvSpPr>
            <p:nvPr/>
          </p:nvSpPr>
          <p:spPr bwMode="auto">
            <a:xfrm>
              <a:off x="0" y="0"/>
              <a:ext cx="1403797" cy="1403797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975">
                <a:solidFill>
                  <a:srgbClr val="FFFFFF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36907" name="Freeform 12"/>
            <p:cNvSpPr>
              <a:spLocks noEditPoints="1" noChangeArrowheads="1"/>
            </p:cNvSpPr>
            <p:nvPr/>
          </p:nvSpPr>
          <p:spPr bwMode="auto">
            <a:xfrm>
              <a:off x="479640" y="362881"/>
              <a:ext cx="471466" cy="666418"/>
            </a:xfrm>
            <a:custGeom>
              <a:avLst/>
              <a:gdLst>
                <a:gd name="T0" fmla="*/ 2147483647 w 408"/>
                <a:gd name="T1" fmla="*/ 2147483647 h 578"/>
                <a:gd name="T2" fmla="*/ 2147483647 w 408"/>
                <a:gd name="T3" fmla="*/ 2147483647 h 578"/>
                <a:gd name="T4" fmla="*/ 2147483647 w 408"/>
                <a:gd name="T5" fmla="*/ 2147483647 h 578"/>
                <a:gd name="T6" fmla="*/ 2147483647 w 408"/>
                <a:gd name="T7" fmla="*/ 2147483647 h 578"/>
                <a:gd name="T8" fmla="*/ 2147483647 w 408"/>
                <a:gd name="T9" fmla="*/ 2147483647 h 578"/>
                <a:gd name="T10" fmla="*/ 2147483647 w 408"/>
                <a:gd name="T11" fmla="*/ 2147483647 h 578"/>
                <a:gd name="T12" fmla="*/ 2147483647 w 408"/>
                <a:gd name="T13" fmla="*/ 2147483647 h 578"/>
                <a:gd name="T14" fmla="*/ 2147483647 w 408"/>
                <a:gd name="T15" fmla="*/ 2147483647 h 578"/>
                <a:gd name="T16" fmla="*/ 2147483647 w 408"/>
                <a:gd name="T17" fmla="*/ 2147483647 h 578"/>
                <a:gd name="T18" fmla="*/ 2147483647 w 408"/>
                <a:gd name="T19" fmla="*/ 2147483647 h 578"/>
                <a:gd name="T20" fmla="*/ 2147483647 w 408"/>
                <a:gd name="T21" fmla="*/ 2147483647 h 578"/>
                <a:gd name="T22" fmla="*/ 2147483647 w 408"/>
                <a:gd name="T23" fmla="*/ 2147483647 h 578"/>
                <a:gd name="T24" fmla="*/ 2147483647 w 408"/>
                <a:gd name="T25" fmla="*/ 2147483647 h 578"/>
                <a:gd name="T26" fmla="*/ 2147483647 w 408"/>
                <a:gd name="T27" fmla="*/ 2147483647 h 578"/>
                <a:gd name="T28" fmla="*/ 2147483647 w 408"/>
                <a:gd name="T29" fmla="*/ 2147483647 h 578"/>
                <a:gd name="T30" fmla="*/ 2147483647 w 408"/>
                <a:gd name="T31" fmla="*/ 2147483647 h 578"/>
                <a:gd name="T32" fmla="*/ 1060602027 w 408"/>
                <a:gd name="T33" fmla="*/ 2147483647 h 578"/>
                <a:gd name="T34" fmla="*/ 0 w 408"/>
                <a:gd name="T35" fmla="*/ 2147483647 h 578"/>
                <a:gd name="T36" fmla="*/ 2147483647 w 408"/>
                <a:gd name="T37" fmla="*/ 2147483647 h 578"/>
                <a:gd name="T38" fmla="*/ 2147483647 w 408"/>
                <a:gd name="T39" fmla="*/ 2147483647 h 578"/>
                <a:gd name="T40" fmla="*/ 2147483647 w 408"/>
                <a:gd name="T41" fmla="*/ 2147483647 h 578"/>
                <a:gd name="T42" fmla="*/ 2147483647 w 408"/>
                <a:gd name="T43" fmla="*/ 2147483647 h 578"/>
                <a:gd name="T44" fmla="*/ 2147483647 w 408"/>
                <a:gd name="T45" fmla="*/ 0 h 578"/>
                <a:gd name="T46" fmla="*/ 2147483647 w 408"/>
                <a:gd name="T47" fmla="*/ 2116668924 h 578"/>
                <a:gd name="T48" fmla="*/ 2147483647 w 408"/>
                <a:gd name="T49" fmla="*/ 2147483647 h 578"/>
                <a:gd name="T50" fmla="*/ 2147483647 w 408"/>
                <a:gd name="T51" fmla="*/ 2147483647 h 578"/>
                <a:gd name="T52" fmla="*/ 2147483647 w 408"/>
                <a:gd name="T53" fmla="*/ 2147483647 h 578"/>
                <a:gd name="T54" fmla="*/ 2147483647 w 408"/>
                <a:gd name="T55" fmla="*/ 2147483647 h 578"/>
                <a:gd name="T56" fmla="*/ 2147483647 w 408"/>
                <a:gd name="T57" fmla="*/ 2147483647 h 578"/>
                <a:gd name="T58" fmla="*/ 2147483647 w 408"/>
                <a:gd name="T59" fmla="*/ 2147483647 h 578"/>
                <a:gd name="T60" fmla="*/ 2147483647 w 408"/>
                <a:gd name="T61" fmla="*/ 2147483647 h 578"/>
                <a:gd name="T62" fmla="*/ 2147483647 w 408"/>
                <a:gd name="T63" fmla="*/ 2147483647 h 578"/>
                <a:gd name="T64" fmla="*/ 2147483647 w 408"/>
                <a:gd name="T65" fmla="*/ 2147483647 h 578"/>
                <a:gd name="T66" fmla="*/ 2147483647 w 408"/>
                <a:gd name="T67" fmla="*/ 2147483647 h 578"/>
                <a:gd name="T68" fmla="*/ 2147483647 w 408"/>
                <a:gd name="T69" fmla="*/ 2147483647 h 578"/>
                <a:gd name="T70" fmla="*/ 2147483647 w 408"/>
                <a:gd name="T71" fmla="*/ 2147483647 h 578"/>
                <a:gd name="T72" fmla="*/ 2147483647 w 408"/>
                <a:gd name="T73" fmla="*/ 2147483647 h 578"/>
                <a:gd name="T74" fmla="*/ 2147483647 w 408"/>
                <a:gd name="T75" fmla="*/ 2147483647 h 578"/>
                <a:gd name="T76" fmla="*/ 2147483647 w 408"/>
                <a:gd name="T77" fmla="*/ 2147483647 h 578"/>
                <a:gd name="T78" fmla="*/ 2147483647 w 408"/>
                <a:gd name="T79" fmla="*/ 2147483647 h 578"/>
                <a:gd name="T80" fmla="*/ 2147483647 w 408"/>
                <a:gd name="T81" fmla="*/ 2147483647 h 578"/>
                <a:gd name="T82" fmla="*/ 2147483647 w 408"/>
                <a:gd name="T83" fmla="*/ 2147483647 h 578"/>
                <a:gd name="T84" fmla="*/ 2147483647 w 408"/>
                <a:gd name="T85" fmla="*/ 2147483647 h 578"/>
                <a:gd name="T86" fmla="*/ 2147483647 w 408"/>
                <a:gd name="T87" fmla="*/ 2147483647 h 57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08"/>
                <a:gd name="T133" fmla="*/ 0 h 578"/>
                <a:gd name="T134" fmla="*/ 408 w 408"/>
                <a:gd name="T135" fmla="*/ 578 h 57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08" h="578">
                  <a:moveTo>
                    <a:pt x="248" y="430"/>
                  </a:moveTo>
                  <a:lnTo>
                    <a:pt x="166" y="430"/>
                  </a:lnTo>
                  <a:lnTo>
                    <a:pt x="158" y="430"/>
                  </a:lnTo>
                  <a:lnTo>
                    <a:pt x="154" y="426"/>
                  </a:lnTo>
                  <a:lnTo>
                    <a:pt x="150" y="422"/>
                  </a:lnTo>
                  <a:lnTo>
                    <a:pt x="148" y="414"/>
                  </a:lnTo>
                  <a:lnTo>
                    <a:pt x="148" y="404"/>
                  </a:lnTo>
                  <a:lnTo>
                    <a:pt x="150" y="382"/>
                  </a:lnTo>
                  <a:lnTo>
                    <a:pt x="152" y="360"/>
                  </a:lnTo>
                  <a:lnTo>
                    <a:pt x="158" y="342"/>
                  </a:lnTo>
                  <a:lnTo>
                    <a:pt x="164" y="326"/>
                  </a:lnTo>
                  <a:lnTo>
                    <a:pt x="174" y="308"/>
                  </a:lnTo>
                  <a:lnTo>
                    <a:pt x="188" y="292"/>
                  </a:lnTo>
                  <a:lnTo>
                    <a:pt x="206" y="274"/>
                  </a:lnTo>
                  <a:lnTo>
                    <a:pt x="228" y="254"/>
                  </a:lnTo>
                  <a:lnTo>
                    <a:pt x="268" y="222"/>
                  </a:lnTo>
                  <a:lnTo>
                    <a:pt x="286" y="204"/>
                  </a:lnTo>
                  <a:lnTo>
                    <a:pt x="292" y="194"/>
                  </a:lnTo>
                  <a:lnTo>
                    <a:pt x="296" y="184"/>
                  </a:lnTo>
                  <a:lnTo>
                    <a:pt x="300" y="172"/>
                  </a:lnTo>
                  <a:lnTo>
                    <a:pt x="300" y="162"/>
                  </a:lnTo>
                  <a:lnTo>
                    <a:pt x="298" y="146"/>
                  </a:lnTo>
                  <a:lnTo>
                    <a:pt x="294" y="132"/>
                  </a:lnTo>
                  <a:lnTo>
                    <a:pt x="286" y="118"/>
                  </a:lnTo>
                  <a:lnTo>
                    <a:pt x="276" y="106"/>
                  </a:lnTo>
                  <a:lnTo>
                    <a:pt x="262" y="96"/>
                  </a:lnTo>
                  <a:lnTo>
                    <a:pt x="244" y="90"/>
                  </a:lnTo>
                  <a:lnTo>
                    <a:pt x="226" y="86"/>
                  </a:lnTo>
                  <a:lnTo>
                    <a:pt x="206" y="84"/>
                  </a:lnTo>
                  <a:lnTo>
                    <a:pt x="186" y="86"/>
                  </a:lnTo>
                  <a:lnTo>
                    <a:pt x="168" y="90"/>
                  </a:lnTo>
                  <a:lnTo>
                    <a:pt x="152" y="98"/>
                  </a:lnTo>
                  <a:lnTo>
                    <a:pt x="136" y="108"/>
                  </a:lnTo>
                  <a:lnTo>
                    <a:pt x="124" y="122"/>
                  </a:lnTo>
                  <a:lnTo>
                    <a:pt x="112" y="138"/>
                  </a:lnTo>
                  <a:lnTo>
                    <a:pt x="104" y="158"/>
                  </a:lnTo>
                  <a:lnTo>
                    <a:pt x="98" y="180"/>
                  </a:lnTo>
                  <a:lnTo>
                    <a:pt x="12" y="170"/>
                  </a:lnTo>
                  <a:lnTo>
                    <a:pt x="6" y="168"/>
                  </a:lnTo>
                  <a:lnTo>
                    <a:pt x="2" y="164"/>
                  </a:lnTo>
                  <a:lnTo>
                    <a:pt x="0" y="158"/>
                  </a:lnTo>
                  <a:lnTo>
                    <a:pt x="0" y="152"/>
                  </a:lnTo>
                  <a:lnTo>
                    <a:pt x="4" y="140"/>
                  </a:lnTo>
                  <a:lnTo>
                    <a:pt x="14" y="112"/>
                  </a:lnTo>
                  <a:lnTo>
                    <a:pt x="22" y="96"/>
                  </a:lnTo>
                  <a:lnTo>
                    <a:pt x="32" y="78"/>
                  </a:lnTo>
                  <a:lnTo>
                    <a:pt x="44" y="62"/>
                  </a:lnTo>
                  <a:lnTo>
                    <a:pt x="56" y="50"/>
                  </a:lnTo>
                  <a:lnTo>
                    <a:pt x="70" y="38"/>
                  </a:lnTo>
                  <a:lnTo>
                    <a:pt x="86" y="28"/>
                  </a:lnTo>
                  <a:lnTo>
                    <a:pt x="102" y="20"/>
                  </a:lnTo>
                  <a:lnTo>
                    <a:pt x="120" y="12"/>
                  </a:lnTo>
                  <a:lnTo>
                    <a:pt x="138" y="8"/>
                  </a:lnTo>
                  <a:lnTo>
                    <a:pt x="158" y="4"/>
                  </a:lnTo>
                  <a:lnTo>
                    <a:pt x="180" y="2"/>
                  </a:lnTo>
                  <a:lnTo>
                    <a:pt x="202" y="0"/>
                  </a:lnTo>
                  <a:lnTo>
                    <a:pt x="224" y="2"/>
                  </a:lnTo>
                  <a:lnTo>
                    <a:pt x="246" y="4"/>
                  </a:lnTo>
                  <a:lnTo>
                    <a:pt x="266" y="8"/>
                  </a:lnTo>
                  <a:lnTo>
                    <a:pt x="286" y="12"/>
                  </a:lnTo>
                  <a:lnTo>
                    <a:pt x="304" y="20"/>
                  </a:lnTo>
                  <a:lnTo>
                    <a:pt x="322" y="28"/>
                  </a:lnTo>
                  <a:lnTo>
                    <a:pt x="338" y="38"/>
                  </a:lnTo>
                  <a:lnTo>
                    <a:pt x="352" y="50"/>
                  </a:lnTo>
                  <a:lnTo>
                    <a:pt x="364" y="62"/>
                  </a:lnTo>
                  <a:lnTo>
                    <a:pt x="376" y="76"/>
                  </a:lnTo>
                  <a:lnTo>
                    <a:pt x="386" y="88"/>
                  </a:lnTo>
                  <a:lnTo>
                    <a:pt x="394" y="104"/>
                  </a:lnTo>
                  <a:lnTo>
                    <a:pt x="400" y="118"/>
                  </a:lnTo>
                  <a:lnTo>
                    <a:pt x="404" y="132"/>
                  </a:lnTo>
                  <a:lnTo>
                    <a:pt x="406" y="148"/>
                  </a:lnTo>
                  <a:lnTo>
                    <a:pt x="408" y="164"/>
                  </a:lnTo>
                  <a:lnTo>
                    <a:pt x="406" y="182"/>
                  </a:lnTo>
                  <a:lnTo>
                    <a:pt x="402" y="200"/>
                  </a:lnTo>
                  <a:lnTo>
                    <a:pt x="396" y="216"/>
                  </a:lnTo>
                  <a:lnTo>
                    <a:pt x="388" y="234"/>
                  </a:lnTo>
                  <a:lnTo>
                    <a:pt x="374" y="250"/>
                  </a:lnTo>
                  <a:lnTo>
                    <a:pt x="354" y="272"/>
                  </a:lnTo>
                  <a:lnTo>
                    <a:pt x="330" y="296"/>
                  </a:lnTo>
                  <a:lnTo>
                    <a:pt x="300" y="322"/>
                  </a:lnTo>
                  <a:lnTo>
                    <a:pt x="272" y="348"/>
                  </a:lnTo>
                  <a:lnTo>
                    <a:pt x="262" y="358"/>
                  </a:lnTo>
                  <a:lnTo>
                    <a:pt x="256" y="368"/>
                  </a:lnTo>
                  <a:lnTo>
                    <a:pt x="252" y="378"/>
                  </a:lnTo>
                  <a:lnTo>
                    <a:pt x="250" y="392"/>
                  </a:lnTo>
                  <a:lnTo>
                    <a:pt x="248" y="410"/>
                  </a:lnTo>
                  <a:lnTo>
                    <a:pt x="248" y="430"/>
                  </a:lnTo>
                  <a:close/>
                  <a:moveTo>
                    <a:pt x="166" y="578"/>
                  </a:moveTo>
                  <a:lnTo>
                    <a:pt x="166" y="578"/>
                  </a:lnTo>
                  <a:lnTo>
                    <a:pt x="158" y="578"/>
                  </a:lnTo>
                  <a:lnTo>
                    <a:pt x="154" y="574"/>
                  </a:lnTo>
                  <a:lnTo>
                    <a:pt x="150" y="568"/>
                  </a:lnTo>
                  <a:lnTo>
                    <a:pt x="150" y="562"/>
                  </a:lnTo>
                  <a:lnTo>
                    <a:pt x="150" y="484"/>
                  </a:lnTo>
                  <a:lnTo>
                    <a:pt x="150" y="478"/>
                  </a:lnTo>
                  <a:lnTo>
                    <a:pt x="154" y="474"/>
                  </a:lnTo>
                  <a:lnTo>
                    <a:pt x="158" y="470"/>
                  </a:lnTo>
                  <a:lnTo>
                    <a:pt x="166" y="468"/>
                  </a:lnTo>
                  <a:lnTo>
                    <a:pt x="242" y="468"/>
                  </a:lnTo>
                  <a:lnTo>
                    <a:pt x="250" y="470"/>
                  </a:lnTo>
                  <a:lnTo>
                    <a:pt x="254" y="474"/>
                  </a:lnTo>
                  <a:lnTo>
                    <a:pt x="258" y="478"/>
                  </a:lnTo>
                  <a:lnTo>
                    <a:pt x="258" y="484"/>
                  </a:lnTo>
                  <a:lnTo>
                    <a:pt x="258" y="562"/>
                  </a:lnTo>
                  <a:lnTo>
                    <a:pt x="258" y="568"/>
                  </a:lnTo>
                  <a:lnTo>
                    <a:pt x="254" y="574"/>
                  </a:lnTo>
                  <a:lnTo>
                    <a:pt x="250" y="578"/>
                  </a:lnTo>
                  <a:lnTo>
                    <a:pt x="242" y="578"/>
                  </a:lnTo>
                  <a:lnTo>
                    <a:pt x="166" y="578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sz="1800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</p:grpSp>
      <p:grpSp>
        <p:nvGrpSpPr>
          <p:cNvPr id="5" name="组合 22"/>
          <p:cNvGrpSpPr>
            <a:grpSpLocks/>
          </p:cNvGrpSpPr>
          <p:nvPr/>
        </p:nvGrpSpPr>
        <p:grpSpPr bwMode="auto">
          <a:xfrm>
            <a:off x="1072754" y="1826419"/>
            <a:ext cx="1008459" cy="1008460"/>
            <a:chOff x="0" y="0"/>
            <a:chExt cx="1403797" cy="1403797"/>
          </a:xfrm>
        </p:grpSpPr>
        <p:sp>
          <p:nvSpPr>
            <p:cNvPr id="36902" name="椭圆 23"/>
            <p:cNvSpPr>
              <a:spLocks noChangeArrowheads="1"/>
            </p:cNvSpPr>
            <p:nvPr/>
          </p:nvSpPr>
          <p:spPr bwMode="auto">
            <a:xfrm>
              <a:off x="0" y="0"/>
              <a:ext cx="1403797" cy="1403797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975">
                <a:solidFill>
                  <a:srgbClr val="FFFFFF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grpSp>
          <p:nvGrpSpPr>
            <p:cNvPr id="36903" name="组合 24"/>
            <p:cNvGrpSpPr>
              <a:grpSpLocks/>
            </p:cNvGrpSpPr>
            <p:nvPr/>
          </p:nvGrpSpPr>
          <p:grpSpPr bwMode="auto">
            <a:xfrm>
              <a:off x="282958" y="324214"/>
              <a:ext cx="799244" cy="731504"/>
              <a:chOff x="0" y="0"/>
              <a:chExt cx="550987" cy="504288"/>
            </a:xfrm>
          </p:grpSpPr>
          <p:sp>
            <p:nvSpPr>
              <p:cNvPr id="36904" name="Freeform 26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57759" cy="359114"/>
              </a:xfrm>
              <a:custGeom>
                <a:avLst/>
                <a:gdLst>
                  <a:gd name="T0" fmla="*/ 350879 w 52"/>
                  <a:gd name="T1" fmla="*/ 186463 h 52"/>
                  <a:gd name="T2" fmla="*/ 316479 w 52"/>
                  <a:gd name="T3" fmla="*/ 158839 h 52"/>
                  <a:gd name="T4" fmla="*/ 357759 w 52"/>
                  <a:gd name="T5" fmla="*/ 138121 h 52"/>
                  <a:gd name="T6" fmla="*/ 337119 w 52"/>
                  <a:gd name="T7" fmla="*/ 89779 h 52"/>
                  <a:gd name="T8" fmla="*/ 323359 w 52"/>
                  <a:gd name="T9" fmla="*/ 82872 h 52"/>
                  <a:gd name="T10" fmla="*/ 275199 w 52"/>
                  <a:gd name="T11" fmla="*/ 89779 h 52"/>
                  <a:gd name="T12" fmla="*/ 295839 w 52"/>
                  <a:gd name="T13" fmla="*/ 48342 h 52"/>
                  <a:gd name="T14" fmla="*/ 254559 w 52"/>
                  <a:gd name="T15" fmla="*/ 13812 h 52"/>
                  <a:gd name="T16" fmla="*/ 220159 w 52"/>
                  <a:gd name="T17" fmla="*/ 48342 h 52"/>
                  <a:gd name="T18" fmla="*/ 199519 w 52"/>
                  <a:gd name="T19" fmla="*/ 6906 h 52"/>
                  <a:gd name="T20" fmla="*/ 185759 w 52"/>
                  <a:gd name="T21" fmla="*/ 0 h 52"/>
                  <a:gd name="T22" fmla="*/ 130720 w 52"/>
                  <a:gd name="T23" fmla="*/ 13812 h 52"/>
                  <a:gd name="T24" fmla="*/ 123840 w 52"/>
                  <a:gd name="T25" fmla="*/ 62154 h 52"/>
                  <a:gd name="T26" fmla="*/ 82560 w 52"/>
                  <a:gd name="T27" fmla="*/ 27624 h 52"/>
                  <a:gd name="T28" fmla="*/ 41280 w 52"/>
                  <a:gd name="T29" fmla="*/ 69060 h 52"/>
                  <a:gd name="T30" fmla="*/ 68800 w 52"/>
                  <a:gd name="T31" fmla="*/ 103591 h 52"/>
                  <a:gd name="T32" fmla="*/ 20640 w 52"/>
                  <a:gd name="T33" fmla="*/ 110497 h 52"/>
                  <a:gd name="T34" fmla="*/ 13760 w 52"/>
                  <a:gd name="T35" fmla="*/ 117403 h 52"/>
                  <a:gd name="T36" fmla="*/ 0 w 52"/>
                  <a:gd name="T37" fmla="*/ 172651 h 52"/>
                  <a:gd name="T38" fmla="*/ 48160 w 52"/>
                  <a:gd name="T39" fmla="*/ 186463 h 52"/>
                  <a:gd name="T40" fmla="*/ 13760 w 52"/>
                  <a:gd name="T41" fmla="*/ 214087 h 52"/>
                  <a:gd name="T42" fmla="*/ 27520 w 52"/>
                  <a:gd name="T43" fmla="*/ 269336 h 52"/>
                  <a:gd name="T44" fmla="*/ 41280 w 52"/>
                  <a:gd name="T45" fmla="*/ 276242 h 52"/>
                  <a:gd name="T46" fmla="*/ 82560 w 52"/>
                  <a:gd name="T47" fmla="*/ 276242 h 52"/>
                  <a:gd name="T48" fmla="*/ 68800 w 52"/>
                  <a:gd name="T49" fmla="*/ 324584 h 52"/>
                  <a:gd name="T50" fmla="*/ 116960 w 52"/>
                  <a:gd name="T51" fmla="*/ 345302 h 52"/>
                  <a:gd name="T52" fmla="*/ 144480 w 52"/>
                  <a:gd name="T53" fmla="*/ 310772 h 52"/>
                  <a:gd name="T54" fmla="*/ 158240 w 52"/>
                  <a:gd name="T55" fmla="*/ 352208 h 52"/>
                  <a:gd name="T56" fmla="*/ 165120 w 52"/>
                  <a:gd name="T57" fmla="*/ 359114 h 52"/>
                  <a:gd name="T58" fmla="*/ 220159 w 52"/>
                  <a:gd name="T59" fmla="*/ 359114 h 52"/>
                  <a:gd name="T60" fmla="*/ 227039 w 52"/>
                  <a:gd name="T61" fmla="*/ 345302 h 52"/>
                  <a:gd name="T62" fmla="*/ 240799 w 52"/>
                  <a:gd name="T63" fmla="*/ 303866 h 52"/>
                  <a:gd name="T64" fmla="*/ 275199 w 52"/>
                  <a:gd name="T65" fmla="*/ 331490 h 52"/>
                  <a:gd name="T66" fmla="*/ 316479 w 52"/>
                  <a:gd name="T67" fmla="*/ 296960 h 52"/>
                  <a:gd name="T68" fmla="*/ 316479 w 52"/>
                  <a:gd name="T69" fmla="*/ 283148 h 52"/>
                  <a:gd name="T70" fmla="*/ 295839 w 52"/>
                  <a:gd name="T71" fmla="*/ 241711 h 52"/>
                  <a:gd name="T72" fmla="*/ 343999 w 52"/>
                  <a:gd name="T73" fmla="*/ 248617 h 52"/>
                  <a:gd name="T74" fmla="*/ 357759 w 52"/>
                  <a:gd name="T75" fmla="*/ 200275 h 52"/>
                  <a:gd name="T76" fmla="*/ 227039 w 52"/>
                  <a:gd name="T77" fmla="*/ 193369 h 52"/>
                  <a:gd name="T78" fmla="*/ 130720 w 52"/>
                  <a:gd name="T79" fmla="*/ 172651 h 52"/>
                  <a:gd name="T80" fmla="*/ 227039 w 52"/>
                  <a:gd name="T81" fmla="*/ 193369 h 5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52"/>
                  <a:gd name="T124" fmla="*/ 0 h 52"/>
                  <a:gd name="T125" fmla="*/ 52 w 52"/>
                  <a:gd name="T126" fmla="*/ 52 h 5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52" h="52">
                    <a:moveTo>
                      <a:pt x="52" y="27"/>
                    </a:moveTo>
                    <a:cubicBezTo>
                      <a:pt x="52" y="27"/>
                      <a:pt x="52" y="27"/>
                      <a:pt x="51" y="27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51" y="21"/>
                      <a:pt x="51" y="21"/>
                      <a:pt x="52" y="20"/>
                    </a:cubicBezTo>
                    <a:cubicBezTo>
                      <a:pt x="52" y="20"/>
                      <a:pt x="52" y="20"/>
                      <a:pt x="51" y="19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9" y="12"/>
                      <a:pt x="48" y="12"/>
                      <a:pt x="48" y="12"/>
                    </a:cubicBezTo>
                    <a:cubicBezTo>
                      <a:pt x="48" y="12"/>
                      <a:pt x="47" y="12"/>
                      <a:pt x="47" y="12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5" y="2"/>
                      <a:pt x="35" y="3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0"/>
                    </a:cubicBezTo>
                    <a:cubicBezTo>
                      <a:pt x="28" y="0"/>
                      <a:pt x="28" y="0"/>
                      <a:pt x="27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19" y="1"/>
                      <a:pt x="19" y="2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6" y="9"/>
                      <a:pt x="6" y="10"/>
                    </a:cubicBezTo>
                    <a:cubicBezTo>
                      <a:pt x="6" y="10"/>
                      <a:pt x="6" y="11"/>
                      <a:pt x="6" y="11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2" y="16"/>
                    </a:cubicBezTo>
                    <a:cubicBezTo>
                      <a:pt x="2" y="16"/>
                      <a:pt x="2" y="16"/>
                      <a:pt x="2" y="1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4"/>
                      <a:pt x="0" y="25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1" y="31"/>
                      <a:pt x="1" y="32"/>
                      <a:pt x="1" y="33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4" y="40"/>
                      <a:pt x="4" y="40"/>
                      <a:pt x="5" y="40"/>
                    </a:cubicBezTo>
                    <a:cubicBezTo>
                      <a:pt x="5" y="40"/>
                      <a:pt x="5" y="40"/>
                      <a:pt x="6" y="40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9" y="46"/>
                      <a:pt x="10" y="47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6" y="50"/>
                      <a:pt x="17" y="50"/>
                      <a:pt x="17" y="50"/>
                    </a:cubicBezTo>
                    <a:cubicBezTo>
                      <a:pt x="17" y="50"/>
                      <a:pt x="18" y="50"/>
                      <a:pt x="18" y="50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23" y="51"/>
                      <a:pt x="23" y="51"/>
                      <a:pt x="23" y="51"/>
                    </a:cubicBezTo>
                    <a:cubicBezTo>
                      <a:pt x="23" y="51"/>
                      <a:pt x="24" y="52"/>
                      <a:pt x="24" y="52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2" y="52"/>
                      <a:pt x="33" y="51"/>
                      <a:pt x="33" y="51"/>
                    </a:cubicBezTo>
                    <a:cubicBezTo>
                      <a:pt x="33" y="51"/>
                      <a:pt x="33" y="50"/>
                      <a:pt x="33" y="50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9" y="48"/>
                      <a:pt x="39" y="48"/>
                      <a:pt x="40" y="48"/>
                    </a:cubicBezTo>
                    <a:cubicBezTo>
                      <a:pt x="40" y="48"/>
                      <a:pt x="40" y="48"/>
                      <a:pt x="41" y="48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3"/>
                      <a:pt x="46" y="43"/>
                      <a:pt x="46" y="42"/>
                    </a:cubicBezTo>
                    <a:cubicBezTo>
                      <a:pt x="46" y="42"/>
                      <a:pt x="46" y="42"/>
                      <a:pt x="46" y="41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3" y="35"/>
                      <a:pt x="43" y="35"/>
                      <a:pt x="43" y="35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7"/>
                      <a:pt x="50" y="36"/>
                      <a:pt x="50" y="36"/>
                    </a:cubicBezTo>
                    <a:cubicBezTo>
                      <a:pt x="50" y="36"/>
                      <a:pt x="51" y="36"/>
                      <a:pt x="51" y="35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28"/>
                      <a:pt x="52" y="28"/>
                      <a:pt x="52" y="27"/>
                    </a:cubicBezTo>
                    <a:close/>
                    <a:moveTo>
                      <a:pt x="33" y="28"/>
                    </a:moveTo>
                    <a:cubicBezTo>
                      <a:pt x="32" y="31"/>
                      <a:pt x="28" y="34"/>
                      <a:pt x="25" y="33"/>
                    </a:cubicBezTo>
                    <a:cubicBezTo>
                      <a:pt x="21" y="32"/>
                      <a:pt x="18" y="28"/>
                      <a:pt x="19" y="25"/>
                    </a:cubicBezTo>
                    <a:cubicBezTo>
                      <a:pt x="20" y="21"/>
                      <a:pt x="24" y="18"/>
                      <a:pt x="28" y="19"/>
                    </a:cubicBezTo>
                    <a:cubicBezTo>
                      <a:pt x="32" y="20"/>
                      <a:pt x="34" y="24"/>
                      <a:pt x="33" y="28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 sz="1800">
                  <a:solidFill>
                    <a:srgbClr val="000000"/>
                  </a:solidFill>
                  <a:latin typeface="方正兰亭黑_GBK" pitchFamily="2" charset="-122"/>
                  <a:ea typeface="方正兰亭黑_GBK" pitchFamily="2" charset="-122"/>
                  <a:sym typeface="方正兰亭黑_GBK" pitchFamily="2" charset="-122"/>
                </a:endParaRPr>
              </a:p>
            </p:txBody>
          </p:sp>
          <p:sp>
            <p:nvSpPr>
              <p:cNvPr id="36905" name="Freeform 27"/>
              <p:cNvSpPr>
                <a:spLocks noEditPoints="1" noChangeArrowheads="1"/>
              </p:cNvSpPr>
              <p:nvPr/>
            </p:nvSpPr>
            <p:spPr bwMode="auto">
              <a:xfrm>
                <a:off x="296538" y="248324"/>
                <a:ext cx="254449" cy="255964"/>
              </a:xfrm>
              <a:custGeom>
                <a:avLst/>
                <a:gdLst>
                  <a:gd name="T0" fmla="*/ 226941 w 37"/>
                  <a:gd name="T1" fmla="*/ 200620 h 37"/>
                  <a:gd name="T2" fmla="*/ 213187 w 37"/>
                  <a:gd name="T3" fmla="*/ 166031 h 37"/>
                  <a:gd name="T4" fmla="*/ 247572 w 37"/>
                  <a:gd name="T5" fmla="*/ 172949 h 37"/>
                  <a:gd name="T6" fmla="*/ 254449 w 37"/>
                  <a:gd name="T7" fmla="*/ 138359 h 37"/>
                  <a:gd name="T8" fmla="*/ 247572 w 37"/>
                  <a:gd name="T9" fmla="*/ 124523 h 37"/>
                  <a:gd name="T10" fmla="*/ 220064 w 37"/>
                  <a:gd name="T11" fmla="*/ 110687 h 37"/>
                  <a:gd name="T12" fmla="*/ 254449 w 37"/>
                  <a:gd name="T13" fmla="*/ 96851 h 37"/>
                  <a:gd name="T14" fmla="*/ 240695 w 37"/>
                  <a:gd name="T15" fmla="*/ 62262 h 37"/>
                  <a:gd name="T16" fmla="*/ 206310 w 37"/>
                  <a:gd name="T17" fmla="*/ 69179 h 37"/>
                  <a:gd name="T18" fmla="*/ 213187 w 37"/>
                  <a:gd name="T19" fmla="*/ 34590 h 37"/>
                  <a:gd name="T20" fmla="*/ 206310 w 37"/>
                  <a:gd name="T21" fmla="*/ 27672 h 37"/>
                  <a:gd name="T22" fmla="*/ 165048 w 37"/>
                  <a:gd name="T23" fmla="*/ 13836 h 37"/>
                  <a:gd name="T24" fmla="*/ 144417 w 37"/>
                  <a:gd name="T25" fmla="*/ 34590 h 37"/>
                  <a:gd name="T26" fmla="*/ 130663 w 37"/>
                  <a:gd name="T27" fmla="*/ 0 h 37"/>
                  <a:gd name="T28" fmla="*/ 96278 w 37"/>
                  <a:gd name="T29" fmla="*/ 6918 h 37"/>
                  <a:gd name="T30" fmla="*/ 96278 w 37"/>
                  <a:gd name="T31" fmla="*/ 34590 h 37"/>
                  <a:gd name="T32" fmla="*/ 68770 w 37"/>
                  <a:gd name="T33" fmla="*/ 20754 h 37"/>
                  <a:gd name="T34" fmla="*/ 55016 w 37"/>
                  <a:gd name="T35" fmla="*/ 20754 h 37"/>
                  <a:gd name="T36" fmla="*/ 27508 w 37"/>
                  <a:gd name="T37" fmla="*/ 48426 h 37"/>
                  <a:gd name="T38" fmla="*/ 48139 w 37"/>
                  <a:gd name="T39" fmla="*/ 76097 h 37"/>
                  <a:gd name="T40" fmla="*/ 20631 w 37"/>
                  <a:gd name="T41" fmla="*/ 76097 h 37"/>
                  <a:gd name="T42" fmla="*/ 0 w 37"/>
                  <a:gd name="T43" fmla="*/ 117605 h 37"/>
                  <a:gd name="T44" fmla="*/ 6877 w 37"/>
                  <a:gd name="T45" fmla="*/ 124523 h 37"/>
                  <a:gd name="T46" fmla="*/ 34385 w 37"/>
                  <a:gd name="T47" fmla="*/ 138359 h 37"/>
                  <a:gd name="T48" fmla="*/ 6877 w 37"/>
                  <a:gd name="T49" fmla="*/ 159113 h 37"/>
                  <a:gd name="T50" fmla="*/ 27508 w 37"/>
                  <a:gd name="T51" fmla="*/ 193702 h 37"/>
                  <a:gd name="T52" fmla="*/ 55016 w 37"/>
                  <a:gd name="T53" fmla="*/ 186785 h 37"/>
                  <a:gd name="T54" fmla="*/ 48139 w 37"/>
                  <a:gd name="T55" fmla="*/ 214456 h 37"/>
                  <a:gd name="T56" fmla="*/ 48139 w 37"/>
                  <a:gd name="T57" fmla="*/ 228292 h 37"/>
                  <a:gd name="T58" fmla="*/ 82524 w 37"/>
                  <a:gd name="T59" fmla="*/ 242128 h 37"/>
                  <a:gd name="T60" fmla="*/ 89401 w 37"/>
                  <a:gd name="T61" fmla="*/ 242128 h 37"/>
                  <a:gd name="T62" fmla="*/ 116909 w 37"/>
                  <a:gd name="T63" fmla="*/ 221374 h 37"/>
                  <a:gd name="T64" fmla="*/ 116909 w 37"/>
                  <a:gd name="T65" fmla="*/ 255964 h 37"/>
                  <a:gd name="T66" fmla="*/ 158171 w 37"/>
                  <a:gd name="T67" fmla="*/ 249046 h 37"/>
                  <a:gd name="T68" fmla="*/ 165048 w 37"/>
                  <a:gd name="T69" fmla="*/ 242128 h 37"/>
                  <a:gd name="T70" fmla="*/ 171925 w 37"/>
                  <a:gd name="T71" fmla="*/ 214456 h 37"/>
                  <a:gd name="T72" fmla="*/ 192556 w 37"/>
                  <a:gd name="T73" fmla="*/ 235210 h 37"/>
                  <a:gd name="T74" fmla="*/ 226941 w 37"/>
                  <a:gd name="T75" fmla="*/ 207538 h 37"/>
                  <a:gd name="T76" fmla="*/ 151294 w 37"/>
                  <a:gd name="T77" fmla="*/ 152195 h 37"/>
                  <a:gd name="T78" fmla="*/ 103155 w 37"/>
                  <a:gd name="T79" fmla="*/ 103769 h 37"/>
                  <a:gd name="T80" fmla="*/ 151294 w 37"/>
                  <a:gd name="T81" fmla="*/ 152195 h 3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7"/>
                  <a:gd name="T124" fmla="*/ 0 h 37"/>
                  <a:gd name="T125" fmla="*/ 37 w 37"/>
                  <a:gd name="T126" fmla="*/ 37 h 37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7" h="37">
                    <a:moveTo>
                      <a:pt x="33" y="29"/>
                    </a:moveTo>
                    <a:cubicBezTo>
                      <a:pt x="33" y="29"/>
                      <a:pt x="33" y="29"/>
                      <a:pt x="33" y="29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5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4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7" y="19"/>
                      <a:pt x="37" y="18"/>
                      <a:pt x="36" y="18"/>
                    </a:cubicBezTo>
                    <a:cubicBezTo>
                      <a:pt x="33" y="18"/>
                      <a:pt x="33" y="18"/>
                      <a:pt x="33" y="18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4"/>
                      <a:pt x="37" y="14"/>
                      <a:pt x="37" y="14"/>
                    </a:cubicBezTo>
                    <a:cubicBezTo>
                      <a:pt x="37" y="14"/>
                      <a:pt x="37" y="13"/>
                      <a:pt x="37" y="13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4" y="8"/>
                      <a:pt x="34" y="8"/>
                      <a:pt x="33" y="8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5"/>
                      <a:pt x="31" y="4"/>
                      <a:pt x="31" y="4"/>
                    </a:cubicBezTo>
                    <a:cubicBezTo>
                      <a:pt x="31" y="4"/>
                      <a:pt x="30" y="4"/>
                      <a:pt x="30" y="4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5" y="1"/>
                      <a:pt x="25" y="1"/>
                      <a:pt x="24" y="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0" y="0"/>
                      <a:pt x="20" y="0"/>
                      <a:pt x="19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8" y="3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4" y="7"/>
                      <a:pt x="4" y="7"/>
                    </a:cubicBezTo>
                    <a:cubicBezTo>
                      <a:pt x="4" y="7"/>
                      <a:pt x="4" y="8"/>
                      <a:pt x="5" y="8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1"/>
                      <a:pt x="2" y="11"/>
                      <a:pt x="1" y="1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2"/>
                      <a:pt x="1" y="23"/>
                      <a:pt x="1" y="23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8"/>
                      <a:pt x="3" y="28"/>
                      <a:pt x="4" y="28"/>
                    </a:cubicBezTo>
                    <a:cubicBezTo>
                      <a:pt x="4" y="29"/>
                      <a:pt x="4" y="29"/>
                      <a:pt x="4" y="28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7" y="32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5"/>
                      <a:pt x="12" y="35"/>
                      <a:pt x="13" y="35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6"/>
                      <a:pt x="17" y="36"/>
                      <a:pt x="17" y="37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4" y="36"/>
                      <a:pt x="24" y="36"/>
                    </a:cubicBezTo>
                    <a:cubicBezTo>
                      <a:pt x="24" y="36"/>
                      <a:pt x="24" y="35"/>
                      <a:pt x="24" y="35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9" y="34"/>
                      <a:pt x="29" y="34"/>
                      <a:pt x="29" y="34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0"/>
                      <a:pt x="33" y="30"/>
                      <a:pt x="33" y="29"/>
                    </a:cubicBezTo>
                    <a:close/>
                    <a:moveTo>
                      <a:pt x="22" y="22"/>
                    </a:moveTo>
                    <a:cubicBezTo>
                      <a:pt x="20" y="24"/>
                      <a:pt x="17" y="24"/>
                      <a:pt x="15" y="22"/>
                    </a:cubicBezTo>
                    <a:cubicBezTo>
                      <a:pt x="13" y="20"/>
                      <a:pt x="13" y="16"/>
                      <a:pt x="15" y="15"/>
                    </a:cubicBezTo>
                    <a:cubicBezTo>
                      <a:pt x="17" y="13"/>
                      <a:pt x="21" y="13"/>
                      <a:pt x="23" y="15"/>
                    </a:cubicBezTo>
                    <a:cubicBezTo>
                      <a:pt x="24" y="17"/>
                      <a:pt x="24" y="20"/>
                      <a:pt x="22" y="22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 sz="1800">
                  <a:solidFill>
                    <a:srgbClr val="000000"/>
                  </a:solidFill>
                  <a:latin typeface="方正兰亭黑_GBK" pitchFamily="2" charset="-122"/>
                  <a:ea typeface="方正兰亭黑_GBK" pitchFamily="2" charset="-122"/>
                  <a:sym typeface="方正兰亭黑_GBK" pitchFamily="2" charset="-122"/>
                </a:endParaRPr>
              </a:p>
            </p:txBody>
          </p:sp>
        </p:grpSp>
      </p:grpSp>
      <p:grpSp>
        <p:nvGrpSpPr>
          <p:cNvPr id="7" name="组合 27"/>
          <p:cNvGrpSpPr>
            <a:grpSpLocks/>
          </p:cNvGrpSpPr>
          <p:nvPr/>
        </p:nvGrpSpPr>
        <p:grpSpPr bwMode="auto">
          <a:xfrm>
            <a:off x="7072313" y="1826419"/>
            <a:ext cx="1009650" cy="1008460"/>
            <a:chOff x="0" y="0"/>
            <a:chExt cx="1403797" cy="1403797"/>
          </a:xfrm>
        </p:grpSpPr>
        <p:sp>
          <p:nvSpPr>
            <p:cNvPr id="36900" name="椭圆 28"/>
            <p:cNvSpPr>
              <a:spLocks noChangeArrowheads="1"/>
            </p:cNvSpPr>
            <p:nvPr/>
          </p:nvSpPr>
          <p:spPr bwMode="auto">
            <a:xfrm>
              <a:off x="0" y="0"/>
              <a:ext cx="1403797" cy="1403797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975">
                <a:solidFill>
                  <a:srgbClr val="FFFFFF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36901" name="Freeform 41"/>
            <p:cNvSpPr>
              <a:spLocks noEditPoints="1" noChangeArrowheads="1"/>
            </p:cNvSpPr>
            <p:nvPr/>
          </p:nvSpPr>
          <p:spPr bwMode="auto">
            <a:xfrm>
              <a:off x="363893" y="385180"/>
              <a:ext cx="661930" cy="531751"/>
            </a:xfrm>
            <a:custGeom>
              <a:avLst/>
              <a:gdLst>
                <a:gd name="T0" fmla="*/ 2147483647 w 72"/>
                <a:gd name="T1" fmla="*/ 2147483647 h 58"/>
                <a:gd name="T2" fmla="*/ 2147483647 w 72"/>
                <a:gd name="T3" fmla="*/ 2147483647 h 58"/>
                <a:gd name="T4" fmla="*/ 2147483647 w 72"/>
                <a:gd name="T5" fmla="*/ 2147483647 h 58"/>
                <a:gd name="T6" fmla="*/ 2147483647 w 72"/>
                <a:gd name="T7" fmla="*/ 2147483647 h 58"/>
                <a:gd name="T8" fmla="*/ 2147483647 w 72"/>
                <a:gd name="T9" fmla="*/ 2147483647 h 58"/>
                <a:gd name="T10" fmla="*/ 2147483647 w 72"/>
                <a:gd name="T11" fmla="*/ 0 h 58"/>
                <a:gd name="T12" fmla="*/ 2147483647 w 72"/>
                <a:gd name="T13" fmla="*/ 0 h 58"/>
                <a:gd name="T14" fmla="*/ 2147483647 w 72"/>
                <a:gd name="T15" fmla="*/ 2147483647 h 58"/>
                <a:gd name="T16" fmla="*/ 2147483647 w 72"/>
                <a:gd name="T17" fmla="*/ 2147483647 h 58"/>
                <a:gd name="T18" fmla="*/ 2147483647 w 72"/>
                <a:gd name="T19" fmla="*/ 2147483647 h 58"/>
                <a:gd name="T20" fmla="*/ 2147483647 w 72"/>
                <a:gd name="T21" fmla="*/ 2147483647 h 58"/>
                <a:gd name="T22" fmla="*/ 0 w 72"/>
                <a:gd name="T23" fmla="*/ 2147483647 h 58"/>
                <a:gd name="T24" fmla="*/ 0 w 72"/>
                <a:gd name="T25" fmla="*/ 2147483647 h 58"/>
                <a:gd name="T26" fmla="*/ 2147483647 w 72"/>
                <a:gd name="T27" fmla="*/ 2147483647 h 58"/>
                <a:gd name="T28" fmla="*/ 2147483647 w 72"/>
                <a:gd name="T29" fmla="*/ 2147483647 h 58"/>
                <a:gd name="T30" fmla="*/ 2147483647 w 72"/>
                <a:gd name="T31" fmla="*/ 2147483647 h 58"/>
                <a:gd name="T32" fmla="*/ 2147483647 w 72"/>
                <a:gd name="T33" fmla="*/ 2147483647 h 58"/>
                <a:gd name="T34" fmla="*/ 0 w 72"/>
                <a:gd name="T35" fmla="*/ 2147483647 h 58"/>
                <a:gd name="T36" fmla="*/ 2147483647 w 72"/>
                <a:gd name="T37" fmla="*/ 2147483647 h 58"/>
                <a:gd name="T38" fmla="*/ 2147483647 w 72"/>
                <a:gd name="T39" fmla="*/ 2147483647 h 58"/>
                <a:gd name="T40" fmla="*/ 2147483647 w 72"/>
                <a:gd name="T41" fmla="*/ 2147483647 h 58"/>
                <a:gd name="T42" fmla="*/ 2147483647 w 72"/>
                <a:gd name="T43" fmla="*/ 2147483647 h 58"/>
                <a:gd name="T44" fmla="*/ 2147483647 w 72"/>
                <a:gd name="T45" fmla="*/ 2147483647 h 58"/>
                <a:gd name="T46" fmla="*/ 2147483647 w 72"/>
                <a:gd name="T47" fmla="*/ 2147483647 h 58"/>
                <a:gd name="T48" fmla="*/ 2147483647 w 72"/>
                <a:gd name="T49" fmla="*/ 2147483647 h 58"/>
                <a:gd name="T50" fmla="*/ 2147483647 w 72"/>
                <a:gd name="T51" fmla="*/ 2147483647 h 58"/>
                <a:gd name="T52" fmla="*/ 2147483647 w 72"/>
                <a:gd name="T53" fmla="*/ 2147483647 h 58"/>
                <a:gd name="T54" fmla="*/ 2147483647 w 72"/>
                <a:gd name="T55" fmla="*/ 2147483647 h 58"/>
                <a:gd name="T56" fmla="*/ 2147483647 w 72"/>
                <a:gd name="T57" fmla="*/ 2147483647 h 58"/>
                <a:gd name="T58" fmla="*/ 2147483647 w 72"/>
                <a:gd name="T59" fmla="*/ 2147483647 h 5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2"/>
                <a:gd name="T91" fmla="*/ 0 h 58"/>
                <a:gd name="T92" fmla="*/ 72 w 72"/>
                <a:gd name="T93" fmla="*/ 58 h 5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2" h="58">
                  <a:moveTo>
                    <a:pt x="25" y="5"/>
                  </a:moveTo>
                  <a:cubicBezTo>
                    <a:pt x="48" y="5"/>
                    <a:pt x="48" y="5"/>
                    <a:pt x="48" y="5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2"/>
                    <a:pt x="51" y="0"/>
                    <a:pt x="4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0" y="2"/>
                    <a:pt x="20" y="4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5" y="11"/>
                    <a:pt x="25" y="11"/>
                    <a:pt x="25" y="11"/>
                  </a:cubicBezTo>
                  <a:lnTo>
                    <a:pt x="25" y="5"/>
                  </a:lnTo>
                  <a:close/>
                  <a:moveTo>
                    <a:pt x="0" y="19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56"/>
                    <a:pt x="3" y="58"/>
                    <a:pt x="5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3" y="14"/>
                    <a:pt x="0" y="16"/>
                    <a:pt x="0" y="19"/>
                  </a:cubicBezTo>
                  <a:close/>
                  <a:moveTo>
                    <a:pt x="14" y="58"/>
                  </a:moveTo>
                  <a:cubicBezTo>
                    <a:pt x="59" y="58"/>
                    <a:pt x="59" y="58"/>
                    <a:pt x="59" y="58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58"/>
                  </a:lnTo>
                  <a:close/>
                  <a:moveTo>
                    <a:pt x="67" y="14"/>
                  </a:moveTo>
                  <a:cubicBezTo>
                    <a:pt x="63" y="14"/>
                    <a:pt x="63" y="14"/>
                    <a:pt x="63" y="14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7" y="58"/>
                    <a:pt x="67" y="58"/>
                    <a:pt x="67" y="58"/>
                  </a:cubicBezTo>
                  <a:cubicBezTo>
                    <a:pt x="70" y="58"/>
                    <a:pt x="72" y="56"/>
                    <a:pt x="72" y="53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2" y="16"/>
                    <a:pt x="70" y="14"/>
                    <a:pt x="67" y="14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sz="1800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</p:grpSp>
      <p:sp>
        <p:nvSpPr>
          <p:cNvPr id="25633" name="矩形 47"/>
          <p:cNvSpPr>
            <a:spLocks noChangeArrowheads="1"/>
          </p:cNvSpPr>
          <p:nvPr/>
        </p:nvSpPr>
        <p:spPr bwMode="auto">
          <a:xfrm>
            <a:off x="2600325" y="2565798"/>
            <a:ext cx="3943350" cy="827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51430" tIns="25715" rIns="51430" bIns="2571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1050">
                <a:solidFill>
                  <a:srgbClr val="595959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013"/>
          </a:p>
        </p:txBody>
      </p:sp>
      <p:sp>
        <p:nvSpPr>
          <p:cNvPr id="25634" name="矩形 3"/>
          <p:cNvSpPr>
            <a:spLocks noChangeArrowheads="1"/>
          </p:cNvSpPr>
          <p:nvPr/>
        </p:nvSpPr>
        <p:spPr bwMode="auto">
          <a:xfrm>
            <a:off x="3394472" y="422673"/>
            <a:ext cx="1369592" cy="43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7F7F7F"/>
                </a:solidFill>
                <a:ea typeface="方正兰亭黑_GBK" pitchFamily="2" charset="-122"/>
                <a:sym typeface="Arial" panose="020B0604020202020204" pitchFamily="34" charset="0"/>
              </a:rPr>
              <a:t>管理理念</a:t>
            </a:r>
            <a:endParaRPr lang="zh-CN" altLang="en-US" sz="2400">
              <a:solidFill>
                <a:srgbClr val="7F7F7F"/>
              </a:solidFill>
              <a:sym typeface="Arial" panose="020B0604020202020204" pitchFamily="34" charset="0"/>
            </a:endParaRPr>
          </a:p>
        </p:txBody>
      </p:sp>
      <p:sp>
        <p:nvSpPr>
          <p:cNvPr id="25635" name="文本框 37"/>
          <p:cNvSpPr>
            <a:spLocks noChangeArrowheads="1"/>
          </p:cNvSpPr>
          <p:nvPr/>
        </p:nvSpPr>
        <p:spPr bwMode="auto">
          <a:xfrm>
            <a:off x="4862513" y="607219"/>
            <a:ext cx="1731169" cy="25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solidFill>
                  <a:srgbClr val="7F7F7F"/>
                </a:solidFill>
                <a:sym typeface="Arial" panose="020B0604020202020204" pitchFamily="34" charset="0"/>
              </a:rPr>
              <a:t>Management Concept</a:t>
            </a:r>
            <a:endParaRPr lang="zh-CN" altLang="en-US" sz="1200">
              <a:solidFill>
                <a:srgbClr val="7F7F7F"/>
              </a:solidFill>
              <a:sym typeface="Arial" panose="020B0604020202020204" pitchFamily="34" charset="0"/>
            </a:endParaRPr>
          </a:p>
        </p:txBody>
      </p:sp>
      <p:grpSp>
        <p:nvGrpSpPr>
          <p:cNvPr id="8" name="组合 41"/>
          <p:cNvGrpSpPr>
            <a:grpSpLocks/>
          </p:cNvGrpSpPr>
          <p:nvPr/>
        </p:nvGrpSpPr>
        <p:grpSpPr bwMode="auto">
          <a:xfrm>
            <a:off x="2986088" y="464344"/>
            <a:ext cx="197644" cy="295275"/>
            <a:chOff x="0" y="0"/>
            <a:chExt cx="213756" cy="427512"/>
          </a:xfrm>
        </p:grpSpPr>
        <p:sp>
          <p:nvSpPr>
            <p:cNvPr id="36898" name="直接连接符 4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36899" name="直接连接符 43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  <p:sp>
        <p:nvSpPr>
          <p:cNvPr id="25639" name="文本框 36"/>
          <p:cNvSpPr>
            <a:spLocks noChangeArrowheads="1"/>
          </p:cNvSpPr>
          <p:nvPr/>
        </p:nvSpPr>
        <p:spPr bwMode="auto">
          <a:xfrm>
            <a:off x="2159794" y="3709987"/>
            <a:ext cx="2157413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25640" name="文本框 37"/>
          <p:cNvSpPr>
            <a:spLocks noChangeArrowheads="1"/>
          </p:cNvSpPr>
          <p:nvPr/>
        </p:nvSpPr>
        <p:spPr bwMode="auto">
          <a:xfrm>
            <a:off x="4832748" y="3698081"/>
            <a:ext cx="2149078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25641" name="文本框 44"/>
          <p:cNvSpPr>
            <a:spLocks noChangeArrowheads="1"/>
          </p:cNvSpPr>
          <p:nvPr/>
        </p:nvSpPr>
        <p:spPr bwMode="auto">
          <a:xfrm>
            <a:off x="2159794" y="1457326"/>
            <a:ext cx="2157413" cy="756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25642" name="文本框 45"/>
          <p:cNvSpPr>
            <a:spLocks noChangeArrowheads="1"/>
          </p:cNvSpPr>
          <p:nvPr/>
        </p:nvSpPr>
        <p:spPr bwMode="auto">
          <a:xfrm>
            <a:off x="2164557" y="1101329"/>
            <a:ext cx="95410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5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团队管理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25643" name="文本框 46"/>
          <p:cNvSpPr>
            <a:spLocks noChangeArrowheads="1"/>
          </p:cNvSpPr>
          <p:nvPr/>
        </p:nvSpPr>
        <p:spPr bwMode="auto">
          <a:xfrm>
            <a:off x="4832748" y="1457325"/>
            <a:ext cx="2149078" cy="873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</a:p>
          <a:p>
            <a:pPr eaLnBrk="1" hangingPunct="1">
              <a:lnSpc>
                <a:spcPct val="120000"/>
              </a:lnSpc>
            </a:pPr>
            <a:endParaRPr lang="zh-CN" altLang="en-US" sz="105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25644" name="文本框 47"/>
          <p:cNvSpPr>
            <a:spLocks noChangeArrowheads="1"/>
          </p:cNvSpPr>
          <p:nvPr/>
        </p:nvSpPr>
        <p:spPr bwMode="auto">
          <a:xfrm>
            <a:off x="6010276" y="1101329"/>
            <a:ext cx="95410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5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项目管理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25645" name="矩形 47"/>
          <p:cNvSpPr>
            <a:spLocks noChangeArrowheads="1"/>
          </p:cNvSpPr>
          <p:nvPr/>
        </p:nvSpPr>
        <p:spPr bwMode="auto">
          <a:xfrm>
            <a:off x="2595563" y="2569369"/>
            <a:ext cx="3943350" cy="827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51430" tIns="25715" rIns="51430" bIns="2571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25646" name="矩形 3"/>
          <p:cNvSpPr>
            <a:spLocks noChangeArrowheads="1"/>
          </p:cNvSpPr>
          <p:nvPr/>
        </p:nvSpPr>
        <p:spPr bwMode="auto">
          <a:xfrm>
            <a:off x="3389710" y="426244"/>
            <a:ext cx="1369592" cy="43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rPr>
              <a:t>管理理念</a:t>
            </a:r>
            <a:endParaRPr lang="zh-CN" altLang="en-US" sz="240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sp>
        <p:nvSpPr>
          <p:cNvPr id="25647" name="文本框 37"/>
          <p:cNvSpPr>
            <a:spLocks noChangeArrowheads="1"/>
          </p:cNvSpPr>
          <p:nvPr/>
        </p:nvSpPr>
        <p:spPr bwMode="auto">
          <a:xfrm>
            <a:off x="4857750" y="610792"/>
            <a:ext cx="1731169" cy="25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solidFill>
                  <a:srgbClr val="FFD860"/>
                </a:solidFill>
                <a:sym typeface="Arial" panose="020B0604020202020204" pitchFamily="34" charset="0"/>
              </a:rPr>
              <a:t>Management Concept</a:t>
            </a:r>
            <a:endParaRPr lang="zh-CN" altLang="en-US" sz="120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0775235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5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5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500"/>
                                        <p:tgtEl>
                                          <p:spTgt spid="25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5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5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5" dur="5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8" dur="5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8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500"/>
                                        <p:tgtEl>
                                          <p:spTgt spid="25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6" dur="500"/>
                                        <p:tgtEl>
                                          <p:spTgt spid="25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0" dur="500"/>
                                        <p:tgtEl>
                                          <p:spTgt spid="25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500"/>
                                        <p:tgtEl>
                                          <p:spTgt spid="25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500"/>
                                        <p:tgtEl>
                                          <p:spTgt spid="25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0" dur="500"/>
                                        <p:tgtEl>
                                          <p:spTgt spid="25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3" dur="500"/>
                                        <p:tgtEl>
                                          <p:spTgt spid="25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6" dur="500"/>
                                        <p:tgtEl>
                                          <p:spTgt spid="25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9" dur="500"/>
                                        <p:tgtEl>
                                          <p:spTgt spid="25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1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3" dur="500"/>
                                        <p:tgtEl>
                                          <p:spTgt spid="25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 animBg="1"/>
      <p:bldP spid="25605" grpId="0" animBg="1"/>
      <p:bldP spid="25606" grpId="0" animBg="1"/>
      <p:bldP spid="25607" grpId="0" animBg="1"/>
      <p:bldP spid="25608" grpId="0" bldLvl="0" autoUpdateAnimBg="0"/>
      <p:bldP spid="25609" grpId="0" bldLvl="0" autoUpdateAnimBg="0"/>
      <p:bldP spid="25616" grpId="0" bldLvl="0" autoUpdateAnimBg="0"/>
      <p:bldP spid="25617" grpId="0" bldLvl="0" autoUpdateAnimBg="0"/>
      <p:bldP spid="25618" grpId="0" bldLvl="0" autoUpdateAnimBg="0"/>
      <p:bldP spid="25619" grpId="0" bldLvl="0" autoUpdateAnimBg="0"/>
      <p:bldP spid="25620" grpId="0" bldLvl="0" autoUpdateAnimBg="0"/>
      <p:bldP spid="25621" grpId="0" bldLvl="0" autoUpdateAnimBg="0"/>
      <p:bldP spid="25633" grpId="0" bldLvl="0" autoUpdateAnimBg="0"/>
      <p:bldP spid="25634" grpId="0" bldLvl="0" autoUpdateAnimBg="0"/>
      <p:bldP spid="25635" grpId="0" bldLvl="0" autoUpdateAnimBg="0"/>
      <p:bldP spid="25639" grpId="0" bldLvl="0" autoUpdateAnimBg="0"/>
      <p:bldP spid="25640" grpId="0" bldLvl="0" autoUpdateAnimBg="0"/>
      <p:bldP spid="25641" grpId="0" bldLvl="0" autoUpdateAnimBg="0"/>
      <p:bldP spid="25642" grpId="0" bldLvl="0" autoUpdateAnimBg="0"/>
      <p:bldP spid="25643" grpId="0" bldLvl="0" autoUpdateAnimBg="0"/>
      <p:bldP spid="25644" grpId="0" bldLvl="0" autoUpdateAnimBg="0"/>
      <p:bldP spid="25645" grpId="0" bldLvl="0" autoUpdateAnimBg="0"/>
      <p:bldP spid="25646" grpId="0" bldLvl="0" autoUpdateAnimBg="0"/>
      <p:bldP spid="25647" grpId="0" bldLvl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7086600" y="4767263"/>
            <a:ext cx="2057400" cy="274637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57213" indent="-2143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034485C2-38F2-4EBB-909D-C4476155CDDD}" type="slidenum">
              <a:rPr lang="zh-CN" altLang="en-US">
                <a:solidFill>
                  <a:srgbClr val="898989"/>
                </a:solidFill>
                <a:latin typeface="方正兰亭黑_GBK" pitchFamily="2" charset="-122"/>
                <a:ea typeface="方正兰亭黑_GBK" pitchFamily="2" charset="-122"/>
              </a:rPr>
              <a:pPr eaLnBrk="1" hangingPunct="1"/>
              <a:t>6</a:t>
            </a:fld>
            <a:endParaRPr lang="zh-CN" altLang="en-US" sz="1350"/>
          </a:p>
        </p:txBody>
      </p:sp>
      <p:sp>
        <p:nvSpPr>
          <p:cNvPr id="28675" name="任意多边形 4"/>
          <p:cNvSpPr>
            <a:spLocks noChangeArrowheads="1"/>
          </p:cNvSpPr>
          <p:nvPr/>
        </p:nvSpPr>
        <p:spPr bwMode="auto">
          <a:xfrm>
            <a:off x="8743950" y="4622006"/>
            <a:ext cx="476250" cy="300038"/>
          </a:xfrm>
          <a:custGeom>
            <a:avLst/>
            <a:gdLst>
              <a:gd name="T0" fmla="*/ 196547 w 808522"/>
              <a:gd name="T1" fmla="*/ 0 h 510140"/>
              <a:gd name="T2" fmla="*/ 200328 w 808522"/>
              <a:gd name="T3" fmla="*/ 0 h 510140"/>
              <a:gd name="T4" fmla="*/ 635000 w 808522"/>
              <a:gd name="T5" fmla="*/ 0 h 510140"/>
              <a:gd name="T6" fmla="*/ 635000 w 808522"/>
              <a:gd name="T7" fmla="*/ 400049 h 510140"/>
              <a:gd name="T8" fmla="*/ 200336 w 808522"/>
              <a:gd name="T9" fmla="*/ 400049 h 510140"/>
              <a:gd name="T10" fmla="*/ 200328 w 808522"/>
              <a:gd name="T11" fmla="*/ 400050 h 510140"/>
              <a:gd name="T12" fmla="*/ 200320 w 808522"/>
              <a:gd name="T13" fmla="*/ 400049 h 510140"/>
              <a:gd name="T14" fmla="*/ 196547 w 808522"/>
              <a:gd name="T15" fmla="*/ 400049 h 510140"/>
              <a:gd name="T16" fmla="*/ 196547 w 808522"/>
              <a:gd name="T17" fmla="*/ 399670 h 510140"/>
              <a:gd name="T18" fmla="*/ 159954 w 808522"/>
              <a:gd name="T19" fmla="*/ 395986 h 510140"/>
              <a:gd name="T20" fmla="*/ 0 w 808522"/>
              <a:gd name="T21" fmla="*/ 200025 h 510140"/>
              <a:gd name="T22" fmla="*/ 159954 w 808522"/>
              <a:gd name="T23" fmla="*/ 4064 h 510140"/>
              <a:gd name="T24" fmla="*/ 196547 w 808522"/>
              <a:gd name="T25" fmla="*/ 380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8676" name="TextBox 15"/>
          <p:cNvSpPr>
            <a:spLocks noChangeArrowheads="1"/>
          </p:cNvSpPr>
          <p:nvPr/>
        </p:nvSpPr>
        <p:spPr bwMode="auto">
          <a:xfrm>
            <a:off x="8803482" y="4656535"/>
            <a:ext cx="340519" cy="213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19" tIns="25709" rIns="51419" bIns="2570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105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05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组合 184"/>
          <p:cNvGrpSpPr>
            <a:grpSpLocks/>
          </p:cNvGrpSpPr>
          <p:nvPr/>
        </p:nvGrpSpPr>
        <p:grpSpPr bwMode="auto">
          <a:xfrm>
            <a:off x="2655094" y="895350"/>
            <a:ext cx="3963591" cy="3090863"/>
            <a:chOff x="0" y="0"/>
            <a:chExt cx="5407191" cy="4756567"/>
          </a:xfrm>
          <a:solidFill>
            <a:srgbClr val="FFD860"/>
          </a:solidFill>
        </p:grpSpPr>
        <p:sp>
          <p:nvSpPr>
            <p:cNvPr id="17413" name="Freeform 3"/>
            <p:cNvSpPr>
              <a:spLocks noChangeArrowheads="1"/>
            </p:cNvSpPr>
            <p:nvPr/>
          </p:nvSpPr>
          <p:spPr bwMode="auto">
            <a:xfrm>
              <a:off x="3148473" y="4482387"/>
              <a:ext cx="297052" cy="274180"/>
            </a:xfrm>
            <a:custGeom>
              <a:avLst/>
              <a:gdLst>
                <a:gd name="T0" fmla="*/ 116 w 177"/>
                <a:gd name="T1" fmla="*/ 27 h 161"/>
                <a:gd name="T2" fmla="*/ 158 w 177"/>
                <a:gd name="T3" fmla="*/ 27 h 161"/>
                <a:gd name="T4" fmla="*/ 198 w 177"/>
                <a:gd name="T5" fmla="*/ 13 h 161"/>
                <a:gd name="T6" fmla="*/ 237 w 177"/>
                <a:gd name="T7" fmla="*/ 27 h 161"/>
                <a:gd name="T8" fmla="*/ 296 w 177"/>
                <a:gd name="T9" fmla="*/ 0 h 161"/>
                <a:gd name="T10" fmla="*/ 375 w 177"/>
                <a:gd name="T11" fmla="*/ 13 h 161"/>
                <a:gd name="T12" fmla="*/ 414 w 177"/>
                <a:gd name="T13" fmla="*/ 0 h 161"/>
                <a:gd name="T14" fmla="*/ 435 w 177"/>
                <a:gd name="T15" fmla="*/ 53 h 161"/>
                <a:gd name="T16" fmla="*/ 375 w 177"/>
                <a:gd name="T17" fmla="*/ 80 h 161"/>
                <a:gd name="T18" fmla="*/ 355 w 177"/>
                <a:gd name="T19" fmla="*/ 171 h 161"/>
                <a:gd name="T20" fmla="*/ 314 w 177"/>
                <a:gd name="T21" fmla="*/ 199 h 161"/>
                <a:gd name="T22" fmla="*/ 314 w 177"/>
                <a:gd name="T23" fmla="*/ 239 h 161"/>
                <a:gd name="T24" fmla="*/ 259 w 177"/>
                <a:gd name="T25" fmla="*/ 224 h 161"/>
                <a:gd name="T26" fmla="*/ 237 w 177"/>
                <a:gd name="T27" fmla="*/ 239 h 161"/>
                <a:gd name="T28" fmla="*/ 237 w 177"/>
                <a:gd name="T29" fmla="*/ 265 h 161"/>
                <a:gd name="T30" fmla="*/ 198 w 177"/>
                <a:gd name="T31" fmla="*/ 265 h 161"/>
                <a:gd name="T32" fmla="*/ 116 w 177"/>
                <a:gd name="T33" fmla="*/ 239 h 161"/>
                <a:gd name="T34" fmla="*/ 20 w 177"/>
                <a:gd name="T35" fmla="*/ 224 h 161"/>
                <a:gd name="T36" fmla="*/ 0 w 177"/>
                <a:gd name="T37" fmla="*/ 144 h 161"/>
                <a:gd name="T38" fmla="*/ 0 w 177"/>
                <a:gd name="T39" fmla="*/ 105 h 161"/>
                <a:gd name="T40" fmla="*/ 97 w 177"/>
                <a:gd name="T41" fmla="*/ 53 h 161"/>
                <a:gd name="T42" fmla="*/ 116 w 177"/>
                <a:gd name="T43" fmla="*/ 27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7"/>
                <a:gd name="T67" fmla="*/ 0 h 161"/>
                <a:gd name="T68" fmla="*/ 177 w 177"/>
                <a:gd name="T69" fmla="*/ 161 h 1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7414" name="Freeform 4"/>
            <p:cNvSpPr>
              <a:spLocks noChangeArrowheads="1"/>
            </p:cNvSpPr>
            <p:nvPr/>
          </p:nvSpPr>
          <p:spPr bwMode="auto">
            <a:xfrm>
              <a:off x="4221785" y="0"/>
              <a:ext cx="1185406" cy="1190682"/>
            </a:xfrm>
            <a:custGeom>
              <a:avLst/>
              <a:gdLst>
                <a:gd name="T0" fmla="*/ 41 w 705"/>
                <a:gd name="T1" fmla="*/ 107 h 697"/>
                <a:gd name="T2" fmla="*/ 79 w 705"/>
                <a:gd name="T3" fmla="*/ 173 h 697"/>
                <a:gd name="T4" fmla="*/ 179 w 705"/>
                <a:gd name="T5" fmla="*/ 173 h 697"/>
                <a:gd name="T6" fmla="*/ 259 w 705"/>
                <a:gd name="T7" fmla="*/ 294 h 697"/>
                <a:gd name="T8" fmla="*/ 397 w 705"/>
                <a:gd name="T9" fmla="*/ 266 h 697"/>
                <a:gd name="T10" fmla="*/ 577 w 705"/>
                <a:gd name="T11" fmla="*/ 280 h 697"/>
                <a:gd name="T12" fmla="*/ 538 w 705"/>
                <a:gd name="T13" fmla="*/ 521 h 697"/>
                <a:gd name="T14" fmla="*/ 476 w 705"/>
                <a:gd name="T15" fmla="*/ 653 h 697"/>
                <a:gd name="T16" fmla="*/ 259 w 705"/>
                <a:gd name="T17" fmla="*/ 773 h 697"/>
                <a:gd name="T18" fmla="*/ 377 w 705"/>
                <a:gd name="T19" fmla="*/ 813 h 697"/>
                <a:gd name="T20" fmla="*/ 338 w 705"/>
                <a:gd name="T21" fmla="*/ 867 h 697"/>
                <a:gd name="T22" fmla="*/ 438 w 705"/>
                <a:gd name="T23" fmla="*/ 908 h 697"/>
                <a:gd name="T24" fmla="*/ 476 w 705"/>
                <a:gd name="T25" fmla="*/ 960 h 697"/>
                <a:gd name="T26" fmla="*/ 718 w 705"/>
                <a:gd name="T27" fmla="*/ 974 h 697"/>
                <a:gd name="T28" fmla="*/ 797 w 705"/>
                <a:gd name="T29" fmla="*/ 988 h 697"/>
                <a:gd name="T30" fmla="*/ 956 w 705"/>
                <a:gd name="T31" fmla="*/ 1067 h 697"/>
                <a:gd name="T32" fmla="*/ 1056 w 705"/>
                <a:gd name="T33" fmla="*/ 1106 h 697"/>
                <a:gd name="T34" fmla="*/ 1074 w 705"/>
                <a:gd name="T35" fmla="*/ 1039 h 697"/>
                <a:gd name="T36" fmla="*/ 1194 w 705"/>
                <a:gd name="T37" fmla="*/ 1161 h 697"/>
                <a:gd name="T38" fmla="*/ 1234 w 705"/>
                <a:gd name="T39" fmla="*/ 1133 h 697"/>
                <a:gd name="T40" fmla="*/ 1373 w 705"/>
                <a:gd name="T41" fmla="*/ 1133 h 697"/>
                <a:gd name="T42" fmla="*/ 1471 w 705"/>
                <a:gd name="T43" fmla="*/ 1052 h 697"/>
                <a:gd name="T44" fmla="*/ 1493 w 705"/>
                <a:gd name="T45" fmla="*/ 881 h 697"/>
                <a:gd name="T46" fmla="*/ 1651 w 705"/>
                <a:gd name="T47" fmla="*/ 894 h 697"/>
                <a:gd name="T48" fmla="*/ 1692 w 705"/>
                <a:gd name="T49" fmla="*/ 573 h 697"/>
                <a:gd name="T50" fmla="*/ 1730 w 705"/>
                <a:gd name="T51" fmla="*/ 493 h 697"/>
                <a:gd name="T52" fmla="*/ 1752 w 705"/>
                <a:gd name="T53" fmla="*/ 429 h 697"/>
                <a:gd name="T54" fmla="*/ 1513 w 705"/>
                <a:gd name="T55" fmla="*/ 533 h 697"/>
                <a:gd name="T56" fmla="*/ 1392 w 705"/>
                <a:gd name="T57" fmla="*/ 601 h 697"/>
                <a:gd name="T58" fmla="*/ 1216 w 705"/>
                <a:gd name="T59" fmla="*/ 506 h 697"/>
                <a:gd name="T60" fmla="*/ 1096 w 705"/>
                <a:gd name="T61" fmla="*/ 466 h 697"/>
                <a:gd name="T62" fmla="*/ 935 w 705"/>
                <a:gd name="T63" fmla="*/ 429 h 697"/>
                <a:gd name="T64" fmla="*/ 895 w 705"/>
                <a:gd name="T65" fmla="*/ 401 h 697"/>
                <a:gd name="T66" fmla="*/ 836 w 705"/>
                <a:gd name="T67" fmla="*/ 414 h 697"/>
                <a:gd name="T68" fmla="*/ 656 w 705"/>
                <a:gd name="T69" fmla="*/ 214 h 697"/>
                <a:gd name="T70" fmla="*/ 619 w 705"/>
                <a:gd name="T71" fmla="*/ 146 h 697"/>
                <a:gd name="T72" fmla="*/ 360 w 705"/>
                <a:gd name="T73" fmla="*/ 41 h 697"/>
                <a:gd name="T74" fmla="*/ 41 w 705"/>
                <a:gd name="T75" fmla="*/ 27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5"/>
                <a:gd name="T115" fmla="*/ 0 h 697"/>
                <a:gd name="T116" fmla="*/ 705 w 705"/>
                <a:gd name="T117" fmla="*/ 697 h 69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7415" name="Freeform 5"/>
            <p:cNvSpPr>
              <a:spLocks noChangeArrowheads="1"/>
            </p:cNvSpPr>
            <p:nvPr/>
          </p:nvSpPr>
          <p:spPr bwMode="auto">
            <a:xfrm>
              <a:off x="4335281" y="921123"/>
              <a:ext cx="889755" cy="685451"/>
            </a:xfrm>
            <a:custGeom>
              <a:avLst/>
              <a:gdLst>
                <a:gd name="T0" fmla="*/ 1316 w 529"/>
                <a:gd name="T1" fmla="*/ 244 h 401"/>
                <a:gd name="T2" fmla="*/ 1194 w 529"/>
                <a:gd name="T3" fmla="*/ 244 h 401"/>
                <a:gd name="T4" fmla="*/ 1137 w 529"/>
                <a:gd name="T5" fmla="*/ 202 h 401"/>
                <a:gd name="T6" fmla="*/ 1056 w 529"/>
                <a:gd name="T7" fmla="*/ 257 h 401"/>
                <a:gd name="T8" fmla="*/ 1036 w 529"/>
                <a:gd name="T9" fmla="*/ 229 h 401"/>
                <a:gd name="T10" fmla="*/ 1017 w 529"/>
                <a:gd name="T11" fmla="*/ 271 h 401"/>
                <a:gd name="T12" fmla="*/ 898 w 529"/>
                <a:gd name="T13" fmla="*/ 215 h 401"/>
                <a:gd name="T14" fmla="*/ 898 w 529"/>
                <a:gd name="T15" fmla="*/ 149 h 401"/>
                <a:gd name="T16" fmla="*/ 857 w 529"/>
                <a:gd name="T17" fmla="*/ 162 h 401"/>
                <a:gd name="T18" fmla="*/ 879 w 529"/>
                <a:gd name="T19" fmla="*/ 215 h 401"/>
                <a:gd name="T20" fmla="*/ 819 w 529"/>
                <a:gd name="T21" fmla="*/ 215 h 401"/>
                <a:gd name="T22" fmla="*/ 778 w 529"/>
                <a:gd name="T23" fmla="*/ 175 h 401"/>
                <a:gd name="T24" fmla="*/ 736 w 529"/>
                <a:gd name="T25" fmla="*/ 175 h 401"/>
                <a:gd name="T26" fmla="*/ 619 w 529"/>
                <a:gd name="T27" fmla="*/ 94 h 401"/>
                <a:gd name="T28" fmla="*/ 538 w 529"/>
                <a:gd name="T29" fmla="*/ 122 h 401"/>
                <a:gd name="T30" fmla="*/ 538 w 529"/>
                <a:gd name="T31" fmla="*/ 94 h 401"/>
                <a:gd name="T32" fmla="*/ 397 w 529"/>
                <a:gd name="T33" fmla="*/ 109 h 401"/>
                <a:gd name="T34" fmla="*/ 300 w 529"/>
                <a:gd name="T35" fmla="*/ 67 h 401"/>
                <a:gd name="T36" fmla="*/ 300 w 529"/>
                <a:gd name="T37" fmla="*/ 0 h 401"/>
                <a:gd name="T38" fmla="*/ 259 w 529"/>
                <a:gd name="T39" fmla="*/ 13 h 401"/>
                <a:gd name="T40" fmla="*/ 158 w 529"/>
                <a:gd name="T41" fmla="*/ 13 h 401"/>
                <a:gd name="T42" fmla="*/ 179 w 529"/>
                <a:gd name="T43" fmla="*/ 94 h 401"/>
                <a:gd name="T44" fmla="*/ 121 w 529"/>
                <a:gd name="T45" fmla="*/ 94 h 401"/>
                <a:gd name="T46" fmla="*/ 20 w 529"/>
                <a:gd name="T47" fmla="*/ 54 h 401"/>
                <a:gd name="T48" fmla="*/ 0 w 529"/>
                <a:gd name="T49" fmla="*/ 94 h 401"/>
                <a:gd name="T50" fmla="*/ 79 w 529"/>
                <a:gd name="T51" fmla="*/ 149 h 401"/>
                <a:gd name="T52" fmla="*/ 60 w 529"/>
                <a:gd name="T53" fmla="*/ 202 h 401"/>
                <a:gd name="T54" fmla="*/ 121 w 529"/>
                <a:gd name="T55" fmla="*/ 271 h 401"/>
                <a:gd name="T56" fmla="*/ 218 w 529"/>
                <a:gd name="T57" fmla="*/ 229 h 401"/>
                <a:gd name="T58" fmla="*/ 278 w 529"/>
                <a:gd name="T59" fmla="*/ 310 h 401"/>
                <a:gd name="T60" fmla="*/ 278 w 529"/>
                <a:gd name="T61" fmla="*/ 377 h 401"/>
                <a:gd name="T62" fmla="*/ 377 w 529"/>
                <a:gd name="T63" fmla="*/ 377 h 401"/>
                <a:gd name="T64" fmla="*/ 418 w 529"/>
                <a:gd name="T65" fmla="*/ 445 h 401"/>
                <a:gd name="T66" fmla="*/ 438 w 529"/>
                <a:gd name="T67" fmla="*/ 390 h 401"/>
                <a:gd name="T68" fmla="*/ 519 w 529"/>
                <a:gd name="T69" fmla="*/ 472 h 401"/>
                <a:gd name="T70" fmla="*/ 577 w 529"/>
                <a:gd name="T71" fmla="*/ 538 h 401"/>
                <a:gd name="T72" fmla="*/ 577 w 529"/>
                <a:gd name="T73" fmla="*/ 580 h 401"/>
                <a:gd name="T74" fmla="*/ 659 w 529"/>
                <a:gd name="T75" fmla="*/ 674 h 401"/>
                <a:gd name="T76" fmla="*/ 718 w 529"/>
                <a:gd name="T77" fmla="*/ 633 h 401"/>
                <a:gd name="T78" fmla="*/ 757 w 529"/>
                <a:gd name="T79" fmla="*/ 552 h 401"/>
                <a:gd name="T80" fmla="*/ 797 w 529"/>
                <a:gd name="T81" fmla="*/ 538 h 401"/>
                <a:gd name="T82" fmla="*/ 837 w 529"/>
                <a:gd name="T83" fmla="*/ 552 h 401"/>
                <a:gd name="T84" fmla="*/ 819 w 529"/>
                <a:gd name="T85" fmla="*/ 580 h 401"/>
                <a:gd name="T86" fmla="*/ 935 w 529"/>
                <a:gd name="T87" fmla="*/ 580 h 401"/>
                <a:gd name="T88" fmla="*/ 977 w 529"/>
                <a:gd name="T89" fmla="*/ 552 h 401"/>
                <a:gd name="T90" fmla="*/ 977 w 529"/>
                <a:gd name="T91" fmla="*/ 525 h 401"/>
                <a:gd name="T92" fmla="*/ 957 w 529"/>
                <a:gd name="T93" fmla="*/ 497 h 401"/>
                <a:gd name="T94" fmla="*/ 1078 w 529"/>
                <a:gd name="T95" fmla="*/ 458 h 401"/>
                <a:gd name="T96" fmla="*/ 1096 w 529"/>
                <a:gd name="T97" fmla="*/ 445 h 401"/>
                <a:gd name="T98" fmla="*/ 1096 w 529"/>
                <a:gd name="T99" fmla="*/ 416 h 401"/>
                <a:gd name="T100" fmla="*/ 1137 w 529"/>
                <a:gd name="T101" fmla="*/ 403 h 401"/>
                <a:gd name="T102" fmla="*/ 1137 w 529"/>
                <a:gd name="T103" fmla="*/ 323 h 401"/>
                <a:gd name="T104" fmla="*/ 1178 w 529"/>
                <a:gd name="T105" fmla="*/ 323 h 401"/>
                <a:gd name="T106" fmla="*/ 1194 w 529"/>
                <a:gd name="T107" fmla="*/ 363 h 401"/>
                <a:gd name="T108" fmla="*/ 1256 w 529"/>
                <a:gd name="T109" fmla="*/ 390 h 401"/>
                <a:gd name="T110" fmla="*/ 1277 w 529"/>
                <a:gd name="T111" fmla="*/ 377 h 401"/>
                <a:gd name="T112" fmla="*/ 1256 w 529"/>
                <a:gd name="T113" fmla="*/ 350 h 401"/>
                <a:gd name="T114" fmla="*/ 1256 w 529"/>
                <a:gd name="T115" fmla="*/ 323 h 401"/>
                <a:gd name="T116" fmla="*/ 1316 w 529"/>
                <a:gd name="T117" fmla="*/ 310 h 401"/>
                <a:gd name="T118" fmla="*/ 1316 w 529"/>
                <a:gd name="T119" fmla="*/ 244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29"/>
                <a:gd name="T181" fmla="*/ 0 h 401"/>
                <a:gd name="T182" fmla="*/ 529 w 529"/>
                <a:gd name="T183" fmla="*/ 401 h 40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7416" name="Freeform 6"/>
            <p:cNvSpPr>
              <a:spLocks noChangeArrowheads="1"/>
            </p:cNvSpPr>
            <p:nvPr/>
          </p:nvSpPr>
          <p:spPr bwMode="auto">
            <a:xfrm>
              <a:off x="4147521" y="1301587"/>
              <a:ext cx="634739" cy="673128"/>
            </a:xfrm>
            <a:custGeom>
              <a:avLst/>
              <a:gdLst>
                <a:gd name="T0" fmla="*/ 941 w 377"/>
                <a:gd name="T1" fmla="*/ 299 h 393"/>
                <a:gd name="T2" fmla="*/ 842 w 377"/>
                <a:gd name="T3" fmla="*/ 203 h 393"/>
                <a:gd name="T4" fmla="*/ 860 w 377"/>
                <a:gd name="T5" fmla="*/ 163 h 393"/>
                <a:gd name="T6" fmla="*/ 782 w 377"/>
                <a:gd name="T7" fmla="*/ 67 h 393"/>
                <a:gd name="T8" fmla="*/ 722 w 377"/>
                <a:gd name="T9" fmla="*/ 13 h 393"/>
                <a:gd name="T10" fmla="*/ 701 w 377"/>
                <a:gd name="T11" fmla="*/ 67 h 393"/>
                <a:gd name="T12" fmla="*/ 661 w 377"/>
                <a:gd name="T13" fmla="*/ 0 h 393"/>
                <a:gd name="T14" fmla="*/ 582 w 377"/>
                <a:gd name="T15" fmla="*/ 0 h 393"/>
                <a:gd name="T16" fmla="*/ 601 w 377"/>
                <a:gd name="T17" fmla="*/ 41 h 393"/>
                <a:gd name="T18" fmla="*/ 500 w 377"/>
                <a:gd name="T19" fmla="*/ 96 h 393"/>
                <a:gd name="T20" fmla="*/ 440 w 377"/>
                <a:gd name="T21" fmla="*/ 96 h 393"/>
                <a:gd name="T22" fmla="*/ 121 w 377"/>
                <a:gd name="T23" fmla="*/ 245 h 393"/>
                <a:gd name="T24" fmla="*/ 60 w 377"/>
                <a:gd name="T25" fmla="*/ 191 h 393"/>
                <a:gd name="T26" fmla="*/ 20 w 377"/>
                <a:gd name="T27" fmla="*/ 191 h 393"/>
                <a:gd name="T28" fmla="*/ 41 w 377"/>
                <a:gd name="T29" fmla="*/ 231 h 393"/>
                <a:gd name="T30" fmla="*/ 41 w 377"/>
                <a:gd name="T31" fmla="*/ 272 h 393"/>
                <a:gd name="T32" fmla="*/ 60 w 377"/>
                <a:gd name="T33" fmla="*/ 314 h 393"/>
                <a:gd name="T34" fmla="*/ 20 w 377"/>
                <a:gd name="T35" fmla="*/ 314 h 393"/>
                <a:gd name="T36" fmla="*/ 20 w 377"/>
                <a:gd name="T37" fmla="*/ 367 h 393"/>
                <a:gd name="T38" fmla="*/ 0 w 377"/>
                <a:gd name="T39" fmla="*/ 395 h 393"/>
                <a:gd name="T40" fmla="*/ 79 w 377"/>
                <a:gd name="T41" fmla="*/ 408 h 393"/>
                <a:gd name="T42" fmla="*/ 162 w 377"/>
                <a:gd name="T43" fmla="*/ 504 h 393"/>
                <a:gd name="T44" fmla="*/ 260 w 377"/>
                <a:gd name="T45" fmla="*/ 408 h 393"/>
                <a:gd name="T46" fmla="*/ 300 w 377"/>
                <a:gd name="T47" fmla="*/ 354 h 393"/>
                <a:gd name="T48" fmla="*/ 401 w 377"/>
                <a:gd name="T49" fmla="*/ 340 h 393"/>
                <a:gd name="T50" fmla="*/ 463 w 377"/>
                <a:gd name="T51" fmla="*/ 367 h 393"/>
                <a:gd name="T52" fmla="*/ 463 w 377"/>
                <a:gd name="T53" fmla="*/ 380 h 393"/>
                <a:gd name="T54" fmla="*/ 482 w 377"/>
                <a:gd name="T55" fmla="*/ 380 h 393"/>
                <a:gd name="T56" fmla="*/ 422 w 377"/>
                <a:gd name="T57" fmla="*/ 476 h 393"/>
                <a:gd name="T58" fmla="*/ 381 w 377"/>
                <a:gd name="T59" fmla="*/ 476 h 393"/>
                <a:gd name="T60" fmla="*/ 401 w 377"/>
                <a:gd name="T61" fmla="*/ 530 h 393"/>
                <a:gd name="T62" fmla="*/ 381 w 377"/>
                <a:gd name="T63" fmla="*/ 544 h 393"/>
                <a:gd name="T64" fmla="*/ 422 w 377"/>
                <a:gd name="T65" fmla="*/ 544 h 393"/>
                <a:gd name="T66" fmla="*/ 341 w 377"/>
                <a:gd name="T67" fmla="*/ 639 h 393"/>
                <a:gd name="T68" fmla="*/ 360 w 377"/>
                <a:gd name="T69" fmla="*/ 666 h 393"/>
                <a:gd name="T70" fmla="*/ 401 w 377"/>
                <a:gd name="T71" fmla="*/ 639 h 393"/>
                <a:gd name="T72" fmla="*/ 422 w 377"/>
                <a:gd name="T73" fmla="*/ 598 h 393"/>
                <a:gd name="T74" fmla="*/ 463 w 377"/>
                <a:gd name="T75" fmla="*/ 598 h 393"/>
                <a:gd name="T76" fmla="*/ 500 w 377"/>
                <a:gd name="T77" fmla="*/ 573 h 393"/>
                <a:gd name="T78" fmla="*/ 500 w 377"/>
                <a:gd name="T79" fmla="*/ 530 h 393"/>
                <a:gd name="T80" fmla="*/ 643 w 377"/>
                <a:gd name="T81" fmla="*/ 476 h 393"/>
                <a:gd name="T82" fmla="*/ 761 w 377"/>
                <a:gd name="T83" fmla="*/ 450 h 393"/>
                <a:gd name="T84" fmla="*/ 782 w 377"/>
                <a:gd name="T85" fmla="*/ 380 h 393"/>
                <a:gd name="T86" fmla="*/ 860 w 377"/>
                <a:gd name="T87" fmla="*/ 340 h 393"/>
                <a:gd name="T88" fmla="*/ 922 w 377"/>
                <a:gd name="T89" fmla="*/ 327 h 393"/>
                <a:gd name="T90" fmla="*/ 941 w 377"/>
                <a:gd name="T91" fmla="*/ 299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7"/>
                <a:gd name="T139" fmla="*/ 0 h 393"/>
                <a:gd name="T140" fmla="*/ 377 w 377"/>
                <a:gd name="T141" fmla="*/ 393 h 3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7417" name="Freeform 7"/>
            <p:cNvSpPr>
              <a:spLocks noChangeArrowheads="1"/>
            </p:cNvSpPr>
            <p:nvPr/>
          </p:nvSpPr>
          <p:spPr bwMode="auto">
            <a:xfrm>
              <a:off x="3664111" y="1454080"/>
              <a:ext cx="592703" cy="916502"/>
            </a:xfrm>
            <a:custGeom>
              <a:avLst/>
              <a:gdLst>
                <a:gd name="T0" fmla="*/ 790 w 353"/>
                <a:gd name="T1" fmla="*/ 266 h 537"/>
                <a:gd name="T2" fmla="*/ 731 w 353"/>
                <a:gd name="T3" fmla="*/ 160 h 537"/>
                <a:gd name="T4" fmla="*/ 614 w 353"/>
                <a:gd name="T5" fmla="*/ 148 h 537"/>
                <a:gd name="T6" fmla="*/ 552 w 353"/>
                <a:gd name="T7" fmla="*/ 0 h 537"/>
                <a:gd name="T8" fmla="*/ 435 w 353"/>
                <a:gd name="T9" fmla="*/ 109 h 537"/>
                <a:gd name="T10" fmla="*/ 336 w 353"/>
                <a:gd name="T11" fmla="*/ 135 h 537"/>
                <a:gd name="T12" fmla="*/ 198 w 353"/>
                <a:gd name="T13" fmla="*/ 173 h 537"/>
                <a:gd name="T14" fmla="*/ 79 w 353"/>
                <a:gd name="T15" fmla="*/ 122 h 537"/>
                <a:gd name="T16" fmla="*/ 20 w 353"/>
                <a:gd name="T17" fmla="*/ 201 h 537"/>
                <a:gd name="T18" fmla="*/ 138 w 353"/>
                <a:gd name="T19" fmla="*/ 335 h 537"/>
                <a:gd name="T20" fmla="*/ 60 w 353"/>
                <a:gd name="T21" fmla="*/ 388 h 537"/>
                <a:gd name="T22" fmla="*/ 158 w 353"/>
                <a:gd name="T23" fmla="*/ 454 h 537"/>
                <a:gd name="T24" fmla="*/ 79 w 353"/>
                <a:gd name="T25" fmla="*/ 480 h 537"/>
                <a:gd name="T26" fmla="*/ 41 w 353"/>
                <a:gd name="T27" fmla="*/ 546 h 537"/>
                <a:gd name="T28" fmla="*/ 79 w 353"/>
                <a:gd name="T29" fmla="*/ 668 h 537"/>
                <a:gd name="T30" fmla="*/ 60 w 353"/>
                <a:gd name="T31" fmla="*/ 854 h 537"/>
                <a:gd name="T32" fmla="*/ 217 w 353"/>
                <a:gd name="T33" fmla="*/ 882 h 537"/>
                <a:gd name="T34" fmla="*/ 277 w 353"/>
                <a:gd name="T35" fmla="*/ 854 h 537"/>
                <a:gd name="T36" fmla="*/ 375 w 353"/>
                <a:gd name="T37" fmla="*/ 708 h 537"/>
                <a:gd name="T38" fmla="*/ 573 w 353"/>
                <a:gd name="T39" fmla="*/ 628 h 537"/>
                <a:gd name="T40" fmla="*/ 593 w 353"/>
                <a:gd name="T41" fmla="*/ 575 h 537"/>
                <a:gd name="T42" fmla="*/ 476 w 353"/>
                <a:gd name="T43" fmla="*/ 534 h 537"/>
                <a:gd name="T44" fmla="*/ 454 w 353"/>
                <a:gd name="T45" fmla="*/ 480 h 537"/>
                <a:gd name="T46" fmla="*/ 397 w 353"/>
                <a:gd name="T47" fmla="*/ 442 h 537"/>
                <a:gd name="T48" fmla="*/ 259 w 353"/>
                <a:gd name="T49" fmla="*/ 429 h 537"/>
                <a:gd name="T50" fmla="*/ 336 w 353"/>
                <a:gd name="T51" fmla="*/ 280 h 537"/>
                <a:gd name="T52" fmla="*/ 397 w 353"/>
                <a:gd name="T53" fmla="*/ 227 h 537"/>
                <a:gd name="T54" fmla="*/ 476 w 353"/>
                <a:gd name="T55" fmla="*/ 253 h 537"/>
                <a:gd name="T56" fmla="*/ 513 w 353"/>
                <a:gd name="T57" fmla="*/ 307 h 537"/>
                <a:gd name="T58" fmla="*/ 552 w 353"/>
                <a:gd name="T59" fmla="*/ 335 h 537"/>
                <a:gd name="T60" fmla="*/ 633 w 353"/>
                <a:gd name="T61" fmla="*/ 429 h 537"/>
                <a:gd name="T62" fmla="*/ 673 w 353"/>
                <a:gd name="T63" fmla="*/ 480 h 537"/>
                <a:gd name="T64" fmla="*/ 810 w 353"/>
                <a:gd name="T65" fmla="*/ 361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53"/>
                <a:gd name="T100" fmla="*/ 0 h 537"/>
                <a:gd name="T101" fmla="*/ 353 w 353"/>
                <a:gd name="T102" fmla="*/ 537 h 53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7418" name="Freeform 8"/>
            <p:cNvSpPr>
              <a:spLocks noChangeArrowheads="1"/>
            </p:cNvSpPr>
            <p:nvPr/>
          </p:nvSpPr>
          <p:spPr bwMode="auto">
            <a:xfrm>
              <a:off x="3836457" y="1686671"/>
              <a:ext cx="190562" cy="218728"/>
            </a:xfrm>
            <a:custGeom>
              <a:avLst/>
              <a:gdLst>
                <a:gd name="T0" fmla="*/ 283 w 113"/>
                <a:gd name="T1" fmla="*/ 103 h 129"/>
                <a:gd name="T2" fmla="*/ 243 w 113"/>
                <a:gd name="T3" fmla="*/ 64 h 129"/>
                <a:gd name="T4" fmla="*/ 283 w 113"/>
                <a:gd name="T5" fmla="*/ 26 h 129"/>
                <a:gd name="T6" fmla="*/ 202 w 113"/>
                <a:gd name="T7" fmla="*/ 26 h 129"/>
                <a:gd name="T8" fmla="*/ 183 w 113"/>
                <a:gd name="T9" fmla="*/ 0 h 129"/>
                <a:gd name="T10" fmla="*/ 141 w 113"/>
                <a:gd name="T11" fmla="*/ 0 h 129"/>
                <a:gd name="T12" fmla="*/ 122 w 113"/>
                <a:gd name="T13" fmla="*/ 52 h 129"/>
                <a:gd name="T14" fmla="*/ 83 w 113"/>
                <a:gd name="T15" fmla="*/ 52 h 129"/>
                <a:gd name="T16" fmla="*/ 0 w 113"/>
                <a:gd name="T17" fmla="*/ 143 h 129"/>
                <a:gd name="T18" fmla="*/ 0 w 113"/>
                <a:gd name="T19" fmla="*/ 194 h 129"/>
                <a:gd name="T20" fmla="*/ 83 w 113"/>
                <a:gd name="T21" fmla="*/ 194 h 129"/>
                <a:gd name="T22" fmla="*/ 122 w 113"/>
                <a:gd name="T23" fmla="*/ 207 h 129"/>
                <a:gd name="T24" fmla="*/ 202 w 113"/>
                <a:gd name="T25" fmla="*/ 181 h 129"/>
                <a:gd name="T26" fmla="*/ 202 w 113"/>
                <a:gd name="T27" fmla="*/ 156 h 129"/>
                <a:gd name="T28" fmla="*/ 183 w 113"/>
                <a:gd name="T29" fmla="*/ 130 h 129"/>
                <a:gd name="T30" fmla="*/ 243 w 113"/>
                <a:gd name="T31" fmla="*/ 130 h 129"/>
                <a:gd name="T32" fmla="*/ 283 w 113"/>
                <a:gd name="T33" fmla="*/ 103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3"/>
                <a:gd name="T52" fmla="*/ 0 h 129"/>
                <a:gd name="T53" fmla="*/ 113 w 113"/>
                <a:gd name="T54" fmla="*/ 129 h 1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7419" name="Freeform 9"/>
            <p:cNvSpPr>
              <a:spLocks noChangeArrowheads="1"/>
            </p:cNvSpPr>
            <p:nvPr/>
          </p:nvSpPr>
          <p:spPr bwMode="auto">
            <a:xfrm>
              <a:off x="3958361" y="1794495"/>
              <a:ext cx="149927" cy="206405"/>
            </a:xfrm>
            <a:custGeom>
              <a:avLst/>
              <a:gdLst>
                <a:gd name="T0" fmla="*/ 221 w 89"/>
                <a:gd name="T1" fmla="*/ 135 h 121"/>
                <a:gd name="T2" fmla="*/ 200 w 89"/>
                <a:gd name="T3" fmla="*/ 93 h 121"/>
                <a:gd name="T4" fmla="*/ 141 w 89"/>
                <a:gd name="T5" fmla="*/ 66 h 121"/>
                <a:gd name="T6" fmla="*/ 121 w 89"/>
                <a:gd name="T7" fmla="*/ 13 h 121"/>
                <a:gd name="T8" fmla="*/ 79 w 89"/>
                <a:gd name="T9" fmla="*/ 0 h 121"/>
                <a:gd name="T10" fmla="*/ 60 w 89"/>
                <a:gd name="T11" fmla="*/ 13 h 121"/>
                <a:gd name="T12" fmla="*/ 79 w 89"/>
                <a:gd name="T13" fmla="*/ 80 h 121"/>
                <a:gd name="T14" fmla="*/ 20 w 89"/>
                <a:gd name="T15" fmla="*/ 80 h 121"/>
                <a:gd name="T16" fmla="*/ 0 w 89"/>
                <a:gd name="T17" fmla="*/ 186 h 121"/>
                <a:gd name="T18" fmla="*/ 41 w 89"/>
                <a:gd name="T19" fmla="*/ 200 h 121"/>
                <a:gd name="T20" fmla="*/ 141 w 89"/>
                <a:gd name="T21" fmla="*/ 186 h 121"/>
                <a:gd name="T22" fmla="*/ 141 w 89"/>
                <a:gd name="T23" fmla="*/ 135 h 121"/>
                <a:gd name="T24" fmla="*/ 221 w 89"/>
                <a:gd name="T25" fmla="*/ 135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121"/>
                <a:gd name="T41" fmla="*/ 89 w 89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7420" name="Freeform 10"/>
            <p:cNvSpPr>
              <a:spLocks noChangeArrowheads="1"/>
            </p:cNvSpPr>
            <p:nvPr/>
          </p:nvSpPr>
          <p:spPr bwMode="auto">
            <a:xfrm>
              <a:off x="3958361" y="1808358"/>
              <a:ext cx="57449" cy="69315"/>
            </a:xfrm>
            <a:custGeom>
              <a:avLst/>
              <a:gdLst>
                <a:gd name="T0" fmla="*/ 96 w 33"/>
                <a:gd name="T1" fmla="*/ 64 h 41"/>
                <a:gd name="T2" fmla="*/ 24 w 33"/>
                <a:gd name="T3" fmla="*/ 64 h 41"/>
                <a:gd name="T4" fmla="*/ 24 w 33"/>
                <a:gd name="T5" fmla="*/ 38 h 41"/>
                <a:gd name="T6" fmla="*/ 0 w 33"/>
                <a:gd name="T7" fmla="*/ 0 h 41"/>
                <a:gd name="T8" fmla="*/ 71 w 33"/>
                <a:gd name="T9" fmla="*/ 13 h 41"/>
                <a:gd name="T10" fmla="*/ 96 w 33"/>
                <a:gd name="T11" fmla="*/ 64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41"/>
                <a:gd name="T20" fmla="*/ 33 w 33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7421" name="Freeform 11"/>
            <p:cNvSpPr>
              <a:spLocks noChangeArrowheads="1"/>
            </p:cNvSpPr>
            <p:nvPr/>
          </p:nvSpPr>
          <p:spPr bwMode="auto">
            <a:xfrm>
              <a:off x="3823847" y="2054812"/>
              <a:ext cx="730020" cy="494449"/>
            </a:xfrm>
            <a:custGeom>
              <a:avLst/>
              <a:gdLst>
                <a:gd name="T0" fmla="*/ 384 w 433"/>
                <a:gd name="T1" fmla="*/ 13 h 289"/>
                <a:gd name="T2" fmla="*/ 343 w 433"/>
                <a:gd name="T3" fmla="*/ 41 h 289"/>
                <a:gd name="T4" fmla="*/ 243 w 433"/>
                <a:gd name="T5" fmla="*/ 54 h 289"/>
                <a:gd name="T6" fmla="*/ 141 w 433"/>
                <a:gd name="T7" fmla="*/ 122 h 289"/>
                <a:gd name="T8" fmla="*/ 41 w 433"/>
                <a:gd name="T9" fmla="*/ 215 h 289"/>
                <a:gd name="T10" fmla="*/ 41 w 433"/>
                <a:gd name="T11" fmla="*/ 271 h 289"/>
                <a:gd name="T12" fmla="*/ 83 w 433"/>
                <a:gd name="T13" fmla="*/ 311 h 289"/>
                <a:gd name="T14" fmla="*/ 122 w 433"/>
                <a:gd name="T15" fmla="*/ 298 h 289"/>
                <a:gd name="T16" fmla="*/ 162 w 433"/>
                <a:gd name="T17" fmla="*/ 298 h 289"/>
                <a:gd name="T18" fmla="*/ 20 w 433"/>
                <a:gd name="T19" fmla="*/ 380 h 289"/>
                <a:gd name="T20" fmla="*/ 0 w 433"/>
                <a:gd name="T21" fmla="*/ 419 h 289"/>
                <a:gd name="T22" fmla="*/ 41 w 433"/>
                <a:gd name="T23" fmla="*/ 432 h 289"/>
                <a:gd name="T24" fmla="*/ 122 w 433"/>
                <a:gd name="T25" fmla="*/ 486 h 289"/>
                <a:gd name="T26" fmla="*/ 202 w 433"/>
                <a:gd name="T27" fmla="*/ 486 h 289"/>
                <a:gd name="T28" fmla="*/ 243 w 433"/>
                <a:gd name="T29" fmla="*/ 459 h 289"/>
                <a:gd name="T30" fmla="*/ 243 w 433"/>
                <a:gd name="T31" fmla="*/ 432 h 289"/>
                <a:gd name="T32" fmla="*/ 283 w 433"/>
                <a:gd name="T33" fmla="*/ 445 h 289"/>
                <a:gd name="T34" fmla="*/ 301 w 433"/>
                <a:gd name="T35" fmla="*/ 459 h 289"/>
                <a:gd name="T36" fmla="*/ 384 w 433"/>
                <a:gd name="T37" fmla="*/ 486 h 289"/>
                <a:gd name="T38" fmla="*/ 422 w 433"/>
                <a:gd name="T39" fmla="*/ 459 h 289"/>
                <a:gd name="T40" fmla="*/ 484 w 433"/>
                <a:gd name="T41" fmla="*/ 459 h 289"/>
                <a:gd name="T42" fmla="*/ 484 w 433"/>
                <a:gd name="T43" fmla="*/ 486 h 289"/>
                <a:gd name="T44" fmla="*/ 525 w 433"/>
                <a:gd name="T45" fmla="*/ 472 h 289"/>
                <a:gd name="T46" fmla="*/ 606 w 433"/>
                <a:gd name="T47" fmla="*/ 393 h 289"/>
                <a:gd name="T48" fmla="*/ 646 w 433"/>
                <a:gd name="T49" fmla="*/ 393 h 289"/>
                <a:gd name="T50" fmla="*/ 746 w 433"/>
                <a:gd name="T51" fmla="*/ 285 h 289"/>
                <a:gd name="T52" fmla="*/ 746 w 433"/>
                <a:gd name="T53" fmla="*/ 244 h 289"/>
                <a:gd name="T54" fmla="*/ 766 w 433"/>
                <a:gd name="T55" fmla="*/ 231 h 289"/>
                <a:gd name="T56" fmla="*/ 786 w 433"/>
                <a:gd name="T57" fmla="*/ 258 h 289"/>
                <a:gd name="T58" fmla="*/ 868 w 433"/>
                <a:gd name="T59" fmla="*/ 163 h 289"/>
                <a:gd name="T60" fmla="*/ 948 w 433"/>
                <a:gd name="T61" fmla="*/ 136 h 289"/>
                <a:gd name="T62" fmla="*/ 948 w 433"/>
                <a:gd name="T63" fmla="*/ 149 h 289"/>
                <a:gd name="T64" fmla="*/ 1010 w 433"/>
                <a:gd name="T65" fmla="*/ 109 h 289"/>
                <a:gd name="T66" fmla="*/ 1052 w 433"/>
                <a:gd name="T67" fmla="*/ 122 h 289"/>
                <a:gd name="T68" fmla="*/ 1090 w 433"/>
                <a:gd name="T69" fmla="*/ 41 h 289"/>
                <a:gd name="T70" fmla="*/ 1070 w 433"/>
                <a:gd name="T71" fmla="*/ 27 h 289"/>
                <a:gd name="T72" fmla="*/ 1010 w 433"/>
                <a:gd name="T73" fmla="*/ 27 h 289"/>
                <a:gd name="T74" fmla="*/ 969 w 433"/>
                <a:gd name="T75" fmla="*/ 41 h 289"/>
                <a:gd name="T76" fmla="*/ 868 w 433"/>
                <a:gd name="T77" fmla="*/ 41 h 289"/>
                <a:gd name="T78" fmla="*/ 828 w 433"/>
                <a:gd name="T79" fmla="*/ 0 h 289"/>
                <a:gd name="T80" fmla="*/ 685 w 433"/>
                <a:gd name="T81" fmla="*/ 67 h 289"/>
                <a:gd name="T82" fmla="*/ 668 w 433"/>
                <a:gd name="T83" fmla="*/ 109 h 289"/>
                <a:gd name="T84" fmla="*/ 626 w 433"/>
                <a:gd name="T85" fmla="*/ 109 h 289"/>
                <a:gd name="T86" fmla="*/ 505 w 433"/>
                <a:gd name="T87" fmla="*/ 109 h 289"/>
                <a:gd name="T88" fmla="*/ 505 w 433"/>
                <a:gd name="T89" fmla="*/ 81 h 289"/>
                <a:gd name="T90" fmla="*/ 546 w 433"/>
                <a:gd name="T91" fmla="*/ 54 h 289"/>
                <a:gd name="T92" fmla="*/ 505 w 433"/>
                <a:gd name="T93" fmla="*/ 0 h 289"/>
                <a:gd name="T94" fmla="*/ 444 w 433"/>
                <a:gd name="T95" fmla="*/ 0 h 289"/>
                <a:gd name="T96" fmla="*/ 422 w 433"/>
                <a:gd name="T97" fmla="*/ 0 h 289"/>
                <a:gd name="T98" fmla="*/ 404 w 433"/>
                <a:gd name="T99" fmla="*/ 27 h 289"/>
                <a:gd name="T100" fmla="*/ 384 w 433"/>
                <a:gd name="T101" fmla="*/ 13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3"/>
                <a:gd name="T154" fmla="*/ 0 h 289"/>
                <a:gd name="T155" fmla="*/ 433 w 433"/>
                <a:gd name="T156" fmla="*/ 289 h 2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7422" name="Freeform 12"/>
            <p:cNvSpPr>
              <a:spLocks noChangeArrowheads="1"/>
            </p:cNvSpPr>
            <p:nvPr/>
          </p:nvSpPr>
          <p:spPr bwMode="auto">
            <a:xfrm>
              <a:off x="3973774" y="2450679"/>
              <a:ext cx="605314" cy="546820"/>
            </a:xfrm>
            <a:custGeom>
              <a:avLst/>
              <a:gdLst>
                <a:gd name="T0" fmla="*/ 413 w 361"/>
                <a:gd name="T1" fmla="*/ 0 h 321"/>
                <a:gd name="T2" fmla="*/ 373 w 361"/>
                <a:gd name="T3" fmla="*/ 0 h 321"/>
                <a:gd name="T4" fmla="*/ 296 w 361"/>
                <a:gd name="T5" fmla="*/ 80 h 321"/>
                <a:gd name="T6" fmla="*/ 236 w 361"/>
                <a:gd name="T7" fmla="*/ 93 h 321"/>
                <a:gd name="T8" fmla="*/ 236 w 361"/>
                <a:gd name="T9" fmla="*/ 66 h 321"/>
                <a:gd name="T10" fmla="*/ 197 w 361"/>
                <a:gd name="T11" fmla="*/ 66 h 321"/>
                <a:gd name="T12" fmla="*/ 158 w 361"/>
                <a:gd name="T13" fmla="*/ 93 h 321"/>
                <a:gd name="T14" fmla="*/ 78 w 361"/>
                <a:gd name="T15" fmla="*/ 66 h 321"/>
                <a:gd name="T16" fmla="*/ 60 w 361"/>
                <a:gd name="T17" fmla="*/ 53 h 321"/>
                <a:gd name="T18" fmla="*/ 20 w 361"/>
                <a:gd name="T19" fmla="*/ 40 h 321"/>
                <a:gd name="T20" fmla="*/ 20 w 361"/>
                <a:gd name="T21" fmla="*/ 66 h 321"/>
                <a:gd name="T22" fmla="*/ 0 w 361"/>
                <a:gd name="T23" fmla="*/ 80 h 321"/>
                <a:gd name="T24" fmla="*/ 78 w 361"/>
                <a:gd name="T25" fmla="*/ 93 h 321"/>
                <a:gd name="T26" fmla="*/ 97 w 361"/>
                <a:gd name="T27" fmla="*/ 130 h 321"/>
                <a:gd name="T28" fmla="*/ 138 w 361"/>
                <a:gd name="T29" fmla="*/ 130 h 321"/>
                <a:gd name="T30" fmla="*/ 197 w 361"/>
                <a:gd name="T31" fmla="*/ 186 h 321"/>
                <a:gd name="T32" fmla="*/ 254 w 361"/>
                <a:gd name="T33" fmla="*/ 171 h 321"/>
                <a:gd name="T34" fmla="*/ 254 w 361"/>
                <a:gd name="T35" fmla="*/ 239 h 321"/>
                <a:gd name="T36" fmla="*/ 334 w 361"/>
                <a:gd name="T37" fmla="*/ 304 h 321"/>
                <a:gd name="T38" fmla="*/ 373 w 361"/>
                <a:gd name="T39" fmla="*/ 304 h 321"/>
                <a:gd name="T40" fmla="*/ 393 w 361"/>
                <a:gd name="T41" fmla="*/ 279 h 321"/>
                <a:gd name="T42" fmla="*/ 451 w 361"/>
                <a:gd name="T43" fmla="*/ 316 h 321"/>
                <a:gd name="T44" fmla="*/ 413 w 361"/>
                <a:gd name="T45" fmla="*/ 344 h 321"/>
                <a:gd name="T46" fmla="*/ 393 w 361"/>
                <a:gd name="T47" fmla="*/ 331 h 321"/>
                <a:gd name="T48" fmla="*/ 354 w 361"/>
                <a:gd name="T49" fmla="*/ 316 h 321"/>
                <a:gd name="T50" fmla="*/ 354 w 361"/>
                <a:gd name="T51" fmla="*/ 370 h 321"/>
                <a:gd name="T52" fmla="*/ 334 w 361"/>
                <a:gd name="T53" fmla="*/ 396 h 321"/>
                <a:gd name="T54" fmla="*/ 393 w 361"/>
                <a:gd name="T55" fmla="*/ 450 h 321"/>
                <a:gd name="T56" fmla="*/ 393 w 361"/>
                <a:gd name="T57" fmla="*/ 489 h 321"/>
                <a:gd name="T58" fmla="*/ 489 w 361"/>
                <a:gd name="T59" fmla="*/ 489 h 321"/>
                <a:gd name="T60" fmla="*/ 530 w 361"/>
                <a:gd name="T61" fmla="*/ 516 h 321"/>
                <a:gd name="T62" fmla="*/ 588 w 361"/>
                <a:gd name="T63" fmla="*/ 503 h 321"/>
                <a:gd name="T64" fmla="*/ 668 w 361"/>
                <a:gd name="T65" fmla="*/ 529 h 321"/>
                <a:gd name="T66" fmla="*/ 726 w 361"/>
                <a:gd name="T67" fmla="*/ 489 h 321"/>
                <a:gd name="T68" fmla="*/ 785 w 361"/>
                <a:gd name="T69" fmla="*/ 424 h 321"/>
                <a:gd name="T70" fmla="*/ 707 w 361"/>
                <a:gd name="T71" fmla="*/ 396 h 321"/>
                <a:gd name="T72" fmla="*/ 785 w 361"/>
                <a:gd name="T73" fmla="*/ 384 h 321"/>
                <a:gd name="T74" fmla="*/ 805 w 361"/>
                <a:gd name="T75" fmla="*/ 396 h 321"/>
                <a:gd name="T76" fmla="*/ 883 w 361"/>
                <a:gd name="T77" fmla="*/ 384 h 321"/>
                <a:gd name="T78" fmla="*/ 883 w 361"/>
                <a:gd name="T79" fmla="*/ 370 h 321"/>
                <a:gd name="T80" fmla="*/ 785 w 361"/>
                <a:gd name="T81" fmla="*/ 331 h 321"/>
                <a:gd name="T82" fmla="*/ 785 w 361"/>
                <a:gd name="T83" fmla="*/ 304 h 321"/>
                <a:gd name="T84" fmla="*/ 748 w 361"/>
                <a:gd name="T85" fmla="*/ 292 h 321"/>
                <a:gd name="T86" fmla="*/ 707 w 361"/>
                <a:gd name="T87" fmla="*/ 279 h 321"/>
                <a:gd name="T88" fmla="*/ 668 w 361"/>
                <a:gd name="T89" fmla="*/ 212 h 321"/>
                <a:gd name="T90" fmla="*/ 570 w 361"/>
                <a:gd name="T91" fmla="*/ 106 h 321"/>
                <a:gd name="T92" fmla="*/ 570 w 361"/>
                <a:gd name="T93" fmla="*/ 66 h 321"/>
                <a:gd name="T94" fmla="*/ 471 w 361"/>
                <a:gd name="T95" fmla="*/ 53 h 321"/>
                <a:gd name="T96" fmla="*/ 432 w 361"/>
                <a:gd name="T97" fmla="*/ 40 h 321"/>
                <a:gd name="T98" fmla="*/ 413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1"/>
                <a:gd name="T151" fmla="*/ 0 h 321"/>
                <a:gd name="T152" fmla="*/ 361 w 361"/>
                <a:gd name="T153" fmla="*/ 321 h 3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7423" name="Freeform 13"/>
            <p:cNvSpPr>
              <a:spLocks noChangeArrowheads="1"/>
            </p:cNvSpPr>
            <p:nvPr/>
          </p:nvSpPr>
          <p:spPr bwMode="auto">
            <a:xfrm>
              <a:off x="4471196" y="2888136"/>
              <a:ext cx="107892" cy="93961"/>
            </a:xfrm>
            <a:custGeom>
              <a:avLst/>
              <a:gdLst>
                <a:gd name="T0" fmla="*/ 54 w 65"/>
                <a:gd name="T1" fmla="*/ 0 h 57"/>
                <a:gd name="T2" fmla="*/ 0 w 65"/>
                <a:gd name="T3" fmla="*/ 56 h 57"/>
                <a:gd name="T4" fmla="*/ 54 w 65"/>
                <a:gd name="T5" fmla="*/ 78 h 57"/>
                <a:gd name="T6" fmla="*/ 150 w 65"/>
                <a:gd name="T7" fmla="*/ 56 h 57"/>
                <a:gd name="T8" fmla="*/ 150 w 65"/>
                <a:gd name="T9" fmla="*/ 34 h 57"/>
                <a:gd name="T10" fmla="*/ 54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"/>
                <a:gd name="T19" fmla="*/ 0 h 57"/>
                <a:gd name="T20" fmla="*/ 65 w 65"/>
                <a:gd name="T21" fmla="*/ 57 h 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7424" name="Freeform 14"/>
            <p:cNvSpPr>
              <a:spLocks noChangeArrowheads="1"/>
            </p:cNvSpPr>
            <p:nvPr/>
          </p:nvSpPr>
          <p:spPr bwMode="auto">
            <a:xfrm>
              <a:off x="4202168" y="2954370"/>
              <a:ext cx="403543" cy="506772"/>
            </a:xfrm>
            <a:custGeom>
              <a:avLst/>
              <a:gdLst>
                <a:gd name="T0" fmla="*/ 448 w 241"/>
                <a:gd name="T1" fmla="*/ 27 h 297"/>
                <a:gd name="T2" fmla="*/ 388 w 241"/>
                <a:gd name="T3" fmla="*/ 0 h 297"/>
                <a:gd name="T4" fmla="*/ 332 w 241"/>
                <a:gd name="T5" fmla="*/ 41 h 297"/>
                <a:gd name="T6" fmla="*/ 253 w 241"/>
                <a:gd name="T7" fmla="*/ 13 h 297"/>
                <a:gd name="T8" fmla="*/ 196 w 241"/>
                <a:gd name="T9" fmla="*/ 27 h 297"/>
                <a:gd name="T10" fmla="*/ 176 w 241"/>
                <a:gd name="T11" fmla="*/ 53 h 297"/>
                <a:gd name="T12" fmla="*/ 155 w 241"/>
                <a:gd name="T13" fmla="*/ 80 h 297"/>
                <a:gd name="T14" fmla="*/ 176 w 241"/>
                <a:gd name="T15" fmla="*/ 122 h 297"/>
                <a:gd name="T16" fmla="*/ 137 w 241"/>
                <a:gd name="T17" fmla="*/ 122 h 297"/>
                <a:gd name="T18" fmla="*/ 116 w 241"/>
                <a:gd name="T19" fmla="*/ 107 h 297"/>
                <a:gd name="T20" fmla="*/ 97 w 241"/>
                <a:gd name="T21" fmla="*/ 107 h 297"/>
                <a:gd name="T22" fmla="*/ 97 w 241"/>
                <a:gd name="T23" fmla="*/ 135 h 297"/>
                <a:gd name="T24" fmla="*/ 97 w 241"/>
                <a:gd name="T25" fmla="*/ 160 h 297"/>
                <a:gd name="T26" fmla="*/ 97 w 241"/>
                <a:gd name="T27" fmla="*/ 160 h 297"/>
                <a:gd name="T28" fmla="*/ 97 w 241"/>
                <a:gd name="T29" fmla="*/ 186 h 297"/>
                <a:gd name="T30" fmla="*/ 20 w 241"/>
                <a:gd name="T31" fmla="*/ 227 h 297"/>
                <a:gd name="T32" fmla="*/ 0 w 241"/>
                <a:gd name="T33" fmla="*/ 240 h 297"/>
                <a:gd name="T34" fmla="*/ 0 w 241"/>
                <a:gd name="T35" fmla="*/ 294 h 297"/>
                <a:gd name="T36" fmla="*/ 60 w 241"/>
                <a:gd name="T37" fmla="*/ 320 h 297"/>
                <a:gd name="T38" fmla="*/ 60 w 241"/>
                <a:gd name="T39" fmla="*/ 388 h 297"/>
                <a:gd name="T40" fmla="*/ 116 w 241"/>
                <a:gd name="T41" fmla="*/ 388 h 297"/>
                <a:gd name="T42" fmla="*/ 116 w 241"/>
                <a:gd name="T43" fmla="*/ 414 h 297"/>
                <a:gd name="T44" fmla="*/ 137 w 241"/>
                <a:gd name="T45" fmla="*/ 440 h 297"/>
                <a:gd name="T46" fmla="*/ 155 w 241"/>
                <a:gd name="T47" fmla="*/ 480 h 297"/>
                <a:gd name="T48" fmla="*/ 213 w 241"/>
                <a:gd name="T49" fmla="*/ 480 h 297"/>
                <a:gd name="T50" fmla="*/ 253 w 241"/>
                <a:gd name="T51" fmla="*/ 440 h 297"/>
                <a:gd name="T52" fmla="*/ 272 w 241"/>
                <a:gd name="T53" fmla="*/ 440 h 297"/>
                <a:gd name="T54" fmla="*/ 272 w 241"/>
                <a:gd name="T55" fmla="*/ 466 h 297"/>
                <a:gd name="T56" fmla="*/ 292 w 241"/>
                <a:gd name="T57" fmla="*/ 480 h 297"/>
                <a:gd name="T58" fmla="*/ 332 w 241"/>
                <a:gd name="T59" fmla="*/ 480 h 297"/>
                <a:gd name="T60" fmla="*/ 332 w 241"/>
                <a:gd name="T61" fmla="*/ 466 h 297"/>
                <a:gd name="T62" fmla="*/ 370 w 241"/>
                <a:gd name="T63" fmla="*/ 466 h 297"/>
                <a:gd name="T64" fmla="*/ 370 w 241"/>
                <a:gd name="T65" fmla="*/ 480 h 297"/>
                <a:gd name="T66" fmla="*/ 388 w 241"/>
                <a:gd name="T67" fmla="*/ 493 h 297"/>
                <a:gd name="T68" fmla="*/ 429 w 241"/>
                <a:gd name="T69" fmla="*/ 480 h 297"/>
                <a:gd name="T70" fmla="*/ 448 w 241"/>
                <a:gd name="T71" fmla="*/ 429 h 297"/>
                <a:gd name="T72" fmla="*/ 448 w 241"/>
                <a:gd name="T73" fmla="*/ 374 h 297"/>
                <a:gd name="T74" fmla="*/ 489 w 241"/>
                <a:gd name="T75" fmla="*/ 374 h 297"/>
                <a:gd name="T76" fmla="*/ 489 w 241"/>
                <a:gd name="T77" fmla="*/ 361 h 297"/>
                <a:gd name="T78" fmla="*/ 489 w 241"/>
                <a:gd name="T79" fmla="*/ 335 h 297"/>
                <a:gd name="T80" fmla="*/ 526 w 241"/>
                <a:gd name="T81" fmla="*/ 361 h 297"/>
                <a:gd name="T82" fmla="*/ 565 w 241"/>
                <a:gd name="T83" fmla="*/ 320 h 297"/>
                <a:gd name="T84" fmla="*/ 526 w 241"/>
                <a:gd name="T85" fmla="*/ 294 h 297"/>
                <a:gd name="T86" fmla="*/ 526 w 241"/>
                <a:gd name="T87" fmla="*/ 280 h 297"/>
                <a:gd name="T88" fmla="*/ 565 w 241"/>
                <a:gd name="T89" fmla="*/ 266 h 297"/>
                <a:gd name="T90" fmla="*/ 545 w 241"/>
                <a:gd name="T91" fmla="*/ 227 h 297"/>
                <a:gd name="T92" fmla="*/ 526 w 241"/>
                <a:gd name="T93" fmla="*/ 214 h 297"/>
                <a:gd name="T94" fmla="*/ 586 w 241"/>
                <a:gd name="T95" fmla="*/ 227 h 297"/>
                <a:gd name="T96" fmla="*/ 586 w 241"/>
                <a:gd name="T97" fmla="*/ 173 h 297"/>
                <a:gd name="T98" fmla="*/ 526 w 241"/>
                <a:gd name="T99" fmla="*/ 201 h 297"/>
                <a:gd name="T100" fmla="*/ 586 w 241"/>
                <a:gd name="T101" fmla="*/ 135 h 297"/>
                <a:gd name="T102" fmla="*/ 489 w 241"/>
                <a:gd name="T103" fmla="*/ 93 h 297"/>
                <a:gd name="T104" fmla="*/ 429 w 241"/>
                <a:gd name="T105" fmla="*/ 93 h 297"/>
                <a:gd name="T106" fmla="*/ 388 w 241"/>
                <a:gd name="T107" fmla="*/ 122 h 297"/>
                <a:gd name="T108" fmla="*/ 370 w 241"/>
                <a:gd name="T109" fmla="*/ 80 h 297"/>
                <a:gd name="T110" fmla="*/ 388 w 241"/>
                <a:gd name="T111" fmla="*/ 66 h 297"/>
                <a:gd name="T112" fmla="*/ 448 w 241"/>
                <a:gd name="T113" fmla="*/ 27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1"/>
                <a:gd name="T172" fmla="*/ 0 h 297"/>
                <a:gd name="T173" fmla="*/ 241 w 241"/>
                <a:gd name="T174" fmla="*/ 297 h 29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7425" name="Freeform 15"/>
            <p:cNvSpPr>
              <a:spLocks noChangeArrowheads="1"/>
            </p:cNvSpPr>
            <p:nvPr/>
          </p:nvSpPr>
          <p:spPr bwMode="auto">
            <a:xfrm>
              <a:off x="3998995" y="3351778"/>
              <a:ext cx="459590" cy="629999"/>
            </a:xfrm>
            <a:custGeom>
              <a:avLst/>
              <a:gdLst>
                <a:gd name="T0" fmla="*/ 681 w 273"/>
                <a:gd name="T1" fmla="*/ 93 h 369"/>
                <a:gd name="T2" fmla="*/ 681 w 273"/>
                <a:gd name="T3" fmla="*/ 80 h 369"/>
                <a:gd name="T4" fmla="*/ 643 w 273"/>
                <a:gd name="T5" fmla="*/ 80 h 369"/>
                <a:gd name="T6" fmla="*/ 643 w 273"/>
                <a:gd name="T7" fmla="*/ 93 h 369"/>
                <a:gd name="T8" fmla="*/ 601 w 273"/>
                <a:gd name="T9" fmla="*/ 93 h 369"/>
                <a:gd name="T10" fmla="*/ 580 w 273"/>
                <a:gd name="T11" fmla="*/ 93 h 369"/>
                <a:gd name="T12" fmla="*/ 580 w 273"/>
                <a:gd name="T13" fmla="*/ 53 h 369"/>
                <a:gd name="T14" fmla="*/ 560 w 273"/>
                <a:gd name="T15" fmla="*/ 53 h 369"/>
                <a:gd name="T16" fmla="*/ 520 w 273"/>
                <a:gd name="T17" fmla="*/ 93 h 369"/>
                <a:gd name="T18" fmla="*/ 461 w 273"/>
                <a:gd name="T19" fmla="*/ 93 h 369"/>
                <a:gd name="T20" fmla="*/ 440 w 273"/>
                <a:gd name="T21" fmla="*/ 53 h 369"/>
                <a:gd name="T22" fmla="*/ 422 w 273"/>
                <a:gd name="T23" fmla="*/ 27 h 369"/>
                <a:gd name="T24" fmla="*/ 401 w 273"/>
                <a:gd name="T25" fmla="*/ 0 h 369"/>
                <a:gd name="T26" fmla="*/ 360 w 273"/>
                <a:gd name="T27" fmla="*/ 0 h 369"/>
                <a:gd name="T28" fmla="*/ 360 w 273"/>
                <a:gd name="T29" fmla="*/ 13 h 369"/>
                <a:gd name="T30" fmla="*/ 281 w 273"/>
                <a:gd name="T31" fmla="*/ 27 h 369"/>
                <a:gd name="T32" fmla="*/ 281 w 273"/>
                <a:gd name="T33" fmla="*/ 53 h 369"/>
                <a:gd name="T34" fmla="*/ 199 w 273"/>
                <a:gd name="T35" fmla="*/ 53 h 369"/>
                <a:gd name="T36" fmla="*/ 162 w 273"/>
                <a:gd name="T37" fmla="*/ 80 h 369"/>
                <a:gd name="T38" fmla="*/ 162 w 273"/>
                <a:gd name="T39" fmla="*/ 122 h 369"/>
                <a:gd name="T40" fmla="*/ 181 w 273"/>
                <a:gd name="T41" fmla="*/ 149 h 369"/>
                <a:gd name="T42" fmla="*/ 121 w 273"/>
                <a:gd name="T43" fmla="*/ 186 h 369"/>
                <a:gd name="T44" fmla="*/ 101 w 273"/>
                <a:gd name="T45" fmla="*/ 186 h 369"/>
                <a:gd name="T46" fmla="*/ 79 w 273"/>
                <a:gd name="T47" fmla="*/ 241 h 369"/>
                <a:gd name="T48" fmla="*/ 79 w 273"/>
                <a:gd name="T49" fmla="*/ 267 h 369"/>
                <a:gd name="T50" fmla="*/ 79 w 273"/>
                <a:gd name="T51" fmla="*/ 294 h 369"/>
                <a:gd name="T52" fmla="*/ 41 w 273"/>
                <a:gd name="T53" fmla="*/ 336 h 369"/>
                <a:gd name="T54" fmla="*/ 20 w 273"/>
                <a:gd name="T55" fmla="*/ 361 h 369"/>
                <a:gd name="T56" fmla="*/ 0 w 273"/>
                <a:gd name="T57" fmla="*/ 429 h 369"/>
                <a:gd name="T58" fmla="*/ 20 w 273"/>
                <a:gd name="T59" fmla="*/ 454 h 369"/>
                <a:gd name="T60" fmla="*/ 138 w 273"/>
                <a:gd name="T61" fmla="*/ 454 h 369"/>
                <a:gd name="T62" fmla="*/ 199 w 273"/>
                <a:gd name="T63" fmla="*/ 549 h 369"/>
                <a:gd name="T64" fmla="*/ 221 w 273"/>
                <a:gd name="T65" fmla="*/ 615 h 369"/>
                <a:gd name="T66" fmla="*/ 281 w 273"/>
                <a:gd name="T67" fmla="*/ 549 h 369"/>
                <a:gd name="T68" fmla="*/ 300 w 273"/>
                <a:gd name="T69" fmla="*/ 562 h 369"/>
                <a:gd name="T70" fmla="*/ 381 w 273"/>
                <a:gd name="T71" fmla="*/ 510 h 369"/>
                <a:gd name="T72" fmla="*/ 381 w 273"/>
                <a:gd name="T73" fmla="*/ 468 h 369"/>
                <a:gd name="T74" fmla="*/ 461 w 273"/>
                <a:gd name="T75" fmla="*/ 454 h 369"/>
                <a:gd name="T76" fmla="*/ 500 w 273"/>
                <a:gd name="T77" fmla="*/ 388 h 369"/>
                <a:gd name="T78" fmla="*/ 542 w 273"/>
                <a:gd name="T79" fmla="*/ 375 h 369"/>
                <a:gd name="T80" fmla="*/ 542 w 273"/>
                <a:gd name="T81" fmla="*/ 336 h 369"/>
                <a:gd name="T82" fmla="*/ 601 w 273"/>
                <a:gd name="T83" fmla="*/ 336 h 369"/>
                <a:gd name="T84" fmla="*/ 621 w 273"/>
                <a:gd name="T85" fmla="*/ 267 h 369"/>
                <a:gd name="T86" fmla="*/ 601 w 273"/>
                <a:gd name="T87" fmla="*/ 214 h 369"/>
                <a:gd name="T88" fmla="*/ 621 w 273"/>
                <a:gd name="T89" fmla="*/ 201 h 369"/>
                <a:gd name="T90" fmla="*/ 580 w 273"/>
                <a:gd name="T91" fmla="*/ 173 h 369"/>
                <a:gd name="T92" fmla="*/ 621 w 273"/>
                <a:gd name="T93" fmla="*/ 160 h 369"/>
                <a:gd name="T94" fmla="*/ 643 w 273"/>
                <a:gd name="T95" fmla="*/ 173 h 369"/>
                <a:gd name="T96" fmla="*/ 681 w 273"/>
                <a:gd name="T97" fmla="*/ 135 h 369"/>
                <a:gd name="T98" fmla="*/ 681 w 273"/>
                <a:gd name="T99" fmla="*/ 93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3"/>
                <a:gd name="T151" fmla="*/ 0 h 369"/>
                <a:gd name="T152" fmla="*/ 273 w 273"/>
                <a:gd name="T153" fmla="*/ 369 h 3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7426" name="Freeform 16"/>
            <p:cNvSpPr>
              <a:spLocks noChangeArrowheads="1"/>
            </p:cNvSpPr>
            <p:nvPr/>
          </p:nvSpPr>
          <p:spPr bwMode="auto">
            <a:xfrm>
              <a:off x="3298401" y="3747645"/>
              <a:ext cx="850522" cy="656184"/>
            </a:xfrm>
            <a:custGeom>
              <a:avLst/>
              <a:gdLst>
                <a:gd name="T0" fmla="*/ 1244 w 505"/>
                <a:gd name="T1" fmla="*/ 158 h 385"/>
                <a:gd name="T2" fmla="*/ 1065 w 505"/>
                <a:gd name="T3" fmla="*/ 66 h 385"/>
                <a:gd name="T4" fmla="*/ 1023 w 505"/>
                <a:gd name="T5" fmla="*/ 93 h 385"/>
                <a:gd name="T6" fmla="*/ 944 w 505"/>
                <a:gd name="T7" fmla="*/ 66 h 385"/>
                <a:gd name="T8" fmla="*/ 782 w 505"/>
                <a:gd name="T9" fmla="*/ 93 h 385"/>
                <a:gd name="T10" fmla="*/ 782 w 505"/>
                <a:gd name="T11" fmla="*/ 0 h 385"/>
                <a:gd name="T12" fmla="*/ 703 w 505"/>
                <a:gd name="T13" fmla="*/ 0 h 385"/>
                <a:gd name="T14" fmla="*/ 543 w 505"/>
                <a:gd name="T15" fmla="*/ 13 h 385"/>
                <a:gd name="T16" fmla="*/ 522 w 505"/>
                <a:gd name="T17" fmla="*/ 66 h 385"/>
                <a:gd name="T18" fmla="*/ 422 w 505"/>
                <a:gd name="T19" fmla="*/ 41 h 385"/>
                <a:gd name="T20" fmla="*/ 361 w 505"/>
                <a:gd name="T21" fmla="*/ 80 h 385"/>
                <a:gd name="T22" fmla="*/ 381 w 505"/>
                <a:gd name="T23" fmla="*/ 145 h 385"/>
                <a:gd name="T24" fmla="*/ 361 w 505"/>
                <a:gd name="T25" fmla="*/ 186 h 385"/>
                <a:gd name="T26" fmla="*/ 281 w 505"/>
                <a:gd name="T27" fmla="*/ 279 h 385"/>
                <a:gd name="T28" fmla="*/ 181 w 505"/>
                <a:gd name="T29" fmla="*/ 371 h 385"/>
                <a:gd name="T30" fmla="*/ 79 w 505"/>
                <a:gd name="T31" fmla="*/ 450 h 385"/>
                <a:gd name="T32" fmla="*/ 0 w 505"/>
                <a:gd name="T33" fmla="*/ 492 h 385"/>
                <a:gd name="T34" fmla="*/ 20 w 505"/>
                <a:gd name="T35" fmla="*/ 518 h 385"/>
                <a:gd name="T36" fmla="*/ 41 w 505"/>
                <a:gd name="T37" fmla="*/ 596 h 385"/>
                <a:gd name="T38" fmla="*/ 141 w 505"/>
                <a:gd name="T39" fmla="*/ 636 h 385"/>
                <a:gd name="T40" fmla="*/ 101 w 505"/>
                <a:gd name="T41" fmla="*/ 572 h 385"/>
                <a:gd name="T42" fmla="*/ 200 w 505"/>
                <a:gd name="T43" fmla="*/ 505 h 385"/>
                <a:gd name="T44" fmla="*/ 381 w 505"/>
                <a:gd name="T45" fmla="*/ 465 h 385"/>
                <a:gd name="T46" fmla="*/ 482 w 505"/>
                <a:gd name="T47" fmla="*/ 492 h 385"/>
                <a:gd name="T48" fmla="*/ 601 w 505"/>
                <a:gd name="T49" fmla="*/ 411 h 385"/>
                <a:gd name="T50" fmla="*/ 662 w 505"/>
                <a:gd name="T51" fmla="*/ 398 h 385"/>
                <a:gd name="T52" fmla="*/ 662 w 505"/>
                <a:gd name="T53" fmla="*/ 357 h 385"/>
                <a:gd name="T54" fmla="*/ 703 w 505"/>
                <a:gd name="T55" fmla="*/ 344 h 385"/>
                <a:gd name="T56" fmla="*/ 844 w 505"/>
                <a:gd name="T57" fmla="*/ 384 h 385"/>
                <a:gd name="T58" fmla="*/ 844 w 505"/>
                <a:gd name="T59" fmla="*/ 332 h 385"/>
                <a:gd name="T60" fmla="*/ 944 w 505"/>
                <a:gd name="T61" fmla="*/ 319 h 385"/>
                <a:gd name="T62" fmla="*/ 982 w 505"/>
                <a:gd name="T63" fmla="*/ 332 h 385"/>
                <a:gd name="T64" fmla="*/ 1004 w 505"/>
                <a:gd name="T65" fmla="*/ 306 h 385"/>
                <a:gd name="T66" fmla="*/ 1124 w 505"/>
                <a:gd name="T67" fmla="*/ 292 h 385"/>
                <a:gd name="T68" fmla="*/ 1204 w 505"/>
                <a:gd name="T69" fmla="*/ 22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5"/>
                <a:gd name="T106" fmla="*/ 0 h 385"/>
                <a:gd name="T107" fmla="*/ 505 w 505"/>
                <a:gd name="T108" fmla="*/ 385 h 3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7427" name="Freeform 17"/>
            <p:cNvSpPr>
              <a:spLocks noChangeArrowheads="1"/>
            </p:cNvSpPr>
            <p:nvPr/>
          </p:nvSpPr>
          <p:spPr bwMode="auto">
            <a:xfrm>
              <a:off x="2732320" y="3624418"/>
              <a:ext cx="837911" cy="656184"/>
            </a:xfrm>
            <a:custGeom>
              <a:avLst/>
              <a:gdLst>
                <a:gd name="T0" fmla="*/ 868 w 497"/>
                <a:gd name="T1" fmla="*/ 572 h 385"/>
                <a:gd name="T2" fmla="*/ 1052 w 497"/>
                <a:gd name="T3" fmla="*/ 492 h 385"/>
                <a:gd name="T4" fmla="*/ 1131 w 497"/>
                <a:gd name="T5" fmla="*/ 398 h 385"/>
                <a:gd name="T6" fmla="*/ 1210 w 497"/>
                <a:gd name="T7" fmla="*/ 306 h 385"/>
                <a:gd name="T8" fmla="*/ 1251 w 497"/>
                <a:gd name="T9" fmla="*/ 266 h 385"/>
                <a:gd name="T10" fmla="*/ 1210 w 497"/>
                <a:gd name="T11" fmla="*/ 214 h 385"/>
                <a:gd name="T12" fmla="*/ 1151 w 497"/>
                <a:gd name="T13" fmla="*/ 158 h 385"/>
                <a:gd name="T14" fmla="*/ 1109 w 497"/>
                <a:gd name="T15" fmla="*/ 186 h 385"/>
                <a:gd name="T16" fmla="*/ 1070 w 497"/>
                <a:gd name="T17" fmla="*/ 173 h 385"/>
                <a:gd name="T18" fmla="*/ 1109 w 497"/>
                <a:gd name="T19" fmla="*/ 93 h 385"/>
                <a:gd name="T20" fmla="*/ 1109 w 497"/>
                <a:gd name="T21" fmla="*/ 27 h 385"/>
                <a:gd name="T22" fmla="*/ 1029 w 497"/>
                <a:gd name="T23" fmla="*/ 13 h 385"/>
                <a:gd name="T24" fmla="*/ 948 w 497"/>
                <a:gd name="T25" fmla="*/ 41 h 385"/>
                <a:gd name="T26" fmla="*/ 907 w 497"/>
                <a:gd name="T27" fmla="*/ 41 h 385"/>
                <a:gd name="T28" fmla="*/ 806 w 497"/>
                <a:gd name="T29" fmla="*/ 53 h 385"/>
                <a:gd name="T30" fmla="*/ 728 w 497"/>
                <a:gd name="T31" fmla="*/ 106 h 385"/>
                <a:gd name="T32" fmla="*/ 668 w 497"/>
                <a:gd name="T33" fmla="*/ 120 h 385"/>
                <a:gd name="T34" fmla="*/ 566 w 497"/>
                <a:gd name="T35" fmla="*/ 158 h 385"/>
                <a:gd name="T36" fmla="*/ 463 w 497"/>
                <a:gd name="T37" fmla="*/ 145 h 385"/>
                <a:gd name="T38" fmla="*/ 404 w 497"/>
                <a:gd name="T39" fmla="*/ 120 h 385"/>
                <a:gd name="T40" fmla="*/ 362 w 497"/>
                <a:gd name="T41" fmla="*/ 145 h 385"/>
                <a:gd name="T42" fmla="*/ 243 w 497"/>
                <a:gd name="T43" fmla="*/ 214 h 385"/>
                <a:gd name="T44" fmla="*/ 83 w 497"/>
                <a:gd name="T45" fmla="*/ 186 h 385"/>
                <a:gd name="T46" fmla="*/ 0 w 497"/>
                <a:gd name="T47" fmla="*/ 214 h 385"/>
                <a:gd name="T48" fmla="*/ 83 w 497"/>
                <a:gd name="T49" fmla="*/ 239 h 385"/>
                <a:gd name="T50" fmla="*/ 223 w 497"/>
                <a:gd name="T51" fmla="*/ 279 h 385"/>
                <a:gd name="T52" fmla="*/ 261 w 497"/>
                <a:gd name="T53" fmla="*/ 344 h 385"/>
                <a:gd name="T54" fmla="*/ 141 w 497"/>
                <a:gd name="T55" fmla="*/ 371 h 385"/>
                <a:gd name="T56" fmla="*/ 223 w 497"/>
                <a:gd name="T57" fmla="*/ 411 h 385"/>
                <a:gd name="T58" fmla="*/ 343 w 497"/>
                <a:gd name="T59" fmla="*/ 465 h 385"/>
                <a:gd name="T60" fmla="*/ 343 w 497"/>
                <a:gd name="T61" fmla="*/ 505 h 385"/>
                <a:gd name="T62" fmla="*/ 525 w 497"/>
                <a:gd name="T63" fmla="*/ 596 h 385"/>
                <a:gd name="T64" fmla="*/ 626 w 497"/>
                <a:gd name="T65" fmla="*/ 596 h 385"/>
                <a:gd name="T66" fmla="*/ 646 w 497"/>
                <a:gd name="T67" fmla="*/ 572 h 385"/>
                <a:gd name="T68" fmla="*/ 746 w 497"/>
                <a:gd name="T69" fmla="*/ 623 h 385"/>
                <a:gd name="T70" fmla="*/ 847 w 497"/>
                <a:gd name="T71" fmla="*/ 610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7"/>
                <a:gd name="T109" fmla="*/ 0 h 385"/>
                <a:gd name="T110" fmla="*/ 497 w 497"/>
                <a:gd name="T111" fmla="*/ 385 h 3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7428" name="Freeform 18"/>
            <p:cNvSpPr>
              <a:spLocks noChangeArrowheads="1"/>
            </p:cNvSpPr>
            <p:nvPr/>
          </p:nvSpPr>
          <p:spPr bwMode="auto">
            <a:xfrm>
              <a:off x="2652452" y="3256277"/>
              <a:ext cx="622128" cy="603813"/>
            </a:xfrm>
            <a:custGeom>
              <a:avLst/>
              <a:gdLst>
                <a:gd name="T0" fmla="*/ 122 w 369"/>
                <a:gd name="T1" fmla="*/ 540 h 353"/>
                <a:gd name="T2" fmla="*/ 83 w 369"/>
                <a:gd name="T3" fmla="*/ 445 h 353"/>
                <a:gd name="T4" fmla="*/ 141 w 369"/>
                <a:gd name="T5" fmla="*/ 324 h 353"/>
                <a:gd name="T6" fmla="*/ 20 w 369"/>
                <a:gd name="T7" fmla="*/ 271 h 353"/>
                <a:gd name="T8" fmla="*/ 41 w 369"/>
                <a:gd name="T9" fmla="*/ 231 h 353"/>
                <a:gd name="T10" fmla="*/ 122 w 369"/>
                <a:gd name="T11" fmla="*/ 231 h 353"/>
                <a:gd name="T12" fmla="*/ 261 w 369"/>
                <a:gd name="T13" fmla="*/ 202 h 353"/>
                <a:gd name="T14" fmla="*/ 422 w 369"/>
                <a:gd name="T15" fmla="*/ 189 h 353"/>
                <a:gd name="T16" fmla="*/ 343 w 369"/>
                <a:gd name="T17" fmla="*/ 135 h 353"/>
                <a:gd name="T18" fmla="*/ 362 w 369"/>
                <a:gd name="T19" fmla="*/ 67 h 353"/>
                <a:gd name="T20" fmla="*/ 463 w 369"/>
                <a:gd name="T21" fmla="*/ 67 h 353"/>
                <a:gd name="T22" fmla="*/ 525 w 369"/>
                <a:gd name="T23" fmla="*/ 81 h 353"/>
                <a:gd name="T24" fmla="*/ 585 w 369"/>
                <a:gd name="T25" fmla="*/ 67 h 353"/>
                <a:gd name="T26" fmla="*/ 626 w 369"/>
                <a:gd name="T27" fmla="*/ 0 h 353"/>
                <a:gd name="T28" fmla="*/ 728 w 369"/>
                <a:gd name="T29" fmla="*/ 27 h 353"/>
                <a:gd name="T30" fmla="*/ 806 w 369"/>
                <a:gd name="T31" fmla="*/ 122 h 353"/>
                <a:gd name="T32" fmla="*/ 868 w 369"/>
                <a:gd name="T33" fmla="*/ 149 h 353"/>
                <a:gd name="T34" fmla="*/ 907 w 369"/>
                <a:gd name="T35" fmla="*/ 109 h 353"/>
                <a:gd name="T36" fmla="*/ 907 w 369"/>
                <a:gd name="T37" fmla="*/ 163 h 353"/>
                <a:gd name="T38" fmla="*/ 907 w 369"/>
                <a:gd name="T39" fmla="*/ 215 h 353"/>
                <a:gd name="T40" fmla="*/ 847 w 369"/>
                <a:gd name="T41" fmla="*/ 285 h 353"/>
                <a:gd name="T42" fmla="*/ 928 w 369"/>
                <a:gd name="T43" fmla="*/ 311 h 353"/>
                <a:gd name="T44" fmla="*/ 907 w 369"/>
                <a:gd name="T45" fmla="*/ 351 h 353"/>
                <a:gd name="T46" fmla="*/ 928 w 369"/>
                <a:gd name="T47" fmla="*/ 393 h 353"/>
                <a:gd name="T48" fmla="*/ 868 w 369"/>
                <a:gd name="T49" fmla="*/ 432 h 353"/>
                <a:gd name="T50" fmla="*/ 868 w 369"/>
                <a:gd name="T51" fmla="*/ 472 h 353"/>
                <a:gd name="T52" fmla="*/ 786 w 369"/>
                <a:gd name="T53" fmla="*/ 486 h 353"/>
                <a:gd name="T54" fmla="*/ 685 w 369"/>
                <a:gd name="T55" fmla="*/ 525 h 353"/>
                <a:gd name="T56" fmla="*/ 585 w 369"/>
                <a:gd name="T57" fmla="*/ 513 h 353"/>
                <a:gd name="T58" fmla="*/ 525 w 369"/>
                <a:gd name="T59" fmla="*/ 486 h 353"/>
                <a:gd name="T60" fmla="*/ 485 w 369"/>
                <a:gd name="T61" fmla="*/ 513 h 353"/>
                <a:gd name="T62" fmla="*/ 362 w 369"/>
                <a:gd name="T63" fmla="*/ 594 h 353"/>
                <a:gd name="T64" fmla="*/ 202 w 369"/>
                <a:gd name="T65" fmla="*/ 554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9"/>
                <a:gd name="T100" fmla="*/ 0 h 353"/>
                <a:gd name="T101" fmla="*/ 369 w 369"/>
                <a:gd name="T102" fmla="*/ 353 h 3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7429" name="Freeform 19"/>
            <p:cNvSpPr>
              <a:spLocks noChangeArrowheads="1"/>
            </p:cNvSpPr>
            <p:nvPr/>
          </p:nvSpPr>
          <p:spPr bwMode="auto">
            <a:xfrm>
              <a:off x="1950456" y="3214688"/>
              <a:ext cx="958414" cy="1052052"/>
            </a:xfrm>
            <a:custGeom>
              <a:avLst/>
              <a:gdLst>
                <a:gd name="T0" fmla="*/ 1325 w 569"/>
                <a:gd name="T1" fmla="*/ 745 h 617"/>
                <a:gd name="T2" fmla="*/ 1406 w 569"/>
                <a:gd name="T3" fmla="*/ 690 h 617"/>
                <a:gd name="T4" fmla="*/ 1325 w 569"/>
                <a:gd name="T5" fmla="*/ 677 h 617"/>
                <a:gd name="T6" fmla="*/ 1244 w 569"/>
                <a:gd name="T7" fmla="*/ 638 h 617"/>
                <a:gd name="T8" fmla="*/ 1166 w 569"/>
                <a:gd name="T9" fmla="*/ 599 h 617"/>
                <a:gd name="T10" fmla="*/ 1206 w 569"/>
                <a:gd name="T11" fmla="*/ 531 h 617"/>
                <a:gd name="T12" fmla="*/ 1185 w 569"/>
                <a:gd name="T13" fmla="*/ 413 h 617"/>
                <a:gd name="T14" fmla="*/ 1065 w 569"/>
                <a:gd name="T15" fmla="*/ 373 h 617"/>
                <a:gd name="T16" fmla="*/ 1043 w 569"/>
                <a:gd name="T17" fmla="*/ 293 h 617"/>
                <a:gd name="T18" fmla="*/ 1125 w 569"/>
                <a:gd name="T19" fmla="*/ 279 h 617"/>
                <a:gd name="T20" fmla="*/ 1283 w 569"/>
                <a:gd name="T21" fmla="*/ 266 h 617"/>
                <a:gd name="T22" fmla="*/ 1283 w 569"/>
                <a:gd name="T23" fmla="*/ 186 h 617"/>
                <a:gd name="T24" fmla="*/ 1166 w 569"/>
                <a:gd name="T25" fmla="*/ 186 h 617"/>
                <a:gd name="T26" fmla="*/ 1084 w 569"/>
                <a:gd name="T27" fmla="*/ 106 h 617"/>
                <a:gd name="T28" fmla="*/ 1023 w 569"/>
                <a:gd name="T29" fmla="*/ 159 h 617"/>
                <a:gd name="T30" fmla="*/ 964 w 569"/>
                <a:gd name="T31" fmla="*/ 239 h 617"/>
                <a:gd name="T32" fmla="*/ 922 w 569"/>
                <a:gd name="T33" fmla="*/ 399 h 617"/>
                <a:gd name="T34" fmla="*/ 844 w 569"/>
                <a:gd name="T35" fmla="*/ 373 h 617"/>
                <a:gd name="T36" fmla="*/ 722 w 569"/>
                <a:gd name="T37" fmla="*/ 399 h 617"/>
                <a:gd name="T38" fmla="*/ 682 w 569"/>
                <a:gd name="T39" fmla="*/ 373 h 617"/>
                <a:gd name="T40" fmla="*/ 582 w 569"/>
                <a:gd name="T41" fmla="*/ 173 h 617"/>
                <a:gd name="T42" fmla="*/ 543 w 569"/>
                <a:gd name="T43" fmla="*/ 186 h 617"/>
                <a:gd name="T44" fmla="*/ 523 w 569"/>
                <a:gd name="T45" fmla="*/ 122 h 617"/>
                <a:gd name="T46" fmla="*/ 402 w 569"/>
                <a:gd name="T47" fmla="*/ 66 h 617"/>
                <a:gd name="T48" fmla="*/ 341 w 569"/>
                <a:gd name="T49" fmla="*/ 135 h 617"/>
                <a:gd name="T50" fmla="*/ 341 w 569"/>
                <a:gd name="T51" fmla="*/ 0 h 617"/>
                <a:gd name="T52" fmla="*/ 281 w 569"/>
                <a:gd name="T53" fmla="*/ 0 h 617"/>
                <a:gd name="T54" fmla="*/ 240 w 569"/>
                <a:gd name="T55" fmla="*/ 53 h 617"/>
                <a:gd name="T56" fmla="*/ 221 w 569"/>
                <a:gd name="T57" fmla="*/ 106 h 617"/>
                <a:gd name="T58" fmla="*/ 200 w 569"/>
                <a:gd name="T59" fmla="*/ 159 h 617"/>
                <a:gd name="T60" fmla="*/ 260 w 569"/>
                <a:gd name="T61" fmla="*/ 186 h 617"/>
                <a:gd name="T62" fmla="*/ 221 w 569"/>
                <a:gd name="T63" fmla="*/ 399 h 617"/>
                <a:gd name="T64" fmla="*/ 60 w 569"/>
                <a:gd name="T65" fmla="*/ 466 h 617"/>
                <a:gd name="T66" fmla="*/ 20 w 569"/>
                <a:gd name="T67" fmla="*/ 518 h 617"/>
                <a:gd name="T68" fmla="*/ 0 w 569"/>
                <a:gd name="T69" fmla="*/ 623 h 617"/>
                <a:gd name="T70" fmla="*/ 121 w 569"/>
                <a:gd name="T71" fmla="*/ 611 h 617"/>
                <a:gd name="T72" fmla="*/ 200 w 569"/>
                <a:gd name="T73" fmla="*/ 651 h 617"/>
                <a:gd name="T74" fmla="*/ 221 w 569"/>
                <a:gd name="T75" fmla="*/ 677 h 617"/>
                <a:gd name="T76" fmla="*/ 240 w 569"/>
                <a:gd name="T77" fmla="*/ 745 h 617"/>
                <a:gd name="T78" fmla="*/ 301 w 569"/>
                <a:gd name="T79" fmla="*/ 772 h 617"/>
                <a:gd name="T80" fmla="*/ 281 w 569"/>
                <a:gd name="T81" fmla="*/ 838 h 617"/>
                <a:gd name="T82" fmla="*/ 260 w 569"/>
                <a:gd name="T83" fmla="*/ 876 h 617"/>
                <a:gd name="T84" fmla="*/ 362 w 569"/>
                <a:gd name="T85" fmla="*/ 930 h 617"/>
                <a:gd name="T86" fmla="*/ 501 w 569"/>
                <a:gd name="T87" fmla="*/ 959 h 617"/>
                <a:gd name="T88" fmla="*/ 560 w 569"/>
                <a:gd name="T89" fmla="*/ 943 h 617"/>
                <a:gd name="T90" fmla="*/ 582 w 569"/>
                <a:gd name="T91" fmla="*/ 997 h 617"/>
                <a:gd name="T92" fmla="*/ 662 w 569"/>
                <a:gd name="T93" fmla="*/ 984 h 617"/>
                <a:gd name="T94" fmla="*/ 682 w 569"/>
                <a:gd name="T95" fmla="*/ 851 h 617"/>
                <a:gd name="T96" fmla="*/ 823 w 569"/>
                <a:gd name="T97" fmla="*/ 838 h 617"/>
                <a:gd name="T98" fmla="*/ 882 w 569"/>
                <a:gd name="T99" fmla="*/ 851 h 617"/>
                <a:gd name="T100" fmla="*/ 964 w 569"/>
                <a:gd name="T101" fmla="*/ 851 h 617"/>
                <a:gd name="T102" fmla="*/ 1043 w 569"/>
                <a:gd name="T103" fmla="*/ 866 h 617"/>
                <a:gd name="T104" fmla="*/ 1106 w 569"/>
                <a:gd name="T105" fmla="*/ 838 h 617"/>
                <a:gd name="T106" fmla="*/ 1227 w 569"/>
                <a:gd name="T107" fmla="*/ 784 h 617"/>
                <a:gd name="T108" fmla="*/ 1305 w 569"/>
                <a:gd name="T109" fmla="*/ 772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69"/>
                <a:gd name="T166" fmla="*/ 0 h 617"/>
                <a:gd name="T167" fmla="*/ 569 w 569"/>
                <a:gd name="T168" fmla="*/ 617 h 61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7430" name="Freeform 20"/>
            <p:cNvSpPr>
              <a:spLocks noChangeArrowheads="1"/>
            </p:cNvSpPr>
            <p:nvPr/>
          </p:nvSpPr>
          <p:spPr bwMode="auto">
            <a:xfrm>
              <a:off x="161137" y="1997820"/>
              <a:ext cx="2037330" cy="1340095"/>
            </a:xfrm>
            <a:custGeom>
              <a:avLst/>
              <a:gdLst>
                <a:gd name="T0" fmla="*/ 2979 w 1209"/>
                <a:gd name="T1" fmla="*/ 1217 h 785"/>
                <a:gd name="T2" fmla="*/ 2919 w 1209"/>
                <a:gd name="T3" fmla="*/ 1217 h 785"/>
                <a:gd name="T4" fmla="*/ 2919 w 1209"/>
                <a:gd name="T5" fmla="*/ 1311 h 785"/>
                <a:gd name="T6" fmla="*/ 2797 w 1209"/>
                <a:gd name="T7" fmla="*/ 1270 h 785"/>
                <a:gd name="T8" fmla="*/ 2736 w 1209"/>
                <a:gd name="T9" fmla="*/ 1257 h 785"/>
                <a:gd name="T10" fmla="*/ 2577 w 1209"/>
                <a:gd name="T11" fmla="*/ 1204 h 785"/>
                <a:gd name="T12" fmla="*/ 2618 w 1209"/>
                <a:gd name="T13" fmla="*/ 1161 h 785"/>
                <a:gd name="T14" fmla="*/ 2595 w 1209"/>
                <a:gd name="T15" fmla="*/ 1138 h 785"/>
                <a:gd name="T16" fmla="*/ 2517 w 1209"/>
                <a:gd name="T17" fmla="*/ 1110 h 785"/>
                <a:gd name="T18" fmla="*/ 2456 w 1209"/>
                <a:gd name="T19" fmla="*/ 1138 h 785"/>
                <a:gd name="T20" fmla="*/ 2334 w 1209"/>
                <a:gd name="T21" fmla="*/ 1084 h 785"/>
                <a:gd name="T22" fmla="*/ 2094 w 1209"/>
                <a:gd name="T23" fmla="*/ 1161 h 785"/>
                <a:gd name="T24" fmla="*/ 2034 w 1209"/>
                <a:gd name="T25" fmla="*/ 1204 h 785"/>
                <a:gd name="T26" fmla="*/ 1834 w 1209"/>
                <a:gd name="T27" fmla="*/ 1230 h 785"/>
                <a:gd name="T28" fmla="*/ 1650 w 1209"/>
                <a:gd name="T29" fmla="*/ 1190 h 785"/>
                <a:gd name="T30" fmla="*/ 1590 w 1209"/>
                <a:gd name="T31" fmla="*/ 1138 h 785"/>
                <a:gd name="T32" fmla="*/ 1468 w 1209"/>
                <a:gd name="T33" fmla="*/ 1177 h 785"/>
                <a:gd name="T34" fmla="*/ 1349 w 1209"/>
                <a:gd name="T35" fmla="*/ 1217 h 785"/>
                <a:gd name="T36" fmla="*/ 1147 w 1209"/>
                <a:gd name="T37" fmla="*/ 1124 h 785"/>
                <a:gd name="T38" fmla="*/ 1027 w 1209"/>
                <a:gd name="T39" fmla="*/ 1069 h 785"/>
                <a:gd name="T40" fmla="*/ 907 w 1209"/>
                <a:gd name="T41" fmla="*/ 1044 h 785"/>
                <a:gd name="T42" fmla="*/ 806 w 1209"/>
                <a:gd name="T43" fmla="*/ 990 h 785"/>
                <a:gd name="T44" fmla="*/ 684 w 1209"/>
                <a:gd name="T45" fmla="*/ 869 h 785"/>
                <a:gd name="T46" fmla="*/ 623 w 1209"/>
                <a:gd name="T47" fmla="*/ 854 h 785"/>
                <a:gd name="T48" fmla="*/ 523 w 1209"/>
                <a:gd name="T49" fmla="*/ 762 h 785"/>
                <a:gd name="T50" fmla="*/ 402 w 1209"/>
                <a:gd name="T51" fmla="*/ 643 h 785"/>
                <a:gd name="T52" fmla="*/ 301 w 1209"/>
                <a:gd name="T53" fmla="*/ 682 h 785"/>
                <a:gd name="T54" fmla="*/ 162 w 1209"/>
                <a:gd name="T55" fmla="*/ 549 h 785"/>
                <a:gd name="T56" fmla="*/ 79 w 1209"/>
                <a:gd name="T57" fmla="*/ 454 h 785"/>
                <a:gd name="T58" fmla="*/ 0 w 1209"/>
                <a:gd name="T59" fmla="*/ 429 h 785"/>
                <a:gd name="T60" fmla="*/ 41 w 1209"/>
                <a:gd name="T61" fmla="*/ 294 h 785"/>
                <a:gd name="T62" fmla="*/ 121 w 1209"/>
                <a:gd name="T63" fmla="*/ 321 h 785"/>
                <a:gd name="T64" fmla="*/ 200 w 1209"/>
                <a:gd name="T65" fmla="*/ 307 h 785"/>
                <a:gd name="T66" fmla="*/ 200 w 1209"/>
                <a:gd name="T67" fmla="*/ 214 h 785"/>
                <a:gd name="T68" fmla="*/ 141 w 1209"/>
                <a:gd name="T69" fmla="*/ 160 h 785"/>
                <a:gd name="T70" fmla="*/ 200 w 1209"/>
                <a:gd name="T71" fmla="*/ 80 h 785"/>
                <a:gd name="T72" fmla="*/ 384 w 1209"/>
                <a:gd name="T73" fmla="*/ 66 h 785"/>
                <a:gd name="T74" fmla="*/ 523 w 1209"/>
                <a:gd name="T75" fmla="*/ 13 h 785"/>
                <a:gd name="T76" fmla="*/ 723 w 1209"/>
                <a:gd name="T77" fmla="*/ 27 h 785"/>
                <a:gd name="T78" fmla="*/ 866 w 1209"/>
                <a:gd name="T79" fmla="*/ 93 h 785"/>
                <a:gd name="T80" fmla="*/ 1087 w 1209"/>
                <a:gd name="T81" fmla="*/ 93 h 785"/>
                <a:gd name="T82" fmla="*/ 1329 w 1209"/>
                <a:gd name="T83" fmla="*/ 66 h 785"/>
                <a:gd name="T84" fmla="*/ 1672 w 1209"/>
                <a:gd name="T85" fmla="*/ 93 h 785"/>
                <a:gd name="T86" fmla="*/ 1791 w 1209"/>
                <a:gd name="T87" fmla="*/ 122 h 785"/>
                <a:gd name="T88" fmla="*/ 1771 w 1209"/>
                <a:gd name="T89" fmla="*/ 160 h 785"/>
                <a:gd name="T90" fmla="*/ 1834 w 1209"/>
                <a:gd name="T91" fmla="*/ 227 h 785"/>
                <a:gd name="T92" fmla="*/ 1791 w 1209"/>
                <a:gd name="T93" fmla="*/ 307 h 785"/>
                <a:gd name="T94" fmla="*/ 1751 w 1209"/>
                <a:gd name="T95" fmla="*/ 416 h 785"/>
                <a:gd name="T96" fmla="*/ 1851 w 1209"/>
                <a:gd name="T97" fmla="*/ 535 h 785"/>
                <a:gd name="T98" fmla="*/ 2094 w 1209"/>
                <a:gd name="T99" fmla="*/ 615 h 785"/>
                <a:gd name="T100" fmla="*/ 2355 w 1209"/>
                <a:gd name="T101" fmla="*/ 695 h 785"/>
                <a:gd name="T102" fmla="*/ 2497 w 1209"/>
                <a:gd name="T103" fmla="*/ 708 h 785"/>
                <a:gd name="T104" fmla="*/ 2535 w 1209"/>
                <a:gd name="T105" fmla="*/ 804 h 785"/>
                <a:gd name="T106" fmla="*/ 2618 w 1209"/>
                <a:gd name="T107" fmla="*/ 830 h 785"/>
                <a:gd name="T108" fmla="*/ 2655 w 1209"/>
                <a:gd name="T109" fmla="*/ 790 h 785"/>
                <a:gd name="T110" fmla="*/ 2718 w 1209"/>
                <a:gd name="T111" fmla="*/ 804 h 785"/>
                <a:gd name="T112" fmla="*/ 2756 w 1209"/>
                <a:gd name="T113" fmla="*/ 776 h 785"/>
                <a:gd name="T114" fmla="*/ 2857 w 1209"/>
                <a:gd name="T115" fmla="*/ 737 h 785"/>
                <a:gd name="T116" fmla="*/ 2960 w 1209"/>
                <a:gd name="T117" fmla="*/ 762 h 785"/>
                <a:gd name="T118" fmla="*/ 3039 w 1209"/>
                <a:gd name="T119" fmla="*/ 895 h 785"/>
                <a:gd name="T120" fmla="*/ 3039 w 1209"/>
                <a:gd name="T121" fmla="*/ 963 h 785"/>
                <a:gd name="T122" fmla="*/ 3019 w 1209"/>
                <a:gd name="T123" fmla="*/ 1190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09"/>
                <a:gd name="T187" fmla="*/ 0 h 785"/>
                <a:gd name="T188" fmla="*/ 1209 w 1209"/>
                <a:gd name="T189" fmla="*/ 785 h 7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7431" name="Freeform 21"/>
            <p:cNvSpPr>
              <a:spLocks noChangeArrowheads="1"/>
            </p:cNvSpPr>
            <p:nvPr/>
          </p:nvSpPr>
          <p:spPr bwMode="auto">
            <a:xfrm>
              <a:off x="2075162" y="2546180"/>
              <a:ext cx="1279286" cy="1079778"/>
            </a:xfrm>
            <a:custGeom>
              <a:avLst/>
              <a:gdLst>
                <a:gd name="T0" fmla="*/ 1730 w 761"/>
                <a:gd name="T1" fmla="*/ 812 h 633"/>
                <a:gd name="T2" fmla="*/ 1670 w 761"/>
                <a:gd name="T3" fmla="*/ 838 h 633"/>
                <a:gd name="T4" fmla="*/ 1630 w 761"/>
                <a:gd name="T5" fmla="*/ 812 h 633"/>
                <a:gd name="T6" fmla="*/ 1512 w 761"/>
                <a:gd name="T7" fmla="*/ 719 h 633"/>
                <a:gd name="T8" fmla="*/ 1453 w 761"/>
                <a:gd name="T9" fmla="*/ 707 h 633"/>
                <a:gd name="T10" fmla="*/ 1371 w 761"/>
                <a:gd name="T11" fmla="*/ 732 h 633"/>
                <a:gd name="T12" fmla="*/ 1332 w 761"/>
                <a:gd name="T13" fmla="*/ 786 h 633"/>
                <a:gd name="T14" fmla="*/ 1273 w 761"/>
                <a:gd name="T15" fmla="*/ 773 h 633"/>
                <a:gd name="T16" fmla="*/ 1173 w 761"/>
                <a:gd name="T17" fmla="*/ 786 h 633"/>
                <a:gd name="T18" fmla="*/ 1254 w 761"/>
                <a:gd name="T19" fmla="*/ 825 h 633"/>
                <a:gd name="T20" fmla="*/ 1133 w 761"/>
                <a:gd name="T21" fmla="*/ 880 h 633"/>
                <a:gd name="T22" fmla="*/ 1035 w 761"/>
                <a:gd name="T23" fmla="*/ 867 h 633"/>
                <a:gd name="T24" fmla="*/ 974 w 761"/>
                <a:gd name="T25" fmla="*/ 759 h 633"/>
                <a:gd name="T26" fmla="*/ 894 w 761"/>
                <a:gd name="T27" fmla="*/ 812 h 633"/>
                <a:gd name="T28" fmla="*/ 834 w 761"/>
                <a:gd name="T29" fmla="*/ 838 h 633"/>
                <a:gd name="T30" fmla="*/ 735 w 761"/>
                <a:gd name="T31" fmla="*/ 894 h 633"/>
                <a:gd name="T32" fmla="*/ 675 w 761"/>
                <a:gd name="T33" fmla="*/ 1052 h 633"/>
                <a:gd name="T34" fmla="*/ 619 w 761"/>
                <a:gd name="T35" fmla="*/ 1052 h 633"/>
                <a:gd name="T36" fmla="*/ 537 w 761"/>
                <a:gd name="T37" fmla="*/ 1039 h 633"/>
                <a:gd name="T38" fmla="*/ 498 w 761"/>
                <a:gd name="T39" fmla="*/ 960 h 633"/>
                <a:gd name="T40" fmla="*/ 360 w 761"/>
                <a:gd name="T41" fmla="*/ 825 h 633"/>
                <a:gd name="T42" fmla="*/ 319 w 761"/>
                <a:gd name="T43" fmla="*/ 800 h 633"/>
                <a:gd name="T44" fmla="*/ 259 w 761"/>
                <a:gd name="T45" fmla="*/ 707 h 633"/>
                <a:gd name="T46" fmla="*/ 199 w 761"/>
                <a:gd name="T47" fmla="*/ 773 h 633"/>
                <a:gd name="T48" fmla="*/ 179 w 761"/>
                <a:gd name="T49" fmla="*/ 414 h 633"/>
                <a:gd name="T50" fmla="*/ 179 w 761"/>
                <a:gd name="T51" fmla="*/ 359 h 633"/>
                <a:gd name="T52" fmla="*/ 101 w 761"/>
                <a:gd name="T53" fmla="*/ 227 h 633"/>
                <a:gd name="T54" fmla="*/ 0 w 761"/>
                <a:gd name="T55" fmla="*/ 173 h 633"/>
                <a:gd name="T56" fmla="*/ 20 w 761"/>
                <a:gd name="T57" fmla="*/ 106 h 633"/>
                <a:gd name="T58" fmla="*/ 41 w 761"/>
                <a:gd name="T59" fmla="*/ 53 h 633"/>
                <a:gd name="T60" fmla="*/ 79 w 761"/>
                <a:gd name="T61" fmla="*/ 0 h 633"/>
                <a:gd name="T62" fmla="*/ 158 w 761"/>
                <a:gd name="T63" fmla="*/ 27 h 633"/>
                <a:gd name="T64" fmla="*/ 218 w 761"/>
                <a:gd name="T65" fmla="*/ 135 h 633"/>
                <a:gd name="T66" fmla="*/ 319 w 761"/>
                <a:gd name="T67" fmla="*/ 200 h 633"/>
                <a:gd name="T68" fmla="*/ 377 w 761"/>
                <a:gd name="T69" fmla="*/ 173 h 633"/>
                <a:gd name="T70" fmla="*/ 438 w 761"/>
                <a:gd name="T71" fmla="*/ 214 h 633"/>
                <a:gd name="T72" fmla="*/ 558 w 761"/>
                <a:gd name="T73" fmla="*/ 159 h 633"/>
                <a:gd name="T74" fmla="*/ 716 w 761"/>
                <a:gd name="T75" fmla="*/ 159 h 633"/>
                <a:gd name="T76" fmla="*/ 735 w 761"/>
                <a:gd name="T77" fmla="*/ 66 h 633"/>
                <a:gd name="T78" fmla="*/ 795 w 761"/>
                <a:gd name="T79" fmla="*/ 53 h 633"/>
                <a:gd name="T80" fmla="*/ 855 w 761"/>
                <a:gd name="T81" fmla="*/ 80 h 633"/>
                <a:gd name="T82" fmla="*/ 995 w 761"/>
                <a:gd name="T83" fmla="*/ 122 h 633"/>
                <a:gd name="T84" fmla="*/ 1035 w 761"/>
                <a:gd name="T85" fmla="*/ 227 h 633"/>
                <a:gd name="T86" fmla="*/ 1173 w 761"/>
                <a:gd name="T87" fmla="*/ 266 h 633"/>
                <a:gd name="T88" fmla="*/ 1273 w 761"/>
                <a:gd name="T89" fmla="*/ 227 h 633"/>
                <a:gd name="T90" fmla="*/ 1371 w 761"/>
                <a:gd name="T91" fmla="*/ 239 h 633"/>
                <a:gd name="T92" fmla="*/ 1554 w 761"/>
                <a:gd name="T93" fmla="*/ 307 h 633"/>
                <a:gd name="T94" fmla="*/ 1752 w 761"/>
                <a:gd name="T95" fmla="*/ 374 h 633"/>
                <a:gd name="T96" fmla="*/ 1890 w 761"/>
                <a:gd name="T97" fmla="*/ 427 h 633"/>
                <a:gd name="T98" fmla="*/ 1850 w 761"/>
                <a:gd name="T99" fmla="*/ 493 h 633"/>
                <a:gd name="T100" fmla="*/ 1651 w 761"/>
                <a:gd name="T101" fmla="*/ 520 h 633"/>
                <a:gd name="T102" fmla="*/ 1609 w 761"/>
                <a:gd name="T103" fmla="*/ 559 h 633"/>
                <a:gd name="T104" fmla="*/ 1630 w 761"/>
                <a:gd name="T105" fmla="*/ 600 h 633"/>
                <a:gd name="T106" fmla="*/ 1630 w 761"/>
                <a:gd name="T107" fmla="*/ 627 h 633"/>
                <a:gd name="T108" fmla="*/ 1752 w 761"/>
                <a:gd name="T109" fmla="*/ 759 h 6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1"/>
                <a:gd name="T166" fmla="*/ 0 h 633"/>
                <a:gd name="T167" fmla="*/ 761 w 761"/>
                <a:gd name="T168" fmla="*/ 633 h 6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7432" name="Freeform 22"/>
            <p:cNvSpPr>
              <a:spLocks noChangeArrowheads="1"/>
            </p:cNvSpPr>
            <p:nvPr/>
          </p:nvSpPr>
          <p:spPr bwMode="auto">
            <a:xfrm>
              <a:off x="1333933" y="1794495"/>
              <a:ext cx="1321322" cy="1053592"/>
            </a:xfrm>
            <a:custGeom>
              <a:avLst/>
              <a:gdLst>
                <a:gd name="T0" fmla="*/ 1679 w 785"/>
                <a:gd name="T1" fmla="*/ 898 h 617"/>
                <a:gd name="T2" fmla="*/ 1541 w 785"/>
                <a:gd name="T3" fmla="*/ 951 h 617"/>
                <a:gd name="T4" fmla="*/ 1481 w 785"/>
                <a:gd name="T5" fmla="*/ 910 h 617"/>
                <a:gd name="T6" fmla="*/ 1420 w 785"/>
                <a:gd name="T7" fmla="*/ 938 h 617"/>
                <a:gd name="T8" fmla="*/ 1320 w 785"/>
                <a:gd name="T9" fmla="*/ 870 h 617"/>
                <a:gd name="T10" fmla="*/ 1260 w 785"/>
                <a:gd name="T11" fmla="*/ 765 h 617"/>
                <a:gd name="T12" fmla="*/ 1181 w 785"/>
                <a:gd name="T13" fmla="*/ 737 h 617"/>
                <a:gd name="T14" fmla="*/ 1140 w 785"/>
                <a:gd name="T15" fmla="*/ 765 h 617"/>
                <a:gd name="T16" fmla="*/ 1160 w 785"/>
                <a:gd name="T17" fmla="*/ 804 h 617"/>
                <a:gd name="T18" fmla="*/ 1102 w 785"/>
                <a:gd name="T19" fmla="*/ 898 h 617"/>
                <a:gd name="T20" fmla="*/ 1140 w 785"/>
                <a:gd name="T21" fmla="*/ 925 h 617"/>
                <a:gd name="T22" fmla="*/ 1060 w 785"/>
                <a:gd name="T23" fmla="*/ 977 h 617"/>
                <a:gd name="T24" fmla="*/ 1002 w 785"/>
                <a:gd name="T25" fmla="*/ 1004 h 617"/>
                <a:gd name="T26" fmla="*/ 941 w 785"/>
                <a:gd name="T27" fmla="*/ 991 h 617"/>
                <a:gd name="T28" fmla="*/ 920 w 785"/>
                <a:gd name="T29" fmla="*/ 1018 h 617"/>
                <a:gd name="T30" fmla="*/ 841 w 785"/>
                <a:gd name="T31" fmla="*/ 1004 h 617"/>
                <a:gd name="T32" fmla="*/ 800 w 785"/>
                <a:gd name="T33" fmla="*/ 951 h 617"/>
                <a:gd name="T34" fmla="*/ 580 w 785"/>
                <a:gd name="T35" fmla="*/ 898 h 617"/>
                <a:gd name="T36" fmla="*/ 339 w 785"/>
                <a:gd name="T37" fmla="*/ 830 h 617"/>
                <a:gd name="T38" fmla="*/ 101 w 785"/>
                <a:gd name="T39" fmla="*/ 737 h 617"/>
                <a:gd name="T40" fmla="*/ 0 w 785"/>
                <a:gd name="T41" fmla="*/ 615 h 617"/>
                <a:gd name="T42" fmla="*/ 41 w 785"/>
                <a:gd name="T43" fmla="*/ 510 h 617"/>
                <a:gd name="T44" fmla="*/ 79 w 785"/>
                <a:gd name="T45" fmla="*/ 416 h 617"/>
                <a:gd name="T46" fmla="*/ 20 w 785"/>
                <a:gd name="T47" fmla="*/ 361 h 617"/>
                <a:gd name="T48" fmla="*/ 121 w 785"/>
                <a:gd name="T49" fmla="*/ 349 h 617"/>
                <a:gd name="T50" fmla="*/ 259 w 785"/>
                <a:gd name="T51" fmla="*/ 375 h 617"/>
                <a:gd name="T52" fmla="*/ 239 w 785"/>
                <a:gd name="T53" fmla="*/ 308 h 617"/>
                <a:gd name="T54" fmla="*/ 321 w 785"/>
                <a:gd name="T55" fmla="*/ 227 h 617"/>
                <a:gd name="T56" fmla="*/ 221 w 785"/>
                <a:gd name="T57" fmla="*/ 122 h 617"/>
                <a:gd name="T58" fmla="*/ 381 w 785"/>
                <a:gd name="T59" fmla="*/ 27 h 617"/>
                <a:gd name="T60" fmla="*/ 722 w 785"/>
                <a:gd name="T61" fmla="*/ 0 h 617"/>
                <a:gd name="T62" fmla="*/ 961 w 785"/>
                <a:gd name="T63" fmla="*/ 67 h 617"/>
                <a:gd name="T64" fmla="*/ 1140 w 785"/>
                <a:gd name="T65" fmla="*/ 173 h 617"/>
                <a:gd name="T66" fmla="*/ 1181 w 785"/>
                <a:gd name="T67" fmla="*/ 80 h 617"/>
                <a:gd name="T68" fmla="*/ 1320 w 785"/>
                <a:gd name="T69" fmla="*/ 122 h 617"/>
                <a:gd name="T70" fmla="*/ 1481 w 785"/>
                <a:gd name="T71" fmla="*/ 161 h 617"/>
                <a:gd name="T72" fmla="*/ 1642 w 785"/>
                <a:gd name="T73" fmla="*/ 201 h 617"/>
                <a:gd name="T74" fmla="*/ 1822 w 785"/>
                <a:gd name="T75" fmla="*/ 294 h 617"/>
                <a:gd name="T76" fmla="*/ 1922 w 785"/>
                <a:gd name="T77" fmla="*/ 388 h 617"/>
                <a:gd name="T78" fmla="*/ 1963 w 785"/>
                <a:gd name="T79" fmla="*/ 562 h 617"/>
                <a:gd name="T80" fmla="*/ 1880 w 785"/>
                <a:gd name="T81" fmla="*/ 602 h 617"/>
                <a:gd name="T82" fmla="*/ 1780 w 785"/>
                <a:gd name="T83" fmla="*/ 682 h 617"/>
                <a:gd name="T84" fmla="*/ 1842 w 785"/>
                <a:gd name="T85" fmla="*/ 724 h 617"/>
                <a:gd name="T86" fmla="*/ 1761 w 785"/>
                <a:gd name="T87" fmla="*/ 765 h 617"/>
                <a:gd name="T88" fmla="*/ 1642 w 785"/>
                <a:gd name="T89" fmla="*/ 751 h 617"/>
                <a:gd name="T90" fmla="*/ 1663 w 785"/>
                <a:gd name="T91" fmla="*/ 817 h 617"/>
                <a:gd name="T92" fmla="*/ 1780 w 785"/>
                <a:gd name="T93" fmla="*/ 845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617"/>
                <a:gd name="T143" fmla="*/ 785 w 785"/>
                <a:gd name="T144" fmla="*/ 617 h 61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7433" name="Freeform 23"/>
            <p:cNvSpPr>
              <a:spLocks noChangeArrowheads="1"/>
            </p:cNvSpPr>
            <p:nvPr/>
          </p:nvSpPr>
          <p:spPr bwMode="auto">
            <a:xfrm>
              <a:off x="3729967" y="3131509"/>
              <a:ext cx="514237" cy="728580"/>
            </a:xfrm>
            <a:custGeom>
              <a:avLst/>
              <a:gdLst>
                <a:gd name="T0" fmla="*/ 685 w 305"/>
                <a:gd name="T1" fmla="*/ 69 h 425"/>
                <a:gd name="T2" fmla="*/ 708 w 305"/>
                <a:gd name="T3" fmla="*/ 122 h 425"/>
                <a:gd name="T4" fmla="*/ 766 w 305"/>
                <a:gd name="T5" fmla="*/ 150 h 425"/>
                <a:gd name="T6" fmla="*/ 766 w 305"/>
                <a:gd name="T7" fmla="*/ 231 h 425"/>
                <a:gd name="T8" fmla="*/ 685 w 305"/>
                <a:gd name="T9" fmla="*/ 259 h 425"/>
                <a:gd name="T10" fmla="*/ 685 w 305"/>
                <a:gd name="T11" fmla="*/ 273 h 425"/>
                <a:gd name="T12" fmla="*/ 606 w 305"/>
                <a:gd name="T13" fmla="*/ 273 h 425"/>
                <a:gd name="T14" fmla="*/ 566 w 305"/>
                <a:gd name="T15" fmla="*/ 300 h 425"/>
                <a:gd name="T16" fmla="*/ 566 w 305"/>
                <a:gd name="T17" fmla="*/ 342 h 425"/>
                <a:gd name="T18" fmla="*/ 585 w 305"/>
                <a:gd name="T19" fmla="*/ 354 h 425"/>
                <a:gd name="T20" fmla="*/ 525 w 305"/>
                <a:gd name="T21" fmla="*/ 410 h 425"/>
                <a:gd name="T22" fmla="*/ 485 w 305"/>
                <a:gd name="T23" fmla="*/ 410 h 425"/>
                <a:gd name="T24" fmla="*/ 485 w 305"/>
                <a:gd name="T25" fmla="*/ 464 h 425"/>
                <a:gd name="T26" fmla="*/ 485 w 305"/>
                <a:gd name="T27" fmla="*/ 479 h 425"/>
                <a:gd name="T28" fmla="*/ 485 w 305"/>
                <a:gd name="T29" fmla="*/ 518 h 425"/>
                <a:gd name="T30" fmla="*/ 444 w 305"/>
                <a:gd name="T31" fmla="*/ 546 h 425"/>
                <a:gd name="T32" fmla="*/ 422 w 305"/>
                <a:gd name="T33" fmla="*/ 614 h 425"/>
                <a:gd name="T34" fmla="*/ 404 w 305"/>
                <a:gd name="T35" fmla="*/ 656 h 425"/>
                <a:gd name="T36" fmla="*/ 404 w 305"/>
                <a:gd name="T37" fmla="*/ 669 h 425"/>
                <a:gd name="T38" fmla="*/ 384 w 305"/>
                <a:gd name="T39" fmla="*/ 710 h 425"/>
                <a:gd name="T40" fmla="*/ 343 w 305"/>
                <a:gd name="T41" fmla="*/ 710 h 425"/>
                <a:gd name="T42" fmla="*/ 322 w 305"/>
                <a:gd name="T43" fmla="*/ 696 h 425"/>
                <a:gd name="T44" fmla="*/ 162 w 305"/>
                <a:gd name="T45" fmla="*/ 723 h 425"/>
                <a:gd name="T46" fmla="*/ 141 w 305"/>
                <a:gd name="T47" fmla="*/ 710 h 425"/>
                <a:gd name="T48" fmla="*/ 202 w 305"/>
                <a:gd name="T49" fmla="*/ 629 h 425"/>
                <a:gd name="T50" fmla="*/ 141 w 305"/>
                <a:gd name="T51" fmla="*/ 614 h 425"/>
                <a:gd name="T52" fmla="*/ 101 w 305"/>
                <a:gd name="T53" fmla="*/ 629 h 425"/>
                <a:gd name="T54" fmla="*/ 61 w 305"/>
                <a:gd name="T55" fmla="*/ 614 h 425"/>
                <a:gd name="T56" fmla="*/ 61 w 305"/>
                <a:gd name="T57" fmla="*/ 546 h 425"/>
                <a:gd name="T58" fmla="*/ 101 w 305"/>
                <a:gd name="T59" fmla="*/ 533 h 425"/>
                <a:gd name="T60" fmla="*/ 122 w 305"/>
                <a:gd name="T61" fmla="*/ 533 h 425"/>
                <a:gd name="T62" fmla="*/ 122 w 305"/>
                <a:gd name="T63" fmla="*/ 492 h 425"/>
                <a:gd name="T64" fmla="*/ 83 w 305"/>
                <a:gd name="T65" fmla="*/ 492 h 425"/>
                <a:gd name="T66" fmla="*/ 83 w 305"/>
                <a:gd name="T67" fmla="*/ 464 h 425"/>
                <a:gd name="T68" fmla="*/ 41 w 305"/>
                <a:gd name="T69" fmla="*/ 451 h 425"/>
                <a:gd name="T70" fmla="*/ 41 w 305"/>
                <a:gd name="T71" fmla="*/ 368 h 425"/>
                <a:gd name="T72" fmla="*/ 0 w 305"/>
                <a:gd name="T73" fmla="*/ 342 h 425"/>
                <a:gd name="T74" fmla="*/ 20 w 305"/>
                <a:gd name="T75" fmla="*/ 300 h 425"/>
                <a:gd name="T76" fmla="*/ 83 w 305"/>
                <a:gd name="T77" fmla="*/ 259 h 425"/>
                <a:gd name="T78" fmla="*/ 83 w 305"/>
                <a:gd name="T79" fmla="*/ 218 h 425"/>
                <a:gd name="T80" fmla="*/ 61 w 305"/>
                <a:gd name="T81" fmla="*/ 206 h 425"/>
                <a:gd name="T82" fmla="*/ 83 w 305"/>
                <a:gd name="T83" fmla="*/ 178 h 425"/>
                <a:gd name="T84" fmla="*/ 41 w 305"/>
                <a:gd name="T85" fmla="*/ 136 h 425"/>
                <a:gd name="T86" fmla="*/ 83 w 305"/>
                <a:gd name="T87" fmla="*/ 109 h 425"/>
                <a:gd name="T88" fmla="*/ 141 w 305"/>
                <a:gd name="T89" fmla="*/ 96 h 425"/>
                <a:gd name="T90" fmla="*/ 283 w 305"/>
                <a:gd name="T91" fmla="*/ 41 h 425"/>
                <a:gd name="T92" fmla="*/ 362 w 305"/>
                <a:gd name="T93" fmla="*/ 13 h 425"/>
                <a:gd name="T94" fmla="*/ 422 w 305"/>
                <a:gd name="T95" fmla="*/ 13 h 425"/>
                <a:gd name="T96" fmla="*/ 463 w 305"/>
                <a:gd name="T97" fmla="*/ 0 h 425"/>
                <a:gd name="T98" fmla="*/ 485 w 305"/>
                <a:gd name="T99" fmla="*/ 13 h 425"/>
                <a:gd name="T100" fmla="*/ 463 w 305"/>
                <a:gd name="T101" fmla="*/ 27 h 425"/>
                <a:gd name="T102" fmla="*/ 463 w 305"/>
                <a:gd name="T103" fmla="*/ 56 h 425"/>
                <a:gd name="T104" fmla="*/ 525 w 305"/>
                <a:gd name="T105" fmla="*/ 56 h 425"/>
                <a:gd name="T106" fmla="*/ 525 w 305"/>
                <a:gd name="T107" fmla="*/ 27 h 425"/>
                <a:gd name="T108" fmla="*/ 546 w 305"/>
                <a:gd name="T109" fmla="*/ 0 h 425"/>
                <a:gd name="T110" fmla="*/ 585 w 305"/>
                <a:gd name="T111" fmla="*/ 27 h 425"/>
                <a:gd name="T112" fmla="*/ 606 w 305"/>
                <a:gd name="T113" fmla="*/ 56 h 425"/>
                <a:gd name="T114" fmla="*/ 685 w 305"/>
                <a:gd name="T115" fmla="*/ 56 h 425"/>
                <a:gd name="T116" fmla="*/ 685 w 305"/>
                <a:gd name="T117" fmla="*/ 69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5"/>
                <a:gd name="T178" fmla="*/ 0 h 425"/>
                <a:gd name="T179" fmla="*/ 305 w 305"/>
                <a:gd name="T180" fmla="*/ 425 h 42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7434" name="Freeform 24"/>
            <p:cNvSpPr>
              <a:spLocks noChangeArrowheads="1"/>
            </p:cNvSpPr>
            <p:nvPr/>
          </p:nvSpPr>
          <p:spPr bwMode="auto">
            <a:xfrm>
              <a:off x="3217132" y="3131509"/>
              <a:ext cx="594104" cy="714717"/>
            </a:xfrm>
            <a:custGeom>
              <a:avLst/>
              <a:gdLst>
                <a:gd name="T0" fmla="*/ 841 w 353"/>
                <a:gd name="T1" fmla="*/ 178 h 417"/>
                <a:gd name="T2" fmla="*/ 860 w 353"/>
                <a:gd name="T3" fmla="*/ 218 h 417"/>
                <a:gd name="T4" fmla="*/ 781 w 353"/>
                <a:gd name="T5" fmla="*/ 300 h 417"/>
                <a:gd name="T6" fmla="*/ 799 w 353"/>
                <a:gd name="T7" fmla="*/ 367 h 417"/>
                <a:gd name="T8" fmla="*/ 799 w 353"/>
                <a:gd name="T9" fmla="*/ 451 h 417"/>
                <a:gd name="T10" fmla="*/ 819 w 353"/>
                <a:gd name="T11" fmla="*/ 491 h 417"/>
                <a:gd name="T12" fmla="*/ 880 w 353"/>
                <a:gd name="T13" fmla="*/ 532 h 417"/>
                <a:gd name="T14" fmla="*/ 819 w 353"/>
                <a:gd name="T15" fmla="*/ 546 h 417"/>
                <a:gd name="T16" fmla="*/ 799 w 353"/>
                <a:gd name="T17" fmla="*/ 626 h 417"/>
                <a:gd name="T18" fmla="*/ 681 w 353"/>
                <a:gd name="T19" fmla="*/ 682 h 417"/>
                <a:gd name="T20" fmla="*/ 560 w 353"/>
                <a:gd name="T21" fmla="*/ 640 h 417"/>
                <a:gd name="T22" fmla="*/ 539 w 353"/>
                <a:gd name="T23" fmla="*/ 695 h 417"/>
                <a:gd name="T24" fmla="*/ 480 w 353"/>
                <a:gd name="T25" fmla="*/ 710 h 417"/>
                <a:gd name="T26" fmla="*/ 422 w 353"/>
                <a:gd name="T27" fmla="*/ 655 h 417"/>
                <a:gd name="T28" fmla="*/ 381 w 353"/>
                <a:gd name="T29" fmla="*/ 682 h 417"/>
                <a:gd name="T30" fmla="*/ 360 w 353"/>
                <a:gd name="T31" fmla="*/ 601 h 417"/>
                <a:gd name="T32" fmla="*/ 381 w 353"/>
                <a:gd name="T33" fmla="*/ 532 h 417"/>
                <a:gd name="T34" fmla="*/ 360 w 353"/>
                <a:gd name="T35" fmla="*/ 491 h 417"/>
                <a:gd name="T36" fmla="*/ 239 w 353"/>
                <a:gd name="T37" fmla="*/ 532 h 417"/>
                <a:gd name="T38" fmla="*/ 160 w 353"/>
                <a:gd name="T39" fmla="*/ 517 h 417"/>
                <a:gd name="T40" fmla="*/ 79 w 353"/>
                <a:gd name="T41" fmla="*/ 532 h 417"/>
                <a:gd name="T42" fmla="*/ 60 w 353"/>
                <a:gd name="T43" fmla="*/ 517 h 417"/>
                <a:gd name="T44" fmla="*/ 41 w 353"/>
                <a:gd name="T45" fmla="*/ 451 h 417"/>
                <a:gd name="T46" fmla="*/ 60 w 353"/>
                <a:gd name="T47" fmla="*/ 408 h 417"/>
                <a:gd name="T48" fmla="*/ 0 w 353"/>
                <a:gd name="T49" fmla="*/ 382 h 417"/>
                <a:gd name="T50" fmla="*/ 60 w 353"/>
                <a:gd name="T51" fmla="*/ 286 h 417"/>
                <a:gd name="T52" fmla="*/ 60 w 353"/>
                <a:gd name="T53" fmla="*/ 231 h 417"/>
                <a:gd name="T54" fmla="*/ 60 w 353"/>
                <a:gd name="T55" fmla="*/ 206 h 417"/>
                <a:gd name="T56" fmla="*/ 121 w 353"/>
                <a:gd name="T57" fmla="*/ 56 h 417"/>
                <a:gd name="T58" fmla="*/ 259 w 353"/>
                <a:gd name="T59" fmla="*/ 69 h 417"/>
                <a:gd name="T60" fmla="*/ 281 w 353"/>
                <a:gd name="T61" fmla="*/ 0 h 417"/>
                <a:gd name="T62" fmla="*/ 459 w 353"/>
                <a:gd name="T63" fmla="*/ 27 h 417"/>
                <a:gd name="T64" fmla="*/ 620 w 353"/>
                <a:gd name="T65" fmla="*/ 69 h 417"/>
                <a:gd name="T66" fmla="*/ 722 w 353"/>
                <a:gd name="T67" fmla="*/ 56 h 417"/>
                <a:gd name="T68" fmla="*/ 759 w 353"/>
                <a:gd name="T69" fmla="*/ 136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3"/>
                <a:gd name="T106" fmla="*/ 0 h 417"/>
                <a:gd name="T107" fmla="*/ 353 w 353"/>
                <a:gd name="T108" fmla="*/ 417 h 4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7435" name="Freeform 25"/>
            <p:cNvSpPr>
              <a:spLocks noChangeArrowheads="1"/>
            </p:cNvSpPr>
            <p:nvPr/>
          </p:nvSpPr>
          <p:spPr bwMode="auto">
            <a:xfrm>
              <a:off x="3165288" y="2724860"/>
              <a:ext cx="822498" cy="545280"/>
            </a:xfrm>
            <a:custGeom>
              <a:avLst/>
              <a:gdLst>
                <a:gd name="T0" fmla="*/ 1216 w 489"/>
                <a:gd name="T1" fmla="*/ 404 h 321"/>
                <a:gd name="T2" fmla="*/ 1116 w 489"/>
                <a:gd name="T3" fmla="*/ 430 h 321"/>
                <a:gd name="T4" fmla="*/ 977 w 489"/>
                <a:gd name="T5" fmla="*/ 483 h 321"/>
                <a:gd name="T6" fmla="*/ 918 w 489"/>
                <a:gd name="T7" fmla="*/ 495 h 321"/>
                <a:gd name="T8" fmla="*/ 879 w 489"/>
                <a:gd name="T9" fmla="*/ 522 h 321"/>
                <a:gd name="T10" fmla="*/ 819 w 489"/>
                <a:gd name="T11" fmla="*/ 522 h 321"/>
                <a:gd name="T12" fmla="*/ 837 w 489"/>
                <a:gd name="T13" fmla="*/ 444 h 321"/>
                <a:gd name="T14" fmla="*/ 797 w 489"/>
                <a:gd name="T15" fmla="*/ 444 h 321"/>
                <a:gd name="T16" fmla="*/ 718 w 489"/>
                <a:gd name="T17" fmla="*/ 471 h 321"/>
                <a:gd name="T18" fmla="*/ 697 w 489"/>
                <a:gd name="T19" fmla="*/ 458 h 321"/>
                <a:gd name="T20" fmla="*/ 598 w 489"/>
                <a:gd name="T21" fmla="*/ 458 h 321"/>
                <a:gd name="T22" fmla="*/ 559 w 489"/>
                <a:gd name="T23" fmla="*/ 417 h 321"/>
                <a:gd name="T24" fmla="*/ 459 w 489"/>
                <a:gd name="T25" fmla="*/ 417 h 321"/>
                <a:gd name="T26" fmla="*/ 360 w 489"/>
                <a:gd name="T27" fmla="*/ 391 h 321"/>
                <a:gd name="T28" fmla="*/ 319 w 489"/>
                <a:gd name="T29" fmla="*/ 404 h 321"/>
                <a:gd name="T30" fmla="*/ 339 w 489"/>
                <a:gd name="T31" fmla="*/ 458 h 321"/>
                <a:gd name="T32" fmla="*/ 278 w 489"/>
                <a:gd name="T33" fmla="*/ 444 h 321"/>
                <a:gd name="T34" fmla="*/ 199 w 489"/>
                <a:gd name="T35" fmla="*/ 444 h 321"/>
                <a:gd name="T36" fmla="*/ 121 w 489"/>
                <a:gd name="T37" fmla="*/ 522 h 321"/>
                <a:gd name="T38" fmla="*/ 20 w 489"/>
                <a:gd name="T39" fmla="*/ 444 h 321"/>
                <a:gd name="T40" fmla="*/ 0 w 489"/>
                <a:gd name="T41" fmla="*/ 444 h 321"/>
                <a:gd name="T42" fmla="*/ 20 w 489"/>
                <a:gd name="T43" fmla="*/ 417 h 321"/>
                <a:gd name="T44" fmla="*/ 41 w 489"/>
                <a:gd name="T45" fmla="*/ 404 h 321"/>
                <a:gd name="T46" fmla="*/ 0 w 489"/>
                <a:gd name="T47" fmla="*/ 378 h 321"/>
                <a:gd name="T48" fmla="*/ 0 w 489"/>
                <a:gd name="T49" fmla="*/ 365 h 321"/>
                <a:gd name="T50" fmla="*/ 41 w 489"/>
                <a:gd name="T51" fmla="*/ 340 h 321"/>
                <a:gd name="T52" fmla="*/ 179 w 489"/>
                <a:gd name="T53" fmla="*/ 340 h 321"/>
                <a:gd name="T54" fmla="*/ 239 w 489"/>
                <a:gd name="T55" fmla="*/ 314 h 321"/>
                <a:gd name="T56" fmla="*/ 278 w 489"/>
                <a:gd name="T57" fmla="*/ 300 h 321"/>
                <a:gd name="T58" fmla="*/ 278 w 489"/>
                <a:gd name="T59" fmla="*/ 260 h 321"/>
                <a:gd name="T60" fmla="*/ 199 w 489"/>
                <a:gd name="T61" fmla="*/ 196 h 321"/>
                <a:gd name="T62" fmla="*/ 179 w 489"/>
                <a:gd name="T63" fmla="*/ 130 h 321"/>
                <a:gd name="T64" fmla="*/ 218 w 489"/>
                <a:gd name="T65" fmla="*/ 92 h 321"/>
                <a:gd name="T66" fmla="*/ 218 w 489"/>
                <a:gd name="T67" fmla="*/ 66 h 321"/>
                <a:gd name="T68" fmla="*/ 179 w 489"/>
                <a:gd name="T69" fmla="*/ 13 h 321"/>
                <a:gd name="T70" fmla="*/ 319 w 489"/>
                <a:gd name="T71" fmla="*/ 13 h 321"/>
                <a:gd name="T72" fmla="*/ 360 w 489"/>
                <a:gd name="T73" fmla="*/ 26 h 321"/>
                <a:gd name="T74" fmla="*/ 418 w 489"/>
                <a:gd name="T75" fmla="*/ 0 h 321"/>
                <a:gd name="T76" fmla="*/ 519 w 489"/>
                <a:gd name="T77" fmla="*/ 117 h 321"/>
                <a:gd name="T78" fmla="*/ 697 w 489"/>
                <a:gd name="T79" fmla="*/ 117 h 321"/>
                <a:gd name="T80" fmla="*/ 736 w 489"/>
                <a:gd name="T81" fmla="*/ 130 h 321"/>
                <a:gd name="T82" fmla="*/ 778 w 489"/>
                <a:gd name="T83" fmla="*/ 117 h 321"/>
                <a:gd name="T84" fmla="*/ 837 w 489"/>
                <a:gd name="T85" fmla="*/ 143 h 321"/>
                <a:gd name="T86" fmla="*/ 837 w 489"/>
                <a:gd name="T87" fmla="*/ 184 h 321"/>
                <a:gd name="T88" fmla="*/ 879 w 489"/>
                <a:gd name="T89" fmla="*/ 208 h 321"/>
                <a:gd name="T90" fmla="*/ 898 w 489"/>
                <a:gd name="T91" fmla="*/ 184 h 321"/>
                <a:gd name="T92" fmla="*/ 935 w 489"/>
                <a:gd name="T93" fmla="*/ 208 h 321"/>
                <a:gd name="T94" fmla="*/ 1017 w 489"/>
                <a:gd name="T95" fmla="*/ 208 h 321"/>
                <a:gd name="T96" fmla="*/ 1036 w 489"/>
                <a:gd name="T97" fmla="*/ 196 h 321"/>
                <a:gd name="T98" fmla="*/ 1157 w 489"/>
                <a:gd name="T99" fmla="*/ 248 h 321"/>
                <a:gd name="T100" fmla="*/ 1178 w 489"/>
                <a:gd name="T101" fmla="*/ 314 h 321"/>
                <a:gd name="T102" fmla="*/ 1178 w 489"/>
                <a:gd name="T103" fmla="*/ 352 h 321"/>
                <a:gd name="T104" fmla="*/ 1216 w 489"/>
                <a:gd name="T105" fmla="*/ 404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89"/>
                <a:gd name="T160" fmla="*/ 0 h 321"/>
                <a:gd name="T161" fmla="*/ 489 w 489"/>
                <a:gd name="T162" fmla="*/ 321 h 32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7436" name="Freeform 26"/>
            <p:cNvSpPr>
              <a:spLocks noChangeArrowheads="1"/>
            </p:cNvSpPr>
            <p:nvPr/>
          </p:nvSpPr>
          <p:spPr bwMode="auto">
            <a:xfrm>
              <a:off x="3823847" y="2532317"/>
              <a:ext cx="512835" cy="657725"/>
            </a:xfrm>
            <a:custGeom>
              <a:avLst/>
              <a:gdLst>
                <a:gd name="T0" fmla="*/ 218 w 305"/>
                <a:gd name="T1" fmla="*/ 0 h 385"/>
                <a:gd name="T2" fmla="*/ 319 w 305"/>
                <a:gd name="T3" fmla="*/ 53 h 385"/>
                <a:gd name="T4" fmla="*/ 438 w 305"/>
                <a:gd name="T5" fmla="*/ 109 h 385"/>
                <a:gd name="T6" fmla="*/ 498 w 305"/>
                <a:gd name="T7" fmla="*/ 161 h 385"/>
                <a:gd name="T8" fmla="*/ 598 w 305"/>
                <a:gd name="T9" fmla="*/ 227 h 385"/>
                <a:gd name="T10" fmla="*/ 676 w 305"/>
                <a:gd name="T11" fmla="*/ 241 h 385"/>
                <a:gd name="T12" fmla="*/ 619 w 305"/>
                <a:gd name="T13" fmla="*/ 241 h 385"/>
                <a:gd name="T14" fmla="*/ 577 w 305"/>
                <a:gd name="T15" fmla="*/ 295 h 385"/>
                <a:gd name="T16" fmla="*/ 619 w 305"/>
                <a:gd name="T17" fmla="*/ 375 h 385"/>
                <a:gd name="T18" fmla="*/ 718 w 305"/>
                <a:gd name="T19" fmla="*/ 416 h 385"/>
                <a:gd name="T20" fmla="*/ 718 w 305"/>
                <a:gd name="T21" fmla="*/ 497 h 385"/>
                <a:gd name="T22" fmla="*/ 697 w 305"/>
                <a:gd name="T23" fmla="*/ 538 h 385"/>
                <a:gd name="T24" fmla="*/ 656 w 305"/>
                <a:gd name="T25" fmla="*/ 523 h 385"/>
                <a:gd name="T26" fmla="*/ 676 w 305"/>
                <a:gd name="T27" fmla="*/ 578 h 385"/>
                <a:gd name="T28" fmla="*/ 656 w 305"/>
                <a:gd name="T29" fmla="*/ 604 h 385"/>
                <a:gd name="T30" fmla="*/ 559 w 305"/>
                <a:gd name="T31" fmla="*/ 643 h 385"/>
                <a:gd name="T32" fmla="*/ 458 w 305"/>
                <a:gd name="T33" fmla="*/ 643 h 385"/>
                <a:gd name="T34" fmla="*/ 377 w 305"/>
                <a:gd name="T35" fmla="*/ 618 h 385"/>
                <a:gd name="T36" fmla="*/ 319 w 305"/>
                <a:gd name="T37" fmla="*/ 643 h 385"/>
                <a:gd name="T38" fmla="*/ 338 w 305"/>
                <a:gd name="T39" fmla="*/ 604 h 385"/>
                <a:gd name="T40" fmla="*/ 300 w 305"/>
                <a:gd name="T41" fmla="*/ 618 h 385"/>
                <a:gd name="T42" fmla="*/ 199 w 305"/>
                <a:gd name="T43" fmla="*/ 523 h 385"/>
                <a:gd name="T44" fmla="*/ 179 w 305"/>
                <a:gd name="T45" fmla="*/ 443 h 385"/>
                <a:gd name="T46" fmla="*/ 179 w 305"/>
                <a:gd name="T47" fmla="*/ 363 h 385"/>
                <a:gd name="T48" fmla="*/ 179 w 305"/>
                <a:gd name="T49" fmla="*/ 267 h 385"/>
                <a:gd name="T50" fmla="*/ 60 w 305"/>
                <a:gd name="T51" fmla="*/ 255 h 385"/>
                <a:gd name="T52" fmla="*/ 0 w 305"/>
                <a:gd name="T53" fmla="*/ 227 h 385"/>
                <a:gd name="T54" fmla="*/ 79 w 305"/>
                <a:gd name="T55" fmla="*/ 202 h 385"/>
                <a:gd name="T56" fmla="*/ 101 w 305"/>
                <a:gd name="T57" fmla="*/ 67 h 385"/>
                <a:gd name="T58" fmla="*/ 179 w 305"/>
                <a:gd name="T59" fmla="*/ 94 h 385"/>
                <a:gd name="T60" fmla="*/ 259 w 305"/>
                <a:gd name="T61" fmla="*/ 80 h 385"/>
                <a:gd name="T62" fmla="*/ 199 w 305"/>
                <a:gd name="T63" fmla="*/ 27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5"/>
                <a:gd name="T97" fmla="*/ 0 h 385"/>
                <a:gd name="T98" fmla="*/ 305 w 305"/>
                <a:gd name="T99" fmla="*/ 385 h 38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7437" name="Freeform 27"/>
            <p:cNvSpPr>
              <a:spLocks noChangeArrowheads="1"/>
            </p:cNvSpPr>
            <p:nvPr/>
          </p:nvSpPr>
          <p:spPr bwMode="auto">
            <a:xfrm>
              <a:off x="3367059" y="2327452"/>
              <a:ext cx="634739" cy="614595"/>
            </a:xfrm>
            <a:custGeom>
              <a:avLst/>
              <a:gdLst>
                <a:gd name="T0" fmla="*/ 500 w 377"/>
                <a:gd name="T1" fmla="*/ 13 h 361"/>
                <a:gd name="T2" fmla="*/ 621 w 377"/>
                <a:gd name="T3" fmla="*/ 0 h 361"/>
                <a:gd name="T4" fmla="*/ 661 w 377"/>
                <a:gd name="T5" fmla="*/ 27 h 361"/>
                <a:gd name="T6" fmla="*/ 761 w 377"/>
                <a:gd name="T7" fmla="*/ 40 h 361"/>
                <a:gd name="T8" fmla="*/ 803 w 377"/>
                <a:gd name="T9" fmla="*/ 27 h 361"/>
                <a:gd name="T10" fmla="*/ 842 w 377"/>
                <a:gd name="T11" fmla="*/ 27 h 361"/>
                <a:gd name="T12" fmla="*/ 701 w 377"/>
                <a:gd name="T13" fmla="*/ 105 h 361"/>
                <a:gd name="T14" fmla="*/ 681 w 377"/>
                <a:gd name="T15" fmla="*/ 144 h 361"/>
                <a:gd name="T16" fmla="*/ 701 w 377"/>
                <a:gd name="T17" fmla="*/ 158 h 361"/>
                <a:gd name="T18" fmla="*/ 722 w 377"/>
                <a:gd name="T19" fmla="*/ 158 h 361"/>
                <a:gd name="T20" fmla="*/ 803 w 377"/>
                <a:gd name="T21" fmla="*/ 210 h 361"/>
                <a:gd name="T22" fmla="*/ 881 w 377"/>
                <a:gd name="T23" fmla="*/ 210 h 361"/>
                <a:gd name="T24" fmla="*/ 881 w 377"/>
                <a:gd name="T25" fmla="*/ 239 h 361"/>
                <a:gd name="T26" fmla="*/ 941 w 377"/>
                <a:gd name="T27" fmla="*/ 252 h 361"/>
                <a:gd name="T28" fmla="*/ 941 w 377"/>
                <a:gd name="T29" fmla="*/ 279 h 361"/>
                <a:gd name="T30" fmla="*/ 881 w 377"/>
                <a:gd name="T31" fmla="*/ 316 h 361"/>
                <a:gd name="T32" fmla="*/ 881 w 377"/>
                <a:gd name="T33" fmla="*/ 292 h 361"/>
                <a:gd name="T34" fmla="*/ 821 w 377"/>
                <a:gd name="T35" fmla="*/ 265 h 361"/>
                <a:gd name="T36" fmla="*/ 782 w 377"/>
                <a:gd name="T37" fmla="*/ 265 h 361"/>
                <a:gd name="T38" fmla="*/ 782 w 377"/>
                <a:gd name="T39" fmla="*/ 344 h 361"/>
                <a:gd name="T40" fmla="*/ 761 w 377"/>
                <a:gd name="T41" fmla="*/ 396 h 361"/>
                <a:gd name="T42" fmla="*/ 701 w 377"/>
                <a:gd name="T43" fmla="*/ 396 h 361"/>
                <a:gd name="T44" fmla="*/ 681 w 377"/>
                <a:gd name="T45" fmla="*/ 409 h 361"/>
                <a:gd name="T46" fmla="*/ 722 w 377"/>
                <a:gd name="T47" fmla="*/ 422 h 361"/>
                <a:gd name="T48" fmla="*/ 743 w 377"/>
                <a:gd name="T49" fmla="*/ 450 h 361"/>
                <a:gd name="T50" fmla="*/ 803 w 377"/>
                <a:gd name="T51" fmla="*/ 474 h 361"/>
                <a:gd name="T52" fmla="*/ 860 w 377"/>
                <a:gd name="T53" fmla="*/ 462 h 361"/>
                <a:gd name="T54" fmla="*/ 881 w 377"/>
                <a:gd name="T55" fmla="*/ 554 h 361"/>
                <a:gd name="T56" fmla="*/ 761 w 377"/>
                <a:gd name="T57" fmla="*/ 594 h 361"/>
                <a:gd name="T58" fmla="*/ 743 w 377"/>
                <a:gd name="T59" fmla="*/ 580 h 361"/>
                <a:gd name="T60" fmla="*/ 722 w 377"/>
                <a:gd name="T61" fmla="*/ 594 h 361"/>
                <a:gd name="T62" fmla="*/ 643 w 377"/>
                <a:gd name="T63" fmla="*/ 594 h 361"/>
                <a:gd name="T64" fmla="*/ 601 w 377"/>
                <a:gd name="T65" fmla="*/ 567 h 361"/>
                <a:gd name="T66" fmla="*/ 582 w 377"/>
                <a:gd name="T67" fmla="*/ 594 h 361"/>
                <a:gd name="T68" fmla="*/ 542 w 377"/>
                <a:gd name="T69" fmla="*/ 567 h 361"/>
                <a:gd name="T70" fmla="*/ 542 w 377"/>
                <a:gd name="T71" fmla="*/ 527 h 361"/>
                <a:gd name="T72" fmla="*/ 482 w 377"/>
                <a:gd name="T73" fmla="*/ 501 h 361"/>
                <a:gd name="T74" fmla="*/ 440 w 377"/>
                <a:gd name="T75" fmla="*/ 514 h 361"/>
                <a:gd name="T76" fmla="*/ 401 w 377"/>
                <a:gd name="T77" fmla="*/ 501 h 361"/>
                <a:gd name="T78" fmla="*/ 221 w 377"/>
                <a:gd name="T79" fmla="*/ 487 h 361"/>
                <a:gd name="T80" fmla="*/ 121 w 377"/>
                <a:gd name="T81" fmla="*/ 382 h 361"/>
                <a:gd name="T82" fmla="*/ 41 w 377"/>
                <a:gd name="T83" fmla="*/ 303 h 361"/>
                <a:gd name="T84" fmla="*/ 0 w 377"/>
                <a:gd name="T85" fmla="*/ 210 h 361"/>
                <a:gd name="T86" fmla="*/ 79 w 377"/>
                <a:gd name="T87" fmla="*/ 210 h 361"/>
                <a:gd name="T88" fmla="*/ 281 w 377"/>
                <a:gd name="T89" fmla="*/ 130 h 361"/>
                <a:gd name="T90" fmla="*/ 341 w 377"/>
                <a:gd name="T91" fmla="*/ 130 h 361"/>
                <a:gd name="T92" fmla="*/ 422 w 377"/>
                <a:gd name="T93" fmla="*/ 130 h 361"/>
                <a:gd name="T94" fmla="*/ 482 w 377"/>
                <a:gd name="T95" fmla="*/ 80 h 361"/>
                <a:gd name="T96" fmla="*/ 500 w 377"/>
                <a:gd name="T97" fmla="*/ 13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7"/>
                <a:gd name="T148" fmla="*/ 0 h 361"/>
                <a:gd name="T149" fmla="*/ 377 w 377"/>
                <a:gd name="T150" fmla="*/ 361 h 36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7438" name="Freeform 28"/>
            <p:cNvSpPr>
              <a:spLocks noChangeArrowheads="1"/>
            </p:cNvSpPr>
            <p:nvPr/>
          </p:nvSpPr>
          <p:spPr bwMode="auto">
            <a:xfrm>
              <a:off x="3354448" y="1768309"/>
              <a:ext cx="418956" cy="780952"/>
            </a:xfrm>
            <a:custGeom>
              <a:avLst/>
              <a:gdLst>
                <a:gd name="T0" fmla="*/ 519 w 249"/>
                <a:gd name="T1" fmla="*/ 565 h 457"/>
                <a:gd name="T2" fmla="*/ 498 w 249"/>
                <a:gd name="T3" fmla="*/ 632 h 457"/>
                <a:gd name="T4" fmla="*/ 438 w 249"/>
                <a:gd name="T5" fmla="*/ 687 h 457"/>
                <a:gd name="T6" fmla="*/ 339 w 249"/>
                <a:gd name="T7" fmla="*/ 673 h 457"/>
                <a:gd name="T8" fmla="*/ 199 w 249"/>
                <a:gd name="T9" fmla="*/ 724 h 457"/>
                <a:gd name="T10" fmla="*/ 101 w 249"/>
                <a:gd name="T11" fmla="*/ 765 h 457"/>
                <a:gd name="T12" fmla="*/ 20 w 249"/>
                <a:gd name="T13" fmla="*/ 765 h 457"/>
                <a:gd name="T14" fmla="*/ 0 w 249"/>
                <a:gd name="T15" fmla="*/ 752 h 457"/>
                <a:gd name="T16" fmla="*/ 41 w 249"/>
                <a:gd name="T17" fmla="*/ 646 h 457"/>
                <a:gd name="T18" fmla="*/ 60 w 249"/>
                <a:gd name="T19" fmla="*/ 619 h 457"/>
                <a:gd name="T20" fmla="*/ 20 w 249"/>
                <a:gd name="T21" fmla="*/ 551 h 457"/>
                <a:gd name="T22" fmla="*/ 41 w 249"/>
                <a:gd name="T23" fmla="*/ 444 h 457"/>
                <a:gd name="T24" fmla="*/ 60 w 249"/>
                <a:gd name="T25" fmla="*/ 376 h 457"/>
                <a:gd name="T26" fmla="*/ 79 w 249"/>
                <a:gd name="T27" fmla="*/ 349 h 457"/>
                <a:gd name="T28" fmla="*/ 41 w 249"/>
                <a:gd name="T29" fmla="*/ 323 h 457"/>
                <a:gd name="T30" fmla="*/ 79 w 249"/>
                <a:gd name="T31" fmla="*/ 270 h 457"/>
                <a:gd name="T32" fmla="*/ 138 w 249"/>
                <a:gd name="T33" fmla="*/ 189 h 457"/>
                <a:gd name="T34" fmla="*/ 138 w 249"/>
                <a:gd name="T35" fmla="*/ 135 h 457"/>
                <a:gd name="T36" fmla="*/ 179 w 249"/>
                <a:gd name="T37" fmla="*/ 135 h 457"/>
                <a:gd name="T38" fmla="*/ 300 w 249"/>
                <a:gd name="T39" fmla="*/ 41 h 457"/>
                <a:gd name="T40" fmla="*/ 360 w 249"/>
                <a:gd name="T41" fmla="*/ 27 h 457"/>
                <a:gd name="T42" fmla="*/ 421 w 249"/>
                <a:gd name="T43" fmla="*/ 0 h 457"/>
                <a:gd name="T44" fmla="*/ 438 w 249"/>
                <a:gd name="T45" fmla="*/ 13 h 457"/>
                <a:gd name="T46" fmla="*/ 538 w 249"/>
                <a:gd name="T47" fmla="*/ 0 h 457"/>
                <a:gd name="T48" fmla="*/ 598 w 249"/>
                <a:gd name="T49" fmla="*/ 41 h 457"/>
                <a:gd name="T50" fmla="*/ 538 w 249"/>
                <a:gd name="T51" fmla="*/ 54 h 457"/>
                <a:gd name="T52" fmla="*/ 519 w 249"/>
                <a:gd name="T53" fmla="*/ 80 h 457"/>
                <a:gd name="T54" fmla="*/ 598 w 249"/>
                <a:gd name="T55" fmla="*/ 80 h 457"/>
                <a:gd name="T56" fmla="*/ 620 w 249"/>
                <a:gd name="T57" fmla="*/ 149 h 457"/>
                <a:gd name="T58" fmla="*/ 580 w 249"/>
                <a:gd name="T59" fmla="*/ 202 h 457"/>
                <a:gd name="T60" fmla="*/ 538 w 249"/>
                <a:gd name="T61" fmla="*/ 175 h 457"/>
                <a:gd name="T62" fmla="*/ 480 w 249"/>
                <a:gd name="T63" fmla="*/ 202 h 457"/>
                <a:gd name="T64" fmla="*/ 498 w 249"/>
                <a:gd name="T65" fmla="*/ 229 h 457"/>
                <a:gd name="T66" fmla="*/ 459 w 249"/>
                <a:gd name="T67" fmla="*/ 270 h 457"/>
                <a:gd name="T68" fmla="*/ 560 w 249"/>
                <a:gd name="T69" fmla="*/ 363 h 457"/>
                <a:gd name="T70" fmla="*/ 480 w 249"/>
                <a:gd name="T71" fmla="*/ 510 h 457"/>
                <a:gd name="T72" fmla="*/ 519 w 249"/>
                <a:gd name="T73" fmla="*/ 565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457"/>
                <a:gd name="T113" fmla="*/ 249 w 249"/>
                <a:gd name="T114" fmla="*/ 457 h 4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7439" name="Freeform 29"/>
            <p:cNvSpPr>
              <a:spLocks noChangeArrowheads="1"/>
            </p:cNvSpPr>
            <p:nvPr/>
          </p:nvSpPr>
          <p:spPr bwMode="auto">
            <a:xfrm>
              <a:off x="2908870" y="1903859"/>
              <a:ext cx="540859" cy="1038189"/>
            </a:xfrm>
            <a:custGeom>
              <a:avLst/>
              <a:gdLst>
                <a:gd name="T0" fmla="*/ 806 w 321"/>
                <a:gd name="T1" fmla="*/ 797 h 609"/>
                <a:gd name="T2" fmla="*/ 744 w 321"/>
                <a:gd name="T3" fmla="*/ 825 h 609"/>
                <a:gd name="T4" fmla="*/ 705 w 321"/>
                <a:gd name="T5" fmla="*/ 811 h 609"/>
                <a:gd name="T6" fmla="*/ 562 w 321"/>
                <a:gd name="T7" fmla="*/ 811 h 609"/>
                <a:gd name="T8" fmla="*/ 605 w 321"/>
                <a:gd name="T9" fmla="*/ 863 h 609"/>
                <a:gd name="T10" fmla="*/ 562 w 321"/>
                <a:gd name="T11" fmla="*/ 930 h 609"/>
                <a:gd name="T12" fmla="*/ 583 w 321"/>
                <a:gd name="T13" fmla="*/ 1010 h 609"/>
                <a:gd name="T14" fmla="*/ 503 w 321"/>
                <a:gd name="T15" fmla="*/ 996 h 609"/>
                <a:gd name="T16" fmla="*/ 384 w 321"/>
                <a:gd name="T17" fmla="*/ 943 h 609"/>
                <a:gd name="T18" fmla="*/ 240 w 321"/>
                <a:gd name="T19" fmla="*/ 916 h 609"/>
                <a:gd name="T20" fmla="*/ 141 w 321"/>
                <a:gd name="T21" fmla="*/ 863 h 609"/>
                <a:gd name="T22" fmla="*/ 41 w 321"/>
                <a:gd name="T23" fmla="*/ 863 h 609"/>
                <a:gd name="T24" fmla="*/ 41 w 321"/>
                <a:gd name="T25" fmla="*/ 851 h 609"/>
                <a:gd name="T26" fmla="*/ 0 w 321"/>
                <a:gd name="T27" fmla="*/ 838 h 609"/>
                <a:gd name="T28" fmla="*/ 20 w 321"/>
                <a:gd name="T29" fmla="*/ 825 h 609"/>
                <a:gd name="T30" fmla="*/ 20 w 321"/>
                <a:gd name="T31" fmla="*/ 784 h 609"/>
                <a:gd name="T32" fmla="*/ 0 w 321"/>
                <a:gd name="T33" fmla="*/ 771 h 609"/>
                <a:gd name="T34" fmla="*/ 41 w 321"/>
                <a:gd name="T35" fmla="*/ 758 h 609"/>
                <a:gd name="T36" fmla="*/ 121 w 321"/>
                <a:gd name="T37" fmla="*/ 758 h 609"/>
                <a:gd name="T38" fmla="*/ 121 w 321"/>
                <a:gd name="T39" fmla="*/ 572 h 609"/>
                <a:gd name="T40" fmla="*/ 221 w 321"/>
                <a:gd name="T41" fmla="*/ 572 h 609"/>
                <a:gd name="T42" fmla="*/ 221 w 321"/>
                <a:gd name="T43" fmla="*/ 597 h 609"/>
                <a:gd name="T44" fmla="*/ 281 w 321"/>
                <a:gd name="T45" fmla="*/ 597 h 609"/>
                <a:gd name="T46" fmla="*/ 281 w 321"/>
                <a:gd name="T47" fmla="*/ 545 h 609"/>
                <a:gd name="T48" fmla="*/ 402 w 321"/>
                <a:gd name="T49" fmla="*/ 545 h 609"/>
                <a:gd name="T50" fmla="*/ 422 w 321"/>
                <a:gd name="T51" fmla="*/ 466 h 609"/>
                <a:gd name="T52" fmla="*/ 422 w 321"/>
                <a:gd name="T53" fmla="*/ 411 h 609"/>
                <a:gd name="T54" fmla="*/ 362 w 321"/>
                <a:gd name="T55" fmla="*/ 385 h 609"/>
                <a:gd name="T56" fmla="*/ 281 w 321"/>
                <a:gd name="T57" fmla="*/ 345 h 609"/>
                <a:gd name="T58" fmla="*/ 240 w 321"/>
                <a:gd name="T59" fmla="*/ 307 h 609"/>
                <a:gd name="T60" fmla="*/ 260 w 321"/>
                <a:gd name="T61" fmla="*/ 239 h 609"/>
                <a:gd name="T62" fmla="*/ 301 w 321"/>
                <a:gd name="T63" fmla="*/ 214 h 609"/>
                <a:gd name="T64" fmla="*/ 362 w 321"/>
                <a:gd name="T65" fmla="*/ 239 h 609"/>
                <a:gd name="T66" fmla="*/ 444 w 321"/>
                <a:gd name="T67" fmla="*/ 239 h 609"/>
                <a:gd name="T68" fmla="*/ 463 w 321"/>
                <a:gd name="T69" fmla="*/ 199 h 609"/>
                <a:gd name="T70" fmla="*/ 503 w 321"/>
                <a:gd name="T71" fmla="*/ 199 h 609"/>
                <a:gd name="T72" fmla="*/ 483 w 321"/>
                <a:gd name="T73" fmla="*/ 145 h 609"/>
                <a:gd name="T74" fmla="*/ 622 w 321"/>
                <a:gd name="T75" fmla="*/ 53 h 609"/>
                <a:gd name="T76" fmla="*/ 622 w 321"/>
                <a:gd name="T77" fmla="*/ 27 h 609"/>
                <a:gd name="T78" fmla="*/ 705 w 321"/>
                <a:gd name="T79" fmla="*/ 27 h 609"/>
                <a:gd name="T80" fmla="*/ 723 w 321"/>
                <a:gd name="T81" fmla="*/ 41 h 609"/>
                <a:gd name="T82" fmla="*/ 744 w 321"/>
                <a:gd name="T83" fmla="*/ 13 h 609"/>
                <a:gd name="T84" fmla="*/ 765 w 321"/>
                <a:gd name="T85" fmla="*/ 0 h 609"/>
                <a:gd name="T86" fmla="*/ 806 w 321"/>
                <a:gd name="T87" fmla="*/ 41 h 609"/>
                <a:gd name="T88" fmla="*/ 806 w 321"/>
                <a:gd name="T89" fmla="*/ 53 h 609"/>
                <a:gd name="T90" fmla="*/ 705 w 321"/>
                <a:gd name="T91" fmla="*/ 186 h 609"/>
                <a:gd name="T92" fmla="*/ 744 w 321"/>
                <a:gd name="T93" fmla="*/ 214 h 609"/>
                <a:gd name="T94" fmla="*/ 705 w 321"/>
                <a:gd name="T95" fmla="*/ 307 h 609"/>
                <a:gd name="T96" fmla="*/ 684 w 321"/>
                <a:gd name="T97" fmla="*/ 411 h 609"/>
                <a:gd name="T98" fmla="*/ 723 w 321"/>
                <a:gd name="T99" fmla="*/ 479 h 609"/>
                <a:gd name="T100" fmla="*/ 663 w 321"/>
                <a:gd name="T101" fmla="*/ 597 h 609"/>
                <a:gd name="T102" fmla="*/ 684 w 321"/>
                <a:gd name="T103" fmla="*/ 623 h 609"/>
                <a:gd name="T104" fmla="*/ 723 w 321"/>
                <a:gd name="T105" fmla="*/ 716 h 609"/>
                <a:gd name="T106" fmla="*/ 806 w 321"/>
                <a:gd name="T107" fmla="*/ 797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1"/>
                <a:gd name="T163" fmla="*/ 0 h 609"/>
                <a:gd name="T164" fmla="*/ 321 w 321"/>
                <a:gd name="T165" fmla="*/ 609 h 60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7440" name="Freeform 30"/>
            <p:cNvSpPr>
              <a:spLocks noChangeArrowheads="1"/>
            </p:cNvSpPr>
            <p:nvPr/>
          </p:nvSpPr>
          <p:spPr bwMode="auto">
            <a:xfrm>
              <a:off x="2807984" y="1917722"/>
              <a:ext cx="295651" cy="534498"/>
            </a:xfrm>
            <a:custGeom>
              <a:avLst/>
              <a:gdLst>
                <a:gd name="T0" fmla="*/ 423 w 177"/>
                <a:gd name="T1" fmla="*/ 201 h 313"/>
                <a:gd name="T2" fmla="*/ 386 w 177"/>
                <a:gd name="T3" fmla="*/ 173 h 313"/>
                <a:gd name="T4" fmla="*/ 288 w 177"/>
                <a:gd name="T5" fmla="*/ 149 h 313"/>
                <a:gd name="T6" fmla="*/ 327 w 177"/>
                <a:gd name="T7" fmla="*/ 53 h 313"/>
                <a:gd name="T8" fmla="*/ 309 w 177"/>
                <a:gd name="T9" fmla="*/ 0 h 313"/>
                <a:gd name="T10" fmla="*/ 175 w 177"/>
                <a:gd name="T11" fmla="*/ 93 h 313"/>
                <a:gd name="T12" fmla="*/ 154 w 177"/>
                <a:gd name="T13" fmla="*/ 187 h 313"/>
                <a:gd name="T14" fmla="*/ 97 w 177"/>
                <a:gd name="T15" fmla="*/ 201 h 313"/>
                <a:gd name="T16" fmla="*/ 20 w 177"/>
                <a:gd name="T17" fmla="*/ 241 h 313"/>
                <a:gd name="T18" fmla="*/ 0 w 177"/>
                <a:gd name="T19" fmla="*/ 280 h 313"/>
                <a:gd name="T20" fmla="*/ 97 w 177"/>
                <a:gd name="T21" fmla="*/ 322 h 313"/>
                <a:gd name="T22" fmla="*/ 97 w 177"/>
                <a:gd name="T23" fmla="*/ 375 h 313"/>
                <a:gd name="T24" fmla="*/ 116 w 177"/>
                <a:gd name="T25" fmla="*/ 402 h 313"/>
                <a:gd name="T26" fmla="*/ 97 w 177"/>
                <a:gd name="T27" fmla="*/ 442 h 313"/>
                <a:gd name="T28" fmla="*/ 116 w 177"/>
                <a:gd name="T29" fmla="*/ 468 h 313"/>
                <a:gd name="T30" fmla="*/ 230 w 177"/>
                <a:gd name="T31" fmla="*/ 523 h 313"/>
                <a:gd name="T32" fmla="*/ 272 w 177"/>
                <a:gd name="T33" fmla="*/ 523 h 313"/>
                <a:gd name="T34" fmla="*/ 272 w 177"/>
                <a:gd name="T35" fmla="*/ 497 h 313"/>
                <a:gd name="T36" fmla="*/ 309 w 177"/>
                <a:gd name="T37" fmla="*/ 456 h 313"/>
                <a:gd name="T38" fmla="*/ 288 w 177"/>
                <a:gd name="T39" fmla="*/ 402 h 313"/>
                <a:gd name="T40" fmla="*/ 272 w 177"/>
                <a:gd name="T41" fmla="*/ 402 h 313"/>
                <a:gd name="T42" fmla="*/ 250 w 177"/>
                <a:gd name="T43" fmla="*/ 349 h 313"/>
                <a:gd name="T44" fmla="*/ 288 w 177"/>
                <a:gd name="T45" fmla="*/ 349 h 313"/>
                <a:gd name="T46" fmla="*/ 288 w 177"/>
                <a:gd name="T47" fmla="*/ 294 h 313"/>
                <a:gd name="T48" fmla="*/ 327 w 177"/>
                <a:gd name="T49" fmla="*/ 294 h 313"/>
                <a:gd name="T50" fmla="*/ 365 w 177"/>
                <a:gd name="T51" fmla="*/ 308 h 313"/>
                <a:gd name="T52" fmla="*/ 386 w 177"/>
                <a:gd name="T53" fmla="*/ 227 h 313"/>
                <a:gd name="T54" fmla="*/ 423 w 177"/>
                <a:gd name="T55" fmla="*/ 201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7"/>
                <a:gd name="T85" fmla="*/ 0 h 313"/>
                <a:gd name="T86" fmla="*/ 177 w 177"/>
                <a:gd name="T87" fmla="*/ 313 h 3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7441" name="Freeform 31"/>
            <p:cNvSpPr>
              <a:spLocks noChangeArrowheads="1"/>
            </p:cNvSpPr>
            <p:nvPr/>
          </p:nvSpPr>
          <p:spPr bwMode="auto">
            <a:xfrm>
              <a:off x="1750086" y="1386305"/>
              <a:ext cx="1443225" cy="1434056"/>
            </a:xfrm>
            <a:custGeom>
              <a:avLst/>
              <a:gdLst>
                <a:gd name="T0" fmla="*/ 1584 w 857"/>
                <a:gd name="T1" fmla="*/ 798 h 841"/>
                <a:gd name="T2" fmla="*/ 1686 w 857"/>
                <a:gd name="T3" fmla="*/ 890 h 841"/>
                <a:gd name="T4" fmla="*/ 1686 w 857"/>
                <a:gd name="T5" fmla="*/ 943 h 841"/>
                <a:gd name="T6" fmla="*/ 1847 w 857"/>
                <a:gd name="T7" fmla="*/ 1038 h 841"/>
                <a:gd name="T8" fmla="*/ 1865 w 857"/>
                <a:gd name="T9" fmla="*/ 997 h 841"/>
                <a:gd name="T10" fmla="*/ 1885 w 857"/>
                <a:gd name="T11" fmla="*/ 917 h 841"/>
                <a:gd name="T12" fmla="*/ 1847 w 857"/>
                <a:gd name="T13" fmla="*/ 866 h 841"/>
                <a:gd name="T14" fmla="*/ 1885 w 857"/>
                <a:gd name="T15" fmla="*/ 811 h 841"/>
                <a:gd name="T16" fmla="*/ 2005 w 857"/>
                <a:gd name="T17" fmla="*/ 851 h 841"/>
                <a:gd name="T18" fmla="*/ 2148 w 857"/>
                <a:gd name="T19" fmla="*/ 917 h 841"/>
                <a:gd name="T20" fmla="*/ 2005 w 857"/>
                <a:gd name="T21" fmla="*/ 1052 h 841"/>
                <a:gd name="T22" fmla="*/ 1946 w 857"/>
                <a:gd name="T23" fmla="*/ 1104 h 841"/>
                <a:gd name="T24" fmla="*/ 1847 w 857"/>
                <a:gd name="T25" fmla="*/ 1077 h 841"/>
                <a:gd name="T26" fmla="*/ 1766 w 857"/>
                <a:gd name="T27" fmla="*/ 1250 h 841"/>
                <a:gd name="T28" fmla="*/ 1745 w 857"/>
                <a:gd name="T29" fmla="*/ 1291 h 841"/>
                <a:gd name="T30" fmla="*/ 1726 w 857"/>
                <a:gd name="T31" fmla="*/ 1343 h 841"/>
                <a:gd name="T32" fmla="*/ 1584 w 857"/>
                <a:gd name="T33" fmla="*/ 1397 h 841"/>
                <a:gd name="T34" fmla="*/ 1487 w 857"/>
                <a:gd name="T35" fmla="*/ 1263 h 841"/>
                <a:gd name="T36" fmla="*/ 1445 w 857"/>
                <a:gd name="T37" fmla="*/ 1250 h 841"/>
                <a:gd name="T38" fmla="*/ 1324 w 857"/>
                <a:gd name="T39" fmla="*/ 1156 h 841"/>
                <a:gd name="T40" fmla="*/ 1244 w 857"/>
                <a:gd name="T41" fmla="*/ 1182 h 841"/>
                <a:gd name="T42" fmla="*/ 1224 w 857"/>
                <a:gd name="T43" fmla="*/ 1210 h 841"/>
                <a:gd name="T44" fmla="*/ 1203 w 857"/>
                <a:gd name="T45" fmla="*/ 1291 h 841"/>
                <a:gd name="T46" fmla="*/ 1165 w 857"/>
                <a:gd name="T47" fmla="*/ 1238 h 841"/>
                <a:gd name="T48" fmla="*/ 1043 w 857"/>
                <a:gd name="T49" fmla="*/ 1210 h 841"/>
                <a:gd name="T50" fmla="*/ 1023 w 857"/>
                <a:gd name="T51" fmla="*/ 1145 h 841"/>
                <a:gd name="T52" fmla="*/ 1144 w 857"/>
                <a:gd name="T53" fmla="*/ 1156 h 841"/>
                <a:gd name="T54" fmla="*/ 1224 w 857"/>
                <a:gd name="T55" fmla="*/ 1118 h 841"/>
                <a:gd name="T56" fmla="*/ 1165 w 857"/>
                <a:gd name="T57" fmla="*/ 1064 h 841"/>
                <a:gd name="T58" fmla="*/ 1264 w 857"/>
                <a:gd name="T59" fmla="*/ 997 h 841"/>
                <a:gd name="T60" fmla="*/ 1344 w 857"/>
                <a:gd name="T61" fmla="*/ 943 h 841"/>
                <a:gd name="T62" fmla="*/ 1203 w 857"/>
                <a:gd name="T63" fmla="*/ 679 h 841"/>
                <a:gd name="T64" fmla="*/ 1023 w 857"/>
                <a:gd name="T65" fmla="*/ 599 h 841"/>
                <a:gd name="T66" fmla="*/ 861 w 857"/>
                <a:gd name="T67" fmla="*/ 559 h 841"/>
                <a:gd name="T68" fmla="*/ 703 w 857"/>
                <a:gd name="T69" fmla="*/ 518 h 841"/>
                <a:gd name="T70" fmla="*/ 522 w 857"/>
                <a:gd name="T71" fmla="*/ 559 h 841"/>
                <a:gd name="T72" fmla="*/ 121 w 857"/>
                <a:gd name="T73" fmla="*/ 399 h 841"/>
                <a:gd name="T74" fmla="*/ 20 w 857"/>
                <a:gd name="T75" fmla="*/ 266 h 841"/>
                <a:gd name="T76" fmla="*/ 121 w 857"/>
                <a:gd name="T77" fmla="*/ 252 h 841"/>
                <a:gd name="T78" fmla="*/ 281 w 857"/>
                <a:gd name="T79" fmla="*/ 159 h 841"/>
                <a:gd name="T80" fmla="*/ 341 w 857"/>
                <a:gd name="T81" fmla="*/ 106 h 841"/>
                <a:gd name="T82" fmla="*/ 542 w 857"/>
                <a:gd name="T83" fmla="*/ 53 h 841"/>
                <a:gd name="T84" fmla="*/ 582 w 857"/>
                <a:gd name="T85" fmla="*/ 0 h 841"/>
                <a:gd name="T86" fmla="*/ 722 w 857"/>
                <a:gd name="T87" fmla="*/ 122 h 841"/>
                <a:gd name="T88" fmla="*/ 743 w 857"/>
                <a:gd name="T89" fmla="*/ 214 h 841"/>
                <a:gd name="T90" fmla="*/ 782 w 857"/>
                <a:gd name="T91" fmla="*/ 293 h 841"/>
                <a:gd name="T92" fmla="*/ 844 w 857"/>
                <a:gd name="T93" fmla="*/ 320 h 841"/>
                <a:gd name="T94" fmla="*/ 1023 w 857"/>
                <a:gd name="T95" fmla="*/ 293 h 841"/>
                <a:gd name="T96" fmla="*/ 1023 w 857"/>
                <a:gd name="T97" fmla="*/ 359 h 841"/>
                <a:gd name="T98" fmla="*/ 964 w 857"/>
                <a:gd name="T99" fmla="*/ 424 h 841"/>
                <a:gd name="T100" fmla="*/ 1083 w 857"/>
                <a:gd name="T101" fmla="*/ 546 h 841"/>
                <a:gd name="T102" fmla="*/ 1244 w 857"/>
                <a:gd name="T103" fmla="*/ 572 h 841"/>
                <a:gd name="T104" fmla="*/ 1324 w 857"/>
                <a:gd name="T105" fmla="*/ 531 h 841"/>
                <a:gd name="T106" fmla="*/ 1465 w 857"/>
                <a:gd name="T107" fmla="*/ 531 h 841"/>
                <a:gd name="T108" fmla="*/ 1565 w 857"/>
                <a:gd name="T109" fmla="*/ 559 h 841"/>
                <a:gd name="T110" fmla="*/ 1445 w 857"/>
                <a:gd name="T111" fmla="*/ 651 h 841"/>
                <a:gd name="T112" fmla="*/ 1505 w 857"/>
                <a:gd name="T113" fmla="*/ 758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7"/>
                <a:gd name="T172" fmla="*/ 0 h 841"/>
                <a:gd name="T173" fmla="*/ 857 w 857"/>
                <a:gd name="T174" fmla="*/ 841 h 84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7442" name="Freeform 32"/>
            <p:cNvSpPr>
              <a:spLocks noChangeArrowheads="1"/>
            </p:cNvSpPr>
            <p:nvPr/>
          </p:nvSpPr>
          <p:spPr bwMode="auto">
            <a:xfrm>
              <a:off x="2208275" y="61614"/>
              <a:ext cx="2397436" cy="2117966"/>
            </a:xfrm>
            <a:custGeom>
              <a:avLst/>
              <a:gdLst>
                <a:gd name="T0" fmla="*/ 41 w 1425"/>
                <a:gd name="T1" fmla="*/ 1497 h 1241"/>
                <a:gd name="T2" fmla="*/ 158 w 1425"/>
                <a:gd name="T3" fmla="*/ 1617 h 1241"/>
                <a:gd name="T4" fmla="*/ 339 w 1425"/>
                <a:gd name="T5" fmla="*/ 1629 h 1241"/>
                <a:gd name="T6" fmla="*/ 279 w 1425"/>
                <a:gd name="T7" fmla="*/ 1722 h 1241"/>
                <a:gd name="T8" fmla="*/ 538 w 1425"/>
                <a:gd name="T9" fmla="*/ 1885 h 1241"/>
                <a:gd name="T10" fmla="*/ 639 w 1425"/>
                <a:gd name="T11" fmla="*/ 1829 h 1241"/>
                <a:gd name="T12" fmla="*/ 879 w 1425"/>
                <a:gd name="T13" fmla="*/ 1843 h 1241"/>
                <a:gd name="T14" fmla="*/ 819 w 1425"/>
                <a:gd name="T15" fmla="*/ 2070 h 1241"/>
                <a:gd name="T16" fmla="*/ 1058 w 1425"/>
                <a:gd name="T17" fmla="*/ 2004 h 1241"/>
                <a:gd name="T18" fmla="*/ 1240 w 1425"/>
                <a:gd name="T19" fmla="*/ 1856 h 1241"/>
                <a:gd name="T20" fmla="*/ 1396 w 1425"/>
                <a:gd name="T21" fmla="*/ 2043 h 1241"/>
                <a:gd name="T22" fmla="*/ 1498 w 1425"/>
                <a:gd name="T23" fmla="*/ 2004 h 1241"/>
                <a:gd name="T24" fmla="*/ 1657 w 1425"/>
                <a:gd name="T25" fmla="*/ 1856 h 1241"/>
                <a:gd name="T26" fmla="*/ 1758 w 1425"/>
                <a:gd name="T27" fmla="*/ 1829 h 1241"/>
                <a:gd name="T28" fmla="*/ 1837 w 1425"/>
                <a:gd name="T29" fmla="*/ 1829 h 1241"/>
                <a:gd name="T30" fmla="*/ 1998 w 1425"/>
                <a:gd name="T31" fmla="*/ 1712 h 1241"/>
                <a:gd name="T32" fmla="*/ 2155 w 1425"/>
                <a:gd name="T33" fmla="*/ 1684 h 1241"/>
                <a:gd name="T34" fmla="*/ 2236 w 1425"/>
                <a:gd name="T35" fmla="*/ 1536 h 1241"/>
                <a:gd name="T36" fmla="*/ 2355 w 1425"/>
                <a:gd name="T37" fmla="*/ 1522 h 1241"/>
                <a:gd name="T38" fmla="*/ 2515 w 1425"/>
                <a:gd name="T39" fmla="*/ 1456 h 1241"/>
                <a:gd name="T40" fmla="*/ 2715 w 1425"/>
                <a:gd name="T41" fmla="*/ 1376 h 1241"/>
                <a:gd name="T42" fmla="*/ 2814 w 1425"/>
                <a:gd name="T43" fmla="*/ 1536 h 1241"/>
                <a:gd name="T44" fmla="*/ 2933 w 1425"/>
                <a:gd name="T45" fmla="*/ 1482 h 1241"/>
                <a:gd name="T46" fmla="*/ 2933 w 1425"/>
                <a:gd name="T47" fmla="*/ 1403 h 1241"/>
                <a:gd name="T48" fmla="*/ 3374 w 1425"/>
                <a:gd name="T49" fmla="*/ 1310 h 1241"/>
                <a:gd name="T50" fmla="*/ 3434 w 1425"/>
                <a:gd name="T51" fmla="*/ 1217 h 1241"/>
                <a:gd name="T52" fmla="*/ 3274 w 1425"/>
                <a:gd name="T53" fmla="*/ 1122 h 1241"/>
                <a:gd name="T54" fmla="*/ 3155 w 1425"/>
                <a:gd name="T55" fmla="*/ 934 h 1241"/>
                <a:gd name="T56" fmla="*/ 3334 w 1425"/>
                <a:gd name="T57" fmla="*/ 934 h 1241"/>
                <a:gd name="T58" fmla="*/ 3374 w 1425"/>
                <a:gd name="T59" fmla="*/ 788 h 1241"/>
                <a:gd name="T60" fmla="*/ 3233 w 1425"/>
                <a:gd name="T61" fmla="*/ 721 h 1241"/>
                <a:gd name="T62" fmla="*/ 3472 w 1425"/>
                <a:gd name="T63" fmla="*/ 493 h 1241"/>
                <a:gd name="T64" fmla="*/ 3554 w 1425"/>
                <a:gd name="T65" fmla="*/ 214 h 1241"/>
                <a:gd name="T66" fmla="*/ 3355 w 1425"/>
                <a:gd name="T67" fmla="*/ 214 h 1241"/>
                <a:gd name="T68" fmla="*/ 3155 w 1425"/>
                <a:gd name="T69" fmla="*/ 122 h 1241"/>
                <a:gd name="T70" fmla="*/ 2974 w 1425"/>
                <a:gd name="T71" fmla="*/ 109 h 1241"/>
                <a:gd name="T72" fmla="*/ 2914 w 1425"/>
                <a:gd name="T73" fmla="*/ 0 h 1241"/>
                <a:gd name="T74" fmla="*/ 2896 w 1425"/>
                <a:gd name="T75" fmla="*/ 109 h 1241"/>
                <a:gd name="T76" fmla="*/ 2814 w 1425"/>
                <a:gd name="T77" fmla="*/ 280 h 1241"/>
                <a:gd name="T78" fmla="*/ 2795 w 1425"/>
                <a:gd name="T79" fmla="*/ 401 h 1241"/>
                <a:gd name="T80" fmla="*/ 2476 w 1425"/>
                <a:gd name="T81" fmla="*/ 466 h 1241"/>
                <a:gd name="T82" fmla="*/ 2476 w 1425"/>
                <a:gd name="T83" fmla="*/ 721 h 1241"/>
                <a:gd name="T84" fmla="*/ 2634 w 1425"/>
                <a:gd name="T85" fmla="*/ 695 h 1241"/>
                <a:gd name="T86" fmla="*/ 2836 w 1425"/>
                <a:gd name="T87" fmla="*/ 748 h 1241"/>
                <a:gd name="T88" fmla="*/ 2836 w 1425"/>
                <a:gd name="T89" fmla="*/ 841 h 1241"/>
                <a:gd name="T90" fmla="*/ 2596 w 1425"/>
                <a:gd name="T91" fmla="*/ 895 h 1241"/>
                <a:gd name="T92" fmla="*/ 2476 w 1425"/>
                <a:gd name="T93" fmla="*/ 988 h 1241"/>
                <a:gd name="T94" fmla="*/ 2155 w 1425"/>
                <a:gd name="T95" fmla="*/ 1109 h 1241"/>
                <a:gd name="T96" fmla="*/ 1897 w 1425"/>
                <a:gd name="T97" fmla="*/ 1082 h 1241"/>
                <a:gd name="T98" fmla="*/ 1916 w 1425"/>
                <a:gd name="T99" fmla="*/ 1255 h 1241"/>
                <a:gd name="T100" fmla="*/ 1596 w 1425"/>
                <a:gd name="T101" fmla="*/ 1415 h 1241"/>
                <a:gd name="T102" fmla="*/ 1139 w 1425"/>
                <a:gd name="T103" fmla="*/ 1469 h 1241"/>
                <a:gd name="T104" fmla="*/ 879 w 1425"/>
                <a:gd name="T105" fmla="*/ 1482 h 1241"/>
                <a:gd name="T106" fmla="*/ 620 w 1425"/>
                <a:gd name="T107" fmla="*/ 1441 h 1241"/>
                <a:gd name="T108" fmla="*/ 239 w 1425"/>
                <a:gd name="T109" fmla="*/ 1363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25"/>
                <a:gd name="T166" fmla="*/ 0 h 1241"/>
                <a:gd name="T167" fmla="*/ 1425 w 1425"/>
                <a:gd name="T168" fmla="*/ 1241 h 124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7443" name="Freeform 33"/>
            <p:cNvSpPr>
              <a:spLocks noChangeArrowheads="1"/>
            </p:cNvSpPr>
            <p:nvPr/>
          </p:nvSpPr>
          <p:spPr bwMode="auto">
            <a:xfrm>
              <a:off x="0" y="417432"/>
              <a:ext cx="2142419" cy="1762148"/>
            </a:xfrm>
            <a:custGeom>
              <a:avLst/>
              <a:gdLst>
                <a:gd name="T0" fmla="*/ 3140 w 1273"/>
                <a:gd name="T1" fmla="*/ 960 h 1033"/>
                <a:gd name="T2" fmla="*/ 3099 w 1273"/>
                <a:gd name="T3" fmla="*/ 1052 h 1033"/>
                <a:gd name="T4" fmla="*/ 2939 w 1273"/>
                <a:gd name="T5" fmla="*/ 1052 h 1033"/>
                <a:gd name="T6" fmla="*/ 2879 w 1273"/>
                <a:gd name="T7" fmla="*/ 1105 h 1033"/>
                <a:gd name="T8" fmla="*/ 2699 w 1273"/>
                <a:gd name="T9" fmla="*/ 1199 h 1033"/>
                <a:gd name="T10" fmla="*/ 2620 w 1273"/>
                <a:gd name="T11" fmla="*/ 1213 h 1033"/>
                <a:gd name="T12" fmla="*/ 2339 w 1273"/>
                <a:gd name="T13" fmla="*/ 1373 h 1033"/>
                <a:gd name="T14" fmla="*/ 2200 w 1273"/>
                <a:gd name="T15" fmla="*/ 1467 h 1033"/>
                <a:gd name="T16" fmla="*/ 2300 w 1273"/>
                <a:gd name="T17" fmla="*/ 1571 h 1033"/>
                <a:gd name="T18" fmla="*/ 2222 w 1273"/>
                <a:gd name="T19" fmla="*/ 1653 h 1033"/>
                <a:gd name="T20" fmla="*/ 2239 w 1273"/>
                <a:gd name="T21" fmla="*/ 1720 h 1033"/>
                <a:gd name="T22" fmla="*/ 2101 w 1273"/>
                <a:gd name="T23" fmla="*/ 1692 h 1033"/>
                <a:gd name="T24" fmla="*/ 2018 w 1273"/>
                <a:gd name="T25" fmla="*/ 1666 h 1033"/>
                <a:gd name="T26" fmla="*/ 1841 w 1273"/>
                <a:gd name="T27" fmla="*/ 1598 h 1033"/>
                <a:gd name="T28" fmla="*/ 1500 w 1273"/>
                <a:gd name="T29" fmla="*/ 1640 h 1033"/>
                <a:gd name="T30" fmla="*/ 1282 w 1273"/>
                <a:gd name="T31" fmla="*/ 1653 h 1033"/>
                <a:gd name="T32" fmla="*/ 1079 w 1273"/>
                <a:gd name="T33" fmla="*/ 1585 h 1033"/>
                <a:gd name="T34" fmla="*/ 920 w 1273"/>
                <a:gd name="T35" fmla="*/ 1598 h 1033"/>
                <a:gd name="T36" fmla="*/ 681 w 1273"/>
                <a:gd name="T37" fmla="*/ 1545 h 1033"/>
                <a:gd name="T38" fmla="*/ 539 w 1273"/>
                <a:gd name="T39" fmla="*/ 1640 h 1033"/>
                <a:gd name="T40" fmla="*/ 381 w 1273"/>
                <a:gd name="T41" fmla="*/ 1571 h 1033"/>
                <a:gd name="T42" fmla="*/ 259 w 1273"/>
                <a:gd name="T43" fmla="*/ 1440 h 1033"/>
                <a:gd name="T44" fmla="*/ 138 w 1273"/>
                <a:gd name="T45" fmla="*/ 1332 h 1033"/>
                <a:gd name="T46" fmla="*/ 160 w 1273"/>
                <a:gd name="T47" fmla="*/ 1291 h 1033"/>
                <a:gd name="T48" fmla="*/ 101 w 1273"/>
                <a:gd name="T49" fmla="*/ 1187 h 1033"/>
                <a:gd name="T50" fmla="*/ 0 w 1273"/>
                <a:gd name="T51" fmla="*/ 1146 h 1033"/>
                <a:gd name="T52" fmla="*/ 79 w 1273"/>
                <a:gd name="T53" fmla="*/ 1146 h 1033"/>
                <a:gd name="T54" fmla="*/ 79 w 1273"/>
                <a:gd name="T55" fmla="*/ 1026 h 1033"/>
                <a:gd name="T56" fmla="*/ 60 w 1273"/>
                <a:gd name="T57" fmla="*/ 947 h 1033"/>
                <a:gd name="T58" fmla="*/ 0 w 1273"/>
                <a:gd name="T59" fmla="*/ 867 h 1033"/>
                <a:gd name="T60" fmla="*/ 221 w 1273"/>
                <a:gd name="T61" fmla="*/ 773 h 1033"/>
                <a:gd name="T62" fmla="*/ 339 w 1273"/>
                <a:gd name="T63" fmla="*/ 760 h 1033"/>
                <a:gd name="T64" fmla="*/ 381 w 1273"/>
                <a:gd name="T65" fmla="*/ 800 h 1033"/>
                <a:gd name="T66" fmla="*/ 500 w 1273"/>
                <a:gd name="T67" fmla="*/ 800 h 1033"/>
                <a:gd name="T68" fmla="*/ 759 w 1273"/>
                <a:gd name="T69" fmla="*/ 760 h 1033"/>
                <a:gd name="T70" fmla="*/ 1041 w 1273"/>
                <a:gd name="T71" fmla="*/ 708 h 1033"/>
                <a:gd name="T72" fmla="*/ 1059 w 1273"/>
                <a:gd name="T73" fmla="*/ 627 h 1033"/>
                <a:gd name="T74" fmla="*/ 1179 w 1273"/>
                <a:gd name="T75" fmla="*/ 388 h 1033"/>
                <a:gd name="T76" fmla="*/ 1140 w 1273"/>
                <a:gd name="T77" fmla="*/ 332 h 1033"/>
                <a:gd name="T78" fmla="*/ 1480 w 1273"/>
                <a:gd name="T79" fmla="*/ 374 h 1033"/>
                <a:gd name="T80" fmla="*/ 1660 w 1273"/>
                <a:gd name="T81" fmla="*/ 159 h 1033"/>
                <a:gd name="T82" fmla="*/ 1959 w 1273"/>
                <a:gd name="T83" fmla="*/ 214 h 1033"/>
                <a:gd name="T84" fmla="*/ 1959 w 1273"/>
                <a:gd name="T85" fmla="*/ 135 h 1033"/>
                <a:gd name="T86" fmla="*/ 2101 w 1273"/>
                <a:gd name="T87" fmla="*/ 66 h 1033"/>
                <a:gd name="T88" fmla="*/ 2200 w 1273"/>
                <a:gd name="T89" fmla="*/ 0 h 1033"/>
                <a:gd name="T90" fmla="*/ 2319 w 1273"/>
                <a:gd name="T91" fmla="*/ 27 h 1033"/>
                <a:gd name="T92" fmla="*/ 2319 w 1273"/>
                <a:gd name="T93" fmla="*/ 80 h 1033"/>
                <a:gd name="T94" fmla="*/ 2401 w 1273"/>
                <a:gd name="T95" fmla="*/ 186 h 1033"/>
                <a:gd name="T96" fmla="*/ 2560 w 1273"/>
                <a:gd name="T97" fmla="*/ 239 h 1033"/>
                <a:gd name="T98" fmla="*/ 2599 w 1273"/>
                <a:gd name="T99" fmla="*/ 414 h 1033"/>
                <a:gd name="T100" fmla="*/ 2539 w 1273"/>
                <a:gd name="T101" fmla="*/ 559 h 1033"/>
                <a:gd name="T102" fmla="*/ 2782 w 1273"/>
                <a:gd name="T103" fmla="*/ 615 h 1033"/>
                <a:gd name="T104" fmla="*/ 3021 w 1273"/>
                <a:gd name="T105" fmla="*/ 732 h 1033"/>
                <a:gd name="T106" fmla="*/ 3082 w 1273"/>
                <a:gd name="T107" fmla="*/ 800 h 1033"/>
                <a:gd name="T108" fmla="*/ 3179 w 1273"/>
                <a:gd name="T109" fmla="*/ 947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3"/>
                <a:gd name="T166" fmla="*/ 0 h 1033"/>
                <a:gd name="T167" fmla="*/ 1273 w 1273"/>
                <a:gd name="T168" fmla="*/ 1033 h 10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7444" name="Freeform 34"/>
            <p:cNvSpPr>
              <a:spLocks noChangeArrowheads="1"/>
            </p:cNvSpPr>
            <p:nvPr/>
          </p:nvSpPr>
          <p:spPr bwMode="auto">
            <a:xfrm>
              <a:off x="4458586" y="3652144"/>
              <a:ext cx="214382" cy="440537"/>
            </a:xfrm>
            <a:custGeom>
              <a:avLst/>
              <a:gdLst>
                <a:gd name="T0" fmla="*/ 55 w 129"/>
                <a:gd name="T1" fmla="*/ 395 h 257"/>
                <a:gd name="T2" fmla="*/ 75 w 129"/>
                <a:gd name="T3" fmla="*/ 424 h 257"/>
                <a:gd name="T4" fmla="*/ 130 w 129"/>
                <a:gd name="T5" fmla="*/ 437 h 257"/>
                <a:gd name="T6" fmla="*/ 151 w 129"/>
                <a:gd name="T7" fmla="*/ 382 h 257"/>
                <a:gd name="T8" fmla="*/ 243 w 129"/>
                <a:gd name="T9" fmla="*/ 315 h 257"/>
                <a:gd name="T10" fmla="*/ 243 w 129"/>
                <a:gd name="T11" fmla="*/ 218 h 257"/>
                <a:gd name="T12" fmla="*/ 280 w 129"/>
                <a:gd name="T13" fmla="*/ 164 h 257"/>
                <a:gd name="T14" fmla="*/ 300 w 129"/>
                <a:gd name="T15" fmla="*/ 122 h 257"/>
                <a:gd name="T16" fmla="*/ 263 w 129"/>
                <a:gd name="T17" fmla="*/ 96 h 257"/>
                <a:gd name="T18" fmla="*/ 243 w 129"/>
                <a:gd name="T19" fmla="*/ 0 h 257"/>
                <a:gd name="T20" fmla="*/ 151 w 129"/>
                <a:gd name="T21" fmla="*/ 41 h 257"/>
                <a:gd name="T22" fmla="*/ 114 w 129"/>
                <a:gd name="T23" fmla="*/ 41 h 257"/>
                <a:gd name="T24" fmla="*/ 130 w 129"/>
                <a:gd name="T25" fmla="*/ 69 h 257"/>
                <a:gd name="T26" fmla="*/ 55 w 129"/>
                <a:gd name="T27" fmla="*/ 122 h 257"/>
                <a:gd name="T28" fmla="*/ 55 w 129"/>
                <a:gd name="T29" fmla="*/ 191 h 257"/>
                <a:gd name="T30" fmla="*/ 0 w 129"/>
                <a:gd name="T31" fmla="*/ 231 h 257"/>
                <a:gd name="T32" fmla="*/ 18 w 129"/>
                <a:gd name="T33" fmla="*/ 286 h 257"/>
                <a:gd name="T34" fmla="*/ 38 w 129"/>
                <a:gd name="T35" fmla="*/ 382 h 257"/>
                <a:gd name="T36" fmla="*/ 55 w 129"/>
                <a:gd name="T37" fmla="*/ 395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9"/>
                <a:gd name="T58" fmla="*/ 0 h 257"/>
                <a:gd name="T59" fmla="*/ 129 w 129"/>
                <a:gd name="T60" fmla="*/ 257 h 2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</p:grpSp>
      <p:sp>
        <p:nvSpPr>
          <p:cNvPr id="17445" name="矩形 3"/>
          <p:cNvSpPr>
            <a:spLocks noChangeArrowheads="1"/>
          </p:cNvSpPr>
          <p:nvPr/>
        </p:nvSpPr>
        <p:spPr bwMode="auto">
          <a:xfrm>
            <a:off x="3602831" y="422673"/>
            <a:ext cx="1369592" cy="43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rPr>
              <a:t>业务分布</a:t>
            </a:r>
            <a:endParaRPr lang="zh-CN" altLang="en-US" sz="240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sp>
        <p:nvSpPr>
          <p:cNvPr id="17446" name="文本框 37"/>
          <p:cNvSpPr>
            <a:spLocks noChangeArrowheads="1"/>
          </p:cNvSpPr>
          <p:nvPr/>
        </p:nvSpPr>
        <p:spPr bwMode="auto">
          <a:xfrm>
            <a:off x="5017294" y="607219"/>
            <a:ext cx="1731169" cy="25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solidFill>
                  <a:srgbClr val="FFD860"/>
                </a:solidFill>
                <a:sym typeface="Arial" panose="020B0604020202020204" pitchFamily="34" charset="0"/>
              </a:rPr>
              <a:t>Business Distribution</a:t>
            </a:r>
            <a:endParaRPr lang="zh-CN" altLang="en-US" sz="120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grpSp>
        <p:nvGrpSpPr>
          <p:cNvPr id="3" name="组合 81"/>
          <p:cNvGrpSpPr>
            <a:grpSpLocks/>
          </p:cNvGrpSpPr>
          <p:nvPr/>
        </p:nvGrpSpPr>
        <p:grpSpPr bwMode="auto">
          <a:xfrm>
            <a:off x="3193257" y="464344"/>
            <a:ext cx="197644" cy="295275"/>
            <a:chOff x="0" y="0"/>
            <a:chExt cx="213756" cy="427512"/>
          </a:xfrm>
        </p:grpSpPr>
        <p:sp>
          <p:nvSpPr>
            <p:cNvPr id="28711" name="直接连接符 8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28712" name="直接连接符 83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  <p:sp>
        <p:nvSpPr>
          <p:cNvPr id="17451" name="Text Box 10"/>
          <p:cNvSpPr>
            <a:spLocks noChangeArrowheads="1"/>
          </p:cNvSpPr>
          <p:nvPr/>
        </p:nvSpPr>
        <p:spPr bwMode="auto">
          <a:xfrm>
            <a:off x="2359819" y="4057650"/>
            <a:ext cx="638175" cy="288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575" b="1">
                <a:solidFill>
                  <a:srgbClr val="FFD860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55%</a:t>
            </a:r>
            <a:endParaRPr lang="en-US" altLang="zh-CN" sz="1200">
              <a:solidFill>
                <a:srgbClr val="FFD860"/>
              </a:solidFill>
              <a:latin typeface="Open Sans" panose="020B0606030504020204" pitchFamily="34" charset="0"/>
              <a:cs typeface="Open Sans" panose="020B0606030504020204" pitchFamily="34" charset="0"/>
              <a:sym typeface="Open Sans" panose="020B0606030504020204" pitchFamily="34" charset="0"/>
            </a:endParaRPr>
          </a:p>
        </p:txBody>
      </p:sp>
      <p:sp>
        <p:nvSpPr>
          <p:cNvPr id="17453" name="Text Box 10"/>
          <p:cNvSpPr>
            <a:spLocks noChangeArrowheads="1"/>
          </p:cNvSpPr>
          <p:nvPr/>
        </p:nvSpPr>
        <p:spPr bwMode="auto">
          <a:xfrm>
            <a:off x="1165622" y="4057650"/>
            <a:ext cx="636984" cy="288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575" b="1">
                <a:solidFill>
                  <a:srgbClr val="FFD860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35%</a:t>
            </a:r>
            <a:endParaRPr lang="en-US" altLang="zh-CN" sz="1200">
              <a:solidFill>
                <a:srgbClr val="FFD860"/>
              </a:solidFill>
              <a:latin typeface="Open Sans" panose="020B0606030504020204" pitchFamily="34" charset="0"/>
              <a:cs typeface="Open Sans" panose="020B0606030504020204" pitchFamily="34" charset="0"/>
              <a:sym typeface="Open Sans" panose="020B0606030504020204" pitchFamily="34" charset="0"/>
            </a:endParaRPr>
          </a:p>
        </p:txBody>
      </p:sp>
      <p:sp>
        <p:nvSpPr>
          <p:cNvPr id="17455" name="Text Box 10"/>
          <p:cNvSpPr>
            <a:spLocks noChangeArrowheads="1"/>
          </p:cNvSpPr>
          <p:nvPr/>
        </p:nvSpPr>
        <p:spPr bwMode="auto">
          <a:xfrm>
            <a:off x="3686175" y="4057650"/>
            <a:ext cx="636985" cy="288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575" b="1">
                <a:solidFill>
                  <a:srgbClr val="FFD860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21%</a:t>
            </a:r>
            <a:endParaRPr lang="en-US" altLang="zh-CN" sz="1200">
              <a:solidFill>
                <a:srgbClr val="FFD860"/>
              </a:solidFill>
              <a:latin typeface="Open Sans" panose="020B0606030504020204" pitchFamily="34" charset="0"/>
              <a:cs typeface="Open Sans" panose="020B0606030504020204" pitchFamily="34" charset="0"/>
              <a:sym typeface="Open Sans" panose="020B0606030504020204" pitchFamily="34" charset="0"/>
            </a:endParaRPr>
          </a:p>
        </p:txBody>
      </p:sp>
      <p:sp>
        <p:nvSpPr>
          <p:cNvPr id="17457" name="Text Box 10"/>
          <p:cNvSpPr>
            <a:spLocks noChangeArrowheads="1"/>
          </p:cNvSpPr>
          <p:nvPr/>
        </p:nvSpPr>
        <p:spPr bwMode="auto">
          <a:xfrm>
            <a:off x="5068491" y="4057650"/>
            <a:ext cx="636984" cy="288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575" b="1">
                <a:solidFill>
                  <a:srgbClr val="FFD860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42%</a:t>
            </a:r>
            <a:endParaRPr lang="en-US" altLang="zh-CN" sz="1200">
              <a:solidFill>
                <a:srgbClr val="FFD860"/>
              </a:solidFill>
              <a:latin typeface="Open Sans" panose="020B0606030504020204" pitchFamily="34" charset="0"/>
              <a:cs typeface="Open Sans" panose="020B0606030504020204" pitchFamily="34" charset="0"/>
              <a:sym typeface="Open Sans" panose="020B0606030504020204" pitchFamily="34" charset="0"/>
            </a:endParaRPr>
          </a:p>
        </p:txBody>
      </p:sp>
      <p:sp>
        <p:nvSpPr>
          <p:cNvPr id="17459" name="Text Box 10"/>
          <p:cNvSpPr>
            <a:spLocks noChangeArrowheads="1"/>
          </p:cNvSpPr>
          <p:nvPr/>
        </p:nvSpPr>
        <p:spPr bwMode="auto">
          <a:xfrm>
            <a:off x="6367463" y="4057650"/>
            <a:ext cx="636985" cy="288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575" b="1">
                <a:solidFill>
                  <a:srgbClr val="FFD860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94%</a:t>
            </a:r>
            <a:endParaRPr lang="en-US" altLang="zh-CN" sz="1200">
              <a:solidFill>
                <a:srgbClr val="FFD860"/>
              </a:solidFill>
              <a:latin typeface="Open Sans" panose="020B0606030504020204" pitchFamily="34" charset="0"/>
              <a:cs typeface="Open Sans" panose="020B0606030504020204" pitchFamily="34" charset="0"/>
              <a:sym typeface="Open Sans" panose="020B0606030504020204" pitchFamily="34" charset="0"/>
            </a:endParaRPr>
          </a:p>
        </p:txBody>
      </p:sp>
      <p:sp>
        <p:nvSpPr>
          <p:cNvPr id="17461" name="Text Box 10"/>
          <p:cNvSpPr>
            <a:spLocks noChangeArrowheads="1"/>
          </p:cNvSpPr>
          <p:nvPr/>
        </p:nvSpPr>
        <p:spPr bwMode="auto">
          <a:xfrm>
            <a:off x="7515225" y="4057650"/>
            <a:ext cx="638175" cy="288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575" b="1">
                <a:solidFill>
                  <a:srgbClr val="FFD860"/>
                </a:solidFill>
                <a:latin typeface="Open Sans" panose="020B0606030504020204" pitchFamily="34" charset="0"/>
                <a:cs typeface="Open Sans" panose="020B0606030504020204" pitchFamily="34" charset="0"/>
                <a:sym typeface="Open Sans" panose="020B0606030504020204" pitchFamily="34" charset="0"/>
              </a:rPr>
              <a:t>89%</a:t>
            </a:r>
            <a:endParaRPr lang="en-US" altLang="zh-CN" sz="1200">
              <a:solidFill>
                <a:srgbClr val="FFD860"/>
              </a:solidFill>
              <a:latin typeface="Open Sans" panose="020B0606030504020204" pitchFamily="34" charset="0"/>
              <a:cs typeface="Open Sans" panose="020B0606030504020204" pitchFamily="34" charset="0"/>
              <a:sym typeface="Open Sans" panose="020B0606030504020204" pitchFamily="34" charset="0"/>
            </a:endParaRPr>
          </a:p>
        </p:txBody>
      </p:sp>
      <p:sp>
        <p:nvSpPr>
          <p:cNvPr id="17462" name="Oval 302"/>
          <p:cNvSpPr>
            <a:spLocks noChangeArrowheads="1"/>
          </p:cNvSpPr>
          <p:nvPr/>
        </p:nvSpPr>
        <p:spPr bwMode="auto">
          <a:xfrm>
            <a:off x="3420667" y="1702594"/>
            <a:ext cx="88106" cy="89297"/>
          </a:xfrm>
          <a:prstGeom prst="ellipse">
            <a:avLst/>
          </a:prstGeom>
          <a:solidFill>
            <a:srgbClr val="262626"/>
          </a:solidFill>
          <a:ln w="1270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24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7463" name="Oval 303"/>
          <p:cNvSpPr>
            <a:spLocks noChangeArrowheads="1"/>
          </p:cNvSpPr>
          <p:nvPr/>
        </p:nvSpPr>
        <p:spPr bwMode="auto">
          <a:xfrm>
            <a:off x="3211117" y="2511029"/>
            <a:ext cx="88106" cy="88106"/>
          </a:xfrm>
          <a:prstGeom prst="ellipse">
            <a:avLst/>
          </a:prstGeom>
          <a:solidFill>
            <a:srgbClr val="262626"/>
          </a:solidFill>
          <a:ln w="1270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24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7464" name="Oval 304"/>
          <p:cNvSpPr>
            <a:spLocks noChangeArrowheads="1"/>
          </p:cNvSpPr>
          <p:nvPr/>
        </p:nvSpPr>
        <p:spPr bwMode="auto">
          <a:xfrm>
            <a:off x="4550569" y="2818210"/>
            <a:ext cx="88106" cy="88106"/>
          </a:xfrm>
          <a:prstGeom prst="ellipse">
            <a:avLst/>
          </a:prstGeom>
          <a:solidFill>
            <a:srgbClr val="262626"/>
          </a:solidFill>
          <a:ln w="1270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24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7465" name="Oval 305"/>
          <p:cNvSpPr>
            <a:spLocks noChangeArrowheads="1"/>
          </p:cNvSpPr>
          <p:nvPr/>
        </p:nvSpPr>
        <p:spPr bwMode="auto">
          <a:xfrm>
            <a:off x="4948238" y="2546747"/>
            <a:ext cx="89297" cy="89297"/>
          </a:xfrm>
          <a:prstGeom prst="ellipse">
            <a:avLst/>
          </a:prstGeom>
          <a:solidFill>
            <a:srgbClr val="262626"/>
          </a:solidFill>
          <a:ln w="1270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24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7466" name="Oval 306"/>
          <p:cNvSpPr>
            <a:spLocks noChangeArrowheads="1"/>
          </p:cNvSpPr>
          <p:nvPr/>
        </p:nvSpPr>
        <p:spPr bwMode="auto">
          <a:xfrm>
            <a:off x="5503069" y="2080022"/>
            <a:ext cx="89297" cy="89297"/>
          </a:xfrm>
          <a:prstGeom prst="ellipse">
            <a:avLst/>
          </a:prstGeom>
          <a:solidFill>
            <a:srgbClr val="262626"/>
          </a:solidFill>
          <a:ln w="1270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24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7467" name="Oval 307"/>
          <p:cNvSpPr>
            <a:spLocks noChangeArrowheads="1"/>
          </p:cNvSpPr>
          <p:nvPr/>
        </p:nvSpPr>
        <p:spPr bwMode="auto">
          <a:xfrm>
            <a:off x="5895976" y="2757488"/>
            <a:ext cx="88106" cy="89297"/>
          </a:xfrm>
          <a:prstGeom prst="ellipse">
            <a:avLst/>
          </a:prstGeom>
          <a:solidFill>
            <a:srgbClr val="262626"/>
          </a:solidFill>
          <a:ln w="12700">
            <a:solidFill>
              <a:schemeClr val="bg1"/>
            </a:solidFill>
            <a:bevel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24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cxnSp>
        <p:nvCxnSpPr>
          <p:cNvPr id="17468" name="Straight Arrow Connector 568"/>
          <p:cNvCxnSpPr>
            <a:cxnSpLocks noChangeShapeType="1"/>
          </p:cNvCxnSpPr>
          <p:nvPr/>
        </p:nvCxnSpPr>
        <p:spPr bwMode="auto">
          <a:xfrm>
            <a:off x="1490663" y="1747838"/>
            <a:ext cx="0" cy="1982391"/>
          </a:xfrm>
          <a:prstGeom prst="straightConnector1">
            <a:avLst/>
          </a:prstGeom>
          <a:noFill/>
          <a:ln w="12700">
            <a:solidFill>
              <a:srgbClr val="A5A5A5"/>
            </a:solidFill>
            <a:bevel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69" name="Straight Connector 571"/>
          <p:cNvSpPr>
            <a:spLocks noChangeShapeType="1"/>
          </p:cNvSpPr>
          <p:nvPr/>
        </p:nvSpPr>
        <p:spPr bwMode="auto">
          <a:xfrm flipH="1">
            <a:off x="1490662" y="1747838"/>
            <a:ext cx="1930004" cy="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013"/>
          </a:p>
        </p:txBody>
      </p:sp>
      <p:cxnSp>
        <p:nvCxnSpPr>
          <p:cNvPr id="17470" name="Straight Arrow Connector 573"/>
          <p:cNvCxnSpPr>
            <a:cxnSpLocks noChangeShapeType="1"/>
          </p:cNvCxnSpPr>
          <p:nvPr/>
        </p:nvCxnSpPr>
        <p:spPr bwMode="auto">
          <a:xfrm>
            <a:off x="2665810" y="2550319"/>
            <a:ext cx="0" cy="1179910"/>
          </a:xfrm>
          <a:prstGeom prst="straightConnector1">
            <a:avLst/>
          </a:prstGeom>
          <a:noFill/>
          <a:ln w="12700">
            <a:solidFill>
              <a:srgbClr val="A5A5A5"/>
            </a:solidFill>
            <a:bevel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71" name="Straight Connector 576"/>
          <p:cNvSpPr>
            <a:spLocks noChangeShapeType="1"/>
          </p:cNvSpPr>
          <p:nvPr/>
        </p:nvSpPr>
        <p:spPr bwMode="auto">
          <a:xfrm flipH="1">
            <a:off x="2665810" y="2555081"/>
            <a:ext cx="545306" cy="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013"/>
          </a:p>
        </p:txBody>
      </p:sp>
      <p:cxnSp>
        <p:nvCxnSpPr>
          <p:cNvPr id="17472" name="Straight Arrow Connector 585"/>
          <p:cNvCxnSpPr>
            <a:cxnSpLocks noChangeShapeType="1"/>
          </p:cNvCxnSpPr>
          <p:nvPr/>
        </p:nvCxnSpPr>
        <p:spPr bwMode="auto">
          <a:xfrm>
            <a:off x="4002881" y="2862263"/>
            <a:ext cx="0" cy="859631"/>
          </a:xfrm>
          <a:prstGeom prst="straightConnector1">
            <a:avLst/>
          </a:prstGeom>
          <a:noFill/>
          <a:ln w="12700">
            <a:solidFill>
              <a:srgbClr val="A5A5A5"/>
            </a:solidFill>
            <a:bevel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73" name="Straight Connector 586"/>
          <p:cNvSpPr>
            <a:spLocks noChangeShapeType="1"/>
          </p:cNvSpPr>
          <p:nvPr/>
        </p:nvSpPr>
        <p:spPr bwMode="auto">
          <a:xfrm flipH="1">
            <a:off x="4001691" y="2862263"/>
            <a:ext cx="548878" cy="0"/>
          </a:xfrm>
          <a:prstGeom prst="line">
            <a:avLst/>
          </a:prstGeom>
          <a:noFill/>
          <a:ln w="635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013"/>
          </a:p>
        </p:txBody>
      </p:sp>
      <p:cxnSp>
        <p:nvCxnSpPr>
          <p:cNvPr id="17474" name="Straight Arrow Connector 596"/>
          <p:cNvCxnSpPr>
            <a:cxnSpLocks noChangeShapeType="1"/>
          </p:cNvCxnSpPr>
          <p:nvPr/>
        </p:nvCxnSpPr>
        <p:spPr bwMode="auto">
          <a:xfrm>
            <a:off x="5385197" y="2590800"/>
            <a:ext cx="0" cy="1131094"/>
          </a:xfrm>
          <a:prstGeom prst="straightConnector1">
            <a:avLst/>
          </a:prstGeom>
          <a:noFill/>
          <a:ln w="12700">
            <a:solidFill>
              <a:srgbClr val="A5A5A5"/>
            </a:solidFill>
            <a:bevel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75" name="Straight Connector 597"/>
          <p:cNvSpPr>
            <a:spLocks noChangeShapeType="1"/>
          </p:cNvSpPr>
          <p:nvPr/>
        </p:nvSpPr>
        <p:spPr bwMode="auto">
          <a:xfrm>
            <a:off x="5037535" y="2590800"/>
            <a:ext cx="347663" cy="1191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013"/>
          </a:p>
        </p:txBody>
      </p:sp>
      <p:cxnSp>
        <p:nvCxnSpPr>
          <p:cNvPr id="17476" name="Straight Arrow Connector 604"/>
          <p:cNvCxnSpPr>
            <a:cxnSpLocks noChangeShapeType="1"/>
          </p:cNvCxnSpPr>
          <p:nvPr/>
        </p:nvCxnSpPr>
        <p:spPr bwMode="auto">
          <a:xfrm>
            <a:off x="6685360" y="2124075"/>
            <a:ext cx="1190" cy="1597819"/>
          </a:xfrm>
          <a:prstGeom prst="straightConnector1">
            <a:avLst/>
          </a:prstGeom>
          <a:noFill/>
          <a:ln w="12700">
            <a:solidFill>
              <a:srgbClr val="A5A5A5"/>
            </a:solidFill>
            <a:bevel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77" name="Straight Connector 605"/>
          <p:cNvSpPr>
            <a:spLocks noChangeShapeType="1"/>
          </p:cNvSpPr>
          <p:nvPr/>
        </p:nvSpPr>
        <p:spPr bwMode="auto">
          <a:xfrm flipH="1">
            <a:off x="5592366" y="2124075"/>
            <a:ext cx="1092994" cy="1191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013"/>
          </a:p>
        </p:txBody>
      </p:sp>
      <p:cxnSp>
        <p:nvCxnSpPr>
          <p:cNvPr id="17478" name="Straight Arrow Connector 608"/>
          <p:cNvCxnSpPr>
            <a:cxnSpLocks noChangeShapeType="1"/>
          </p:cNvCxnSpPr>
          <p:nvPr/>
        </p:nvCxnSpPr>
        <p:spPr bwMode="auto">
          <a:xfrm>
            <a:off x="7822406" y="2807494"/>
            <a:ext cx="0" cy="914400"/>
          </a:xfrm>
          <a:prstGeom prst="straightConnector1">
            <a:avLst/>
          </a:prstGeom>
          <a:noFill/>
          <a:ln w="12700">
            <a:solidFill>
              <a:srgbClr val="A5A5A5"/>
            </a:solidFill>
            <a:bevel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79" name="Straight Connector 609"/>
          <p:cNvSpPr>
            <a:spLocks noChangeShapeType="1"/>
          </p:cNvSpPr>
          <p:nvPr/>
        </p:nvSpPr>
        <p:spPr bwMode="auto">
          <a:xfrm flipH="1">
            <a:off x="5984081" y="2802731"/>
            <a:ext cx="1838325" cy="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013"/>
          </a:p>
        </p:txBody>
      </p:sp>
      <p:sp>
        <p:nvSpPr>
          <p:cNvPr id="17480" name="TextBox 159"/>
          <p:cNvSpPr>
            <a:spLocks noChangeArrowheads="1"/>
          </p:cNvSpPr>
          <p:nvPr/>
        </p:nvSpPr>
        <p:spPr bwMode="auto">
          <a:xfrm>
            <a:off x="964808" y="4583906"/>
            <a:ext cx="992580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点击输入文字</a:t>
            </a:r>
          </a:p>
        </p:txBody>
      </p:sp>
      <p:sp>
        <p:nvSpPr>
          <p:cNvPr id="17481" name="TextBox 159"/>
          <p:cNvSpPr>
            <a:spLocks noChangeArrowheads="1"/>
          </p:cNvSpPr>
          <p:nvPr/>
        </p:nvSpPr>
        <p:spPr bwMode="auto">
          <a:xfrm>
            <a:off x="2145908" y="4583906"/>
            <a:ext cx="992580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点击输入文字</a:t>
            </a:r>
          </a:p>
        </p:txBody>
      </p:sp>
      <p:sp>
        <p:nvSpPr>
          <p:cNvPr id="17482" name="TextBox 159"/>
          <p:cNvSpPr>
            <a:spLocks noChangeArrowheads="1"/>
          </p:cNvSpPr>
          <p:nvPr/>
        </p:nvSpPr>
        <p:spPr bwMode="auto">
          <a:xfrm>
            <a:off x="3480599" y="4583906"/>
            <a:ext cx="992580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点击输入文字</a:t>
            </a:r>
          </a:p>
        </p:txBody>
      </p:sp>
      <p:sp>
        <p:nvSpPr>
          <p:cNvPr id="17483" name="TextBox 159"/>
          <p:cNvSpPr>
            <a:spLocks noChangeArrowheads="1"/>
          </p:cNvSpPr>
          <p:nvPr/>
        </p:nvSpPr>
        <p:spPr bwMode="auto">
          <a:xfrm>
            <a:off x="4865295" y="4583906"/>
            <a:ext cx="992580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点击输入文字</a:t>
            </a:r>
          </a:p>
        </p:txBody>
      </p:sp>
      <p:sp>
        <p:nvSpPr>
          <p:cNvPr id="17484" name="TextBox 159"/>
          <p:cNvSpPr>
            <a:spLocks noChangeArrowheads="1"/>
          </p:cNvSpPr>
          <p:nvPr/>
        </p:nvSpPr>
        <p:spPr bwMode="auto">
          <a:xfrm>
            <a:off x="6165458" y="4583906"/>
            <a:ext cx="992580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点击输入文字</a:t>
            </a:r>
          </a:p>
        </p:txBody>
      </p:sp>
      <p:sp>
        <p:nvSpPr>
          <p:cNvPr id="17485" name="TextBox 159"/>
          <p:cNvSpPr>
            <a:spLocks noChangeArrowheads="1"/>
          </p:cNvSpPr>
          <p:nvPr/>
        </p:nvSpPr>
        <p:spPr bwMode="auto">
          <a:xfrm>
            <a:off x="7314411" y="4583906"/>
            <a:ext cx="992580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点击输入文字</a:t>
            </a:r>
          </a:p>
        </p:txBody>
      </p:sp>
    </p:spTree>
    <p:extLst>
      <p:ext uri="{BB962C8B-B14F-4D97-AF65-F5344CB8AC3E}">
        <p14:creationId xmlns:p14="http://schemas.microsoft.com/office/powerpoint/2010/main" val="4172788514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17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7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50" fill="hold"/>
                                        <p:tgtEl>
                                          <p:spTgt spid="17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50" fill="hold"/>
                                        <p:tgtEl>
                                          <p:spTgt spid="17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250"/>
                                        <p:tgtEl>
                                          <p:spTgt spid="17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85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250"/>
                                        <p:tgtEl>
                                          <p:spTgt spid="17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5" dur="350"/>
                                        <p:tgtEl>
                                          <p:spTgt spid="17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400"/>
                                        <p:tgtEl>
                                          <p:spTgt spid="17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41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50" fill="hold"/>
                                        <p:tgtEl>
                                          <p:spTgt spid="17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50" fill="hold"/>
                                        <p:tgtEl>
                                          <p:spTgt spid="17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950"/>
                            </p:stCondLst>
                            <p:childTnLst>
                              <p:par>
                                <p:cTn id="4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150"/>
                                        <p:tgtEl>
                                          <p:spTgt spid="17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250"/>
                                        <p:tgtEl>
                                          <p:spTgt spid="17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350"/>
                                        <p:tgtEl>
                                          <p:spTgt spid="17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44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400"/>
                                        <p:tgtEl>
                                          <p:spTgt spid="17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4850"/>
                            </p:stCondLst>
                            <p:childTnLst>
                              <p:par>
                                <p:cTn id="6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50" fill="hold"/>
                                        <p:tgtEl>
                                          <p:spTgt spid="17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50" fill="hold"/>
                                        <p:tgtEl>
                                          <p:spTgt spid="17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200"/>
                            </p:stCondLst>
                            <p:childTnLst>
                              <p:par>
                                <p:cTn id="6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150"/>
                                        <p:tgtEl>
                                          <p:spTgt spid="17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5350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150"/>
                                        <p:tgtEl>
                                          <p:spTgt spid="17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5" dur="350"/>
                                        <p:tgtEl>
                                          <p:spTgt spid="17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57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400"/>
                                        <p:tgtEl>
                                          <p:spTgt spid="17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6100"/>
                            </p:stCondLst>
                            <p:childTnLst>
                              <p:par>
                                <p:cTn id="81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350" fill="hold"/>
                                        <p:tgtEl>
                                          <p:spTgt spid="17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50" fill="hold"/>
                                        <p:tgtEl>
                                          <p:spTgt spid="17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645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150"/>
                                        <p:tgtEl>
                                          <p:spTgt spid="17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660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200"/>
                                        <p:tgtEl>
                                          <p:spTgt spid="17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5" dur="350"/>
                                        <p:tgtEl>
                                          <p:spTgt spid="17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695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9" dur="400"/>
                                        <p:tgtEl>
                                          <p:spTgt spid="17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7350"/>
                            </p:stCondLst>
                            <p:childTnLst>
                              <p:par>
                                <p:cTn id="10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50" fill="hold"/>
                                        <p:tgtEl>
                                          <p:spTgt spid="17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50" fill="hold"/>
                                        <p:tgtEl>
                                          <p:spTgt spid="17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7700"/>
                            </p:stCondLst>
                            <p:childTnLst>
                              <p:par>
                                <p:cTn id="1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8" dur="250"/>
                                        <p:tgtEl>
                                          <p:spTgt spid="17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7950"/>
                            </p:stCondLst>
                            <p:childTnLst>
                              <p:par>
                                <p:cTn id="1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2" dur="250"/>
                                        <p:tgtEl>
                                          <p:spTgt spid="17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5" dur="350"/>
                                        <p:tgtEl>
                                          <p:spTgt spid="17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83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9" dur="400"/>
                                        <p:tgtEl>
                                          <p:spTgt spid="17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8700"/>
                            </p:stCondLst>
                            <p:childTnLst>
                              <p:par>
                                <p:cTn id="121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350" fill="hold"/>
                                        <p:tgtEl>
                                          <p:spTgt spid="17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350" fill="hold"/>
                                        <p:tgtEl>
                                          <p:spTgt spid="17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9050"/>
                            </p:stCondLst>
                            <p:childTnLst>
                              <p:par>
                                <p:cTn id="1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8" dur="350"/>
                                        <p:tgtEl>
                                          <p:spTgt spid="17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 nodeType="afterGroup">
                            <p:stCondLst>
                              <p:cond delay="9400"/>
                            </p:stCondLst>
                            <p:childTnLst>
                              <p:par>
                                <p:cTn id="1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2" dur="250"/>
                                        <p:tgtEl>
                                          <p:spTgt spid="17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5" dur="350"/>
                                        <p:tgtEl>
                                          <p:spTgt spid="17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 nodeType="afterGroup">
                            <p:stCondLst>
                              <p:cond delay="9750"/>
                            </p:stCondLst>
                            <p:childTnLst>
                              <p:par>
                                <p:cTn id="1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9" dur="400"/>
                                        <p:tgtEl>
                                          <p:spTgt spid="17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45" grpId="0" bldLvl="0" autoUpdateAnimBg="0"/>
      <p:bldP spid="17446" grpId="0" bldLvl="0" autoUpdateAnimBg="0"/>
      <p:bldP spid="17451" grpId="0" bldLvl="0" autoUpdateAnimBg="0"/>
      <p:bldP spid="17453" grpId="0" bldLvl="0" autoUpdateAnimBg="0"/>
      <p:bldP spid="17455" grpId="0" bldLvl="0" autoUpdateAnimBg="0"/>
      <p:bldP spid="17457" grpId="0" bldLvl="0" autoUpdateAnimBg="0"/>
      <p:bldP spid="17459" grpId="0" bldLvl="0" autoUpdateAnimBg="0"/>
      <p:bldP spid="17461" grpId="0" bldLvl="0" autoUpdateAnimBg="0"/>
      <p:bldP spid="17462" grpId="0" bldLvl="0" animBg="1" autoUpdateAnimBg="0"/>
      <p:bldP spid="17463" grpId="0" bldLvl="0" animBg="1" autoUpdateAnimBg="0"/>
      <p:bldP spid="17464" grpId="0" bldLvl="0" animBg="1" autoUpdateAnimBg="0"/>
      <p:bldP spid="17465" grpId="0" bldLvl="0" animBg="1" autoUpdateAnimBg="0"/>
      <p:bldP spid="17466" grpId="0" bldLvl="0" animBg="1" autoUpdateAnimBg="0"/>
      <p:bldP spid="17467" grpId="0" bldLvl="0" animBg="1" autoUpdateAnimBg="0"/>
      <p:bldP spid="17468" grpId="0" animBg="1"/>
      <p:bldP spid="17470" grpId="0" animBg="1"/>
      <p:bldP spid="17472" grpId="0" animBg="1"/>
      <p:bldP spid="17474" grpId="0" animBg="1"/>
      <p:bldP spid="17476" grpId="0" animBg="1"/>
      <p:bldP spid="17478" grpId="0" animBg="1"/>
      <p:bldP spid="17480" grpId="0" bldLvl="0" autoUpdateAnimBg="0"/>
      <p:bldP spid="17481" grpId="0" bldLvl="0" autoUpdateAnimBg="0"/>
      <p:bldP spid="17482" grpId="0" bldLvl="0" autoUpdateAnimBg="0"/>
      <p:bldP spid="17483" grpId="0" bldLvl="0" autoUpdateAnimBg="0"/>
      <p:bldP spid="17484" grpId="0" bldLvl="0" autoUpdateAnimBg="0"/>
      <p:bldP spid="17485" grpId="0" bldLvl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7086600" y="4767263"/>
            <a:ext cx="2057400" cy="274637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57213" indent="-2143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262FE1BC-9605-4B81-B582-BCF0DC10DE2F}" type="slidenum">
              <a:rPr lang="zh-CN" altLang="en-US">
                <a:solidFill>
                  <a:srgbClr val="898989"/>
                </a:solidFill>
                <a:latin typeface="方正兰亭黑_GBK" pitchFamily="2" charset="-122"/>
                <a:ea typeface="方正兰亭黑_GBK" pitchFamily="2" charset="-122"/>
              </a:rPr>
              <a:pPr eaLnBrk="1" hangingPunct="1"/>
              <a:t>7</a:t>
            </a:fld>
            <a:endParaRPr lang="zh-CN" altLang="en-US" sz="1350"/>
          </a:p>
        </p:txBody>
      </p:sp>
      <p:sp>
        <p:nvSpPr>
          <p:cNvPr id="48131" name="任意多边形 4"/>
          <p:cNvSpPr>
            <a:spLocks noChangeArrowheads="1"/>
          </p:cNvSpPr>
          <p:nvPr/>
        </p:nvSpPr>
        <p:spPr bwMode="auto">
          <a:xfrm>
            <a:off x="8743950" y="4622006"/>
            <a:ext cx="476250" cy="300038"/>
          </a:xfrm>
          <a:custGeom>
            <a:avLst/>
            <a:gdLst>
              <a:gd name="T0" fmla="*/ 196547 w 808522"/>
              <a:gd name="T1" fmla="*/ 0 h 510140"/>
              <a:gd name="T2" fmla="*/ 200328 w 808522"/>
              <a:gd name="T3" fmla="*/ 0 h 510140"/>
              <a:gd name="T4" fmla="*/ 635000 w 808522"/>
              <a:gd name="T5" fmla="*/ 0 h 510140"/>
              <a:gd name="T6" fmla="*/ 635000 w 808522"/>
              <a:gd name="T7" fmla="*/ 400049 h 510140"/>
              <a:gd name="T8" fmla="*/ 200336 w 808522"/>
              <a:gd name="T9" fmla="*/ 400049 h 510140"/>
              <a:gd name="T10" fmla="*/ 200328 w 808522"/>
              <a:gd name="T11" fmla="*/ 400050 h 510140"/>
              <a:gd name="T12" fmla="*/ 200320 w 808522"/>
              <a:gd name="T13" fmla="*/ 400049 h 510140"/>
              <a:gd name="T14" fmla="*/ 196547 w 808522"/>
              <a:gd name="T15" fmla="*/ 400049 h 510140"/>
              <a:gd name="T16" fmla="*/ 196547 w 808522"/>
              <a:gd name="T17" fmla="*/ 399670 h 510140"/>
              <a:gd name="T18" fmla="*/ 159954 w 808522"/>
              <a:gd name="T19" fmla="*/ 395986 h 510140"/>
              <a:gd name="T20" fmla="*/ 0 w 808522"/>
              <a:gd name="T21" fmla="*/ 200025 h 510140"/>
              <a:gd name="T22" fmla="*/ 159954 w 808522"/>
              <a:gd name="T23" fmla="*/ 4064 h 510140"/>
              <a:gd name="T24" fmla="*/ 196547 w 808522"/>
              <a:gd name="T25" fmla="*/ 380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8132" name="TextBox 15"/>
          <p:cNvSpPr>
            <a:spLocks noChangeArrowheads="1"/>
          </p:cNvSpPr>
          <p:nvPr/>
        </p:nvSpPr>
        <p:spPr bwMode="auto">
          <a:xfrm>
            <a:off x="8803482" y="4656535"/>
            <a:ext cx="340519" cy="213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19" tIns="25709" rIns="51419" bIns="2570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105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05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36868" name="直接连接符 8"/>
          <p:cNvSpPr>
            <a:spLocks noChangeShapeType="1"/>
          </p:cNvSpPr>
          <p:nvPr/>
        </p:nvSpPr>
        <p:spPr bwMode="auto">
          <a:xfrm>
            <a:off x="1107281" y="2368154"/>
            <a:ext cx="1490663" cy="1190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013"/>
          </a:p>
        </p:txBody>
      </p:sp>
      <p:sp>
        <p:nvSpPr>
          <p:cNvPr id="36869" name="直接连接符 9"/>
          <p:cNvSpPr>
            <a:spLocks noChangeShapeType="1"/>
          </p:cNvSpPr>
          <p:nvPr/>
        </p:nvSpPr>
        <p:spPr bwMode="auto">
          <a:xfrm>
            <a:off x="1107281" y="3449242"/>
            <a:ext cx="1490663" cy="1190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013"/>
          </a:p>
        </p:txBody>
      </p:sp>
      <p:sp>
        <p:nvSpPr>
          <p:cNvPr id="36870" name="矩形 50"/>
          <p:cNvSpPr>
            <a:spLocks noChangeArrowheads="1"/>
          </p:cNvSpPr>
          <p:nvPr/>
        </p:nvSpPr>
        <p:spPr bwMode="auto">
          <a:xfrm>
            <a:off x="1035844" y="1322785"/>
            <a:ext cx="1102519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altLang="zh-CN" sz="165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36871" name="矩形 47"/>
          <p:cNvSpPr>
            <a:spLocks noChangeArrowheads="1"/>
          </p:cNvSpPr>
          <p:nvPr/>
        </p:nvSpPr>
        <p:spPr bwMode="auto">
          <a:xfrm>
            <a:off x="1038226" y="1633538"/>
            <a:ext cx="1699022" cy="609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975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36872" name="矩形 54"/>
          <p:cNvSpPr>
            <a:spLocks noChangeArrowheads="1"/>
          </p:cNvSpPr>
          <p:nvPr/>
        </p:nvSpPr>
        <p:spPr bwMode="auto">
          <a:xfrm>
            <a:off x="1035844" y="2428875"/>
            <a:ext cx="1102519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altLang="zh-CN" sz="165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36873" name="矩形 47"/>
          <p:cNvSpPr>
            <a:spLocks noChangeArrowheads="1"/>
          </p:cNvSpPr>
          <p:nvPr/>
        </p:nvSpPr>
        <p:spPr bwMode="auto">
          <a:xfrm>
            <a:off x="1038226" y="2738438"/>
            <a:ext cx="1699022" cy="609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975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36874" name="矩形 56"/>
          <p:cNvSpPr>
            <a:spLocks noChangeArrowheads="1"/>
          </p:cNvSpPr>
          <p:nvPr/>
        </p:nvSpPr>
        <p:spPr bwMode="auto">
          <a:xfrm>
            <a:off x="1035844" y="3533775"/>
            <a:ext cx="1102519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altLang="zh-CN" sz="165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36875" name="矩形 47"/>
          <p:cNvSpPr>
            <a:spLocks noChangeArrowheads="1"/>
          </p:cNvSpPr>
          <p:nvPr/>
        </p:nvSpPr>
        <p:spPr bwMode="auto">
          <a:xfrm>
            <a:off x="1038226" y="3844529"/>
            <a:ext cx="1699022" cy="609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975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36876" name="矩形 3"/>
          <p:cNvSpPr>
            <a:spLocks noChangeArrowheads="1"/>
          </p:cNvSpPr>
          <p:nvPr/>
        </p:nvSpPr>
        <p:spPr bwMode="auto">
          <a:xfrm>
            <a:off x="3293269" y="422673"/>
            <a:ext cx="1985145" cy="43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rPr>
              <a:t>点击添加标题</a:t>
            </a:r>
            <a:endParaRPr lang="zh-CN" altLang="en-US" sz="240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sp>
        <p:nvSpPr>
          <p:cNvPr id="36877" name="文本框 37"/>
          <p:cNvSpPr>
            <a:spLocks noChangeArrowheads="1"/>
          </p:cNvSpPr>
          <p:nvPr/>
        </p:nvSpPr>
        <p:spPr bwMode="auto">
          <a:xfrm>
            <a:off x="5311379" y="607219"/>
            <a:ext cx="1731169" cy="25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solidFill>
                  <a:srgbClr val="FFD860"/>
                </a:solidFill>
                <a:sym typeface="Arial" panose="020B0604020202020204" pitchFamily="34" charset="0"/>
              </a:rPr>
              <a:t>Add Your Title</a:t>
            </a:r>
            <a:endParaRPr lang="zh-CN" altLang="en-US" sz="1200" baseline="-300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grpSp>
        <p:nvGrpSpPr>
          <p:cNvPr id="2" name="组合 62"/>
          <p:cNvGrpSpPr>
            <a:grpSpLocks/>
          </p:cNvGrpSpPr>
          <p:nvPr/>
        </p:nvGrpSpPr>
        <p:grpSpPr bwMode="auto">
          <a:xfrm>
            <a:off x="2884885" y="464344"/>
            <a:ext cx="197644" cy="295275"/>
            <a:chOff x="0" y="0"/>
            <a:chExt cx="213756" cy="427512"/>
          </a:xfrm>
        </p:grpSpPr>
        <p:sp>
          <p:nvSpPr>
            <p:cNvPr id="48177" name="直接连接符 63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48178" name="直接连接符 64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  <p:grpSp>
        <p:nvGrpSpPr>
          <p:cNvPr id="3" name="组合 97"/>
          <p:cNvGrpSpPr>
            <a:grpSpLocks/>
          </p:cNvGrpSpPr>
          <p:nvPr/>
        </p:nvGrpSpPr>
        <p:grpSpPr bwMode="auto">
          <a:xfrm>
            <a:off x="2843213" y="2975373"/>
            <a:ext cx="1635919" cy="1420415"/>
            <a:chOff x="0" y="0"/>
            <a:chExt cx="2331720" cy="1752600"/>
          </a:xfrm>
        </p:grpSpPr>
        <p:sp>
          <p:nvSpPr>
            <p:cNvPr id="48171" name="文本框 98"/>
            <p:cNvSpPr>
              <a:spLocks noChangeArrowheads="1"/>
            </p:cNvSpPr>
            <p:nvPr/>
          </p:nvSpPr>
          <p:spPr bwMode="auto">
            <a:xfrm>
              <a:off x="121860" y="719623"/>
              <a:ext cx="2088000" cy="341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200">
                  <a:solidFill>
                    <a:srgbClr val="FFD860"/>
                  </a:solidFill>
                  <a:ea typeface="方正兰亭黑_GBK" pitchFamily="2" charset="-122"/>
                  <a:sym typeface="Arial" panose="020B0604020202020204" pitchFamily="34" charset="0"/>
                </a:rPr>
                <a:t>TEXT HERE</a:t>
              </a:r>
              <a:endParaRPr lang="zh-CN" altLang="en-US" sz="1200" baseline="-30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8172" name="文本框 99"/>
            <p:cNvSpPr>
              <a:spLocks noChangeArrowheads="1"/>
            </p:cNvSpPr>
            <p:nvPr/>
          </p:nvSpPr>
          <p:spPr bwMode="auto">
            <a:xfrm>
              <a:off x="121860" y="1260485"/>
              <a:ext cx="2088000" cy="341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200">
                  <a:solidFill>
                    <a:srgbClr val="FFD860"/>
                  </a:solidFill>
                  <a:ea typeface="方正兰亭黑_GBK" pitchFamily="2" charset="-122"/>
                  <a:sym typeface="Arial" panose="020B0604020202020204" pitchFamily="34" charset="0"/>
                </a:rPr>
                <a:t>TEXT HERE</a:t>
              </a:r>
              <a:endParaRPr lang="zh-CN" altLang="en-US" sz="1200" baseline="-30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8173" name="文本框 100"/>
            <p:cNvSpPr>
              <a:spLocks noChangeArrowheads="1"/>
            </p:cNvSpPr>
            <p:nvPr/>
          </p:nvSpPr>
          <p:spPr bwMode="auto">
            <a:xfrm>
              <a:off x="121860" y="178764"/>
              <a:ext cx="2088000" cy="341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200">
                  <a:solidFill>
                    <a:srgbClr val="FFD860"/>
                  </a:solidFill>
                  <a:ea typeface="方正兰亭黑_GBK" pitchFamily="2" charset="-122"/>
                  <a:sym typeface="Arial" panose="020B0604020202020204" pitchFamily="34" charset="0"/>
                </a:rPr>
                <a:t>TEXT HERE</a:t>
              </a:r>
              <a:endParaRPr lang="zh-CN" altLang="en-US" sz="1200" baseline="-30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8174" name="矩形 101"/>
            <p:cNvSpPr>
              <a:spLocks noChangeArrowheads="1"/>
            </p:cNvSpPr>
            <p:nvPr/>
          </p:nvSpPr>
          <p:spPr bwMode="auto">
            <a:xfrm>
              <a:off x="0" y="0"/>
              <a:ext cx="2331720" cy="1752600"/>
            </a:xfrm>
            <a:prstGeom prst="rect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chemeClr val="bg1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8175" name="直接连接符 102"/>
            <p:cNvSpPr>
              <a:spLocks noChangeShapeType="1"/>
            </p:cNvSpPr>
            <p:nvPr/>
          </p:nvSpPr>
          <p:spPr bwMode="auto">
            <a:xfrm>
              <a:off x="121860" y="604882"/>
              <a:ext cx="2088000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48176" name="直接连接符 103"/>
            <p:cNvSpPr>
              <a:spLocks noChangeShapeType="1"/>
            </p:cNvSpPr>
            <p:nvPr/>
          </p:nvSpPr>
          <p:spPr bwMode="auto">
            <a:xfrm>
              <a:off x="121860" y="1150992"/>
              <a:ext cx="2088000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  <p:grpSp>
        <p:nvGrpSpPr>
          <p:cNvPr id="4" name="组合 104"/>
          <p:cNvGrpSpPr>
            <a:grpSpLocks/>
          </p:cNvGrpSpPr>
          <p:nvPr/>
        </p:nvGrpSpPr>
        <p:grpSpPr bwMode="auto">
          <a:xfrm>
            <a:off x="4697017" y="2975373"/>
            <a:ext cx="1629965" cy="1420415"/>
            <a:chOff x="0" y="0"/>
            <a:chExt cx="2331720" cy="1752600"/>
          </a:xfrm>
        </p:grpSpPr>
        <p:sp>
          <p:nvSpPr>
            <p:cNvPr id="48165" name="文本框 105"/>
            <p:cNvSpPr>
              <a:spLocks noChangeArrowheads="1"/>
            </p:cNvSpPr>
            <p:nvPr/>
          </p:nvSpPr>
          <p:spPr bwMode="auto">
            <a:xfrm>
              <a:off x="121860" y="719624"/>
              <a:ext cx="2088001" cy="341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200">
                  <a:solidFill>
                    <a:srgbClr val="FFD860"/>
                  </a:solidFill>
                  <a:ea typeface="方正兰亭黑_GBK" pitchFamily="2" charset="-122"/>
                  <a:sym typeface="Arial" panose="020B0604020202020204" pitchFamily="34" charset="0"/>
                </a:rPr>
                <a:t>TEXT HERE</a:t>
              </a:r>
              <a:endParaRPr lang="zh-CN" altLang="en-US" sz="1200" baseline="-30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8166" name="文本框 106"/>
            <p:cNvSpPr>
              <a:spLocks noChangeArrowheads="1"/>
            </p:cNvSpPr>
            <p:nvPr/>
          </p:nvSpPr>
          <p:spPr bwMode="auto">
            <a:xfrm>
              <a:off x="121860" y="1260485"/>
              <a:ext cx="2088001" cy="341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200">
                  <a:solidFill>
                    <a:srgbClr val="FFD860"/>
                  </a:solidFill>
                  <a:ea typeface="方正兰亭黑_GBK" pitchFamily="2" charset="-122"/>
                  <a:sym typeface="Arial" panose="020B0604020202020204" pitchFamily="34" charset="0"/>
                </a:rPr>
                <a:t>TEXT HERE</a:t>
              </a:r>
              <a:endParaRPr lang="zh-CN" altLang="en-US" sz="1200" baseline="-30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8167" name="文本框 107"/>
            <p:cNvSpPr>
              <a:spLocks noChangeArrowheads="1"/>
            </p:cNvSpPr>
            <p:nvPr/>
          </p:nvSpPr>
          <p:spPr bwMode="auto">
            <a:xfrm>
              <a:off x="121860" y="178764"/>
              <a:ext cx="2088001" cy="341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200">
                  <a:solidFill>
                    <a:srgbClr val="FFD860"/>
                  </a:solidFill>
                  <a:ea typeface="方正兰亭黑_GBK" pitchFamily="2" charset="-122"/>
                  <a:sym typeface="Arial" panose="020B0604020202020204" pitchFamily="34" charset="0"/>
                </a:rPr>
                <a:t>TEXT HERE</a:t>
              </a:r>
              <a:endParaRPr lang="zh-CN" altLang="en-US" sz="1200" baseline="-30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8168" name="矩形 108"/>
            <p:cNvSpPr>
              <a:spLocks noChangeArrowheads="1"/>
            </p:cNvSpPr>
            <p:nvPr/>
          </p:nvSpPr>
          <p:spPr bwMode="auto">
            <a:xfrm>
              <a:off x="0" y="0"/>
              <a:ext cx="2331720" cy="1752600"/>
            </a:xfrm>
            <a:prstGeom prst="rect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chemeClr val="bg1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8169" name="直接连接符 109"/>
            <p:cNvSpPr>
              <a:spLocks noChangeShapeType="1"/>
            </p:cNvSpPr>
            <p:nvPr/>
          </p:nvSpPr>
          <p:spPr bwMode="auto">
            <a:xfrm>
              <a:off x="121860" y="604882"/>
              <a:ext cx="2088000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48170" name="直接连接符 110"/>
            <p:cNvSpPr>
              <a:spLocks noChangeShapeType="1"/>
            </p:cNvSpPr>
            <p:nvPr/>
          </p:nvSpPr>
          <p:spPr bwMode="auto">
            <a:xfrm>
              <a:off x="121860" y="1150992"/>
              <a:ext cx="2088000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  <p:grpSp>
        <p:nvGrpSpPr>
          <p:cNvPr id="5" name="组合 111"/>
          <p:cNvGrpSpPr>
            <a:grpSpLocks/>
          </p:cNvGrpSpPr>
          <p:nvPr/>
        </p:nvGrpSpPr>
        <p:grpSpPr bwMode="auto">
          <a:xfrm>
            <a:off x="6493669" y="2975373"/>
            <a:ext cx="1639491" cy="1420415"/>
            <a:chOff x="0" y="0"/>
            <a:chExt cx="2331720" cy="1752600"/>
          </a:xfrm>
        </p:grpSpPr>
        <p:sp>
          <p:nvSpPr>
            <p:cNvPr id="48159" name="文本框 112"/>
            <p:cNvSpPr>
              <a:spLocks noChangeArrowheads="1"/>
            </p:cNvSpPr>
            <p:nvPr/>
          </p:nvSpPr>
          <p:spPr bwMode="auto">
            <a:xfrm>
              <a:off x="121860" y="719624"/>
              <a:ext cx="2088001" cy="341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200">
                  <a:solidFill>
                    <a:srgbClr val="FFD860"/>
                  </a:solidFill>
                  <a:ea typeface="方正兰亭黑_GBK" pitchFamily="2" charset="-122"/>
                  <a:sym typeface="Arial" panose="020B0604020202020204" pitchFamily="34" charset="0"/>
                </a:rPr>
                <a:t>TEXT HERE</a:t>
              </a:r>
              <a:endParaRPr lang="zh-CN" altLang="en-US" sz="1200" baseline="-30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8160" name="文本框 113"/>
            <p:cNvSpPr>
              <a:spLocks noChangeArrowheads="1"/>
            </p:cNvSpPr>
            <p:nvPr/>
          </p:nvSpPr>
          <p:spPr bwMode="auto">
            <a:xfrm>
              <a:off x="121860" y="1260485"/>
              <a:ext cx="2088001" cy="341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200">
                  <a:solidFill>
                    <a:srgbClr val="FFD860"/>
                  </a:solidFill>
                  <a:ea typeface="方正兰亭黑_GBK" pitchFamily="2" charset="-122"/>
                  <a:sym typeface="Arial" panose="020B0604020202020204" pitchFamily="34" charset="0"/>
                </a:rPr>
                <a:t>TEXT HERE</a:t>
              </a:r>
              <a:endParaRPr lang="zh-CN" altLang="en-US" sz="1200" baseline="-30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8161" name="文本框 114"/>
            <p:cNvSpPr>
              <a:spLocks noChangeArrowheads="1"/>
            </p:cNvSpPr>
            <p:nvPr/>
          </p:nvSpPr>
          <p:spPr bwMode="auto">
            <a:xfrm>
              <a:off x="121860" y="178764"/>
              <a:ext cx="2088001" cy="341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200">
                  <a:solidFill>
                    <a:srgbClr val="FFD860"/>
                  </a:solidFill>
                  <a:ea typeface="方正兰亭黑_GBK" pitchFamily="2" charset="-122"/>
                  <a:sym typeface="Arial" panose="020B0604020202020204" pitchFamily="34" charset="0"/>
                </a:rPr>
                <a:t>TEXT HERE</a:t>
              </a:r>
              <a:endParaRPr lang="zh-CN" altLang="en-US" sz="1200" baseline="-30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8162" name="矩形 115"/>
            <p:cNvSpPr>
              <a:spLocks noChangeArrowheads="1"/>
            </p:cNvSpPr>
            <p:nvPr/>
          </p:nvSpPr>
          <p:spPr bwMode="auto">
            <a:xfrm>
              <a:off x="0" y="0"/>
              <a:ext cx="2331720" cy="1752600"/>
            </a:xfrm>
            <a:prstGeom prst="rect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chemeClr val="bg1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8163" name="直接连接符 116"/>
            <p:cNvSpPr>
              <a:spLocks noChangeShapeType="1"/>
            </p:cNvSpPr>
            <p:nvPr/>
          </p:nvSpPr>
          <p:spPr bwMode="auto">
            <a:xfrm>
              <a:off x="121860" y="604882"/>
              <a:ext cx="2088000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48164" name="直接连接符 117"/>
            <p:cNvSpPr>
              <a:spLocks noChangeShapeType="1"/>
            </p:cNvSpPr>
            <p:nvPr/>
          </p:nvSpPr>
          <p:spPr bwMode="auto">
            <a:xfrm>
              <a:off x="121860" y="1150992"/>
              <a:ext cx="2088000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  <p:grpSp>
        <p:nvGrpSpPr>
          <p:cNvPr id="6" name="组合 118"/>
          <p:cNvGrpSpPr>
            <a:grpSpLocks/>
          </p:cNvGrpSpPr>
          <p:nvPr/>
        </p:nvGrpSpPr>
        <p:grpSpPr bwMode="auto">
          <a:xfrm>
            <a:off x="2843213" y="1419225"/>
            <a:ext cx="1645444" cy="1557338"/>
            <a:chOff x="0" y="0"/>
            <a:chExt cx="2331720" cy="1920240"/>
          </a:xfrm>
        </p:grpSpPr>
        <p:sp>
          <p:nvSpPr>
            <p:cNvPr id="48156" name="矩形 119"/>
            <p:cNvSpPr>
              <a:spLocks noChangeArrowheads="1"/>
            </p:cNvSpPr>
            <p:nvPr/>
          </p:nvSpPr>
          <p:spPr bwMode="auto">
            <a:xfrm>
              <a:off x="0" y="0"/>
              <a:ext cx="2331720" cy="1920240"/>
            </a:xfrm>
            <a:prstGeom prst="rect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3F3F3F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8157" name="Freeform 151"/>
            <p:cNvSpPr>
              <a:spLocks noEditPoints="1" noChangeArrowheads="1"/>
            </p:cNvSpPr>
            <p:nvPr/>
          </p:nvSpPr>
          <p:spPr bwMode="auto">
            <a:xfrm>
              <a:off x="656771" y="337024"/>
              <a:ext cx="984095" cy="863594"/>
            </a:xfrm>
            <a:custGeom>
              <a:avLst/>
              <a:gdLst>
                <a:gd name="T0" fmla="*/ 744072 w 123"/>
                <a:gd name="T1" fmla="*/ 863594 h 129"/>
                <a:gd name="T2" fmla="*/ 496048 w 123"/>
                <a:gd name="T3" fmla="*/ 743092 h 129"/>
                <a:gd name="T4" fmla="*/ 712069 w 123"/>
                <a:gd name="T5" fmla="*/ 562340 h 129"/>
                <a:gd name="T6" fmla="*/ 728070 w 123"/>
                <a:gd name="T7" fmla="*/ 656064 h 129"/>
                <a:gd name="T8" fmla="*/ 888086 w 123"/>
                <a:gd name="T9" fmla="*/ 468617 h 129"/>
                <a:gd name="T10" fmla="*/ 872084 w 123"/>
                <a:gd name="T11" fmla="*/ 415061 h 129"/>
                <a:gd name="T12" fmla="*/ 912088 w 123"/>
                <a:gd name="T13" fmla="*/ 394977 h 129"/>
                <a:gd name="T14" fmla="*/ 976094 w 123"/>
                <a:gd name="T15" fmla="*/ 528868 h 129"/>
                <a:gd name="T16" fmla="*/ 736071 w 123"/>
                <a:gd name="T17" fmla="*/ 789954 h 129"/>
                <a:gd name="T18" fmla="*/ 744072 w 123"/>
                <a:gd name="T19" fmla="*/ 863594 h 129"/>
                <a:gd name="T20" fmla="*/ 0 w 123"/>
                <a:gd name="T21" fmla="*/ 388282 h 129"/>
                <a:gd name="T22" fmla="*/ 240023 w 123"/>
                <a:gd name="T23" fmla="*/ 254392 h 129"/>
                <a:gd name="T24" fmla="*/ 336032 w 123"/>
                <a:gd name="T25" fmla="*/ 495395 h 129"/>
                <a:gd name="T26" fmla="*/ 232022 w 123"/>
                <a:gd name="T27" fmla="*/ 461922 h 129"/>
                <a:gd name="T28" fmla="*/ 360035 w 123"/>
                <a:gd name="T29" fmla="*/ 662758 h 129"/>
                <a:gd name="T30" fmla="*/ 424041 w 123"/>
                <a:gd name="T31" fmla="*/ 676147 h 129"/>
                <a:gd name="T32" fmla="*/ 424041 w 123"/>
                <a:gd name="T33" fmla="*/ 716314 h 129"/>
                <a:gd name="T34" fmla="*/ 264026 w 123"/>
                <a:gd name="T35" fmla="*/ 702925 h 129"/>
                <a:gd name="T36" fmla="*/ 88009 w 123"/>
                <a:gd name="T37" fmla="*/ 415061 h 129"/>
                <a:gd name="T38" fmla="*/ 0 w 123"/>
                <a:gd name="T39" fmla="*/ 388282 h 129"/>
                <a:gd name="T40" fmla="*/ 888086 w 123"/>
                <a:gd name="T41" fmla="*/ 60251 h 129"/>
                <a:gd name="T42" fmla="*/ 816079 w 123"/>
                <a:gd name="T43" fmla="*/ 107112 h 129"/>
                <a:gd name="T44" fmla="*/ 432042 w 123"/>
                <a:gd name="T45" fmla="*/ 80334 h 129"/>
                <a:gd name="T46" fmla="*/ 328032 w 123"/>
                <a:gd name="T47" fmla="*/ 187447 h 129"/>
                <a:gd name="T48" fmla="*/ 368036 w 123"/>
                <a:gd name="T49" fmla="*/ 214225 h 129"/>
                <a:gd name="T50" fmla="*/ 416040 w 123"/>
                <a:gd name="T51" fmla="*/ 174058 h 129"/>
                <a:gd name="T52" fmla="*/ 688066 w 123"/>
                <a:gd name="T53" fmla="*/ 187447 h 129"/>
                <a:gd name="T54" fmla="*/ 600058 w 123"/>
                <a:gd name="T55" fmla="*/ 247697 h 129"/>
                <a:gd name="T56" fmla="*/ 896087 w 123"/>
                <a:gd name="T57" fmla="*/ 307948 h 129"/>
                <a:gd name="T58" fmla="*/ 888086 w 123"/>
                <a:gd name="T59" fmla="*/ 60251 h 12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23"/>
                <a:gd name="T91" fmla="*/ 0 h 129"/>
                <a:gd name="T92" fmla="*/ 123 w 123"/>
                <a:gd name="T93" fmla="*/ 129 h 129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23" h="129">
                  <a:moveTo>
                    <a:pt x="93" y="129"/>
                  </a:moveTo>
                  <a:cubicBezTo>
                    <a:pt x="62" y="111"/>
                    <a:pt x="62" y="111"/>
                    <a:pt x="62" y="111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103" y="95"/>
                    <a:pt x="112" y="83"/>
                    <a:pt x="111" y="70"/>
                  </a:cubicBezTo>
                  <a:cubicBezTo>
                    <a:pt x="110" y="67"/>
                    <a:pt x="110" y="64"/>
                    <a:pt x="109" y="62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8" y="65"/>
                    <a:pt x="121" y="71"/>
                    <a:pt x="122" y="79"/>
                  </a:cubicBezTo>
                  <a:cubicBezTo>
                    <a:pt x="123" y="98"/>
                    <a:pt x="111" y="114"/>
                    <a:pt x="92" y="118"/>
                  </a:cubicBezTo>
                  <a:cubicBezTo>
                    <a:pt x="93" y="129"/>
                    <a:pt x="93" y="129"/>
                    <a:pt x="93" y="129"/>
                  </a:cubicBezTo>
                  <a:close/>
                  <a:moveTo>
                    <a:pt x="0" y="58"/>
                  </a:moveTo>
                  <a:cubicBezTo>
                    <a:pt x="30" y="38"/>
                    <a:pt x="30" y="38"/>
                    <a:pt x="30" y="38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6" y="82"/>
                    <a:pt x="33" y="95"/>
                    <a:pt x="45" y="99"/>
                  </a:cubicBezTo>
                  <a:cubicBezTo>
                    <a:pt x="48" y="100"/>
                    <a:pt x="51" y="101"/>
                    <a:pt x="53" y="101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47" y="108"/>
                    <a:pt x="39" y="108"/>
                    <a:pt x="33" y="105"/>
                  </a:cubicBezTo>
                  <a:cubicBezTo>
                    <a:pt x="15" y="99"/>
                    <a:pt x="6" y="80"/>
                    <a:pt x="11" y="62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11" y="9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90" y="3"/>
                    <a:pt x="69" y="0"/>
                    <a:pt x="54" y="12"/>
                  </a:cubicBezTo>
                  <a:cubicBezTo>
                    <a:pt x="48" y="16"/>
                    <a:pt x="44" y="22"/>
                    <a:pt x="41" y="28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8" y="29"/>
                    <a:pt x="49" y="27"/>
                    <a:pt x="52" y="26"/>
                  </a:cubicBezTo>
                  <a:cubicBezTo>
                    <a:pt x="62" y="18"/>
                    <a:pt x="77" y="19"/>
                    <a:pt x="86" y="28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112" y="46"/>
                    <a:pt x="112" y="46"/>
                    <a:pt x="112" y="46"/>
                  </a:cubicBezTo>
                  <a:lnTo>
                    <a:pt x="111" y="9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sz="1800">
                <a:solidFill>
                  <a:srgbClr val="3F3F3F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8158" name="文本框 121"/>
            <p:cNvSpPr>
              <a:spLocks noChangeArrowheads="1"/>
            </p:cNvSpPr>
            <p:nvPr/>
          </p:nvSpPr>
          <p:spPr bwMode="auto">
            <a:xfrm>
              <a:off x="121860" y="1442827"/>
              <a:ext cx="2088001" cy="306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013">
                  <a:solidFill>
                    <a:srgbClr val="FFD860"/>
                  </a:solidFill>
                  <a:ea typeface="方正兰亭黑_GBK" pitchFamily="2" charset="-122"/>
                  <a:sym typeface="Arial" panose="020B0604020202020204" pitchFamily="34" charset="0"/>
                </a:rPr>
                <a:t>TEXT HERE</a:t>
              </a:r>
              <a:endParaRPr lang="zh-CN" altLang="en-US" sz="1013" baseline="-30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122"/>
          <p:cNvGrpSpPr>
            <a:grpSpLocks/>
          </p:cNvGrpSpPr>
          <p:nvPr/>
        </p:nvGrpSpPr>
        <p:grpSpPr bwMode="auto">
          <a:xfrm>
            <a:off x="4692254" y="1419225"/>
            <a:ext cx="1646634" cy="1557338"/>
            <a:chOff x="0" y="0"/>
            <a:chExt cx="2331720" cy="1920240"/>
          </a:xfrm>
        </p:grpSpPr>
        <p:sp>
          <p:nvSpPr>
            <p:cNvPr id="48154" name="矩形 123"/>
            <p:cNvSpPr>
              <a:spLocks noChangeArrowheads="1"/>
            </p:cNvSpPr>
            <p:nvPr/>
          </p:nvSpPr>
          <p:spPr bwMode="auto">
            <a:xfrm>
              <a:off x="0" y="0"/>
              <a:ext cx="2331720" cy="1920240"/>
            </a:xfrm>
            <a:prstGeom prst="rect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FFFFFF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8155" name="文本框 124"/>
            <p:cNvSpPr>
              <a:spLocks noChangeArrowheads="1"/>
            </p:cNvSpPr>
            <p:nvPr/>
          </p:nvSpPr>
          <p:spPr bwMode="auto">
            <a:xfrm>
              <a:off x="106620" y="1442825"/>
              <a:ext cx="2088000" cy="306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013">
                  <a:solidFill>
                    <a:srgbClr val="FFD860"/>
                  </a:solidFill>
                  <a:ea typeface="方正兰亭黑_GBK" pitchFamily="2" charset="-122"/>
                  <a:sym typeface="Arial" panose="020B0604020202020204" pitchFamily="34" charset="0"/>
                </a:rPr>
                <a:t>TEXT HERE</a:t>
              </a:r>
              <a:endParaRPr lang="zh-CN" altLang="en-US" sz="1013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125"/>
          <p:cNvGrpSpPr>
            <a:grpSpLocks/>
          </p:cNvGrpSpPr>
          <p:nvPr/>
        </p:nvGrpSpPr>
        <p:grpSpPr bwMode="auto">
          <a:xfrm>
            <a:off x="6492479" y="1419225"/>
            <a:ext cx="1646634" cy="1557338"/>
            <a:chOff x="0" y="0"/>
            <a:chExt cx="2331720" cy="1920240"/>
          </a:xfrm>
        </p:grpSpPr>
        <p:sp>
          <p:nvSpPr>
            <p:cNvPr id="48151" name="矩形 126"/>
            <p:cNvSpPr>
              <a:spLocks noChangeArrowheads="1"/>
            </p:cNvSpPr>
            <p:nvPr/>
          </p:nvSpPr>
          <p:spPr bwMode="auto">
            <a:xfrm>
              <a:off x="0" y="0"/>
              <a:ext cx="2331720" cy="1920240"/>
            </a:xfrm>
            <a:prstGeom prst="rect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3F3F3F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8152" name="Freeform 145"/>
            <p:cNvSpPr>
              <a:spLocks noEditPoints="1" noChangeArrowheads="1"/>
            </p:cNvSpPr>
            <p:nvPr/>
          </p:nvSpPr>
          <p:spPr bwMode="auto">
            <a:xfrm>
              <a:off x="686559" y="373833"/>
              <a:ext cx="958600" cy="826785"/>
            </a:xfrm>
            <a:custGeom>
              <a:avLst/>
              <a:gdLst>
                <a:gd name="T0" fmla="*/ 820423 w 111"/>
                <a:gd name="T1" fmla="*/ 119176 h 111"/>
                <a:gd name="T2" fmla="*/ 820423 w 111"/>
                <a:gd name="T3" fmla="*/ 700160 h 111"/>
                <a:gd name="T4" fmla="*/ 138177 w 111"/>
                <a:gd name="T5" fmla="*/ 700160 h 111"/>
                <a:gd name="T6" fmla="*/ 138177 w 111"/>
                <a:gd name="T7" fmla="*/ 119176 h 111"/>
                <a:gd name="T8" fmla="*/ 440438 w 111"/>
                <a:gd name="T9" fmla="*/ 744851 h 111"/>
                <a:gd name="T10" fmla="*/ 328169 w 111"/>
                <a:gd name="T11" fmla="*/ 633124 h 111"/>
                <a:gd name="T12" fmla="*/ 440438 w 111"/>
                <a:gd name="T13" fmla="*/ 744851 h 111"/>
                <a:gd name="T14" fmla="*/ 440438 w 111"/>
                <a:gd name="T15" fmla="*/ 446911 h 111"/>
                <a:gd name="T16" fmla="*/ 302261 w 111"/>
                <a:gd name="T17" fmla="*/ 558639 h 111"/>
                <a:gd name="T18" fmla="*/ 440438 w 111"/>
                <a:gd name="T19" fmla="*/ 372426 h 111"/>
                <a:gd name="T20" fmla="*/ 302261 w 111"/>
                <a:gd name="T21" fmla="*/ 268147 h 111"/>
                <a:gd name="T22" fmla="*/ 440438 w 111"/>
                <a:gd name="T23" fmla="*/ 372426 h 111"/>
                <a:gd name="T24" fmla="*/ 440438 w 111"/>
                <a:gd name="T25" fmla="*/ 74485 h 111"/>
                <a:gd name="T26" fmla="*/ 328169 w 111"/>
                <a:gd name="T27" fmla="*/ 186213 h 111"/>
                <a:gd name="T28" fmla="*/ 526798 w 111"/>
                <a:gd name="T29" fmla="*/ 74485 h 111"/>
                <a:gd name="T30" fmla="*/ 630431 w 111"/>
                <a:gd name="T31" fmla="*/ 186213 h 111"/>
                <a:gd name="T32" fmla="*/ 526798 w 111"/>
                <a:gd name="T33" fmla="*/ 74485 h 111"/>
                <a:gd name="T34" fmla="*/ 526798 w 111"/>
                <a:gd name="T35" fmla="*/ 372426 h 111"/>
                <a:gd name="T36" fmla="*/ 664975 w 111"/>
                <a:gd name="T37" fmla="*/ 268147 h 111"/>
                <a:gd name="T38" fmla="*/ 526798 w 111"/>
                <a:gd name="T39" fmla="*/ 446911 h 111"/>
                <a:gd name="T40" fmla="*/ 664975 w 111"/>
                <a:gd name="T41" fmla="*/ 558639 h 111"/>
                <a:gd name="T42" fmla="*/ 526798 w 111"/>
                <a:gd name="T43" fmla="*/ 446911 h 111"/>
                <a:gd name="T44" fmla="*/ 526798 w 111"/>
                <a:gd name="T45" fmla="*/ 744851 h 111"/>
                <a:gd name="T46" fmla="*/ 630431 w 111"/>
                <a:gd name="T47" fmla="*/ 633124 h 111"/>
                <a:gd name="T48" fmla="*/ 94996 w 111"/>
                <a:gd name="T49" fmla="*/ 372426 h 111"/>
                <a:gd name="T50" fmla="*/ 207265 w 111"/>
                <a:gd name="T51" fmla="*/ 290492 h 111"/>
                <a:gd name="T52" fmla="*/ 94996 w 111"/>
                <a:gd name="T53" fmla="*/ 372426 h 111"/>
                <a:gd name="T54" fmla="*/ 863604 w 111"/>
                <a:gd name="T55" fmla="*/ 372426 h 111"/>
                <a:gd name="T56" fmla="*/ 751335 w 111"/>
                <a:gd name="T57" fmla="*/ 290492 h 111"/>
                <a:gd name="T58" fmla="*/ 863604 w 111"/>
                <a:gd name="T59" fmla="*/ 446911 h 111"/>
                <a:gd name="T60" fmla="*/ 751335 w 111"/>
                <a:gd name="T61" fmla="*/ 528845 h 111"/>
                <a:gd name="T62" fmla="*/ 863604 w 111"/>
                <a:gd name="T63" fmla="*/ 446911 h 111"/>
                <a:gd name="T64" fmla="*/ 94996 w 111"/>
                <a:gd name="T65" fmla="*/ 446911 h 111"/>
                <a:gd name="T66" fmla="*/ 207265 w 111"/>
                <a:gd name="T67" fmla="*/ 528845 h 111"/>
                <a:gd name="T68" fmla="*/ 829059 w 111"/>
                <a:gd name="T69" fmla="*/ 573536 h 111"/>
                <a:gd name="T70" fmla="*/ 725427 w 111"/>
                <a:gd name="T71" fmla="*/ 610778 h 111"/>
                <a:gd name="T72" fmla="*/ 682247 w 111"/>
                <a:gd name="T73" fmla="*/ 707609 h 111"/>
                <a:gd name="T74" fmla="*/ 829059 w 111"/>
                <a:gd name="T75" fmla="*/ 573536 h 111"/>
                <a:gd name="T76" fmla="*/ 155449 w 111"/>
                <a:gd name="T77" fmla="*/ 580984 h 111"/>
                <a:gd name="T78" fmla="*/ 198629 w 111"/>
                <a:gd name="T79" fmla="*/ 655469 h 111"/>
                <a:gd name="T80" fmla="*/ 276353 w 111"/>
                <a:gd name="T81" fmla="*/ 692712 h 111"/>
                <a:gd name="T82" fmla="*/ 129541 w 111"/>
                <a:gd name="T83" fmla="*/ 245801 h 111"/>
                <a:gd name="T84" fmla="*/ 233173 w 111"/>
                <a:gd name="T85" fmla="*/ 208558 h 111"/>
                <a:gd name="T86" fmla="*/ 284989 w 111"/>
                <a:gd name="T87" fmla="*/ 119176 h 111"/>
                <a:gd name="T88" fmla="*/ 129541 w 111"/>
                <a:gd name="T89" fmla="*/ 245801 h 111"/>
                <a:gd name="T90" fmla="*/ 811787 w 111"/>
                <a:gd name="T91" fmla="*/ 238352 h 111"/>
                <a:gd name="T92" fmla="*/ 759971 w 111"/>
                <a:gd name="T93" fmla="*/ 171316 h 111"/>
                <a:gd name="T94" fmla="*/ 690883 w 111"/>
                <a:gd name="T95" fmla="*/ 126625 h 11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11"/>
                <a:gd name="T145" fmla="*/ 0 h 111"/>
                <a:gd name="T146" fmla="*/ 111 w 111"/>
                <a:gd name="T147" fmla="*/ 111 h 11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11" h="111">
                  <a:moveTo>
                    <a:pt x="56" y="0"/>
                  </a:moveTo>
                  <a:cubicBezTo>
                    <a:pt x="71" y="0"/>
                    <a:pt x="85" y="6"/>
                    <a:pt x="95" y="16"/>
                  </a:cubicBezTo>
                  <a:cubicBezTo>
                    <a:pt x="105" y="26"/>
                    <a:pt x="111" y="40"/>
                    <a:pt x="111" y="55"/>
                  </a:cubicBezTo>
                  <a:cubicBezTo>
                    <a:pt x="111" y="71"/>
                    <a:pt x="105" y="84"/>
                    <a:pt x="95" y="94"/>
                  </a:cubicBezTo>
                  <a:cubicBezTo>
                    <a:pt x="85" y="104"/>
                    <a:pt x="71" y="111"/>
                    <a:pt x="56" y="111"/>
                  </a:cubicBezTo>
                  <a:cubicBezTo>
                    <a:pt x="40" y="111"/>
                    <a:pt x="27" y="104"/>
                    <a:pt x="16" y="94"/>
                  </a:cubicBezTo>
                  <a:cubicBezTo>
                    <a:pt x="6" y="84"/>
                    <a:pt x="0" y="71"/>
                    <a:pt x="0" y="55"/>
                  </a:cubicBezTo>
                  <a:cubicBezTo>
                    <a:pt x="0" y="40"/>
                    <a:pt x="6" y="26"/>
                    <a:pt x="16" y="16"/>
                  </a:cubicBezTo>
                  <a:cubicBezTo>
                    <a:pt x="27" y="6"/>
                    <a:pt x="40" y="0"/>
                    <a:pt x="56" y="0"/>
                  </a:cubicBezTo>
                  <a:close/>
                  <a:moveTo>
                    <a:pt x="51" y="100"/>
                  </a:moveTo>
                  <a:cubicBezTo>
                    <a:pt x="51" y="87"/>
                    <a:pt x="51" y="87"/>
                    <a:pt x="51" y="87"/>
                  </a:cubicBezTo>
                  <a:cubicBezTo>
                    <a:pt x="47" y="87"/>
                    <a:pt x="42" y="86"/>
                    <a:pt x="38" y="85"/>
                  </a:cubicBezTo>
                  <a:cubicBezTo>
                    <a:pt x="39" y="87"/>
                    <a:pt x="40" y="88"/>
                    <a:pt x="40" y="89"/>
                  </a:cubicBezTo>
                  <a:cubicBezTo>
                    <a:pt x="43" y="94"/>
                    <a:pt x="47" y="98"/>
                    <a:pt x="51" y="100"/>
                  </a:cubicBezTo>
                  <a:close/>
                  <a:moveTo>
                    <a:pt x="51" y="77"/>
                  </a:moveTo>
                  <a:cubicBezTo>
                    <a:pt x="51" y="60"/>
                    <a:pt x="51" y="60"/>
                    <a:pt x="51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5"/>
                    <a:pt x="34" y="70"/>
                    <a:pt x="35" y="75"/>
                  </a:cubicBezTo>
                  <a:cubicBezTo>
                    <a:pt x="40" y="76"/>
                    <a:pt x="45" y="77"/>
                    <a:pt x="51" y="77"/>
                  </a:cubicBezTo>
                  <a:close/>
                  <a:moveTo>
                    <a:pt x="51" y="50"/>
                  </a:moveTo>
                  <a:cubicBezTo>
                    <a:pt x="51" y="33"/>
                    <a:pt x="51" y="33"/>
                    <a:pt x="51" y="33"/>
                  </a:cubicBezTo>
                  <a:cubicBezTo>
                    <a:pt x="45" y="34"/>
                    <a:pt x="40" y="34"/>
                    <a:pt x="35" y="36"/>
                  </a:cubicBezTo>
                  <a:cubicBezTo>
                    <a:pt x="34" y="40"/>
                    <a:pt x="33" y="45"/>
                    <a:pt x="33" y="50"/>
                  </a:cubicBezTo>
                  <a:cubicBezTo>
                    <a:pt x="51" y="50"/>
                    <a:pt x="51" y="50"/>
                    <a:pt x="51" y="50"/>
                  </a:cubicBezTo>
                  <a:close/>
                  <a:moveTo>
                    <a:pt x="51" y="24"/>
                  </a:moveTo>
                  <a:cubicBezTo>
                    <a:pt x="51" y="10"/>
                    <a:pt x="51" y="10"/>
                    <a:pt x="51" y="10"/>
                  </a:cubicBezTo>
                  <a:cubicBezTo>
                    <a:pt x="47" y="12"/>
                    <a:pt x="43" y="16"/>
                    <a:pt x="40" y="22"/>
                  </a:cubicBezTo>
                  <a:cubicBezTo>
                    <a:pt x="40" y="23"/>
                    <a:pt x="39" y="24"/>
                    <a:pt x="38" y="25"/>
                  </a:cubicBezTo>
                  <a:cubicBezTo>
                    <a:pt x="42" y="24"/>
                    <a:pt x="47" y="24"/>
                    <a:pt x="51" y="24"/>
                  </a:cubicBezTo>
                  <a:close/>
                  <a:moveTo>
                    <a:pt x="61" y="10"/>
                  </a:moveTo>
                  <a:cubicBezTo>
                    <a:pt x="61" y="24"/>
                    <a:pt x="61" y="24"/>
                    <a:pt x="61" y="24"/>
                  </a:cubicBezTo>
                  <a:cubicBezTo>
                    <a:pt x="65" y="24"/>
                    <a:pt x="69" y="24"/>
                    <a:pt x="73" y="25"/>
                  </a:cubicBezTo>
                  <a:cubicBezTo>
                    <a:pt x="72" y="24"/>
                    <a:pt x="72" y="23"/>
                    <a:pt x="71" y="22"/>
                  </a:cubicBezTo>
                  <a:cubicBezTo>
                    <a:pt x="68" y="16"/>
                    <a:pt x="65" y="12"/>
                    <a:pt x="61" y="10"/>
                  </a:cubicBezTo>
                  <a:close/>
                  <a:moveTo>
                    <a:pt x="61" y="33"/>
                  </a:moveTo>
                  <a:cubicBezTo>
                    <a:pt x="61" y="50"/>
                    <a:pt x="61" y="50"/>
                    <a:pt x="61" y="5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8" y="45"/>
                    <a:pt x="78" y="40"/>
                    <a:pt x="77" y="36"/>
                  </a:cubicBezTo>
                  <a:cubicBezTo>
                    <a:pt x="72" y="34"/>
                    <a:pt x="66" y="34"/>
                    <a:pt x="61" y="33"/>
                  </a:cubicBezTo>
                  <a:close/>
                  <a:moveTo>
                    <a:pt x="61" y="60"/>
                  </a:moveTo>
                  <a:cubicBezTo>
                    <a:pt x="61" y="77"/>
                    <a:pt x="61" y="77"/>
                    <a:pt x="61" y="77"/>
                  </a:cubicBezTo>
                  <a:cubicBezTo>
                    <a:pt x="66" y="77"/>
                    <a:pt x="72" y="76"/>
                    <a:pt x="77" y="75"/>
                  </a:cubicBezTo>
                  <a:cubicBezTo>
                    <a:pt x="78" y="70"/>
                    <a:pt x="78" y="65"/>
                    <a:pt x="79" y="60"/>
                  </a:cubicBezTo>
                  <a:cubicBezTo>
                    <a:pt x="61" y="60"/>
                    <a:pt x="61" y="60"/>
                    <a:pt x="61" y="60"/>
                  </a:cubicBezTo>
                  <a:close/>
                  <a:moveTo>
                    <a:pt x="61" y="87"/>
                  </a:moveTo>
                  <a:cubicBezTo>
                    <a:pt x="61" y="100"/>
                    <a:pt x="61" y="100"/>
                    <a:pt x="61" y="100"/>
                  </a:cubicBezTo>
                  <a:cubicBezTo>
                    <a:pt x="65" y="98"/>
                    <a:pt x="68" y="94"/>
                    <a:pt x="71" y="89"/>
                  </a:cubicBezTo>
                  <a:cubicBezTo>
                    <a:pt x="72" y="88"/>
                    <a:pt x="72" y="87"/>
                    <a:pt x="73" y="85"/>
                  </a:cubicBezTo>
                  <a:cubicBezTo>
                    <a:pt x="69" y="86"/>
                    <a:pt x="65" y="87"/>
                    <a:pt x="61" y="87"/>
                  </a:cubicBezTo>
                  <a:close/>
                  <a:moveTo>
                    <a:pt x="11" y="50"/>
                  </a:moveTo>
                  <a:cubicBezTo>
                    <a:pt x="23" y="50"/>
                    <a:pt x="23" y="50"/>
                    <a:pt x="23" y="50"/>
                  </a:cubicBezTo>
                  <a:cubicBezTo>
                    <a:pt x="23" y="47"/>
                    <a:pt x="24" y="43"/>
                    <a:pt x="24" y="39"/>
                  </a:cubicBezTo>
                  <a:cubicBezTo>
                    <a:pt x="24" y="40"/>
                    <a:pt x="23" y="40"/>
                    <a:pt x="22" y="40"/>
                  </a:cubicBezTo>
                  <a:cubicBezTo>
                    <a:pt x="17" y="43"/>
                    <a:pt x="13" y="47"/>
                    <a:pt x="11" y="50"/>
                  </a:cubicBezTo>
                  <a:close/>
                  <a:moveTo>
                    <a:pt x="88" y="50"/>
                  </a:moveTo>
                  <a:cubicBezTo>
                    <a:pt x="100" y="50"/>
                    <a:pt x="100" y="50"/>
                    <a:pt x="100" y="50"/>
                  </a:cubicBezTo>
                  <a:cubicBezTo>
                    <a:pt x="99" y="47"/>
                    <a:pt x="95" y="43"/>
                    <a:pt x="89" y="40"/>
                  </a:cubicBezTo>
                  <a:cubicBezTo>
                    <a:pt x="89" y="40"/>
                    <a:pt x="88" y="40"/>
                    <a:pt x="87" y="39"/>
                  </a:cubicBezTo>
                  <a:cubicBezTo>
                    <a:pt x="88" y="43"/>
                    <a:pt x="88" y="47"/>
                    <a:pt x="88" y="50"/>
                  </a:cubicBezTo>
                  <a:close/>
                  <a:moveTo>
                    <a:pt x="100" y="60"/>
                  </a:moveTo>
                  <a:cubicBezTo>
                    <a:pt x="88" y="60"/>
                    <a:pt x="88" y="60"/>
                    <a:pt x="88" y="60"/>
                  </a:cubicBezTo>
                  <a:cubicBezTo>
                    <a:pt x="88" y="64"/>
                    <a:pt x="88" y="67"/>
                    <a:pt x="87" y="71"/>
                  </a:cubicBezTo>
                  <a:cubicBezTo>
                    <a:pt x="88" y="71"/>
                    <a:pt x="89" y="70"/>
                    <a:pt x="89" y="70"/>
                  </a:cubicBezTo>
                  <a:cubicBezTo>
                    <a:pt x="95" y="67"/>
                    <a:pt x="99" y="64"/>
                    <a:pt x="100" y="60"/>
                  </a:cubicBezTo>
                  <a:close/>
                  <a:moveTo>
                    <a:pt x="23" y="60"/>
                  </a:moveTo>
                  <a:cubicBezTo>
                    <a:pt x="11" y="60"/>
                    <a:pt x="11" y="60"/>
                    <a:pt x="11" y="60"/>
                  </a:cubicBezTo>
                  <a:cubicBezTo>
                    <a:pt x="13" y="64"/>
                    <a:pt x="17" y="67"/>
                    <a:pt x="22" y="70"/>
                  </a:cubicBezTo>
                  <a:cubicBezTo>
                    <a:pt x="23" y="70"/>
                    <a:pt x="24" y="71"/>
                    <a:pt x="24" y="71"/>
                  </a:cubicBezTo>
                  <a:cubicBezTo>
                    <a:pt x="24" y="67"/>
                    <a:pt x="23" y="64"/>
                    <a:pt x="23" y="60"/>
                  </a:cubicBezTo>
                  <a:close/>
                  <a:moveTo>
                    <a:pt x="96" y="77"/>
                  </a:moveTo>
                  <a:cubicBezTo>
                    <a:pt x="95" y="78"/>
                    <a:pt x="95" y="78"/>
                    <a:pt x="94" y="78"/>
                  </a:cubicBezTo>
                  <a:cubicBezTo>
                    <a:pt x="91" y="80"/>
                    <a:pt x="88" y="81"/>
                    <a:pt x="84" y="82"/>
                  </a:cubicBezTo>
                  <a:cubicBezTo>
                    <a:pt x="83" y="86"/>
                    <a:pt x="81" y="90"/>
                    <a:pt x="80" y="93"/>
                  </a:cubicBezTo>
                  <a:cubicBezTo>
                    <a:pt x="79" y="94"/>
                    <a:pt x="79" y="94"/>
                    <a:pt x="79" y="95"/>
                  </a:cubicBezTo>
                  <a:cubicBezTo>
                    <a:pt x="82" y="93"/>
                    <a:pt x="85" y="90"/>
                    <a:pt x="88" y="88"/>
                  </a:cubicBezTo>
                  <a:cubicBezTo>
                    <a:pt x="91" y="85"/>
                    <a:pt x="94" y="81"/>
                    <a:pt x="96" y="77"/>
                  </a:cubicBezTo>
                  <a:close/>
                  <a:moveTo>
                    <a:pt x="27" y="82"/>
                  </a:moveTo>
                  <a:cubicBezTo>
                    <a:pt x="24" y="81"/>
                    <a:pt x="20" y="80"/>
                    <a:pt x="18" y="78"/>
                  </a:cubicBezTo>
                  <a:cubicBezTo>
                    <a:pt x="17" y="78"/>
                    <a:pt x="16" y="78"/>
                    <a:pt x="15" y="77"/>
                  </a:cubicBezTo>
                  <a:cubicBezTo>
                    <a:pt x="18" y="81"/>
                    <a:pt x="20" y="85"/>
                    <a:pt x="23" y="88"/>
                  </a:cubicBezTo>
                  <a:cubicBezTo>
                    <a:pt x="26" y="90"/>
                    <a:pt x="29" y="93"/>
                    <a:pt x="33" y="95"/>
                  </a:cubicBezTo>
                  <a:cubicBezTo>
                    <a:pt x="32" y="94"/>
                    <a:pt x="32" y="94"/>
                    <a:pt x="32" y="93"/>
                  </a:cubicBezTo>
                  <a:cubicBezTo>
                    <a:pt x="30" y="90"/>
                    <a:pt x="28" y="86"/>
                    <a:pt x="27" y="82"/>
                  </a:cubicBezTo>
                  <a:close/>
                  <a:moveTo>
                    <a:pt x="15" y="33"/>
                  </a:moveTo>
                  <a:cubicBezTo>
                    <a:pt x="16" y="33"/>
                    <a:pt x="17" y="32"/>
                    <a:pt x="18" y="32"/>
                  </a:cubicBezTo>
                  <a:cubicBezTo>
                    <a:pt x="20" y="30"/>
                    <a:pt x="24" y="29"/>
                    <a:pt x="27" y="28"/>
                  </a:cubicBezTo>
                  <a:cubicBezTo>
                    <a:pt x="28" y="24"/>
                    <a:pt x="30" y="20"/>
                    <a:pt x="32" y="17"/>
                  </a:cubicBezTo>
                  <a:cubicBezTo>
                    <a:pt x="32" y="17"/>
                    <a:pt x="32" y="16"/>
                    <a:pt x="33" y="16"/>
                  </a:cubicBezTo>
                  <a:cubicBezTo>
                    <a:pt x="29" y="18"/>
                    <a:pt x="26" y="20"/>
                    <a:pt x="23" y="23"/>
                  </a:cubicBezTo>
                  <a:cubicBezTo>
                    <a:pt x="20" y="26"/>
                    <a:pt x="18" y="29"/>
                    <a:pt x="15" y="33"/>
                  </a:cubicBezTo>
                  <a:close/>
                  <a:moveTo>
                    <a:pt x="84" y="28"/>
                  </a:moveTo>
                  <a:cubicBezTo>
                    <a:pt x="88" y="29"/>
                    <a:pt x="91" y="30"/>
                    <a:pt x="94" y="32"/>
                  </a:cubicBezTo>
                  <a:cubicBezTo>
                    <a:pt x="95" y="32"/>
                    <a:pt x="95" y="33"/>
                    <a:pt x="96" y="33"/>
                  </a:cubicBezTo>
                  <a:cubicBezTo>
                    <a:pt x="94" y="29"/>
                    <a:pt x="91" y="26"/>
                    <a:pt x="88" y="23"/>
                  </a:cubicBezTo>
                  <a:cubicBezTo>
                    <a:pt x="85" y="20"/>
                    <a:pt x="82" y="18"/>
                    <a:pt x="79" y="16"/>
                  </a:cubicBezTo>
                  <a:cubicBezTo>
                    <a:pt x="79" y="16"/>
                    <a:pt x="79" y="17"/>
                    <a:pt x="80" y="17"/>
                  </a:cubicBezTo>
                  <a:cubicBezTo>
                    <a:pt x="81" y="20"/>
                    <a:pt x="83" y="24"/>
                    <a:pt x="84" y="28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sz="1800">
                <a:solidFill>
                  <a:srgbClr val="3F3F3F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8153" name="文本框 128"/>
            <p:cNvSpPr>
              <a:spLocks noChangeArrowheads="1"/>
            </p:cNvSpPr>
            <p:nvPr/>
          </p:nvSpPr>
          <p:spPr bwMode="auto">
            <a:xfrm>
              <a:off x="114240" y="1442825"/>
              <a:ext cx="2088000" cy="306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013">
                  <a:solidFill>
                    <a:srgbClr val="FFD860"/>
                  </a:solidFill>
                  <a:ea typeface="方正兰亭黑_GBK" pitchFamily="2" charset="-122"/>
                  <a:sym typeface="Arial" panose="020B0604020202020204" pitchFamily="34" charset="0"/>
                </a:rPr>
                <a:t>TEXT HERE</a:t>
              </a:r>
              <a:endParaRPr lang="zh-CN" altLang="en-US" sz="1013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6913" name="Freeform 123"/>
          <p:cNvSpPr>
            <a:spLocks noEditPoints="1" noChangeArrowheads="1"/>
          </p:cNvSpPr>
          <p:nvPr/>
        </p:nvSpPr>
        <p:spPr bwMode="auto">
          <a:xfrm>
            <a:off x="5212556" y="1857375"/>
            <a:ext cx="604838" cy="427435"/>
          </a:xfrm>
          <a:custGeom>
            <a:avLst/>
            <a:gdLst>
              <a:gd name="T0" fmla="*/ 0 w 61"/>
              <a:gd name="T1" fmla="*/ 71239 h 40"/>
              <a:gd name="T2" fmla="*/ 0 w 61"/>
              <a:gd name="T3" fmla="*/ 71239 h 40"/>
              <a:gd name="T4" fmla="*/ 0 w 61"/>
              <a:gd name="T5" fmla="*/ 498674 h 40"/>
              <a:gd name="T6" fmla="*/ 0 w 61"/>
              <a:gd name="T7" fmla="*/ 498674 h 40"/>
              <a:gd name="T8" fmla="*/ 211528 w 61"/>
              <a:gd name="T9" fmla="*/ 284957 h 40"/>
              <a:gd name="T10" fmla="*/ 0 w 61"/>
              <a:gd name="T11" fmla="*/ 71239 h 40"/>
              <a:gd name="T12" fmla="*/ 251189 w 61"/>
              <a:gd name="T13" fmla="*/ 242213 h 40"/>
              <a:gd name="T14" fmla="*/ 290851 w 61"/>
              <a:gd name="T15" fmla="*/ 284957 h 40"/>
              <a:gd name="T16" fmla="*/ 343733 w 61"/>
              <a:gd name="T17" fmla="*/ 327700 h 40"/>
              <a:gd name="T18" fmla="*/ 409835 w 61"/>
              <a:gd name="T19" fmla="*/ 356196 h 40"/>
              <a:gd name="T20" fmla="*/ 475938 w 61"/>
              <a:gd name="T21" fmla="*/ 327700 h 40"/>
              <a:gd name="T22" fmla="*/ 502379 w 61"/>
              <a:gd name="T23" fmla="*/ 299204 h 40"/>
              <a:gd name="T24" fmla="*/ 555261 w 61"/>
              <a:gd name="T25" fmla="*/ 242213 h 40"/>
              <a:gd name="T26" fmla="*/ 766789 w 61"/>
              <a:gd name="T27" fmla="*/ 28496 h 40"/>
              <a:gd name="T28" fmla="*/ 780009 w 61"/>
              <a:gd name="T29" fmla="*/ 0 h 40"/>
              <a:gd name="T30" fmla="*/ 26441 w 61"/>
              <a:gd name="T31" fmla="*/ 0 h 40"/>
              <a:gd name="T32" fmla="*/ 39661 w 61"/>
              <a:gd name="T33" fmla="*/ 14248 h 40"/>
              <a:gd name="T34" fmla="*/ 251189 w 61"/>
              <a:gd name="T35" fmla="*/ 242213 h 40"/>
              <a:gd name="T36" fmla="*/ 555261 w 61"/>
              <a:gd name="T37" fmla="*/ 341948 h 40"/>
              <a:gd name="T38" fmla="*/ 502379 w 61"/>
              <a:gd name="T39" fmla="*/ 384691 h 40"/>
              <a:gd name="T40" fmla="*/ 409835 w 61"/>
              <a:gd name="T41" fmla="*/ 427435 h 40"/>
              <a:gd name="T42" fmla="*/ 304071 w 61"/>
              <a:gd name="T43" fmla="*/ 384691 h 40"/>
              <a:gd name="T44" fmla="*/ 251189 w 61"/>
              <a:gd name="T45" fmla="*/ 327700 h 40"/>
              <a:gd name="T46" fmla="*/ 39661 w 61"/>
              <a:gd name="T47" fmla="*/ 555665 h 40"/>
              <a:gd name="T48" fmla="*/ 26441 w 61"/>
              <a:gd name="T49" fmla="*/ 569913 h 40"/>
              <a:gd name="T50" fmla="*/ 780009 w 61"/>
              <a:gd name="T51" fmla="*/ 569913 h 40"/>
              <a:gd name="T52" fmla="*/ 766789 w 61"/>
              <a:gd name="T53" fmla="*/ 555665 h 40"/>
              <a:gd name="T54" fmla="*/ 555261 w 61"/>
              <a:gd name="T55" fmla="*/ 341948 h 40"/>
              <a:gd name="T56" fmla="*/ 793230 w 61"/>
              <a:gd name="T57" fmla="*/ 85487 h 40"/>
              <a:gd name="T58" fmla="*/ 594922 w 61"/>
              <a:gd name="T59" fmla="*/ 299204 h 40"/>
              <a:gd name="T60" fmla="*/ 793230 w 61"/>
              <a:gd name="T61" fmla="*/ 512922 h 40"/>
              <a:gd name="T62" fmla="*/ 806450 w 61"/>
              <a:gd name="T63" fmla="*/ 512922 h 40"/>
              <a:gd name="T64" fmla="*/ 806450 w 61"/>
              <a:gd name="T65" fmla="*/ 71239 h 40"/>
              <a:gd name="T66" fmla="*/ 793230 w 61"/>
              <a:gd name="T67" fmla="*/ 85487 h 4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61"/>
              <a:gd name="T103" fmla="*/ 0 h 40"/>
              <a:gd name="T104" fmla="*/ 61 w 61"/>
              <a:gd name="T105" fmla="*/ 40 h 4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61" h="40"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5"/>
                  <a:pt x="0" y="35"/>
                  <a:pt x="0" y="35"/>
                </a:cubicBezTo>
                <a:cubicBezTo>
                  <a:pt x="16" y="20"/>
                  <a:pt x="16" y="20"/>
                  <a:pt x="16" y="20"/>
                </a:cubicBezTo>
                <a:lnTo>
                  <a:pt x="0" y="5"/>
                </a:lnTo>
                <a:close/>
                <a:moveTo>
                  <a:pt x="19" y="17"/>
                </a:moveTo>
                <a:cubicBezTo>
                  <a:pt x="22" y="20"/>
                  <a:pt x="22" y="20"/>
                  <a:pt x="22" y="20"/>
                </a:cubicBezTo>
                <a:cubicBezTo>
                  <a:pt x="26" y="23"/>
                  <a:pt x="26" y="23"/>
                  <a:pt x="26" y="23"/>
                </a:cubicBezTo>
                <a:cubicBezTo>
                  <a:pt x="27" y="24"/>
                  <a:pt x="29" y="25"/>
                  <a:pt x="31" y="25"/>
                </a:cubicBezTo>
                <a:cubicBezTo>
                  <a:pt x="32" y="25"/>
                  <a:pt x="34" y="24"/>
                  <a:pt x="36" y="23"/>
                </a:cubicBezTo>
                <a:cubicBezTo>
                  <a:pt x="38" y="21"/>
                  <a:pt x="38" y="21"/>
                  <a:pt x="38" y="21"/>
                </a:cubicBezTo>
                <a:cubicBezTo>
                  <a:pt x="42" y="17"/>
                  <a:pt x="42" y="17"/>
                  <a:pt x="42" y="17"/>
                </a:cubicBezTo>
                <a:cubicBezTo>
                  <a:pt x="58" y="2"/>
                  <a:pt x="58" y="2"/>
                  <a:pt x="58" y="2"/>
                </a:cubicBezTo>
                <a:cubicBezTo>
                  <a:pt x="58" y="1"/>
                  <a:pt x="59" y="1"/>
                  <a:pt x="59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1"/>
                  <a:pt x="3" y="1"/>
                  <a:pt x="3" y="1"/>
                </a:cubicBezTo>
                <a:lnTo>
                  <a:pt x="19" y="17"/>
                </a:lnTo>
                <a:close/>
                <a:moveTo>
                  <a:pt x="42" y="24"/>
                </a:moveTo>
                <a:cubicBezTo>
                  <a:pt x="38" y="27"/>
                  <a:pt x="38" y="27"/>
                  <a:pt x="38" y="27"/>
                </a:cubicBezTo>
                <a:cubicBezTo>
                  <a:pt x="36" y="29"/>
                  <a:pt x="33" y="30"/>
                  <a:pt x="31" y="30"/>
                </a:cubicBezTo>
                <a:cubicBezTo>
                  <a:pt x="28" y="30"/>
                  <a:pt x="25" y="29"/>
                  <a:pt x="23" y="27"/>
                </a:cubicBezTo>
                <a:cubicBezTo>
                  <a:pt x="19" y="23"/>
                  <a:pt x="19" y="23"/>
                  <a:pt x="19" y="23"/>
                </a:cubicBezTo>
                <a:cubicBezTo>
                  <a:pt x="3" y="39"/>
                  <a:pt x="3" y="39"/>
                  <a:pt x="3" y="39"/>
                </a:cubicBezTo>
                <a:cubicBezTo>
                  <a:pt x="2" y="39"/>
                  <a:pt x="2" y="40"/>
                  <a:pt x="2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8" y="40"/>
                  <a:pt x="58" y="40"/>
                  <a:pt x="58" y="39"/>
                </a:cubicBezTo>
                <a:lnTo>
                  <a:pt x="42" y="24"/>
                </a:lnTo>
                <a:close/>
                <a:moveTo>
                  <a:pt x="60" y="6"/>
                </a:moveTo>
                <a:cubicBezTo>
                  <a:pt x="45" y="21"/>
                  <a:pt x="45" y="21"/>
                  <a:pt x="45" y="21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6"/>
                  <a:pt x="60" y="36"/>
                  <a:pt x="61" y="36"/>
                </a:cubicBezTo>
                <a:cubicBezTo>
                  <a:pt x="61" y="5"/>
                  <a:pt x="61" y="5"/>
                  <a:pt x="61" y="5"/>
                </a:cubicBezTo>
                <a:cubicBezTo>
                  <a:pt x="60" y="5"/>
                  <a:pt x="60" y="5"/>
                  <a:pt x="60" y="6"/>
                </a:cubicBez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800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24187665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6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6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250"/>
                                        <p:tgtEl>
                                          <p:spTgt spid="36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3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5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5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5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0" grpId="0" bldLvl="0" autoUpdateAnimBg="0"/>
      <p:bldP spid="36871" grpId="0" bldLvl="0" autoUpdateAnimBg="0"/>
      <p:bldP spid="36872" grpId="0" bldLvl="0" autoUpdateAnimBg="0"/>
      <p:bldP spid="36873" grpId="0" bldLvl="0" autoUpdateAnimBg="0"/>
      <p:bldP spid="36874" grpId="0" bldLvl="0" autoUpdateAnimBg="0"/>
      <p:bldP spid="36875" grpId="0" bldLvl="0" autoUpdateAnimBg="0"/>
      <p:bldP spid="36876" grpId="0" bldLvl="0" autoUpdateAnimBg="0"/>
      <p:bldP spid="36877" grpId="0" bldLvl="0" autoUpdateAnimBg="0"/>
      <p:bldP spid="36913" grpId="0" bldLvl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7086600" y="4767263"/>
            <a:ext cx="2057400" cy="274637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57213" indent="-2143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BCE5B58F-C153-4000-BD40-F792549DEF4D}" type="slidenum">
              <a:rPr lang="zh-CN" altLang="en-US">
                <a:solidFill>
                  <a:srgbClr val="898989"/>
                </a:solidFill>
                <a:latin typeface="方正兰亭黑_GBK" pitchFamily="2" charset="-122"/>
                <a:ea typeface="方正兰亭黑_GBK" pitchFamily="2" charset="-122"/>
              </a:rPr>
              <a:pPr eaLnBrk="1" hangingPunct="1"/>
              <a:t>8</a:t>
            </a:fld>
            <a:endParaRPr lang="zh-CN" altLang="en-US" sz="1350"/>
          </a:p>
        </p:txBody>
      </p:sp>
      <p:sp>
        <p:nvSpPr>
          <p:cNvPr id="33795" name="任意多边形 4"/>
          <p:cNvSpPr>
            <a:spLocks noChangeArrowheads="1"/>
          </p:cNvSpPr>
          <p:nvPr/>
        </p:nvSpPr>
        <p:spPr bwMode="auto">
          <a:xfrm>
            <a:off x="8743950" y="4622006"/>
            <a:ext cx="476250" cy="300038"/>
          </a:xfrm>
          <a:custGeom>
            <a:avLst/>
            <a:gdLst>
              <a:gd name="T0" fmla="*/ 196547 w 808522"/>
              <a:gd name="T1" fmla="*/ 0 h 510140"/>
              <a:gd name="T2" fmla="*/ 200328 w 808522"/>
              <a:gd name="T3" fmla="*/ 0 h 510140"/>
              <a:gd name="T4" fmla="*/ 635000 w 808522"/>
              <a:gd name="T5" fmla="*/ 0 h 510140"/>
              <a:gd name="T6" fmla="*/ 635000 w 808522"/>
              <a:gd name="T7" fmla="*/ 400049 h 510140"/>
              <a:gd name="T8" fmla="*/ 200336 w 808522"/>
              <a:gd name="T9" fmla="*/ 400049 h 510140"/>
              <a:gd name="T10" fmla="*/ 200328 w 808522"/>
              <a:gd name="T11" fmla="*/ 400050 h 510140"/>
              <a:gd name="T12" fmla="*/ 200320 w 808522"/>
              <a:gd name="T13" fmla="*/ 400049 h 510140"/>
              <a:gd name="T14" fmla="*/ 196547 w 808522"/>
              <a:gd name="T15" fmla="*/ 400049 h 510140"/>
              <a:gd name="T16" fmla="*/ 196547 w 808522"/>
              <a:gd name="T17" fmla="*/ 399670 h 510140"/>
              <a:gd name="T18" fmla="*/ 159954 w 808522"/>
              <a:gd name="T19" fmla="*/ 395986 h 510140"/>
              <a:gd name="T20" fmla="*/ 0 w 808522"/>
              <a:gd name="T21" fmla="*/ 200025 h 510140"/>
              <a:gd name="T22" fmla="*/ 159954 w 808522"/>
              <a:gd name="T23" fmla="*/ 4064 h 510140"/>
              <a:gd name="T24" fmla="*/ 196547 w 808522"/>
              <a:gd name="T25" fmla="*/ 380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3796" name="TextBox 15"/>
          <p:cNvSpPr>
            <a:spLocks noChangeArrowheads="1"/>
          </p:cNvSpPr>
          <p:nvPr/>
        </p:nvSpPr>
        <p:spPr bwMode="auto">
          <a:xfrm>
            <a:off x="8803482" y="4656535"/>
            <a:ext cx="340519" cy="213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19" tIns="25709" rIns="51419" bIns="2570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105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05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2532" name="矩形 3"/>
          <p:cNvSpPr>
            <a:spLocks noChangeArrowheads="1"/>
          </p:cNvSpPr>
          <p:nvPr/>
        </p:nvSpPr>
        <p:spPr bwMode="auto">
          <a:xfrm>
            <a:off x="3592116" y="422673"/>
            <a:ext cx="1369592" cy="43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rPr>
              <a:t>品牌价值</a:t>
            </a:r>
            <a:endParaRPr lang="zh-CN" altLang="en-US" sz="240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sp>
        <p:nvSpPr>
          <p:cNvPr id="22533" name="文本框 37"/>
          <p:cNvSpPr>
            <a:spLocks noChangeArrowheads="1"/>
          </p:cNvSpPr>
          <p:nvPr/>
        </p:nvSpPr>
        <p:spPr bwMode="auto">
          <a:xfrm>
            <a:off x="5047060" y="607219"/>
            <a:ext cx="1731169" cy="25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solidFill>
                  <a:srgbClr val="FFD860"/>
                </a:solidFill>
                <a:sym typeface="Arial" panose="020B0604020202020204" pitchFamily="34" charset="0"/>
              </a:rPr>
              <a:t>The Brand</a:t>
            </a:r>
            <a:endParaRPr lang="zh-CN" altLang="en-US" sz="120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grpSp>
        <p:nvGrpSpPr>
          <p:cNvPr id="2" name="组合 3"/>
          <p:cNvGrpSpPr>
            <a:grpSpLocks/>
          </p:cNvGrpSpPr>
          <p:nvPr/>
        </p:nvGrpSpPr>
        <p:grpSpPr bwMode="auto">
          <a:xfrm>
            <a:off x="3183732" y="464344"/>
            <a:ext cx="197644" cy="295275"/>
            <a:chOff x="0" y="0"/>
            <a:chExt cx="213756" cy="427512"/>
          </a:xfrm>
        </p:grpSpPr>
        <p:sp>
          <p:nvSpPr>
            <p:cNvPr id="33825" name="直接连接符 4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33826" name="直接连接符 5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  <p:sp>
        <p:nvSpPr>
          <p:cNvPr id="22537" name="Rectangle 3"/>
          <p:cNvSpPr>
            <a:spLocks noChangeArrowheads="1"/>
          </p:cNvSpPr>
          <p:nvPr/>
        </p:nvSpPr>
        <p:spPr bwMode="auto">
          <a:xfrm>
            <a:off x="2899172" y="1600200"/>
            <a:ext cx="3352800" cy="963216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24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2538" name="Rectangle 4"/>
          <p:cNvSpPr>
            <a:spLocks noChangeArrowheads="1"/>
          </p:cNvSpPr>
          <p:nvPr/>
        </p:nvSpPr>
        <p:spPr bwMode="auto">
          <a:xfrm>
            <a:off x="2899172" y="2675335"/>
            <a:ext cx="3352800" cy="963215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24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2539" name="Rectangle 5"/>
          <p:cNvSpPr>
            <a:spLocks noChangeArrowheads="1"/>
          </p:cNvSpPr>
          <p:nvPr/>
        </p:nvSpPr>
        <p:spPr bwMode="auto">
          <a:xfrm>
            <a:off x="2899172" y="3749279"/>
            <a:ext cx="3352800" cy="963215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24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5357813" y="2936081"/>
            <a:ext cx="647700" cy="481013"/>
            <a:chOff x="0" y="0"/>
            <a:chExt cx="374651" cy="277813"/>
          </a:xfrm>
          <a:solidFill>
            <a:srgbClr val="FFD860"/>
          </a:solidFill>
        </p:grpSpPr>
        <p:sp>
          <p:nvSpPr>
            <p:cNvPr id="22541" name="Freeform 17"/>
            <p:cNvSpPr>
              <a:spLocks noChangeArrowheads="1"/>
            </p:cNvSpPr>
            <p:nvPr/>
          </p:nvSpPr>
          <p:spPr bwMode="auto">
            <a:xfrm>
              <a:off x="141288" y="66675"/>
              <a:ext cx="233363" cy="211138"/>
            </a:xfrm>
            <a:custGeom>
              <a:avLst/>
              <a:gdLst>
                <a:gd name="T0" fmla="*/ 89 w 89"/>
                <a:gd name="T1" fmla="*/ 33 h 81"/>
                <a:gd name="T2" fmla="*/ 43 w 89"/>
                <a:gd name="T3" fmla="*/ 0 h 81"/>
                <a:gd name="T4" fmla="*/ 40 w 89"/>
                <a:gd name="T5" fmla="*/ 1 h 81"/>
                <a:gd name="T6" fmla="*/ 43 w 89"/>
                <a:gd name="T7" fmla="*/ 11 h 81"/>
                <a:gd name="T8" fmla="*/ 0 w 89"/>
                <a:gd name="T9" fmla="*/ 44 h 81"/>
                <a:gd name="T10" fmla="*/ 0 w 89"/>
                <a:gd name="T11" fmla="*/ 44 h 81"/>
                <a:gd name="T12" fmla="*/ 40 w 89"/>
                <a:gd name="T13" fmla="*/ 65 h 81"/>
                <a:gd name="T14" fmla="*/ 74 w 89"/>
                <a:gd name="T15" fmla="*/ 81 h 81"/>
                <a:gd name="T16" fmla="*/ 64 w 89"/>
                <a:gd name="T17" fmla="*/ 62 h 81"/>
                <a:gd name="T18" fmla="*/ 89 w 89"/>
                <a:gd name="T19" fmla="*/ 33 h 8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9"/>
                <a:gd name="T31" fmla="*/ 0 h 81"/>
                <a:gd name="T32" fmla="*/ 89 w 89"/>
                <a:gd name="T33" fmla="*/ 81 h 8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9" h="81">
                  <a:moveTo>
                    <a:pt x="89" y="33"/>
                  </a:moveTo>
                  <a:cubicBezTo>
                    <a:pt x="89" y="15"/>
                    <a:pt x="68" y="0"/>
                    <a:pt x="43" y="0"/>
                  </a:cubicBezTo>
                  <a:cubicBezTo>
                    <a:pt x="42" y="0"/>
                    <a:pt x="41" y="1"/>
                    <a:pt x="40" y="1"/>
                  </a:cubicBezTo>
                  <a:cubicBezTo>
                    <a:pt x="42" y="4"/>
                    <a:pt x="43" y="8"/>
                    <a:pt x="43" y="11"/>
                  </a:cubicBezTo>
                  <a:cubicBezTo>
                    <a:pt x="43" y="29"/>
                    <a:pt x="24" y="43"/>
                    <a:pt x="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" y="56"/>
                    <a:pt x="21" y="64"/>
                    <a:pt x="40" y="65"/>
                  </a:cubicBezTo>
                  <a:cubicBezTo>
                    <a:pt x="53" y="75"/>
                    <a:pt x="74" y="81"/>
                    <a:pt x="74" y="81"/>
                  </a:cubicBezTo>
                  <a:cubicBezTo>
                    <a:pt x="64" y="72"/>
                    <a:pt x="63" y="65"/>
                    <a:pt x="64" y="62"/>
                  </a:cubicBezTo>
                  <a:cubicBezTo>
                    <a:pt x="79" y="56"/>
                    <a:pt x="89" y="46"/>
                    <a:pt x="89" y="33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91440" tIns="45720" rIns="91440" bIns="45720"/>
            <a:lstStyle/>
            <a:p>
              <a:pPr>
                <a:defRPr/>
              </a:pPr>
              <a:endParaRPr lang="zh-CN" altLang="zh-CN" sz="240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2542" name="Freeform 18"/>
            <p:cNvSpPr>
              <a:spLocks noChangeArrowheads="1"/>
            </p:cNvSpPr>
            <p:nvPr/>
          </p:nvSpPr>
          <p:spPr bwMode="auto">
            <a:xfrm>
              <a:off x="0" y="0"/>
              <a:ext cx="241300" cy="209550"/>
            </a:xfrm>
            <a:custGeom>
              <a:avLst/>
              <a:gdLst>
                <a:gd name="T0" fmla="*/ 89 w 92"/>
                <a:gd name="T1" fmla="*/ 21 h 80"/>
                <a:gd name="T2" fmla="*/ 46 w 92"/>
                <a:gd name="T3" fmla="*/ 0 h 80"/>
                <a:gd name="T4" fmla="*/ 0 w 92"/>
                <a:gd name="T5" fmla="*/ 32 h 80"/>
                <a:gd name="T6" fmla="*/ 25 w 92"/>
                <a:gd name="T7" fmla="*/ 61 h 80"/>
                <a:gd name="T8" fmla="*/ 14 w 92"/>
                <a:gd name="T9" fmla="*/ 80 h 80"/>
                <a:gd name="T10" fmla="*/ 48 w 92"/>
                <a:gd name="T11" fmla="*/ 65 h 80"/>
                <a:gd name="T12" fmla="*/ 49 w 92"/>
                <a:gd name="T13" fmla="*/ 64 h 80"/>
                <a:gd name="T14" fmla="*/ 92 w 92"/>
                <a:gd name="T15" fmla="*/ 32 h 80"/>
                <a:gd name="T16" fmla="*/ 89 w 92"/>
                <a:gd name="T17" fmla="*/ 21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2"/>
                <a:gd name="T28" fmla="*/ 0 h 80"/>
                <a:gd name="T29" fmla="*/ 92 w 92"/>
                <a:gd name="T30" fmla="*/ 80 h 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2" h="80">
                  <a:moveTo>
                    <a:pt x="89" y="21"/>
                  </a:moveTo>
                  <a:cubicBezTo>
                    <a:pt x="83" y="9"/>
                    <a:pt x="66" y="0"/>
                    <a:pt x="46" y="0"/>
                  </a:cubicBezTo>
                  <a:cubicBezTo>
                    <a:pt x="20" y="0"/>
                    <a:pt x="0" y="14"/>
                    <a:pt x="0" y="32"/>
                  </a:cubicBezTo>
                  <a:cubicBezTo>
                    <a:pt x="0" y="45"/>
                    <a:pt x="10" y="56"/>
                    <a:pt x="25" y="61"/>
                  </a:cubicBezTo>
                  <a:cubicBezTo>
                    <a:pt x="26" y="65"/>
                    <a:pt x="25" y="71"/>
                    <a:pt x="14" y="80"/>
                  </a:cubicBezTo>
                  <a:cubicBezTo>
                    <a:pt x="14" y="80"/>
                    <a:pt x="36" y="75"/>
                    <a:pt x="48" y="65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73" y="63"/>
                    <a:pt x="92" y="49"/>
                    <a:pt x="92" y="32"/>
                  </a:cubicBezTo>
                  <a:cubicBezTo>
                    <a:pt x="92" y="28"/>
                    <a:pt x="91" y="25"/>
                    <a:pt x="89" y="21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91440" tIns="45720" rIns="91440" bIns="45720"/>
            <a:lstStyle/>
            <a:p>
              <a:pPr>
                <a:defRPr/>
              </a:pPr>
              <a:endParaRPr lang="zh-CN" altLang="zh-CN" sz="240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3190876" y="3964781"/>
            <a:ext cx="545306" cy="533400"/>
            <a:chOff x="0" y="0"/>
            <a:chExt cx="249238" cy="244475"/>
          </a:xfrm>
          <a:solidFill>
            <a:srgbClr val="FFD860"/>
          </a:solidFill>
        </p:grpSpPr>
        <p:sp>
          <p:nvSpPr>
            <p:cNvPr id="22544" name="Freeform 50"/>
            <p:cNvSpPr>
              <a:spLocks noEditPoints="1" noChangeArrowheads="1"/>
            </p:cNvSpPr>
            <p:nvPr/>
          </p:nvSpPr>
          <p:spPr bwMode="auto">
            <a:xfrm>
              <a:off x="0" y="0"/>
              <a:ext cx="249238" cy="244475"/>
            </a:xfrm>
            <a:custGeom>
              <a:avLst/>
              <a:gdLst>
                <a:gd name="T0" fmla="*/ 82 w 95"/>
                <a:gd name="T1" fmla="*/ 58 h 93"/>
                <a:gd name="T2" fmla="*/ 95 w 95"/>
                <a:gd name="T3" fmla="*/ 52 h 93"/>
                <a:gd name="T4" fmla="*/ 95 w 95"/>
                <a:gd name="T5" fmla="*/ 42 h 93"/>
                <a:gd name="T6" fmla="*/ 82 w 95"/>
                <a:gd name="T7" fmla="*/ 36 h 93"/>
                <a:gd name="T8" fmla="*/ 79 w 95"/>
                <a:gd name="T9" fmla="*/ 31 h 93"/>
                <a:gd name="T10" fmla="*/ 84 w 95"/>
                <a:gd name="T11" fmla="*/ 18 h 93"/>
                <a:gd name="T12" fmla="*/ 77 w 95"/>
                <a:gd name="T13" fmla="*/ 10 h 93"/>
                <a:gd name="T14" fmla="*/ 64 w 95"/>
                <a:gd name="T15" fmla="*/ 16 h 93"/>
                <a:gd name="T16" fmla="*/ 58 w 95"/>
                <a:gd name="T17" fmla="*/ 13 h 93"/>
                <a:gd name="T18" fmla="*/ 52 w 95"/>
                <a:gd name="T19" fmla="*/ 0 h 93"/>
                <a:gd name="T20" fmla="*/ 42 w 95"/>
                <a:gd name="T21" fmla="*/ 0 h 93"/>
                <a:gd name="T22" fmla="*/ 36 w 95"/>
                <a:gd name="T23" fmla="*/ 13 h 93"/>
                <a:gd name="T24" fmla="*/ 31 w 95"/>
                <a:gd name="T25" fmla="*/ 16 h 93"/>
                <a:gd name="T26" fmla="*/ 17 w 95"/>
                <a:gd name="T27" fmla="*/ 11 h 93"/>
                <a:gd name="T28" fmla="*/ 10 w 95"/>
                <a:gd name="T29" fmla="*/ 18 h 93"/>
                <a:gd name="T30" fmla="*/ 15 w 95"/>
                <a:gd name="T31" fmla="*/ 31 h 93"/>
                <a:gd name="T32" fmla="*/ 13 w 95"/>
                <a:gd name="T33" fmla="*/ 36 h 93"/>
                <a:gd name="T34" fmla="*/ 0 w 95"/>
                <a:gd name="T35" fmla="*/ 42 h 93"/>
                <a:gd name="T36" fmla="*/ 0 w 95"/>
                <a:gd name="T37" fmla="*/ 52 h 93"/>
                <a:gd name="T38" fmla="*/ 13 w 95"/>
                <a:gd name="T39" fmla="*/ 58 h 93"/>
                <a:gd name="T40" fmla="*/ 15 w 95"/>
                <a:gd name="T41" fmla="*/ 63 h 93"/>
                <a:gd name="T42" fmla="*/ 10 w 95"/>
                <a:gd name="T43" fmla="*/ 76 h 93"/>
                <a:gd name="T44" fmla="*/ 18 w 95"/>
                <a:gd name="T45" fmla="*/ 84 h 93"/>
                <a:gd name="T46" fmla="*/ 31 w 95"/>
                <a:gd name="T47" fmla="*/ 78 h 93"/>
                <a:gd name="T48" fmla="*/ 37 w 95"/>
                <a:gd name="T49" fmla="*/ 81 h 93"/>
                <a:gd name="T50" fmla="*/ 42 w 95"/>
                <a:gd name="T51" fmla="*/ 93 h 93"/>
                <a:gd name="T52" fmla="*/ 53 w 95"/>
                <a:gd name="T53" fmla="*/ 93 h 93"/>
                <a:gd name="T54" fmla="*/ 58 w 95"/>
                <a:gd name="T55" fmla="*/ 81 h 93"/>
                <a:gd name="T56" fmla="*/ 64 w 95"/>
                <a:gd name="T57" fmla="*/ 78 h 93"/>
                <a:gd name="T58" fmla="*/ 77 w 95"/>
                <a:gd name="T59" fmla="*/ 83 h 93"/>
                <a:gd name="T60" fmla="*/ 85 w 95"/>
                <a:gd name="T61" fmla="*/ 76 h 93"/>
                <a:gd name="T62" fmla="*/ 79 w 95"/>
                <a:gd name="T63" fmla="*/ 63 h 93"/>
                <a:gd name="T64" fmla="*/ 82 w 95"/>
                <a:gd name="T65" fmla="*/ 58 h 93"/>
                <a:gd name="T66" fmla="*/ 47 w 95"/>
                <a:gd name="T67" fmla="*/ 62 h 93"/>
                <a:gd name="T68" fmla="*/ 32 w 95"/>
                <a:gd name="T69" fmla="*/ 47 h 93"/>
                <a:gd name="T70" fmla="*/ 47 w 95"/>
                <a:gd name="T71" fmla="*/ 32 h 93"/>
                <a:gd name="T72" fmla="*/ 63 w 95"/>
                <a:gd name="T73" fmla="*/ 47 h 93"/>
                <a:gd name="T74" fmla="*/ 47 w 95"/>
                <a:gd name="T75" fmla="*/ 62 h 9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5"/>
                <a:gd name="T115" fmla="*/ 0 h 93"/>
                <a:gd name="T116" fmla="*/ 95 w 95"/>
                <a:gd name="T117" fmla="*/ 93 h 9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5" h="93">
                  <a:moveTo>
                    <a:pt x="82" y="58"/>
                  </a:moveTo>
                  <a:cubicBezTo>
                    <a:pt x="82" y="58"/>
                    <a:pt x="95" y="53"/>
                    <a:pt x="95" y="5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1"/>
                    <a:pt x="82" y="36"/>
                    <a:pt x="82" y="36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79" y="31"/>
                    <a:pt x="85" y="18"/>
                    <a:pt x="84" y="18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10"/>
                    <a:pt x="64" y="16"/>
                    <a:pt x="64" y="16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13"/>
                    <a:pt x="53" y="0"/>
                    <a:pt x="5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1" y="0"/>
                    <a:pt x="36" y="13"/>
                    <a:pt x="36" y="13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18" y="10"/>
                    <a:pt x="17" y="11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18"/>
                    <a:pt x="15" y="31"/>
                    <a:pt x="15" y="31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13" y="58"/>
                    <a:pt x="13" y="58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3"/>
                    <a:pt x="10" y="76"/>
                    <a:pt x="10" y="76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8" y="84"/>
                    <a:pt x="31" y="78"/>
                    <a:pt x="31" y="78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37" y="81"/>
                    <a:pt x="42" y="93"/>
                    <a:pt x="42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3" y="93"/>
                    <a:pt x="58" y="81"/>
                    <a:pt x="58" y="81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4"/>
                    <a:pt x="77" y="83"/>
                  </a:cubicBezTo>
                  <a:cubicBezTo>
                    <a:pt x="85" y="76"/>
                    <a:pt x="85" y="76"/>
                    <a:pt x="85" y="76"/>
                  </a:cubicBezTo>
                  <a:cubicBezTo>
                    <a:pt x="85" y="76"/>
                    <a:pt x="79" y="63"/>
                    <a:pt x="79" y="63"/>
                  </a:cubicBezTo>
                  <a:lnTo>
                    <a:pt x="82" y="58"/>
                  </a:lnTo>
                  <a:close/>
                  <a:moveTo>
                    <a:pt x="47" y="62"/>
                  </a:moveTo>
                  <a:cubicBezTo>
                    <a:pt x="39" y="62"/>
                    <a:pt x="32" y="55"/>
                    <a:pt x="32" y="47"/>
                  </a:cubicBezTo>
                  <a:cubicBezTo>
                    <a:pt x="32" y="39"/>
                    <a:pt x="39" y="32"/>
                    <a:pt x="47" y="32"/>
                  </a:cubicBezTo>
                  <a:cubicBezTo>
                    <a:pt x="56" y="32"/>
                    <a:pt x="63" y="39"/>
                    <a:pt x="63" y="47"/>
                  </a:cubicBezTo>
                  <a:cubicBezTo>
                    <a:pt x="63" y="55"/>
                    <a:pt x="56" y="62"/>
                    <a:pt x="47" y="62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91440" tIns="45720" rIns="91440" bIns="45720"/>
            <a:lstStyle/>
            <a:p>
              <a:pPr>
                <a:defRPr/>
              </a:pPr>
              <a:endParaRPr lang="zh-CN" altLang="zh-CN" sz="240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2545" name="Oval 51"/>
            <p:cNvSpPr>
              <a:spLocks noChangeArrowheads="1"/>
            </p:cNvSpPr>
            <p:nvPr/>
          </p:nvSpPr>
          <p:spPr bwMode="auto">
            <a:xfrm>
              <a:off x="100013" y="100012"/>
              <a:ext cx="49213" cy="47625"/>
            </a:xfrm>
            <a:prstGeom prst="ellipse">
              <a:avLst/>
            </a:prstGeom>
            <a:grpFill/>
            <a:ln w="9525" cmpd="sng">
              <a:noFill/>
              <a:bevel/>
              <a:headEnd/>
              <a:tailEnd/>
            </a:ln>
          </p:spPr>
          <p:txBody>
            <a:bodyPr lIns="91440" tIns="45720" rIns="91440" bIns="45720"/>
            <a:lstStyle/>
            <a:p>
              <a:pPr>
                <a:defRPr/>
              </a:pPr>
              <a:endParaRPr lang="zh-CN" altLang="zh-CN" sz="240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3163491" y="1850231"/>
            <a:ext cx="646509" cy="477441"/>
            <a:chOff x="0" y="0"/>
            <a:chExt cx="346075" cy="255588"/>
          </a:xfrm>
          <a:solidFill>
            <a:srgbClr val="FFD860"/>
          </a:solidFill>
        </p:grpSpPr>
        <p:sp>
          <p:nvSpPr>
            <p:cNvPr id="22547" name="Freeform 108"/>
            <p:cNvSpPr>
              <a:spLocks noChangeArrowheads="1"/>
            </p:cNvSpPr>
            <p:nvPr/>
          </p:nvSpPr>
          <p:spPr bwMode="auto">
            <a:xfrm>
              <a:off x="122237" y="177800"/>
              <a:ext cx="100013" cy="77788"/>
            </a:xfrm>
            <a:custGeom>
              <a:avLst/>
              <a:gdLst>
                <a:gd name="T0" fmla="*/ 36 w 38"/>
                <a:gd name="T1" fmla="*/ 11 h 30"/>
                <a:gd name="T2" fmla="*/ 1 w 38"/>
                <a:gd name="T3" fmla="*/ 11 h 30"/>
                <a:gd name="T4" fmla="*/ 1 w 38"/>
                <a:gd name="T5" fmla="*/ 13 h 30"/>
                <a:gd name="T6" fmla="*/ 19 w 38"/>
                <a:gd name="T7" fmla="*/ 30 h 30"/>
                <a:gd name="T8" fmla="*/ 36 w 38"/>
                <a:gd name="T9" fmla="*/ 13 h 30"/>
                <a:gd name="T10" fmla="*/ 36 w 38"/>
                <a:gd name="T11" fmla="*/ 11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8"/>
                <a:gd name="T19" fmla="*/ 0 h 30"/>
                <a:gd name="T20" fmla="*/ 38 w 38"/>
                <a:gd name="T21" fmla="*/ 30 h 3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8" h="30">
                  <a:moveTo>
                    <a:pt x="36" y="11"/>
                  </a:moveTo>
                  <a:cubicBezTo>
                    <a:pt x="26" y="1"/>
                    <a:pt x="12" y="0"/>
                    <a:pt x="1" y="11"/>
                  </a:cubicBezTo>
                  <a:cubicBezTo>
                    <a:pt x="0" y="11"/>
                    <a:pt x="0" y="12"/>
                    <a:pt x="1" y="13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8" y="12"/>
                    <a:pt x="37" y="11"/>
                    <a:pt x="36" y="11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91440" tIns="45720" rIns="91440" bIns="45720"/>
            <a:lstStyle/>
            <a:p>
              <a:pPr>
                <a:defRPr/>
              </a:pPr>
              <a:endParaRPr lang="zh-CN" altLang="zh-CN" sz="240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2548" name="Freeform 109"/>
            <p:cNvSpPr>
              <a:spLocks noChangeArrowheads="1"/>
            </p:cNvSpPr>
            <p:nvPr/>
          </p:nvSpPr>
          <p:spPr bwMode="auto">
            <a:xfrm>
              <a:off x="57150" y="88900"/>
              <a:ext cx="230188" cy="101600"/>
            </a:xfrm>
            <a:custGeom>
              <a:avLst/>
              <a:gdLst>
                <a:gd name="T0" fmla="*/ 87 w 88"/>
                <a:gd name="T1" fmla="*/ 24 h 39"/>
                <a:gd name="T2" fmla="*/ 0 w 88"/>
                <a:gd name="T3" fmla="*/ 24 h 39"/>
                <a:gd name="T4" fmla="*/ 0 w 88"/>
                <a:gd name="T5" fmla="*/ 26 h 39"/>
                <a:gd name="T6" fmla="*/ 13 w 88"/>
                <a:gd name="T7" fmla="*/ 38 h 39"/>
                <a:gd name="T8" fmla="*/ 15 w 88"/>
                <a:gd name="T9" fmla="*/ 38 h 39"/>
                <a:gd name="T10" fmla="*/ 73 w 88"/>
                <a:gd name="T11" fmla="*/ 38 h 39"/>
                <a:gd name="T12" fmla="*/ 75 w 88"/>
                <a:gd name="T13" fmla="*/ 38 h 39"/>
                <a:gd name="T14" fmla="*/ 87 w 88"/>
                <a:gd name="T15" fmla="*/ 26 h 39"/>
                <a:gd name="T16" fmla="*/ 87 w 88"/>
                <a:gd name="T17" fmla="*/ 26 h 39"/>
                <a:gd name="T18" fmla="*/ 87 w 88"/>
                <a:gd name="T19" fmla="*/ 24 h 3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8"/>
                <a:gd name="T31" fmla="*/ 0 h 39"/>
                <a:gd name="T32" fmla="*/ 88 w 88"/>
                <a:gd name="T33" fmla="*/ 39 h 3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8" h="39">
                  <a:moveTo>
                    <a:pt x="87" y="24"/>
                  </a:moveTo>
                  <a:cubicBezTo>
                    <a:pt x="63" y="0"/>
                    <a:pt x="24" y="0"/>
                    <a:pt x="0" y="24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4" y="39"/>
                    <a:pt x="15" y="38"/>
                  </a:cubicBezTo>
                  <a:cubicBezTo>
                    <a:pt x="31" y="22"/>
                    <a:pt x="57" y="22"/>
                    <a:pt x="73" y="38"/>
                  </a:cubicBezTo>
                  <a:cubicBezTo>
                    <a:pt x="73" y="39"/>
                    <a:pt x="74" y="39"/>
                    <a:pt x="75" y="38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8" y="25"/>
                    <a:pt x="88" y="24"/>
                    <a:pt x="87" y="24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91440" tIns="45720" rIns="91440" bIns="45720"/>
            <a:lstStyle/>
            <a:p>
              <a:pPr>
                <a:defRPr/>
              </a:pPr>
              <a:endParaRPr lang="zh-CN" altLang="zh-CN" sz="240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2549" name="Freeform 110"/>
            <p:cNvSpPr>
              <a:spLocks noChangeArrowheads="1"/>
            </p:cNvSpPr>
            <p:nvPr/>
          </p:nvSpPr>
          <p:spPr bwMode="auto">
            <a:xfrm>
              <a:off x="0" y="0"/>
              <a:ext cx="346075" cy="134938"/>
            </a:xfrm>
            <a:custGeom>
              <a:avLst/>
              <a:gdLst>
                <a:gd name="T0" fmla="*/ 131 w 132"/>
                <a:gd name="T1" fmla="*/ 36 h 52"/>
                <a:gd name="T2" fmla="*/ 131 w 132"/>
                <a:gd name="T3" fmla="*/ 36 h 52"/>
                <a:gd name="T4" fmla="*/ 1 w 132"/>
                <a:gd name="T5" fmla="*/ 36 h 52"/>
                <a:gd name="T6" fmla="*/ 1 w 132"/>
                <a:gd name="T7" fmla="*/ 38 h 52"/>
                <a:gd name="T8" fmla="*/ 13 w 132"/>
                <a:gd name="T9" fmla="*/ 51 h 52"/>
                <a:gd name="T10" fmla="*/ 16 w 132"/>
                <a:gd name="T11" fmla="*/ 51 h 52"/>
                <a:gd name="T12" fmla="*/ 116 w 132"/>
                <a:gd name="T13" fmla="*/ 51 h 52"/>
                <a:gd name="T14" fmla="*/ 118 w 132"/>
                <a:gd name="T15" fmla="*/ 51 h 52"/>
                <a:gd name="T16" fmla="*/ 131 w 132"/>
                <a:gd name="T17" fmla="*/ 38 h 52"/>
                <a:gd name="T18" fmla="*/ 131 w 132"/>
                <a:gd name="T19" fmla="*/ 38 h 52"/>
                <a:gd name="T20" fmla="*/ 131 w 132"/>
                <a:gd name="T21" fmla="*/ 36 h 5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32"/>
                <a:gd name="T34" fmla="*/ 0 h 52"/>
                <a:gd name="T35" fmla="*/ 132 w 132"/>
                <a:gd name="T36" fmla="*/ 52 h 5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32" h="52">
                  <a:moveTo>
                    <a:pt x="131" y="36"/>
                  </a:moveTo>
                  <a:cubicBezTo>
                    <a:pt x="131" y="36"/>
                    <a:pt x="131" y="36"/>
                    <a:pt x="131" y="36"/>
                  </a:cubicBezTo>
                  <a:cubicBezTo>
                    <a:pt x="95" y="0"/>
                    <a:pt x="36" y="0"/>
                    <a:pt x="1" y="36"/>
                  </a:cubicBezTo>
                  <a:cubicBezTo>
                    <a:pt x="0" y="37"/>
                    <a:pt x="0" y="38"/>
                    <a:pt x="1" y="38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4" y="52"/>
                    <a:pt x="15" y="52"/>
                    <a:pt x="16" y="51"/>
                  </a:cubicBezTo>
                  <a:cubicBezTo>
                    <a:pt x="43" y="23"/>
                    <a:pt x="88" y="23"/>
                    <a:pt x="116" y="51"/>
                  </a:cubicBezTo>
                  <a:cubicBezTo>
                    <a:pt x="117" y="52"/>
                    <a:pt x="118" y="52"/>
                    <a:pt x="118" y="51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2" y="38"/>
                    <a:pt x="132" y="37"/>
                    <a:pt x="131" y="36"/>
                  </a:cubicBez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91440" tIns="45720" rIns="91440" bIns="45720"/>
            <a:lstStyle/>
            <a:p>
              <a:pPr>
                <a:defRPr/>
              </a:pPr>
              <a:endParaRPr lang="zh-CN" altLang="zh-CN" sz="240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6" name="组合 6"/>
          <p:cNvGrpSpPr>
            <a:grpSpLocks/>
          </p:cNvGrpSpPr>
          <p:nvPr/>
        </p:nvGrpSpPr>
        <p:grpSpPr bwMode="auto">
          <a:xfrm>
            <a:off x="7012781" y="2190750"/>
            <a:ext cx="828675" cy="829866"/>
            <a:chOff x="0" y="0"/>
            <a:chExt cx="1106281" cy="1106281"/>
          </a:xfrm>
        </p:grpSpPr>
        <p:sp>
          <p:nvSpPr>
            <p:cNvPr id="33821" name="Oval 20"/>
            <p:cNvSpPr>
              <a:spLocks noChangeArrowheads="1"/>
            </p:cNvSpPr>
            <p:nvPr/>
          </p:nvSpPr>
          <p:spPr bwMode="auto">
            <a:xfrm>
              <a:off x="0" y="0"/>
              <a:ext cx="1106281" cy="1106281"/>
            </a:xfrm>
            <a:prstGeom prst="ellips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240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33822" name="组合 40"/>
            <p:cNvGrpSpPr>
              <a:grpSpLocks/>
            </p:cNvGrpSpPr>
            <p:nvPr/>
          </p:nvGrpSpPr>
          <p:grpSpPr bwMode="auto">
            <a:xfrm>
              <a:off x="330005" y="238378"/>
              <a:ext cx="446271" cy="582632"/>
              <a:chOff x="0" y="0"/>
              <a:chExt cx="425020" cy="554888"/>
            </a:xfrm>
          </p:grpSpPr>
          <p:sp>
            <p:nvSpPr>
              <p:cNvPr id="33823" name="Freeform 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25020" cy="554888"/>
              </a:xfrm>
              <a:custGeom>
                <a:avLst/>
                <a:gdLst>
                  <a:gd name="T0" fmla="*/ 401624 w 109"/>
                  <a:gd name="T1" fmla="*/ 265721 h 142"/>
                  <a:gd name="T2" fmla="*/ 374330 w 109"/>
                  <a:gd name="T3" fmla="*/ 265721 h 142"/>
                  <a:gd name="T4" fmla="*/ 374330 w 109"/>
                  <a:gd name="T5" fmla="*/ 171937 h 142"/>
                  <a:gd name="T6" fmla="*/ 327538 w 109"/>
                  <a:gd name="T7" fmla="*/ 50800 h 142"/>
                  <a:gd name="T8" fmla="*/ 210560 w 109"/>
                  <a:gd name="T9" fmla="*/ 0 h 142"/>
                  <a:gd name="T10" fmla="*/ 97482 w 109"/>
                  <a:gd name="T11" fmla="*/ 50800 h 142"/>
                  <a:gd name="T12" fmla="*/ 50690 w 109"/>
                  <a:gd name="T13" fmla="*/ 171937 h 142"/>
                  <a:gd name="T14" fmla="*/ 50690 w 109"/>
                  <a:gd name="T15" fmla="*/ 265721 h 142"/>
                  <a:gd name="T16" fmla="*/ 19496 w 109"/>
                  <a:gd name="T17" fmla="*/ 265721 h 142"/>
                  <a:gd name="T18" fmla="*/ 0 w 109"/>
                  <a:gd name="T19" fmla="*/ 285259 h 142"/>
                  <a:gd name="T20" fmla="*/ 0 w 109"/>
                  <a:gd name="T21" fmla="*/ 535350 h 142"/>
                  <a:gd name="T22" fmla="*/ 19496 w 109"/>
                  <a:gd name="T23" fmla="*/ 554888 h 142"/>
                  <a:gd name="T24" fmla="*/ 401624 w 109"/>
                  <a:gd name="T25" fmla="*/ 554888 h 142"/>
                  <a:gd name="T26" fmla="*/ 425020 w 109"/>
                  <a:gd name="T27" fmla="*/ 535350 h 142"/>
                  <a:gd name="T28" fmla="*/ 425020 w 109"/>
                  <a:gd name="T29" fmla="*/ 285259 h 142"/>
                  <a:gd name="T30" fmla="*/ 401624 w 109"/>
                  <a:gd name="T31" fmla="*/ 265721 h 142"/>
                  <a:gd name="T32" fmla="*/ 257352 w 109"/>
                  <a:gd name="T33" fmla="*/ 484550 h 142"/>
                  <a:gd name="T34" fmla="*/ 210560 w 109"/>
                  <a:gd name="T35" fmla="*/ 531442 h 142"/>
                  <a:gd name="T36" fmla="*/ 163769 w 109"/>
                  <a:gd name="T37" fmla="*/ 484550 h 142"/>
                  <a:gd name="T38" fmla="*/ 163769 w 109"/>
                  <a:gd name="T39" fmla="*/ 398581 h 142"/>
                  <a:gd name="T40" fmla="*/ 210560 w 109"/>
                  <a:gd name="T41" fmla="*/ 355597 h 142"/>
                  <a:gd name="T42" fmla="*/ 257352 w 109"/>
                  <a:gd name="T43" fmla="*/ 398581 h 142"/>
                  <a:gd name="T44" fmla="*/ 257352 w 109"/>
                  <a:gd name="T45" fmla="*/ 484550 h 142"/>
                  <a:gd name="T46" fmla="*/ 296344 w 109"/>
                  <a:gd name="T47" fmla="*/ 265721 h 142"/>
                  <a:gd name="T48" fmla="*/ 124777 w 109"/>
                  <a:gd name="T49" fmla="*/ 265721 h 142"/>
                  <a:gd name="T50" fmla="*/ 124777 w 109"/>
                  <a:gd name="T51" fmla="*/ 171937 h 142"/>
                  <a:gd name="T52" fmla="*/ 152071 w 109"/>
                  <a:gd name="T53" fmla="*/ 105507 h 142"/>
                  <a:gd name="T54" fmla="*/ 210560 w 109"/>
                  <a:gd name="T55" fmla="*/ 78153 h 142"/>
                  <a:gd name="T56" fmla="*/ 272949 w 109"/>
                  <a:gd name="T57" fmla="*/ 105507 h 142"/>
                  <a:gd name="T58" fmla="*/ 296344 w 109"/>
                  <a:gd name="T59" fmla="*/ 171937 h 142"/>
                  <a:gd name="T60" fmla="*/ 296344 w 109"/>
                  <a:gd name="T61" fmla="*/ 265721 h 14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09"/>
                  <a:gd name="T94" fmla="*/ 0 h 142"/>
                  <a:gd name="T95" fmla="*/ 109 w 109"/>
                  <a:gd name="T96" fmla="*/ 142 h 142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09" h="142">
                    <a:moveTo>
                      <a:pt x="103" y="68"/>
                    </a:moveTo>
                    <a:cubicBezTo>
                      <a:pt x="96" y="68"/>
                      <a:pt x="96" y="68"/>
                      <a:pt x="96" y="68"/>
                    </a:cubicBezTo>
                    <a:cubicBezTo>
                      <a:pt x="96" y="44"/>
                      <a:pt x="96" y="44"/>
                      <a:pt x="96" y="44"/>
                    </a:cubicBezTo>
                    <a:cubicBezTo>
                      <a:pt x="96" y="32"/>
                      <a:pt x="92" y="21"/>
                      <a:pt x="84" y="13"/>
                    </a:cubicBezTo>
                    <a:cubicBezTo>
                      <a:pt x="77" y="5"/>
                      <a:pt x="66" y="0"/>
                      <a:pt x="54" y="0"/>
                    </a:cubicBezTo>
                    <a:cubicBezTo>
                      <a:pt x="43" y="0"/>
                      <a:pt x="32" y="5"/>
                      <a:pt x="25" y="13"/>
                    </a:cubicBezTo>
                    <a:cubicBezTo>
                      <a:pt x="17" y="21"/>
                      <a:pt x="13" y="32"/>
                      <a:pt x="13" y="44"/>
                    </a:cubicBezTo>
                    <a:cubicBezTo>
                      <a:pt x="13" y="68"/>
                      <a:pt x="13" y="68"/>
                      <a:pt x="13" y="68"/>
                    </a:cubicBezTo>
                    <a:cubicBezTo>
                      <a:pt x="5" y="68"/>
                      <a:pt x="5" y="68"/>
                      <a:pt x="5" y="68"/>
                    </a:cubicBezTo>
                    <a:cubicBezTo>
                      <a:pt x="2" y="68"/>
                      <a:pt x="0" y="70"/>
                      <a:pt x="0" y="73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140"/>
                      <a:pt x="2" y="142"/>
                      <a:pt x="5" y="142"/>
                    </a:cubicBezTo>
                    <a:cubicBezTo>
                      <a:pt x="103" y="142"/>
                      <a:pt x="103" y="142"/>
                      <a:pt x="103" y="142"/>
                    </a:cubicBezTo>
                    <a:cubicBezTo>
                      <a:pt x="106" y="142"/>
                      <a:pt x="109" y="140"/>
                      <a:pt x="109" y="137"/>
                    </a:cubicBezTo>
                    <a:cubicBezTo>
                      <a:pt x="109" y="73"/>
                      <a:pt x="109" y="73"/>
                      <a:pt x="109" y="73"/>
                    </a:cubicBezTo>
                    <a:cubicBezTo>
                      <a:pt x="109" y="70"/>
                      <a:pt x="106" y="68"/>
                      <a:pt x="103" y="68"/>
                    </a:cubicBezTo>
                    <a:close/>
                    <a:moveTo>
                      <a:pt x="66" y="124"/>
                    </a:moveTo>
                    <a:cubicBezTo>
                      <a:pt x="66" y="131"/>
                      <a:pt x="61" y="136"/>
                      <a:pt x="54" y="136"/>
                    </a:cubicBezTo>
                    <a:cubicBezTo>
                      <a:pt x="48" y="136"/>
                      <a:pt x="42" y="131"/>
                      <a:pt x="42" y="124"/>
                    </a:cubicBezTo>
                    <a:cubicBezTo>
                      <a:pt x="42" y="102"/>
                      <a:pt x="42" y="102"/>
                      <a:pt x="42" y="102"/>
                    </a:cubicBezTo>
                    <a:cubicBezTo>
                      <a:pt x="42" y="96"/>
                      <a:pt x="48" y="91"/>
                      <a:pt x="54" y="91"/>
                    </a:cubicBezTo>
                    <a:cubicBezTo>
                      <a:pt x="61" y="91"/>
                      <a:pt x="66" y="96"/>
                      <a:pt x="66" y="102"/>
                    </a:cubicBezTo>
                    <a:lnTo>
                      <a:pt x="66" y="124"/>
                    </a:lnTo>
                    <a:close/>
                    <a:moveTo>
                      <a:pt x="76" y="68"/>
                    </a:moveTo>
                    <a:cubicBezTo>
                      <a:pt x="32" y="68"/>
                      <a:pt x="32" y="68"/>
                      <a:pt x="32" y="68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37"/>
                      <a:pt x="35" y="31"/>
                      <a:pt x="39" y="27"/>
                    </a:cubicBezTo>
                    <a:cubicBezTo>
                      <a:pt x="43" y="22"/>
                      <a:pt x="48" y="20"/>
                      <a:pt x="54" y="20"/>
                    </a:cubicBezTo>
                    <a:cubicBezTo>
                      <a:pt x="60" y="20"/>
                      <a:pt x="66" y="22"/>
                      <a:pt x="70" y="27"/>
                    </a:cubicBezTo>
                    <a:cubicBezTo>
                      <a:pt x="74" y="31"/>
                      <a:pt x="76" y="37"/>
                      <a:pt x="76" y="44"/>
                    </a:cubicBezTo>
                    <a:lnTo>
                      <a:pt x="76" y="68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91440" tIns="45720" rIns="91440" bIns="45720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 sz="24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33824" name="Freeform 38"/>
              <p:cNvSpPr>
                <a:spLocks noChangeArrowheads="1"/>
              </p:cNvSpPr>
              <p:nvPr/>
            </p:nvSpPr>
            <p:spPr bwMode="auto">
              <a:xfrm>
                <a:off x="184176" y="377796"/>
                <a:ext cx="56669" cy="125146"/>
              </a:xfrm>
              <a:custGeom>
                <a:avLst/>
                <a:gdLst>
                  <a:gd name="T0" fmla="*/ 28335 w 14"/>
                  <a:gd name="T1" fmla="*/ 0 h 32"/>
                  <a:gd name="T2" fmla="*/ 0 w 14"/>
                  <a:gd name="T3" fmla="*/ 27376 h 32"/>
                  <a:gd name="T4" fmla="*/ 0 w 14"/>
                  <a:gd name="T5" fmla="*/ 97770 h 32"/>
                  <a:gd name="T6" fmla="*/ 28335 w 14"/>
                  <a:gd name="T7" fmla="*/ 125146 h 32"/>
                  <a:gd name="T8" fmla="*/ 56669 w 14"/>
                  <a:gd name="T9" fmla="*/ 97770 h 32"/>
                  <a:gd name="T10" fmla="*/ 56669 w 14"/>
                  <a:gd name="T11" fmla="*/ 27376 h 32"/>
                  <a:gd name="T12" fmla="*/ 28335 w 14"/>
                  <a:gd name="T13" fmla="*/ 0 h 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"/>
                  <a:gd name="T22" fmla="*/ 0 h 32"/>
                  <a:gd name="T23" fmla="*/ 14 w 14"/>
                  <a:gd name="T24" fmla="*/ 32 h 3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" h="32">
                    <a:moveTo>
                      <a:pt x="7" y="0"/>
                    </a:moveTo>
                    <a:cubicBezTo>
                      <a:pt x="4" y="0"/>
                      <a:pt x="0" y="3"/>
                      <a:pt x="0" y="7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9"/>
                      <a:pt x="4" y="32"/>
                      <a:pt x="7" y="32"/>
                    </a:cubicBezTo>
                    <a:cubicBezTo>
                      <a:pt x="11" y="32"/>
                      <a:pt x="14" y="29"/>
                      <a:pt x="14" y="25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91440" tIns="45720" rIns="91440" bIns="45720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 sz="24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</p:grpSp>
      <p:sp>
        <p:nvSpPr>
          <p:cNvPr id="22555" name="矩形 47"/>
          <p:cNvSpPr>
            <a:spLocks noChangeArrowheads="1"/>
          </p:cNvSpPr>
          <p:nvPr/>
        </p:nvSpPr>
        <p:spPr bwMode="auto">
          <a:xfrm>
            <a:off x="1014413" y="1071563"/>
            <a:ext cx="7142560" cy="48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综合描述说明，在此录入上述图表的描述说明。在此录入上述图表的综合描述说明，在此录入上述图表的综合描述说明，在此录入上述图表的综合描述说明，在此录入上述图表的综合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grpSp>
        <p:nvGrpSpPr>
          <p:cNvPr id="8" name="组合 44"/>
          <p:cNvGrpSpPr>
            <a:grpSpLocks/>
          </p:cNvGrpSpPr>
          <p:nvPr/>
        </p:nvGrpSpPr>
        <p:grpSpPr bwMode="auto">
          <a:xfrm>
            <a:off x="1291829" y="2190750"/>
            <a:ext cx="829865" cy="829866"/>
            <a:chOff x="0" y="0"/>
            <a:chExt cx="1106281" cy="1106281"/>
          </a:xfrm>
        </p:grpSpPr>
        <p:sp>
          <p:nvSpPr>
            <p:cNvPr id="33819" name="Oval 25"/>
            <p:cNvSpPr>
              <a:spLocks noChangeArrowheads="1"/>
            </p:cNvSpPr>
            <p:nvPr/>
          </p:nvSpPr>
          <p:spPr bwMode="auto">
            <a:xfrm>
              <a:off x="0" y="0"/>
              <a:ext cx="1106281" cy="1106281"/>
            </a:xfrm>
            <a:prstGeom prst="ellips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240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33820" name="任意多边形 39"/>
            <p:cNvSpPr>
              <a:spLocks noChangeArrowheads="1"/>
            </p:cNvSpPr>
            <p:nvPr/>
          </p:nvSpPr>
          <p:spPr bwMode="auto">
            <a:xfrm>
              <a:off x="227782" y="237503"/>
              <a:ext cx="650717" cy="631275"/>
            </a:xfrm>
            <a:custGeom>
              <a:avLst/>
              <a:gdLst>
                <a:gd name="T0" fmla="*/ 329318 w 703391"/>
                <a:gd name="T1" fmla="*/ 139792 h 682375"/>
                <a:gd name="T2" fmla="*/ 551039 w 703391"/>
                <a:gd name="T3" fmla="*/ 345898 h 682375"/>
                <a:gd name="T4" fmla="*/ 551039 w 703391"/>
                <a:gd name="T5" fmla="*/ 607494 h 682375"/>
                <a:gd name="T6" fmla="*/ 543121 w 703391"/>
                <a:gd name="T7" fmla="*/ 631275 h 682375"/>
                <a:gd name="T8" fmla="*/ 519365 w 703391"/>
                <a:gd name="T9" fmla="*/ 631275 h 682375"/>
                <a:gd name="T10" fmla="*/ 400585 w 703391"/>
                <a:gd name="T11" fmla="*/ 631275 h 682375"/>
                <a:gd name="T12" fmla="*/ 392667 w 703391"/>
                <a:gd name="T13" fmla="*/ 631275 h 682375"/>
                <a:gd name="T14" fmla="*/ 384748 w 703391"/>
                <a:gd name="T15" fmla="*/ 623348 h 682375"/>
                <a:gd name="T16" fmla="*/ 384748 w 703391"/>
                <a:gd name="T17" fmla="*/ 496514 h 682375"/>
                <a:gd name="T18" fmla="*/ 265969 w 703391"/>
                <a:gd name="T19" fmla="*/ 496514 h 682375"/>
                <a:gd name="T20" fmla="*/ 265969 w 703391"/>
                <a:gd name="T21" fmla="*/ 623348 h 682375"/>
                <a:gd name="T22" fmla="*/ 265969 w 703391"/>
                <a:gd name="T23" fmla="*/ 631275 h 682375"/>
                <a:gd name="T24" fmla="*/ 250131 w 703391"/>
                <a:gd name="T25" fmla="*/ 631275 h 682375"/>
                <a:gd name="T26" fmla="*/ 131352 w 703391"/>
                <a:gd name="T27" fmla="*/ 631275 h 682375"/>
                <a:gd name="T28" fmla="*/ 115514 w 703391"/>
                <a:gd name="T29" fmla="*/ 631275 h 682375"/>
                <a:gd name="T30" fmla="*/ 99677 w 703391"/>
                <a:gd name="T31" fmla="*/ 607494 h 682375"/>
                <a:gd name="T32" fmla="*/ 99677 w 703391"/>
                <a:gd name="T33" fmla="*/ 345898 h 682375"/>
                <a:gd name="T34" fmla="*/ 325359 w 703391"/>
                <a:gd name="T35" fmla="*/ 0 h 682375"/>
                <a:gd name="T36" fmla="*/ 353133 w 703391"/>
                <a:gd name="T37" fmla="*/ 11925 h 682375"/>
                <a:gd name="T38" fmla="*/ 464232 w 703391"/>
                <a:gd name="T39" fmla="*/ 115274 h 682375"/>
                <a:gd name="T40" fmla="*/ 464232 w 703391"/>
                <a:gd name="T41" fmla="*/ 27825 h 682375"/>
                <a:gd name="T42" fmla="*/ 480102 w 703391"/>
                <a:gd name="T43" fmla="*/ 11925 h 682375"/>
                <a:gd name="T44" fmla="*/ 519780 w 703391"/>
                <a:gd name="T45" fmla="*/ 11925 h 682375"/>
                <a:gd name="T46" fmla="*/ 535651 w 703391"/>
                <a:gd name="T47" fmla="*/ 27825 h 682375"/>
                <a:gd name="T48" fmla="*/ 535651 w 703391"/>
                <a:gd name="T49" fmla="*/ 178873 h 682375"/>
                <a:gd name="T50" fmla="*/ 638814 w 703391"/>
                <a:gd name="T51" fmla="*/ 274272 h 682375"/>
                <a:gd name="T52" fmla="*/ 638814 w 703391"/>
                <a:gd name="T53" fmla="*/ 337871 h 682375"/>
                <a:gd name="T54" fmla="*/ 583265 w 703391"/>
                <a:gd name="T55" fmla="*/ 337871 h 682375"/>
                <a:gd name="T56" fmla="*/ 329327 w 703391"/>
                <a:gd name="T57" fmla="*/ 99374 h 682375"/>
                <a:gd name="T58" fmla="*/ 75388 w 703391"/>
                <a:gd name="T59" fmla="*/ 337871 h 682375"/>
                <a:gd name="T60" fmla="*/ 43646 w 703391"/>
                <a:gd name="T61" fmla="*/ 345822 h 682375"/>
                <a:gd name="T62" fmla="*/ 11903 w 703391"/>
                <a:gd name="T63" fmla="*/ 337871 h 682375"/>
                <a:gd name="T64" fmla="*/ 11903 w 703391"/>
                <a:gd name="T65" fmla="*/ 274272 h 682375"/>
                <a:gd name="T66" fmla="*/ 297584 w 703391"/>
                <a:gd name="T67" fmla="*/ 11925 h 682375"/>
                <a:gd name="T68" fmla="*/ 325359 w 703391"/>
                <a:gd name="T69" fmla="*/ 0 h 68237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703391"/>
                <a:gd name="T106" fmla="*/ 0 h 682375"/>
                <a:gd name="T107" fmla="*/ 703391 w 703391"/>
                <a:gd name="T108" fmla="*/ 682375 h 68237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703391" h="682375">
                  <a:moveTo>
                    <a:pt x="355975" y="151108"/>
                  </a:moveTo>
                  <a:cubicBezTo>
                    <a:pt x="355975" y="151108"/>
                    <a:pt x="355975" y="151108"/>
                    <a:pt x="595644" y="373898"/>
                  </a:cubicBezTo>
                  <a:cubicBezTo>
                    <a:pt x="595644" y="373898"/>
                    <a:pt x="595644" y="373898"/>
                    <a:pt x="595644" y="656669"/>
                  </a:cubicBezTo>
                  <a:cubicBezTo>
                    <a:pt x="595644" y="673806"/>
                    <a:pt x="587085" y="682375"/>
                    <a:pt x="587085" y="682375"/>
                  </a:cubicBezTo>
                  <a:cubicBezTo>
                    <a:pt x="578525" y="682375"/>
                    <a:pt x="569965" y="682375"/>
                    <a:pt x="561406" y="682375"/>
                  </a:cubicBezTo>
                  <a:cubicBezTo>
                    <a:pt x="561406" y="682375"/>
                    <a:pt x="561406" y="682375"/>
                    <a:pt x="433011" y="682375"/>
                  </a:cubicBezTo>
                  <a:cubicBezTo>
                    <a:pt x="433011" y="682375"/>
                    <a:pt x="424452" y="682375"/>
                    <a:pt x="424452" y="682375"/>
                  </a:cubicBezTo>
                  <a:cubicBezTo>
                    <a:pt x="424452" y="682375"/>
                    <a:pt x="415892" y="673806"/>
                    <a:pt x="415892" y="673806"/>
                  </a:cubicBezTo>
                  <a:cubicBezTo>
                    <a:pt x="415892" y="673806"/>
                    <a:pt x="415892" y="673806"/>
                    <a:pt x="415892" y="536705"/>
                  </a:cubicBezTo>
                  <a:cubicBezTo>
                    <a:pt x="415892" y="536705"/>
                    <a:pt x="415892" y="536705"/>
                    <a:pt x="287498" y="536705"/>
                  </a:cubicBezTo>
                  <a:cubicBezTo>
                    <a:pt x="287498" y="536705"/>
                    <a:pt x="287498" y="536705"/>
                    <a:pt x="287498" y="673806"/>
                  </a:cubicBezTo>
                  <a:cubicBezTo>
                    <a:pt x="287498" y="673806"/>
                    <a:pt x="287498" y="682375"/>
                    <a:pt x="287498" y="682375"/>
                  </a:cubicBezTo>
                  <a:cubicBezTo>
                    <a:pt x="278938" y="682375"/>
                    <a:pt x="278938" y="682375"/>
                    <a:pt x="270379" y="682375"/>
                  </a:cubicBezTo>
                  <a:cubicBezTo>
                    <a:pt x="270379" y="682375"/>
                    <a:pt x="270379" y="682375"/>
                    <a:pt x="141985" y="682375"/>
                  </a:cubicBezTo>
                  <a:cubicBezTo>
                    <a:pt x="133425" y="682375"/>
                    <a:pt x="133425" y="682375"/>
                    <a:pt x="124865" y="682375"/>
                  </a:cubicBezTo>
                  <a:cubicBezTo>
                    <a:pt x="116306" y="682375"/>
                    <a:pt x="107746" y="673806"/>
                    <a:pt x="107746" y="656669"/>
                  </a:cubicBezTo>
                  <a:cubicBezTo>
                    <a:pt x="107746" y="656669"/>
                    <a:pt x="107746" y="656669"/>
                    <a:pt x="107746" y="373898"/>
                  </a:cubicBezTo>
                  <a:close/>
                  <a:moveTo>
                    <a:pt x="351696" y="0"/>
                  </a:moveTo>
                  <a:cubicBezTo>
                    <a:pt x="362418" y="0"/>
                    <a:pt x="373140" y="4296"/>
                    <a:pt x="381718" y="12890"/>
                  </a:cubicBezTo>
                  <a:cubicBezTo>
                    <a:pt x="381718" y="12890"/>
                    <a:pt x="381718" y="12890"/>
                    <a:pt x="501810" y="124605"/>
                  </a:cubicBezTo>
                  <a:cubicBezTo>
                    <a:pt x="501810" y="124605"/>
                    <a:pt x="501810" y="124605"/>
                    <a:pt x="501810" y="30077"/>
                  </a:cubicBezTo>
                  <a:cubicBezTo>
                    <a:pt x="501810" y="21483"/>
                    <a:pt x="510388" y="12890"/>
                    <a:pt x="518965" y="12890"/>
                  </a:cubicBezTo>
                  <a:cubicBezTo>
                    <a:pt x="518965" y="12890"/>
                    <a:pt x="518965" y="12890"/>
                    <a:pt x="561855" y="12890"/>
                  </a:cubicBezTo>
                  <a:cubicBezTo>
                    <a:pt x="570433" y="12890"/>
                    <a:pt x="579011" y="21483"/>
                    <a:pt x="579011" y="30077"/>
                  </a:cubicBezTo>
                  <a:cubicBezTo>
                    <a:pt x="579011" y="30077"/>
                    <a:pt x="579011" y="30077"/>
                    <a:pt x="579011" y="193352"/>
                  </a:cubicBezTo>
                  <a:cubicBezTo>
                    <a:pt x="579011" y="193352"/>
                    <a:pt x="579011" y="193352"/>
                    <a:pt x="690524" y="296474"/>
                  </a:cubicBezTo>
                  <a:cubicBezTo>
                    <a:pt x="707680" y="313661"/>
                    <a:pt x="707680" y="339441"/>
                    <a:pt x="690524" y="365221"/>
                  </a:cubicBezTo>
                  <a:cubicBezTo>
                    <a:pt x="681946" y="382408"/>
                    <a:pt x="647635" y="382408"/>
                    <a:pt x="630479" y="365221"/>
                  </a:cubicBezTo>
                  <a:cubicBezTo>
                    <a:pt x="630479" y="365221"/>
                    <a:pt x="630479" y="365221"/>
                    <a:pt x="355985" y="107418"/>
                  </a:cubicBezTo>
                  <a:cubicBezTo>
                    <a:pt x="355985" y="107418"/>
                    <a:pt x="355985" y="107418"/>
                    <a:pt x="81490" y="365221"/>
                  </a:cubicBezTo>
                  <a:cubicBezTo>
                    <a:pt x="72912" y="373815"/>
                    <a:pt x="55757" y="373815"/>
                    <a:pt x="47179" y="373815"/>
                  </a:cubicBezTo>
                  <a:cubicBezTo>
                    <a:pt x="38601" y="373815"/>
                    <a:pt x="21445" y="373815"/>
                    <a:pt x="12867" y="365221"/>
                  </a:cubicBezTo>
                  <a:cubicBezTo>
                    <a:pt x="-4289" y="339441"/>
                    <a:pt x="-4289" y="313661"/>
                    <a:pt x="12867" y="296474"/>
                  </a:cubicBezTo>
                  <a:cubicBezTo>
                    <a:pt x="12867" y="296474"/>
                    <a:pt x="12867" y="296474"/>
                    <a:pt x="321673" y="12890"/>
                  </a:cubicBezTo>
                  <a:cubicBezTo>
                    <a:pt x="330251" y="4296"/>
                    <a:pt x="340973" y="0"/>
                    <a:pt x="351696" y="0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2559" name="矩形 42"/>
          <p:cNvSpPr>
            <a:spLocks noChangeArrowheads="1"/>
          </p:cNvSpPr>
          <p:nvPr/>
        </p:nvSpPr>
        <p:spPr bwMode="auto">
          <a:xfrm>
            <a:off x="1139429" y="3137298"/>
            <a:ext cx="1164431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altLang="zh-CN" sz="165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22560" name="矩形 47"/>
          <p:cNvSpPr>
            <a:spLocks noChangeArrowheads="1"/>
          </p:cNvSpPr>
          <p:nvPr/>
        </p:nvSpPr>
        <p:spPr bwMode="auto">
          <a:xfrm>
            <a:off x="982267" y="3452813"/>
            <a:ext cx="1478756" cy="650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22561" name="矩形 45"/>
          <p:cNvSpPr>
            <a:spLocks noChangeArrowheads="1"/>
          </p:cNvSpPr>
          <p:nvPr/>
        </p:nvSpPr>
        <p:spPr bwMode="auto">
          <a:xfrm>
            <a:off x="6844904" y="3137298"/>
            <a:ext cx="1164431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altLang="zh-CN" sz="165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22562" name="矩形 47"/>
          <p:cNvSpPr>
            <a:spLocks noChangeArrowheads="1"/>
          </p:cNvSpPr>
          <p:nvPr/>
        </p:nvSpPr>
        <p:spPr bwMode="auto">
          <a:xfrm>
            <a:off x="6687742" y="3452813"/>
            <a:ext cx="1478756" cy="650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22563" name="矩形 47"/>
          <p:cNvSpPr>
            <a:spLocks noChangeArrowheads="1"/>
          </p:cNvSpPr>
          <p:nvPr/>
        </p:nvSpPr>
        <p:spPr bwMode="auto">
          <a:xfrm>
            <a:off x="3870723" y="1632348"/>
            <a:ext cx="1164431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altLang="zh-CN" sz="165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22564" name="矩形 47"/>
          <p:cNvSpPr>
            <a:spLocks noChangeArrowheads="1"/>
          </p:cNvSpPr>
          <p:nvPr/>
        </p:nvSpPr>
        <p:spPr bwMode="auto">
          <a:xfrm>
            <a:off x="3870723" y="1947863"/>
            <a:ext cx="2301478" cy="564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975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22565" name="矩形 49"/>
          <p:cNvSpPr>
            <a:spLocks noChangeArrowheads="1"/>
          </p:cNvSpPr>
          <p:nvPr/>
        </p:nvSpPr>
        <p:spPr bwMode="auto">
          <a:xfrm>
            <a:off x="3870723" y="3789760"/>
            <a:ext cx="1164431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altLang="zh-CN" sz="165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22566" name="矩形 47"/>
          <p:cNvSpPr>
            <a:spLocks noChangeArrowheads="1"/>
          </p:cNvSpPr>
          <p:nvPr/>
        </p:nvSpPr>
        <p:spPr bwMode="auto">
          <a:xfrm>
            <a:off x="3870723" y="4105276"/>
            <a:ext cx="2301478" cy="564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975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22567" name="矩形 51"/>
          <p:cNvSpPr>
            <a:spLocks noChangeArrowheads="1"/>
          </p:cNvSpPr>
          <p:nvPr/>
        </p:nvSpPr>
        <p:spPr bwMode="auto">
          <a:xfrm>
            <a:off x="3034904" y="2715816"/>
            <a:ext cx="1164431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altLang="zh-CN" sz="165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22568" name="矩形 47"/>
          <p:cNvSpPr>
            <a:spLocks noChangeArrowheads="1"/>
          </p:cNvSpPr>
          <p:nvPr/>
        </p:nvSpPr>
        <p:spPr bwMode="auto">
          <a:xfrm>
            <a:off x="3034904" y="3031332"/>
            <a:ext cx="2301478" cy="564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975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871951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1000"/>
                                        <p:tgtEl>
                                          <p:spTgt spid="22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8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850"/>
                            </p:stCondLst>
                            <p:childTnLst>
                              <p:par>
                                <p:cTn id="4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4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400"/>
                                        <p:tgtEl>
                                          <p:spTgt spid="22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400"/>
                                        <p:tgtEl>
                                          <p:spTgt spid="22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4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4850"/>
                            </p:stCondLst>
                            <p:childTnLst>
                              <p:par>
                                <p:cTn id="5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57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1" dur="400"/>
                                        <p:tgtEl>
                                          <p:spTgt spid="22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400"/>
                                        <p:tgtEl>
                                          <p:spTgt spid="22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3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0" dur="3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5850"/>
                            </p:stCondLst>
                            <p:childTnLst>
                              <p:par>
                                <p:cTn id="7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73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7" dur="400"/>
                                        <p:tgtEl>
                                          <p:spTgt spid="22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0" dur="400"/>
                                        <p:tgtEl>
                                          <p:spTgt spid="22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8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7250"/>
                            </p:stCondLst>
                            <p:childTnLst>
                              <p:par>
                                <p:cTn id="8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400"/>
                                        <p:tgtEl>
                                          <p:spTgt spid="22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400"/>
                                        <p:tgtEl>
                                          <p:spTgt spid="22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7650"/>
                            </p:stCondLst>
                            <p:childTnLst>
                              <p:par>
                                <p:cTn id="9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10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5" dur="400"/>
                                        <p:tgtEl>
                                          <p:spTgt spid="22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8" dur="400"/>
                                        <p:tgtEl>
                                          <p:spTgt spid="22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ldLvl="0" autoUpdateAnimBg="0"/>
      <p:bldP spid="22533" grpId="0" bldLvl="0" autoUpdateAnimBg="0"/>
      <p:bldP spid="22537" grpId="0" bldLvl="0" animBg="1" autoUpdateAnimBg="0"/>
      <p:bldP spid="22538" grpId="0" bldLvl="0" animBg="1" autoUpdateAnimBg="0"/>
      <p:bldP spid="22539" grpId="0" bldLvl="0" animBg="1" autoUpdateAnimBg="0"/>
      <p:bldP spid="22555" grpId="0" bldLvl="0" autoUpdateAnimBg="0"/>
      <p:bldP spid="22559" grpId="0" bldLvl="0" autoUpdateAnimBg="0"/>
      <p:bldP spid="22560" grpId="0" bldLvl="0" autoUpdateAnimBg="0"/>
      <p:bldP spid="22561" grpId="0" bldLvl="0" autoUpdateAnimBg="0"/>
      <p:bldP spid="22562" grpId="0" bldLvl="0" autoUpdateAnimBg="0"/>
      <p:bldP spid="22563" grpId="0" bldLvl="0" autoUpdateAnimBg="0"/>
      <p:bldP spid="22564" grpId="0" bldLvl="0" autoUpdateAnimBg="0"/>
      <p:bldP spid="22565" grpId="0" bldLvl="0" autoUpdateAnimBg="0"/>
      <p:bldP spid="22566" grpId="0" bldLvl="0" autoUpdateAnimBg="0"/>
      <p:bldP spid="22567" grpId="0" bldLvl="0" autoUpdateAnimBg="0"/>
      <p:bldP spid="22568" grpId="0" bldLvl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</p:spPr>
      </p:pic>
      <p:sp>
        <p:nvSpPr>
          <p:cNvPr id="8" name="TextBox 64"/>
          <p:cNvSpPr>
            <a:spLocks noChangeArrowheads="1"/>
          </p:cNvSpPr>
          <p:nvPr/>
        </p:nvSpPr>
        <p:spPr bwMode="auto">
          <a:xfrm>
            <a:off x="3555887" y="2590454"/>
            <a:ext cx="1979349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000" dirty="0">
                <a:solidFill>
                  <a:srgbClr val="FFD86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PART 02</a:t>
            </a:r>
          </a:p>
          <a:p>
            <a:pPr algn="ctr" eaLnBrk="1" hangingPunct="1"/>
            <a:r>
              <a:rPr lang="zh-CN" altLang="en-US" sz="3300" dirty="0">
                <a:solidFill>
                  <a:srgbClr val="FFD860"/>
                </a:solidFill>
                <a:latin typeface="AvantGarde LT Book" pitchFamily="2" charset="0"/>
                <a:ea typeface="方正兰亭黑_GBK" pitchFamily="2" charset="-122"/>
                <a:sym typeface="Arial" panose="020B0604020202020204" pitchFamily="34" charset="0"/>
              </a:rPr>
              <a:t>添加文字</a:t>
            </a:r>
            <a:endParaRPr lang="en-US" altLang="zh-CN" sz="3300" dirty="0">
              <a:solidFill>
                <a:srgbClr val="FFD860"/>
              </a:solidFill>
              <a:latin typeface="AvantGarde LT Book" pitchFamily="2" charset="0"/>
              <a:ea typeface="方正兰亭黑_GBK" pitchFamily="2" charset="-122"/>
              <a:sym typeface="Arial" panose="020B0604020202020204" pitchFamily="34" charset="0"/>
            </a:endParaRPr>
          </a:p>
          <a:p>
            <a:pPr algn="ctr" eaLnBrk="1" hangingPunct="1"/>
            <a:r>
              <a:rPr lang="en-US" altLang="zh-CN" sz="2700" dirty="0">
                <a:solidFill>
                  <a:srgbClr val="FFD860"/>
                </a:solidFill>
                <a:latin typeface="AvantGarde LT Book" pitchFamily="2" charset="0"/>
                <a:ea typeface="方正兰亭黑_GBK" pitchFamily="2" charset="-122"/>
                <a:sym typeface="Arial" panose="020B0604020202020204" pitchFamily="34" charset="0"/>
              </a:rPr>
              <a:t>About Us</a:t>
            </a:r>
            <a:endParaRPr lang="zh-CN" altLang="en-US" sz="2700" dirty="0">
              <a:solidFill>
                <a:srgbClr val="FFD860"/>
              </a:solidFill>
              <a:latin typeface="AvantGarde LT Book" pitchFamily="2" charset="0"/>
              <a:ea typeface="方正兰亭黑_GBK" pitchFamily="2" charset="-122"/>
              <a:sym typeface="Arial" panose="020B0604020202020204" pitchFamily="34" charset="0"/>
            </a:endParaRPr>
          </a:p>
        </p:txBody>
      </p:sp>
      <p:grpSp>
        <p:nvGrpSpPr>
          <p:cNvPr id="24" name="组合 155"/>
          <p:cNvGrpSpPr>
            <a:grpSpLocks/>
          </p:cNvGrpSpPr>
          <p:nvPr/>
        </p:nvGrpSpPr>
        <p:grpSpPr bwMode="auto">
          <a:xfrm>
            <a:off x="3845132" y="955852"/>
            <a:ext cx="1400858" cy="1400856"/>
            <a:chOff x="0" y="0"/>
            <a:chExt cx="784512" cy="784512"/>
          </a:xfrm>
        </p:grpSpPr>
        <p:sp>
          <p:nvSpPr>
            <p:cNvPr id="25" name="椭圆 156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solidFill>
              <a:srgbClr val="FFD860">
                <a:alpha val="29803"/>
              </a:srgbClr>
            </a:solidFill>
            <a:ln w="12700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" name="任意多边形 157"/>
            <p:cNvSpPr>
              <a:spLocks noChangeArrowheads="1"/>
            </p:cNvSpPr>
            <p:nvPr/>
          </p:nvSpPr>
          <p:spPr bwMode="auto">
            <a:xfrm>
              <a:off x="132612" y="128939"/>
              <a:ext cx="519288" cy="503774"/>
            </a:xfrm>
            <a:custGeom>
              <a:avLst/>
              <a:gdLst>
                <a:gd name="T0" fmla="*/ 262805 w 519288"/>
                <a:gd name="T1" fmla="*/ 111558 h 503774"/>
                <a:gd name="T2" fmla="*/ 439744 w 519288"/>
                <a:gd name="T3" fmla="*/ 276036 h 503774"/>
                <a:gd name="T4" fmla="*/ 439744 w 519288"/>
                <a:gd name="T5" fmla="*/ 484796 h 503774"/>
                <a:gd name="T6" fmla="*/ 433425 w 519288"/>
                <a:gd name="T7" fmla="*/ 503774 h 503774"/>
                <a:gd name="T8" fmla="*/ 414467 w 519288"/>
                <a:gd name="T9" fmla="*/ 503774 h 503774"/>
                <a:gd name="T10" fmla="*/ 319678 w 519288"/>
                <a:gd name="T11" fmla="*/ 503774 h 503774"/>
                <a:gd name="T12" fmla="*/ 313359 w 519288"/>
                <a:gd name="T13" fmla="*/ 503774 h 503774"/>
                <a:gd name="T14" fmla="*/ 307040 w 519288"/>
                <a:gd name="T15" fmla="*/ 497448 h 503774"/>
                <a:gd name="T16" fmla="*/ 307040 w 519288"/>
                <a:gd name="T17" fmla="*/ 396231 h 503774"/>
                <a:gd name="T18" fmla="*/ 212251 w 519288"/>
                <a:gd name="T19" fmla="*/ 396231 h 503774"/>
                <a:gd name="T20" fmla="*/ 212251 w 519288"/>
                <a:gd name="T21" fmla="*/ 497448 h 503774"/>
                <a:gd name="T22" fmla="*/ 212251 w 519288"/>
                <a:gd name="T23" fmla="*/ 503774 h 503774"/>
                <a:gd name="T24" fmla="*/ 199612 w 519288"/>
                <a:gd name="T25" fmla="*/ 503774 h 503774"/>
                <a:gd name="T26" fmla="*/ 104823 w 519288"/>
                <a:gd name="T27" fmla="*/ 503774 h 503774"/>
                <a:gd name="T28" fmla="*/ 92185 w 519288"/>
                <a:gd name="T29" fmla="*/ 503774 h 503774"/>
                <a:gd name="T30" fmla="*/ 79546 w 519288"/>
                <a:gd name="T31" fmla="*/ 484796 h 503774"/>
                <a:gd name="T32" fmla="*/ 79546 w 519288"/>
                <a:gd name="T33" fmla="*/ 276036 h 503774"/>
                <a:gd name="T34" fmla="*/ 259644 w 519288"/>
                <a:gd name="T35" fmla="*/ 0 h 503774"/>
                <a:gd name="T36" fmla="*/ 281809 w 519288"/>
                <a:gd name="T37" fmla="*/ 9516 h 503774"/>
                <a:gd name="T38" fmla="*/ 370468 w 519288"/>
                <a:gd name="T39" fmla="*/ 91992 h 503774"/>
                <a:gd name="T40" fmla="*/ 370468 w 519288"/>
                <a:gd name="T41" fmla="*/ 22205 h 503774"/>
                <a:gd name="T42" fmla="*/ 383134 w 519288"/>
                <a:gd name="T43" fmla="*/ 9516 h 503774"/>
                <a:gd name="T44" fmla="*/ 414798 w 519288"/>
                <a:gd name="T45" fmla="*/ 9516 h 503774"/>
                <a:gd name="T46" fmla="*/ 427463 w 519288"/>
                <a:gd name="T47" fmla="*/ 22205 h 503774"/>
                <a:gd name="T48" fmla="*/ 427463 w 519288"/>
                <a:gd name="T49" fmla="*/ 142746 h 503774"/>
                <a:gd name="T50" fmla="*/ 509789 w 519288"/>
                <a:gd name="T51" fmla="*/ 218877 h 503774"/>
                <a:gd name="T52" fmla="*/ 509789 w 519288"/>
                <a:gd name="T53" fmla="*/ 269631 h 503774"/>
                <a:gd name="T54" fmla="*/ 465460 w 519288"/>
                <a:gd name="T55" fmla="*/ 269631 h 503774"/>
                <a:gd name="T56" fmla="*/ 262810 w 519288"/>
                <a:gd name="T57" fmla="*/ 79303 h 503774"/>
                <a:gd name="T58" fmla="*/ 60161 w 519288"/>
                <a:gd name="T59" fmla="*/ 269631 h 503774"/>
                <a:gd name="T60" fmla="*/ 34830 w 519288"/>
                <a:gd name="T61" fmla="*/ 275975 h 503774"/>
                <a:gd name="T62" fmla="*/ 9499 w 519288"/>
                <a:gd name="T63" fmla="*/ 269631 h 503774"/>
                <a:gd name="T64" fmla="*/ 9499 w 519288"/>
                <a:gd name="T65" fmla="*/ 218877 h 503774"/>
                <a:gd name="T66" fmla="*/ 237479 w 519288"/>
                <a:gd name="T67" fmla="*/ 9516 h 503774"/>
                <a:gd name="T68" fmla="*/ 259644 w 519288"/>
                <a:gd name="T69" fmla="*/ 0 h 50377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19288"/>
                <a:gd name="T106" fmla="*/ 0 h 503774"/>
                <a:gd name="T107" fmla="*/ 519288 w 519288"/>
                <a:gd name="T108" fmla="*/ 503774 h 50377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2241660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Effect>
                                      <p:cBhvr>
                                        <p:cTn id="9" dur="35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75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7086600" y="4767263"/>
            <a:ext cx="2057400" cy="274637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57213" indent="-2143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6FFF1F91-CA9E-42B4-9813-D000576249AD}" type="slidenum">
              <a:rPr lang="zh-CN" altLang="en-US">
                <a:solidFill>
                  <a:srgbClr val="898989"/>
                </a:solidFill>
                <a:latin typeface="方正兰亭黑_GBK" pitchFamily="2" charset="-122"/>
                <a:ea typeface="方正兰亭黑_GBK" pitchFamily="2" charset="-122"/>
              </a:rPr>
              <a:pPr eaLnBrk="1" hangingPunct="1"/>
              <a:t>10</a:t>
            </a:fld>
            <a:endParaRPr lang="zh-CN" altLang="en-US" sz="1350"/>
          </a:p>
        </p:txBody>
      </p:sp>
      <p:sp>
        <p:nvSpPr>
          <p:cNvPr id="29699" name="任意多边形 4"/>
          <p:cNvSpPr>
            <a:spLocks noChangeArrowheads="1"/>
          </p:cNvSpPr>
          <p:nvPr/>
        </p:nvSpPr>
        <p:spPr bwMode="auto">
          <a:xfrm>
            <a:off x="8743950" y="4622006"/>
            <a:ext cx="476250" cy="300038"/>
          </a:xfrm>
          <a:custGeom>
            <a:avLst/>
            <a:gdLst>
              <a:gd name="T0" fmla="*/ 196547 w 808522"/>
              <a:gd name="T1" fmla="*/ 0 h 510140"/>
              <a:gd name="T2" fmla="*/ 200328 w 808522"/>
              <a:gd name="T3" fmla="*/ 0 h 510140"/>
              <a:gd name="T4" fmla="*/ 635000 w 808522"/>
              <a:gd name="T5" fmla="*/ 0 h 510140"/>
              <a:gd name="T6" fmla="*/ 635000 w 808522"/>
              <a:gd name="T7" fmla="*/ 400049 h 510140"/>
              <a:gd name="T8" fmla="*/ 200336 w 808522"/>
              <a:gd name="T9" fmla="*/ 400049 h 510140"/>
              <a:gd name="T10" fmla="*/ 200328 w 808522"/>
              <a:gd name="T11" fmla="*/ 400050 h 510140"/>
              <a:gd name="T12" fmla="*/ 200320 w 808522"/>
              <a:gd name="T13" fmla="*/ 400049 h 510140"/>
              <a:gd name="T14" fmla="*/ 196547 w 808522"/>
              <a:gd name="T15" fmla="*/ 400049 h 510140"/>
              <a:gd name="T16" fmla="*/ 196547 w 808522"/>
              <a:gd name="T17" fmla="*/ 399670 h 510140"/>
              <a:gd name="T18" fmla="*/ 159954 w 808522"/>
              <a:gd name="T19" fmla="*/ 395986 h 510140"/>
              <a:gd name="T20" fmla="*/ 0 w 808522"/>
              <a:gd name="T21" fmla="*/ 200025 h 510140"/>
              <a:gd name="T22" fmla="*/ 159954 w 808522"/>
              <a:gd name="T23" fmla="*/ 4064 h 510140"/>
              <a:gd name="T24" fmla="*/ 196547 w 808522"/>
              <a:gd name="T25" fmla="*/ 380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9700" name="TextBox 15"/>
          <p:cNvSpPr>
            <a:spLocks noChangeArrowheads="1"/>
          </p:cNvSpPr>
          <p:nvPr/>
        </p:nvSpPr>
        <p:spPr bwMode="auto">
          <a:xfrm>
            <a:off x="8803482" y="4656535"/>
            <a:ext cx="340519" cy="213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19" tIns="25709" rIns="51419" bIns="2570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105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05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448991" y="1759744"/>
            <a:ext cx="6372225" cy="3012281"/>
            <a:chOff x="0" y="0"/>
            <a:chExt cx="3394" cy="1685"/>
          </a:xfrm>
          <a:solidFill>
            <a:srgbClr val="FFD860"/>
          </a:solidFill>
        </p:grpSpPr>
        <p:sp>
          <p:nvSpPr>
            <p:cNvPr id="18437" name="Freeform 5"/>
            <p:cNvSpPr>
              <a:spLocks noChangeArrowheads="1"/>
            </p:cNvSpPr>
            <p:nvPr/>
          </p:nvSpPr>
          <p:spPr bwMode="auto">
            <a:xfrm>
              <a:off x="1042" y="0"/>
              <a:ext cx="446" cy="239"/>
            </a:xfrm>
            <a:custGeom>
              <a:avLst/>
              <a:gdLst>
                <a:gd name="T0" fmla="*/ 369 w 446"/>
                <a:gd name="T1" fmla="*/ 3 h 239"/>
                <a:gd name="T2" fmla="*/ 360 w 446"/>
                <a:gd name="T3" fmla="*/ 7 h 239"/>
                <a:gd name="T4" fmla="*/ 387 w 446"/>
                <a:gd name="T5" fmla="*/ 10 h 239"/>
                <a:gd name="T6" fmla="*/ 386 w 446"/>
                <a:gd name="T7" fmla="*/ 13 h 239"/>
                <a:gd name="T8" fmla="*/ 360 w 446"/>
                <a:gd name="T9" fmla="*/ 16 h 239"/>
                <a:gd name="T10" fmla="*/ 364 w 446"/>
                <a:gd name="T11" fmla="*/ 20 h 239"/>
                <a:gd name="T12" fmla="*/ 406 w 446"/>
                <a:gd name="T13" fmla="*/ 13 h 239"/>
                <a:gd name="T14" fmla="*/ 444 w 446"/>
                <a:gd name="T15" fmla="*/ 14 h 239"/>
                <a:gd name="T16" fmla="*/ 442 w 446"/>
                <a:gd name="T17" fmla="*/ 22 h 239"/>
                <a:gd name="T18" fmla="*/ 412 w 446"/>
                <a:gd name="T19" fmla="*/ 24 h 239"/>
                <a:gd name="T20" fmla="*/ 387 w 446"/>
                <a:gd name="T21" fmla="*/ 34 h 239"/>
                <a:gd name="T22" fmla="*/ 376 w 446"/>
                <a:gd name="T23" fmla="*/ 46 h 239"/>
                <a:gd name="T24" fmla="*/ 389 w 446"/>
                <a:gd name="T25" fmla="*/ 54 h 239"/>
                <a:gd name="T26" fmla="*/ 376 w 446"/>
                <a:gd name="T27" fmla="*/ 57 h 239"/>
                <a:gd name="T28" fmla="*/ 364 w 446"/>
                <a:gd name="T29" fmla="*/ 63 h 239"/>
                <a:gd name="T30" fmla="*/ 376 w 446"/>
                <a:gd name="T31" fmla="*/ 67 h 239"/>
                <a:gd name="T32" fmla="*/ 376 w 446"/>
                <a:gd name="T33" fmla="*/ 73 h 239"/>
                <a:gd name="T34" fmla="*/ 386 w 446"/>
                <a:gd name="T35" fmla="*/ 76 h 239"/>
                <a:gd name="T36" fmla="*/ 367 w 446"/>
                <a:gd name="T37" fmla="*/ 79 h 239"/>
                <a:gd name="T38" fmla="*/ 359 w 446"/>
                <a:gd name="T39" fmla="*/ 89 h 239"/>
                <a:gd name="T40" fmla="*/ 340 w 446"/>
                <a:gd name="T41" fmla="*/ 96 h 239"/>
                <a:gd name="T42" fmla="*/ 337 w 446"/>
                <a:gd name="T43" fmla="*/ 107 h 239"/>
                <a:gd name="T44" fmla="*/ 337 w 446"/>
                <a:gd name="T45" fmla="*/ 110 h 239"/>
                <a:gd name="T46" fmla="*/ 339 w 446"/>
                <a:gd name="T47" fmla="*/ 120 h 239"/>
                <a:gd name="T48" fmla="*/ 307 w 446"/>
                <a:gd name="T49" fmla="*/ 113 h 239"/>
                <a:gd name="T50" fmla="*/ 303 w 446"/>
                <a:gd name="T51" fmla="*/ 119 h 239"/>
                <a:gd name="T52" fmla="*/ 297 w 446"/>
                <a:gd name="T53" fmla="*/ 124 h 239"/>
                <a:gd name="T54" fmla="*/ 329 w 446"/>
                <a:gd name="T55" fmla="*/ 127 h 239"/>
                <a:gd name="T56" fmla="*/ 306 w 446"/>
                <a:gd name="T57" fmla="*/ 140 h 239"/>
                <a:gd name="T58" fmla="*/ 263 w 446"/>
                <a:gd name="T59" fmla="*/ 149 h 239"/>
                <a:gd name="T60" fmla="*/ 219 w 446"/>
                <a:gd name="T61" fmla="*/ 171 h 239"/>
                <a:gd name="T62" fmla="*/ 176 w 446"/>
                <a:gd name="T63" fmla="*/ 179 h 239"/>
                <a:gd name="T64" fmla="*/ 160 w 446"/>
                <a:gd name="T65" fmla="*/ 197 h 239"/>
                <a:gd name="T66" fmla="*/ 137 w 446"/>
                <a:gd name="T67" fmla="*/ 216 h 239"/>
                <a:gd name="T68" fmla="*/ 112 w 446"/>
                <a:gd name="T69" fmla="*/ 239 h 239"/>
                <a:gd name="T70" fmla="*/ 87 w 446"/>
                <a:gd name="T71" fmla="*/ 230 h 239"/>
                <a:gd name="T72" fmla="*/ 67 w 446"/>
                <a:gd name="T73" fmla="*/ 196 h 239"/>
                <a:gd name="T74" fmla="*/ 73 w 446"/>
                <a:gd name="T75" fmla="*/ 187 h 239"/>
                <a:gd name="T76" fmla="*/ 66 w 446"/>
                <a:gd name="T77" fmla="*/ 190 h 239"/>
                <a:gd name="T78" fmla="*/ 76 w 446"/>
                <a:gd name="T79" fmla="*/ 149 h 239"/>
                <a:gd name="T80" fmla="*/ 86 w 446"/>
                <a:gd name="T81" fmla="*/ 151 h 239"/>
                <a:gd name="T82" fmla="*/ 90 w 446"/>
                <a:gd name="T83" fmla="*/ 147 h 239"/>
                <a:gd name="T84" fmla="*/ 107 w 446"/>
                <a:gd name="T85" fmla="*/ 133 h 239"/>
                <a:gd name="T86" fmla="*/ 96 w 446"/>
                <a:gd name="T87" fmla="*/ 110 h 239"/>
                <a:gd name="T88" fmla="*/ 83 w 446"/>
                <a:gd name="T89" fmla="*/ 103 h 239"/>
                <a:gd name="T90" fmla="*/ 90 w 446"/>
                <a:gd name="T91" fmla="*/ 89 h 239"/>
                <a:gd name="T92" fmla="*/ 77 w 446"/>
                <a:gd name="T93" fmla="*/ 67 h 239"/>
                <a:gd name="T94" fmla="*/ 29 w 446"/>
                <a:gd name="T95" fmla="*/ 64 h 239"/>
                <a:gd name="T96" fmla="*/ 12 w 446"/>
                <a:gd name="T97" fmla="*/ 59 h 239"/>
                <a:gd name="T98" fmla="*/ 28 w 446"/>
                <a:gd name="T99" fmla="*/ 56 h 239"/>
                <a:gd name="T100" fmla="*/ 39 w 446"/>
                <a:gd name="T101" fmla="*/ 56 h 239"/>
                <a:gd name="T102" fmla="*/ 25 w 446"/>
                <a:gd name="T103" fmla="*/ 52 h 239"/>
                <a:gd name="T104" fmla="*/ 6 w 446"/>
                <a:gd name="T105" fmla="*/ 50 h 239"/>
                <a:gd name="T106" fmla="*/ 2 w 446"/>
                <a:gd name="T107" fmla="*/ 44 h 239"/>
                <a:gd name="T108" fmla="*/ 23 w 446"/>
                <a:gd name="T109" fmla="*/ 37 h 239"/>
                <a:gd name="T110" fmla="*/ 59 w 446"/>
                <a:gd name="T111" fmla="*/ 36 h 239"/>
                <a:gd name="T112" fmla="*/ 67 w 446"/>
                <a:gd name="T113" fmla="*/ 24 h 239"/>
                <a:gd name="T114" fmla="*/ 123 w 446"/>
                <a:gd name="T115" fmla="*/ 17 h 239"/>
                <a:gd name="T116" fmla="*/ 166 w 446"/>
                <a:gd name="T117" fmla="*/ 14 h 239"/>
                <a:gd name="T118" fmla="*/ 220 w 446"/>
                <a:gd name="T119" fmla="*/ 10 h 239"/>
                <a:gd name="T120" fmla="*/ 293 w 446"/>
                <a:gd name="T121" fmla="*/ 4 h 239"/>
                <a:gd name="T122" fmla="*/ 326 w 446"/>
                <a:gd name="T123" fmla="*/ 2 h 23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446"/>
                <a:gd name="T187" fmla="*/ 0 h 239"/>
                <a:gd name="T188" fmla="*/ 446 w 446"/>
                <a:gd name="T189" fmla="*/ 239 h 239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446" h="239">
                  <a:moveTo>
                    <a:pt x="332" y="0"/>
                  </a:moveTo>
                  <a:lnTo>
                    <a:pt x="350" y="2"/>
                  </a:lnTo>
                  <a:lnTo>
                    <a:pt x="369" y="3"/>
                  </a:lnTo>
                  <a:lnTo>
                    <a:pt x="370" y="4"/>
                  </a:lnTo>
                  <a:lnTo>
                    <a:pt x="370" y="6"/>
                  </a:lnTo>
                  <a:lnTo>
                    <a:pt x="360" y="7"/>
                  </a:lnTo>
                  <a:lnTo>
                    <a:pt x="352" y="9"/>
                  </a:lnTo>
                  <a:lnTo>
                    <a:pt x="370" y="9"/>
                  </a:lnTo>
                  <a:lnTo>
                    <a:pt x="387" y="10"/>
                  </a:lnTo>
                  <a:lnTo>
                    <a:pt x="387" y="10"/>
                  </a:lnTo>
                  <a:lnTo>
                    <a:pt x="387" y="12"/>
                  </a:lnTo>
                  <a:lnTo>
                    <a:pt x="386" y="13"/>
                  </a:lnTo>
                  <a:lnTo>
                    <a:pt x="383" y="14"/>
                  </a:lnTo>
                  <a:lnTo>
                    <a:pt x="372" y="14"/>
                  </a:lnTo>
                  <a:lnTo>
                    <a:pt x="360" y="16"/>
                  </a:lnTo>
                  <a:lnTo>
                    <a:pt x="360" y="17"/>
                  </a:lnTo>
                  <a:lnTo>
                    <a:pt x="360" y="20"/>
                  </a:lnTo>
                  <a:lnTo>
                    <a:pt x="364" y="20"/>
                  </a:lnTo>
                  <a:lnTo>
                    <a:pt x="367" y="20"/>
                  </a:lnTo>
                  <a:lnTo>
                    <a:pt x="386" y="16"/>
                  </a:lnTo>
                  <a:lnTo>
                    <a:pt x="406" y="13"/>
                  </a:lnTo>
                  <a:lnTo>
                    <a:pt x="426" y="12"/>
                  </a:lnTo>
                  <a:lnTo>
                    <a:pt x="444" y="13"/>
                  </a:lnTo>
                  <a:lnTo>
                    <a:pt x="444" y="14"/>
                  </a:lnTo>
                  <a:lnTo>
                    <a:pt x="446" y="16"/>
                  </a:lnTo>
                  <a:lnTo>
                    <a:pt x="444" y="19"/>
                  </a:lnTo>
                  <a:lnTo>
                    <a:pt x="442" y="22"/>
                  </a:lnTo>
                  <a:lnTo>
                    <a:pt x="432" y="22"/>
                  </a:lnTo>
                  <a:lnTo>
                    <a:pt x="422" y="23"/>
                  </a:lnTo>
                  <a:lnTo>
                    <a:pt x="412" y="24"/>
                  </a:lnTo>
                  <a:lnTo>
                    <a:pt x="403" y="27"/>
                  </a:lnTo>
                  <a:lnTo>
                    <a:pt x="394" y="30"/>
                  </a:lnTo>
                  <a:lnTo>
                    <a:pt x="387" y="34"/>
                  </a:lnTo>
                  <a:lnTo>
                    <a:pt x="380" y="37"/>
                  </a:lnTo>
                  <a:lnTo>
                    <a:pt x="374" y="42"/>
                  </a:lnTo>
                  <a:lnTo>
                    <a:pt x="376" y="46"/>
                  </a:lnTo>
                  <a:lnTo>
                    <a:pt x="376" y="50"/>
                  </a:lnTo>
                  <a:lnTo>
                    <a:pt x="383" y="53"/>
                  </a:lnTo>
                  <a:lnTo>
                    <a:pt x="389" y="54"/>
                  </a:lnTo>
                  <a:lnTo>
                    <a:pt x="389" y="56"/>
                  </a:lnTo>
                  <a:lnTo>
                    <a:pt x="387" y="57"/>
                  </a:lnTo>
                  <a:lnTo>
                    <a:pt x="376" y="57"/>
                  </a:lnTo>
                  <a:lnTo>
                    <a:pt x="364" y="59"/>
                  </a:lnTo>
                  <a:lnTo>
                    <a:pt x="364" y="60"/>
                  </a:lnTo>
                  <a:lnTo>
                    <a:pt x="364" y="63"/>
                  </a:lnTo>
                  <a:lnTo>
                    <a:pt x="370" y="63"/>
                  </a:lnTo>
                  <a:lnTo>
                    <a:pt x="374" y="64"/>
                  </a:lnTo>
                  <a:lnTo>
                    <a:pt x="376" y="67"/>
                  </a:lnTo>
                  <a:lnTo>
                    <a:pt x="376" y="72"/>
                  </a:lnTo>
                  <a:lnTo>
                    <a:pt x="376" y="72"/>
                  </a:lnTo>
                  <a:lnTo>
                    <a:pt x="376" y="73"/>
                  </a:lnTo>
                  <a:lnTo>
                    <a:pt x="382" y="73"/>
                  </a:lnTo>
                  <a:lnTo>
                    <a:pt x="386" y="73"/>
                  </a:lnTo>
                  <a:lnTo>
                    <a:pt x="386" y="76"/>
                  </a:lnTo>
                  <a:lnTo>
                    <a:pt x="384" y="79"/>
                  </a:lnTo>
                  <a:lnTo>
                    <a:pt x="376" y="79"/>
                  </a:lnTo>
                  <a:lnTo>
                    <a:pt x="367" y="79"/>
                  </a:lnTo>
                  <a:lnTo>
                    <a:pt x="367" y="83"/>
                  </a:lnTo>
                  <a:lnTo>
                    <a:pt x="367" y="87"/>
                  </a:lnTo>
                  <a:lnTo>
                    <a:pt x="359" y="89"/>
                  </a:lnTo>
                  <a:lnTo>
                    <a:pt x="353" y="90"/>
                  </a:lnTo>
                  <a:lnTo>
                    <a:pt x="347" y="93"/>
                  </a:lnTo>
                  <a:lnTo>
                    <a:pt x="340" y="96"/>
                  </a:lnTo>
                  <a:lnTo>
                    <a:pt x="342" y="102"/>
                  </a:lnTo>
                  <a:lnTo>
                    <a:pt x="343" y="107"/>
                  </a:lnTo>
                  <a:lnTo>
                    <a:pt x="337" y="107"/>
                  </a:lnTo>
                  <a:lnTo>
                    <a:pt x="332" y="107"/>
                  </a:lnTo>
                  <a:lnTo>
                    <a:pt x="336" y="109"/>
                  </a:lnTo>
                  <a:lnTo>
                    <a:pt x="337" y="110"/>
                  </a:lnTo>
                  <a:lnTo>
                    <a:pt x="339" y="113"/>
                  </a:lnTo>
                  <a:lnTo>
                    <a:pt x="340" y="119"/>
                  </a:lnTo>
                  <a:lnTo>
                    <a:pt x="339" y="120"/>
                  </a:lnTo>
                  <a:lnTo>
                    <a:pt x="339" y="121"/>
                  </a:lnTo>
                  <a:lnTo>
                    <a:pt x="322" y="117"/>
                  </a:lnTo>
                  <a:lnTo>
                    <a:pt x="307" y="113"/>
                  </a:lnTo>
                  <a:lnTo>
                    <a:pt x="309" y="116"/>
                  </a:lnTo>
                  <a:lnTo>
                    <a:pt x="310" y="119"/>
                  </a:lnTo>
                  <a:lnTo>
                    <a:pt x="303" y="119"/>
                  </a:lnTo>
                  <a:lnTo>
                    <a:pt x="297" y="119"/>
                  </a:lnTo>
                  <a:lnTo>
                    <a:pt x="297" y="121"/>
                  </a:lnTo>
                  <a:lnTo>
                    <a:pt x="297" y="124"/>
                  </a:lnTo>
                  <a:lnTo>
                    <a:pt x="313" y="124"/>
                  </a:lnTo>
                  <a:lnTo>
                    <a:pt x="327" y="124"/>
                  </a:lnTo>
                  <a:lnTo>
                    <a:pt x="329" y="127"/>
                  </a:lnTo>
                  <a:lnTo>
                    <a:pt x="329" y="131"/>
                  </a:lnTo>
                  <a:lnTo>
                    <a:pt x="317" y="136"/>
                  </a:lnTo>
                  <a:lnTo>
                    <a:pt x="306" y="140"/>
                  </a:lnTo>
                  <a:lnTo>
                    <a:pt x="294" y="143"/>
                  </a:lnTo>
                  <a:lnTo>
                    <a:pt x="285" y="147"/>
                  </a:lnTo>
                  <a:lnTo>
                    <a:pt x="263" y="149"/>
                  </a:lnTo>
                  <a:lnTo>
                    <a:pt x="243" y="150"/>
                  </a:lnTo>
                  <a:lnTo>
                    <a:pt x="232" y="161"/>
                  </a:lnTo>
                  <a:lnTo>
                    <a:pt x="219" y="171"/>
                  </a:lnTo>
                  <a:lnTo>
                    <a:pt x="207" y="174"/>
                  </a:lnTo>
                  <a:lnTo>
                    <a:pt x="192" y="177"/>
                  </a:lnTo>
                  <a:lnTo>
                    <a:pt x="176" y="179"/>
                  </a:lnTo>
                  <a:lnTo>
                    <a:pt x="163" y="181"/>
                  </a:lnTo>
                  <a:lnTo>
                    <a:pt x="162" y="190"/>
                  </a:lnTo>
                  <a:lnTo>
                    <a:pt x="160" y="197"/>
                  </a:lnTo>
                  <a:lnTo>
                    <a:pt x="149" y="204"/>
                  </a:lnTo>
                  <a:lnTo>
                    <a:pt x="139" y="210"/>
                  </a:lnTo>
                  <a:lnTo>
                    <a:pt x="137" y="216"/>
                  </a:lnTo>
                  <a:lnTo>
                    <a:pt x="136" y="221"/>
                  </a:lnTo>
                  <a:lnTo>
                    <a:pt x="125" y="230"/>
                  </a:lnTo>
                  <a:lnTo>
                    <a:pt x="112" y="239"/>
                  </a:lnTo>
                  <a:lnTo>
                    <a:pt x="105" y="233"/>
                  </a:lnTo>
                  <a:lnTo>
                    <a:pt x="95" y="229"/>
                  </a:lnTo>
                  <a:lnTo>
                    <a:pt x="87" y="230"/>
                  </a:lnTo>
                  <a:lnTo>
                    <a:pt x="80" y="230"/>
                  </a:lnTo>
                  <a:lnTo>
                    <a:pt x="75" y="213"/>
                  </a:lnTo>
                  <a:lnTo>
                    <a:pt x="67" y="196"/>
                  </a:lnTo>
                  <a:lnTo>
                    <a:pt x="72" y="191"/>
                  </a:lnTo>
                  <a:lnTo>
                    <a:pt x="76" y="187"/>
                  </a:lnTo>
                  <a:lnTo>
                    <a:pt x="73" y="187"/>
                  </a:lnTo>
                  <a:lnTo>
                    <a:pt x="70" y="187"/>
                  </a:lnTo>
                  <a:lnTo>
                    <a:pt x="69" y="189"/>
                  </a:lnTo>
                  <a:lnTo>
                    <a:pt x="66" y="190"/>
                  </a:lnTo>
                  <a:lnTo>
                    <a:pt x="70" y="170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77" y="149"/>
                  </a:lnTo>
                  <a:lnTo>
                    <a:pt x="82" y="150"/>
                  </a:lnTo>
                  <a:lnTo>
                    <a:pt x="86" y="151"/>
                  </a:lnTo>
                  <a:lnTo>
                    <a:pt x="89" y="151"/>
                  </a:lnTo>
                  <a:lnTo>
                    <a:pt x="93" y="150"/>
                  </a:lnTo>
                  <a:lnTo>
                    <a:pt x="90" y="147"/>
                  </a:lnTo>
                  <a:lnTo>
                    <a:pt x="89" y="144"/>
                  </a:lnTo>
                  <a:lnTo>
                    <a:pt x="99" y="139"/>
                  </a:lnTo>
                  <a:lnTo>
                    <a:pt x="107" y="133"/>
                  </a:lnTo>
                  <a:lnTo>
                    <a:pt x="106" y="121"/>
                  </a:lnTo>
                  <a:lnTo>
                    <a:pt x="103" y="110"/>
                  </a:lnTo>
                  <a:lnTo>
                    <a:pt x="96" y="110"/>
                  </a:lnTo>
                  <a:lnTo>
                    <a:pt x="90" y="109"/>
                  </a:lnTo>
                  <a:lnTo>
                    <a:pt x="86" y="107"/>
                  </a:lnTo>
                  <a:lnTo>
                    <a:pt x="83" y="103"/>
                  </a:lnTo>
                  <a:lnTo>
                    <a:pt x="86" y="99"/>
                  </a:lnTo>
                  <a:lnTo>
                    <a:pt x="89" y="94"/>
                  </a:lnTo>
                  <a:lnTo>
                    <a:pt x="90" y="89"/>
                  </a:lnTo>
                  <a:lnTo>
                    <a:pt x="92" y="82"/>
                  </a:lnTo>
                  <a:lnTo>
                    <a:pt x="83" y="76"/>
                  </a:lnTo>
                  <a:lnTo>
                    <a:pt x="77" y="67"/>
                  </a:lnTo>
                  <a:lnTo>
                    <a:pt x="60" y="66"/>
                  </a:lnTo>
                  <a:lnTo>
                    <a:pt x="45" y="66"/>
                  </a:lnTo>
                  <a:lnTo>
                    <a:pt x="29" y="64"/>
                  </a:lnTo>
                  <a:lnTo>
                    <a:pt x="12" y="64"/>
                  </a:lnTo>
                  <a:lnTo>
                    <a:pt x="12" y="62"/>
                  </a:lnTo>
                  <a:lnTo>
                    <a:pt x="12" y="59"/>
                  </a:lnTo>
                  <a:lnTo>
                    <a:pt x="13" y="57"/>
                  </a:lnTo>
                  <a:lnTo>
                    <a:pt x="15" y="56"/>
                  </a:lnTo>
                  <a:lnTo>
                    <a:pt x="28" y="56"/>
                  </a:lnTo>
                  <a:lnTo>
                    <a:pt x="39" y="57"/>
                  </a:lnTo>
                  <a:lnTo>
                    <a:pt x="39" y="56"/>
                  </a:lnTo>
                  <a:lnTo>
                    <a:pt x="39" y="56"/>
                  </a:lnTo>
                  <a:lnTo>
                    <a:pt x="38" y="53"/>
                  </a:lnTo>
                  <a:lnTo>
                    <a:pt x="36" y="50"/>
                  </a:lnTo>
                  <a:lnTo>
                    <a:pt x="25" y="52"/>
                  </a:lnTo>
                  <a:lnTo>
                    <a:pt x="15" y="52"/>
                  </a:lnTo>
                  <a:lnTo>
                    <a:pt x="10" y="52"/>
                  </a:lnTo>
                  <a:lnTo>
                    <a:pt x="6" y="50"/>
                  </a:lnTo>
                  <a:lnTo>
                    <a:pt x="3" y="49"/>
                  </a:lnTo>
                  <a:lnTo>
                    <a:pt x="0" y="46"/>
                  </a:lnTo>
                  <a:lnTo>
                    <a:pt x="2" y="44"/>
                  </a:lnTo>
                  <a:lnTo>
                    <a:pt x="5" y="42"/>
                  </a:lnTo>
                  <a:lnTo>
                    <a:pt x="15" y="39"/>
                  </a:lnTo>
                  <a:lnTo>
                    <a:pt x="23" y="37"/>
                  </a:lnTo>
                  <a:lnTo>
                    <a:pt x="32" y="36"/>
                  </a:lnTo>
                  <a:lnTo>
                    <a:pt x="42" y="36"/>
                  </a:lnTo>
                  <a:lnTo>
                    <a:pt x="59" y="36"/>
                  </a:lnTo>
                  <a:lnTo>
                    <a:pt x="76" y="36"/>
                  </a:lnTo>
                  <a:lnTo>
                    <a:pt x="72" y="30"/>
                  </a:lnTo>
                  <a:lnTo>
                    <a:pt x="67" y="24"/>
                  </a:lnTo>
                  <a:lnTo>
                    <a:pt x="87" y="23"/>
                  </a:lnTo>
                  <a:lnTo>
                    <a:pt x="106" y="22"/>
                  </a:lnTo>
                  <a:lnTo>
                    <a:pt x="123" y="17"/>
                  </a:lnTo>
                  <a:lnTo>
                    <a:pt x="140" y="12"/>
                  </a:lnTo>
                  <a:lnTo>
                    <a:pt x="153" y="13"/>
                  </a:lnTo>
                  <a:lnTo>
                    <a:pt x="166" y="14"/>
                  </a:lnTo>
                  <a:lnTo>
                    <a:pt x="180" y="14"/>
                  </a:lnTo>
                  <a:lnTo>
                    <a:pt x="193" y="13"/>
                  </a:lnTo>
                  <a:lnTo>
                    <a:pt x="220" y="10"/>
                  </a:lnTo>
                  <a:lnTo>
                    <a:pt x="249" y="6"/>
                  </a:lnTo>
                  <a:lnTo>
                    <a:pt x="267" y="4"/>
                  </a:lnTo>
                  <a:lnTo>
                    <a:pt x="293" y="4"/>
                  </a:lnTo>
                  <a:lnTo>
                    <a:pt x="306" y="3"/>
                  </a:lnTo>
                  <a:lnTo>
                    <a:pt x="317" y="3"/>
                  </a:lnTo>
                  <a:lnTo>
                    <a:pt x="326" y="2"/>
                  </a:lnTo>
                  <a:lnTo>
                    <a:pt x="332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38" name="Freeform 6"/>
            <p:cNvSpPr>
              <a:spLocks noChangeArrowheads="1"/>
            </p:cNvSpPr>
            <p:nvPr/>
          </p:nvSpPr>
          <p:spPr bwMode="auto">
            <a:xfrm>
              <a:off x="917" y="4"/>
              <a:ext cx="234" cy="63"/>
            </a:xfrm>
            <a:custGeom>
              <a:avLst/>
              <a:gdLst>
                <a:gd name="T0" fmla="*/ 175 w 234"/>
                <a:gd name="T1" fmla="*/ 2 h 63"/>
                <a:gd name="T2" fmla="*/ 214 w 234"/>
                <a:gd name="T3" fmla="*/ 5 h 63"/>
                <a:gd name="T4" fmla="*/ 234 w 234"/>
                <a:gd name="T5" fmla="*/ 8 h 63"/>
                <a:gd name="T6" fmla="*/ 211 w 234"/>
                <a:gd name="T7" fmla="*/ 12 h 63"/>
                <a:gd name="T8" fmla="*/ 180 w 234"/>
                <a:gd name="T9" fmla="*/ 20 h 63"/>
                <a:gd name="T10" fmla="*/ 145 w 234"/>
                <a:gd name="T11" fmla="*/ 28 h 63"/>
                <a:gd name="T12" fmla="*/ 114 w 234"/>
                <a:gd name="T13" fmla="*/ 30 h 63"/>
                <a:gd name="T14" fmla="*/ 100 w 234"/>
                <a:gd name="T15" fmla="*/ 33 h 63"/>
                <a:gd name="T16" fmla="*/ 104 w 234"/>
                <a:gd name="T17" fmla="*/ 35 h 63"/>
                <a:gd name="T18" fmla="*/ 108 w 234"/>
                <a:gd name="T19" fmla="*/ 39 h 63"/>
                <a:gd name="T20" fmla="*/ 107 w 234"/>
                <a:gd name="T21" fmla="*/ 42 h 63"/>
                <a:gd name="T22" fmla="*/ 93 w 234"/>
                <a:gd name="T23" fmla="*/ 45 h 63"/>
                <a:gd name="T24" fmla="*/ 71 w 234"/>
                <a:gd name="T25" fmla="*/ 56 h 63"/>
                <a:gd name="T26" fmla="*/ 53 w 234"/>
                <a:gd name="T27" fmla="*/ 63 h 63"/>
                <a:gd name="T28" fmla="*/ 13 w 234"/>
                <a:gd name="T29" fmla="*/ 59 h 63"/>
                <a:gd name="T30" fmla="*/ 0 w 234"/>
                <a:gd name="T31" fmla="*/ 56 h 63"/>
                <a:gd name="T32" fmla="*/ 0 w 234"/>
                <a:gd name="T33" fmla="*/ 53 h 63"/>
                <a:gd name="T34" fmla="*/ 11 w 234"/>
                <a:gd name="T35" fmla="*/ 53 h 63"/>
                <a:gd name="T36" fmla="*/ 30 w 234"/>
                <a:gd name="T37" fmla="*/ 50 h 63"/>
                <a:gd name="T38" fmla="*/ 38 w 234"/>
                <a:gd name="T39" fmla="*/ 46 h 63"/>
                <a:gd name="T40" fmla="*/ 40 w 234"/>
                <a:gd name="T41" fmla="*/ 43 h 63"/>
                <a:gd name="T42" fmla="*/ 47 w 234"/>
                <a:gd name="T43" fmla="*/ 40 h 63"/>
                <a:gd name="T44" fmla="*/ 51 w 234"/>
                <a:gd name="T45" fmla="*/ 38 h 63"/>
                <a:gd name="T46" fmla="*/ 53 w 234"/>
                <a:gd name="T47" fmla="*/ 38 h 63"/>
                <a:gd name="T48" fmla="*/ 61 w 234"/>
                <a:gd name="T49" fmla="*/ 38 h 63"/>
                <a:gd name="T50" fmla="*/ 60 w 234"/>
                <a:gd name="T51" fmla="*/ 33 h 63"/>
                <a:gd name="T52" fmla="*/ 57 w 234"/>
                <a:gd name="T53" fmla="*/ 26 h 63"/>
                <a:gd name="T54" fmla="*/ 73 w 234"/>
                <a:gd name="T55" fmla="*/ 26 h 63"/>
                <a:gd name="T56" fmla="*/ 88 w 234"/>
                <a:gd name="T57" fmla="*/ 26 h 63"/>
                <a:gd name="T58" fmla="*/ 98 w 234"/>
                <a:gd name="T59" fmla="*/ 22 h 63"/>
                <a:gd name="T60" fmla="*/ 110 w 234"/>
                <a:gd name="T61" fmla="*/ 20 h 63"/>
                <a:gd name="T62" fmla="*/ 120 w 234"/>
                <a:gd name="T63" fmla="*/ 18 h 63"/>
                <a:gd name="T64" fmla="*/ 107 w 234"/>
                <a:gd name="T65" fmla="*/ 18 h 63"/>
                <a:gd name="T66" fmla="*/ 80 w 234"/>
                <a:gd name="T67" fmla="*/ 16 h 63"/>
                <a:gd name="T68" fmla="*/ 64 w 234"/>
                <a:gd name="T69" fmla="*/ 13 h 63"/>
                <a:gd name="T70" fmla="*/ 57 w 234"/>
                <a:gd name="T71" fmla="*/ 9 h 63"/>
                <a:gd name="T72" fmla="*/ 83 w 234"/>
                <a:gd name="T73" fmla="*/ 6 h 63"/>
                <a:gd name="T74" fmla="*/ 123 w 234"/>
                <a:gd name="T75" fmla="*/ 6 h 63"/>
                <a:gd name="T76" fmla="*/ 145 w 234"/>
                <a:gd name="T77" fmla="*/ 3 h 63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34"/>
                <a:gd name="T118" fmla="*/ 0 h 63"/>
                <a:gd name="T119" fmla="*/ 234 w 234"/>
                <a:gd name="T120" fmla="*/ 63 h 63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34" h="63">
                  <a:moveTo>
                    <a:pt x="155" y="0"/>
                  </a:moveTo>
                  <a:lnTo>
                    <a:pt x="175" y="2"/>
                  </a:lnTo>
                  <a:lnTo>
                    <a:pt x="194" y="3"/>
                  </a:lnTo>
                  <a:lnTo>
                    <a:pt x="214" y="5"/>
                  </a:lnTo>
                  <a:lnTo>
                    <a:pt x="234" y="6"/>
                  </a:lnTo>
                  <a:lnTo>
                    <a:pt x="234" y="8"/>
                  </a:lnTo>
                  <a:lnTo>
                    <a:pt x="232" y="9"/>
                  </a:lnTo>
                  <a:lnTo>
                    <a:pt x="211" y="12"/>
                  </a:lnTo>
                  <a:lnTo>
                    <a:pt x="194" y="16"/>
                  </a:lnTo>
                  <a:lnTo>
                    <a:pt x="180" y="20"/>
                  </a:lnTo>
                  <a:lnTo>
                    <a:pt x="161" y="26"/>
                  </a:lnTo>
                  <a:lnTo>
                    <a:pt x="145" y="28"/>
                  </a:lnTo>
                  <a:lnTo>
                    <a:pt x="130" y="29"/>
                  </a:lnTo>
                  <a:lnTo>
                    <a:pt x="114" y="30"/>
                  </a:lnTo>
                  <a:lnTo>
                    <a:pt x="100" y="32"/>
                  </a:lnTo>
                  <a:lnTo>
                    <a:pt x="100" y="33"/>
                  </a:lnTo>
                  <a:lnTo>
                    <a:pt x="100" y="33"/>
                  </a:lnTo>
                  <a:lnTo>
                    <a:pt x="104" y="35"/>
                  </a:lnTo>
                  <a:lnTo>
                    <a:pt x="108" y="35"/>
                  </a:lnTo>
                  <a:lnTo>
                    <a:pt x="108" y="39"/>
                  </a:lnTo>
                  <a:lnTo>
                    <a:pt x="108" y="42"/>
                  </a:lnTo>
                  <a:lnTo>
                    <a:pt x="107" y="42"/>
                  </a:lnTo>
                  <a:lnTo>
                    <a:pt x="105" y="42"/>
                  </a:lnTo>
                  <a:lnTo>
                    <a:pt x="93" y="45"/>
                  </a:lnTo>
                  <a:lnTo>
                    <a:pt x="78" y="48"/>
                  </a:lnTo>
                  <a:lnTo>
                    <a:pt x="71" y="56"/>
                  </a:lnTo>
                  <a:lnTo>
                    <a:pt x="63" y="63"/>
                  </a:lnTo>
                  <a:lnTo>
                    <a:pt x="53" y="63"/>
                  </a:lnTo>
                  <a:lnTo>
                    <a:pt x="33" y="60"/>
                  </a:lnTo>
                  <a:lnTo>
                    <a:pt x="13" y="59"/>
                  </a:lnTo>
                  <a:lnTo>
                    <a:pt x="1" y="58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11" y="53"/>
                  </a:lnTo>
                  <a:lnTo>
                    <a:pt x="24" y="52"/>
                  </a:lnTo>
                  <a:lnTo>
                    <a:pt x="30" y="50"/>
                  </a:lnTo>
                  <a:lnTo>
                    <a:pt x="35" y="49"/>
                  </a:lnTo>
                  <a:lnTo>
                    <a:pt x="38" y="46"/>
                  </a:lnTo>
                  <a:lnTo>
                    <a:pt x="40" y="43"/>
                  </a:lnTo>
                  <a:lnTo>
                    <a:pt x="40" y="43"/>
                  </a:lnTo>
                  <a:lnTo>
                    <a:pt x="40" y="42"/>
                  </a:lnTo>
                  <a:lnTo>
                    <a:pt x="47" y="40"/>
                  </a:lnTo>
                  <a:lnTo>
                    <a:pt x="55" y="39"/>
                  </a:lnTo>
                  <a:lnTo>
                    <a:pt x="51" y="38"/>
                  </a:lnTo>
                  <a:lnTo>
                    <a:pt x="47" y="36"/>
                  </a:lnTo>
                  <a:lnTo>
                    <a:pt x="53" y="38"/>
                  </a:lnTo>
                  <a:lnTo>
                    <a:pt x="57" y="38"/>
                  </a:lnTo>
                  <a:lnTo>
                    <a:pt x="61" y="38"/>
                  </a:lnTo>
                  <a:lnTo>
                    <a:pt x="64" y="36"/>
                  </a:lnTo>
                  <a:lnTo>
                    <a:pt x="60" y="33"/>
                  </a:lnTo>
                  <a:lnTo>
                    <a:pt x="57" y="29"/>
                  </a:lnTo>
                  <a:lnTo>
                    <a:pt x="57" y="26"/>
                  </a:lnTo>
                  <a:lnTo>
                    <a:pt x="58" y="23"/>
                  </a:lnTo>
                  <a:lnTo>
                    <a:pt x="73" y="26"/>
                  </a:lnTo>
                  <a:lnTo>
                    <a:pt x="85" y="30"/>
                  </a:lnTo>
                  <a:lnTo>
                    <a:pt x="88" y="26"/>
                  </a:lnTo>
                  <a:lnTo>
                    <a:pt x="93" y="25"/>
                  </a:lnTo>
                  <a:lnTo>
                    <a:pt x="98" y="22"/>
                  </a:lnTo>
                  <a:lnTo>
                    <a:pt x="104" y="22"/>
                  </a:lnTo>
                  <a:lnTo>
                    <a:pt x="110" y="20"/>
                  </a:lnTo>
                  <a:lnTo>
                    <a:pt x="115" y="19"/>
                  </a:lnTo>
                  <a:lnTo>
                    <a:pt x="120" y="18"/>
                  </a:lnTo>
                  <a:lnTo>
                    <a:pt x="124" y="15"/>
                  </a:lnTo>
                  <a:lnTo>
                    <a:pt x="107" y="18"/>
                  </a:lnTo>
                  <a:lnTo>
                    <a:pt x="90" y="18"/>
                  </a:lnTo>
                  <a:lnTo>
                    <a:pt x="80" y="16"/>
                  </a:lnTo>
                  <a:lnTo>
                    <a:pt x="73" y="15"/>
                  </a:lnTo>
                  <a:lnTo>
                    <a:pt x="64" y="13"/>
                  </a:lnTo>
                  <a:lnTo>
                    <a:pt x="57" y="10"/>
                  </a:lnTo>
                  <a:lnTo>
                    <a:pt x="57" y="9"/>
                  </a:lnTo>
                  <a:lnTo>
                    <a:pt x="58" y="8"/>
                  </a:lnTo>
                  <a:lnTo>
                    <a:pt x="83" y="6"/>
                  </a:lnTo>
                  <a:lnTo>
                    <a:pt x="110" y="6"/>
                  </a:lnTo>
                  <a:lnTo>
                    <a:pt x="123" y="6"/>
                  </a:lnTo>
                  <a:lnTo>
                    <a:pt x="134" y="6"/>
                  </a:lnTo>
                  <a:lnTo>
                    <a:pt x="145" y="3"/>
                  </a:lnTo>
                  <a:lnTo>
                    <a:pt x="155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39" name="Freeform 7"/>
            <p:cNvSpPr>
              <a:spLocks noChangeArrowheads="1"/>
            </p:cNvSpPr>
            <p:nvPr/>
          </p:nvSpPr>
          <p:spPr bwMode="auto">
            <a:xfrm>
              <a:off x="2206" y="17"/>
              <a:ext cx="64" cy="23"/>
            </a:xfrm>
            <a:custGeom>
              <a:avLst/>
              <a:gdLst>
                <a:gd name="T0" fmla="*/ 0 w 64"/>
                <a:gd name="T1" fmla="*/ 12 h 23"/>
                <a:gd name="T2" fmla="*/ 0 w 64"/>
                <a:gd name="T3" fmla="*/ 6 h 23"/>
                <a:gd name="T4" fmla="*/ 0 w 64"/>
                <a:gd name="T5" fmla="*/ 0 h 23"/>
                <a:gd name="T6" fmla="*/ 16 w 64"/>
                <a:gd name="T7" fmla="*/ 0 h 23"/>
                <a:gd name="T8" fmla="*/ 34 w 64"/>
                <a:gd name="T9" fmla="*/ 2 h 23"/>
                <a:gd name="T10" fmla="*/ 49 w 64"/>
                <a:gd name="T11" fmla="*/ 10 h 23"/>
                <a:gd name="T12" fmla="*/ 64 w 64"/>
                <a:gd name="T13" fmla="*/ 17 h 23"/>
                <a:gd name="T14" fmla="*/ 64 w 64"/>
                <a:gd name="T15" fmla="*/ 20 h 23"/>
                <a:gd name="T16" fmla="*/ 64 w 64"/>
                <a:gd name="T17" fmla="*/ 23 h 23"/>
                <a:gd name="T18" fmla="*/ 61 w 64"/>
                <a:gd name="T19" fmla="*/ 23 h 23"/>
                <a:gd name="T20" fmla="*/ 57 w 64"/>
                <a:gd name="T21" fmla="*/ 23 h 23"/>
                <a:gd name="T22" fmla="*/ 44 w 64"/>
                <a:gd name="T23" fmla="*/ 20 h 23"/>
                <a:gd name="T24" fmla="*/ 29 w 64"/>
                <a:gd name="T25" fmla="*/ 16 h 23"/>
                <a:gd name="T26" fmla="*/ 11 w 64"/>
                <a:gd name="T27" fmla="*/ 13 h 23"/>
                <a:gd name="T28" fmla="*/ 0 w 64"/>
                <a:gd name="T29" fmla="*/ 12 h 2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4"/>
                <a:gd name="T46" fmla="*/ 0 h 23"/>
                <a:gd name="T47" fmla="*/ 64 w 64"/>
                <a:gd name="T48" fmla="*/ 23 h 2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4" h="23">
                  <a:moveTo>
                    <a:pt x="0" y="12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16" y="0"/>
                  </a:lnTo>
                  <a:lnTo>
                    <a:pt x="34" y="2"/>
                  </a:lnTo>
                  <a:lnTo>
                    <a:pt x="49" y="10"/>
                  </a:lnTo>
                  <a:lnTo>
                    <a:pt x="64" y="17"/>
                  </a:lnTo>
                  <a:lnTo>
                    <a:pt x="64" y="20"/>
                  </a:lnTo>
                  <a:lnTo>
                    <a:pt x="64" y="23"/>
                  </a:lnTo>
                  <a:lnTo>
                    <a:pt x="61" y="23"/>
                  </a:lnTo>
                  <a:lnTo>
                    <a:pt x="57" y="23"/>
                  </a:lnTo>
                  <a:lnTo>
                    <a:pt x="44" y="20"/>
                  </a:lnTo>
                  <a:lnTo>
                    <a:pt x="29" y="16"/>
                  </a:lnTo>
                  <a:lnTo>
                    <a:pt x="11" y="13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40" name="Freeform 8"/>
            <p:cNvSpPr>
              <a:spLocks noChangeArrowheads="1"/>
            </p:cNvSpPr>
            <p:nvPr/>
          </p:nvSpPr>
          <p:spPr bwMode="auto">
            <a:xfrm>
              <a:off x="891" y="19"/>
              <a:ext cx="70" cy="27"/>
            </a:xfrm>
            <a:custGeom>
              <a:avLst/>
              <a:gdLst>
                <a:gd name="T0" fmla="*/ 33 w 70"/>
                <a:gd name="T1" fmla="*/ 0 h 27"/>
                <a:gd name="T2" fmla="*/ 39 w 70"/>
                <a:gd name="T3" fmla="*/ 0 h 27"/>
                <a:gd name="T4" fmla="*/ 46 w 70"/>
                <a:gd name="T5" fmla="*/ 1 h 27"/>
                <a:gd name="T6" fmla="*/ 51 w 70"/>
                <a:gd name="T7" fmla="*/ 3 h 27"/>
                <a:gd name="T8" fmla="*/ 56 w 70"/>
                <a:gd name="T9" fmla="*/ 5 h 27"/>
                <a:gd name="T10" fmla="*/ 61 w 70"/>
                <a:gd name="T11" fmla="*/ 8 h 27"/>
                <a:gd name="T12" fmla="*/ 64 w 70"/>
                <a:gd name="T13" fmla="*/ 11 h 27"/>
                <a:gd name="T14" fmla="*/ 67 w 70"/>
                <a:gd name="T15" fmla="*/ 15 h 27"/>
                <a:gd name="T16" fmla="*/ 70 w 70"/>
                <a:gd name="T17" fmla="*/ 20 h 27"/>
                <a:gd name="T18" fmla="*/ 69 w 70"/>
                <a:gd name="T19" fmla="*/ 20 h 27"/>
                <a:gd name="T20" fmla="*/ 67 w 70"/>
                <a:gd name="T21" fmla="*/ 20 h 27"/>
                <a:gd name="T22" fmla="*/ 56 w 70"/>
                <a:gd name="T23" fmla="*/ 24 h 27"/>
                <a:gd name="T24" fmla="*/ 43 w 70"/>
                <a:gd name="T25" fmla="*/ 25 h 27"/>
                <a:gd name="T26" fmla="*/ 31 w 70"/>
                <a:gd name="T27" fmla="*/ 27 h 27"/>
                <a:gd name="T28" fmla="*/ 24 w 70"/>
                <a:gd name="T29" fmla="*/ 27 h 27"/>
                <a:gd name="T30" fmla="*/ 17 w 70"/>
                <a:gd name="T31" fmla="*/ 25 h 27"/>
                <a:gd name="T32" fmla="*/ 10 w 70"/>
                <a:gd name="T33" fmla="*/ 21 h 27"/>
                <a:gd name="T34" fmla="*/ 4 w 70"/>
                <a:gd name="T35" fmla="*/ 17 h 27"/>
                <a:gd name="T36" fmla="*/ 0 w 70"/>
                <a:gd name="T37" fmla="*/ 11 h 27"/>
                <a:gd name="T38" fmla="*/ 9 w 70"/>
                <a:gd name="T39" fmla="*/ 11 h 27"/>
                <a:gd name="T40" fmla="*/ 17 w 70"/>
                <a:gd name="T41" fmla="*/ 8 h 27"/>
                <a:gd name="T42" fmla="*/ 26 w 70"/>
                <a:gd name="T43" fmla="*/ 4 h 27"/>
                <a:gd name="T44" fmla="*/ 33 w 70"/>
                <a:gd name="T45" fmla="*/ 0 h 2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70"/>
                <a:gd name="T70" fmla="*/ 0 h 27"/>
                <a:gd name="T71" fmla="*/ 70 w 70"/>
                <a:gd name="T72" fmla="*/ 27 h 2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70" h="27">
                  <a:moveTo>
                    <a:pt x="33" y="0"/>
                  </a:moveTo>
                  <a:lnTo>
                    <a:pt x="39" y="0"/>
                  </a:lnTo>
                  <a:lnTo>
                    <a:pt x="46" y="1"/>
                  </a:lnTo>
                  <a:lnTo>
                    <a:pt x="51" y="3"/>
                  </a:lnTo>
                  <a:lnTo>
                    <a:pt x="56" y="5"/>
                  </a:lnTo>
                  <a:lnTo>
                    <a:pt x="61" y="8"/>
                  </a:lnTo>
                  <a:lnTo>
                    <a:pt x="64" y="11"/>
                  </a:lnTo>
                  <a:lnTo>
                    <a:pt x="67" y="15"/>
                  </a:lnTo>
                  <a:lnTo>
                    <a:pt x="70" y="20"/>
                  </a:lnTo>
                  <a:lnTo>
                    <a:pt x="69" y="20"/>
                  </a:lnTo>
                  <a:lnTo>
                    <a:pt x="67" y="20"/>
                  </a:lnTo>
                  <a:lnTo>
                    <a:pt x="56" y="24"/>
                  </a:lnTo>
                  <a:lnTo>
                    <a:pt x="43" y="25"/>
                  </a:lnTo>
                  <a:lnTo>
                    <a:pt x="31" y="27"/>
                  </a:lnTo>
                  <a:lnTo>
                    <a:pt x="24" y="27"/>
                  </a:lnTo>
                  <a:lnTo>
                    <a:pt x="17" y="25"/>
                  </a:lnTo>
                  <a:lnTo>
                    <a:pt x="10" y="21"/>
                  </a:lnTo>
                  <a:lnTo>
                    <a:pt x="4" y="17"/>
                  </a:lnTo>
                  <a:lnTo>
                    <a:pt x="0" y="11"/>
                  </a:lnTo>
                  <a:lnTo>
                    <a:pt x="9" y="11"/>
                  </a:lnTo>
                  <a:lnTo>
                    <a:pt x="17" y="8"/>
                  </a:lnTo>
                  <a:lnTo>
                    <a:pt x="26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41" name="Freeform 9"/>
            <p:cNvSpPr>
              <a:spLocks noChangeArrowheads="1"/>
            </p:cNvSpPr>
            <p:nvPr/>
          </p:nvSpPr>
          <p:spPr bwMode="auto">
            <a:xfrm>
              <a:off x="1703" y="27"/>
              <a:ext cx="3" cy="1"/>
            </a:xfrm>
            <a:custGeom>
              <a:avLst/>
              <a:gdLst>
                <a:gd name="T0" fmla="*/ 0 w 3"/>
                <a:gd name="T1" fmla="*/ 0 h 1"/>
                <a:gd name="T2" fmla="*/ 2 w 3"/>
                <a:gd name="T3" fmla="*/ 0 h 1"/>
                <a:gd name="T4" fmla="*/ 3 w 3"/>
                <a:gd name="T5" fmla="*/ 0 h 1"/>
                <a:gd name="T6" fmla="*/ 2 w 3"/>
                <a:gd name="T7" fmla="*/ 0 h 1"/>
                <a:gd name="T8" fmla="*/ 0 w 3"/>
                <a:gd name="T9" fmla="*/ 0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"/>
                <a:gd name="T16" fmla="*/ 0 h 1"/>
                <a:gd name="T17" fmla="*/ 3 w 3"/>
                <a:gd name="T18" fmla="*/ 1 h 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" h="1">
                  <a:moveTo>
                    <a:pt x="0" y="0"/>
                  </a:moveTo>
                  <a:lnTo>
                    <a:pt x="2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42" name="Freeform 10"/>
            <p:cNvSpPr>
              <a:spLocks noChangeArrowheads="1"/>
            </p:cNvSpPr>
            <p:nvPr/>
          </p:nvSpPr>
          <p:spPr bwMode="auto">
            <a:xfrm>
              <a:off x="1711" y="27"/>
              <a:ext cx="48" cy="12"/>
            </a:xfrm>
            <a:custGeom>
              <a:avLst/>
              <a:gdLst>
                <a:gd name="T0" fmla="*/ 0 w 48"/>
                <a:gd name="T1" fmla="*/ 0 h 12"/>
                <a:gd name="T2" fmla="*/ 11 w 48"/>
                <a:gd name="T3" fmla="*/ 0 h 12"/>
                <a:gd name="T4" fmla="*/ 24 w 48"/>
                <a:gd name="T5" fmla="*/ 2 h 12"/>
                <a:gd name="T6" fmla="*/ 35 w 48"/>
                <a:gd name="T7" fmla="*/ 2 h 12"/>
                <a:gd name="T8" fmla="*/ 48 w 48"/>
                <a:gd name="T9" fmla="*/ 2 h 12"/>
                <a:gd name="T10" fmla="*/ 48 w 48"/>
                <a:gd name="T11" fmla="*/ 3 h 12"/>
                <a:gd name="T12" fmla="*/ 48 w 48"/>
                <a:gd name="T13" fmla="*/ 3 h 12"/>
                <a:gd name="T14" fmla="*/ 48 w 48"/>
                <a:gd name="T15" fmla="*/ 5 h 12"/>
                <a:gd name="T16" fmla="*/ 48 w 48"/>
                <a:gd name="T17" fmla="*/ 6 h 12"/>
                <a:gd name="T18" fmla="*/ 40 w 48"/>
                <a:gd name="T19" fmla="*/ 9 h 12"/>
                <a:gd name="T20" fmla="*/ 30 w 48"/>
                <a:gd name="T21" fmla="*/ 12 h 12"/>
                <a:gd name="T22" fmla="*/ 20 w 48"/>
                <a:gd name="T23" fmla="*/ 12 h 12"/>
                <a:gd name="T24" fmla="*/ 8 w 48"/>
                <a:gd name="T25" fmla="*/ 10 h 12"/>
                <a:gd name="T26" fmla="*/ 4 w 48"/>
                <a:gd name="T27" fmla="*/ 6 h 12"/>
                <a:gd name="T28" fmla="*/ 0 w 48"/>
                <a:gd name="T29" fmla="*/ 0 h 1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8"/>
                <a:gd name="T46" fmla="*/ 0 h 12"/>
                <a:gd name="T47" fmla="*/ 48 w 48"/>
                <a:gd name="T48" fmla="*/ 12 h 1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8" h="12">
                  <a:moveTo>
                    <a:pt x="0" y="0"/>
                  </a:moveTo>
                  <a:lnTo>
                    <a:pt x="11" y="0"/>
                  </a:lnTo>
                  <a:lnTo>
                    <a:pt x="24" y="2"/>
                  </a:lnTo>
                  <a:lnTo>
                    <a:pt x="35" y="2"/>
                  </a:lnTo>
                  <a:lnTo>
                    <a:pt x="48" y="2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8" y="5"/>
                  </a:lnTo>
                  <a:lnTo>
                    <a:pt x="48" y="6"/>
                  </a:lnTo>
                  <a:lnTo>
                    <a:pt x="40" y="9"/>
                  </a:lnTo>
                  <a:lnTo>
                    <a:pt x="30" y="12"/>
                  </a:lnTo>
                  <a:lnTo>
                    <a:pt x="20" y="12"/>
                  </a:lnTo>
                  <a:lnTo>
                    <a:pt x="8" y="10"/>
                  </a:lnTo>
                  <a:lnTo>
                    <a:pt x="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43" name="Freeform 11"/>
            <p:cNvSpPr>
              <a:spLocks noChangeArrowheads="1"/>
            </p:cNvSpPr>
            <p:nvPr/>
          </p:nvSpPr>
          <p:spPr bwMode="auto">
            <a:xfrm>
              <a:off x="818" y="33"/>
              <a:ext cx="36" cy="14"/>
            </a:xfrm>
            <a:custGeom>
              <a:avLst/>
              <a:gdLst>
                <a:gd name="T0" fmla="*/ 19 w 36"/>
                <a:gd name="T1" fmla="*/ 0 h 14"/>
                <a:gd name="T2" fmla="*/ 27 w 36"/>
                <a:gd name="T3" fmla="*/ 3 h 14"/>
                <a:gd name="T4" fmla="*/ 36 w 36"/>
                <a:gd name="T5" fmla="*/ 4 h 14"/>
                <a:gd name="T6" fmla="*/ 36 w 36"/>
                <a:gd name="T7" fmla="*/ 6 h 14"/>
                <a:gd name="T8" fmla="*/ 36 w 36"/>
                <a:gd name="T9" fmla="*/ 6 h 14"/>
                <a:gd name="T10" fmla="*/ 34 w 36"/>
                <a:gd name="T11" fmla="*/ 9 h 14"/>
                <a:gd name="T12" fmla="*/ 34 w 36"/>
                <a:gd name="T13" fmla="*/ 11 h 14"/>
                <a:gd name="T14" fmla="*/ 30 w 36"/>
                <a:gd name="T15" fmla="*/ 13 h 14"/>
                <a:gd name="T16" fmla="*/ 26 w 36"/>
                <a:gd name="T17" fmla="*/ 14 h 14"/>
                <a:gd name="T18" fmla="*/ 13 w 36"/>
                <a:gd name="T19" fmla="*/ 11 h 14"/>
                <a:gd name="T20" fmla="*/ 0 w 36"/>
                <a:gd name="T21" fmla="*/ 9 h 14"/>
                <a:gd name="T22" fmla="*/ 9 w 36"/>
                <a:gd name="T23" fmla="*/ 4 h 14"/>
                <a:gd name="T24" fmla="*/ 19 w 36"/>
                <a:gd name="T25" fmla="*/ 0 h 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6"/>
                <a:gd name="T40" fmla="*/ 0 h 14"/>
                <a:gd name="T41" fmla="*/ 36 w 36"/>
                <a:gd name="T42" fmla="*/ 14 h 1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6" h="14">
                  <a:moveTo>
                    <a:pt x="19" y="0"/>
                  </a:moveTo>
                  <a:lnTo>
                    <a:pt x="27" y="3"/>
                  </a:lnTo>
                  <a:lnTo>
                    <a:pt x="36" y="4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4" y="9"/>
                  </a:lnTo>
                  <a:lnTo>
                    <a:pt x="34" y="11"/>
                  </a:lnTo>
                  <a:lnTo>
                    <a:pt x="30" y="13"/>
                  </a:lnTo>
                  <a:lnTo>
                    <a:pt x="26" y="14"/>
                  </a:lnTo>
                  <a:lnTo>
                    <a:pt x="13" y="11"/>
                  </a:lnTo>
                  <a:lnTo>
                    <a:pt x="0" y="9"/>
                  </a:lnTo>
                  <a:lnTo>
                    <a:pt x="9" y="4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44" name="Freeform 12"/>
            <p:cNvSpPr>
              <a:spLocks noChangeArrowheads="1"/>
            </p:cNvSpPr>
            <p:nvPr/>
          </p:nvSpPr>
          <p:spPr bwMode="auto">
            <a:xfrm>
              <a:off x="1646" y="33"/>
              <a:ext cx="63" cy="31"/>
            </a:xfrm>
            <a:custGeom>
              <a:avLst/>
              <a:gdLst>
                <a:gd name="T0" fmla="*/ 0 w 63"/>
                <a:gd name="T1" fmla="*/ 0 h 31"/>
                <a:gd name="T2" fmla="*/ 13 w 63"/>
                <a:gd name="T3" fmla="*/ 1 h 31"/>
                <a:gd name="T4" fmla="*/ 30 w 63"/>
                <a:gd name="T5" fmla="*/ 1 h 31"/>
                <a:gd name="T6" fmla="*/ 47 w 63"/>
                <a:gd name="T7" fmla="*/ 3 h 31"/>
                <a:gd name="T8" fmla="*/ 59 w 63"/>
                <a:gd name="T9" fmla="*/ 4 h 31"/>
                <a:gd name="T10" fmla="*/ 60 w 63"/>
                <a:gd name="T11" fmla="*/ 6 h 31"/>
                <a:gd name="T12" fmla="*/ 63 w 63"/>
                <a:gd name="T13" fmla="*/ 7 h 31"/>
                <a:gd name="T14" fmla="*/ 63 w 63"/>
                <a:gd name="T15" fmla="*/ 9 h 31"/>
                <a:gd name="T16" fmla="*/ 63 w 63"/>
                <a:gd name="T17" fmla="*/ 10 h 31"/>
                <a:gd name="T18" fmla="*/ 52 w 63"/>
                <a:gd name="T19" fmla="*/ 21 h 31"/>
                <a:gd name="T20" fmla="*/ 40 w 63"/>
                <a:gd name="T21" fmla="*/ 31 h 31"/>
                <a:gd name="T22" fmla="*/ 36 w 63"/>
                <a:gd name="T23" fmla="*/ 30 h 31"/>
                <a:gd name="T24" fmla="*/ 32 w 63"/>
                <a:gd name="T25" fmla="*/ 30 h 31"/>
                <a:gd name="T26" fmla="*/ 25 w 63"/>
                <a:gd name="T27" fmla="*/ 24 h 31"/>
                <a:gd name="T28" fmla="*/ 15 w 63"/>
                <a:gd name="T29" fmla="*/ 17 h 31"/>
                <a:gd name="T30" fmla="*/ 5 w 63"/>
                <a:gd name="T31" fmla="*/ 7 h 31"/>
                <a:gd name="T32" fmla="*/ 0 w 63"/>
                <a:gd name="T33" fmla="*/ 0 h 3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3"/>
                <a:gd name="T52" fmla="*/ 0 h 31"/>
                <a:gd name="T53" fmla="*/ 63 w 63"/>
                <a:gd name="T54" fmla="*/ 31 h 3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3" h="31">
                  <a:moveTo>
                    <a:pt x="0" y="0"/>
                  </a:moveTo>
                  <a:lnTo>
                    <a:pt x="13" y="1"/>
                  </a:lnTo>
                  <a:lnTo>
                    <a:pt x="30" y="1"/>
                  </a:lnTo>
                  <a:lnTo>
                    <a:pt x="47" y="3"/>
                  </a:lnTo>
                  <a:lnTo>
                    <a:pt x="59" y="4"/>
                  </a:lnTo>
                  <a:lnTo>
                    <a:pt x="60" y="6"/>
                  </a:lnTo>
                  <a:lnTo>
                    <a:pt x="63" y="7"/>
                  </a:lnTo>
                  <a:lnTo>
                    <a:pt x="63" y="9"/>
                  </a:lnTo>
                  <a:lnTo>
                    <a:pt x="63" y="10"/>
                  </a:lnTo>
                  <a:lnTo>
                    <a:pt x="52" y="21"/>
                  </a:lnTo>
                  <a:lnTo>
                    <a:pt x="40" y="31"/>
                  </a:lnTo>
                  <a:lnTo>
                    <a:pt x="36" y="30"/>
                  </a:lnTo>
                  <a:lnTo>
                    <a:pt x="32" y="30"/>
                  </a:lnTo>
                  <a:lnTo>
                    <a:pt x="25" y="24"/>
                  </a:lnTo>
                  <a:lnTo>
                    <a:pt x="15" y="17"/>
                  </a:lnTo>
                  <a:lnTo>
                    <a:pt x="5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45" name="Freeform 13"/>
            <p:cNvSpPr>
              <a:spLocks noChangeArrowheads="1"/>
            </p:cNvSpPr>
            <p:nvPr/>
          </p:nvSpPr>
          <p:spPr bwMode="auto">
            <a:xfrm>
              <a:off x="865" y="36"/>
              <a:ext cx="20" cy="16"/>
            </a:xfrm>
            <a:custGeom>
              <a:avLst/>
              <a:gdLst>
                <a:gd name="T0" fmla="*/ 6 w 20"/>
                <a:gd name="T1" fmla="*/ 0 h 16"/>
                <a:gd name="T2" fmla="*/ 7 w 20"/>
                <a:gd name="T3" fmla="*/ 0 h 16"/>
                <a:gd name="T4" fmla="*/ 10 w 20"/>
                <a:gd name="T5" fmla="*/ 0 h 16"/>
                <a:gd name="T6" fmla="*/ 16 w 20"/>
                <a:gd name="T7" fmla="*/ 7 h 16"/>
                <a:gd name="T8" fmla="*/ 20 w 20"/>
                <a:gd name="T9" fmla="*/ 13 h 16"/>
                <a:gd name="T10" fmla="*/ 20 w 20"/>
                <a:gd name="T11" fmla="*/ 14 h 16"/>
                <a:gd name="T12" fmla="*/ 19 w 20"/>
                <a:gd name="T13" fmla="*/ 16 h 16"/>
                <a:gd name="T14" fmla="*/ 12 w 20"/>
                <a:gd name="T15" fmla="*/ 16 h 16"/>
                <a:gd name="T16" fmla="*/ 6 w 20"/>
                <a:gd name="T17" fmla="*/ 14 h 16"/>
                <a:gd name="T18" fmla="*/ 2 w 20"/>
                <a:gd name="T19" fmla="*/ 11 h 16"/>
                <a:gd name="T20" fmla="*/ 0 w 20"/>
                <a:gd name="T21" fmla="*/ 4 h 16"/>
                <a:gd name="T22" fmla="*/ 3 w 20"/>
                <a:gd name="T23" fmla="*/ 3 h 16"/>
                <a:gd name="T24" fmla="*/ 6 w 20"/>
                <a:gd name="T25" fmla="*/ 0 h 1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0"/>
                <a:gd name="T40" fmla="*/ 0 h 16"/>
                <a:gd name="T41" fmla="*/ 20 w 20"/>
                <a:gd name="T42" fmla="*/ 16 h 1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0" h="16">
                  <a:moveTo>
                    <a:pt x="6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7"/>
                  </a:lnTo>
                  <a:lnTo>
                    <a:pt x="20" y="13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1"/>
                  </a:lnTo>
                  <a:lnTo>
                    <a:pt x="0" y="4"/>
                  </a:lnTo>
                  <a:lnTo>
                    <a:pt x="3" y="3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46" name="Freeform 14"/>
            <p:cNvSpPr>
              <a:spLocks noChangeArrowheads="1"/>
            </p:cNvSpPr>
            <p:nvPr/>
          </p:nvSpPr>
          <p:spPr bwMode="auto">
            <a:xfrm>
              <a:off x="745" y="39"/>
              <a:ext cx="36" cy="17"/>
            </a:xfrm>
            <a:custGeom>
              <a:avLst/>
              <a:gdLst>
                <a:gd name="T0" fmla="*/ 19 w 36"/>
                <a:gd name="T1" fmla="*/ 0 h 17"/>
                <a:gd name="T2" fmla="*/ 28 w 36"/>
                <a:gd name="T3" fmla="*/ 1 h 17"/>
                <a:gd name="T4" fmla="*/ 36 w 36"/>
                <a:gd name="T5" fmla="*/ 1 h 17"/>
                <a:gd name="T6" fmla="*/ 36 w 36"/>
                <a:gd name="T7" fmla="*/ 3 h 17"/>
                <a:gd name="T8" fmla="*/ 36 w 36"/>
                <a:gd name="T9" fmla="*/ 3 h 17"/>
                <a:gd name="T10" fmla="*/ 36 w 36"/>
                <a:gd name="T11" fmla="*/ 4 h 17"/>
                <a:gd name="T12" fmla="*/ 36 w 36"/>
                <a:gd name="T13" fmla="*/ 4 h 17"/>
                <a:gd name="T14" fmla="*/ 29 w 36"/>
                <a:gd name="T15" fmla="*/ 10 h 17"/>
                <a:gd name="T16" fmla="*/ 19 w 36"/>
                <a:gd name="T17" fmla="*/ 14 h 17"/>
                <a:gd name="T18" fmla="*/ 15 w 36"/>
                <a:gd name="T19" fmla="*/ 17 h 17"/>
                <a:gd name="T20" fmla="*/ 9 w 36"/>
                <a:gd name="T21" fmla="*/ 17 h 17"/>
                <a:gd name="T22" fmla="*/ 5 w 36"/>
                <a:gd name="T23" fmla="*/ 15 h 17"/>
                <a:gd name="T24" fmla="*/ 0 w 36"/>
                <a:gd name="T25" fmla="*/ 11 h 17"/>
                <a:gd name="T26" fmla="*/ 9 w 36"/>
                <a:gd name="T27" fmla="*/ 5 h 17"/>
                <a:gd name="T28" fmla="*/ 19 w 36"/>
                <a:gd name="T29" fmla="*/ 0 h 1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6"/>
                <a:gd name="T46" fmla="*/ 0 h 17"/>
                <a:gd name="T47" fmla="*/ 36 w 36"/>
                <a:gd name="T48" fmla="*/ 17 h 1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6" h="17">
                  <a:moveTo>
                    <a:pt x="19" y="0"/>
                  </a:moveTo>
                  <a:lnTo>
                    <a:pt x="28" y="1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29" y="10"/>
                  </a:lnTo>
                  <a:lnTo>
                    <a:pt x="19" y="14"/>
                  </a:lnTo>
                  <a:lnTo>
                    <a:pt x="15" y="17"/>
                  </a:lnTo>
                  <a:lnTo>
                    <a:pt x="9" y="17"/>
                  </a:lnTo>
                  <a:lnTo>
                    <a:pt x="5" y="15"/>
                  </a:lnTo>
                  <a:lnTo>
                    <a:pt x="0" y="11"/>
                  </a:lnTo>
                  <a:lnTo>
                    <a:pt x="9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47" name="Freeform 15"/>
            <p:cNvSpPr>
              <a:spLocks noChangeArrowheads="1"/>
            </p:cNvSpPr>
            <p:nvPr/>
          </p:nvSpPr>
          <p:spPr bwMode="auto">
            <a:xfrm>
              <a:off x="2279" y="39"/>
              <a:ext cx="34" cy="10"/>
            </a:xfrm>
            <a:custGeom>
              <a:avLst/>
              <a:gdLst>
                <a:gd name="T0" fmla="*/ 34 w 34"/>
                <a:gd name="T1" fmla="*/ 8 h 10"/>
                <a:gd name="T2" fmla="*/ 23 w 34"/>
                <a:gd name="T3" fmla="*/ 10 h 10"/>
                <a:gd name="T4" fmla="*/ 14 w 34"/>
                <a:gd name="T5" fmla="*/ 8 h 10"/>
                <a:gd name="T6" fmla="*/ 7 w 34"/>
                <a:gd name="T7" fmla="*/ 7 h 10"/>
                <a:gd name="T8" fmla="*/ 0 w 34"/>
                <a:gd name="T9" fmla="*/ 1 h 10"/>
                <a:gd name="T10" fmla="*/ 0 w 34"/>
                <a:gd name="T11" fmla="*/ 1 h 10"/>
                <a:gd name="T12" fmla="*/ 0 w 34"/>
                <a:gd name="T13" fmla="*/ 0 h 10"/>
                <a:gd name="T14" fmla="*/ 17 w 34"/>
                <a:gd name="T15" fmla="*/ 1 h 10"/>
                <a:gd name="T16" fmla="*/ 34 w 34"/>
                <a:gd name="T17" fmla="*/ 1 h 10"/>
                <a:gd name="T18" fmla="*/ 34 w 34"/>
                <a:gd name="T19" fmla="*/ 5 h 10"/>
                <a:gd name="T20" fmla="*/ 34 w 34"/>
                <a:gd name="T21" fmla="*/ 8 h 1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4"/>
                <a:gd name="T34" fmla="*/ 0 h 10"/>
                <a:gd name="T35" fmla="*/ 34 w 34"/>
                <a:gd name="T36" fmla="*/ 10 h 1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4" h="10">
                  <a:moveTo>
                    <a:pt x="34" y="8"/>
                  </a:moveTo>
                  <a:lnTo>
                    <a:pt x="23" y="10"/>
                  </a:lnTo>
                  <a:lnTo>
                    <a:pt x="14" y="8"/>
                  </a:lnTo>
                  <a:lnTo>
                    <a:pt x="7" y="7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7" y="1"/>
                  </a:lnTo>
                  <a:lnTo>
                    <a:pt x="34" y="1"/>
                  </a:lnTo>
                  <a:lnTo>
                    <a:pt x="34" y="5"/>
                  </a:lnTo>
                  <a:lnTo>
                    <a:pt x="34" y="8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48" name="Freeform 16"/>
            <p:cNvSpPr>
              <a:spLocks noChangeArrowheads="1"/>
            </p:cNvSpPr>
            <p:nvPr/>
          </p:nvSpPr>
          <p:spPr bwMode="auto">
            <a:xfrm>
              <a:off x="651" y="47"/>
              <a:ext cx="130" cy="30"/>
            </a:xfrm>
            <a:custGeom>
              <a:avLst/>
              <a:gdLst>
                <a:gd name="T0" fmla="*/ 64 w 130"/>
                <a:gd name="T1" fmla="*/ 0 h 30"/>
                <a:gd name="T2" fmla="*/ 70 w 130"/>
                <a:gd name="T3" fmla="*/ 2 h 30"/>
                <a:gd name="T4" fmla="*/ 74 w 130"/>
                <a:gd name="T5" fmla="*/ 3 h 30"/>
                <a:gd name="T6" fmla="*/ 76 w 130"/>
                <a:gd name="T7" fmla="*/ 12 h 30"/>
                <a:gd name="T8" fmla="*/ 77 w 130"/>
                <a:gd name="T9" fmla="*/ 20 h 30"/>
                <a:gd name="T10" fmla="*/ 79 w 130"/>
                <a:gd name="T11" fmla="*/ 20 h 30"/>
                <a:gd name="T12" fmla="*/ 80 w 130"/>
                <a:gd name="T13" fmla="*/ 22 h 30"/>
                <a:gd name="T14" fmla="*/ 94 w 130"/>
                <a:gd name="T15" fmla="*/ 19 h 30"/>
                <a:gd name="T16" fmla="*/ 104 w 130"/>
                <a:gd name="T17" fmla="*/ 15 h 30"/>
                <a:gd name="T18" fmla="*/ 112 w 130"/>
                <a:gd name="T19" fmla="*/ 15 h 30"/>
                <a:gd name="T20" fmla="*/ 119 w 130"/>
                <a:gd name="T21" fmla="*/ 17 h 30"/>
                <a:gd name="T22" fmla="*/ 124 w 130"/>
                <a:gd name="T23" fmla="*/ 20 h 30"/>
                <a:gd name="T24" fmla="*/ 130 w 130"/>
                <a:gd name="T25" fmla="*/ 23 h 30"/>
                <a:gd name="T26" fmla="*/ 130 w 130"/>
                <a:gd name="T27" fmla="*/ 26 h 30"/>
                <a:gd name="T28" fmla="*/ 129 w 130"/>
                <a:gd name="T29" fmla="*/ 29 h 30"/>
                <a:gd name="T30" fmla="*/ 113 w 130"/>
                <a:gd name="T31" fmla="*/ 29 h 30"/>
                <a:gd name="T32" fmla="*/ 96 w 130"/>
                <a:gd name="T33" fmla="*/ 30 h 30"/>
                <a:gd name="T34" fmla="*/ 94 w 130"/>
                <a:gd name="T35" fmla="*/ 27 h 30"/>
                <a:gd name="T36" fmla="*/ 94 w 130"/>
                <a:gd name="T37" fmla="*/ 26 h 30"/>
                <a:gd name="T38" fmla="*/ 93 w 130"/>
                <a:gd name="T39" fmla="*/ 26 h 30"/>
                <a:gd name="T40" fmla="*/ 90 w 130"/>
                <a:gd name="T41" fmla="*/ 25 h 30"/>
                <a:gd name="T42" fmla="*/ 84 w 130"/>
                <a:gd name="T43" fmla="*/ 27 h 30"/>
                <a:gd name="T44" fmla="*/ 77 w 130"/>
                <a:gd name="T45" fmla="*/ 29 h 30"/>
                <a:gd name="T46" fmla="*/ 70 w 130"/>
                <a:gd name="T47" fmla="*/ 27 h 30"/>
                <a:gd name="T48" fmla="*/ 64 w 130"/>
                <a:gd name="T49" fmla="*/ 26 h 30"/>
                <a:gd name="T50" fmla="*/ 59 w 130"/>
                <a:gd name="T51" fmla="*/ 23 h 30"/>
                <a:gd name="T52" fmla="*/ 53 w 130"/>
                <a:gd name="T53" fmla="*/ 20 h 30"/>
                <a:gd name="T54" fmla="*/ 47 w 130"/>
                <a:gd name="T55" fmla="*/ 19 h 30"/>
                <a:gd name="T56" fmla="*/ 43 w 130"/>
                <a:gd name="T57" fmla="*/ 19 h 30"/>
                <a:gd name="T58" fmla="*/ 42 w 130"/>
                <a:gd name="T59" fmla="*/ 22 h 30"/>
                <a:gd name="T60" fmla="*/ 39 w 130"/>
                <a:gd name="T61" fmla="*/ 25 h 30"/>
                <a:gd name="T62" fmla="*/ 37 w 130"/>
                <a:gd name="T63" fmla="*/ 25 h 30"/>
                <a:gd name="T64" fmla="*/ 32 w 130"/>
                <a:gd name="T65" fmla="*/ 26 h 30"/>
                <a:gd name="T66" fmla="*/ 16 w 130"/>
                <a:gd name="T67" fmla="*/ 22 h 30"/>
                <a:gd name="T68" fmla="*/ 0 w 130"/>
                <a:gd name="T69" fmla="*/ 16 h 30"/>
                <a:gd name="T70" fmla="*/ 12 w 130"/>
                <a:gd name="T71" fmla="*/ 15 h 30"/>
                <a:gd name="T72" fmla="*/ 30 w 130"/>
                <a:gd name="T73" fmla="*/ 10 h 30"/>
                <a:gd name="T74" fmla="*/ 52 w 130"/>
                <a:gd name="T75" fmla="*/ 6 h 30"/>
                <a:gd name="T76" fmla="*/ 64 w 130"/>
                <a:gd name="T77" fmla="*/ 0 h 3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30"/>
                <a:gd name="T118" fmla="*/ 0 h 30"/>
                <a:gd name="T119" fmla="*/ 130 w 130"/>
                <a:gd name="T120" fmla="*/ 30 h 3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30" h="30">
                  <a:moveTo>
                    <a:pt x="64" y="0"/>
                  </a:moveTo>
                  <a:lnTo>
                    <a:pt x="70" y="2"/>
                  </a:lnTo>
                  <a:lnTo>
                    <a:pt x="74" y="3"/>
                  </a:lnTo>
                  <a:lnTo>
                    <a:pt x="76" y="12"/>
                  </a:lnTo>
                  <a:lnTo>
                    <a:pt x="77" y="20"/>
                  </a:lnTo>
                  <a:lnTo>
                    <a:pt x="79" y="20"/>
                  </a:lnTo>
                  <a:lnTo>
                    <a:pt x="80" y="22"/>
                  </a:lnTo>
                  <a:lnTo>
                    <a:pt x="94" y="19"/>
                  </a:lnTo>
                  <a:lnTo>
                    <a:pt x="104" y="15"/>
                  </a:lnTo>
                  <a:lnTo>
                    <a:pt x="112" y="15"/>
                  </a:lnTo>
                  <a:lnTo>
                    <a:pt x="119" y="17"/>
                  </a:lnTo>
                  <a:lnTo>
                    <a:pt x="124" y="20"/>
                  </a:lnTo>
                  <a:lnTo>
                    <a:pt x="130" y="23"/>
                  </a:lnTo>
                  <a:lnTo>
                    <a:pt x="130" y="26"/>
                  </a:lnTo>
                  <a:lnTo>
                    <a:pt x="129" y="29"/>
                  </a:lnTo>
                  <a:lnTo>
                    <a:pt x="113" y="29"/>
                  </a:lnTo>
                  <a:lnTo>
                    <a:pt x="96" y="30"/>
                  </a:lnTo>
                  <a:lnTo>
                    <a:pt x="94" y="27"/>
                  </a:lnTo>
                  <a:lnTo>
                    <a:pt x="94" y="26"/>
                  </a:lnTo>
                  <a:lnTo>
                    <a:pt x="93" y="26"/>
                  </a:lnTo>
                  <a:lnTo>
                    <a:pt x="90" y="25"/>
                  </a:lnTo>
                  <a:lnTo>
                    <a:pt x="84" y="27"/>
                  </a:lnTo>
                  <a:lnTo>
                    <a:pt x="77" y="29"/>
                  </a:lnTo>
                  <a:lnTo>
                    <a:pt x="70" y="27"/>
                  </a:lnTo>
                  <a:lnTo>
                    <a:pt x="64" y="26"/>
                  </a:lnTo>
                  <a:lnTo>
                    <a:pt x="59" y="23"/>
                  </a:lnTo>
                  <a:lnTo>
                    <a:pt x="53" y="20"/>
                  </a:lnTo>
                  <a:lnTo>
                    <a:pt x="47" y="19"/>
                  </a:lnTo>
                  <a:lnTo>
                    <a:pt x="43" y="19"/>
                  </a:lnTo>
                  <a:lnTo>
                    <a:pt x="42" y="22"/>
                  </a:lnTo>
                  <a:lnTo>
                    <a:pt x="39" y="25"/>
                  </a:lnTo>
                  <a:lnTo>
                    <a:pt x="37" y="25"/>
                  </a:lnTo>
                  <a:lnTo>
                    <a:pt x="32" y="26"/>
                  </a:lnTo>
                  <a:lnTo>
                    <a:pt x="16" y="22"/>
                  </a:lnTo>
                  <a:lnTo>
                    <a:pt x="0" y="16"/>
                  </a:lnTo>
                  <a:lnTo>
                    <a:pt x="12" y="15"/>
                  </a:lnTo>
                  <a:lnTo>
                    <a:pt x="30" y="10"/>
                  </a:lnTo>
                  <a:lnTo>
                    <a:pt x="52" y="6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49" name="Freeform 17"/>
            <p:cNvSpPr>
              <a:spLocks noChangeArrowheads="1"/>
            </p:cNvSpPr>
            <p:nvPr/>
          </p:nvSpPr>
          <p:spPr bwMode="auto">
            <a:xfrm>
              <a:off x="1334" y="54"/>
              <a:ext cx="1819" cy="1375"/>
            </a:xfrm>
            <a:custGeom>
              <a:avLst/>
              <a:gdLst>
                <a:gd name="T0" fmla="*/ 1369 w 1819"/>
                <a:gd name="T1" fmla="*/ 59 h 1375"/>
                <a:gd name="T2" fmla="*/ 1617 w 1819"/>
                <a:gd name="T3" fmla="*/ 89 h 1375"/>
                <a:gd name="T4" fmla="*/ 1819 w 1819"/>
                <a:gd name="T5" fmla="*/ 136 h 1375"/>
                <a:gd name="T6" fmla="*/ 1784 w 1819"/>
                <a:gd name="T7" fmla="*/ 156 h 1375"/>
                <a:gd name="T8" fmla="*/ 1689 w 1819"/>
                <a:gd name="T9" fmla="*/ 205 h 1375"/>
                <a:gd name="T10" fmla="*/ 1664 w 1819"/>
                <a:gd name="T11" fmla="*/ 247 h 1375"/>
                <a:gd name="T12" fmla="*/ 1624 w 1819"/>
                <a:gd name="T13" fmla="*/ 166 h 1375"/>
                <a:gd name="T14" fmla="*/ 1494 w 1819"/>
                <a:gd name="T15" fmla="*/ 213 h 1375"/>
                <a:gd name="T16" fmla="*/ 1606 w 1819"/>
                <a:gd name="T17" fmla="*/ 316 h 1375"/>
                <a:gd name="T18" fmla="*/ 1573 w 1819"/>
                <a:gd name="T19" fmla="*/ 306 h 1375"/>
                <a:gd name="T20" fmla="*/ 1530 w 1819"/>
                <a:gd name="T21" fmla="*/ 427 h 1375"/>
                <a:gd name="T22" fmla="*/ 1530 w 1819"/>
                <a:gd name="T23" fmla="*/ 473 h 1375"/>
                <a:gd name="T24" fmla="*/ 1436 w 1819"/>
                <a:gd name="T25" fmla="*/ 434 h 1375"/>
                <a:gd name="T26" fmla="*/ 1474 w 1819"/>
                <a:gd name="T27" fmla="*/ 472 h 1375"/>
                <a:gd name="T28" fmla="*/ 1492 w 1819"/>
                <a:gd name="T29" fmla="*/ 556 h 1375"/>
                <a:gd name="T30" fmla="*/ 1433 w 1819"/>
                <a:gd name="T31" fmla="*/ 654 h 1375"/>
                <a:gd name="T32" fmla="*/ 1383 w 1819"/>
                <a:gd name="T33" fmla="*/ 730 h 1375"/>
                <a:gd name="T34" fmla="*/ 1323 w 1819"/>
                <a:gd name="T35" fmla="*/ 774 h 1375"/>
                <a:gd name="T36" fmla="*/ 1333 w 1819"/>
                <a:gd name="T37" fmla="*/ 856 h 1375"/>
                <a:gd name="T38" fmla="*/ 1297 w 1819"/>
                <a:gd name="T39" fmla="*/ 844 h 1375"/>
                <a:gd name="T40" fmla="*/ 1273 w 1819"/>
                <a:gd name="T41" fmla="*/ 737 h 1375"/>
                <a:gd name="T42" fmla="*/ 1198 w 1819"/>
                <a:gd name="T43" fmla="*/ 650 h 1375"/>
                <a:gd name="T44" fmla="*/ 1090 w 1819"/>
                <a:gd name="T45" fmla="*/ 734 h 1375"/>
                <a:gd name="T46" fmla="*/ 993 w 1819"/>
                <a:gd name="T47" fmla="*/ 674 h 1375"/>
                <a:gd name="T48" fmla="*/ 968 w 1819"/>
                <a:gd name="T49" fmla="*/ 646 h 1375"/>
                <a:gd name="T50" fmla="*/ 765 w 1819"/>
                <a:gd name="T51" fmla="*/ 593 h 1375"/>
                <a:gd name="T52" fmla="*/ 791 w 1819"/>
                <a:gd name="T53" fmla="*/ 629 h 1375"/>
                <a:gd name="T54" fmla="*/ 748 w 1819"/>
                <a:gd name="T55" fmla="*/ 751 h 1375"/>
                <a:gd name="T56" fmla="*/ 624 w 1819"/>
                <a:gd name="T57" fmla="*/ 669 h 1375"/>
                <a:gd name="T58" fmla="*/ 551 w 1819"/>
                <a:gd name="T59" fmla="*/ 567 h 1375"/>
                <a:gd name="T60" fmla="*/ 641 w 1819"/>
                <a:gd name="T61" fmla="*/ 744 h 1375"/>
                <a:gd name="T62" fmla="*/ 719 w 1819"/>
                <a:gd name="T63" fmla="*/ 891 h 1375"/>
                <a:gd name="T64" fmla="*/ 641 w 1819"/>
                <a:gd name="T65" fmla="*/ 1095 h 1375"/>
                <a:gd name="T66" fmla="*/ 576 w 1819"/>
                <a:gd name="T67" fmla="*/ 1227 h 1375"/>
                <a:gd name="T68" fmla="*/ 491 w 1819"/>
                <a:gd name="T69" fmla="*/ 1355 h 1375"/>
                <a:gd name="T70" fmla="*/ 332 w 1819"/>
                <a:gd name="T71" fmla="*/ 1183 h 1375"/>
                <a:gd name="T72" fmla="*/ 289 w 1819"/>
                <a:gd name="T73" fmla="*/ 937 h 1375"/>
                <a:gd name="T74" fmla="*/ 162 w 1819"/>
                <a:gd name="T75" fmla="*/ 876 h 1375"/>
                <a:gd name="T76" fmla="*/ 10 w 1819"/>
                <a:gd name="T77" fmla="*/ 763 h 1375"/>
                <a:gd name="T78" fmla="*/ 42 w 1819"/>
                <a:gd name="T79" fmla="*/ 597 h 1375"/>
                <a:gd name="T80" fmla="*/ 135 w 1819"/>
                <a:gd name="T81" fmla="*/ 483 h 1375"/>
                <a:gd name="T82" fmla="*/ 181 w 1819"/>
                <a:gd name="T83" fmla="*/ 382 h 1375"/>
                <a:gd name="T84" fmla="*/ 184 w 1819"/>
                <a:gd name="T85" fmla="*/ 310 h 1375"/>
                <a:gd name="T86" fmla="*/ 311 w 1819"/>
                <a:gd name="T87" fmla="*/ 226 h 1375"/>
                <a:gd name="T88" fmla="*/ 399 w 1819"/>
                <a:gd name="T89" fmla="*/ 245 h 1375"/>
                <a:gd name="T90" fmla="*/ 471 w 1819"/>
                <a:gd name="T91" fmla="*/ 182 h 1375"/>
                <a:gd name="T92" fmla="*/ 428 w 1819"/>
                <a:gd name="T93" fmla="*/ 119 h 1375"/>
                <a:gd name="T94" fmla="*/ 361 w 1819"/>
                <a:gd name="T95" fmla="*/ 223 h 1375"/>
                <a:gd name="T96" fmla="*/ 285 w 1819"/>
                <a:gd name="T97" fmla="*/ 205 h 1375"/>
                <a:gd name="T98" fmla="*/ 374 w 1819"/>
                <a:gd name="T99" fmla="*/ 79 h 1375"/>
                <a:gd name="T100" fmla="*/ 562 w 1819"/>
                <a:gd name="T101" fmla="*/ 116 h 1375"/>
                <a:gd name="T102" fmla="*/ 549 w 1819"/>
                <a:gd name="T103" fmla="*/ 132 h 1375"/>
                <a:gd name="T104" fmla="*/ 599 w 1819"/>
                <a:gd name="T105" fmla="*/ 110 h 1375"/>
                <a:gd name="T106" fmla="*/ 696 w 1819"/>
                <a:gd name="T107" fmla="*/ 70 h 1375"/>
                <a:gd name="T108" fmla="*/ 799 w 1819"/>
                <a:gd name="T109" fmla="*/ 63 h 1375"/>
                <a:gd name="T110" fmla="*/ 846 w 1819"/>
                <a:gd name="T111" fmla="*/ 90 h 1375"/>
                <a:gd name="T112" fmla="*/ 836 w 1819"/>
                <a:gd name="T113" fmla="*/ 65 h 1375"/>
                <a:gd name="T114" fmla="*/ 849 w 1819"/>
                <a:gd name="T115" fmla="*/ 36 h 1375"/>
                <a:gd name="T116" fmla="*/ 978 w 1819"/>
                <a:gd name="T117" fmla="*/ 0 h 1375"/>
                <a:gd name="T118" fmla="*/ 1052 w 1819"/>
                <a:gd name="T119" fmla="*/ 43 h 1375"/>
                <a:gd name="T120" fmla="*/ 1242 w 1819"/>
                <a:gd name="T121" fmla="*/ 56 h 137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819"/>
                <a:gd name="T184" fmla="*/ 0 h 1375"/>
                <a:gd name="T185" fmla="*/ 1819 w 1819"/>
                <a:gd name="T186" fmla="*/ 1375 h 1375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819" h="1375">
                  <a:moveTo>
                    <a:pt x="1272" y="66"/>
                  </a:moveTo>
                  <a:lnTo>
                    <a:pt x="1272" y="62"/>
                  </a:lnTo>
                  <a:lnTo>
                    <a:pt x="1272" y="59"/>
                  </a:lnTo>
                  <a:lnTo>
                    <a:pt x="1286" y="60"/>
                  </a:lnTo>
                  <a:lnTo>
                    <a:pt x="1302" y="62"/>
                  </a:lnTo>
                  <a:lnTo>
                    <a:pt x="1317" y="63"/>
                  </a:lnTo>
                  <a:lnTo>
                    <a:pt x="1333" y="65"/>
                  </a:lnTo>
                  <a:lnTo>
                    <a:pt x="1333" y="63"/>
                  </a:lnTo>
                  <a:lnTo>
                    <a:pt x="1335" y="62"/>
                  </a:lnTo>
                  <a:lnTo>
                    <a:pt x="1330" y="59"/>
                  </a:lnTo>
                  <a:lnTo>
                    <a:pt x="1327" y="56"/>
                  </a:lnTo>
                  <a:lnTo>
                    <a:pt x="1325" y="53"/>
                  </a:lnTo>
                  <a:lnTo>
                    <a:pt x="1323" y="48"/>
                  </a:lnTo>
                  <a:lnTo>
                    <a:pt x="1337" y="48"/>
                  </a:lnTo>
                  <a:lnTo>
                    <a:pt x="1350" y="49"/>
                  </a:lnTo>
                  <a:lnTo>
                    <a:pt x="1356" y="50"/>
                  </a:lnTo>
                  <a:lnTo>
                    <a:pt x="1362" y="52"/>
                  </a:lnTo>
                  <a:lnTo>
                    <a:pt x="1366" y="55"/>
                  </a:lnTo>
                  <a:lnTo>
                    <a:pt x="1369" y="59"/>
                  </a:lnTo>
                  <a:lnTo>
                    <a:pt x="1377" y="55"/>
                  </a:lnTo>
                  <a:lnTo>
                    <a:pt x="1385" y="53"/>
                  </a:lnTo>
                  <a:lnTo>
                    <a:pt x="1390" y="53"/>
                  </a:lnTo>
                  <a:lnTo>
                    <a:pt x="1396" y="53"/>
                  </a:lnTo>
                  <a:lnTo>
                    <a:pt x="1406" y="58"/>
                  </a:lnTo>
                  <a:lnTo>
                    <a:pt x="1417" y="65"/>
                  </a:lnTo>
                  <a:lnTo>
                    <a:pt x="1435" y="65"/>
                  </a:lnTo>
                  <a:lnTo>
                    <a:pt x="1452" y="65"/>
                  </a:lnTo>
                  <a:lnTo>
                    <a:pt x="1467" y="66"/>
                  </a:lnTo>
                  <a:lnTo>
                    <a:pt x="1484" y="66"/>
                  </a:lnTo>
                  <a:lnTo>
                    <a:pt x="1504" y="72"/>
                  </a:lnTo>
                  <a:lnTo>
                    <a:pt x="1524" y="79"/>
                  </a:lnTo>
                  <a:lnTo>
                    <a:pt x="1542" y="79"/>
                  </a:lnTo>
                  <a:lnTo>
                    <a:pt x="1557" y="80"/>
                  </a:lnTo>
                  <a:lnTo>
                    <a:pt x="1573" y="80"/>
                  </a:lnTo>
                  <a:lnTo>
                    <a:pt x="1590" y="80"/>
                  </a:lnTo>
                  <a:lnTo>
                    <a:pt x="1602" y="86"/>
                  </a:lnTo>
                  <a:lnTo>
                    <a:pt x="1617" y="89"/>
                  </a:lnTo>
                  <a:lnTo>
                    <a:pt x="1617" y="89"/>
                  </a:lnTo>
                  <a:lnTo>
                    <a:pt x="1617" y="87"/>
                  </a:lnTo>
                  <a:lnTo>
                    <a:pt x="1616" y="85"/>
                  </a:lnTo>
                  <a:lnTo>
                    <a:pt x="1613" y="82"/>
                  </a:lnTo>
                  <a:lnTo>
                    <a:pt x="1606" y="80"/>
                  </a:lnTo>
                  <a:lnTo>
                    <a:pt x="1600" y="77"/>
                  </a:lnTo>
                  <a:lnTo>
                    <a:pt x="1600" y="76"/>
                  </a:lnTo>
                  <a:lnTo>
                    <a:pt x="1600" y="75"/>
                  </a:lnTo>
                  <a:lnTo>
                    <a:pt x="1600" y="73"/>
                  </a:lnTo>
                  <a:lnTo>
                    <a:pt x="1602" y="72"/>
                  </a:lnTo>
                  <a:lnTo>
                    <a:pt x="1623" y="72"/>
                  </a:lnTo>
                  <a:lnTo>
                    <a:pt x="1646" y="76"/>
                  </a:lnTo>
                  <a:lnTo>
                    <a:pt x="1667" y="80"/>
                  </a:lnTo>
                  <a:lnTo>
                    <a:pt x="1687" y="86"/>
                  </a:lnTo>
                  <a:lnTo>
                    <a:pt x="1727" y="99"/>
                  </a:lnTo>
                  <a:lnTo>
                    <a:pt x="1764" y="112"/>
                  </a:lnTo>
                  <a:lnTo>
                    <a:pt x="1787" y="113"/>
                  </a:lnTo>
                  <a:lnTo>
                    <a:pt x="1807" y="117"/>
                  </a:lnTo>
                  <a:lnTo>
                    <a:pt x="1813" y="126"/>
                  </a:lnTo>
                  <a:lnTo>
                    <a:pt x="1819" y="136"/>
                  </a:lnTo>
                  <a:lnTo>
                    <a:pt x="1800" y="133"/>
                  </a:lnTo>
                  <a:lnTo>
                    <a:pt x="1776" y="127"/>
                  </a:lnTo>
                  <a:lnTo>
                    <a:pt x="1763" y="125"/>
                  </a:lnTo>
                  <a:lnTo>
                    <a:pt x="1753" y="123"/>
                  </a:lnTo>
                  <a:lnTo>
                    <a:pt x="1744" y="122"/>
                  </a:lnTo>
                  <a:lnTo>
                    <a:pt x="1740" y="123"/>
                  </a:lnTo>
                  <a:lnTo>
                    <a:pt x="1743" y="126"/>
                  </a:lnTo>
                  <a:lnTo>
                    <a:pt x="1746" y="130"/>
                  </a:lnTo>
                  <a:lnTo>
                    <a:pt x="1737" y="130"/>
                  </a:lnTo>
                  <a:lnTo>
                    <a:pt x="1729" y="132"/>
                  </a:lnTo>
                  <a:lnTo>
                    <a:pt x="1729" y="133"/>
                  </a:lnTo>
                  <a:lnTo>
                    <a:pt x="1729" y="133"/>
                  </a:lnTo>
                  <a:lnTo>
                    <a:pt x="1737" y="133"/>
                  </a:lnTo>
                  <a:lnTo>
                    <a:pt x="1744" y="136"/>
                  </a:lnTo>
                  <a:lnTo>
                    <a:pt x="1750" y="137"/>
                  </a:lnTo>
                  <a:lnTo>
                    <a:pt x="1757" y="140"/>
                  </a:lnTo>
                  <a:lnTo>
                    <a:pt x="1770" y="146"/>
                  </a:lnTo>
                  <a:lnTo>
                    <a:pt x="1784" y="152"/>
                  </a:lnTo>
                  <a:lnTo>
                    <a:pt x="1784" y="156"/>
                  </a:lnTo>
                  <a:lnTo>
                    <a:pt x="1784" y="160"/>
                  </a:lnTo>
                  <a:lnTo>
                    <a:pt x="1783" y="162"/>
                  </a:lnTo>
                  <a:lnTo>
                    <a:pt x="1781" y="163"/>
                  </a:lnTo>
                  <a:lnTo>
                    <a:pt x="1767" y="162"/>
                  </a:lnTo>
                  <a:lnTo>
                    <a:pt x="1753" y="165"/>
                  </a:lnTo>
                  <a:lnTo>
                    <a:pt x="1749" y="166"/>
                  </a:lnTo>
                  <a:lnTo>
                    <a:pt x="1744" y="170"/>
                  </a:lnTo>
                  <a:lnTo>
                    <a:pt x="1740" y="176"/>
                  </a:lnTo>
                  <a:lnTo>
                    <a:pt x="1739" y="185"/>
                  </a:lnTo>
                  <a:lnTo>
                    <a:pt x="1731" y="186"/>
                  </a:lnTo>
                  <a:lnTo>
                    <a:pt x="1724" y="186"/>
                  </a:lnTo>
                  <a:lnTo>
                    <a:pt x="1723" y="182"/>
                  </a:lnTo>
                  <a:lnTo>
                    <a:pt x="1720" y="179"/>
                  </a:lnTo>
                  <a:lnTo>
                    <a:pt x="1710" y="180"/>
                  </a:lnTo>
                  <a:lnTo>
                    <a:pt x="1700" y="183"/>
                  </a:lnTo>
                  <a:lnTo>
                    <a:pt x="1690" y="187"/>
                  </a:lnTo>
                  <a:lnTo>
                    <a:pt x="1683" y="193"/>
                  </a:lnTo>
                  <a:lnTo>
                    <a:pt x="1686" y="200"/>
                  </a:lnTo>
                  <a:lnTo>
                    <a:pt x="1689" y="205"/>
                  </a:lnTo>
                  <a:lnTo>
                    <a:pt x="1692" y="207"/>
                  </a:lnTo>
                  <a:lnTo>
                    <a:pt x="1694" y="210"/>
                  </a:lnTo>
                  <a:lnTo>
                    <a:pt x="1702" y="213"/>
                  </a:lnTo>
                  <a:lnTo>
                    <a:pt x="1713" y="219"/>
                  </a:lnTo>
                  <a:lnTo>
                    <a:pt x="1714" y="226"/>
                  </a:lnTo>
                  <a:lnTo>
                    <a:pt x="1716" y="235"/>
                  </a:lnTo>
                  <a:lnTo>
                    <a:pt x="1720" y="235"/>
                  </a:lnTo>
                  <a:lnTo>
                    <a:pt x="1723" y="237"/>
                  </a:lnTo>
                  <a:lnTo>
                    <a:pt x="1726" y="245"/>
                  </a:lnTo>
                  <a:lnTo>
                    <a:pt x="1727" y="252"/>
                  </a:lnTo>
                  <a:lnTo>
                    <a:pt x="1727" y="259"/>
                  </a:lnTo>
                  <a:lnTo>
                    <a:pt x="1727" y="266"/>
                  </a:lnTo>
                  <a:lnTo>
                    <a:pt x="1727" y="277"/>
                  </a:lnTo>
                  <a:lnTo>
                    <a:pt x="1727" y="290"/>
                  </a:lnTo>
                  <a:lnTo>
                    <a:pt x="1723" y="290"/>
                  </a:lnTo>
                  <a:lnTo>
                    <a:pt x="1717" y="290"/>
                  </a:lnTo>
                  <a:lnTo>
                    <a:pt x="1700" y="277"/>
                  </a:lnTo>
                  <a:lnTo>
                    <a:pt x="1682" y="263"/>
                  </a:lnTo>
                  <a:lnTo>
                    <a:pt x="1664" y="247"/>
                  </a:lnTo>
                  <a:lnTo>
                    <a:pt x="1650" y="232"/>
                  </a:lnTo>
                  <a:lnTo>
                    <a:pt x="1652" y="222"/>
                  </a:lnTo>
                  <a:lnTo>
                    <a:pt x="1653" y="212"/>
                  </a:lnTo>
                  <a:lnTo>
                    <a:pt x="1657" y="202"/>
                  </a:lnTo>
                  <a:lnTo>
                    <a:pt x="1660" y="193"/>
                  </a:lnTo>
                  <a:lnTo>
                    <a:pt x="1663" y="185"/>
                  </a:lnTo>
                  <a:lnTo>
                    <a:pt x="1664" y="176"/>
                  </a:lnTo>
                  <a:lnTo>
                    <a:pt x="1664" y="167"/>
                  </a:lnTo>
                  <a:lnTo>
                    <a:pt x="1662" y="160"/>
                  </a:lnTo>
                  <a:lnTo>
                    <a:pt x="1656" y="160"/>
                  </a:lnTo>
                  <a:lnTo>
                    <a:pt x="1650" y="160"/>
                  </a:lnTo>
                  <a:lnTo>
                    <a:pt x="1649" y="166"/>
                  </a:lnTo>
                  <a:lnTo>
                    <a:pt x="1649" y="173"/>
                  </a:lnTo>
                  <a:lnTo>
                    <a:pt x="1646" y="173"/>
                  </a:lnTo>
                  <a:lnTo>
                    <a:pt x="1644" y="175"/>
                  </a:lnTo>
                  <a:lnTo>
                    <a:pt x="1639" y="175"/>
                  </a:lnTo>
                  <a:lnTo>
                    <a:pt x="1633" y="176"/>
                  </a:lnTo>
                  <a:lnTo>
                    <a:pt x="1629" y="170"/>
                  </a:lnTo>
                  <a:lnTo>
                    <a:pt x="1624" y="166"/>
                  </a:lnTo>
                  <a:lnTo>
                    <a:pt x="1619" y="166"/>
                  </a:lnTo>
                  <a:lnTo>
                    <a:pt x="1614" y="166"/>
                  </a:lnTo>
                  <a:lnTo>
                    <a:pt x="1609" y="166"/>
                  </a:lnTo>
                  <a:lnTo>
                    <a:pt x="1606" y="169"/>
                  </a:lnTo>
                  <a:lnTo>
                    <a:pt x="1603" y="170"/>
                  </a:lnTo>
                  <a:lnTo>
                    <a:pt x="1600" y="173"/>
                  </a:lnTo>
                  <a:lnTo>
                    <a:pt x="1600" y="180"/>
                  </a:lnTo>
                  <a:lnTo>
                    <a:pt x="1600" y="187"/>
                  </a:lnTo>
                  <a:lnTo>
                    <a:pt x="1603" y="190"/>
                  </a:lnTo>
                  <a:lnTo>
                    <a:pt x="1607" y="192"/>
                  </a:lnTo>
                  <a:lnTo>
                    <a:pt x="1606" y="193"/>
                  </a:lnTo>
                  <a:lnTo>
                    <a:pt x="1606" y="195"/>
                  </a:lnTo>
                  <a:lnTo>
                    <a:pt x="1582" y="196"/>
                  </a:lnTo>
                  <a:lnTo>
                    <a:pt x="1553" y="196"/>
                  </a:lnTo>
                  <a:lnTo>
                    <a:pt x="1539" y="195"/>
                  </a:lnTo>
                  <a:lnTo>
                    <a:pt x="1524" y="196"/>
                  </a:lnTo>
                  <a:lnTo>
                    <a:pt x="1512" y="197"/>
                  </a:lnTo>
                  <a:lnTo>
                    <a:pt x="1499" y="200"/>
                  </a:lnTo>
                  <a:lnTo>
                    <a:pt x="1494" y="213"/>
                  </a:lnTo>
                  <a:lnTo>
                    <a:pt x="1490" y="227"/>
                  </a:lnTo>
                  <a:lnTo>
                    <a:pt x="1484" y="239"/>
                  </a:lnTo>
                  <a:lnTo>
                    <a:pt x="1480" y="250"/>
                  </a:lnTo>
                  <a:lnTo>
                    <a:pt x="1496" y="257"/>
                  </a:lnTo>
                  <a:lnTo>
                    <a:pt x="1510" y="262"/>
                  </a:lnTo>
                  <a:lnTo>
                    <a:pt x="1520" y="259"/>
                  </a:lnTo>
                  <a:lnTo>
                    <a:pt x="1534" y="256"/>
                  </a:lnTo>
                  <a:lnTo>
                    <a:pt x="1539" y="263"/>
                  </a:lnTo>
                  <a:lnTo>
                    <a:pt x="1544" y="267"/>
                  </a:lnTo>
                  <a:lnTo>
                    <a:pt x="1552" y="273"/>
                  </a:lnTo>
                  <a:lnTo>
                    <a:pt x="1559" y="277"/>
                  </a:lnTo>
                  <a:lnTo>
                    <a:pt x="1557" y="266"/>
                  </a:lnTo>
                  <a:lnTo>
                    <a:pt x="1556" y="256"/>
                  </a:lnTo>
                  <a:lnTo>
                    <a:pt x="1569" y="267"/>
                  </a:lnTo>
                  <a:lnTo>
                    <a:pt x="1590" y="287"/>
                  </a:lnTo>
                  <a:lnTo>
                    <a:pt x="1612" y="307"/>
                  </a:lnTo>
                  <a:lnTo>
                    <a:pt x="1623" y="322"/>
                  </a:lnTo>
                  <a:lnTo>
                    <a:pt x="1614" y="319"/>
                  </a:lnTo>
                  <a:lnTo>
                    <a:pt x="1606" y="316"/>
                  </a:lnTo>
                  <a:lnTo>
                    <a:pt x="1606" y="317"/>
                  </a:lnTo>
                  <a:lnTo>
                    <a:pt x="1606" y="319"/>
                  </a:lnTo>
                  <a:lnTo>
                    <a:pt x="1620" y="334"/>
                  </a:lnTo>
                  <a:lnTo>
                    <a:pt x="1632" y="352"/>
                  </a:lnTo>
                  <a:lnTo>
                    <a:pt x="1632" y="353"/>
                  </a:lnTo>
                  <a:lnTo>
                    <a:pt x="1630" y="353"/>
                  </a:lnTo>
                  <a:lnTo>
                    <a:pt x="1623" y="353"/>
                  </a:lnTo>
                  <a:lnTo>
                    <a:pt x="1616" y="352"/>
                  </a:lnTo>
                  <a:lnTo>
                    <a:pt x="1613" y="343"/>
                  </a:lnTo>
                  <a:lnTo>
                    <a:pt x="1607" y="333"/>
                  </a:lnTo>
                  <a:lnTo>
                    <a:pt x="1602" y="323"/>
                  </a:lnTo>
                  <a:lnTo>
                    <a:pt x="1593" y="312"/>
                  </a:lnTo>
                  <a:lnTo>
                    <a:pt x="1586" y="300"/>
                  </a:lnTo>
                  <a:lnTo>
                    <a:pt x="1577" y="290"/>
                  </a:lnTo>
                  <a:lnTo>
                    <a:pt x="1570" y="283"/>
                  </a:lnTo>
                  <a:lnTo>
                    <a:pt x="1563" y="279"/>
                  </a:lnTo>
                  <a:lnTo>
                    <a:pt x="1563" y="280"/>
                  </a:lnTo>
                  <a:lnTo>
                    <a:pt x="1563" y="283"/>
                  </a:lnTo>
                  <a:lnTo>
                    <a:pt x="1573" y="306"/>
                  </a:lnTo>
                  <a:lnTo>
                    <a:pt x="1579" y="326"/>
                  </a:lnTo>
                  <a:lnTo>
                    <a:pt x="1580" y="334"/>
                  </a:lnTo>
                  <a:lnTo>
                    <a:pt x="1579" y="346"/>
                  </a:lnTo>
                  <a:lnTo>
                    <a:pt x="1576" y="359"/>
                  </a:lnTo>
                  <a:lnTo>
                    <a:pt x="1572" y="374"/>
                  </a:lnTo>
                  <a:lnTo>
                    <a:pt x="1570" y="380"/>
                  </a:lnTo>
                  <a:lnTo>
                    <a:pt x="1570" y="386"/>
                  </a:lnTo>
                  <a:lnTo>
                    <a:pt x="1570" y="389"/>
                  </a:lnTo>
                  <a:lnTo>
                    <a:pt x="1566" y="393"/>
                  </a:lnTo>
                  <a:lnTo>
                    <a:pt x="1559" y="396"/>
                  </a:lnTo>
                  <a:lnTo>
                    <a:pt x="1552" y="396"/>
                  </a:lnTo>
                  <a:lnTo>
                    <a:pt x="1544" y="396"/>
                  </a:lnTo>
                  <a:lnTo>
                    <a:pt x="1536" y="394"/>
                  </a:lnTo>
                  <a:lnTo>
                    <a:pt x="1532" y="399"/>
                  </a:lnTo>
                  <a:lnTo>
                    <a:pt x="1527" y="403"/>
                  </a:lnTo>
                  <a:lnTo>
                    <a:pt x="1532" y="412"/>
                  </a:lnTo>
                  <a:lnTo>
                    <a:pt x="1536" y="420"/>
                  </a:lnTo>
                  <a:lnTo>
                    <a:pt x="1533" y="424"/>
                  </a:lnTo>
                  <a:lnTo>
                    <a:pt x="1530" y="427"/>
                  </a:lnTo>
                  <a:lnTo>
                    <a:pt x="1527" y="429"/>
                  </a:lnTo>
                  <a:lnTo>
                    <a:pt x="1523" y="432"/>
                  </a:lnTo>
                  <a:lnTo>
                    <a:pt x="1523" y="437"/>
                  </a:lnTo>
                  <a:lnTo>
                    <a:pt x="1523" y="443"/>
                  </a:lnTo>
                  <a:lnTo>
                    <a:pt x="1529" y="444"/>
                  </a:lnTo>
                  <a:lnTo>
                    <a:pt x="1536" y="449"/>
                  </a:lnTo>
                  <a:lnTo>
                    <a:pt x="1542" y="453"/>
                  </a:lnTo>
                  <a:lnTo>
                    <a:pt x="1547" y="459"/>
                  </a:lnTo>
                  <a:lnTo>
                    <a:pt x="1552" y="464"/>
                  </a:lnTo>
                  <a:lnTo>
                    <a:pt x="1556" y="472"/>
                  </a:lnTo>
                  <a:lnTo>
                    <a:pt x="1559" y="477"/>
                  </a:lnTo>
                  <a:lnTo>
                    <a:pt x="1560" y="484"/>
                  </a:lnTo>
                  <a:lnTo>
                    <a:pt x="1552" y="494"/>
                  </a:lnTo>
                  <a:lnTo>
                    <a:pt x="1543" y="503"/>
                  </a:lnTo>
                  <a:lnTo>
                    <a:pt x="1537" y="503"/>
                  </a:lnTo>
                  <a:lnTo>
                    <a:pt x="1533" y="500"/>
                  </a:lnTo>
                  <a:lnTo>
                    <a:pt x="1533" y="487"/>
                  </a:lnTo>
                  <a:lnTo>
                    <a:pt x="1532" y="477"/>
                  </a:lnTo>
                  <a:lnTo>
                    <a:pt x="1530" y="473"/>
                  </a:lnTo>
                  <a:lnTo>
                    <a:pt x="1527" y="469"/>
                  </a:lnTo>
                  <a:lnTo>
                    <a:pt x="1526" y="464"/>
                  </a:lnTo>
                  <a:lnTo>
                    <a:pt x="1522" y="462"/>
                  </a:lnTo>
                  <a:lnTo>
                    <a:pt x="1510" y="459"/>
                  </a:lnTo>
                  <a:lnTo>
                    <a:pt x="1500" y="456"/>
                  </a:lnTo>
                  <a:lnTo>
                    <a:pt x="1500" y="447"/>
                  </a:lnTo>
                  <a:lnTo>
                    <a:pt x="1500" y="443"/>
                  </a:lnTo>
                  <a:lnTo>
                    <a:pt x="1499" y="439"/>
                  </a:lnTo>
                  <a:lnTo>
                    <a:pt x="1496" y="434"/>
                  </a:lnTo>
                  <a:lnTo>
                    <a:pt x="1484" y="434"/>
                  </a:lnTo>
                  <a:lnTo>
                    <a:pt x="1476" y="437"/>
                  </a:lnTo>
                  <a:lnTo>
                    <a:pt x="1469" y="440"/>
                  </a:lnTo>
                  <a:lnTo>
                    <a:pt x="1460" y="444"/>
                  </a:lnTo>
                  <a:lnTo>
                    <a:pt x="1460" y="433"/>
                  </a:lnTo>
                  <a:lnTo>
                    <a:pt x="1457" y="424"/>
                  </a:lnTo>
                  <a:lnTo>
                    <a:pt x="1452" y="423"/>
                  </a:lnTo>
                  <a:lnTo>
                    <a:pt x="1445" y="422"/>
                  </a:lnTo>
                  <a:lnTo>
                    <a:pt x="1442" y="429"/>
                  </a:lnTo>
                  <a:lnTo>
                    <a:pt x="1436" y="434"/>
                  </a:lnTo>
                  <a:lnTo>
                    <a:pt x="1430" y="439"/>
                  </a:lnTo>
                  <a:lnTo>
                    <a:pt x="1423" y="442"/>
                  </a:lnTo>
                  <a:lnTo>
                    <a:pt x="1425" y="447"/>
                  </a:lnTo>
                  <a:lnTo>
                    <a:pt x="1426" y="454"/>
                  </a:lnTo>
                  <a:lnTo>
                    <a:pt x="1432" y="456"/>
                  </a:lnTo>
                  <a:lnTo>
                    <a:pt x="1436" y="456"/>
                  </a:lnTo>
                  <a:lnTo>
                    <a:pt x="1439" y="459"/>
                  </a:lnTo>
                  <a:lnTo>
                    <a:pt x="1442" y="460"/>
                  </a:lnTo>
                  <a:lnTo>
                    <a:pt x="1445" y="462"/>
                  </a:lnTo>
                  <a:lnTo>
                    <a:pt x="1447" y="464"/>
                  </a:lnTo>
                  <a:lnTo>
                    <a:pt x="1450" y="466"/>
                  </a:lnTo>
                  <a:lnTo>
                    <a:pt x="1456" y="466"/>
                  </a:lnTo>
                  <a:lnTo>
                    <a:pt x="1459" y="463"/>
                  </a:lnTo>
                  <a:lnTo>
                    <a:pt x="1460" y="462"/>
                  </a:lnTo>
                  <a:lnTo>
                    <a:pt x="1464" y="460"/>
                  </a:lnTo>
                  <a:lnTo>
                    <a:pt x="1467" y="460"/>
                  </a:lnTo>
                  <a:lnTo>
                    <a:pt x="1476" y="463"/>
                  </a:lnTo>
                  <a:lnTo>
                    <a:pt x="1482" y="466"/>
                  </a:lnTo>
                  <a:lnTo>
                    <a:pt x="1474" y="472"/>
                  </a:lnTo>
                  <a:lnTo>
                    <a:pt x="1469" y="477"/>
                  </a:lnTo>
                  <a:lnTo>
                    <a:pt x="1466" y="480"/>
                  </a:lnTo>
                  <a:lnTo>
                    <a:pt x="1463" y="483"/>
                  </a:lnTo>
                  <a:lnTo>
                    <a:pt x="1462" y="487"/>
                  </a:lnTo>
                  <a:lnTo>
                    <a:pt x="1460" y="493"/>
                  </a:lnTo>
                  <a:lnTo>
                    <a:pt x="1464" y="500"/>
                  </a:lnTo>
                  <a:lnTo>
                    <a:pt x="1469" y="506"/>
                  </a:lnTo>
                  <a:lnTo>
                    <a:pt x="1473" y="510"/>
                  </a:lnTo>
                  <a:lnTo>
                    <a:pt x="1479" y="516"/>
                  </a:lnTo>
                  <a:lnTo>
                    <a:pt x="1489" y="524"/>
                  </a:lnTo>
                  <a:lnTo>
                    <a:pt x="1499" y="534"/>
                  </a:lnTo>
                  <a:lnTo>
                    <a:pt x="1496" y="536"/>
                  </a:lnTo>
                  <a:lnTo>
                    <a:pt x="1494" y="536"/>
                  </a:lnTo>
                  <a:lnTo>
                    <a:pt x="1494" y="537"/>
                  </a:lnTo>
                  <a:lnTo>
                    <a:pt x="1494" y="540"/>
                  </a:lnTo>
                  <a:lnTo>
                    <a:pt x="1499" y="542"/>
                  </a:lnTo>
                  <a:lnTo>
                    <a:pt x="1503" y="544"/>
                  </a:lnTo>
                  <a:lnTo>
                    <a:pt x="1497" y="550"/>
                  </a:lnTo>
                  <a:lnTo>
                    <a:pt x="1492" y="556"/>
                  </a:lnTo>
                  <a:lnTo>
                    <a:pt x="1493" y="556"/>
                  </a:lnTo>
                  <a:lnTo>
                    <a:pt x="1494" y="556"/>
                  </a:lnTo>
                  <a:lnTo>
                    <a:pt x="1503" y="557"/>
                  </a:lnTo>
                  <a:lnTo>
                    <a:pt x="1509" y="561"/>
                  </a:lnTo>
                  <a:lnTo>
                    <a:pt x="1510" y="566"/>
                  </a:lnTo>
                  <a:lnTo>
                    <a:pt x="1509" y="569"/>
                  </a:lnTo>
                  <a:lnTo>
                    <a:pt x="1509" y="571"/>
                  </a:lnTo>
                  <a:lnTo>
                    <a:pt x="1507" y="574"/>
                  </a:lnTo>
                  <a:lnTo>
                    <a:pt x="1503" y="580"/>
                  </a:lnTo>
                  <a:lnTo>
                    <a:pt x="1500" y="586"/>
                  </a:lnTo>
                  <a:lnTo>
                    <a:pt x="1492" y="607"/>
                  </a:lnTo>
                  <a:lnTo>
                    <a:pt x="1484" y="626"/>
                  </a:lnTo>
                  <a:lnTo>
                    <a:pt x="1480" y="634"/>
                  </a:lnTo>
                  <a:lnTo>
                    <a:pt x="1473" y="641"/>
                  </a:lnTo>
                  <a:lnTo>
                    <a:pt x="1466" y="647"/>
                  </a:lnTo>
                  <a:lnTo>
                    <a:pt x="1455" y="653"/>
                  </a:lnTo>
                  <a:lnTo>
                    <a:pt x="1442" y="653"/>
                  </a:lnTo>
                  <a:lnTo>
                    <a:pt x="1433" y="651"/>
                  </a:lnTo>
                  <a:lnTo>
                    <a:pt x="1433" y="654"/>
                  </a:lnTo>
                  <a:lnTo>
                    <a:pt x="1433" y="659"/>
                  </a:lnTo>
                  <a:lnTo>
                    <a:pt x="1423" y="661"/>
                  </a:lnTo>
                  <a:lnTo>
                    <a:pt x="1415" y="666"/>
                  </a:lnTo>
                  <a:lnTo>
                    <a:pt x="1409" y="671"/>
                  </a:lnTo>
                  <a:lnTo>
                    <a:pt x="1403" y="677"/>
                  </a:lnTo>
                  <a:lnTo>
                    <a:pt x="1400" y="673"/>
                  </a:lnTo>
                  <a:lnTo>
                    <a:pt x="1396" y="667"/>
                  </a:lnTo>
                  <a:lnTo>
                    <a:pt x="1395" y="666"/>
                  </a:lnTo>
                  <a:lnTo>
                    <a:pt x="1390" y="664"/>
                  </a:lnTo>
                  <a:lnTo>
                    <a:pt x="1386" y="663"/>
                  </a:lnTo>
                  <a:lnTo>
                    <a:pt x="1380" y="661"/>
                  </a:lnTo>
                  <a:lnTo>
                    <a:pt x="1370" y="670"/>
                  </a:lnTo>
                  <a:lnTo>
                    <a:pt x="1363" y="679"/>
                  </a:lnTo>
                  <a:lnTo>
                    <a:pt x="1360" y="684"/>
                  </a:lnTo>
                  <a:lnTo>
                    <a:pt x="1359" y="691"/>
                  </a:lnTo>
                  <a:lnTo>
                    <a:pt x="1357" y="699"/>
                  </a:lnTo>
                  <a:lnTo>
                    <a:pt x="1357" y="709"/>
                  </a:lnTo>
                  <a:lnTo>
                    <a:pt x="1370" y="719"/>
                  </a:lnTo>
                  <a:lnTo>
                    <a:pt x="1383" y="730"/>
                  </a:lnTo>
                  <a:lnTo>
                    <a:pt x="1390" y="736"/>
                  </a:lnTo>
                  <a:lnTo>
                    <a:pt x="1396" y="741"/>
                  </a:lnTo>
                  <a:lnTo>
                    <a:pt x="1400" y="749"/>
                  </a:lnTo>
                  <a:lnTo>
                    <a:pt x="1405" y="756"/>
                  </a:lnTo>
                  <a:lnTo>
                    <a:pt x="1407" y="774"/>
                  </a:lnTo>
                  <a:lnTo>
                    <a:pt x="1409" y="791"/>
                  </a:lnTo>
                  <a:lnTo>
                    <a:pt x="1392" y="810"/>
                  </a:lnTo>
                  <a:lnTo>
                    <a:pt x="1373" y="828"/>
                  </a:lnTo>
                  <a:lnTo>
                    <a:pt x="1366" y="828"/>
                  </a:lnTo>
                  <a:lnTo>
                    <a:pt x="1360" y="826"/>
                  </a:lnTo>
                  <a:lnTo>
                    <a:pt x="1362" y="818"/>
                  </a:lnTo>
                  <a:lnTo>
                    <a:pt x="1365" y="814"/>
                  </a:lnTo>
                  <a:lnTo>
                    <a:pt x="1363" y="813"/>
                  </a:lnTo>
                  <a:lnTo>
                    <a:pt x="1362" y="813"/>
                  </a:lnTo>
                  <a:lnTo>
                    <a:pt x="1352" y="807"/>
                  </a:lnTo>
                  <a:lnTo>
                    <a:pt x="1340" y="803"/>
                  </a:lnTo>
                  <a:lnTo>
                    <a:pt x="1337" y="793"/>
                  </a:lnTo>
                  <a:lnTo>
                    <a:pt x="1336" y="784"/>
                  </a:lnTo>
                  <a:lnTo>
                    <a:pt x="1323" y="774"/>
                  </a:lnTo>
                  <a:lnTo>
                    <a:pt x="1309" y="767"/>
                  </a:lnTo>
                  <a:lnTo>
                    <a:pt x="1307" y="767"/>
                  </a:lnTo>
                  <a:lnTo>
                    <a:pt x="1305" y="769"/>
                  </a:lnTo>
                  <a:lnTo>
                    <a:pt x="1303" y="771"/>
                  </a:lnTo>
                  <a:lnTo>
                    <a:pt x="1302" y="774"/>
                  </a:lnTo>
                  <a:lnTo>
                    <a:pt x="1303" y="780"/>
                  </a:lnTo>
                  <a:lnTo>
                    <a:pt x="1303" y="786"/>
                  </a:lnTo>
                  <a:lnTo>
                    <a:pt x="1302" y="791"/>
                  </a:lnTo>
                  <a:lnTo>
                    <a:pt x="1300" y="797"/>
                  </a:lnTo>
                  <a:lnTo>
                    <a:pt x="1299" y="808"/>
                  </a:lnTo>
                  <a:lnTo>
                    <a:pt x="1299" y="820"/>
                  </a:lnTo>
                  <a:lnTo>
                    <a:pt x="1305" y="824"/>
                  </a:lnTo>
                  <a:lnTo>
                    <a:pt x="1309" y="827"/>
                  </a:lnTo>
                  <a:lnTo>
                    <a:pt x="1310" y="836"/>
                  </a:lnTo>
                  <a:lnTo>
                    <a:pt x="1312" y="844"/>
                  </a:lnTo>
                  <a:lnTo>
                    <a:pt x="1316" y="846"/>
                  </a:lnTo>
                  <a:lnTo>
                    <a:pt x="1322" y="846"/>
                  </a:lnTo>
                  <a:lnTo>
                    <a:pt x="1327" y="851"/>
                  </a:lnTo>
                  <a:lnTo>
                    <a:pt x="1333" y="856"/>
                  </a:lnTo>
                  <a:lnTo>
                    <a:pt x="1337" y="861"/>
                  </a:lnTo>
                  <a:lnTo>
                    <a:pt x="1342" y="867"/>
                  </a:lnTo>
                  <a:lnTo>
                    <a:pt x="1345" y="874"/>
                  </a:lnTo>
                  <a:lnTo>
                    <a:pt x="1346" y="881"/>
                  </a:lnTo>
                  <a:lnTo>
                    <a:pt x="1347" y="891"/>
                  </a:lnTo>
                  <a:lnTo>
                    <a:pt x="1347" y="900"/>
                  </a:lnTo>
                  <a:lnTo>
                    <a:pt x="1352" y="898"/>
                  </a:lnTo>
                  <a:lnTo>
                    <a:pt x="1356" y="897"/>
                  </a:lnTo>
                  <a:lnTo>
                    <a:pt x="1356" y="901"/>
                  </a:lnTo>
                  <a:lnTo>
                    <a:pt x="1356" y="906"/>
                  </a:lnTo>
                  <a:lnTo>
                    <a:pt x="1353" y="913"/>
                  </a:lnTo>
                  <a:lnTo>
                    <a:pt x="1350" y="921"/>
                  </a:lnTo>
                  <a:lnTo>
                    <a:pt x="1340" y="913"/>
                  </a:lnTo>
                  <a:lnTo>
                    <a:pt x="1332" y="903"/>
                  </a:lnTo>
                  <a:lnTo>
                    <a:pt x="1325" y="891"/>
                  </a:lnTo>
                  <a:lnTo>
                    <a:pt x="1317" y="880"/>
                  </a:lnTo>
                  <a:lnTo>
                    <a:pt x="1310" y="867"/>
                  </a:lnTo>
                  <a:lnTo>
                    <a:pt x="1305" y="856"/>
                  </a:lnTo>
                  <a:lnTo>
                    <a:pt x="1297" y="844"/>
                  </a:lnTo>
                  <a:lnTo>
                    <a:pt x="1289" y="833"/>
                  </a:lnTo>
                  <a:lnTo>
                    <a:pt x="1290" y="807"/>
                  </a:lnTo>
                  <a:lnTo>
                    <a:pt x="1290" y="784"/>
                  </a:lnTo>
                  <a:lnTo>
                    <a:pt x="1289" y="774"/>
                  </a:lnTo>
                  <a:lnTo>
                    <a:pt x="1286" y="764"/>
                  </a:lnTo>
                  <a:lnTo>
                    <a:pt x="1280" y="756"/>
                  </a:lnTo>
                  <a:lnTo>
                    <a:pt x="1273" y="749"/>
                  </a:lnTo>
                  <a:lnTo>
                    <a:pt x="1269" y="750"/>
                  </a:lnTo>
                  <a:lnTo>
                    <a:pt x="1266" y="750"/>
                  </a:lnTo>
                  <a:lnTo>
                    <a:pt x="1263" y="750"/>
                  </a:lnTo>
                  <a:lnTo>
                    <a:pt x="1259" y="749"/>
                  </a:lnTo>
                  <a:lnTo>
                    <a:pt x="1259" y="747"/>
                  </a:lnTo>
                  <a:lnTo>
                    <a:pt x="1259" y="747"/>
                  </a:lnTo>
                  <a:lnTo>
                    <a:pt x="1260" y="744"/>
                  </a:lnTo>
                  <a:lnTo>
                    <a:pt x="1260" y="740"/>
                  </a:lnTo>
                  <a:lnTo>
                    <a:pt x="1266" y="741"/>
                  </a:lnTo>
                  <a:lnTo>
                    <a:pt x="1269" y="741"/>
                  </a:lnTo>
                  <a:lnTo>
                    <a:pt x="1270" y="741"/>
                  </a:lnTo>
                  <a:lnTo>
                    <a:pt x="1273" y="737"/>
                  </a:lnTo>
                  <a:lnTo>
                    <a:pt x="1273" y="736"/>
                  </a:lnTo>
                  <a:lnTo>
                    <a:pt x="1275" y="733"/>
                  </a:lnTo>
                  <a:lnTo>
                    <a:pt x="1270" y="726"/>
                  </a:lnTo>
                  <a:lnTo>
                    <a:pt x="1266" y="719"/>
                  </a:lnTo>
                  <a:lnTo>
                    <a:pt x="1257" y="729"/>
                  </a:lnTo>
                  <a:lnTo>
                    <a:pt x="1247" y="737"/>
                  </a:lnTo>
                  <a:lnTo>
                    <a:pt x="1242" y="734"/>
                  </a:lnTo>
                  <a:lnTo>
                    <a:pt x="1235" y="731"/>
                  </a:lnTo>
                  <a:lnTo>
                    <a:pt x="1236" y="721"/>
                  </a:lnTo>
                  <a:lnTo>
                    <a:pt x="1236" y="713"/>
                  </a:lnTo>
                  <a:lnTo>
                    <a:pt x="1233" y="707"/>
                  </a:lnTo>
                  <a:lnTo>
                    <a:pt x="1230" y="701"/>
                  </a:lnTo>
                  <a:lnTo>
                    <a:pt x="1220" y="690"/>
                  </a:lnTo>
                  <a:lnTo>
                    <a:pt x="1209" y="677"/>
                  </a:lnTo>
                  <a:lnTo>
                    <a:pt x="1206" y="669"/>
                  </a:lnTo>
                  <a:lnTo>
                    <a:pt x="1203" y="660"/>
                  </a:lnTo>
                  <a:lnTo>
                    <a:pt x="1202" y="657"/>
                  </a:lnTo>
                  <a:lnTo>
                    <a:pt x="1200" y="653"/>
                  </a:lnTo>
                  <a:lnTo>
                    <a:pt x="1198" y="650"/>
                  </a:lnTo>
                  <a:lnTo>
                    <a:pt x="1193" y="647"/>
                  </a:lnTo>
                  <a:lnTo>
                    <a:pt x="1190" y="650"/>
                  </a:lnTo>
                  <a:lnTo>
                    <a:pt x="1186" y="653"/>
                  </a:lnTo>
                  <a:lnTo>
                    <a:pt x="1185" y="649"/>
                  </a:lnTo>
                  <a:lnTo>
                    <a:pt x="1183" y="644"/>
                  </a:lnTo>
                  <a:lnTo>
                    <a:pt x="1182" y="641"/>
                  </a:lnTo>
                  <a:lnTo>
                    <a:pt x="1179" y="640"/>
                  </a:lnTo>
                  <a:lnTo>
                    <a:pt x="1178" y="650"/>
                  </a:lnTo>
                  <a:lnTo>
                    <a:pt x="1176" y="657"/>
                  </a:lnTo>
                  <a:lnTo>
                    <a:pt x="1168" y="659"/>
                  </a:lnTo>
                  <a:lnTo>
                    <a:pt x="1160" y="660"/>
                  </a:lnTo>
                  <a:lnTo>
                    <a:pt x="1155" y="663"/>
                  </a:lnTo>
                  <a:lnTo>
                    <a:pt x="1149" y="666"/>
                  </a:lnTo>
                  <a:lnTo>
                    <a:pt x="1145" y="677"/>
                  </a:lnTo>
                  <a:lnTo>
                    <a:pt x="1140" y="687"/>
                  </a:lnTo>
                  <a:lnTo>
                    <a:pt x="1126" y="700"/>
                  </a:lnTo>
                  <a:lnTo>
                    <a:pt x="1108" y="717"/>
                  </a:lnTo>
                  <a:lnTo>
                    <a:pt x="1099" y="726"/>
                  </a:lnTo>
                  <a:lnTo>
                    <a:pt x="1090" y="734"/>
                  </a:lnTo>
                  <a:lnTo>
                    <a:pt x="1085" y="743"/>
                  </a:lnTo>
                  <a:lnTo>
                    <a:pt x="1082" y="750"/>
                  </a:lnTo>
                  <a:lnTo>
                    <a:pt x="1085" y="761"/>
                  </a:lnTo>
                  <a:lnTo>
                    <a:pt x="1086" y="774"/>
                  </a:lnTo>
                  <a:lnTo>
                    <a:pt x="1085" y="787"/>
                  </a:lnTo>
                  <a:lnTo>
                    <a:pt x="1082" y="798"/>
                  </a:lnTo>
                  <a:lnTo>
                    <a:pt x="1073" y="820"/>
                  </a:lnTo>
                  <a:lnTo>
                    <a:pt x="1068" y="837"/>
                  </a:lnTo>
                  <a:lnTo>
                    <a:pt x="1062" y="836"/>
                  </a:lnTo>
                  <a:lnTo>
                    <a:pt x="1058" y="833"/>
                  </a:lnTo>
                  <a:lnTo>
                    <a:pt x="1052" y="827"/>
                  </a:lnTo>
                  <a:lnTo>
                    <a:pt x="1046" y="820"/>
                  </a:lnTo>
                  <a:lnTo>
                    <a:pt x="1036" y="803"/>
                  </a:lnTo>
                  <a:lnTo>
                    <a:pt x="1025" y="781"/>
                  </a:lnTo>
                  <a:lnTo>
                    <a:pt x="1006" y="739"/>
                  </a:lnTo>
                  <a:lnTo>
                    <a:pt x="995" y="707"/>
                  </a:lnTo>
                  <a:lnTo>
                    <a:pt x="993" y="694"/>
                  </a:lnTo>
                  <a:lnTo>
                    <a:pt x="993" y="681"/>
                  </a:lnTo>
                  <a:lnTo>
                    <a:pt x="993" y="674"/>
                  </a:lnTo>
                  <a:lnTo>
                    <a:pt x="993" y="669"/>
                  </a:lnTo>
                  <a:lnTo>
                    <a:pt x="992" y="663"/>
                  </a:lnTo>
                  <a:lnTo>
                    <a:pt x="989" y="659"/>
                  </a:lnTo>
                  <a:lnTo>
                    <a:pt x="986" y="660"/>
                  </a:lnTo>
                  <a:lnTo>
                    <a:pt x="983" y="663"/>
                  </a:lnTo>
                  <a:lnTo>
                    <a:pt x="983" y="670"/>
                  </a:lnTo>
                  <a:lnTo>
                    <a:pt x="982" y="674"/>
                  </a:lnTo>
                  <a:lnTo>
                    <a:pt x="980" y="676"/>
                  </a:lnTo>
                  <a:lnTo>
                    <a:pt x="979" y="676"/>
                  </a:lnTo>
                  <a:lnTo>
                    <a:pt x="975" y="676"/>
                  </a:lnTo>
                  <a:lnTo>
                    <a:pt x="969" y="674"/>
                  </a:lnTo>
                  <a:lnTo>
                    <a:pt x="963" y="671"/>
                  </a:lnTo>
                  <a:lnTo>
                    <a:pt x="959" y="667"/>
                  </a:lnTo>
                  <a:lnTo>
                    <a:pt x="955" y="663"/>
                  </a:lnTo>
                  <a:lnTo>
                    <a:pt x="952" y="657"/>
                  </a:lnTo>
                  <a:lnTo>
                    <a:pt x="961" y="653"/>
                  </a:lnTo>
                  <a:lnTo>
                    <a:pt x="968" y="647"/>
                  </a:lnTo>
                  <a:lnTo>
                    <a:pt x="968" y="646"/>
                  </a:lnTo>
                  <a:lnTo>
                    <a:pt x="968" y="646"/>
                  </a:lnTo>
                  <a:lnTo>
                    <a:pt x="956" y="647"/>
                  </a:lnTo>
                  <a:lnTo>
                    <a:pt x="945" y="647"/>
                  </a:lnTo>
                  <a:lnTo>
                    <a:pt x="941" y="639"/>
                  </a:lnTo>
                  <a:lnTo>
                    <a:pt x="932" y="630"/>
                  </a:lnTo>
                  <a:lnTo>
                    <a:pt x="923" y="621"/>
                  </a:lnTo>
                  <a:lnTo>
                    <a:pt x="916" y="616"/>
                  </a:lnTo>
                  <a:lnTo>
                    <a:pt x="883" y="619"/>
                  </a:lnTo>
                  <a:lnTo>
                    <a:pt x="853" y="621"/>
                  </a:lnTo>
                  <a:lnTo>
                    <a:pt x="846" y="621"/>
                  </a:lnTo>
                  <a:lnTo>
                    <a:pt x="839" y="620"/>
                  </a:lnTo>
                  <a:lnTo>
                    <a:pt x="833" y="619"/>
                  </a:lnTo>
                  <a:lnTo>
                    <a:pt x="828" y="616"/>
                  </a:lnTo>
                  <a:lnTo>
                    <a:pt x="823" y="613"/>
                  </a:lnTo>
                  <a:lnTo>
                    <a:pt x="819" y="609"/>
                  </a:lnTo>
                  <a:lnTo>
                    <a:pt x="815" y="603"/>
                  </a:lnTo>
                  <a:lnTo>
                    <a:pt x="812" y="596"/>
                  </a:lnTo>
                  <a:lnTo>
                    <a:pt x="792" y="596"/>
                  </a:lnTo>
                  <a:lnTo>
                    <a:pt x="773" y="596"/>
                  </a:lnTo>
                  <a:lnTo>
                    <a:pt x="765" y="593"/>
                  </a:lnTo>
                  <a:lnTo>
                    <a:pt x="758" y="590"/>
                  </a:lnTo>
                  <a:lnTo>
                    <a:pt x="751" y="584"/>
                  </a:lnTo>
                  <a:lnTo>
                    <a:pt x="745" y="576"/>
                  </a:lnTo>
                  <a:lnTo>
                    <a:pt x="741" y="569"/>
                  </a:lnTo>
                  <a:lnTo>
                    <a:pt x="738" y="563"/>
                  </a:lnTo>
                  <a:lnTo>
                    <a:pt x="735" y="559"/>
                  </a:lnTo>
                  <a:lnTo>
                    <a:pt x="729" y="553"/>
                  </a:lnTo>
                  <a:lnTo>
                    <a:pt x="722" y="553"/>
                  </a:lnTo>
                  <a:lnTo>
                    <a:pt x="715" y="554"/>
                  </a:lnTo>
                  <a:lnTo>
                    <a:pt x="716" y="564"/>
                  </a:lnTo>
                  <a:lnTo>
                    <a:pt x="721" y="576"/>
                  </a:lnTo>
                  <a:lnTo>
                    <a:pt x="728" y="587"/>
                  </a:lnTo>
                  <a:lnTo>
                    <a:pt x="735" y="599"/>
                  </a:lnTo>
                  <a:lnTo>
                    <a:pt x="751" y="620"/>
                  </a:lnTo>
                  <a:lnTo>
                    <a:pt x="765" y="634"/>
                  </a:lnTo>
                  <a:lnTo>
                    <a:pt x="773" y="634"/>
                  </a:lnTo>
                  <a:lnTo>
                    <a:pt x="779" y="634"/>
                  </a:lnTo>
                  <a:lnTo>
                    <a:pt x="785" y="631"/>
                  </a:lnTo>
                  <a:lnTo>
                    <a:pt x="791" y="629"/>
                  </a:lnTo>
                  <a:lnTo>
                    <a:pt x="792" y="621"/>
                  </a:lnTo>
                  <a:lnTo>
                    <a:pt x="793" y="613"/>
                  </a:lnTo>
                  <a:lnTo>
                    <a:pt x="798" y="607"/>
                  </a:lnTo>
                  <a:lnTo>
                    <a:pt x="803" y="603"/>
                  </a:lnTo>
                  <a:lnTo>
                    <a:pt x="805" y="611"/>
                  </a:lnTo>
                  <a:lnTo>
                    <a:pt x="809" y="619"/>
                  </a:lnTo>
                  <a:lnTo>
                    <a:pt x="815" y="626"/>
                  </a:lnTo>
                  <a:lnTo>
                    <a:pt x="821" y="631"/>
                  </a:lnTo>
                  <a:lnTo>
                    <a:pt x="835" y="641"/>
                  </a:lnTo>
                  <a:lnTo>
                    <a:pt x="848" y="651"/>
                  </a:lnTo>
                  <a:lnTo>
                    <a:pt x="846" y="659"/>
                  </a:lnTo>
                  <a:lnTo>
                    <a:pt x="842" y="669"/>
                  </a:lnTo>
                  <a:lnTo>
                    <a:pt x="836" y="679"/>
                  </a:lnTo>
                  <a:lnTo>
                    <a:pt x="829" y="690"/>
                  </a:lnTo>
                  <a:lnTo>
                    <a:pt x="816" y="710"/>
                  </a:lnTo>
                  <a:lnTo>
                    <a:pt x="806" y="721"/>
                  </a:lnTo>
                  <a:lnTo>
                    <a:pt x="785" y="731"/>
                  </a:lnTo>
                  <a:lnTo>
                    <a:pt x="765" y="741"/>
                  </a:lnTo>
                  <a:lnTo>
                    <a:pt x="748" y="751"/>
                  </a:lnTo>
                  <a:lnTo>
                    <a:pt x="728" y="763"/>
                  </a:lnTo>
                  <a:lnTo>
                    <a:pt x="721" y="767"/>
                  </a:lnTo>
                  <a:lnTo>
                    <a:pt x="715" y="767"/>
                  </a:lnTo>
                  <a:lnTo>
                    <a:pt x="711" y="767"/>
                  </a:lnTo>
                  <a:lnTo>
                    <a:pt x="706" y="767"/>
                  </a:lnTo>
                  <a:lnTo>
                    <a:pt x="704" y="767"/>
                  </a:lnTo>
                  <a:lnTo>
                    <a:pt x="699" y="770"/>
                  </a:lnTo>
                  <a:lnTo>
                    <a:pt x="695" y="774"/>
                  </a:lnTo>
                  <a:lnTo>
                    <a:pt x="688" y="783"/>
                  </a:lnTo>
                  <a:lnTo>
                    <a:pt x="682" y="781"/>
                  </a:lnTo>
                  <a:lnTo>
                    <a:pt x="676" y="780"/>
                  </a:lnTo>
                  <a:lnTo>
                    <a:pt x="675" y="780"/>
                  </a:lnTo>
                  <a:lnTo>
                    <a:pt x="674" y="780"/>
                  </a:lnTo>
                  <a:lnTo>
                    <a:pt x="674" y="760"/>
                  </a:lnTo>
                  <a:lnTo>
                    <a:pt x="669" y="743"/>
                  </a:lnTo>
                  <a:lnTo>
                    <a:pt x="665" y="729"/>
                  </a:lnTo>
                  <a:lnTo>
                    <a:pt x="658" y="716"/>
                  </a:lnTo>
                  <a:lnTo>
                    <a:pt x="641" y="691"/>
                  </a:lnTo>
                  <a:lnTo>
                    <a:pt x="624" y="669"/>
                  </a:lnTo>
                  <a:lnTo>
                    <a:pt x="618" y="653"/>
                  </a:lnTo>
                  <a:lnTo>
                    <a:pt x="615" y="639"/>
                  </a:lnTo>
                  <a:lnTo>
                    <a:pt x="612" y="631"/>
                  </a:lnTo>
                  <a:lnTo>
                    <a:pt x="608" y="626"/>
                  </a:lnTo>
                  <a:lnTo>
                    <a:pt x="602" y="621"/>
                  </a:lnTo>
                  <a:lnTo>
                    <a:pt x="594" y="619"/>
                  </a:lnTo>
                  <a:lnTo>
                    <a:pt x="594" y="611"/>
                  </a:lnTo>
                  <a:lnTo>
                    <a:pt x="592" y="604"/>
                  </a:lnTo>
                  <a:lnTo>
                    <a:pt x="589" y="599"/>
                  </a:lnTo>
                  <a:lnTo>
                    <a:pt x="586" y="593"/>
                  </a:lnTo>
                  <a:lnTo>
                    <a:pt x="579" y="584"/>
                  </a:lnTo>
                  <a:lnTo>
                    <a:pt x="571" y="576"/>
                  </a:lnTo>
                  <a:lnTo>
                    <a:pt x="568" y="577"/>
                  </a:lnTo>
                  <a:lnTo>
                    <a:pt x="564" y="579"/>
                  </a:lnTo>
                  <a:lnTo>
                    <a:pt x="559" y="579"/>
                  </a:lnTo>
                  <a:lnTo>
                    <a:pt x="555" y="577"/>
                  </a:lnTo>
                  <a:lnTo>
                    <a:pt x="555" y="571"/>
                  </a:lnTo>
                  <a:lnTo>
                    <a:pt x="554" y="569"/>
                  </a:lnTo>
                  <a:lnTo>
                    <a:pt x="551" y="567"/>
                  </a:lnTo>
                  <a:lnTo>
                    <a:pt x="545" y="566"/>
                  </a:lnTo>
                  <a:lnTo>
                    <a:pt x="548" y="574"/>
                  </a:lnTo>
                  <a:lnTo>
                    <a:pt x="551" y="581"/>
                  </a:lnTo>
                  <a:lnTo>
                    <a:pt x="555" y="587"/>
                  </a:lnTo>
                  <a:lnTo>
                    <a:pt x="559" y="593"/>
                  </a:lnTo>
                  <a:lnTo>
                    <a:pt x="569" y="604"/>
                  </a:lnTo>
                  <a:lnTo>
                    <a:pt x="578" y="616"/>
                  </a:lnTo>
                  <a:lnTo>
                    <a:pt x="579" y="630"/>
                  </a:lnTo>
                  <a:lnTo>
                    <a:pt x="582" y="644"/>
                  </a:lnTo>
                  <a:lnTo>
                    <a:pt x="589" y="649"/>
                  </a:lnTo>
                  <a:lnTo>
                    <a:pt x="596" y="653"/>
                  </a:lnTo>
                  <a:lnTo>
                    <a:pt x="602" y="673"/>
                  </a:lnTo>
                  <a:lnTo>
                    <a:pt x="608" y="693"/>
                  </a:lnTo>
                  <a:lnTo>
                    <a:pt x="615" y="703"/>
                  </a:lnTo>
                  <a:lnTo>
                    <a:pt x="622" y="714"/>
                  </a:lnTo>
                  <a:lnTo>
                    <a:pt x="622" y="721"/>
                  </a:lnTo>
                  <a:lnTo>
                    <a:pt x="622" y="729"/>
                  </a:lnTo>
                  <a:lnTo>
                    <a:pt x="632" y="736"/>
                  </a:lnTo>
                  <a:lnTo>
                    <a:pt x="641" y="744"/>
                  </a:lnTo>
                  <a:lnTo>
                    <a:pt x="651" y="757"/>
                  </a:lnTo>
                  <a:lnTo>
                    <a:pt x="661" y="771"/>
                  </a:lnTo>
                  <a:lnTo>
                    <a:pt x="671" y="786"/>
                  </a:lnTo>
                  <a:lnTo>
                    <a:pt x="682" y="800"/>
                  </a:lnTo>
                  <a:lnTo>
                    <a:pt x="682" y="801"/>
                  </a:lnTo>
                  <a:lnTo>
                    <a:pt x="682" y="804"/>
                  </a:lnTo>
                  <a:lnTo>
                    <a:pt x="689" y="804"/>
                  </a:lnTo>
                  <a:lnTo>
                    <a:pt x="696" y="804"/>
                  </a:lnTo>
                  <a:lnTo>
                    <a:pt x="711" y="800"/>
                  </a:lnTo>
                  <a:lnTo>
                    <a:pt x="728" y="797"/>
                  </a:lnTo>
                  <a:lnTo>
                    <a:pt x="743" y="794"/>
                  </a:lnTo>
                  <a:lnTo>
                    <a:pt x="759" y="790"/>
                  </a:lnTo>
                  <a:lnTo>
                    <a:pt x="758" y="808"/>
                  </a:lnTo>
                  <a:lnTo>
                    <a:pt x="755" y="824"/>
                  </a:lnTo>
                  <a:lnTo>
                    <a:pt x="751" y="840"/>
                  </a:lnTo>
                  <a:lnTo>
                    <a:pt x="745" y="854"/>
                  </a:lnTo>
                  <a:lnTo>
                    <a:pt x="738" y="867"/>
                  </a:lnTo>
                  <a:lnTo>
                    <a:pt x="729" y="880"/>
                  </a:lnTo>
                  <a:lnTo>
                    <a:pt x="719" y="891"/>
                  </a:lnTo>
                  <a:lnTo>
                    <a:pt x="709" y="901"/>
                  </a:lnTo>
                  <a:lnTo>
                    <a:pt x="688" y="923"/>
                  </a:lnTo>
                  <a:lnTo>
                    <a:pt x="666" y="943"/>
                  </a:lnTo>
                  <a:lnTo>
                    <a:pt x="655" y="953"/>
                  </a:lnTo>
                  <a:lnTo>
                    <a:pt x="646" y="963"/>
                  </a:lnTo>
                  <a:lnTo>
                    <a:pt x="636" y="973"/>
                  </a:lnTo>
                  <a:lnTo>
                    <a:pt x="629" y="984"/>
                  </a:lnTo>
                  <a:lnTo>
                    <a:pt x="625" y="991"/>
                  </a:lnTo>
                  <a:lnTo>
                    <a:pt x="624" y="998"/>
                  </a:lnTo>
                  <a:lnTo>
                    <a:pt x="624" y="1004"/>
                  </a:lnTo>
                  <a:lnTo>
                    <a:pt x="625" y="1010"/>
                  </a:lnTo>
                  <a:lnTo>
                    <a:pt x="629" y="1021"/>
                  </a:lnTo>
                  <a:lnTo>
                    <a:pt x="634" y="1033"/>
                  </a:lnTo>
                  <a:lnTo>
                    <a:pt x="629" y="1045"/>
                  </a:lnTo>
                  <a:lnTo>
                    <a:pt x="625" y="1057"/>
                  </a:lnTo>
                  <a:lnTo>
                    <a:pt x="632" y="1064"/>
                  </a:lnTo>
                  <a:lnTo>
                    <a:pt x="636" y="1073"/>
                  </a:lnTo>
                  <a:lnTo>
                    <a:pt x="639" y="1083"/>
                  </a:lnTo>
                  <a:lnTo>
                    <a:pt x="641" y="1095"/>
                  </a:lnTo>
                  <a:lnTo>
                    <a:pt x="639" y="1108"/>
                  </a:lnTo>
                  <a:lnTo>
                    <a:pt x="638" y="1120"/>
                  </a:lnTo>
                  <a:lnTo>
                    <a:pt x="635" y="1128"/>
                  </a:lnTo>
                  <a:lnTo>
                    <a:pt x="632" y="1135"/>
                  </a:lnTo>
                  <a:lnTo>
                    <a:pt x="628" y="1141"/>
                  </a:lnTo>
                  <a:lnTo>
                    <a:pt x="624" y="1147"/>
                  </a:lnTo>
                  <a:lnTo>
                    <a:pt x="619" y="1151"/>
                  </a:lnTo>
                  <a:lnTo>
                    <a:pt x="614" y="1154"/>
                  </a:lnTo>
                  <a:lnTo>
                    <a:pt x="602" y="1161"/>
                  </a:lnTo>
                  <a:lnTo>
                    <a:pt x="591" y="1168"/>
                  </a:lnTo>
                  <a:lnTo>
                    <a:pt x="586" y="1173"/>
                  </a:lnTo>
                  <a:lnTo>
                    <a:pt x="582" y="1178"/>
                  </a:lnTo>
                  <a:lnTo>
                    <a:pt x="578" y="1184"/>
                  </a:lnTo>
                  <a:lnTo>
                    <a:pt x="574" y="1193"/>
                  </a:lnTo>
                  <a:lnTo>
                    <a:pt x="572" y="1200"/>
                  </a:lnTo>
                  <a:lnTo>
                    <a:pt x="572" y="1207"/>
                  </a:lnTo>
                  <a:lnTo>
                    <a:pt x="574" y="1214"/>
                  </a:lnTo>
                  <a:lnTo>
                    <a:pt x="575" y="1221"/>
                  </a:lnTo>
                  <a:lnTo>
                    <a:pt x="576" y="1227"/>
                  </a:lnTo>
                  <a:lnTo>
                    <a:pt x="576" y="1234"/>
                  </a:lnTo>
                  <a:lnTo>
                    <a:pt x="576" y="1241"/>
                  </a:lnTo>
                  <a:lnTo>
                    <a:pt x="576" y="1248"/>
                  </a:lnTo>
                  <a:lnTo>
                    <a:pt x="568" y="1250"/>
                  </a:lnTo>
                  <a:lnTo>
                    <a:pt x="561" y="1254"/>
                  </a:lnTo>
                  <a:lnTo>
                    <a:pt x="555" y="1258"/>
                  </a:lnTo>
                  <a:lnTo>
                    <a:pt x="549" y="1263"/>
                  </a:lnTo>
                  <a:lnTo>
                    <a:pt x="554" y="1271"/>
                  </a:lnTo>
                  <a:lnTo>
                    <a:pt x="555" y="1282"/>
                  </a:lnTo>
                  <a:lnTo>
                    <a:pt x="551" y="1287"/>
                  </a:lnTo>
                  <a:lnTo>
                    <a:pt x="546" y="1290"/>
                  </a:lnTo>
                  <a:lnTo>
                    <a:pt x="544" y="1294"/>
                  </a:lnTo>
                  <a:lnTo>
                    <a:pt x="542" y="1298"/>
                  </a:lnTo>
                  <a:lnTo>
                    <a:pt x="539" y="1307"/>
                  </a:lnTo>
                  <a:lnTo>
                    <a:pt x="534" y="1318"/>
                  </a:lnTo>
                  <a:lnTo>
                    <a:pt x="525" y="1331"/>
                  </a:lnTo>
                  <a:lnTo>
                    <a:pt x="515" y="1341"/>
                  </a:lnTo>
                  <a:lnTo>
                    <a:pt x="504" y="1350"/>
                  </a:lnTo>
                  <a:lnTo>
                    <a:pt x="491" y="1355"/>
                  </a:lnTo>
                  <a:lnTo>
                    <a:pt x="461" y="1362"/>
                  </a:lnTo>
                  <a:lnTo>
                    <a:pt x="427" y="1370"/>
                  </a:lnTo>
                  <a:lnTo>
                    <a:pt x="417" y="1372"/>
                  </a:lnTo>
                  <a:lnTo>
                    <a:pt x="408" y="1374"/>
                  </a:lnTo>
                  <a:lnTo>
                    <a:pt x="404" y="1375"/>
                  </a:lnTo>
                  <a:lnTo>
                    <a:pt x="399" y="1375"/>
                  </a:lnTo>
                  <a:lnTo>
                    <a:pt x="394" y="1374"/>
                  </a:lnTo>
                  <a:lnTo>
                    <a:pt x="389" y="1371"/>
                  </a:lnTo>
                  <a:lnTo>
                    <a:pt x="388" y="1351"/>
                  </a:lnTo>
                  <a:lnTo>
                    <a:pt x="384" y="1330"/>
                  </a:lnTo>
                  <a:lnTo>
                    <a:pt x="371" y="1310"/>
                  </a:lnTo>
                  <a:lnTo>
                    <a:pt x="358" y="1291"/>
                  </a:lnTo>
                  <a:lnTo>
                    <a:pt x="354" y="1267"/>
                  </a:lnTo>
                  <a:lnTo>
                    <a:pt x="351" y="1241"/>
                  </a:lnTo>
                  <a:lnTo>
                    <a:pt x="351" y="1228"/>
                  </a:lnTo>
                  <a:lnTo>
                    <a:pt x="348" y="1217"/>
                  </a:lnTo>
                  <a:lnTo>
                    <a:pt x="347" y="1204"/>
                  </a:lnTo>
                  <a:lnTo>
                    <a:pt x="342" y="1194"/>
                  </a:lnTo>
                  <a:lnTo>
                    <a:pt x="332" y="1183"/>
                  </a:lnTo>
                  <a:lnTo>
                    <a:pt x="322" y="1173"/>
                  </a:lnTo>
                  <a:lnTo>
                    <a:pt x="319" y="1158"/>
                  </a:lnTo>
                  <a:lnTo>
                    <a:pt x="319" y="1147"/>
                  </a:lnTo>
                  <a:lnTo>
                    <a:pt x="322" y="1135"/>
                  </a:lnTo>
                  <a:lnTo>
                    <a:pt x="325" y="1124"/>
                  </a:lnTo>
                  <a:lnTo>
                    <a:pt x="335" y="1105"/>
                  </a:lnTo>
                  <a:lnTo>
                    <a:pt x="342" y="1088"/>
                  </a:lnTo>
                  <a:lnTo>
                    <a:pt x="344" y="1078"/>
                  </a:lnTo>
                  <a:lnTo>
                    <a:pt x="344" y="1065"/>
                  </a:lnTo>
                  <a:lnTo>
                    <a:pt x="341" y="1051"/>
                  </a:lnTo>
                  <a:lnTo>
                    <a:pt x="337" y="1037"/>
                  </a:lnTo>
                  <a:lnTo>
                    <a:pt x="328" y="1011"/>
                  </a:lnTo>
                  <a:lnTo>
                    <a:pt x="321" y="994"/>
                  </a:lnTo>
                  <a:lnTo>
                    <a:pt x="307" y="980"/>
                  </a:lnTo>
                  <a:lnTo>
                    <a:pt x="294" y="967"/>
                  </a:lnTo>
                  <a:lnTo>
                    <a:pt x="291" y="960"/>
                  </a:lnTo>
                  <a:lnTo>
                    <a:pt x="289" y="953"/>
                  </a:lnTo>
                  <a:lnTo>
                    <a:pt x="289" y="944"/>
                  </a:lnTo>
                  <a:lnTo>
                    <a:pt x="289" y="937"/>
                  </a:lnTo>
                  <a:lnTo>
                    <a:pt x="292" y="921"/>
                  </a:lnTo>
                  <a:lnTo>
                    <a:pt x="295" y="907"/>
                  </a:lnTo>
                  <a:lnTo>
                    <a:pt x="297" y="901"/>
                  </a:lnTo>
                  <a:lnTo>
                    <a:pt x="295" y="896"/>
                  </a:lnTo>
                  <a:lnTo>
                    <a:pt x="294" y="890"/>
                  </a:lnTo>
                  <a:lnTo>
                    <a:pt x="291" y="886"/>
                  </a:lnTo>
                  <a:lnTo>
                    <a:pt x="285" y="881"/>
                  </a:lnTo>
                  <a:lnTo>
                    <a:pt x="278" y="880"/>
                  </a:lnTo>
                  <a:lnTo>
                    <a:pt x="268" y="877"/>
                  </a:lnTo>
                  <a:lnTo>
                    <a:pt x="254" y="877"/>
                  </a:lnTo>
                  <a:lnTo>
                    <a:pt x="254" y="871"/>
                  </a:lnTo>
                  <a:lnTo>
                    <a:pt x="252" y="866"/>
                  </a:lnTo>
                  <a:lnTo>
                    <a:pt x="241" y="863"/>
                  </a:lnTo>
                  <a:lnTo>
                    <a:pt x="231" y="861"/>
                  </a:lnTo>
                  <a:lnTo>
                    <a:pt x="221" y="861"/>
                  </a:lnTo>
                  <a:lnTo>
                    <a:pt x="214" y="863"/>
                  </a:lnTo>
                  <a:lnTo>
                    <a:pt x="195" y="868"/>
                  </a:lnTo>
                  <a:lnTo>
                    <a:pt x="175" y="876"/>
                  </a:lnTo>
                  <a:lnTo>
                    <a:pt x="162" y="876"/>
                  </a:lnTo>
                  <a:lnTo>
                    <a:pt x="150" y="874"/>
                  </a:lnTo>
                  <a:lnTo>
                    <a:pt x="138" y="873"/>
                  </a:lnTo>
                  <a:lnTo>
                    <a:pt x="125" y="873"/>
                  </a:lnTo>
                  <a:lnTo>
                    <a:pt x="121" y="876"/>
                  </a:lnTo>
                  <a:lnTo>
                    <a:pt x="117" y="878"/>
                  </a:lnTo>
                  <a:lnTo>
                    <a:pt x="111" y="880"/>
                  </a:lnTo>
                  <a:lnTo>
                    <a:pt x="102" y="881"/>
                  </a:lnTo>
                  <a:lnTo>
                    <a:pt x="90" y="870"/>
                  </a:lnTo>
                  <a:lnTo>
                    <a:pt x="77" y="860"/>
                  </a:lnTo>
                  <a:lnTo>
                    <a:pt x="64" y="848"/>
                  </a:lnTo>
                  <a:lnTo>
                    <a:pt x="51" y="837"/>
                  </a:lnTo>
                  <a:lnTo>
                    <a:pt x="48" y="827"/>
                  </a:lnTo>
                  <a:lnTo>
                    <a:pt x="44" y="817"/>
                  </a:lnTo>
                  <a:lnTo>
                    <a:pt x="37" y="810"/>
                  </a:lnTo>
                  <a:lnTo>
                    <a:pt x="25" y="801"/>
                  </a:lnTo>
                  <a:lnTo>
                    <a:pt x="14" y="793"/>
                  </a:lnTo>
                  <a:lnTo>
                    <a:pt x="8" y="784"/>
                  </a:lnTo>
                  <a:lnTo>
                    <a:pt x="8" y="774"/>
                  </a:lnTo>
                  <a:lnTo>
                    <a:pt x="10" y="763"/>
                  </a:lnTo>
                  <a:lnTo>
                    <a:pt x="5" y="759"/>
                  </a:lnTo>
                  <a:lnTo>
                    <a:pt x="1" y="756"/>
                  </a:lnTo>
                  <a:lnTo>
                    <a:pt x="0" y="750"/>
                  </a:lnTo>
                  <a:lnTo>
                    <a:pt x="1" y="744"/>
                  </a:lnTo>
                  <a:lnTo>
                    <a:pt x="2" y="740"/>
                  </a:lnTo>
                  <a:lnTo>
                    <a:pt x="5" y="734"/>
                  </a:lnTo>
                  <a:lnTo>
                    <a:pt x="11" y="726"/>
                  </a:lnTo>
                  <a:lnTo>
                    <a:pt x="15" y="717"/>
                  </a:lnTo>
                  <a:lnTo>
                    <a:pt x="17" y="709"/>
                  </a:lnTo>
                  <a:lnTo>
                    <a:pt x="17" y="700"/>
                  </a:lnTo>
                  <a:lnTo>
                    <a:pt x="15" y="693"/>
                  </a:lnTo>
                  <a:lnTo>
                    <a:pt x="14" y="687"/>
                  </a:lnTo>
                  <a:lnTo>
                    <a:pt x="8" y="676"/>
                  </a:lnTo>
                  <a:lnTo>
                    <a:pt x="5" y="663"/>
                  </a:lnTo>
                  <a:lnTo>
                    <a:pt x="14" y="644"/>
                  </a:lnTo>
                  <a:lnTo>
                    <a:pt x="24" y="624"/>
                  </a:lnTo>
                  <a:lnTo>
                    <a:pt x="30" y="614"/>
                  </a:lnTo>
                  <a:lnTo>
                    <a:pt x="35" y="606"/>
                  </a:lnTo>
                  <a:lnTo>
                    <a:pt x="42" y="597"/>
                  </a:lnTo>
                  <a:lnTo>
                    <a:pt x="51" y="591"/>
                  </a:lnTo>
                  <a:lnTo>
                    <a:pt x="60" y="584"/>
                  </a:lnTo>
                  <a:lnTo>
                    <a:pt x="70" y="579"/>
                  </a:lnTo>
                  <a:lnTo>
                    <a:pt x="80" y="573"/>
                  </a:lnTo>
                  <a:lnTo>
                    <a:pt x="87" y="564"/>
                  </a:lnTo>
                  <a:lnTo>
                    <a:pt x="88" y="549"/>
                  </a:lnTo>
                  <a:lnTo>
                    <a:pt x="90" y="534"/>
                  </a:lnTo>
                  <a:lnTo>
                    <a:pt x="92" y="529"/>
                  </a:lnTo>
                  <a:lnTo>
                    <a:pt x="97" y="524"/>
                  </a:lnTo>
                  <a:lnTo>
                    <a:pt x="100" y="520"/>
                  </a:lnTo>
                  <a:lnTo>
                    <a:pt x="104" y="517"/>
                  </a:lnTo>
                  <a:lnTo>
                    <a:pt x="112" y="513"/>
                  </a:lnTo>
                  <a:lnTo>
                    <a:pt x="121" y="509"/>
                  </a:lnTo>
                  <a:lnTo>
                    <a:pt x="124" y="506"/>
                  </a:lnTo>
                  <a:lnTo>
                    <a:pt x="128" y="503"/>
                  </a:lnTo>
                  <a:lnTo>
                    <a:pt x="131" y="499"/>
                  </a:lnTo>
                  <a:lnTo>
                    <a:pt x="132" y="494"/>
                  </a:lnTo>
                  <a:lnTo>
                    <a:pt x="134" y="489"/>
                  </a:lnTo>
                  <a:lnTo>
                    <a:pt x="135" y="483"/>
                  </a:lnTo>
                  <a:lnTo>
                    <a:pt x="134" y="474"/>
                  </a:lnTo>
                  <a:lnTo>
                    <a:pt x="132" y="464"/>
                  </a:lnTo>
                  <a:lnTo>
                    <a:pt x="118" y="466"/>
                  </a:lnTo>
                  <a:lnTo>
                    <a:pt x="104" y="466"/>
                  </a:lnTo>
                  <a:lnTo>
                    <a:pt x="102" y="449"/>
                  </a:lnTo>
                  <a:lnTo>
                    <a:pt x="105" y="432"/>
                  </a:lnTo>
                  <a:lnTo>
                    <a:pt x="107" y="423"/>
                  </a:lnTo>
                  <a:lnTo>
                    <a:pt x="110" y="416"/>
                  </a:lnTo>
                  <a:lnTo>
                    <a:pt x="114" y="410"/>
                  </a:lnTo>
                  <a:lnTo>
                    <a:pt x="118" y="404"/>
                  </a:lnTo>
                  <a:lnTo>
                    <a:pt x="115" y="402"/>
                  </a:lnTo>
                  <a:lnTo>
                    <a:pt x="112" y="399"/>
                  </a:lnTo>
                  <a:lnTo>
                    <a:pt x="111" y="394"/>
                  </a:lnTo>
                  <a:lnTo>
                    <a:pt x="110" y="389"/>
                  </a:lnTo>
                  <a:lnTo>
                    <a:pt x="128" y="386"/>
                  </a:lnTo>
                  <a:lnTo>
                    <a:pt x="151" y="384"/>
                  </a:lnTo>
                  <a:lnTo>
                    <a:pt x="161" y="384"/>
                  </a:lnTo>
                  <a:lnTo>
                    <a:pt x="172" y="383"/>
                  </a:lnTo>
                  <a:lnTo>
                    <a:pt x="181" y="382"/>
                  </a:lnTo>
                  <a:lnTo>
                    <a:pt x="190" y="379"/>
                  </a:lnTo>
                  <a:lnTo>
                    <a:pt x="191" y="369"/>
                  </a:lnTo>
                  <a:lnTo>
                    <a:pt x="190" y="359"/>
                  </a:lnTo>
                  <a:lnTo>
                    <a:pt x="188" y="352"/>
                  </a:lnTo>
                  <a:lnTo>
                    <a:pt x="184" y="344"/>
                  </a:lnTo>
                  <a:lnTo>
                    <a:pt x="180" y="339"/>
                  </a:lnTo>
                  <a:lnTo>
                    <a:pt x="172" y="334"/>
                  </a:lnTo>
                  <a:lnTo>
                    <a:pt x="165" y="330"/>
                  </a:lnTo>
                  <a:lnTo>
                    <a:pt x="158" y="329"/>
                  </a:lnTo>
                  <a:lnTo>
                    <a:pt x="158" y="324"/>
                  </a:lnTo>
                  <a:lnTo>
                    <a:pt x="158" y="322"/>
                  </a:lnTo>
                  <a:lnTo>
                    <a:pt x="160" y="322"/>
                  </a:lnTo>
                  <a:lnTo>
                    <a:pt x="161" y="322"/>
                  </a:lnTo>
                  <a:lnTo>
                    <a:pt x="167" y="320"/>
                  </a:lnTo>
                  <a:lnTo>
                    <a:pt x="172" y="320"/>
                  </a:lnTo>
                  <a:lnTo>
                    <a:pt x="178" y="322"/>
                  </a:lnTo>
                  <a:lnTo>
                    <a:pt x="184" y="323"/>
                  </a:lnTo>
                  <a:lnTo>
                    <a:pt x="184" y="316"/>
                  </a:lnTo>
                  <a:lnTo>
                    <a:pt x="184" y="310"/>
                  </a:lnTo>
                  <a:lnTo>
                    <a:pt x="197" y="312"/>
                  </a:lnTo>
                  <a:lnTo>
                    <a:pt x="204" y="310"/>
                  </a:lnTo>
                  <a:lnTo>
                    <a:pt x="210" y="309"/>
                  </a:lnTo>
                  <a:lnTo>
                    <a:pt x="214" y="306"/>
                  </a:lnTo>
                  <a:lnTo>
                    <a:pt x="221" y="297"/>
                  </a:lnTo>
                  <a:lnTo>
                    <a:pt x="232" y="287"/>
                  </a:lnTo>
                  <a:lnTo>
                    <a:pt x="244" y="285"/>
                  </a:lnTo>
                  <a:lnTo>
                    <a:pt x="255" y="280"/>
                  </a:lnTo>
                  <a:lnTo>
                    <a:pt x="264" y="269"/>
                  </a:lnTo>
                  <a:lnTo>
                    <a:pt x="272" y="257"/>
                  </a:lnTo>
                  <a:lnTo>
                    <a:pt x="282" y="256"/>
                  </a:lnTo>
                  <a:lnTo>
                    <a:pt x="292" y="255"/>
                  </a:lnTo>
                  <a:lnTo>
                    <a:pt x="289" y="247"/>
                  </a:lnTo>
                  <a:lnTo>
                    <a:pt x="287" y="240"/>
                  </a:lnTo>
                  <a:lnTo>
                    <a:pt x="285" y="232"/>
                  </a:lnTo>
                  <a:lnTo>
                    <a:pt x="287" y="223"/>
                  </a:lnTo>
                  <a:lnTo>
                    <a:pt x="298" y="223"/>
                  </a:lnTo>
                  <a:lnTo>
                    <a:pt x="308" y="225"/>
                  </a:lnTo>
                  <a:lnTo>
                    <a:pt x="311" y="226"/>
                  </a:lnTo>
                  <a:lnTo>
                    <a:pt x="312" y="227"/>
                  </a:lnTo>
                  <a:lnTo>
                    <a:pt x="312" y="229"/>
                  </a:lnTo>
                  <a:lnTo>
                    <a:pt x="312" y="230"/>
                  </a:lnTo>
                  <a:lnTo>
                    <a:pt x="307" y="233"/>
                  </a:lnTo>
                  <a:lnTo>
                    <a:pt x="301" y="237"/>
                  </a:lnTo>
                  <a:lnTo>
                    <a:pt x="302" y="243"/>
                  </a:lnTo>
                  <a:lnTo>
                    <a:pt x="302" y="249"/>
                  </a:lnTo>
                  <a:lnTo>
                    <a:pt x="305" y="253"/>
                  </a:lnTo>
                  <a:lnTo>
                    <a:pt x="307" y="256"/>
                  </a:lnTo>
                  <a:lnTo>
                    <a:pt x="308" y="256"/>
                  </a:lnTo>
                  <a:lnTo>
                    <a:pt x="308" y="256"/>
                  </a:lnTo>
                  <a:lnTo>
                    <a:pt x="318" y="253"/>
                  </a:lnTo>
                  <a:lnTo>
                    <a:pt x="328" y="250"/>
                  </a:lnTo>
                  <a:lnTo>
                    <a:pt x="334" y="256"/>
                  </a:lnTo>
                  <a:lnTo>
                    <a:pt x="339" y="260"/>
                  </a:lnTo>
                  <a:lnTo>
                    <a:pt x="354" y="253"/>
                  </a:lnTo>
                  <a:lnTo>
                    <a:pt x="367" y="247"/>
                  </a:lnTo>
                  <a:lnTo>
                    <a:pt x="382" y="247"/>
                  </a:lnTo>
                  <a:lnTo>
                    <a:pt x="399" y="245"/>
                  </a:lnTo>
                  <a:lnTo>
                    <a:pt x="405" y="230"/>
                  </a:lnTo>
                  <a:lnTo>
                    <a:pt x="412" y="216"/>
                  </a:lnTo>
                  <a:lnTo>
                    <a:pt x="419" y="215"/>
                  </a:lnTo>
                  <a:lnTo>
                    <a:pt x="425" y="216"/>
                  </a:lnTo>
                  <a:lnTo>
                    <a:pt x="431" y="219"/>
                  </a:lnTo>
                  <a:lnTo>
                    <a:pt x="435" y="220"/>
                  </a:lnTo>
                  <a:lnTo>
                    <a:pt x="437" y="217"/>
                  </a:lnTo>
                  <a:lnTo>
                    <a:pt x="439" y="215"/>
                  </a:lnTo>
                  <a:lnTo>
                    <a:pt x="434" y="207"/>
                  </a:lnTo>
                  <a:lnTo>
                    <a:pt x="429" y="202"/>
                  </a:lnTo>
                  <a:lnTo>
                    <a:pt x="429" y="197"/>
                  </a:lnTo>
                  <a:lnTo>
                    <a:pt x="429" y="192"/>
                  </a:lnTo>
                  <a:lnTo>
                    <a:pt x="444" y="195"/>
                  </a:lnTo>
                  <a:lnTo>
                    <a:pt x="458" y="195"/>
                  </a:lnTo>
                  <a:lnTo>
                    <a:pt x="465" y="195"/>
                  </a:lnTo>
                  <a:lnTo>
                    <a:pt x="471" y="192"/>
                  </a:lnTo>
                  <a:lnTo>
                    <a:pt x="475" y="189"/>
                  </a:lnTo>
                  <a:lnTo>
                    <a:pt x="479" y="183"/>
                  </a:lnTo>
                  <a:lnTo>
                    <a:pt x="471" y="182"/>
                  </a:lnTo>
                  <a:lnTo>
                    <a:pt x="462" y="180"/>
                  </a:lnTo>
                  <a:lnTo>
                    <a:pt x="452" y="182"/>
                  </a:lnTo>
                  <a:lnTo>
                    <a:pt x="444" y="182"/>
                  </a:lnTo>
                  <a:lnTo>
                    <a:pt x="434" y="182"/>
                  </a:lnTo>
                  <a:lnTo>
                    <a:pt x="424" y="182"/>
                  </a:lnTo>
                  <a:lnTo>
                    <a:pt x="415" y="180"/>
                  </a:lnTo>
                  <a:lnTo>
                    <a:pt x="407" y="176"/>
                  </a:lnTo>
                  <a:lnTo>
                    <a:pt x="407" y="175"/>
                  </a:lnTo>
                  <a:lnTo>
                    <a:pt x="407" y="173"/>
                  </a:lnTo>
                  <a:lnTo>
                    <a:pt x="407" y="165"/>
                  </a:lnTo>
                  <a:lnTo>
                    <a:pt x="405" y="155"/>
                  </a:lnTo>
                  <a:lnTo>
                    <a:pt x="421" y="145"/>
                  </a:lnTo>
                  <a:lnTo>
                    <a:pt x="435" y="133"/>
                  </a:lnTo>
                  <a:lnTo>
                    <a:pt x="434" y="127"/>
                  </a:lnTo>
                  <a:lnTo>
                    <a:pt x="434" y="125"/>
                  </a:lnTo>
                  <a:lnTo>
                    <a:pt x="431" y="122"/>
                  </a:lnTo>
                  <a:lnTo>
                    <a:pt x="429" y="119"/>
                  </a:lnTo>
                  <a:lnTo>
                    <a:pt x="428" y="119"/>
                  </a:lnTo>
                  <a:lnTo>
                    <a:pt x="428" y="119"/>
                  </a:lnTo>
                  <a:lnTo>
                    <a:pt x="419" y="120"/>
                  </a:lnTo>
                  <a:lnTo>
                    <a:pt x="411" y="123"/>
                  </a:lnTo>
                  <a:lnTo>
                    <a:pt x="402" y="127"/>
                  </a:lnTo>
                  <a:lnTo>
                    <a:pt x="395" y="133"/>
                  </a:lnTo>
                  <a:lnTo>
                    <a:pt x="381" y="146"/>
                  </a:lnTo>
                  <a:lnTo>
                    <a:pt x="369" y="156"/>
                  </a:lnTo>
                  <a:lnTo>
                    <a:pt x="369" y="166"/>
                  </a:lnTo>
                  <a:lnTo>
                    <a:pt x="371" y="175"/>
                  </a:lnTo>
                  <a:lnTo>
                    <a:pt x="372" y="179"/>
                  </a:lnTo>
                  <a:lnTo>
                    <a:pt x="377" y="182"/>
                  </a:lnTo>
                  <a:lnTo>
                    <a:pt x="381" y="185"/>
                  </a:lnTo>
                  <a:lnTo>
                    <a:pt x="385" y="186"/>
                  </a:lnTo>
                  <a:lnTo>
                    <a:pt x="384" y="189"/>
                  </a:lnTo>
                  <a:lnTo>
                    <a:pt x="384" y="192"/>
                  </a:lnTo>
                  <a:lnTo>
                    <a:pt x="372" y="196"/>
                  </a:lnTo>
                  <a:lnTo>
                    <a:pt x="362" y="202"/>
                  </a:lnTo>
                  <a:lnTo>
                    <a:pt x="365" y="209"/>
                  </a:lnTo>
                  <a:lnTo>
                    <a:pt x="364" y="216"/>
                  </a:lnTo>
                  <a:lnTo>
                    <a:pt x="361" y="223"/>
                  </a:lnTo>
                  <a:lnTo>
                    <a:pt x="357" y="229"/>
                  </a:lnTo>
                  <a:lnTo>
                    <a:pt x="349" y="230"/>
                  </a:lnTo>
                  <a:lnTo>
                    <a:pt x="342" y="232"/>
                  </a:lnTo>
                  <a:lnTo>
                    <a:pt x="342" y="236"/>
                  </a:lnTo>
                  <a:lnTo>
                    <a:pt x="341" y="237"/>
                  </a:lnTo>
                  <a:lnTo>
                    <a:pt x="341" y="240"/>
                  </a:lnTo>
                  <a:lnTo>
                    <a:pt x="338" y="242"/>
                  </a:lnTo>
                  <a:lnTo>
                    <a:pt x="334" y="237"/>
                  </a:lnTo>
                  <a:lnTo>
                    <a:pt x="331" y="233"/>
                  </a:lnTo>
                  <a:lnTo>
                    <a:pt x="327" y="227"/>
                  </a:lnTo>
                  <a:lnTo>
                    <a:pt x="324" y="220"/>
                  </a:lnTo>
                  <a:lnTo>
                    <a:pt x="321" y="206"/>
                  </a:lnTo>
                  <a:lnTo>
                    <a:pt x="319" y="192"/>
                  </a:lnTo>
                  <a:lnTo>
                    <a:pt x="311" y="193"/>
                  </a:lnTo>
                  <a:lnTo>
                    <a:pt x="304" y="195"/>
                  </a:lnTo>
                  <a:lnTo>
                    <a:pt x="299" y="197"/>
                  </a:lnTo>
                  <a:lnTo>
                    <a:pt x="294" y="200"/>
                  </a:lnTo>
                  <a:lnTo>
                    <a:pt x="289" y="203"/>
                  </a:lnTo>
                  <a:lnTo>
                    <a:pt x="285" y="205"/>
                  </a:lnTo>
                  <a:lnTo>
                    <a:pt x="278" y="207"/>
                  </a:lnTo>
                  <a:lnTo>
                    <a:pt x="271" y="207"/>
                  </a:lnTo>
                  <a:lnTo>
                    <a:pt x="271" y="206"/>
                  </a:lnTo>
                  <a:lnTo>
                    <a:pt x="271" y="205"/>
                  </a:lnTo>
                  <a:lnTo>
                    <a:pt x="267" y="197"/>
                  </a:lnTo>
                  <a:lnTo>
                    <a:pt x="262" y="186"/>
                  </a:lnTo>
                  <a:lnTo>
                    <a:pt x="259" y="175"/>
                  </a:lnTo>
                  <a:lnTo>
                    <a:pt x="258" y="166"/>
                  </a:lnTo>
                  <a:lnTo>
                    <a:pt x="271" y="160"/>
                  </a:lnTo>
                  <a:lnTo>
                    <a:pt x="287" y="153"/>
                  </a:lnTo>
                  <a:lnTo>
                    <a:pt x="301" y="147"/>
                  </a:lnTo>
                  <a:lnTo>
                    <a:pt x="314" y="139"/>
                  </a:lnTo>
                  <a:lnTo>
                    <a:pt x="325" y="123"/>
                  </a:lnTo>
                  <a:lnTo>
                    <a:pt x="344" y="97"/>
                  </a:lnTo>
                  <a:lnTo>
                    <a:pt x="354" y="87"/>
                  </a:lnTo>
                  <a:lnTo>
                    <a:pt x="364" y="79"/>
                  </a:lnTo>
                  <a:lnTo>
                    <a:pt x="368" y="77"/>
                  </a:lnTo>
                  <a:lnTo>
                    <a:pt x="371" y="77"/>
                  </a:lnTo>
                  <a:lnTo>
                    <a:pt x="374" y="79"/>
                  </a:lnTo>
                  <a:lnTo>
                    <a:pt x="377" y="83"/>
                  </a:lnTo>
                  <a:lnTo>
                    <a:pt x="387" y="76"/>
                  </a:lnTo>
                  <a:lnTo>
                    <a:pt x="398" y="72"/>
                  </a:lnTo>
                  <a:lnTo>
                    <a:pt x="409" y="69"/>
                  </a:lnTo>
                  <a:lnTo>
                    <a:pt x="419" y="67"/>
                  </a:lnTo>
                  <a:lnTo>
                    <a:pt x="442" y="67"/>
                  </a:lnTo>
                  <a:lnTo>
                    <a:pt x="467" y="70"/>
                  </a:lnTo>
                  <a:lnTo>
                    <a:pt x="467" y="75"/>
                  </a:lnTo>
                  <a:lnTo>
                    <a:pt x="465" y="79"/>
                  </a:lnTo>
                  <a:lnTo>
                    <a:pt x="481" y="79"/>
                  </a:lnTo>
                  <a:lnTo>
                    <a:pt x="495" y="80"/>
                  </a:lnTo>
                  <a:lnTo>
                    <a:pt x="509" y="82"/>
                  </a:lnTo>
                  <a:lnTo>
                    <a:pt x="524" y="86"/>
                  </a:lnTo>
                  <a:lnTo>
                    <a:pt x="536" y="90"/>
                  </a:lnTo>
                  <a:lnTo>
                    <a:pt x="549" y="96"/>
                  </a:lnTo>
                  <a:lnTo>
                    <a:pt x="559" y="103"/>
                  </a:lnTo>
                  <a:lnTo>
                    <a:pt x="566" y="113"/>
                  </a:lnTo>
                  <a:lnTo>
                    <a:pt x="565" y="115"/>
                  </a:lnTo>
                  <a:lnTo>
                    <a:pt x="562" y="116"/>
                  </a:lnTo>
                  <a:lnTo>
                    <a:pt x="554" y="117"/>
                  </a:lnTo>
                  <a:lnTo>
                    <a:pt x="545" y="117"/>
                  </a:lnTo>
                  <a:lnTo>
                    <a:pt x="536" y="117"/>
                  </a:lnTo>
                  <a:lnTo>
                    <a:pt x="528" y="115"/>
                  </a:lnTo>
                  <a:lnTo>
                    <a:pt x="509" y="109"/>
                  </a:lnTo>
                  <a:lnTo>
                    <a:pt x="494" y="106"/>
                  </a:lnTo>
                  <a:lnTo>
                    <a:pt x="494" y="106"/>
                  </a:lnTo>
                  <a:lnTo>
                    <a:pt x="494" y="107"/>
                  </a:lnTo>
                  <a:lnTo>
                    <a:pt x="504" y="119"/>
                  </a:lnTo>
                  <a:lnTo>
                    <a:pt x="514" y="130"/>
                  </a:lnTo>
                  <a:lnTo>
                    <a:pt x="519" y="135"/>
                  </a:lnTo>
                  <a:lnTo>
                    <a:pt x="525" y="139"/>
                  </a:lnTo>
                  <a:lnTo>
                    <a:pt x="534" y="143"/>
                  </a:lnTo>
                  <a:lnTo>
                    <a:pt x="542" y="145"/>
                  </a:lnTo>
                  <a:lnTo>
                    <a:pt x="538" y="137"/>
                  </a:lnTo>
                  <a:lnTo>
                    <a:pt x="535" y="129"/>
                  </a:lnTo>
                  <a:lnTo>
                    <a:pt x="536" y="127"/>
                  </a:lnTo>
                  <a:lnTo>
                    <a:pt x="538" y="126"/>
                  </a:lnTo>
                  <a:lnTo>
                    <a:pt x="549" y="132"/>
                  </a:lnTo>
                  <a:lnTo>
                    <a:pt x="562" y="135"/>
                  </a:lnTo>
                  <a:lnTo>
                    <a:pt x="562" y="133"/>
                  </a:lnTo>
                  <a:lnTo>
                    <a:pt x="562" y="130"/>
                  </a:lnTo>
                  <a:lnTo>
                    <a:pt x="559" y="129"/>
                  </a:lnTo>
                  <a:lnTo>
                    <a:pt x="558" y="125"/>
                  </a:lnTo>
                  <a:lnTo>
                    <a:pt x="571" y="117"/>
                  </a:lnTo>
                  <a:lnTo>
                    <a:pt x="586" y="112"/>
                  </a:lnTo>
                  <a:lnTo>
                    <a:pt x="585" y="99"/>
                  </a:lnTo>
                  <a:lnTo>
                    <a:pt x="584" y="87"/>
                  </a:lnTo>
                  <a:lnTo>
                    <a:pt x="596" y="90"/>
                  </a:lnTo>
                  <a:lnTo>
                    <a:pt x="606" y="93"/>
                  </a:lnTo>
                  <a:lnTo>
                    <a:pt x="608" y="95"/>
                  </a:lnTo>
                  <a:lnTo>
                    <a:pt x="608" y="96"/>
                  </a:lnTo>
                  <a:lnTo>
                    <a:pt x="608" y="97"/>
                  </a:lnTo>
                  <a:lnTo>
                    <a:pt x="606" y="99"/>
                  </a:lnTo>
                  <a:lnTo>
                    <a:pt x="604" y="100"/>
                  </a:lnTo>
                  <a:lnTo>
                    <a:pt x="599" y="100"/>
                  </a:lnTo>
                  <a:lnTo>
                    <a:pt x="599" y="106"/>
                  </a:lnTo>
                  <a:lnTo>
                    <a:pt x="599" y="110"/>
                  </a:lnTo>
                  <a:lnTo>
                    <a:pt x="608" y="109"/>
                  </a:lnTo>
                  <a:lnTo>
                    <a:pt x="616" y="106"/>
                  </a:lnTo>
                  <a:lnTo>
                    <a:pt x="624" y="103"/>
                  </a:lnTo>
                  <a:lnTo>
                    <a:pt x="629" y="99"/>
                  </a:lnTo>
                  <a:lnTo>
                    <a:pt x="636" y="95"/>
                  </a:lnTo>
                  <a:lnTo>
                    <a:pt x="645" y="92"/>
                  </a:lnTo>
                  <a:lnTo>
                    <a:pt x="654" y="89"/>
                  </a:lnTo>
                  <a:lnTo>
                    <a:pt x="665" y="87"/>
                  </a:lnTo>
                  <a:lnTo>
                    <a:pt x="665" y="92"/>
                  </a:lnTo>
                  <a:lnTo>
                    <a:pt x="665" y="95"/>
                  </a:lnTo>
                  <a:lnTo>
                    <a:pt x="679" y="95"/>
                  </a:lnTo>
                  <a:lnTo>
                    <a:pt x="694" y="92"/>
                  </a:lnTo>
                  <a:lnTo>
                    <a:pt x="708" y="89"/>
                  </a:lnTo>
                  <a:lnTo>
                    <a:pt x="719" y="85"/>
                  </a:lnTo>
                  <a:lnTo>
                    <a:pt x="718" y="83"/>
                  </a:lnTo>
                  <a:lnTo>
                    <a:pt x="716" y="80"/>
                  </a:lnTo>
                  <a:lnTo>
                    <a:pt x="706" y="79"/>
                  </a:lnTo>
                  <a:lnTo>
                    <a:pt x="698" y="76"/>
                  </a:lnTo>
                  <a:lnTo>
                    <a:pt x="696" y="70"/>
                  </a:lnTo>
                  <a:lnTo>
                    <a:pt x="696" y="66"/>
                  </a:lnTo>
                  <a:lnTo>
                    <a:pt x="718" y="72"/>
                  </a:lnTo>
                  <a:lnTo>
                    <a:pt x="741" y="79"/>
                  </a:lnTo>
                  <a:lnTo>
                    <a:pt x="763" y="87"/>
                  </a:lnTo>
                  <a:lnTo>
                    <a:pt x="786" y="93"/>
                  </a:lnTo>
                  <a:lnTo>
                    <a:pt x="789" y="92"/>
                  </a:lnTo>
                  <a:lnTo>
                    <a:pt x="791" y="89"/>
                  </a:lnTo>
                  <a:lnTo>
                    <a:pt x="773" y="79"/>
                  </a:lnTo>
                  <a:lnTo>
                    <a:pt x="759" y="70"/>
                  </a:lnTo>
                  <a:lnTo>
                    <a:pt x="759" y="62"/>
                  </a:lnTo>
                  <a:lnTo>
                    <a:pt x="761" y="55"/>
                  </a:lnTo>
                  <a:lnTo>
                    <a:pt x="763" y="49"/>
                  </a:lnTo>
                  <a:lnTo>
                    <a:pt x="765" y="45"/>
                  </a:lnTo>
                  <a:lnTo>
                    <a:pt x="768" y="43"/>
                  </a:lnTo>
                  <a:lnTo>
                    <a:pt x="771" y="40"/>
                  </a:lnTo>
                  <a:lnTo>
                    <a:pt x="782" y="45"/>
                  </a:lnTo>
                  <a:lnTo>
                    <a:pt x="795" y="48"/>
                  </a:lnTo>
                  <a:lnTo>
                    <a:pt x="796" y="56"/>
                  </a:lnTo>
                  <a:lnTo>
                    <a:pt x="799" y="63"/>
                  </a:lnTo>
                  <a:lnTo>
                    <a:pt x="803" y="69"/>
                  </a:lnTo>
                  <a:lnTo>
                    <a:pt x="809" y="75"/>
                  </a:lnTo>
                  <a:lnTo>
                    <a:pt x="815" y="80"/>
                  </a:lnTo>
                  <a:lnTo>
                    <a:pt x="819" y="86"/>
                  </a:lnTo>
                  <a:lnTo>
                    <a:pt x="823" y="92"/>
                  </a:lnTo>
                  <a:lnTo>
                    <a:pt x="826" y="97"/>
                  </a:lnTo>
                  <a:lnTo>
                    <a:pt x="821" y="103"/>
                  </a:lnTo>
                  <a:lnTo>
                    <a:pt x="815" y="110"/>
                  </a:lnTo>
                  <a:lnTo>
                    <a:pt x="818" y="113"/>
                  </a:lnTo>
                  <a:lnTo>
                    <a:pt x="821" y="117"/>
                  </a:lnTo>
                  <a:lnTo>
                    <a:pt x="825" y="117"/>
                  </a:lnTo>
                  <a:lnTo>
                    <a:pt x="829" y="117"/>
                  </a:lnTo>
                  <a:lnTo>
                    <a:pt x="835" y="112"/>
                  </a:lnTo>
                  <a:lnTo>
                    <a:pt x="839" y="107"/>
                  </a:lnTo>
                  <a:lnTo>
                    <a:pt x="839" y="97"/>
                  </a:lnTo>
                  <a:lnTo>
                    <a:pt x="835" y="90"/>
                  </a:lnTo>
                  <a:lnTo>
                    <a:pt x="835" y="90"/>
                  </a:lnTo>
                  <a:lnTo>
                    <a:pt x="835" y="89"/>
                  </a:lnTo>
                  <a:lnTo>
                    <a:pt x="846" y="90"/>
                  </a:lnTo>
                  <a:lnTo>
                    <a:pt x="855" y="92"/>
                  </a:lnTo>
                  <a:lnTo>
                    <a:pt x="856" y="96"/>
                  </a:lnTo>
                  <a:lnTo>
                    <a:pt x="856" y="97"/>
                  </a:lnTo>
                  <a:lnTo>
                    <a:pt x="859" y="97"/>
                  </a:lnTo>
                  <a:lnTo>
                    <a:pt x="863" y="97"/>
                  </a:lnTo>
                  <a:lnTo>
                    <a:pt x="862" y="96"/>
                  </a:lnTo>
                  <a:lnTo>
                    <a:pt x="861" y="95"/>
                  </a:lnTo>
                  <a:lnTo>
                    <a:pt x="858" y="90"/>
                  </a:lnTo>
                  <a:lnTo>
                    <a:pt x="855" y="86"/>
                  </a:lnTo>
                  <a:lnTo>
                    <a:pt x="842" y="86"/>
                  </a:lnTo>
                  <a:lnTo>
                    <a:pt x="829" y="86"/>
                  </a:lnTo>
                  <a:lnTo>
                    <a:pt x="819" y="72"/>
                  </a:lnTo>
                  <a:lnTo>
                    <a:pt x="809" y="59"/>
                  </a:lnTo>
                  <a:lnTo>
                    <a:pt x="811" y="53"/>
                  </a:lnTo>
                  <a:lnTo>
                    <a:pt x="812" y="50"/>
                  </a:lnTo>
                  <a:lnTo>
                    <a:pt x="819" y="56"/>
                  </a:lnTo>
                  <a:lnTo>
                    <a:pt x="826" y="62"/>
                  </a:lnTo>
                  <a:lnTo>
                    <a:pt x="831" y="63"/>
                  </a:lnTo>
                  <a:lnTo>
                    <a:pt x="836" y="65"/>
                  </a:lnTo>
                  <a:lnTo>
                    <a:pt x="842" y="65"/>
                  </a:lnTo>
                  <a:lnTo>
                    <a:pt x="848" y="63"/>
                  </a:lnTo>
                  <a:lnTo>
                    <a:pt x="839" y="60"/>
                  </a:lnTo>
                  <a:lnTo>
                    <a:pt x="832" y="58"/>
                  </a:lnTo>
                  <a:lnTo>
                    <a:pt x="832" y="52"/>
                  </a:lnTo>
                  <a:lnTo>
                    <a:pt x="832" y="46"/>
                  </a:lnTo>
                  <a:lnTo>
                    <a:pt x="845" y="50"/>
                  </a:lnTo>
                  <a:lnTo>
                    <a:pt x="856" y="56"/>
                  </a:lnTo>
                  <a:lnTo>
                    <a:pt x="861" y="58"/>
                  </a:lnTo>
                  <a:lnTo>
                    <a:pt x="866" y="59"/>
                  </a:lnTo>
                  <a:lnTo>
                    <a:pt x="872" y="60"/>
                  </a:lnTo>
                  <a:lnTo>
                    <a:pt x="878" y="60"/>
                  </a:lnTo>
                  <a:lnTo>
                    <a:pt x="876" y="58"/>
                  </a:lnTo>
                  <a:lnTo>
                    <a:pt x="875" y="56"/>
                  </a:lnTo>
                  <a:lnTo>
                    <a:pt x="861" y="49"/>
                  </a:lnTo>
                  <a:lnTo>
                    <a:pt x="848" y="43"/>
                  </a:lnTo>
                  <a:lnTo>
                    <a:pt x="848" y="40"/>
                  </a:lnTo>
                  <a:lnTo>
                    <a:pt x="848" y="38"/>
                  </a:lnTo>
                  <a:lnTo>
                    <a:pt x="849" y="36"/>
                  </a:lnTo>
                  <a:lnTo>
                    <a:pt x="851" y="35"/>
                  </a:lnTo>
                  <a:lnTo>
                    <a:pt x="863" y="35"/>
                  </a:lnTo>
                  <a:lnTo>
                    <a:pt x="875" y="36"/>
                  </a:lnTo>
                  <a:lnTo>
                    <a:pt x="885" y="38"/>
                  </a:lnTo>
                  <a:lnTo>
                    <a:pt x="896" y="39"/>
                  </a:lnTo>
                  <a:lnTo>
                    <a:pt x="896" y="39"/>
                  </a:lnTo>
                  <a:lnTo>
                    <a:pt x="896" y="38"/>
                  </a:lnTo>
                  <a:lnTo>
                    <a:pt x="892" y="35"/>
                  </a:lnTo>
                  <a:lnTo>
                    <a:pt x="889" y="32"/>
                  </a:lnTo>
                  <a:lnTo>
                    <a:pt x="888" y="28"/>
                  </a:lnTo>
                  <a:lnTo>
                    <a:pt x="888" y="22"/>
                  </a:lnTo>
                  <a:lnTo>
                    <a:pt x="901" y="22"/>
                  </a:lnTo>
                  <a:lnTo>
                    <a:pt x="915" y="22"/>
                  </a:lnTo>
                  <a:lnTo>
                    <a:pt x="928" y="20"/>
                  </a:lnTo>
                  <a:lnTo>
                    <a:pt x="939" y="18"/>
                  </a:lnTo>
                  <a:lnTo>
                    <a:pt x="952" y="15"/>
                  </a:lnTo>
                  <a:lnTo>
                    <a:pt x="962" y="10"/>
                  </a:lnTo>
                  <a:lnTo>
                    <a:pt x="971" y="6"/>
                  </a:lnTo>
                  <a:lnTo>
                    <a:pt x="978" y="0"/>
                  </a:lnTo>
                  <a:lnTo>
                    <a:pt x="992" y="0"/>
                  </a:lnTo>
                  <a:lnTo>
                    <a:pt x="1002" y="2"/>
                  </a:lnTo>
                  <a:lnTo>
                    <a:pt x="1010" y="6"/>
                  </a:lnTo>
                  <a:lnTo>
                    <a:pt x="1019" y="10"/>
                  </a:lnTo>
                  <a:lnTo>
                    <a:pt x="1040" y="10"/>
                  </a:lnTo>
                  <a:lnTo>
                    <a:pt x="1062" y="10"/>
                  </a:lnTo>
                  <a:lnTo>
                    <a:pt x="1066" y="16"/>
                  </a:lnTo>
                  <a:lnTo>
                    <a:pt x="1072" y="22"/>
                  </a:lnTo>
                  <a:lnTo>
                    <a:pt x="1073" y="25"/>
                  </a:lnTo>
                  <a:lnTo>
                    <a:pt x="1075" y="29"/>
                  </a:lnTo>
                  <a:lnTo>
                    <a:pt x="1073" y="29"/>
                  </a:lnTo>
                  <a:lnTo>
                    <a:pt x="1072" y="29"/>
                  </a:lnTo>
                  <a:lnTo>
                    <a:pt x="1065" y="32"/>
                  </a:lnTo>
                  <a:lnTo>
                    <a:pt x="1059" y="33"/>
                  </a:lnTo>
                  <a:lnTo>
                    <a:pt x="1055" y="36"/>
                  </a:lnTo>
                  <a:lnTo>
                    <a:pt x="1050" y="42"/>
                  </a:lnTo>
                  <a:lnTo>
                    <a:pt x="1050" y="43"/>
                  </a:lnTo>
                  <a:lnTo>
                    <a:pt x="1050" y="43"/>
                  </a:lnTo>
                  <a:lnTo>
                    <a:pt x="1052" y="43"/>
                  </a:lnTo>
                  <a:lnTo>
                    <a:pt x="1055" y="43"/>
                  </a:lnTo>
                  <a:lnTo>
                    <a:pt x="1059" y="43"/>
                  </a:lnTo>
                  <a:lnTo>
                    <a:pt x="1063" y="42"/>
                  </a:lnTo>
                  <a:lnTo>
                    <a:pt x="1068" y="39"/>
                  </a:lnTo>
                  <a:lnTo>
                    <a:pt x="1073" y="36"/>
                  </a:lnTo>
                  <a:lnTo>
                    <a:pt x="1080" y="33"/>
                  </a:lnTo>
                  <a:lnTo>
                    <a:pt x="1086" y="32"/>
                  </a:lnTo>
                  <a:lnTo>
                    <a:pt x="1093" y="32"/>
                  </a:lnTo>
                  <a:lnTo>
                    <a:pt x="1099" y="33"/>
                  </a:lnTo>
                  <a:lnTo>
                    <a:pt x="1118" y="39"/>
                  </a:lnTo>
                  <a:lnTo>
                    <a:pt x="1139" y="43"/>
                  </a:lnTo>
                  <a:lnTo>
                    <a:pt x="1160" y="46"/>
                  </a:lnTo>
                  <a:lnTo>
                    <a:pt x="1182" y="46"/>
                  </a:lnTo>
                  <a:lnTo>
                    <a:pt x="1183" y="43"/>
                  </a:lnTo>
                  <a:lnTo>
                    <a:pt x="1186" y="39"/>
                  </a:lnTo>
                  <a:lnTo>
                    <a:pt x="1202" y="40"/>
                  </a:lnTo>
                  <a:lnTo>
                    <a:pt x="1220" y="42"/>
                  </a:lnTo>
                  <a:lnTo>
                    <a:pt x="1232" y="49"/>
                  </a:lnTo>
                  <a:lnTo>
                    <a:pt x="1242" y="56"/>
                  </a:lnTo>
                  <a:lnTo>
                    <a:pt x="1247" y="60"/>
                  </a:lnTo>
                  <a:lnTo>
                    <a:pt x="1255" y="63"/>
                  </a:lnTo>
                  <a:lnTo>
                    <a:pt x="1262" y="65"/>
                  </a:lnTo>
                  <a:lnTo>
                    <a:pt x="1272" y="66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50" name="Freeform 18"/>
            <p:cNvSpPr>
              <a:spLocks noChangeArrowheads="1"/>
            </p:cNvSpPr>
            <p:nvPr/>
          </p:nvSpPr>
          <p:spPr bwMode="auto">
            <a:xfrm>
              <a:off x="1969" y="57"/>
              <a:ext cx="101" cy="64"/>
            </a:xfrm>
            <a:custGeom>
              <a:avLst/>
              <a:gdLst>
                <a:gd name="T0" fmla="*/ 101 w 101"/>
                <a:gd name="T1" fmla="*/ 13 h 64"/>
                <a:gd name="T2" fmla="*/ 89 w 101"/>
                <a:gd name="T3" fmla="*/ 13 h 64"/>
                <a:gd name="T4" fmla="*/ 77 w 101"/>
                <a:gd name="T5" fmla="*/ 13 h 64"/>
                <a:gd name="T6" fmla="*/ 67 w 101"/>
                <a:gd name="T7" fmla="*/ 15 h 64"/>
                <a:gd name="T8" fmla="*/ 57 w 101"/>
                <a:gd name="T9" fmla="*/ 17 h 64"/>
                <a:gd name="T10" fmla="*/ 47 w 101"/>
                <a:gd name="T11" fmla="*/ 20 h 64"/>
                <a:gd name="T12" fmla="*/ 40 w 101"/>
                <a:gd name="T13" fmla="*/ 25 h 64"/>
                <a:gd name="T14" fmla="*/ 33 w 101"/>
                <a:gd name="T15" fmla="*/ 30 h 64"/>
                <a:gd name="T16" fmla="*/ 29 w 101"/>
                <a:gd name="T17" fmla="*/ 37 h 64"/>
                <a:gd name="T18" fmla="*/ 29 w 101"/>
                <a:gd name="T19" fmla="*/ 45 h 64"/>
                <a:gd name="T20" fmla="*/ 27 w 101"/>
                <a:gd name="T21" fmla="*/ 53 h 64"/>
                <a:gd name="T22" fmla="*/ 33 w 101"/>
                <a:gd name="T23" fmla="*/ 55 h 64"/>
                <a:gd name="T24" fmla="*/ 40 w 101"/>
                <a:gd name="T25" fmla="*/ 57 h 64"/>
                <a:gd name="T26" fmla="*/ 47 w 101"/>
                <a:gd name="T27" fmla="*/ 60 h 64"/>
                <a:gd name="T28" fmla="*/ 51 w 101"/>
                <a:gd name="T29" fmla="*/ 64 h 64"/>
                <a:gd name="T30" fmla="*/ 33 w 101"/>
                <a:gd name="T31" fmla="*/ 64 h 64"/>
                <a:gd name="T32" fmla="*/ 16 w 101"/>
                <a:gd name="T33" fmla="*/ 64 h 64"/>
                <a:gd name="T34" fmla="*/ 13 w 101"/>
                <a:gd name="T35" fmla="*/ 60 h 64"/>
                <a:gd name="T36" fmla="*/ 10 w 101"/>
                <a:gd name="T37" fmla="*/ 57 h 64"/>
                <a:gd name="T38" fmla="*/ 6 w 101"/>
                <a:gd name="T39" fmla="*/ 56 h 64"/>
                <a:gd name="T40" fmla="*/ 0 w 101"/>
                <a:gd name="T41" fmla="*/ 56 h 64"/>
                <a:gd name="T42" fmla="*/ 0 w 101"/>
                <a:gd name="T43" fmla="*/ 46 h 64"/>
                <a:gd name="T44" fmla="*/ 3 w 101"/>
                <a:gd name="T45" fmla="*/ 39 h 64"/>
                <a:gd name="T46" fmla="*/ 11 w 101"/>
                <a:gd name="T47" fmla="*/ 36 h 64"/>
                <a:gd name="T48" fmla="*/ 20 w 101"/>
                <a:gd name="T49" fmla="*/ 33 h 64"/>
                <a:gd name="T50" fmla="*/ 17 w 101"/>
                <a:gd name="T51" fmla="*/ 30 h 64"/>
                <a:gd name="T52" fmla="*/ 14 w 101"/>
                <a:gd name="T53" fmla="*/ 27 h 64"/>
                <a:gd name="T54" fmla="*/ 33 w 101"/>
                <a:gd name="T55" fmla="*/ 19 h 64"/>
                <a:gd name="T56" fmla="*/ 54 w 101"/>
                <a:gd name="T57" fmla="*/ 9 h 64"/>
                <a:gd name="T58" fmla="*/ 66 w 101"/>
                <a:gd name="T59" fmla="*/ 5 h 64"/>
                <a:gd name="T60" fmla="*/ 77 w 101"/>
                <a:gd name="T61" fmla="*/ 2 h 64"/>
                <a:gd name="T62" fmla="*/ 90 w 101"/>
                <a:gd name="T63" fmla="*/ 0 h 64"/>
                <a:gd name="T64" fmla="*/ 101 w 101"/>
                <a:gd name="T65" fmla="*/ 2 h 64"/>
                <a:gd name="T66" fmla="*/ 101 w 101"/>
                <a:gd name="T67" fmla="*/ 7 h 64"/>
                <a:gd name="T68" fmla="*/ 101 w 101"/>
                <a:gd name="T69" fmla="*/ 13 h 6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01"/>
                <a:gd name="T106" fmla="*/ 0 h 64"/>
                <a:gd name="T107" fmla="*/ 101 w 101"/>
                <a:gd name="T108" fmla="*/ 64 h 6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01" h="64">
                  <a:moveTo>
                    <a:pt x="101" y="13"/>
                  </a:moveTo>
                  <a:lnTo>
                    <a:pt x="89" y="13"/>
                  </a:lnTo>
                  <a:lnTo>
                    <a:pt x="77" y="13"/>
                  </a:lnTo>
                  <a:lnTo>
                    <a:pt x="67" y="15"/>
                  </a:lnTo>
                  <a:lnTo>
                    <a:pt x="57" y="17"/>
                  </a:lnTo>
                  <a:lnTo>
                    <a:pt x="47" y="20"/>
                  </a:lnTo>
                  <a:lnTo>
                    <a:pt x="40" y="25"/>
                  </a:lnTo>
                  <a:lnTo>
                    <a:pt x="33" y="30"/>
                  </a:lnTo>
                  <a:lnTo>
                    <a:pt x="29" y="37"/>
                  </a:lnTo>
                  <a:lnTo>
                    <a:pt x="29" y="45"/>
                  </a:lnTo>
                  <a:lnTo>
                    <a:pt x="27" y="53"/>
                  </a:lnTo>
                  <a:lnTo>
                    <a:pt x="33" y="55"/>
                  </a:lnTo>
                  <a:lnTo>
                    <a:pt x="40" y="57"/>
                  </a:lnTo>
                  <a:lnTo>
                    <a:pt x="47" y="60"/>
                  </a:lnTo>
                  <a:lnTo>
                    <a:pt x="51" y="64"/>
                  </a:lnTo>
                  <a:lnTo>
                    <a:pt x="33" y="64"/>
                  </a:lnTo>
                  <a:lnTo>
                    <a:pt x="16" y="64"/>
                  </a:lnTo>
                  <a:lnTo>
                    <a:pt x="13" y="60"/>
                  </a:lnTo>
                  <a:lnTo>
                    <a:pt x="10" y="57"/>
                  </a:lnTo>
                  <a:lnTo>
                    <a:pt x="6" y="56"/>
                  </a:lnTo>
                  <a:lnTo>
                    <a:pt x="0" y="56"/>
                  </a:lnTo>
                  <a:lnTo>
                    <a:pt x="0" y="46"/>
                  </a:lnTo>
                  <a:lnTo>
                    <a:pt x="3" y="39"/>
                  </a:lnTo>
                  <a:lnTo>
                    <a:pt x="11" y="36"/>
                  </a:lnTo>
                  <a:lnTo>
                    <a:pt x="20" y="33"/>
                  </a:lnTo>
                  <a:lnTo>
                    <a:pt x="17" y="30"/>
                  </a:lnTo>
                  <a:lnTo>
                    <a:pt x="14" y="27"/>
                  </a:lnTo>
                  <a:lnTo>
                    <a:pt x="33" y="19"/>
                  </a:lnTo>
                  <a:lnTo>
                    <a:pt x="54" y="9"/>
                  </a:lnTo>
                  <a:lnTo>
                    <a:pt x="66" y="5"/>
                  </a:lnTo>
                  <a:lnTo>
                    <a:pt x="77" y="2"/>
                  </a:lnTo>
                  <a:lnTo>
                    <a:pt x="90" y="0"/>
                  </a:lnTo>
                  <a:lnTo>
                    <a:pt x="101" y="2"/>
                  </a:lnTo>
                  <a:lnTo>
                    <a:pt x="101" y="7"/>
                  </a:lnTo>
                  <a:lnTo>
                    <a:pt x="101" y="13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51" name="Freeform 19"/>
            <p:cNvSpPr>
              <a:spLocks noChangeArrowheads="1"/>
            </p:cNvSpPr>
            <p:nvPr/>
          </p:nvSpPr>
          <p:spPr bwMode="auto">
            <a:xfrm>
              <a:off x="791" y="60"/>
              <a:ext cx="66" cy="16"/>
            </a:xfrm>
            <a:custGeom>
              <a:avLst/>
              <a:gdLst>
                <a:gd name="T0" fmla="*/ 32 w 66"/>
                <a:gd name="T1" fmla="*/ 0 h 16"/>
                <a:gd name="T2" fmla="*/ 37 w 66"/>
                <a:gd name="T3" fmla="*/ 0 h 16"/>
                <a:gd name="T4" fmla="*/ 42 w 66"/>
                <a:gd name="T5" fmla="*/ 0 h 16"/>
                <a:gd name="T6" fmla="*/ 44 w 66"/>
                <a:gd name="T7" fmla="*/ 0 h 16"/>
                <a:gd name="T8" fmla="*/ 47 w 66"/>
                <a:gd name="T9" fmla="*/ 3 h 16"/>
                <a:gd name="T10" fmla="*/ 46 w 66"/>
                <a:gd name="T11" fmla="*/ 6 h 16"/>
                <a:gd name="T12" fmla="*/ 44 w 66"/>
                <a:gd name="T13" fmla="*/ 9 h 16"/>
                <a:gd name="T14" fmla="*/ 54 w 66"/>
                <a:gd name="T15" fmla="*/ 10 h 16"/>
                <a:gd name="T16" fmla="*/ 66 w 66"/>
                <a:gd name="T17" fmla="*/ 12 h 16"/>
                <a:gd name="T18" fmla="*/ 64 w 66"/>
                <a:gd name="T19" fmla="*/ 13 h 16"/>
                <a:gd name="T20" fmla="*/ 63 w 66"/>
                <a:gd name="T21" fmla="*/ 16 h 16"/>
                <a:gd name="T22" fmla="*/ 46 w 66"/>
                <a:gd name="T23" fmla="*/ 16 h 16"/>
                <a:gd name="T24" fmla="*/ 30 w 66"/>
                <a:gd name="T25" fmla="*/ 14 h 16"/>
                <a:gd name="T26" fmla="*/ 14 w 66"/>
                <a:gd name="T27" fmla="*/ 12 h 16"/>
                <a:gd name="T28" fmla="*/ 0 w 66"/>
                <a:gd name="T29" fmla="*/ 9 h 16"/>
                <a:gd name="T30" fmla="*/ 0 w 66"/>
                <a:gd name="T31" fmla="*/ 7 h 16"/>
                <a:gd name="T32" fmla="*/ 0 w 66"/>
                <a:gd name="T33" fmla="*/ 6 h 16"/>
                <a:gd name="T34" fmla="*/ 2 w 66"/>
                <a:gd name="T35" fmla="*/ 4 h 16"/>
                <a:gd name="T36" fmla="*/ 2 w 66"/>
                <a:gd name="T37" fmla="*/ 3 h 16"/>
                <a:gd name="T38" fmla="*/ 12 w 66"/>
                <a:gd name="T39" fmla="*/ 3 h 16"/>
                <a:gd name="T40" fmla="*/ 19 w 66"/>
                <a:gd name="T41" fmla="*/ 4 h 16"/>
                <a:gd name="T42" fmla="*/ 23 w 66"/>
                <a:gd name="T43" fmla="*/ 4 h 16"/>
                <a:gd name="T44" fmla="*/ 26 w 66"/>
                <a:gd name="T45" fmla="*/ 4 h 16"/>
                <a:gd name="T46" fmla="*/ 29 w 66"/>
                <a:gd name="T47" fmla="*/ 3 h 16"/>
                <a:gd name="T48" fmla="*/ 32 w 66"/>
                <a:gd name="T49" fmla="*/ 0 h 1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6"/>
                <a:gd name="T76" fmla="*/ 0 h 16"/>
                <a:gd name="T77" fmla="*/ 66 w 66"/>
                <a:gd name="T78" fmla="*/ 16 h 1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6" h="16">
                  <a:moveTo>
                    <a:pt x="32" y="0"/>
                  </a:moveTo>
                  <a:lnTo>
                    <a:pt x="37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7" y="3"/>
                  </a:lnTo>
                  <a:lnTo>
                    <a:pt x="46" y="6"/>
                  </a:lnTo>
                  <a:lnTo>
                    <a:pt x="44" y="9"/>
                  </a:lnTo>
                  <a:lnTo>
                    <a:pt x="54" y="10"/>
                  </a:lnTo>
                  <a:lnTo>
                    <a:pt x="66" y="12"/>
                  </a:lnTo>
                  <a:lnTo>
                    <a:pt x="64" y="13"/>
                  </a:lnTo>
                  <a:lnTo>
                    <a:pt x="63" y="16"/>
                  </a:lnTo>
                  <a:lnTo>
                    <a:pt x="46" y="16"/>
                  </a:lnTo>
                  <a:lnTo>
                    <a:pt x="30" y="14"/>
                  </a:lnTo>
                  <a:lnTo>
                    <a:pt x="14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3"/>
                  </a:lnTo>
                  <a:lnTo>
                    <a:pt x="12" y="3"/>
                  </a:lnTo>
                  <a:lnTo>
                    <a:pt x="19" y="4"/>
                  </a:lnTo>
                  <a:lnTo>
                    <a:pt x="23" y="4"/>
                  </a:lnTo>
                  <a:lnTo>
                    <a:pt x="26" y="4"/>
                  </a:lnTo>
                  <a:lnTo>
                    <a:pt x="29" y="3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52" name="Freeform 20"/>
            <p:cNvSpPr>
              <a:spLocks noChangeArrowheads="1"/>
            </p:cNvSpPr>
            <p:nvPr/>
          </p:nvSpPr>
          <p:spPr bwMode="auto">
            <a:xfrm>
              <a:off x="870" y="62"/>
              <a:ext cx="90" cy="18"/>
            </a:xfrm>
            <a:custGeom>
              <a:avLst/>
              <a:gdLst>
                <a:gd name="T0" fmla="*/ 7 w 90"/>
                <a:gd name="T1" fmla="*/ 0 h 18"/>
                <a:gd name="T2" fmla="*/ 11 w 90"/>
                <a:gd name="T3" fmla="*/ 0 h 18"/>
                <a:gd name="T4" fmla="*/ 14 w 90"/>
                <a:gd name="T5" fmla="*/ 0 h 18"/>
                <a:gd name="T6" fmla="*/ 18 w 90"/>
                <a:gd name="T7" fmla="*/ 0 h 18"/>
                <a:gd name="T8" fmla="*/ 21 w 90"/>
                <a:gd name="T9" fmla="*/ 1 h 18"/>
                <a:gd name="T10" fmla="*/ 37 w 90"/>
                <a:gd name="T11" fmla="*/ 5 h 18"/>
                <a:gd name="T12" fmla="*/ 58 w 90"/>
                <a:gd name="T13" fmla="*/ 8 h 18"/>
                <a:gd name="T14" fmla="*/ 80 w 90"/>
                <a:gd name="T15" fmla="*/ 11 h 18"/>
                <a:gd name="T16" fmla="*/ 90 w 90"/>
                <a:gd name="T17" fmla="*/ 14 h 18"/>
                <a:gd name="T18" fmla="*/ 88 w 90"/>
                <a:gd name="T19" fmla="*/ 15 h 18"/>
                <a:gd name="T20" fmla="*/ 88 w 90"/>
                <a:gd name="T21" fmla="*/ 17 h 18"/>
                <a:gd name="T22" fmla="*/ 64 w 90"/>
                <a:gd name="T23" fmla="*/ 18 h 18"/>
                <a:gd name="T24" fmla="*/ 42 w 90"/>
                <a:gd name="T25" fmla="*/ 18 h 18"/>
                <a:gd name="T26" fmla="*/ 21 w 90"/>
                <a:gd name="T27" fmla="*/ 17 h 18"/>
                <a:gd name="T28" fmla="*/ 0 w 90"/>
                <a:gd name="T29" fmla="*/ 14 h 18"/>
                <a:gd name="T30" fmla="*/ 2 w 90"/>
                <a:gd name="T31" fmla="*/ 5 h 18"/>
                <a:gd name="T32" fmla="*/ 7 w 90"/>
                <a:gd name="T33" fmla="*/ 0 h 1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90"/>
                <a:gd name="T52" fmla="*/ 0 h 18"/>
                <a:gd name="T53" fmla="*/ 90 w 90"/>
                <a:gd name="T54" fmla="*/ 18 h 1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90" h="18">
                  <a:moveTo>
                    <a:pt x="7" y="0"/>
                  </a:moveTo>
                  <a:lnTo>
                    <a:pt x="11" y="0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37" y="5"/>
                  </a:lnTo>
                  <a:lnTo>
                    <a:pt x="58" y="8"/>
                  </a:lnTo>
                  <a:lnTo>
                    <a:pt x="80" y="11"/>
                  </a:lnTo>
                  <a:lnTo>
                    <a:pt x="90" y="14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64" y="18"/>
                  </a:lnTo>
                  <a:lnTo>
                    <a:pt x="42" y="18"/>
                  </a:lnTo>
                  <a:lnTo>
                    <a:pt x="21" y="17"/>
                  </a:lnTo>
                  <a:lnTo>
                    <a:pt x="0" y="14"/>
                  </a:lnTo>
                  <a:lnTo>
                    <a:pt x="2" y="5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53" name="Freeform 21"/>
            <p:cNvSpPr>
              <a:spLocks noChangeArrowheads="1"/>
            </p:cNvSpPr>
            <p:nvPr/>
          </p:nvSpPr>
          <p:spPr bwMode="auto">
            <a:xfrm>
              <a:off x="2310" y="64"/>
              <a:ext cx="2" cy="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2 h 3"/>
                <a:gd name="T4" fmla="*/ 2 w 2"/>
                <a:gd name="T5" fmla="*/ 3 h 3"/>
                <a:gd name="T6" fmla="*/ 2 w 2"/>
                <a:gd name="T7" fmla="*/ 2 h 3"/>
                <a:gd name="T8" fmla="*/ 0 w 2"/>
                <a:gd name="T9" fmla="*/ 0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3"/>
                <a:gd name="T17" fmla="*/ 2 w 2"/>
                <a:gd name="T18" fmla="*/ 3 h 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3">
                  <a:moveTo>
                    <a:pt x="0" y="0"/>
                  </a:moveTo>
                  <a:lnTo>
                    <a:pt x="2" y="2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54" name="Freeform 22"/>
            <p:cNvSpPr>
              <a:spLocks noChangeArrowheads="1"/>
            </p:cNvSpPr>
            <p:nvPr/>
          </p:nvSpPr>
          <p:spPr bwMode="auto">
            <a:xfrm>
              <a:off x="2587" y="69"/>
              <a:ext cx="63" cy="14"/>
            </a:xfrm>
            <a:custGeom>
              <a:avLst/>
              <a:gdLst>
                <a:gd name="T0" fmla="*/ 0 w 63"/>
                <a:gd name="T1" fmla="*/ 0 h 14"/>
                <a:gd name="T2" fmla="*/ 16 w 63"/>
                <a:gd name="T3" fmla="*/ 1 h 14"/>
                <a:gd name="T4" fmla="*/ 32 w 63"/>
                <a:gd name="T5" fmla="*/ 1 h 14"/>
                <a:gd name="T6" fmla="*/ 47 w 63"/>
                <a:gd name="T7" fmla="*/ 3 h 14"/>
                <a:gd name="T8" fmla="*/ 63 w 63"/>
                <a:gd name="T9" fmla="*/ 4 h 14"/>
                <a:gd name="T10" fmla="*/ 63 w 63"/>
                <a:gd name="T11" fmla="*/ 7 h 14"/>
                <a:gd name="T12" fmla="*/ 63 w 63"/>
                <a:gd name="T13" fmla="*/ 10 h 14"/>
                <a:gd name="T14" fmla="*/ 56 w 63"/>
                <a:gd name="T15" fmla="*/ 13 h 14"/>
                <a:gd name="T16" fmla="*/ 47 w 63"/>
                <a:gd name="T17" fmla="*/ 13 h 14"/>
                <a:gd name="T18" fmla="*/ 39 w 63"/>
                <a:gd name="T19" fmla="*/ 14 h 14"/>
                <a:gd name="T20" fmla="*/ 30 w 63"/>
                <a:gd name="T21" fmla="*/ 13 h 14"/>
                <a:gd name="T22" fmla="*/ 14 w 63"/>
                <a:gd name="T23" fmla="*/ 10 h 14"/>
                <a:gd name="T24" fmla="*/ 0 w 63"/>
                <a:gd name="T25" fmla="*/ 4 h 14"/>
                <a:gd name="T26" fmla="*/ 0 w 63"/>
                <a:gd name="T27" fmla="*/ 1 h 14"/>
                <a:gd name="T28" fmla="*/ 0 w 63"/>
                <a:gd name="T29" fmla="*/ 0 h 1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3"/>
                <a:gd name="T46" fmla="*/ 0 h 14"/>
                <a:gd name="T47" fmla="*/ 63 w 63"/>
                <a:gd name="T48" fmla="*/ 14 h 1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3" h="14">
                  <a:moveTo>
                    <a:pt x="0" y="0"/>
                  </a:moveTo>
                  <a:lnTo>
                    <a:pt x="16" y="1"/>
                  </a:lnTo>
                  <a:lnTo>
                    <a:pt x="32" y="1"/>
                  </a:lnTo>
                  <a:lnTo>
                    <a:pt x="47" y="3"/>
                  </a:lnTo>
                  <a:lnTo>
                    <a:pt x="63" y="4"/>
                  </a:lnTo>
                  <a:lnTo>
                    <a:pt x="63" y="7"/>
                  </a:lnTo>
                  <a:lnTo>
                    <a:pt x="63" y="10"/>
                  </a:lnTo>
                  <a:lnTo>
                    <a:pt x="56" y="13"/>
                  </a:lnTo>
                  <a:lnTo>
                    <a:pt x="47" y="13"/>
                  </a:lnTo>
                  <a:lnTo>
                    <a:pt x="39" y="14"/>
                  </a:lnTo>
                  <a:lnTo>
                    <a:pt x="30" y="13"/>
                  </a:lnTo>
                  <a:lnTo>
                    <a:pt x="14" y="10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55" name="Freeform 23"/>
            <p:cNvSpPr>
              <a:spLocks noChangeArrowheads="1"/>
            </p:cNvSpPr>
            <p:nvPr/>
          </p:nvSpPr>
          <p:spPr bwMode="auto">
            <a:xfrm>
              <a:off x="577" y="79"/>
              <a:ext cx="168" cy="60"/>
            </a:xfrm>
            <a:custGeom>
              <a:avLst/>
              <a:gdLst>
                <a:gd name="T0" fmla="*/ 58 w 168"/>
                <a:gd name="T1" fmla="*/ 1 h 60"/>
                <a:gd name="T2" fmla="*/ 84 w 168"/>
                <a:gd name="T3" fmla="*/ 5 h 60"/>
                <a:gd name="T4" fmla="*/ 91 w 168"/>
                <a:gd name="T5" fmla="*/ 10 h 60"/>
                <a:gd name="T6" fmla="*/ 94 w 168"/>
                <a:gd name="T7" fmla="*/ 14 h 60"/>
                <a:gd name="T8" fmla="*/ 98 w 168"/>
                <a:gd name="T9" fmla="*/ 15 h 60"/>
                <a:gd name="T10" fmla="*/ 104 w 168"/>
                <a:gd name="T11" fmla="*/ 15 h 60"/>
                <a:gd name="T12" fmla="*/ 110 w 168"/>
                <a:gd name="T13" fmla="*/ 14 h 60"/>
                <a:gd name="T14" fmla="*/ 116 w 168"/>
                <a:gd name="T15" fmla="*/ 18 h 60"/>
                <a:gd name="T16" fmla="*/ 120 w 168"/>
                <a:gd name="T17" fmla="*/ 23 h 60"/>
                <a:gd name="T18" fmla="*/ 124 w 168"/>
                <a:gd name="T19" fmla="*/ 20 h 60"/>
                <a:gd name="T20" fmla="*/ 128 w 168"/>
                <a:gd name="T21" fmla="*/ 17 h 60"/>
                <a:gd name="T22" fmla="*/ 133 w 168"/>
                <a:gd name="T23" fmla="*/ 21 h 60"/>
                <a:gd name="T24" fmla="*/ 146 w 168"/>
                <a:gd name="T25" fmla="*/ 20 h 60"/>
                <a:gd name="T26" fmla="*/ 160 w 168"/>
                <a:gd name="T27" fmla="*/ 14 h 60"/>
                <a:gd name="T28" fmla="*/ 164 w 168"/>
                <a:gd name="T29" fmla="*/ 20 h 60"/>
                <a:gd name="T30" fmla="*/ 158 w 168"/>
                <a:gd name="T31" fmla="*/ 31 h 60"/>
                <a:gd name="T32" fmla="*/ 153 w 168"/>
                <a:gd name="T33" fmla="*/ 40 h 60"/>
                <a:gd name="T34" fmla="*/ 160 w 168"/>
                <a:gd name="T35" fmla="*/ 41 h 60"/>
                <a:gd name="T36" fmla="*/ 164 w 168"/>
                <a:gd name="T37" fmla="*/ 48 h 60"/>
                <a:gd name="T38" fmla="*/ 151 w 168"/>
                <a:gd name="T39" fmla="*/ 57 h 60"/>
                <a:gd name="T40" fmla="*/ 128 w 168"/>
                <a:gd name="T41" fmla="*/ 55 h 60"/>
                <a:gd name="T42" fmla="*/ 91 w 168"/>
                <a:gd name="T43" fmla="*/ 58 h 60"/>
                <a:gd name="T44" fmla="*/ 57 w 168"/>
                <a:gd name="T45" fmla="*/ 58 h 60"/>
                <a:gd name="T46" fmla="*/ 37 w 168"/>
                <a:gd name="T47" fmla="*/ 50 h 60"/>
                <a:gd name="T48" fmla="*/ 51 w 168"/>
                <a:gd name="T49" fmla="*/ 44 h 60"/>
                <a:gd name="T50" fmla="*/ 53 w 168"/>
                <a:gd name="T51" fmla="*/ 41 h 60"/>
                <a:gd name="T52" fmla="*/ 40 w 168"/>
                <a:gd name="T53" fmla="*/ 38 h 60"/>
                <a:gd name="T54" fmla="*/ 43 w 168"/>
                <a:gd name="T55" fmla="*/ 34 h 60"/>
                <a:gd name="T56" fmla="*/ 51 w 168"/>
                <a:gd name="T57" fmla="*/ 35 h 60"/>
                <a:gd name="T58" fmla="*/ 61 w 168"/>
                <a:gd name="T59" fmla="*/ 37 h 60"/>
                <a:gd name="T60" fmla="*/ 57 w 168"/>
                <a:gd name="T61" fmla="*/ 33 h 60"/>
                <a:gd name="T62" fmla="*/ 48 w 168"/>
                <a:gd name="T63" fmla="*/ 28 h 60"/>
                <a:gd name="T64" fmla="*/ 53 w 168"/>
                <a:gd name="T65" fmla="*/ 23 h 60"/>
                <a:gd name="T66" fmla="*/ 57 w 168"/>
                <a:gd name="T67" fmla="*/ 20 h 60"/>
                <a:gd name="T68" fmla="*/ 43 w 168"/>
                <a:gd name="T69" fmla="*/ 23 h 60"/>
                <a:gd name="T70" fmla="*/ 24 w 168"/>
                <a:gd name="T71" fmla="*/ 31 h 60"/>
                <a:gd name="T72" fmla="*/ 10 w 168"/>
                <a:gd name="T73" fmla="*/ 34 h 60"/>
                <a:gd name="T74" fmla="*/ 1 w 168"/>
                <a:gd name="T75" fmla="*/ 27 h 60"/>
                <a:gd name="T76" fmla="*/ 14 w 168"/>
                <a:gd name="T77" fmla="*/ 18 h 60"/>
                <a:gd name="T78" fmla="*/ 36 w 168"/>
                <a:gd name="T79" fmla="*/ 7 h 6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68"/>
                <a:gd name="T121" fmla="*/ 0 h 60"/>
                <a:gd name="T122" fmla="*/ 168 w 168"/>
                <a:gd name="T123" fmla="*/ 60 h 6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68" h="60">
                  <a:moveTo>
                    <a:pt x="43" y="0"/>
                  </a:moveTo>
                  <a:lnTo>
                    <a:pt x="58" y="1"/>
                  </a:lnTo>
                  <a:lnTo>
                    <a:pt x="73" y="4"/>
                  </a:lnTo>
                  <a:lnTo>
                    <a:pt x="84" y="5"/>
                  </a:lnTo>
                  <a:lnTo>
                    <a:pt x="93" y="4"/>
                  </a:lnTo>
                  <a:lnTo>
                    <a:pt x="91" y="10"/>
                  </a:lnTo>
                  <a:lnTo>
                    <a:pt x="90" y="14"/>
                  </a:lnTo>
                  <a:lnTo>
                    <a:pt x="94" y="14"/>
                  </a:lnTo>
                  <a:lnTo>
                    <a:pt x="97" y="14"/>
                  </a:lnTo>
                  <a:lnTo>
                    <a:pt x="98" y="15"/>
                  </a:lnTo>
                  <a:lnTo>
                    <a:pt x="100" y="18"/>
                  </a:lnTo>
                  <a:lnTo>
                    <a:pt x="104" y="15"/>
                  </a:lnTo>
                  <a:lnTo>
                    <a:pt x="106" y="14"/>
                  </a:lnTo>
                  <a:lnTo>
                    <a:pt x="110" y="14"/>
                  </a:lnTo>
                  <a:lnTo>
                    <a:pt x="116" y="14"/>
                  </a:lnTo>
                  <a:lnTo>
                    <a:pt x="116" y="18"/>
                  </a:lnTo>
                  <a:lnTo>
                    <a:pt x="117" y="23"/>
                  </a:lnTo>
                  <a:lnTo>
                    <a:pt x="120" y="23"/>
                  </a:lnTo>
                  <a:lnTo>
                    <a:pt x="123" y="23"/>
                  </a:lnTo>
                  <a:lnTo>
                    <a:pt x="124" y="20"/>
                  </a:lnTo>
                  <a:lnTo>
                    <a:pt x="126" y="17"/>
                  </a:lnTo>
                  <a:lnTo>
                    <a:pt x="128" y="17"/>
                  </a:lnTo>
                  <a:lnTo>
                    <a:pt x="134" y="15"/>
                  </a:lnTo>
                  <a:lnTo>
                    <a:pt x="133" y="21"/>
                  </a:lnTo>
                  <a:lnTo>
                    <a:pt x="133" y="25"/>
                  </a:lnTo>
                  <a:lnTo>
                    <a:pt x="146" y="20"/>
                  </a:lnTo>
                  <a:lnTo>
                    <a:pt x="156" y="11"/>
                  </a:lnTo>
                  <a:lnTo>
                    <a:pt x="160" y="14"/>
                  </a:lnTo>
                  <a:lnTo>
                    <a:pt x="164" y="15"/>
                  </a:lnTo>
                  <a:lnTo>
                    <a:pt x="164" y="20"/>
                  </a:lnTo>
                  <a:lnTo>
                    <a:pt x="164" y="23"/>
                  </a:lnTo>
                  <a:lnTo>
                    <a:pt x="158" y="31"/>
                  </a:lnTo>
                  <a:lnTo>
                    <a:pt x="153" y="40"/>
                  </a:lnTo>
                  <a:lnTo>
                    <a:pt x="153" y="40"/>
                  </a:lnTo>
                  <a:lnTo>
                    <a:pt x="153" y="41"/>
                  </a:lnTo>
                  <a:lnTo>
                    <a:pt x="160" y="41"/>
                  </a:lnTo>
                  <a:lnTo>
                    <a:pt x="168" y="42"/>
                  </a:lnTo>
                  <a:lnTo>
                    <a:pt x="164" y="48"/>
                  </a:lnTo>
                  <a:lnTo>
                    <a:pt x="158" y="52"/>
                  </a:lnTo>
                  <a:lnTo>
                    <a:pt x="151" y="57"/>
                  </a:lnTo>
                  <a:lnTo>
                    <a:pt x="147" y="60"/>
                  </a:lnTo>
                  <a:lnTo>
                    <a:pt x="128" y="55"/>
                  </a:lnTo>
                  <a:lnTo>
                    <a:pt x="113" y="54"/>
                  </a:lnTo>
                  <a:lnTo>
                    <a:pt x="91" y="58"/>
                  </a:lnTo>
                  <a:lnTo>
                    <a:pt x="74" y="60"/>
                  </a:lnTo>
                  <a:lnTo>
                    <a:pt x="57" y="58"/>
                  </a:lnTo>
                  <a:lnTo>
                    <a:pt x="36" y="54"/>
                  </a:lnTo>
                  <a:lnTo>
                    <a:pt x="37" y="50"/>
                  </a:lnTo>
                  <a:lnTo>
                    <a:pt x="37" y="47"/>
                  </a:lnTo>
                  <a:lnTo>
                    <a:pt x="51" y="44"/>
                  </a:lnTo>
                  <a:lnTo>
                    <a:pt x="66" y="41"/>
                  </a:lnTo>
                  <a:lnTo>
                    <a:pt x="53" y="41"/>
                  </a:lnTo>
                  <a:lnTo>
                    <a:pt x="40" y="41"/>
                  </a:lnTo>
                  <a:lnTo>
                    <a:pt x="40" y="38"/>
                  </a:lnTo>
                  <a:lnTo>
                    <a:pt x="40" y="35"/>
                  </a:lnTo>
                  <a:lnTo>
                    <a:pt x="43" y="34"/>
                  </a:lnTo>
                  <a:lnTo>
                    <a:pt x="46" y="34"/>
                  </a:lnTo>
                  <a:lnTo>
                    <a:pt x="51" y="35"/>
                  </a:lnTo>
                  <a:lnTo>
                    <a:pt x="56" y="35"/>
                  </a:lnTo>
                  <a:lnTo>
                    <a:pt x="61" y="37"/>
                  </a:lnTo>
                  <a:lnTo>
                    <a:pt x="67" y="35"/>
                  </a:lnTo>
                  <a:lnTo>
                    <a:pt x="57" y="33"/>
                  </a:lnTo>
                  <a:lnTo>
                    <a:pt x="47" y="31"/>
                  </a:lnTo>
                  <a:lnTo>
                    <a:pt x="48" y="28"/>
                  </a:lnTo>
                  <a:lnTo>
                    <a:pt x="48" y="25"/>
                  </a:lnTo>
                  <a:lnTo>
                    <a:pt x="53" y="23"/>
                  </a:lnTo>
                  <a:lnTo>
                    <a:pt x="57" y="20"/>
                  </a:lnTo>
                  <a:lnTo>
                    <a:pt x="57" y="20"/>
                  </a:lnTo>
                  <a:lnTo>
                    <a:pt x="57" y="18"/>
                  </a:lnTo>
                  <a:lnTo>
                    <a:pt x="43" y="23"/>
                  </a:lnTo>
                  <a:lnTo>
                    <a:pt x="30" y="28"/>
                  </a:lnTo>
                  <a:lnTo>
                    <a:pt x="24" y="31"/>
                  </a:lnTo>
                  <a:lnTo>
                    <a:pt x="17" y="33"/>
                  </a:lnTo>
                  <a:lnTo>
                    <a:pt x="10" y="34"/>
                  </a:lnTo>
                  <a:lnTo>
                    <a:pt x="0" y="33"/>
                  </a:lnTo>
                  <a:lnTo>
                    <a:pt x="1" y="27"/>
                  </a:lnTo>
                  <a:lnTo>
                    <a:pt x="1" y="21"/>
                  </a:lnTo>
                  <a:lnTo>
                    <a:pt x="14" y="18"/>
                  </a:lnTo>
                  <a:lnTo>
                    <a:pt x="26" y="14"/>
                  </a:lnTo>
                  <a:lnTo>
                    <a:pt x="36" y="7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56" name="Freeform 24"/>
            <p:cNvSpPr>
              <a:spLocks noChangeArrowheads="1"/>
            </p:cNvSpPr>
            <p:nvPr/>
          </p:nvSpPr>
          <p:spPr bwMode="auto">
            <a:xfrm>
              <a:off x="764" y="86"/>
              <a:ext cx="51" cy="30"/>
            </a:xfrm>
            <a:custGeom>
              <a:avLst/>
              <a:gdLst>
                <a:gd name="T0" fmla="*/ 23 w 51"/>
                <a:gd name="T1" fmla="*/ 0 h 30"/>
                <a:gd name="T2" fmla="*/ 37 w 51"/>
                <a:gd name="T3" fmla="*/ 0 h 30"/>
                <a:gd name="T4" fmla="*/ 51 w 51"/>
                <a:gd name="T5" fmla="*/ 0 h 30"/>
                <a:gd name="T6" fmla="*/ 44 w 51"/>
                <a:gd name="T7" fmla="*/ 8 h 30"/>
                <a:gd name="T8" fmla="*/ 37 w 51"/>
                <a:gd name="T9" fmla="*/ 14 h 30"/>
                <a:gd name="T10" fmla="*/ 40 w 51"/>
                <a:gd name="T11" fmla="*/ 17 h 30"/>
                <a:gd name="T12" fmla="*/ 40 w 51"/>
                <a:gd name="T13" fmla="*/ 20 h 30"/>
                <a:gd name="T14" fmla="*/ 37 w 51"/>
                <a:gd name="T15" fmla="*/ 23 h 30"/>
                <a:gd name="T16" fmla="*/ 34 w 51"/>
                <a:gd name="T17" fmla="*/ 26 h 30"/>
                <a:gd name="T18" fmla="*/ 26 w 51"/>
                <a:gd name="T19" fmla="*/ 24 h 30"/>
                <a:gd name="T20" fmla="*/ 20 w 51"/>
                <a:gd name="T21" fmla="*/ 26 h 30"/>
                <a:gd name="T22" fmla="*/ 13 w 51"/>
                <a:gd name="T23" fmla="*/ 27 h 30"/>
                <a:gd name="T24" fmla="*/ 7 w 51"/>
                <a:gd name="T25" fmla="*/ 30 h 30"/>
                <a:gd name="T26" fmla="*/ 7 w 51"/>
                <a:gd name="T27" fmla="*/ 23 h 30"/>
                <a:gd name="T28" fmla="*/ 6 w 51"/>
                <a:gd name="T29" fmla="*/ 18 h 30"/>
                <a:gd name="T30" fmla="*/ 3 w 51"/>
                <a:gd name="T31" fmla="*/ 16 h 30"/>
                <a:gd name="T32" fmla="*/ 0 w 51"/>
                <a:gd name="T33" fmla="*/ 10 h 30"/>
                <a:gd name="T34" fmla="*/ 7 w 51"/>
                <a:gd name="T35" fmla="*/ 13 h 30"/>
                <a:gd name="T36" fmla="*/ 14 w 51"/>
                <a:gd name="T37" fmla="*/ 14 h 30"/>
                <a:gd name="T38" fmla="*/ 19 w 51"/>
                <a:gd name="T39" fmla="*/ 7 h 30"/>
                <a:gd name="T40" fmla="*/ 23 w 51"/>
                <a:gd name="T41" fmla="*/ 0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1"/>
                <a:gd name="T64" fmla="*/ 0 h 30"/>
                <a:gd name="T65" fmla="*/ 51 w 51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1" h="30">
                  <a:moveTo>
                    <a:pt x="23" y="0"/>
                  </a:moveTo>
                  <a:lnTo>
                    <a:pt x="37" y="0"/>
                  </a:lnTo>
                  <a:lnTo>
                    <a:pt x="51" y="0"/>
                  </a:lnTo>
                  <a:lnTo>
                    <a:pt x="44" y="8"/>
                  </a:lnTo>
                  <a:lnTo>
                    <a:pt x="37" y="14"/>
                  </a:lnTo>
                  <a:lnTo>
                    <a:pt x="40" y="17"/>
                  </a:lnTo>
                  <a:lnTo>
                    <a:pt x="40" y="20"/>
                  </a:lnTo>
                  <a:lnTo>
                    <a:pt x="37" y="23"/>
                  </a:lnTo>
                  <a:lnTo>
                    <a:pt x="34" y="26"/>
                  </a:lnTo>
                  <a:lnTo>
                    <a:pt x="26" y="24"/>
                  </a:lnTo>
                  <a:lnTo>
                    <a:pt x="20" y="26"/>
                  </a:lnTo>
                  <a:lnTo>
                    <a:pt x="13" y="27"/>
                  </a:lnTo>
                  <a:lnTo>
                    <a:pt x="7" y="30"/>
                  </a:lnTo>
                  <a:lnTo>
                    <a:pt x="7" y="23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0" y="10"/>
                  </a:lnTo>
                  <a:lnTo>
                    <a:pt x="7" y="13"/>
                  </a:lnTo>
                  <a:lnTo>
                    <a:pt x="14" y="14"/>
                  </a:lnTo>
                  <a:lnTo>
                    <a:pt x="19" y="7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57" name="Freeform 25"/>
            <p:cNvSpPr>
              <a:spLocks noChangeArrowheads="1"/>
            </p:cNvSpPr>
            <p:nvPr/>
          </p:nvSpPr>
          <p:spPr bwMode="auto">
            <a:xfrm>
              <a:off x="818" y="86"/>
              <a:ext cx="37" cy="23"/>
            </a:xfrm>
            <a:custGeom>
              <a:avLst/>
              <a:gdLst>
                <a:gd name="T0" fmla="*/ 13 w 37"/>
                <a:gd name="T1" fmla="*/ 0 h 23"/>
                <a:gd name="T2" fmla="*/ 25 w 37"/>
                <a:gd name="T3" fmla="*/ 0 h 23"/>
                <a:gd name="T4" fmla="*/ 36 w 37"/>
                <a:gd name="T5" fmla="*/ 0 h 23"/>
                <a:gd name="T6" fmla="*/ 36 w 37"/>
                <a:gd name="T7" fmla="*/ 1 h 23"/>
                <a:gd name="T8" fmla="*/ 36 w 37"/>
                <a:gd name="T9" fmla="*/ 3 h 23"/>
                <a:gd name="T10" fmla="*/ 36 w 37"/>
                <a:gd name="T11" fmla="*/ 6 h 23"/>
                <a:gd name="T12" fmla="*/ 37 w 37"/>
                <a:gd name="T13" fmla="*/ 8 h 23"/>
                <a:gd name="T14" fmla="*/ 36 w 37"/>
                <a:gd name="T15" fmla="*/ 10 h 23"/>
                <a:gd name="T16" fmla="*/ 36 w 37"/>
                <a:gd name="T17" fmla="*/ 10 h 23"/>
                <a:gd name="T18" fmla="*/ 25 w 37"/>
                <a:gd name="T19" fmla="*/ 11 h 23"/>
                <a:gd name="T20" fmla="*/ 16 w 37"/>
                <a:gd name="T21" fmla="*/ 13 h 23"/>
                <a:gd name="T22" fmla="*/ 9 w 37"/>
                <a:gd name="T23" fmla="*/ 17 h 23"/>
                <a:gd name="T24" fmla="*/ 3 w 37"/>
                <a:gd name="T25" fmla="*/ 23 h 23"/>
                <a:gd name="T26" fmla="*/ 2 w 37"/>
                <a:gd name="T27" fmla="*/ 21 h 23"/>
                <a:gd name="T28" fmla="*/ 0 w 37"/>
                <a:gd name="T29" fmla="*/ 21 h 23"/>
                <a:gd name="T30" fmla="*/ 0 w 37"/>
                <a:gd name="T31" fmla="*/ 20 h 23"/>
                <a:gd name="T32" fmla="*/ 0 w 37"/>
                <a:gd name="T33" fmla="*/ 18 h 23"/>
                <a:gd name="T34" fmla="*/ 2 w 37"/>
                <a:gd name="T35" fmla="*/ 13 h 23"/>
                <a:gd name="T36" fmla="*/ 5 w 37"/>
                <a:gd name="T37" fmla="*/ 7 h 23"/>
                <a:gd name="T38" fmla="*/ 9 w 37"/>
                <a:gd name="T39" fmla="*/ 4 h 23"/>
                <a:gd name="T40" fmla="*/ 13 w 37"/>
                <a:gd name="T41" fmla="*/ 0 h 2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7"/>
                <a:gd name="T64" fmla="*/ 0 h 23"/>
                <a:gd name="T65" fmla="*/ 37 w 37"/>
                <a:gd name="T66" fmla="*/ 23 h 2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7" h="23">
                  <a:moveTo>
                    <a:pt x="13" y="0"/>
                  </a:moveTo>
                  <a:lnTo>
                    <a:pt x="25" y="0"/>
                  </a:lnTo>
                  <a:lnTo>
                    <a:pt x="36" y="0"/>
                  </a:lnTo>
                  <a:lnTo>
                    <a:pt x="36" y="1"/>
                  </a:lnTo>
                  <a:lnTo>
                    <a:pt x="36" y="3"/>
                  </a:lnTo>
                  <a:lnTo>
                    <a:pt x="36" y="6"/>
                  </a:lnTo>
                  <a:lnTo>
                    <a:pt x="37" y="8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25" y="11"/>
                  </a:lnTo>
                  <a:lnTo>
                    <a:pt x="16" y="13"/>
                  </a:lnTo>
                  <a:lnTo>
                    <a:pt x="9" y="17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2" y="13"/>
                  </a:lnTo>
                  <a:lnTo>
                    <a:pt x="5" y="7"/>
                  </a:lnTo>
                  <a:lnTo>
                    <a:pt x="9" y="4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58" name="Freeform 26"/>
            <p:cNvSpPr>
              <a:spLocks noChangeArrowheads="1"/>
            </p:cNvSpPr>
            <p:nvPr/>
          </p:nvSpPr>
          <p:spPr bwMode="auto">
            <a:xfrm>
              <a:off x="12" y="86"/>
              <a:ext cx="1120" cy="1599"/>
            </a:xfrm>
            <a:custGeom>
              <a:avLst/>
              <a:gdLst>
                <a:gd name="T0" fmla="*/ 1020 w 1120"/>
                <a:gd name="T1" fmla="*/ 74 h 1599"/>
                <a:gd name="T2" fmla="*/ 972 w 1120"/>
                <a:gd name="T3" fmla="*/ 117 h 1599"/>
                <a:gd name="T4" fmla="*/ 909 w 1120"/>
                <a:gd name="T5" fmla="*/ 103 h 1599"/>
                <a:gd name="T6" fmla="*/ 950 w 1120"/>
                <a:gd name="T7" fmla="*/ 75 h 1599"/>
                <a:gd name="T8" fmla="*/ 866 w 1120"/>
                <a:gd name="T9" fmla="*/ 71 h 1599"/>
                <a:gd name="T10" fmla="*/ 782 w 1120"/>
                <a:gd name="T11" fmla="*/ 88 h 1599"/>
                <a:gd name="T12" fmla="*/ 738 w 1120"/>
                <a:gd name="T13" fmla="*/ 108 h 1599"/>
                <a:gd name="T14" fmla="*/ 682 w 1120"/>
                <a:gd name="T15" fmla="*/ 184 h 1599"/>
                <a:gd name="T16" fmla="*/ 761 w 1120"/>
                <a:gd name="T17" fmla="*/ 257 h 1599"/>
                <a:gd name="T18" fmla="*/ 859 w 1120"/>
                <a:gd name="T19" fmla="*/ 124 h 1599"/>
                <a:gd name="T20" fmla="*/ 943 w 1120"/>
                <a:gd name="T21" fmla="*/ 163 h 1599"/>
                <a:gd name="T22" fmla="*/ 1000 w 1120"/>
                <a:gd name="T23" fmla="*/ 234 h 1599"/>
                <a:gd name="T24" fmla="*/ 852 w 1120"/>
                <a:gd name="T25" fmla="*/ 287 h 1599"/>
                <a:gd name="T26" fmla="*/ 886 w 1120"/>
                <a:gd name="T27" fmla="*/ 294 h 1599"/>
                <a:gd name="T28" fmla="*/ 918 w 1120"/>
                <a:gd name="T29" fmla="*/ 327 h 1599"/>
                <a:gd name="T30" fmla="*/ 883 w 1120"/>
                <a:gd name="T31" fmla="*/ 328 h 1599"/>
                <a:gd name="T32" fmla="*/ 728 w 1120"/>
                <a:gd name="T33" fmla="*/ 425 h 1599"/>
                <a:gd name="T34" fmla="*/ 645 w 1120"/>
                <a:gd name="T35" fmla="*/ 574 h 1599"/>
                <a:gd name="T36" fmla="*/ 512 w 1120"/>
                <a:gd name="T37" fmla="*/ 528 h 1599"/>
                <a:gd name="T38" fmla="*/ 455 w 1120"/>
                <a:gd name="T39" fmla="*/ 662 h 1599"/>
                <a:gd name="T40" fmla="*/ 565 w 1120"/>
                <a:gd name="T41" fmla="*/ 639 h 1599"/>
                <a:gd name="T42" fmla="*/ 588 w 1120"/>
                <a:gd name="T43" fmla="*/ 734 h 1599"/>
                <a:gd name="T44" fmla="*/ 668 w 1120"/>
                <a:gd name="T45" fmla="*/ 776 h 1599"/>
                <a:gd name="T46" fmla="*/ 746 w 1120"/>
                <a:gd name="T47" fmla="*/ 762 h 1599"/>
                <a:gd name="T48" fmla="*/ 868 w 1120"/>
                <a:gd name="T49" fmla="*/ 826 h 1599"/>
                <a:gd name="T50" fmla="*/ 952 w 1120"/>
                <a:gd name="T51" fmla="*/ 928 h 1599"/>
                <a:gd name="T52" fmla="*/ 1073 w 1120"/>
                <a:gd name="T53" fmla="*/ 951 h 1599"/>
                <a:gd name="T54" fmla="*/ 1077 w 1120"/>
                <a:gd name="T55" fmla="*/ 1105 h 1599"/>
                <a:gd name="T56" fmla="*/ 996 w 1120"/>
                <a:gd name="T57" fmla="*/ 1223 h 1599"/>
                <a:gd name="T58" fmla="*/ 925 w 1120"/>
                <a:gd name="T59" fmla="*/ 1379 h 1599"/>
                <a:gd name="T60" fmla="*/ 859 w 1120"/>
                <a:gd name="T61" fmla="*/ 1436 h 1599"/>
                <a:gd name="T62" fmla="*/ 859 w 1120"/>
                <a:gd name="T63" fmla="*/ 1543 h 1599"/>
                <a:gd name="T64" fmla="*/ 792 w 1120"/>
                <a:gd name="T65" fmla="*/ 1526 h 1599"/>
                <a:gd name="T66" fmla="*/ 786 w 1120"/>
                <a:gd name="T67" fmla="*/ 1468 h 1599"/>
                <a:gd name="T68" fmla="*/ 751 w 1120"/>
                <a:gd name="T69" fmla="*/ 1358 h 1599"/>
                <a:gd name="T70" fmla="*/ 668 w 1120"/>
                <a:gd name="T71" fmla="*/ 1086 h 1599"/>
                <a:gd name="T72" fmla="*/ 601 w 1120"/>
                <a:gd name="T73" fmla="*/ 929 h 1599"/>
                <a:gd name="T74" fmla="*/ 635 w 1120"/>
                <a:gd name="T75" fmla="*/ 795 h 1599"/>
                <a:gd name="T76" fmla="*/ 551 w 1120"/>
                <a:gd name="T77" fmla="*/ 752 h 1599"/>
                <a:gd name="T78" fmla="*/ 454 w 1120"/>
                <a:gd name="T79" fmla="*/ 702 h 1599"/>
                <a:gd name="T80" fmla="*/ 325 w 1120"/>
                <a:gd name="T81" fmla="*/ 562 h 1599"/>
                <a:gd name="T82" fmla="*/ 317 w 1120"/>
                <a:gd name="T83" fmla="*/ 611 h 1599"/>
                <a:gd name="T84" fmla="*/ 244 w 1120"/>
                <a:gd name="T85" fmla="*/ 462 h 1599"/>
                <a:gd name="T86" fmla="*/ 307 w 1120"/>
                <a:gd name="T87" fmla="*/ 292 h 1599"/>
                <a:gd name="T88" fmla="*/ 328 w 1120"/>
                <a:gd name="T89" fmla="*/ 281 h 1599"/>
                <a:gd name="T90" fmla="*/ 317 w 1120"/>
                <a:gd name="T91" fmla="*/ 174 h 1599"/>
                <a:gd name="T92" fmla="*/ 225 w 1120"/>
                <a:gd name="T93" fmla="*/ 140 h 1599"/>
                <a:gd name="T94" fmla="*/ 124 w 1120"/>
                <a:gd name="T95" fmla="*/ 177 h 1599"/>
                <a:gd name="T96" fmla="*/ 65 w 1120"/>
                <a:gd name="T97" fmla="*/ 191 h 1599"/>
                <a:gd name="T98" fmla="*/ 71 w 1120"/>
                <a:gd name="T99" fmla="*/ 138 h 1599"/>
                <a:gd name="T100" fmla="*/ 121 w 1120"/>
                <a:gd name="T101" fmla="*/ 97 h 1599"/>
                <a:gd name="T102" fmla="*/ 177 w 1120"/>
                <a:gd name="T103" fmla="*/ 55 h 1599"/>
                <a:gd name="T104" fmla="*/ 469 w 1120"/>
                <a:gd name="T105" fmla="*/ 50 h 1599"/>
                <a:gd name="T106" fmla="*/ 591 w 1120"/>
                <a:gd name="T107" fmla="*/ 54 h 1599"/>
                <a:gd name="T108" fmla="*/ 666 w 1120"/>
                <a:gd name="T109" fmla="*/ 57 h 1599"/>
                <a:gd name="T110" fmla="*/ 743 w 1120"/>
                <a:gd name="T111" fmla="*/ 55 h 1599"/>
                <a:gd name="T112" fmla="*/ 793 w 1120"/>
                <a:gd name="T113" fmla="*/ 26 h 1599"/>
                <a:gd name="T114" fmla="*/ 812 w 1120"/>
                <a:gd name="T115" fmla="*/ 71 h 1599"/>
                <a:gd name="T116" fmla="*/ 863 w 1120"/>
                <a:gd name="T117" fmla="*/ 7 h 1599"/>
                <a:gd name="T118" fmla="*/ 910 w 1120"/>
                <a:gd name="T119" fmla="*/ 6 h 1599"/>
                <a:gd name="T120" fmla="*/ 928 w 1120"/>
                <a:gd name="T121" fmla="*/ 10 h 159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120"/>
                <a:gd name="T184" fmla="*/ 0 h 1599"/>
                <a:gd name="T185" fmla="*/ 1120 w 1120"/>
                <a:gd name="T186" fmla="*/ 1599 h 1599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120" h="1599">
                  <a:moveTo>
                    <a:pt x="928" y="0"/>
                  </a:moveTo>
                  <a:lnTo>
                    <a:pt x="940" y="1"/>
                  </a:lnTo>
                  <a:lnTo>
                    <a:pt x="953" y="3"/>
                  </a:lnTo>
                  <a:lnTo>
                    <a:pt x="958" y="14"/>
                  </a:lnTo>
                  <a:lnTo>
                    <a:pt x="962" y="27"/>
                  </a:lnTo>
                  <a:lnTo>
                    <a:pt x="969" y="26"/>
                  </a:lnTo>
                  <a:lnTo>
                    <a:pt x="976" y="26"/>
                  </a:lnTo>
                  <a:lnTo>
                    <a:pt x="978" y="30"/>
                  </a:lnTo>
                  <a:lnTo>
                    <a:pt x="978" y="34"/>
                  </a:lnTo>
                  <a:lnTo>
                    <a:pt x="982" y="34"/>
                  </a:lnTo>
                  <a:lnTo>
                    <a:pt x="985" y="34"/>
                  </a:lnTo>
                  <a:lnTo>
                    <a:pt x="985" y="43"/>
                  </a:lnTo>
                  <a:lnTo>
                    <a:pt x="985" y="50"/>
                  </a:lnTo>
                  <a:lnTo>
                    <a:pt x="988" y="55"/>
                  </a:lnTo>
                  <a:lnTo>
                    <a:pt x="990" y="63"/>
                  </a:lnTo>
                  <a:lnTo>
                    <a:pt x="1000" y="65"/>
                  </a:lnTo>
                  <a:lnTo>
                    <a:pt x="1012" y="70"/>
                  </a:lnTo>
                  <a:lnTo>
                    <a:pt x="1020" y="74"/>
                  </a:lnTo>
                  <a:lnTo>
                    <a:pt x="1026" y="81"/>
                  </a:lnTo>
                  <a:lnTo>
                    <a:pt x="1018" y="83"/>
                  </a:lnTo>
                  <a:lnTo>
                    <a:pt x="1010" y="85"/>
                  </a:lnTo>
                  <a:lnTo>
                    <a:pt x="1005" y="90"/>
                  </a:lnTo>
                  <a:lnTo>
                    <a:pt x="999" y="95"/>
                  </a:lnTo>
                  <a:lnTo>
                    <a:pt x="996" y="95"/>
                  </a:lnTo>
                  <a:lnTo>
                    <a:pt x="993" y="95"/>
                  </a:lnTo>
                  <a:lnTo>
                    <a:pt x="993" y="93"/>
                  </a:lnTo>
                  <a:lnTo>
                    <a:pt x="990" y="88"/>
                  </a:lnTo>
                  <a:lnTo>
                    <a:pt x="988" y="85"/>
                  </a:lnTo>
                  <a:lnTo>
                    <a:pt x="983" y="83"/>
                  </a:lnTo>
                  <a:lnTo>
                    <a:pt x="980" y="81"/>
                  </a:lnTo>
                  <a:lnTo>
                    <a:pt x="976" y="80"/>
                  </a:lnTo>
                  <a:lnTo>
                    <a:pt x="973" y="81"/>
                  </a:lnTo>
                  <a:lnTo>
                    <a:pt x="970" y="85"/>
                  </a:lnTo>
                  <a:lnTo>
                    <a:pt x="973" y="98"/>
                  </a:lnTo>
                  <a:lnTo>
                    <a:pt x="978" y="114"/>
                  </a:lnTo>
                  <a:lnTo>
                    <a:pt x="972" y="117"/>
                  </a:lnTo>
                  <a:lnTo>
                    <a:pt x="965" y="120"/>
                  </a:lnTo>
                  <a:lnTo>
                    <a:pt x="959" y="115"/>
                  </a:lnTo>
                  <a:lnTo>
                    <a:pt x="953" y="110"/>
                  </a:lnTo>
                  <a:lnTo>
                    <a:pt x="952" y="110"/>
                  </a:lnTo>
                  <a:lnTo>
                    <a:pt x="950" y="110"/>
                  </a:lnTo>
                  <a:lnTo>
                    <a:pt x="949" y="113"/>
                  </a:lnTo>
                  <a:lnTo>
                    <a:pt x="948" y="114"/>
                  </a:lnTo>
                  <a:lnTo>
                    <a:pt x="953" y="120"/>
                  </a:lnTo>
                  <a:lnTo>
                    <a:pt x="959" y="124"/>
                  </a:lnTo>
                  <a:lnTo>
                    <a:pt x="959" y="128"/>
                  </a:lnTo>
                  <a:lnTo>
                    <a:pt x="959" y="131"/>
                  </a:lnTo>
                  <a:lnTo>
                    <a:pt x="956" y="131"/>
                  </a:lnTo>
                  <a:lnTo>
                    <a:pt x="953" y="131"/>
                  </a:lnTo>
                  <a:lnTo>
                    <a:pt x="938" y="125"/>
                  </a:lnTo>
                  <a:lnTo>
                    <a:pt x="923" y="118"/>
                  </a:lnTo>
                  <a:lnTo>
                    <a:pt x="918" y="114"/>
                  </a:lnTo>
                  <a:lnTo>
                    <a:pt x="912" y="108"/>
                  </a:lnTo>
                  <a:lnTo>
                    <a:pt x="909" y="103"/>
                  </a:lnTo>
                  <a:lnTo>
                    <a:pt x="906" y="95"/>
                  </a:lnTo>
                  <a:lnTo>
                    <a:pt x="915" y="90"/>
                  </a:lnTo>
                  <a:lnTo>
                    <a:pt x="920" y="85"/>
                  </a:lnTo>
                  <a:lnTo>
                    <a:pt x="925" y="83"/>
                  </a:lnTo>
                  <a:lnTo>
                    <a:pt x="929" y="81"/>
                  </a:lnTo>
                  <a:lnTo>
                    <a:pt x="935" y="80"/>
                  </a:lnTo>
                  <a:lnTo>
                    <a:pt x="943" y="80"/>
                  </a:lnTo>
                  <a:lnTo>
                    <a:pt x="945" y="81"/>
                  </a:lnTo>
                  <a:lnTo>
                    <a:pt x="946" y="84"/>
                  </a:lnTo>
                  <a:lnTo>
                    <a:pt x="948" y="84"/>
                  </a:lnTo>
                  <a:lnTo>
                    <a:pt x="950" y="85"/>
                  </a:lnTo>
                  <a:lnTo>
                    <a:pt x="955" y="84"/>
                  </a:lnTo>
                  <a:lnTo>
                    <a:pt x="960" y="83"/>
                  </a:lnTo>
                  <a:lnTo>
                    <a:pt x="960" y="81"/>
                  </a:lnTo>
                  <a:lnTo>
                    <a:pt x="960" y="81"/>
                  </a:lnTo>
                  <a:lnTo>
                    <a:pt x="959" y="78"/>
                  </a:lnTo>
                  <a:lnTo>
                    <a:pt x="956" y="77"/>
                  </a:lnTo>
                  <a:lnTo>
                    <a:pt x="950" y="75"/>
                  </a:lnTo>
                  <a:lnTo>
                    <a:pt x="945" y="75"/>
                  </a:lnTo>
                  <a:lnTo>
                    <a:pt x="945" y="68"/>
                  </a:lnTo>
                  <a:lnTo>
                    <a:pt x="946" y="61"/>
                  </a:lnTo>
                  <a:lnTo>
                    <a:pt x="940" y="60"/>
                  </a:lnTo>
                  <a:lnTo>
                    <a:pt x="938" y="57"/>
                  </a:lnTo>
                  <a:lnTo>
                    <a:pt x="933" y="54"/>
                  </a:lnTo>
                  <a:lnTo>
                    <a:pt x="930" y="50"/>
                  </a:lnTo>
                  <a:lnTo>
                    <a:pt x="925" y="43"/>
                  </a:lnTo>
                  <a:lnTo>
                    <a:pt x="918" y="35"/>
                  </a:lnTo>
                  <a:lnTo>
                    <a:pt x="900" y="40"/>
                  </a:lnTo>
                  <a:lnTo>
                    <a:pt x="879" y="43"/>
                  </a:lnTo>
                  <a:lnTo>
                    <a:pt x="879" y="48"/>
                  </a:lnTo>
                  <a:lnTo>
                    <a:pt x="879" y="53"/>
                  </a:lnTo>
                  <a:lnTo>
                    <a:pt x="873" y="57"/>
                  </a:lnTo>
                  <a:lnTo>
                    <a:pt x="868" y="61"/>
                  </a:lnTo>
                  <a:lnTo>
                    <a:pt x="868" y="65"/>
                  </a:lnTo>
                  <a:lnTo>
                    <a:pt x="868" y="68"/>
                  </a:lnTo>
                  <a:lnTo>
                    <a:pt x="866" y="71"/>
                  </a:lnTo>
                  <a:lnTo>
                    <a:pt x="863" y="75"/>
                  </a:lnTo>
                  <a:lnTo>
                    <a:pt x="852" y="75"/>
                  </a:lnTo>
                  <a:lnTo>
                    <a:pt x="840" y="77"/>
                  </a:lnTo>
                  <a:lnTo>
                    <a:pt x="840" y="80"/>
                  </a:lnTo>
                  <a:lnTo>
                    <a:pt x="842" y="83"/>
                  </a:lnTo>
                  <a:lnTo>
                    <a:pt x="835" y="81"/>
                  </a:lnTo>
                  <a:lnTo>
                    <a:pt x="829" y="83"/>
                  </a:lnTo>
                  <a:lnTo>
                    <a:pt x="825" y="83"/>
                  </a:lnTo>
                  <a:lnTo>
                    <a:pt x="819" y="84"/>
                  </a:lnTo>
                  <a:lnTo>
                    <a:pt x="809" y="88"/>
                  </a:lnTo>
                  <a:lnTo>
                    <a:pt x="798" y="91"/>
                  </a:lnTo>
                  <a:lnTo>
                    <a:pt x="793" y="88"/>
                  </a:lnTo>
                  <a:lnTo>
                    <a:pt x="791" y="85"/>
                  </a:lnTo>
                  <a:lnTo>
                    <a:pt x="786" y="84"/>
                  </a:lnTo>
                  <a:lnTo>
                    <a:pt x="779" y="83"/>
                  </a:lnTo>
                  <a:lnTo>
                    <a:pt x="778" y="85"/>
                  </a:lnTo>
                  <a:lnTo>
                    <a:pt x="776" y="88"/>
                  </a:lnTo>
                  <a:lnTo>
                    <a:pt x="782" y="88"/>
                  </a:lnTo>
                  <a:lnTo>
                    <a:pt x="785" y="90"/>
                  </a:lnTo>
                  <a:lnTo>
                    <a:pt x="788" y="93"/>
                  </a:lnTo>
                  <a:lnTo>
                    <a:pt x="791" y="95"/>
                  </a:lnTo>
                  <a:lnTo>
                    <a:pt x="789" y="101"/>
                  </a:lnTo>
                  <a:lnTo>
                    <a:pt x="789" y="105"/>
                  </a:lnTo>
                  <a:lnTo>
                    <a:pt x="775" y="107"/>
                  </a:lnTo>
                  <a:lnTo>
                    <a:pt x="761" y="107"/>
                  </a:lnTo>
                  <a:lnTo>
                    <a:pt x="761" y="111"/>
                  </a:lnTo>
                  <a:lnTo>
                    <a:pt x="761" y="113"/>
                  </a:lnTo>
                  <a:lnTo>
                    <a:pt x="759" y="113"/>
                  </a:lnTo>
                  <a:lnTo>
                    <a:pt x="755" y="113"/>
                  </a:lnTo>
                  <a:lnTo>
                    <a:pt x="751" y="110"/>
                  </a:lnTo>
                  <a:lnTo>
                    <a:pt x="746" y="108"/>
                  </a:lnTo>
                  <a:lnTo>
                    <a:pt x="742" y="107"/>
                  </a:lnTo>
                  <a:lnTo>
                    <a:pt x="736" y="105"/>
                  </a:lnTo>
                  <a:lnTo>
                    <a:pt x="736" y="107"/>
                  </a:lnTo>
                  <a:lnTo>
                    <a:pt x="736" y="107"/>
                  </a:lnTo>
                  <a:lnTo>
                    <a:pt x="738" y="108"/>
                  </a:lnTo>
                  <a:lnTo>
                    <a:pt x="739" y="108"/>
                  </a:lnTo>
                  <a:lnTo>
                    <a:pt x="745" y="113"/>
                  </a:lnTo>
                  <a:lnTo>
                    <a:pt x="752" y="117"/>
                  </a:lnTo>
                  <a:lnTo>
                    <a:pt x="741" y="120"/>
                  </a:lnTo>
                  <a:lnTo>
                    <a:pt x="731" y="123"/>
                  </a:lnTo>
                  <a:lnTo>
                    <a:pt x="721" y="127"/>
                  </a:lnTo>
                  <a:lnTo>
                    <a:pt x="712" y="133"/>
                  </a:lnTo>
                  <a:lnTo>
                    <a:pt x="696" y="143"/>
                  </a:lnTo>
                  <a:lnTo>
                    <a:pt x="679" y="153"/>
                  </a:lnTo>
                  <a:lnTo>
                    <a:pt x="679" y="160"/>
                  </a:lnTo>
                  <a:lnTo>
                    <a:pt x="681" y="167"/>
                  </a:lnTo>
                  <a:lnTo>
                    <a:pt x="685" y="170"/>
                  </a:lnTo>
                  <a:lnTo>
                    <a:pt x="691" y="173"/>
                  </a:lnTo>
                  <a:lnTo>
                    <a:pt x="691" y="175"/>
                  </a:lnTo>
                  <a:lnTo>
                    <a:pt x="691" y="180"/>
                  </a:lnTo>
                  <a:lnTo>
                    <a:pt x="686" y="181"/>
                  </a:lnTo>
                  <a:lnTo>
                    <a:pt x="682" y="184"/>
                  </a:lnTo>
                  <a:lnTo>
                    <a:pt x="682" y="184"/>
                  </a:lnTo>
                  <a:lnTo>
                    <a:pt x="682" y="185"/>
                  </a:lnTo>
                  <a:lnTo>
                    <a:pt x="693" y="185"/>
                  </a:lnTo>
                  <a:lnTo>
                    <a:pt x="703" y="187"/>
                  </a:lnTo>
                  <a:lnTo>
                    <a:pt x="711" y="190"/>
                  </a:lnTo>
                  <a:lnTo>
                    <a:pt x="715" y="193"/>
                  </a:lnTo>
                  <a:lnTo>
                    <a:pt x="723" y="201"/>
                  </a:lnTo>
                  <a:lnTo>
                    <a:pt x="735" y="210"/>
                  </a:lnTo>
                  <a:lnTo>
                    <a:pt x="746" y="210"/>
                  </a:lnTo>
                  <a:lnTo>
                    <a:pt x="755" y="213"/>
                  </a:lnTo>
                  <a:lnTo>
                    <a:pt x="756" y="218"/>
                  </a:lnTo>
                  <a:lnTo>
                    <a:pt x="755" y="224"/>
                  </a:lnTo>
                  <a:lnTo>
                    <a:pt x="753" y="228"/>
                  </a:lnTo>
                  <a:lnTo>
                    <a:pt x="752" y="234"/>
                  </a:lnTo>
                  <a:lnTo>
                    <a:pt x="751" y="240"/>
                  </a:lnTo>
                  <a:lnTo>
                    <a:pt x="749" y="245"/>
                  </a:lnTo>
                  <a:lnTo>
                    <a:pt x="749" y="251"/>
                  </a:lnTo>
                  <a:lnTo>
                    <a:pt x="752" y="258"/>
                  </a:lnTo>
                  <a:lnTo>
                    <a:pt x="761" y="257"/>
                  </a:lnTo>
                  <a:lnTo>
                    <a:pt x="768" y="257"/>
                  </a:lnTo>
                  <a:lnTo>
                    <a:pt x="775" y="247"/>
                  </a:lnTo>
                  <a:lnTo>
                    <a:pt x="781" y="235"/>
                  </a:lnTo>
                  <a:lnTo>
                    <a:pt x="786" y="223"/>
                  </a:lnTo>
                  <a:lnTo>
                    <a:pt x="791" y="211"/>
                  </a:lnTo>
                  <a:lnTo>
                    <a:pt x="802" y="210"/>
                  </a:lnTo>
                  <a:lnTo>
                    <a:pt x="811" y="205"/>
                  </a:lnTo>
                  <a:lnTo>
                    <a:pt x="819" y="201"/>
                  </a:lnTo>
                  <a:lnTo>
                    <a:pt x="828" y="197"/>
                  </a:lnTo>
                  <a:lnTo>
                    <a:pt x="828" y="181"/>
                  </a:lnTo>
                  <a:lnTo>
                    <a:pt x="828" y="164"/>
                  </a:lnTo>
                  <a:lnTo>
                    <a:pt x="835" y="160"/>
                  </a:lnTo>
                  <a:lnTo>
                    <a:pt x="839" y="154"/>
                  </a:lnTo>
                  <a:lnTo>
                    <a:pt x="842" y="147"/>
                  </a:lnTo>
                  <a:lnTo>
                    <a:pt x="846" y="141"/>
                  </a:lnTo>
                  <a:lnTo>
                    <a:pt x="849" y="134"/>
                  </a:lnTo>
                  <a:lnTo>
                    <a:pt x="853" y="128"/>
                  </a:lnTo>
                  <a:lnTo>
                    <a:pt x="859" y="124"/>
                  </a:lnTo>
                  <a:lnTo>
                    <a:pt x="866" y="121"/>
                  </a:lnTo>
                  <a:lnTo>
                    <a:pt x="870" y="124"/>
                  </a:lnTo>
                  <a:lnTo>
                    <a:pt x="873" y="125"/>
                  </a:lnTo>
                  <a:lnTo>
                    <a:pt x="876" y="127"/>
                  </a:lnTo>
                  <a:lnTo>
                    <a:pt x="879" y="125"/>
                  </a:lnTo>
                  <a:lnTo>
                    <a:pt x="886" y="124"/>
                  </a:lnTo>
                  <a:lnTo>
                    <a:pt x="895" y="121"/>
                  </a:lnTo>
                  <a:lnTo>
                    <a:pt x="898" y="128"/>
                  </a:lnTo>
                  <a:lnTo>
                    <a:pt x="902" y="134"/>
                  </a:lnTo>
                  <a:lnTo>
                    <a:pt x="909" y="138"/>
                  </a:lnTo>
                  <a:lnTo>
                    <a:pt x="915" y="143"/>
                  </a:lnTo>
                  <a:lnTo>
                    <a:pt x="910" y="154"/>
                  </a:lnTo>
                  <a:lnTo>
                    <a:pt x="908" y="165"/>
                  </a:lnTo>
                  <a:lnTo>
                    <a:pt x="913" y="171"/>
                  </a:lnTo>
                  <a:lnTo>
                    <a:pt x="919" y="174"/>
                  </a:lnTo>
                  <a:lnTo>
                    <a:pt x="926" y="173"/>
                  </a:lnTo>
                  <a:lnTo>
                    <a:pt x="932" y="171"/>
                  </a:lnTo>
                  <a:lnTo>
                    <a:pt x="943" y="163"/>
                  </a:lnTo>
                  <a:lnTo>
                    <a:pt x="955" y="153"/>
                  </a:lnTo>
                  <a:lnTo>
                    <a:pt x="958" y="154"/>
                  </a:lnTo>
                  <a:lnTo>
                    <a:pt x="960" y="157"/>
                  </a:lnTo>
                  <a:lnTo>
                    <a:pt x="965" y="171"/>
                  </a:lnTo>
                  <a:lnTo>
                    <a:pt x="968" y="187"/>
                  </a:lnTo>
                  <a:lnTo>
                    <a:pt x="963" y="190"/>
                  </a:lnTo>
                  <a:lnTo>
                    <a:pt x="959" y="193"/>
                  </a:lnTo>
                  <a:lnTo>
                    <a:pt x="962" y="197"/>
                  </a:lnTo>
                  <a:lnTo>
                    <a:pt x="965" y="200"/>
                  </a:lnTo>
                  <a:lnTo>
                    <a:pt x="966" y="204"/>
                  </a:lnTo>
                  <a:lnTo>
                    <a:pt x="966" y="210"/>
                  </a:lnTo>
                  <a:lnTo>
                    <a:pt x="976" y="211"/>
                  </a:lnTo>
                  <a:lnTo>
                    <a:pt x="985" y="211"/>
                  </a:lnTo>
                  <a:lnTo>
                    <a:pt x="988" y="220"/>
                  </a:lnTo>
                  <a:lnTo>
                    <a:pt x="989" y="228"/>
                  </a:lnTo>
                  <a:lnTo>
                    <a:pt x="996" y="228"/>
                  </a:lnTo>
                  <a:lnTo>
                    <a:pt x="1002" y="227"/>
                  </a:lnTo>
                  <a:lnTo>
                    <a:pt x="1000" y="234"/>
                  </a:lnTo>
                  <a:lnTo>
                    <a:pt x="1000" y="241"/>
                  </a:lnTo>
                  <a:lnTo>
                    <a:pt x="995" y="245"/>
                  </a:lnTo>
                  <a:lnTo>
                    <a:pt x="989" y="250"/>
                  </a:lnTo>
                  <a:lnTo>
                    <a:pt x="980" y="255"/>
                  </a:lnTo>
                  <a:lnTo>
                    <a:pt x="972" y="261"/>
                  </a:lnTo>
                  <a:lnTo>
                    <a:pt x="962" y="265"/>
                  </a:lnTo>
                  <a:lnTo>
                    <a:pt x="952" y="270"/>
                  </a:lnTo>
                  <a:lnTo>
                    <a:pt x="943" y="272"/>
                  </a:lnTo>
                  <a:lnTo>
                    <a:pt x="936" y="272"/>
                  </a:lnTo>
                  <a:lnTo>
                    <a:pt x="925" y="271"/>
                  </a:lnTo>
                  <a:lnTo>
                    <a:pt x="910" y="268"/>
                  </a:lnTo>
                  <a:lnTo>
                    <a:pt x="903" y="267"/>
                  </a:lnTo>
                  <a:lnTo>
                    <a:pt x="896" y="265"/>
                  </a:lnTo>
                  <a:lnTo>
                    <a:pt x="888" y="267"/>
                  </a:lnTo>
                  <a:lnTo>
                    <a:pt x="880" y="268"/>
                  </a:lnTo>
                  <a:lnTo>
                    <a:pt x="869" y="275"/>
                  </a:lnTo>
                  <a:lnTo>
                    <a:pt x="858" y="282"/>
                  </a:lnTo>
                  <a:lnTo>
                    <a:pt x="852" y="287"/>
                  </a:lnTo>
                  <a:lnTo>
                    <a:pt x="846" y="290"/>
                  </a:lnTo>
                  <a:lnTo>
                    <a:pt x="840" y="292"/>
                  </a:lnTo>
                  <a:lnTo>
                    <a:pt x="832" y="295"/>
                  </a:lnTo>
                  <a:lnTo>
                    <a:pt x="829" y="301"/>
                  </a:lnTo>
                  <a:lnTo>
                    <a:pt x="826" y="307"/>
                  </a:lnTo>
                  <a:lnTo>
                    <a:pt x="828" y="307"/>
                  </a:lnTo>
                  <a:lnTo>
                    <a:pt x="828" y="307"/>
                  </a:lnTo>
                  <a:lnTo>
                    <a:pt x="843" y="297"/>
                  </a:lnTo>
                  <a:lnTo>
                    <a:pt x="859" y="287"/>
                  </a:lnTo>
                  <a:lnTo>
                    <a:pt x="869" y="284"/>
                  </a:lnTo>
                  <a:lnTo>
                    <a:pt x="879" y="281"/>
                  </a:lnTo>
                  <a:lnTo>
                    <a:pt x="889" y="280"/>
                  </a:lnTo>
                  <a:lnTo>
                    <a:pt x="900" y="281"/>
                  </a:lnTo>
                  <a:lnTo>
                    <a:pt x="899" y="287"/>
                  </a:lnTo>
                  <a:lnTo>
                    <a:pt x="899" y="292"/>
                  </a:lnTo>
                  <a:lnTo>
                    <a:pt x="893" y="292"/>
                  </a:lnTo>
                  <a:lnTo>
                    <a:pt x="889" y="292"/>
                  </a:lnTo>
                  <a:lnTo>
                    <a:pt x="886" y="294"/>
                  </a:lnTo>
                  <a:lnTo>
                    <a:pt x="882" y="297"/>
                  </a:lnTo>
                  <a:lnTo>
                    <a:pt x="882" y="297"/>
                  </a:lnTo>
                  <a:lnTo>
                    <a:pt x="882" y="298"/>
                  </a:lnTo>
                  <a:lnTo>
                    <a:pt x="886" y="301"/>
                  </a:lnTo>
                  <a:lnTo>
                    <a:pt x="890" y="304"/>
                  </a:lnTo>
                  <a:lnTo>
                    <a:pt x="886" y="307"/>
                  </a:lnTo>
                  <a:lnTo>
                    <a:pt x="882" y="310"/>
                  </a:lnTo>
                  <a:lnTo>
                    <a:pt x="886" y="312"/>
                  </a:lnTo>
                  <a:lnTo>
                    <a:pt x="886" y="314"/>
                  </a:lnTo>
                  <a:lnTo>
                    <a:pt x="888" y="317"/>
                  </a:lnTo>
                  <a:lnTo>
                    <a:pt x="886" y="322"/>
                  </a:lnTo>
                  <a:lnTo>
                    <a:pt x="896" y="325"/>
                  </a:lnTo>
                  <a:lnTo>
                    <a:pt x="903" y="327"/>
                  </a:lnTo>
                  <a:lnTo>
                    <a:pt x="906" y="327"/>
                  </a:lnTo>
                  <a:lnTo>
                    <a:pt x="909" y="327"/>
                  </a:lnTo>
                  <a:lnTo>
                    <a:pt x="913" y="325"/>
                  </a:lnTo>
                  <a:lnTo>
                    <a:pt x="918" y="322"/>
                  </a:lnTo>
                  <a:lnTo>
                    <a:pt x="918" y="327"/>
                  </a:lnTo>
                  <a:lnTo>
                    <a:pt x="918" y="330"/>
                  </a:lnTo>
                  <a:lnTo>
                    <a:pt x="916" y="330"/>
                  </a:lnTo>
                  <a:lnTo>
                    <a:pt x="915" y="330"/>
                  </a:lnTo>
                  <a:lnTo>
                    <a:pt x="902" y="335"/>
                  </a:lnTo>
                  <a:lnTo>
                    <a:pt x="889" y="341"/>
                  </a:lnTo>
                  <a:lnTo>
                    <a:pt x="878" y="347"/>
                  </a:lnTo>
                  <a:lnTo>
                    <a:pt x="865" y="354"/>
                  </a:lnTo>
                  <a:lnTo>
                    <a:pt x="860" y="352"/>
                  </a:lnTo>
                  <a:lnTo>
                    <a:pt x="856" y="351"/>
                  </a:lnTo>
                  <a:lnTo>
                    <a:pt x="855" y="348"/>
                  </a:lnTo>
                  <a:lnTo>
                    <a:pt x="855" y="347"/>
                  </a:lnTo>
                  <a:lnTo>
                    <a:pt x="855" y="344"/>
                  </a:lnTo>
                  <a:lnTo>
                    <a:pt x="856" y="342"/>
                  </a:lnTo>
                  <a:lnTo>
                    <a:pt x="869" y="337"/>
                  </a:lnTo>
                  <a:lnTo>
                    <a:pt x="882" y="332"/>
                  </a:lnTo>
                  <a:lnTo>
                    <a:pt x="883" y="331"/>
                  </a:lnTo>
                  <a:lnTo>
                    <a:pt x="883" y="330"/>
                  </a:lnTo>
                  <a:lnTo>
                    <a:pt x="883" y="328"/>
                  </a:lnTo>
                  <a:lnTo>
                    <a:pt x="882" y="327"/>
                  </a:lnTo>
                  <a:lnTo>
                    <a:pt x="876" y="327"/>
                  </a:lnTo>
                  <a:lnTo>
                    <a:pt x="869" y="325"/>
                  </a:lnTo>
                  <a:lnTo>
                    <a:pt x="862" y="331"/>
                  </a:lnTo>
                  <a:lnTo>
                    <a:pt x="855" y="337"/>
                  </a:lnTo>
                  <a:lnTo>
                    <a:pt x="846" y="341"/>
                  </a:lnTo>
                  <a:lnTo>
                    <a:pt x="836" y="345"/>
                  </a:lnTo>
                  <a:lnTo>
                    <a:pt x="818" y="354"/>
                  </a:lnTo>
                  <a:lnTo>
                    <a:pt x="802" y="362"/>
                  </a:lnTo>
                  <a:lnTo>
                    <a:pt x="801" y="370"/>
                  </a:lnTo>
                  <a:lnTo>
                    <a:pt x="801" y="377"/>
                  </a:lnTo>
                  <a:lnTo>
                    <a:pt x="789" y="381"/>
                  </a:lnTo>
                  <a:lnTo>
                    <a:pt x="776" y="387"/>
                  </a:lnTo>
                  <a:lnTo>
                    <a:pt x="766" y="392"/>
                  </a:lnTo>
                  <a:lnTo>
                    <a:pt x="755" y="400"/>
                  </a:lnTo>
                  <a:lnTo>
                    <a:pt x="745" y="407"/>
                  </a:lnTo>
                  <a:lnTo>
                    <a:pt x="736" y="415"/>
                  </a:lnTo>
                  <a:lnTo>
                    <a:pt x="728" y="425"/>
                  </a:lnTo>
                  <a:lnTo>
                    <a:pt x="722" y="434"/>
                  </a:lnTo>
                  <a:lnTo>
                    <a:pt x="719" y="442"/>
                  </a:lnTo>
                  <a:lnTo>
                    <a:pt x="718" y="450"/>
                  </a:lnTo>
                  <a:lnTo>
                    <a:pt x="715" y="455"/>
                  </a:lnTo>
                  <a:lnTo>
                    <a:pt x="709" y="461"/>
                  </a:lnTo>
                  <a:lnTo>
                    <a:pt x="692" y="471"/>
                  </a:lnTo>
                  <a:lnTo>
                    <a:pt x="672" y="482"/>
                  </a:lnTo>
                  <a:lnTo>
                    <a:pt x="662" y="490"/>
                  </a:lnTo>
                  <a:lnTo>
                    <a:pt x="653" y="497"/>
                  </a:lnTo>
                  <a:lnTo>
                    <a:pt x="646" y="504"/>
                  </a:lnTo>
                  <a:lnTo>
                    <a:pt x="642" y="512"/>
                  </a:lnTo>
                  <a:lnTo>
                    <a:pt x="641" y="519"/>
                  </a:lnTo>
                  <a:lnTo>
                    <a:pt x="641" y="528"/>
                  </a:lnTo>
                  <a:lnTo>
                    <a:pt x="641" y="537"/>
                  </a:lnTo>
                  <a:lnTo>
                    <a:pt x="642" y="545"/>
                  </a:lnTo>
                  <a:lnTo>
                    <a:pt x="643" y="555"/>
                  </a:lnTo>
                  <a:lnTo>
                    <a:pt x="645" y="564"/>
                  </a:lnTo>
                  <a:lnTo>
                    <a:pt x="645" y="574"/>
                  </a:lnTo>
                  <a:lnTo>
                    <a:pt x="643" y="582"/>
                  </a:lnTo>
                  <a:lnTo>
                    <a:pt x="636" y="582"/>
                  </a:lnTo>
                  <a:lnTo>
                    <a:pt x="631" y="581"/>
                  </a:lnTo>
                  <a:lnTo>
                    <a:pt x="626" y="569"/>
                  </a:lnTo>
                  <a:lnTo>
                    <a:pt x="621" y="562"/>
                  </a:lnTo>
                  <a:lnTo>
                    <a:pt x="622" y="548"/>
                  </a:lnTo>
                  <a:lnTo>
                    <a:pt x="622" y="535"/>
                  </a:lnTo>
                  <a:lnTo>
                    <a:pt x="619" y="531"/>
                  </a:lnTo>
                  <a:lnTo>
                    <a:pt x="615" y="527"/>
                  </a:lnTo>
                  <a:lnTo>
                    <a:pt x="609" y="524"/>
                  </a:lnTo>
                  <a:lnTo>
                    <a:pt x="602" y="522"/>
                  </a:lnTo>
                  <a:lnTo>
                    <a:pt x="586" y="519"/>
                  </a:lnTo>
                  <a:lnTo>
                    <a:pt x="574" y="515"/>
                  </a:lnTo>
                  <a:lnTo>
                    <a:pt x="562" y="525"/>
                  </a:lnTo>
                  <a:lnTo>
                    <a:pt x="552" y="534"/>
                  </a:lnTo>
                  <a:lnTo>
                    <a:pt x="539" y="529"/>
                  </a:lnTo>
                  <a:lnTo>
                    <a:pt x="526" y="528"/>
                  </a:lnTo>
                  <a:lnTo>
                    <a:pt x="512" y="528"/>
                  </a:lnTo>
                  <a:lnTo>
                    <a:pt x="499" y="529"/>
                  </a:lnTo>
                  <a:lnTo>
                    <a:pt x="486" y="534"/>
                  </a:lnTo>
                  <a:lnTo>
                    <a:pt x="475" y="541"/>
                  </a:lnTo>
                  <a:lnTo>
                    <a:pt x="469" y="544"/>
                  </a:lnTo>
                  <a:lnTo>
                    <a:pt x="465" y="548"/>
                  </a:lnTo>
                  <a:lnTo>
                    <a:pt x="462" y="554"/>
                  </a:lnTo>
                  <a:lnTo>
                    <a:pt x="458" y="559"/>
                  </a:lnTo>
                  <a:lnTo>
                    <a:pt x="456" y="568"/>
                  </a:lnTo>
                  <a:lnTo>
                    <a:pt x="455" y="578"/>
                  </a:lnTo>
                  <a:lnTo>
                    <a:pt x="451" y="587"/>
                  </a:lnTo>
                  <a:lnTo>
                    <a:pt x="445" y="598"/>
                  </a:lnTo>
                  <a:lnTo>
                    <a:pt x="442" y="604"/>
                  </a:lnTo>
                  <a:lnTo>
                    <a:pt x="441" y="611"/>
                  </a:lnTo>
                  <a:lnTo>
                    <a:pt x="441" y="617"/>
                  </a:lnTo>
                  <a:lnTo>
                    <a:pt x="441" y="624"/>
                  </a:lnTo>
                  <a:lnTo>
                    <a:pt x="444" y="638"/>
                  </a:lnTo>
                  <a:lnTo>
                    <a:pt x="449" y="651"/>
                  </a:lnTo>
                  <a:lnTo>
                    <a:pt x="455" y="662"/>
                  </a:lnTo>
                  <a:lnTo>
                    <a:pt x="461" y="674"/>
                  </a:lnTo>
                  <a:lnTo>
                    <a:pt x="472" y="674"/>
                  </a:lnTo>
                  <a:lnTo>
                    <a:pt x="484" y="672"/>
                  </a:lnTo>
                  <a:lnTo>
                    <a:pt x="494" y="671"/>
                  </a:lnTo>
                  <a:lnTo>
                    <a:pt x="505" y="671"/>
                  </a:lnTo>
                  <a:lnTo>
                    <a:pt x="509" y="662"/>
                  </a:lnTo>
                  <a:lnTo>
                    <a:pt x="514" y="655"/>
                  </a:lnTo>
                  <a:lnTo>
                    <a:pt x="519" y="647"/>
                  </a:lnTo>
                  <a:lnTo>
                    <a:pt x="526" y="639"/>
                  </a:lnTo>
                  <a:lnTo>
                    <a:pt x="534" y="634"/>
                  </a:lnTo>
                  <a:lnTo>
                    <a:pt x="544" y="629"/>
                  </a:lnTo>
                  <a:lnTo>
                    <a:pt x="548" y="629"/>
                  </a:lnTo>
                  <a:lnTo>
                    <a:pt x="554" y="629"/>
                  </a:lnTo>
                  <a:lnTo>
                    <a:pt x="559" y="631"/>
                  </a:lnTo>
                  <a:lnTo>
                    <a:pt x="565" y="634"/>
                  </a:lnTo>
                  <a:lnTo>
                    <a:pt x="565" y="635"/>
                  </a:lnTo>
                  <a:lnTo>
                    <a:pt x="565" y="635"/>
                  </a:lnTo>
                  <a:lnTo>
                    <a:pt x="565" y="639"/>
                  </a:lnTo>
                  <a:lnTo>
                    <a:pt x="564" y="642"/>
                  </a:lnTo>
                  <a:lnTo>
                    <a:pt x="558" y="645"/>
                  </a:lnTo>
                  <a:lnTo>
                    <a:pt x="552" y="651"/>
                  </a:lnTo>
                  <a:lnTo>
                    <a:pt x="548" y="658"/>
                  </a:lnTo>
                  <a:lnTo>
                    <a:pt x="544" y="667"/>
                  </a:lnTo>
                  <a:lnTo>
                    <a:pt x="539" y="675"/>
                  </a:lnTo>
                  <a:lnTo>
                    <a:pt x="538" y="684"/>
                  </a:lnTo>
                  <a:lnTo>
                    <a:pt x="536" y="692"/>
                  </a:lnTo>
                  <a:lnTo>
                    <a:pt x="538" y="698"/>
                  </a:lnTo>
                  <a:lnTo>
                    <a:pt x="552" y="701"/>
                  </a:lnTo>
                  <a:lnTo>
                    <a:pt x="565" y="701"/>
                  </a:lnTo>
                  <a:lnTo>
                    <a:pt x="571" y="702"/>
                  </a:lnTo>
                  <a:lnTo>
                    <a:pt x="576" y="702"/>
                  </a:lnTo>
                  <a:lnTo>
                    <a:pt x="584" y="705"/>
                  </a:lnTo>
                  <a:lnTo>
                    <a:pt x="589" y="708"/>
                  </a:lnTo>
                  <a:lnTo>
                    <a:pt x="589" y="711"/>
                  </a:lnTo>
                  <a:lnTo>
                    <a:pt x="591" y="712"/>
                  </a:lnTo>
                  <a:lnTo>
                    <a:pt x="588" y="734"/>
                  </a:lnTo>
                  <a:lnTo>
                    <a:pt x="584" y="752"/>
                  </a:lnTo>
                  <a:lnTo>
                    <a:pt x="584" y="759"/>
                  </a:lnTo>
                  <a:lnTo>
                    <a:pt x="585" y="769"/>
                  </a:lnTo>
                  <a:lnTo>
                    <a:pt x="586" y="779"/>
                  </a:lnTo>
                  <a:lnTo>
                    <a:pt x="591" y="791"/>
                  </a:lnTo>
                  <a:lnTo>
                    <a:pt x="615" y="785"/>
                  </a:lnTo>
                  <a:lnTo>
                    <a:pt x="632" y="784"/>
                  </a:lnTo>
                  <a:lnTo>
                    <a:pt x="638" y="786"/>
                  </a:lnTo>
                  <a:lnTo>
                    <a:pt x="642" y="792"/>
                  </a:lnTo>
                  <a:lnTo>
                    <a:pt x="645" y="798"/>
                  </a:lnTo>
                  <a:lnTo>
                    <a:pt x="648" y="804"/>
                  </a:lnTo>
                  <a:lnTo>
                    <a:pt x="649" y="802"/>
                  </a:lnTo>
                  <a:lnTo>
                    <a:pt x="652" y="801"/>
                  </a:lnTo>
                  <a:lnTo>
                    <a:pt x="656" y="794"/>
                  </a:lnTo>
                  <a:lnTo>
                    <a:pt x="662" y="788"/>
                  </a:lnTo>
                  <a:lnTo>
                    <a:pt x="665" y="785"/>
                  </a:lnTo>
                  <a:lnTo>
                    <a:pt x="666" y="782"/>
                  </a:lnTo>
                  <a:lnTo>
                    <a:pt x="668" y="776"/>
                  </a:lnTo>
                  <a:lnTo>
                    <a:pt x="668" y="771"/>
                  </a:lnTo>
                  <a:lnTo>
                    <a:pt x="679" y="766"/>
                  </a:lnTo>
                  <a:lnTo>
                    <a:pt x="691" y="762"/>
                  </a:lnTo>
                  <a:lnTo>
                    <a:pt x="701" y="758"/>
                  </a:lnTo>
                  <a:lnTo>
                    <a:pt x="712" y="754"/>
                  </a:lnTo>
                  <a:lnTo>
                    <a:pt x="713" y="755"/>
                  </a:lnTo>
                  <a:lnTo>
                    <a:pt x="715" y="755"/>
                  </a:lnTo>
                  <a:lnTo>
                    <a:pt x="712" y="764"/>
                  </a:lnTo>
                  <a:lnTo>
                    <a:pt x="711" y="775"/>
                  </a:lnTo>
                  <a:lnTo>
                    <a:pt x="711" y="781"/>
                  </a:lnTo>
                  <a:lnTo>
                    <a:pt x="712" y="785"/>
                  </a:lnTo>
                  <a:lnTo>
                    <a:pt x="715" y="789"/>
                  </a:lnTo>
                  <a:lnTo>
                    <a:pt x="718" y="792"/>
                  </a:lnTo>
                  <a:lnTo>
                    <a:pt x="718" y="781"/>
                  </a:lnTo>
                  <a:lnTo>
                    <a:pt x="716" y="771"/>
                  </a:lnTo>
                  <a:lnTo>
                    <a:pt x="725" y="765"/>
                  </a:lnTo>
                  <a:lnTo>
                    <a:pt x="735" y="758"/>
                  </a:lnTo>
                  <a:lnTo>
                    <a:pt x="746" y="762"/>
                  </a:lnTo>
                  <a:lnTo>
                    <a:pt x="756" y="768"/>
                  </a:lnTo>
                  <a:lnTo>
                    <a:pt x="768" y="772"/>
                  </a:lnTo>
                  <a:lnTo>
                    <a:pt x="781" y="776"/>
                  </a:lnTo>
                  <a:lnTo>
                    <a:pt x="796" y="774"/>
                  </a:lnTo>
                  <a:lnTo>
                    <a:pt x="811" y="772"/>
                  </a:lnTo>
                  <a:lnTo>
                    <a:pt x="812" y="775"/>
                  </a:lnTo>
                  <a:lnTo>
                    <a:pt x="813" y="778"/>
                  </a:lnTo>
                  <a:lnTo>
                    <a:pt x="815" y="781"/>
                  </a:lnTo>
                  <a:lnTo>
                    <a:pt x="818" y="782"/>
                  </a:lnTo>
                  <a:lnTo>
                    <a:pt x="823" y="785"/>
                  </a:lnTo>
                  <a:lnTo>
                    <a:pt x="829" y="786"/>
                  </a:lnTo>
                  <a:lnTo>
                    <a:pt x="829" y="791"/>
                  </a:lnTo>
                  <a:lnTo>
                    <a:pt x="829" y="795"/>
                  </a:lnTo>
                  <a:lnTo>
                    <a:pt x="840" y="798"/>
                  </a:lnTo>
                  <a:lnTo>
                    <a:pt x="850" y="801"/>
                  </a:lnTo>
                  <a:lnTo>
                    <a:pt x="855" y="811"/>
                  </a:lnTo>
                  <a:lnTo>
                    <a:pt x="860" y="819"/>
                  </a:lnTo>
                  <a:lnTo>
                    <a:pt x="868" y="826"/>
                  </a:lnTo>
                  <a:lnTo>
                    <a:pt x="875" y="834"/>
                  </a:lnTo>
                  <a:lnTo>
                    <a:pt x="892" y="834"/>
                  </a:lnTo>
                  <a:lnTo>
                    <a:pt x="906" y="836"/>
                  </a:lnTo>
                  <a:lnTo>
                    <a:pt x="919" y="841"/>
                  </a:lnTo>
                  <a:lnTo>
                    <a:pt x="929" y="846"/>
                  </a:lnTo>
                  <a:lnTo>
                    <a:pt x="933" y="851"/>
                  </a:lnTo>
                  <a:lnTo>
                    <a:pt x="938" y="856"/>
                  </a:lnTo>
                  <a:lnTo>
                    <a:pt x="942" y="861"/>
                  </a:lnTo>
                  <a:lnTo>
                    <a:pt x="945" y="866"/>
                  </a:lnTo>
                  <a:lnTo>
                    <a:pt x="949" y="879"/>
                  </a:lnTo>
                  <a:lnTo>
                    <a:pt x="950" y="895"/>
                  </a:lnTo>
                  <a:lnTo>
                    <a:pt x="943" y="901"/>
                  </a:lnTo>
                  <a:lnTo>
                    <a:pt x="939" y="908"/>
                  </a:lnTo>
                  <a:lnTo>
                    <a:pt x="935" y="915"/>
                  </a:lnTo>
                  <a:lnTo>
                    <a:pt x="930" y="924"/>
                  </a:lnTo>
                  <a:lnTo>
                    <a:pt x="939" y="922"/>
                  </a:lnTo>
                  <a:lnTo>
                    <a:pt x="946" y="924"/>
                  </a:lnTo>
                  <a:lnTo>
                    <a:pt x="952" y="928"/>
                  </a:lnTo>
                  <a:lnTo>
                    <a:pt x="958" y="934"/>
                  </a:lnTo>
                  <a:lnTo>
                    <a:pt x="965" y="928"/>
                  </a:lnTo>
                  <a:lnTo>
                    <a:pt x="969" y="922"/>
                  </a:lnTo>
                  <a:lnTo>
                    <a:pt x="972" y="919"/>
                  </a:lnTo>
                  <a:lnTo>
                    <a:pt x="975" y="918"/>
                  </a:lnTo>
                  <a:lnTo>
                    <a:pt x="979" y="915"/>
                  </a:lnTo>
                  <a:lnTo>
                    <a:pt x="985" y="914"/>
                  </a:lnTo>
                  <a:lnTo>
                    <a:pt x="995" y="921"/>
                  </a:lnTo>
                  <a:lnTo>
                    <a:pt x="1000" y="926"/>
                  </a:lnTo>
                  <a:lnTo>
                    <a:pt x="1006" y="934"/>
                  </a:lnTo>
                  <a:lnTo>
                    <a:pt x="1012" y="945"/>
                  </a:lnTo>
                  <a:lnTo>
                    <a:pt x="1019" y="942"/>
                  </a:lnTo>
                  <a:lnTo>
                    <a:pt x="1026" y="942"/>
                  </a:lnTo>
                  <a:lnTo>
                    <a:pt x="1035" y="942"/>
                  </a:lnTo>
                  <a:lnTo>
                    <a:pt x="1045" y="942"/>
                  </a:lnTo>
                  <a:lnTo>
                    <a:pt x="1053" y="944"/>
                  </a:lnTo>
                  <a:lnTo>
                    <a:pt x="1063" y="946"/>
                  </a:lnTo>
                  <a:lnTo>
                    <a:pt x="1073" y="951"/>
                  </a:lnTo>
                  <a:lnTo>
                    <a:pt x="1082" y="955"/>
                  </a:lnTo>
                  <a:lnTo>
                    <a:pt x="1090" y="961"/>
                  </a:lnTo>
                  <a:lnTo>
                    <a:pt x="1099" y="966"/>
                  </a:lnTo>
                  <a:lnTo>
                    <a:pt x="1106" y="972"/>
                  </a:lnTo>
                  <a:lnTo>
                    <a:pt x="1112" y="979"/>
                  </a:lnTo>
                  <a:lnTo>
                    <a:pt x="1116" y="986"/>
                  </a:lnTo>
                  <a:lnTo>
                    <a:pt x="1119" y="995"/>
                  </a:lnTo>
                  <a:lnTo>
                    <a:pt x="1120" y="1002"/>
                  </a:lnTo>
                  <a:lnTo>
                    <a:pt x="1120" y="1011"/>
                  </a:lnTo>
                  <a:lnTo>
                    <a:pt x="1117" y="1019"/>
                  </a:lnTo>
                  <a:lnTo>
                    <a:pt x="1113" y="1028"/>
                  </a:lnTo>
                  <a:lnTo>
                    <a:pt x="1109" y="1036"/>
                  </a:lnTo>
                  <a:lnTo>
                    <a:pt x="1103" y="1043"/>
                  </a:lnTo>
                  <a:lnTo>
                    <a:pt x="1090" y="1058"/>
                  </a:lnTo>
                  <a:lnTo>
                    <a:pt x="1079" y="1071"/>
                  </a:lnTo>
                  <a:lnTo>
                    <a:pt x="1079" y="1082"/>
                  </a:lnTo>
                  <a:lnTo>
                    <a:pt x="1079" y="1093"/>
                  </a:lnTo>
                  <a:lnTo>
                    <a:pt x="1077" y="1105"/>
                  </a:lnTo>
                  <a:lnTo>
                    <a:pt x="1077" y="1116"/>
                  </a:lnTo>
                  <a:lnTo>
                    <a:pt x="1077" y="1131"/>
                  </a:lnTo>
                  <a:lnTo>
                    <a:pt x="1076" y="1142"/>
                  </a:lnTo>
                  <a:lnTo>
                    <a:pt x="1075" y="1153"/>
                  </a:lnTo>
                  <a:lnTo>
                    <a:pt x="1072" y="1165"/>
                  </a:lnTo>
                  <a:lnTo>
                    <a:pt x="1068" y="1175"/>
                  </a:lnTo>
                  <a:lnTo>
                    <a:pt x="1063" y="1183"/>
                  </a:lnTo>
                  <a:lnTo>
                    <a:pt x="1058" y="1192"/>
                  </a:lnTo>
                  <a:lnTo>
                    <a:pt x="1052" y="1201"/>
                  </a:lnTo>
                  <a:lnTo>
                    <a:pt x="1042" y="1201"/>
                  </a:lnTo>
                  <a:lnTo>
                    <a:pt x="1033" y="1201"/>
                  </a:lnTo>
                  <a:lnTo>
                    <a:pt x="1026" y="1202"/>
                  </a:lnTo>
                  <a:lnTo>
                    <a:pt x="1019" y="1203"/>
                  </a:lnTo>
                  <a:lnTo>
                    <a:pt x="1013" y="1206"/>
                  </a:lnTo>
                  <a:lnTo>
                    <a:pt x="1008" y="1209"/>
                  </a:lnTo>
                  <a:lnTo>
                    <a:pt x="1003" y="1213"/>
                  </a:lnTo>
                  <a:lnTo>
                    <a:pt x="999" y="1218"/>
                  </a:lnTo>
                  <a:lnTo>
                    <a:pt x="996" y="1223"/>
                  </a:lnTo>
                  <a:lnTo>
                    <a:pt x="993" y="1228"/>
                  </a:lnTo>
                  <a:lnTo>
                    <a:pt x="990" y="1235"/>
                  </a:lnTo>
                  <a:lnTo>
                    <a:pt x="989" y="1241"/>
                  </a:lnTo>
                  <a:lnTo>
                    <a:pt x="986" y="1256"/>
                  </a:lnTo>
                  <a:lnTo>
                    <a:pt x="986" y="1273"/>
                  </a:lnTo>
                  <a:lnTo>
                    <a:pt x="978" y="1280"/>
                  </a:lnTo>
                  <a:lnTo>
                    <a:pt x="970" y="1288"/>
                  </a:lnTo>
                  <a:lnTo>
                    <a:pt x="965" y="1296"/>
                  </a:lnTo>
                  <a:lnTo>
                    <a:pt x="960" y="1305"/>
                  </a:lnTo>
                  <a:lnTo>
                    <a:pt x="953" y="1326"/>
                  </a:lnTo>
                  <a:lnTo>
                    <a:pt x="945" y="1348"/>
                  </a:lnTo>
                  <a:lnTo>
                    <a:pt x="925" y="1346"/>
                  </a:lnTo>
                  <a:lnTo>
                    <a:pt x="906" y="1345"/>
                  </a:lnTo>
                  <a:lnTo>
                    <a:pt x="912" y="1353"/>
                  </a:lnTo>
                  <a:lnTo>
                    <a:pt x="919" y="1363"/>
                  </a:lnTo>
                  <a:lnTo>
                    <a:pt x="922" y="1369"/>
                  </a:lnTo>
                  <a:lnTo>
                    <a:pt x="925" y="1375"/>
                  </a:lnTo>
                  <a:lnTo>
                    <a:pt x="925" y="1379"/>
                  </a:lnTo>
                  <a:lnTo>
                    <a:pt x="923" y="1383"/>
                  </a:lnTo>
                  <a:lnTo>
                    <a:pt x="919" y="1389"/>
                  </a:lnTo>
                  <a:lnTo>
                    <a:pt x="912" y="1393"/>
                  </a:lnTo>
                  <a:lnTo>
                    <a:pt x="905" y="1396"/>
                  </a:lnTo>
                  <a:lnTo>
                    <a:pt x="898" y="1398"/>
                  </a:lnTo>
                  <a:lnTo>
                    <a:pt x="882" y="1399"/>
                  </a:lnTo>
                  <a:lnTo>
                    <a:pt x="869" y="1405"/>
                  </a:lnTo>
                  <a:lnTo>
                    <a:pt x="873" y="1409"/>
                  </a:lnTo>
                  <a:lnTo>
                    <a:pt x="875" y="1415"/>
                  </a:lnTo>
                  <a:lnTo>
                    <a:pt x="876" y="1420"/>
                  </a:lnTo>
                  <a:lnTo>
                    <a:pt x="873" y="1428"/>
                  </a:lnTo>
                  <a:lnTo>
                    <a:pt x="873" y="1428"/>
                  </a:lnTo>
                  <a:lnTo>
                    <a:pt x="872" y="1428"/>
                  </a:lnTo>
                  <a:lnTo>
                    <a:pt x="862" y="1426"/>
                  </a:lnTo>
                  <a:lnTo>
                    <a:pt x="853" y="1426"/>
                  </a:lnTo>
                  <a:lnTo>
                    <a:pt x="853" y="1428"/>
                  </a:lnTo>
                  <a:lnTo>
                    <a:pt x="853" y="1428"/>
                  </a:lnTo>
                  <a:lnTo>
                    <a:pt x="859" y="1436"/>
                  </a:lnTo>
                  <a:lnTo>
                    <a:pt x="865" y="1445"/>
                  </a:lnTo>
                  <a:lnTo>
                    <a:pt x="863" y="1462"/>
                  </a:lnTo>
                  <a:lnTo>
                    <a:pt x="859" y="1475"/>
                  </a:lnTo>
                  <a:lnTo>
                    <a:pt x="853" y="1478"/>
                  </a:lnTo>
                  <a:lnTo>
                    <a:pt x="849" y="1480"/>
                  </a:lnTo>
                  <a:lnTo>
                    <a:pt x="849" y="1486"/>
                  </a:lnTo>
                  <a:lnTo>
                    <a:pt x="850" y="1490"/>
                  </a:lnTo>
                  <a:lnTo>
                    <a:pt x="852" y="1493"/>
                  </a:lnTo>
                  <a:lnTo>
                    <a:pt x="855" y="1496"/>
                  </a:lnTo>
                  <a:lnTo>
                    <a:pt x="860" y="1497"/>
                  </a:lnTo>
                  <a:lnTo>
                    <a:pt x="863" y="1499"/>
                  </a:lnTo>
                  <a:lnTo>
                    <a:pt x="868" y="1502"/>
                  </a:lnTo>
                  <a:lnTo>
                    <a:pt x="870" y="1503"/>
                  </a:lnTo>
                  <a:lnTo>
                    <a:pt x="870" y="1512"/>
                  </a:lnTo>
                  <a:lnTo>
                    <a:pt x="869" y="1519"/>
                  </a:lnTo>
                  <a:lnTo>
                    <a:pt x="866" y="1525"/>
                  </a:lnTo>
                  <a:lnTo>
                    <a:pt x="863" y="1530"/>
                  </a:lnTo>
                  <a:lnTo>
                    <a:pt x="859" y="1543"/>
                  </a:lnTo>
                  <a:lnTo>
                    <a:pt x="856" y="1556"/>
                  </a:lnTo>
                  <a:lnTo>
                    <a:pt x="868" y="1565"/>
                  </a:lnTo>
                  <a:lnTo>
                    <a:pt x="886" y="1577"/>
                  </a:lnTo>
                  <a:lnTo>
                    <a:pt x="905" y="1592"/>
                  </a:lnTo>
                  <a:lnTo>
                    <a:pt x="913" y="1599"/>
                  </a:lnTo>
                  <a:lnTo>
                    <a:pt x="892" y="1599"/>
                  </a:lnTo>
                  <a:lnTo>
                    <a:pt x="876" y="1597"/>
                  </a:lnTo>
                  <a:lnTo>
                    <a:pt x="863" y="1593"/>
                  </a:lnTo>
                  <a:lnTo>
                    <a:pt x="852" y="1587"/>
                  </a:lnTo>
                  <a:lnTo>
                    <a:pt x="833" y="1573"/>
                  </a:lnTo>
                  <a:lnTo>
                    <a:pt x="808" y="1555"/>
                  </a:lnTo>
                  <a:lnTo>
                    <a:pt x="809" y="1550"/>
                  </a:lnTo>
                  <a:lnTo>
                    <a:pt x="809" y="1545"/>
                  </a:lnTo>
                  <a:lnTo>
                    <a:pt x="809" y="1543"/>
                  </a:lnTo>
                  <a:lnTo>
                    <a:pt x="809" y="1540"/>
                  </a:lnTo>
                  <a:lnTo>
                    <a:pt x="808" y="1539"/>
                  </a:lnTo>
                  <a:lnTo>
                    <a:pt x="806" y="1537"/>
                  </a:lnTo>
                  <a:lnTo>
                    <a:pt x="792" y="1526"/>
                  </a:lnTo>
                  <a:lnTo>
                    <a:pt x="779" y="1513"/>
                  </a:lnTo>
                  <a:lnTo>
                    <a:pt x="788" y="1513"/>
                  </a:lnTo>
                  <a:lnTo>
                    <a:pt x="796" y="1515"/>
                  </a:lnTo>
                  <a:lnTo>
                    <a:pt x="795" y="1512"/>
                  </a:lnTo>
                  <a:lnTo>
                    <a:pt x="795" y="1510"/>
                  </a:lnTo>
                  <a:lnTo>
                    <a:pt x="788" y="1506"/>
                  </a:lnTo>
                  <a:lnTo>
                    <a:pt x="779" y="1502"/>
                  </a:lnTo>
                  <a:lnTo>
                    <a:pt x="772" y="1496"/>
                  </a:lnTo>
                  <a:lnTo>
                    <a:pt x="768" y="1490"/>
                  </a:lnTo>
                  <a:lnTo>
                    <a:pt x="772" y="1490"/>
                  </a:lnTo>
                  <a:lnTo>
                    <a:pt x="776" y="1489"/>
                  </a:lnTo>
                  <a:lnTo>
                    <a:pt x="776" y="1485"/>
                  </a:lnTo>
                  <a:lnTo>
                    <a:pt x="776" y="1480"/>
                  </a:lnTo>
                  <a:lnTo>
                    <a:pt x="783" y="1480"/>
                  </a:lnTo>
                  <a:lnTo>
                    <a:pt x="791" y="1480"/>
                  </a:lnTo>
                  <a:lnTo>
                    <a:pt x="791" y="1475"/>
                  </a:lnTo>
                  <a:lnTo>
                    <a:pt x="791" y="1470"/>
                  </a:lnTo>
                  <a:lnTo>
                    <a:pt x="786" y="1468"/>
                  </a:lnTo>
                  <a:lnTo>
                    <a:pt x="783" y="1465"/>
                  </a:lnTo>
                  <a:lnTo>
                    <a:pt x="781" y="1462"/>
                  </a:lnTo>
                  <a:lnTo>
                    <a:pt x="781" y="1458"/>
                  </a:lnTo>
                  <a:lnTo>
                    <a:pt x="781" y="1449"/>
                  </a:lnTo>
                  <a:lnTo>
                    <a:pt x="781" y="1438"/>
                  </a:lnTo>
                  <a:lnTo>
                    <a:pt x="776" y="1435"/>
                  </a:lnTo>
                  <a:lnTo>
                    <a:pt x="772" y="1429"/>
                  </a:lnTo>
                  <a:lnTo>
                    <a:pt x="771" y="1429"/>
                  </a:lnTo>
                  <a:lnTo>
                    <a:pt x="769" y="1429"/>
                  </a:lnTo>
                  <a:lnTo>
                    <a:pt x="768" y="1438"/>
                  </a:lnTo>
                  <a:lnTo>
                    <a:pt x="766" y="1446"/>
                  </a:lnTo>
                  <a:lnTo>
                    <a:pt x="765" y="1446"/>
                  </a:lnTo>
                  <a:lnTo>
                    <a:pt x="763" y="1445"/>
                  </a:lnTo>
                  <a:lnTo>
                    <a:pt x="762" y="1426"/>
                  </a:lnTo>
                  <a:lnTo>
                    <a:pt x="759" y="1409"/>
                  </a:lnTo>
                  <a:lnTo>
                    <a:pt x="755" y="1392"/>
                  </a:lnTo>
                  <a:lnTo>
                    <a:pt x="751" y="1373"/>
                  </a:lnTo>
                  <a:lnTo>
                    <a:pt x="751" y="1358"/>
                  </a:lnTo>
                  <a:lnTo>
                    <a:pt x="751" y="1343"/>
                  </a:lnTo>
                  <a:lnTo>
                    <a:pt x="752" y="1328"/>
                  </a:lnTo>
                  <a:lnTo>
                    <a:pt x="752" y="1313"/>
                  </a:lnTo>
                  <a:lnTo>
                    <a:pt x="748" y="1290"/>
                  </a:lnTo>
                  <a:lnTo>
                    <a:pt x="745" y="1265"/>
                  </a:lnTo>
                  <a:lnTo>
                    <a:pt x="743" y="1239"/>
                  </a:lnTo>
                  <a:lnTo>
                    <a:pt x="741" y="1213"/>
                  </a:lnTo>
                  <a:lnTo>
                    <a:pt x="738" y="1192"/>
                  </a:lnTo>
                  <a:lnTo>
                    <a:pt x="738" y="1172"/>
                  </a:lnTo>
                  <a:lnTo>
                    <a:pt x="738" y="1162"/>
                  </a:lnTo>
                  <a:lnTo>
                    <a:pt x="736" y="1152"/>
                  </a:lnTo>
                  <a:lnTo>
                    <a:pt x="735" y="1143"/>
                  </a:lnTo>
                  <a:lnTo>
                    <a:pt x="732" y="1136"/>
                  </a:lnTo>
                  <a:lnTo>
                    <a:pt x="716" y="1129"/>
                  </a:lnTo>
                  <a:lnTo>
                    <a:pt x="703" y="1121"/>
                  </a:lnTo>
                  <a:lnTo>
                    <a:pt x="691" y="1111"/>
                  </a:lnTo>
                  <a:lnTo>
                    <a:pt x="678" y="1099"/>
                  </a:lnTo>
                  <a:lnTo>
                    <a:pt x="668" y="1086"/>
                  </a:lnTo>
                  <a:lnTo>
                    <a:pt x="658" y="1073"/>
                  </a:lnTo>
                  <a:lnTo>
                    <a:pt x="649" y="1059"/>
                  </a:lnTo>
                  <a:lnTo>
                    <a:pt x="642" y="1045"/>
                  </a:lnTo>
                  <a:lnTo>
                    <a:pt x="636" y="1026"/>
                  </a:lnTo>
                  <a:lnTo>
                    <a:pt x="632" y="1009"/>
                  </a:lnTo>
                  <a:lnTo>
                    <a:pt x="615" y="991"/>
                  </a:lnTo>
                  <a:lnTo>
                    <a:pt x="598" y="971"/>
                  </a:lnTo>
                  <a:lnTo>
                    <a:pt x="601" y="958"/>
                  </a:lnTo>
                  <a:lnTo>
                    <a:pt x="606" y="946"/>
                  </a:lnTo>
                  <a:lnTo>
                    <a:pt x="611" y="946"/>
                  </a:lnTo>
                  <a:lnTo>
                    <a:pt x="613" y="946"/>
                  </a:lnTo>
                  <a:lnTo>
                    <a:pt x="615" y="945"/>
                  </a:lnTo>
                  <a:lnTo>
                    <a:pt x="616" y="942"/>
                  </a:lnTo>
                  <a:lnTo>
                    <a:pt x="616" y="941"/>
                  </a:lnTo>
                  <a:lnTo>
                    <a:pt x="615" y="939"/>
                  </a:lnTo>
                  <a:lnTo>
                    <a:pt x="606" y="938"/>
                  </a:lnTo>
                  <a:lnTo>
                    <a:pt x="601" y="935"/>
                  </a:lnTo>
                  <a:lnTo>
                    <a:pt x="601" y="929"/>
                  </a:lnTo>
                  <a:lnTo>
                    <a:pt x="599" y="925"/>
                  </a:lnTo>
                  <a:lnTo>
                    <a:pt x="606" y="909"/>
                  </a:lnTo>
                  <a:lnTo>
                    <a:pt x="612" y="892"/>
                  </a:lnTo>
                  <a:lnTo>
                    <a:pt x="619" y="891"/>
                  </a:lnTo>
                  <a:lnTo>
                    <a:pt x="623" y="891"/>
                  </a:lnTo>
                  <a:lnTo>
                    <a:pt x="625" y="888"/>
                  </a:lnTo>
                  <a:lnTo>
                    <a:pt x="626" y="886"/>
                  </a:lnTo>
                  <a:lnTo>
                    <a:pt x="628" y="881"/>
                  </a:lnTo>
                  <a:lnTo>
                    <a:pt x="632" y="874"/>
                  </a:lnTo>
                  <a:lnTo>
                    <a:pt x="638" y="862"/>
                  </a:lnTo>
                  <a:lnTo>
                    <a:pt x="642" y="851"/>
                  </a:lnTo>
                  <a:lnTo>
                    <a:pt x="642" y="841"/>
                  </a:lnTo>
                  <a:lnTo>
                    <a:pt x="642" y="831"/>
                  </a:lnTo>
                  <a:lnTo>
                    <a:pt x="641" y="822"/>
                  </a:lnTo>
                  <a:lnTo>
                    <a:pt x="639" y="814"/>
                  </a:lnTo>
                  <a:lnTo>
                    <a:pt x="639" y="805"/>
                  </a:lnTo>
                  <a:lnTo>
                    <a:pt x="641" y="796"/>
                  </a:lnTo>
                  <a:lnTo>
                    <a:pt x="635" y="795"/>
                  </a:lnTo>
                  <a:lnTo>
                    <a:pt x="631" y="794"/>
                  </a:lnTo>
                  <a:lnTo>
                    <a:pt x="626" y="794"/>
                  </a:lnTo>
                  <a:lnTo>
                    <a:pt x="621" y="795"/>
                  </a:lnTo>
                  <a:lnTo>
                    <a:pt x="618" y="796"/>
                  </a:lnTo>
                  <a:lnTo>
                    <a:pt x="615" y="798"/>
                  </a:lnTo>
                  <a:lnTo>
                    <a:pt x="616" y="804"/>
                  </a:lnTo>
                  <a:lnTo>
                    <a:pt x="618" y="808"/>
                  </a:lnTo>
                  <a:lnTo>
                    <a:pt x="616" y="811"/>
                  </a:lnTo>
                  <a:lnTo>
                    <a:pt x="611" y="812"/>
                  </a:lnTo>
                  <a:lnTo>
                    <a:pt x="605" y="806"/>
                  </a:lnTo>
                  <a:lnTo>
                    <a:pt x="598" y="804"/>
                  </a:lnTo>
                  <a:lnTo>
                    <a:pt x="591" y="801"/>
                  </a:lnTo>
                  <a:lnTo>
                    <a:pt x="582" y="796"/>
                  </a:lnTo>
                  <a:lnTo>
                    <a:pt x="575" y="791"/>
                  </a:lnTo>
                  <a:lnTo>
                    <a:pt x="568" y="785"/>
                  </a:lnTo>
                  <a:lnTo>
                    <a:pt x="564" y="778"/>
                  </a:lnTo>
                  <a:lnTo>
                    <a:pt x="558" y="769"/>
                  </a:lnTo>
                  <a:lnTo>
                    <a:pt x="551" y="752"/>
                  </a:lnTo>
                  <a:lnTo>
                    <a:pt x="542" y="734"/>
                  </a:lnTo>
                  <a:lnTo>
                    <a:pt x="538" y="732"/>
                  </a:lnTo>
                  <a:lnTo>
                    <a:pt x="535" y="732"/>
                  </a:lnTo>
                  <a:lnTo>
                    <a:pt x="532" y="735"/>
                  </a:lnTo>
                  <a:lnTo>
                    <a:pt x="531" y="739"/>
                  </a:lnTo>
                  <a:lnTo>
                    <a:pt x="522" y="738"/>
                  </a:lnTo>
                  <a:lnTo>
                    <a:pt x="518" y="735"/>
                  </a:lnTo>
                  <a:lnTo>
                    <a:pt x="515" y="731"/>
                  </a:lnTo>
                  <a:lnTo>
                    <a:pt x="509" y="727"/>
                  </a:lnTo>
                  <a:lnTo>
                    <a:pt x="504" y="728"/>
                  </a:lnTo>
                  <a:lnTo>
                    <a:pt x="495" y="728"/>
                  </a:lnTo>
                  <a:lnTo>
                    <a:pt x="484" y="712"/>
                  </a:lnTo>
                  <a:lnTo>
                    <a:pt x="474" y="697"/>
                  </a:lnTo>
                  <a:lnTo>
                    <a:pt x="468" y="695"/>
                  </a:lnTo>
                  <a:lnTo>
                    <a:pt x="464" y="697"/>
                  </a:lnTo>
                  <a:lnTo>
                    <a:pt x="461" y="698"/>
                  </a:lnTo>
                  <a:lnTo>
                    <a:pt x="456" y="699"/>
                  </a:lnTo>
                  <a:lnTo>
                    <a:pt x="454" y="702"/>
                  </a:lnTo>
                  <a:lnTo>
                    <a:pt x="449" y="704"/>
                  </a:lnTo>
                  <a:lnTo>
                    <a:pt x="446" y="705"/>
                  </a:lnTo>
                  <a:lnTo>
                    <a:pt x="442" y="705"/>
                  </a:lnTo>
                  <a:lnTo>
                    <a:pt x="429" y="702"/>
                  </a:lnTo>
                  <a:lnTo>
                    <a:pt x="416" y="698"/>
                  </a:lnTo>
                  <a:lnTo>
                    <a:pt x="404" y="692"/>
                  </a:lnTo>
                  <a:lnTo>
                    <a:pt x="391" y="684"/>
                  </a:lnTo>
                  <a:lnTo>
                    <a:pt x="379" y="677"/>
                  </a:lnTo>
                  <a:lnTo>
                    <a:pt x="368" y="667"/>
                  </a:lnTo>
                  <a:lnTo>
                    <a:pt x="359" y="658"/>
                  </a:lnTo>
                  <a:lnTo>
                    <a:pt x="351" y="649"/>
                  </a:lnTo>
                  <a:lnTo>
                    <a:pt x="354" y="642"/>
                  </a:lnTo>
                  <a:lnTo>
                    <a:pt x="354" y="635"/>
                  </a:lnTo>
                  <a:lnTo>
                    <a:pt x="354" y="627"/>
                  </a:lnTo>
                  <a:lnTo>
                    <a:pt x="351" y="618"/>
                  </a:lnTo>
                  <a:lnTo>
                    <a:pt x="345" y="601"/>
                  </a:lnTo>
                  <a:lnTo>
                    <a:pt x="335" y="582"/>
                  </a:lnTo>
                  <a:lnTo>
                    <a:pt x="325" y="562"/>
                  </a:lnTo>
                  <a:lnTo>
                    <a:pt x="314" y="544"/>
                  </a:lnTo>
                  <a:lnTo>
                    <a:pt x="309" y="534"/>
                  </a:lnTo>
                  <a:lnTo>
                    <a:pt x="307" y="525"/>
                  </a:lnTo>
                  <a:lnTo>
                    <a:pt x="304" y="515"/>
                  </a:lnTo>
                  <a:lnTo>
                    <a:pt x="301" y="507"/>
                  </a:lnTo>
                  <a:lnTo>
                    <a:pt x="298" y="504"/>
                  </a:lnTo>
                  <a:lnTo>
                    <a:pt x="294" y="504"/>
                  </a:lnTo>
                  <a:lnTo>
                    <a:pt x="291" y="502"/>
                  </a:lnTo>
                  <a:lnTo>
                    <a:pt x="287" y="504"/>
                  </a:lnTo>
                  <a:lnTo>
                    <a:pt x="288" y="518"/>
                  </a:lnTo>
                  <a:lnTo>
                    <a:pt x="291" y="532"/>
                  </a:lnTo>
                  <a:lnTo>
                    <a:pt x="295" y="547"/>
                  </a:lnTo>
                  <a:lnTo>
                    <a:pt x="299" y="559"/>
                  </a:lnTo>
                  <a:lnTo>
                    <a:pt x="305" y="572"/>
                  </a:lnTo>
                  <a:lnTo>
                    <a:pt x="309" y="584"/>
                  </a:lnTo>
                  <a:lnTo>
                    <a:pt x="315" y="597"/>
                  </a:lnTo>
                  <a:lnTo>
                    <a:pt x="318" y="611"/>
                  </a:lnTo>
                  <a:lnTo>
                    <a:pt x="317" y="611"/>
                  </a:lnTo>
                  <a:lnTo>
                    <a:pt x="315" y="611"/>
                  </a:lnTo>
                  <a:lnTo>
                    <a:pt x="309" y="611"/>
                  </a:lnTo>
                  <a:lnTo>
                    <a:pt x="307" y="609"/>
                  </a:lnTo>
                  <a:lnTo>
                    <a:pt x="299" y="601"/>
                  </a:lnTo>
                  <a:lnTo>
                    <a:pt x="292" y="594"/>
                  </a:lnTo>
                  <a:lnTo>
                    <a:pt x="294" y="588"/>
                  </a:lnTo>
                  <a:lnTo>
                    <a:pt x="294" y="581"/>
                  </a:lnTo>
                  <a:lnTo>
                    <a:pt x="294" y="577"/>
                  </a:lnTo>
                  <a:lnTo>
                    <a:pt x="291" y="574"/>
                  </a:lnTo>
                  <a:lnTo>
                    <a:pt x="289" y="571"/>
                  </a:lnTo>
                  <a:lnTo>
                    <a:pt x="287" y="568"/>
                  </a:lnTo>
                  <a:lnTo>
                    <a:pt x="279" y="564"/>
                  </a:lnTo>
                  <a:lnTo>
                    <a:pt x="274" y="561"/>
                  </a:lnTo>
                  <a:lnTo>
                    <a:pt x="277" y="555"/>
                  </a:lnTo>
                  <a:lnTo>
                    <a:pt x="281" y="549"/>
                  </a:lnTo>
                  <a:lnTo>
                    <a:pt x="265" y="472"/>
                  </a:lnTo>
                  <a:lnTo>
                    <a:pt x="255" y="467"/>
                  </a:lnTo>
                  <a:lnTo>
                    <a:pt x="244" y="462"/>
                  </a:lnTo>
                  <a:lnTo>
                    <a:pt x="244" y="451"/>
                  </a:lnTo>
                  <a:lnTo>
                    <a:pt x="242" y="442"/>
                  </a:lnTo>
                  <a:lnTo>
                    <a:pt x="244" y="435"/>
                  </a:lnTo>
                  <a:lnTo>
                    <a:pt x="247" y="425"/>
                  </a:lnTo>
                  <a:lnTo>
                    <a:pt x="244" y="424"/>
                  </a:lnTo>
                  <a:lnTo>
                    <a:pt x="242" y="422"/>
                  </a:lnTo>
                  <a:lnTo>
                    <a:pt x="241" y="420"/>
                  </a:lnTo>
                  <a:lnTo>
                    <a:pt x="239" y="417"/>
                  </a:lnTo>
                  <a:lnTo>
                    <a:pt x="239" y="411"/>
                  </a:lnTo>
                  <a:lnTo>
                    <a:pt x="239" y="402"/>
                  </a:lnTo>
                  <a:lnTo>
                    <a:pt x="252" y="375"/>
                  </a:lnTo>
                  <a:lnTo>
                    <a:pt x="269" y="344"/>
                  </a:lnTo>
                  <a:lnTo>
                    <a:pt x="279" y="328"/>
                  </a:lnTo>
                  <a:lnTo>
                    <a:pt x="289" y="314"/>
                  </a:lnTo>
                  <a:lnTo>
                    <a:pt x="299" y="302"/>
                  </a:lnTo>
                  <a:lnTo>
                    <a:pt x="308" y="295"/>
                  </a:lnTo>
                  <a:lnTo>
                    <a:pt x="307" y="294"/>
                  </a:lnTo>
                  <a:lnTo>
                    <a:pt x="307" y="292"/>
                  </a:lnTo>
                  <a:lnTo>
                    <a:pt x="298" y="288"/>
                  </a:lnTo>
                  <a:lnTo>
                    <a:pt x="294" y="282"/>
                  </a:lnTo>
                  <a:lnTo>
                    <a:pt x="289" y="275"/>
                  </a:lnTo>
                  <a:lnTo>
                    <a:pt x="285" y="268"/>
                  </a:lnTo>
                  <a:lnTo>
                    <a:pt x="287" y="265"/>
                  </a:lnTo>
                  <a:lnTo>
                    <a:pt x="287" y="261"/>
                  </a:lnTo>
                  <a:lnTo>
                    <a:pt x="292" y="260"/>
                  </a:lnTo>
                  <a:lnTo>
                    <a:pt x="295" y="260"/>
                  </a:lnTo>
                  <a:lnTo>
                    <a:pt x="299" y="261"/>
                  </a:lnTo>
                  <a:lnTo>
                    <a:pt x="302" y="263"/>
                  </a:lnTo>
                  <a:lnTo>
                    <a:pt x="307" y="267"/>
                  </a:lnTo>
                  <a:lnTo>
                    <a:pt x="309" y="272"/>
                  </a:lnTo>
                  <a:lnTo>
                    <a:pt x="312" y="290"/>
                  </a:lnTo>
                  <a:lnTo>
                    <a:pt x="315" y="305"/>
                  </a:lnTo>
                  <a:lnTo>
                    <a:pt x="315" y="305"/>
                  </a:lnTo>
                  <a:lnTo>
                    <a:pt x="317" y="305"/>
                  </a:lnTo>
                  <a:lnTo>
                    <a:pt x="324" y="292"/>
                  </a:lnTo>
                  <a:lnTo>
                    <a:pt x="328" y="281"/>
                  </a:lnTo>
                  <a:lnTo>
                    <a:pt x="317" y="267"/>
                  </a:lnTo>
                  <a:lnTo>
                    <a:pt x="304" y="253"/>
                  </a:lnTo>
                  <a:lnTo>
                    <a:pt x="308" y="247"/>
                  </a:lnTo>
                  <a:lnTo>
                    <a:pt x="308" y="240"/>
                  </a:lnTo>
                  <a:lnTo>
                    <a:pt x="307" y="234"/>
                  </a:lnTo>
                  <a:lnTo>
                    <a:pt x="304" y="227"/>
                  </a:lnTo>
                  <a:lnTo>
                    <a:pt x="314" y="214"/>
                  </a:lnTo>
                  <a:lnTo>
                    <a:pt x="325" y="203"/>
                  </a:lnTo>
                  <a:lnTo>
                    <a:pt x="315" y="203"/>
                  </a:lnTo>
                  <a:lnTo>
                    <a:pt x="308" y="204"/>
                  </a:lnTo>
                  <a:lnTo>
                    <a:pt x="301" y="207"/>
                  </a:lnTo>
                  <a:lnTo>
                    <a:pt x="292" y="210"/>
                  </a:lnTo>
                  <a:lnTo>
                    <a:pt x="301" y="203"/>
                  </a:lnTo>
                  <a:lnTo>
                    <a:pt x="307" y="195"/>
                  </a:lnTo>
                  <a:lnTo>
                    <a:pt x="309" y="191"/>
                  </a:lnTo>
                  <a:lnTo>
                    <a:pt x="312" y="187"/>
                  </a:lnTo>
                  <a:lnTo>
                    <a:pt x="315" y="181"/>
                  </a:lnTo>
                  <a:lnTo>
                    <a:pt x="317" y="174"/>
                  </a:lnTo>
                  <a:lnTo>
                    <a:pt x="311" y="174"/>
                  </a:lnTo>
                  <a:lnTo>
                    <a:pt x="307" y="173"/>
                  </a:lnTo>
                  <a:lnTo>
                    <a:pt x="308" y="171"/>
                  </a:lnTo>
                  <a:lnTo>
                    <a:pt x="311" y="168"/>
                  </a:lnTo>
                  <a:lnTo>
                    <a:pt x="312" y="165"/>
                  </a:lnTo>
                  <a:lnTo>
                    <a:pt x="315" y="164"/>
                  </a:lnTo>
                  <a:lnTo>
                    <a:pt x="315" y="163"/>
                  </a:lnTo>
                  <a:lnTo>
                    <a:pt x="315" y="161"/>
                  </a:lnTo>
                  <a:lnTo>
                    <a:pt x="302" y="165"/>
                  </a:lnTo>
                  <a:lnTo>
                    <a:pt x="291" y="168"/>
                  </a:lnTo>
                  <a:lnTo>
                    <a:pt x="288" y="167"/>
                  </a:lnTo>
                  <a:lnTo>
                    <a:pt x="284" y="165"/>
                  </a:lnTo>
                  <a:lnTo>
                    <a:pt x="287" y="160"/>
                  </a:lnTo>
                  <a:lnTo>
                    <a:pt x="289" y="153"/>
                  </a:lnTo>
                  <a:lnTo>
                    <a:pt x="269" y="150"/>
                  </a:lnTo>
                  <a:lnTo>
                    <a:pt x="251" y="145"/>
                  </a:lnTo>
                  <a:lnTo>
                    <a:pt x="235" y="140"/>
                  </a:lnTo>
                  <a:lnTo>
                    <a:pt x="225" y="140"/>
                  </a:lnTo>
                  <a:lnTo>
                    <a:pt x="218" y="145"/>
                  </a:lnTo>
                  <a:lnTo>
                    <a:pt x="211" y="153"/>
                  </a:lnTo>
                  <a:lnTo>
                    <a:pt x="202" y="154"/>
                  </a:lnTo>
                  <a:lnTo>
                    <a:pt x="195" y="155"/>
                  </a:lnTo>
                  <a:lnTo>
                    <a:pt x="189" y="154"/>
                  </a:lnTo>
                  <a:lnTo>
                    <a:pt x="184" y="153"/>
                  </a:lnTo>
                  <a:lnTo>
                    <a:pt x="178" y="153"/>
                  </a:lnTo>
                  <a:lnTo>
                    <a:pt x="172" y="151"/>
                  </a:lnTo>
                  <a:lnTo>
                    <a:pt x="167" y="151"/>
                  </a:lnTo>
                  <a:lnTo>
                    <a:pt x="161" y="153"/>
                  </a:lnTo>
                  <a:lnTo>
                    <a:pt x="155" y="155"/>
                  </a:lnTo>
                  <a:lnTo>
                    <a:pt x="151" y="160"/>
                  </a:lnTo>
                  <a:lnTo>
                    <a:pt x="148" y="164"/>
                  </a:lnTo>
                  <a:lnTo>
                    <a:pt x="144" y="168"/>
                  </a:lnTo>
                  <a:lnTo>
                    <a:pt x="141" y="171"/>
                  </a:lnTo>
                  <a:lnTo>
                    <a:pt x="135" y="174"/>
                  </a:lnTo>
                  <a:lnTo>
                    <a:pt x="129" y="175"/>
                  </a:lnTo>
                  <a:lnTo>
                    <a:pt x="124" y="177"/>
                  </a:lnTo>
                  <a:lnTo>
                    <a:pt x="111" y="178"/>
                  </a:lnTo>
                  <a:lnTo>
                    <a:pt x="101" y="181"/>
                  </a:lnTo>
                  <a:lnTo>
                    <a:pt x="100" y="185"/>
                  </a:lnTo>
                  <a:lnTo>
                    <a:pt x="98" y="190"/>
                  </a:lnTo>
                  <a:lnTo>
                    <a:pt x="87" y="190"/>
                  </a:lnTo>
                  <a:lnTo>
                    <a:pt x="78" y="191"/>
                  </a:lnTo>
                  <a:lnTo>
                    <a:pt x="70" y="193"/>
                  </a:lnTo>
                  <a:lnTo>
                    <a:pt x="62" y="195"/>
                  </a:lnTo>
                  <a:lnTo>
                    <a:pt x="48" y="203"/>
                  </a:lnTo>
                  <a:lnTo>
                    <a:pt x="32" y="208"/>
                  </a:lnTo>
                  <a:lnTo>
                    <a:pt x="31" y="205"/>
                  </a:lnTo>
                  <a:lnTo>
                    <a:pt x="28" y="203"/>
                  </a:lnTo>
                  <a:lnTo>
                    <a:pt x="15" y="207"/>
                  </a:lnTo>
                  <a:lnTo>
                    <a:pt x="0" y="211"/>
                  </a:lnTo>
                  <a:lnTo>
                    <a:pt x="0" y="210"/>
                  </a:lnTo>
                  <a:lnTo>
                    <a:pt x="1" y="207"/>
                  </a:lnTo>
                  <a:lnTo>
                    <a:pt x="31" y="198"/>
                  </a:lnTo>
                  <a:lnTo>
                    <a:pt x="65" y="191"/>
                  </a:lnTo>
                  <a:lnTo>
                    <a:pt x="81" y="185"/>
                  </a:lnTo>
                  <a:lnTo>
                    <a:pt x="97" y="180"/>
                  </a:lnTo>
                  <a:lnTo>
                    <a:pt x="109" y="174"/>
                  </a:lnTo>
                  <a:lnTo>
                    <a:pt x="119" y="165"/>
                  </a:lnTo>
                  <a:lnTo>
                    <a:pt x="118" y="164"/>
                  </a:lnTo>
                  <a:lnTo>
                    <a:pt x="118" y="163"/>
                  </a:lnTo>
                  <a:lnTo>
                    <a:pt x="97" y="164"/>
                  </a:lnTo>
                  <a:lnTo>
                    <a:pt x="77" y="164"/>
                  </a:lnTo>
                  <a:lnTo>
                    <a:pt x="77" y="163"/>
                  </a:lnTo>
                  <a:lnTo>
                    <a:pt x="77" y="160"/>
                  </a:lnTo>
                  <a:lnTo>
                    <a:pt x="84" y="153"/>
                  </a:lnTo>
                  <a:lnTo>
                    <a:pt x="90" y="144"/>
                  </a:lnTo>
                  <a:lnTo>
                    <a:pt x="81" y="144"/>
                  </a:lnTo>
                  <a:lnTo>
                    <a:pt x="71" y="144"/>
                  </a:lnTo>
                  <a:lnTo>
                    <a:pt x="71" y="141"/>
                  </a:lnTo>
                  <a:lnTo>
                    <a:pt x="71" y="140"/>
                  </a:lnTo>
                  <a:lnTo>
                    <a:pt x="71" y="138"/>
                  </a:lnTo>
                  <a:lnTo>
                    <a:pt x="71" y="138"/>
                  </a:lnTo>
                  <a:lnTo>
                    <a:pt x="81" y="130"/>
                  </a:lnTo>
                  <a:lnTo>
                    <a:pt x="90" y="121"/>
                  </a:lnTo>
                  <a:lnTo>
                    <a:pt x="109" y="117"/>
                  </a:lnTo>
                  <a:lnTo>
                    <a:pt x="134" y="114"/>
                  </a:lnTo>
                  <a:lnTo>
                    <a:pt x="144" y="113"/>
                  </a:lnTo>
                  <a:lnTo>
                    <a:pt x="155" y="110"/>
                  </a:lnTo>
                  <a:lnTo>
                    <a:pt x="159" y="107"/>
                  </a:lnTo>
                  <a:lnTo>
                    <a:pt x="162" y="105"/>
                  </a:lnTo>
                  <a:lnTo>
                    <a:pt x="165" y="103"/>
                  </a:lnTo>
                  <a:lnTo>
                    <a:pt x="168" y="98"/>
                  </a:lnTo>
                  <a:lnTo>
                    <a:pt x="157" y="100"/>
                  </a:lnTo>
                  <a:lnTo>
                    <a:pt x="144" y="101"/>
                  </a:lnTo>
                  <a:lnTo>
                    <a:pt x="138" y="101"/>
                  </a:lnTo>
                  <a:lnTo>
                    <a:pt x="132" y="101"/>
                  </a:lnTo>
                  <a:lnTo>
                    <a:pt x="128" y="100"/>
                  </a:lnTo>
                  <a:lnTo>
                    <a:pt x="124" y="98"/>
                  </a:lnTo>
                  <a:lnTo>
                    <a:pt x="122" y="97"/>
                  </a:lnTo>
                  <a:lnTo>
                    <a:pt x="121" y="97"/>
                  </a:lnTo>
                  <a:lnTo>
                    <a:pt x="122" y="91"/>
                  </a:lnTo>
                  <a:lnTo>
                    <a:pt x="124" y="87"/>
                  </a:lnTo>
                  <a:lnTo>
                    <a:pt x="135" y="84"/>
                  </a:lnTo>
                  <a:lnTo>
                    <a:pt x="145" y="81"/>
                  </a:lnTo>
                  <a:lnTo>
                    <a:pt x="157" y="78"/>
                  </a:lnTo>
                  <a:lnTo>
                    <a:pt x="168" y="77"/>
                  </a:lnTo>
                  <a:lnTo>
                    <a:pt x="169" y="81"/>
                  </a:lnTo>
                  <a:lnTo>
                    <a:pt x="171" y="83"/>
                  </a:lnTo>
                  <a:lnTo>
                    <a:pt x="172" y="84"/>
                  </a:lnTo>
                  <a:lnTo>
                    <a:pt x="177" y="85"/>
                  </a:lnTo>
                  <a:lnTo>
                    <a:pt x="184" y="83"/>
                  </a:lnTo>
                  <a:lnTo>
                    <a:pt x="189" y="81"/>
                  </a:lnTo>
                  <a:lnTo>
                    <a:pt x="185" y="74"/>
                  </a:lnTo>
                  <a:lnTo>
                    <a:pt x="181" y="68"/>
                  </a:lnTo>
                  <a:lnTo>
                    <a:pt x="178" y="65"/>
                  </a:lnTo>
                  <a:lnTo>
                    <a:pt x="177" y="63"/>
                  </a:lnTo>
                  <a:lnTo>
                    <a:pt x="177" y="60"/>
                  </a:lnTo>
                  <a:lnTo>
                    <a:pt x="177" y="55"/>
                  </a:lnTo>
                  <a:lnTo>
                    <a:pt x="188" y="54"/>
                  </a:lnTo>
                  <a:lnTo>
                    <a:pt x="201" y="53"/>
                  </a:lnTo>
                  <a:lnTo>
                    <a:pt x="212" y="50"/>
                  </a:lnTo>
                  <a:lnTo>
                    <a:pt x="224" y="48"/>
                  </a:lnTo>
                  <a:lnTo>
                    <a:pt x="241" y="43"/>
                  </a:lnTo>
                  <a:lnTo>
                    <a:pt x="262" y="34"/>
                  </a:lnTo>
                  <a:lnTo>
                    <a:pt x="274" y="30"/>
                  </a:lnTo>
                  <a:lnTo>
                    <a:pt x="285" y="27"/>
                  </a:lnTo>
                  <a:lnTo>
                    <a:pt x="297" y="26"/>
                  </a:lnTo>
                  <a:lnTo>
                    <a:pt x="307" y="26"/>
                  </a:lnTo>
                  <a:lnTo>
                    <a:pt x="334" y="30"/>
                  </a:lnTo>
                  <a:lnTo>
                    <a:pt x="361" y="35"/>
                  </a:lnTo>
                  <a:lnTo>
                    <a:pt x="389" y="41"/>
                  </a:lnTo>
                  <a:lnTo>
                    <a:pt x="416" y="45"/>
                  </a:lnTo>
                  <a:lnTo>
                    <a:pt x="429" y="48"/>
                  </a:lnTo>
                  <a:lnTo>
                    <a:pt x="444" y="50"/>
                  </a:lnTo>
                  <a:lnTo>
                    <a:pt x="456" y="50"/>
                  </a:lnTo>
                  <a:lnTo>
                    <a:pt x="469" y="50"/>
                  </a:lnTo>
                  <a:lnTo>
                    <a:pt x="482" y="48"/>
                  </a:lnTo>
                  <a:lnTo>
                    <a:pt x="495" y="45"/>
                  </a:lnTo>
                  <a:lnTo>
                    <a:pt x="508" y="41"/>
                  </a:lnTo>
                  <a:lnTo>
                    <a:pt x="521" y="37"/>
                  </a:lnTo>
                  <a:lnTo>
                    <a:pt x="524" y="41"/>
                  </a:lnTo>
                  <a:lnTo>
                    <a:pt x="528" y="44"/>
                  </a:lnTo>
                  <a:lnTo>
                    <a:pt x="532" y="45"/>
                  </a:lnTo>
                  <a:lnTo>
                    <a:pt x="541" y="45"/>
                  </a:lnTo>
                  <a:lnTo>
                    <a:pt x="545" y="44"/>
                  </a:lnTo>
                  <a:lnTo>
                    <a:pt x="551" y="43"/>
                  </a:lnTo>
                  <a:lnTo>
                    <a:pt x="556" y="43"/>
                  </a:lnTo>
                  <a:lnTo>
                    <a:pt x="562" y="44"/>
                  </a:lnTo>
                  <a:lnTo>
                    <a:pt x="565" y="48"/>
                  </a:lnTo>
                  <a:lnTo>
                    <a:pt x="569" y="51"/>
                  </a:lnTo>
                  <a:lnTo>
                    <a:pt x="574" y="53"/>
                  </a:lnTo>
                  <a:lnTo>
                    <a:pt x="579" y="53"/>
                  </a:lnTo>
                  <a:lnTo>
                    <a:pt x="585" y="53"/>
                  </a:lnTo>
                  <a:lnTo>
                    <a:pt x="591" y="54"/>
                  </a:lnTo>
                  <a:lnTo>
                    <a:pt x="596" y="55"/>
                  </a:lnTo>
                  <a:lnTo>
                    <a:pt x="601" y="58"/>
                  </a:lnTo>
                  <a:lnTo>
                    <a:pt x="599" y="63"/>
                  </a:lnTo>
                  <a:lnTo>
                    <a:pt x="599" y="67"/>
                  </a:lnTo>
                  <a:lnTo>
                    <a:pt x="619" y="67"/>
                  </a:lnTo>
                  <a:lnTo>
                    <a:pt x="639" y="65"/>
                  </a:lnTo>
                  <a:lnTo>
                    <a:pt x="639" y="71"/>
                  </a:lnTo>
                  <a:lnTo>
                    <a:pt x="641" y="78"/>
                  </a:lnTo>
                  <a:lnTo>
                    <a:pt x="643" y="78"/>
                  </a:lnTo>
                  <a:lnTo>
                    <a:pt x="646" y="78"/>
                  </a:lnTo>
                  <a:lnTo>
                    <a:pt x="648" y="77"/>
                  </a:lnTo>
                  <a:lnTo>
                    <a:pt x="649" y="77"/>
                  </a:lnTo>
                  <a:lnTo>
                    <a:pt x="651" y="73"/>
                  </a:lnTo>
                  <a:lnTo>
                    <a:pt x="652" y="68"/>
                  </a:lnTo>
                  <a:lnTo>
                    <a:pt x="653" y="67"/>
                  </a:lnTo>
                  <a:lnTo>
                    <a:pt x="656" y="64"/>
                  </a:lnTo>
                  <a:lnTo>
                    <a:pt x="661" y="61"/>
                  </a:lnTo>
                  <a:lnTo>
                    <a:pt x="666" y="57"/>
                  </a:lnTo>
                  <a:lnTo>
                    <a:pt x="682" y="58"/>
                  </a:lnTo>
                  <a:lnTo>
                    <a:pt x="703" y="61"/>
                  </a:lnTo>
                  <a:lnTo>
                    <a:pt x="725" y="64"/>
                  </a:lnTo>
                  <a:lnTo>
                    <a:pt x="742" y="67"/>
                  </a:lnTo>
                  <a:lnTo>
                    <a:pt x="742" y="68"/>
                  </a:lnTo>
                  <a:lnTo>
                    <a:pt x="742" y="68"/>
                  </a:lnTo>
                  <a:lnTo>
                    <a:pt x="739" y="73"/>
                  </a:lnTo>
                  <a:lnTo>
                    <a:pt x="738" y="77"/>
                  </a:lnTo>
                  <a:lnTo>
                    <a:pt x="738" y="78"/>
                  </a:lnTo>
                  <a:lnTo>
                    <a:pt x="739" y="80"/>
                  </a:lnTo>
                  <a:lnTo>
                    <a:pt x="742" y="78"/>
                  </a:lnTo>
                  <a:lnTo>
                    <a:pt x="746" y="78"/>
                  </a:lnTo>
                  <a:lnTo>
                    <a:pt x="751" y="70"/>
                  </a:lnTo>
                  <a:lnTo>
                    <a:pt x="755" y="64"/>
                  </a:lnTo>
                  <a:lnTo>
                    <a:pt x="755" y="63"/>
                  </a:lnTo>
                  <a:lnTo>
                    <a:pt x="755" y="61"/>
                  </a:lnTo>
                  <a:lnTo>
                    <a:pt x="749" y="58"/>
                  </a:lnTo>
                  <a:lnTo>
                    <a:pt x="743" y="55"/>
                  </a:lnTo>
                  <a:lnTo>
                    <a:pt x="746" y="50"/>
                  </a:lnTo>
                  <a:lnTo>
                    <a:pt x="749" y="44"/>
                  </a:lnTo>
                  <a:lnTo>
                    <a:pt x="755" y="47"/>
                  </a:lnTo>
                  <a:lnTo>
                    <a:pt x="761" y="48"/>
                  </a:lnTo>
                  <a:lnTo>
                    <a:pt x="758" y="53"/>
                  </a:lnTo>
                  <a:lnTo>
                    <a:pt x="753" y="55"/>
                  </a:lnTo>
                  <a:lnTo>
                    <a:pt x="753" y="57"/>
                  </a:lnTo>
                  <a:lnTo>
                    <a:pt x="753" y="57"/>
                  </a:lnTo>
                  <a:lnTo>
                    <a:pt x="762" y="58"/>
                  </a:lnTo>
                  <a:lnTo>
                    <a:pt x="771" y="58"/>
                  </a:lnTo>
                  <a:lnTo>
                    <a:pt x="776" y="53"/>
                  </a:lnTo>
                  <a:lnTo>
                    <a:pt x="782" y="48"/>
                  </a:lnTo>
                  <a:lnTo>
                    <a:pt x="776" y="45"/>
                  </a:lnTo>
                  <a:lnTo>
                    <a:pt x="771" y="40"/>
                  </a:lnTo>
                  <a:lnTo>
                    <a:pt x="775" y="34"/>
                  </a:lnTo>
                  <a:lnTo>
                    <a:pt x="779" y="28"/>
                  </a:lnTo>
                  <a:lnTo>
                    <a:pt x="788" y="27"/>
                  </a:lnTo>
                  <a:lnTo>
                    <a:pt x="793" y="26"/>
                  </a:lnTo>
                  <a:lnTo>
                    <a:pt x="799" y="24"/>
                  </a:lnTo>
                  <a:lnTo>
                    <a:pt x="806" y="27"/>
                  </a:lnTo>
                  <a:lnTo>
                    <a:pt x="806" y="31"/>
                  </a:lnTo>
                  <a:lnTo>
                    <a:pt x="806" y="37"/>
                  </a:lnTo>
                  <a:lnTo>
                    <a:pt x="801" y="40"/>
                  </a:lnTo>
                  <a:lnTo>
                    <a:pt x="796" y="44"/>
                  </a:lnTo>
                  <a:lnTo>
                    <a:pt x="801" y="50"/>
                  </a:lnTo>
                  <a:lnTo>
                    <a:pt x="805" y="55"/>
                  </a:lnTo>
                  <a:lnTo>
                    <a:pt x="809" y="53"/>
                  </a:lnTo>
                  <a:lnTo>
                    <a:pt x="813" y="50"/>
                  </a:lnTo>
                  <a:lnTo>
                    <a:pt x="819" y="48"/>
                  </a:lnTo>
                  <a:lnTo>
                    <a:pt x="825" y="50"/>
                  </a:lnTo>
                  <a:lnTo>
                    <a:pt x="823" y="54"/>
                  </a:lnTo>
                  <a:lnTo>
                    <a:pt x="822" y="58"/>
                  </a:lnTo>
                  <a:lnTo>
                    <a:pt x="818" y="61"/>
                  </a:lnTo>
                  <a:lnTo>
                    <a:pt x="813" y="63"/>
                  </a:lnTo>
                  <a:lnTo>
                    <a:pt x="813" y="67"/>
                  </a:lnTo>
                  <a:lnTo>
                    <a:pt x="812" y="71"/>
                  </a:lnTo>
                  <a:lnTo>
                    <a:pt x="816" y="71"/>
                  </a:lnTo>
                  <a:lnTo>
                    <a:pt x="819" y="71"/>
                  </a:lnTo>
                  <a:lnTo>
                    <a:pt x="831" y="67"/>
                  </a:lnTo>
                  <a:lnTo>
                    <a:pt x="843" y="60"/>
                  </a:lnTo>
                  <a:lnTo>
                    <a:pt x="849" y="55"/>
                  </a:lnTo>
                  <a:lnTo>
                    <a:pt x="853" y="51"/>
                  </a:lnTo>
                  <a:lnTo>
                    <a:pt x="858" y="45"/>
                  </a:lnTo>
                  <a:lnTo>
                    <a:pt x="860" y="41"/>
                  </a:lnTo>
                  <a:lnTo>
                    <a:pt x="849" y="37"/>
                  </a:lnTo>
                  <a:lnTo>
                    <a:pt x="833" y="35"/>
                  </a:lnTo>
                  <a:lnTo>
                    <a:pt x="835" y="31"/>
                  </a:lnTo>
                  <a:lnTo>
                    <a:pt x="836" y="30"/>
                  </a:lnTo>
                  <a:lnTo>
                    <a:pt x="839" y="30"/>
                  </a:lnTo>
                  <a:lnTo>
                    <a:pt x="843" y="30"/>
                  </a:lnTo>
                  <a:lnTo>
                    <a:pt x="840" y="26"/>
                  </a:lnTo>
                  <a:lnTo>
                    <a:pt x="839" y="21"/>
                  </a:lnTo>
                  <a:lnTo>
                    <a:pt x="849" y="14"/>
                  </a:lnTo>
                  <a:lnTo>
                    <a:pt x="863" y="7"/>
                  </a:lnTo>
                  <a:lnTo>
                    <a:pt x="870" y="4"/>
                  </a:lnTo>
                  <a:lnTo>
                    <a:pt x="876" y="3"/>
                  </a:lnTo>
                  <a:lnTo>
                    <a:pt x="879" y="4"/>
                  </a:lnTo>
                  <a:lnTo>
                    <a:pt x="880" y="6"/>
                  </a:lnTo>
                  <a:lnTo>
                    <a:pt x="883" y="7"/>
                  </a:lnTo>
                  <a:lnTo>
                    <a:pt x="883" y="10"/>
                  </a:lnTo>
                  <a:lnTo>
                    <a:pt x="876" y="13"/>
                  </a:lnTo>
                  <a:lnTo>
                    <a:pt x="869" y="14"/>
                  </a:lnTo>
                  <a:lnTo>
                    <a:pt x="869" y="21"/>
                  </a:lnTo>
                  <a:lnTo>
                    <a:pt x="869" y="27"/>
                  </a:lnTo>
                  <a:lnTo>
                    <a:pt x="876" y="27"/>
                  </a:lnTo>
                  <a:lnTo>
                    <a:pt x="882" y="27"/>
                  </a:lnTo>
                  <a:lnTo>
                    <a:pt x="880" y="23"/>
                  </a:lnTo>
                  <a:lnTo>
                    <a:pt x="879" y="17"/>
                  </a:lnTo>
                  <a:lnTo>
                    <a:pt x="890" y="13"/>
                  </a:lnTo>
                  <a:lnTo>
                    <a:pt x="900" y="8"/>
                  </a:lnTo>
                  <a:lnTo>
                    <a:pt x="905" y="7"/>
                  </a:lnTo>
                  <a:lnTo>
                    <a:pt x="910" y="6"/>
                  </a:lnTo>
                  <a:lnTo>
                    <a:pt x="918" y="6"/>
                  </a:lnTo>
                  <a:lnTo>
                    <a:pt x="925" y="6"/>
                  </a:lnTo>
                  <a:lnTo>
                    <a:pt x="923" y="10"/>
                  </a:lnTo>
                  <a:lnTo>
                    <a:pt x="922" y="13"/>
                  </a:lnTo>
                  <a:lnTo>
                    <a:pt x="920" y="14"/>
                  </a:lnTo>
                  <a:lnTo>
                    <a:pt x="916" y="16"/>
                  </a:lnTo>
                  <a:lnTo>
                    <a:pt x="918" y="18"/>
                  </a:lnTo>
                  <a:lnTo>
                    <a:pt x="918" y="23"/>
                  </a:lnTo>
                  <a:lnTo>
                    <a:pt x="930" y="21"/>
                  </a:lnTo>
                  <a:lnTo>
                    <a:pt x="943" y="18"/>
                  </a:lnTo>
                  <a:lnTo>
                    <a:pt x="943" y="16"/>
                  </a:lnTo>
                  <a:lnTo>
                    <a:pt x="943" y="11"/>
                  </a:lnTo>
                  <a:lnTo>
                    <a:pt x="942" y="11"/>
                  </a:lnTo>
                  <a:lnTo>
                    <a:pt x="940" y="11"/>
                  </a:lnTo>
                  <a:lnTo>
                    <a:pt x="938" y="13"/>
                  </a:lnTo>
                  <a:lnTo>
                    <a:pt x="935" y="13"/>
                  </a:lnTo>
                  <a:lnTo>
                    <a:pt x="932" y="11"/>
                  </a:lnTo>
                  <a:lnTo>
                    <a:pt x="928" y="10"/>
                  </a:lnTo>
                  <a:lnTo>
                    <a:pt x="928" y="6"/>
                  </a:lnTo>
                  <a:lnTo>
                    <a:pt x="928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59" name="Freeform 27"/>
            <p:cNvSpPr>
              <a:spLocks noChangeArrowheads="1"/>
            </p:cNvSpPr>
            <p:nvPr/>
          </p:nvSpPr>
          <p:spPr bwMode="auto">
            <a:xfrm>
              <a:off x="1355" y="99"/>
              <a:ext cx="11" cy="5"/>
            </a:xfrm>
            <a:custGeom>
              <a:avLst/>
              <a:gdLst>
                <a:gd name="T0" fmla="*/ 0 w 11"/>
                <a:gd name="T1" fmla="*/ 0 h 5"/>
                <a:gd name="T2" fmla="*/ 1 w 11"/>
                <a:gd name="T3" fmla="*/ 3 h 5"/>
                <a:gd name="T4" fmla="*/ 3 w 11"/>
                <a:gd name="T5" fmla="*/ 5 h 5"/>
                <a:gd name="T6" fmla="*/ 7 w 11"/>
                <a:gd name="T7" fmla="*/ 5 h 5"/>
                <a:gd name="T8" fmla="*/ 11 w 11"/>
                <a:gd name="T9" fmla="*/ 4 h 5"/>
                <a:gd name="T10" fmla="*/ 10 w 11"/>
                <a:gd name="T11" fmla="*/ 4 h 5"/>
                <a:gd name="T12" fmla="*/ 9 w 11"/>
                <a:gd name="T13" fmla="*/ 4 h 5"/>
                <a:gd name="T14" fmla="*/ 4 w 11"/>
                <a:gd name="T15" fmla="*/ 3 h 5"/>
                <a:gd name="T16" fmla="*/ 0 w 11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1"/>
                <a:gd name="T28" fmla="*/ 0 h 5"/>
                <a:gd name="T29" fmla="*/ 11 w 11"/>
                <a:gd name="T30" fmla="*/ 5 h 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1" h="5">
                  <a:moveTo>
                    <a:pt x="0" y="0"/>
                  </a:moveTo>
                  <a:lnTo>
                    <a:pt x="1" y="3"/>
                  </a:lnTo>
                  <a:lnTo>
                    <a:pt x="3" y="5"/>
                  </a:lnTo>
                  <a:lnTo>
                    <a:pt x="7" y="5"/>
                  </a:lnTo>
                  <a:lnTo>
                    <a:pt x="11" y="4"/>
                  </a:lnTo>
                  <a:lnTo>
                    <a:pt x="10" y="4"/>
                  </a:lnTo>
                  <a:lnTo>
                    <a:pt x="9" y="4"/>
                  </a:lnTo>
                  <a:lnTo>
                    <a:pt x="4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60" name="Freeform 28"/>
            <p:cNvSpPr>
              <a:spLocks noChangeArrowheads="1"/>
            </p:cNvSpPr>
            <p:nvPr/>
          </p:nvSpPr>
          <p:spPr bwMode="auto">
            <a:xfrm>
              <a:off x="1117" y="121"/>
              <a:ext cx="17" cy="13"/>
            </a:xfrm>
            <a:custGeom>
              <a:avLst/>
              <a:gdLst>
                <a:gd name="T0" fmla="*/ 2 w 17"/>
                <a:gd name="T1" fmla="*/ 0 h 13"/>
                <a:gd name="T2" fmla="*/ 10 w 17"/>
                <a:gd name="T3" fmla="*/ 0 h 13"/>
                <a:gd name="T4" fmla="*/ 17 w 17"/>
                <a:gd name="T5" fmla="*/ 2 h 13"/>
                <a:gd name="T6" fmla="*/ 17 w 17"/>
                <a:gd name="T7" fmla="*/ 5 h 13"/>
                <a:gd name="T8" fmla="*/ 17 w 17"/>
                <a:gd name="T9" fmla="*/ 8 h 13"/>
                <a:gd name="T10" fmla="*/ 14 w 17"/>
                <a:gd name="T11" fmla="*/ 10 h 13"/>
                <a:gd name="T12" fmla="*/ 11 w 17"/>
                <a:gd name="T13" fmla="*/ 13 h 13"/>
                <a:gd name="T14" fmla="*/ 7 w 17"/>
                <a:gd name="T15" fmla="*/ 12 h 13"/>
                <a:gd name="T16" fmla="*/ 2 w 17"/>
                <a:gd name="T17" fmla="*/ 10 h 13"/>
                <a:gd name="T18" fmla="*/ 1 w 17"/>
                <a:gd name="T19" fmla="*/ 10 h 13"/>
                <a:gd name="T20" fmla="*/ 0 w 17"/>
                <a:gd name="T21" fmla="*/ 10 h 13"/>
                <a:gd name="T22" fmla="*/ 1 w 17"/>
                <a:gd name="T23" fmla="*/ 5 h 13"/>
                <a:gd name="T24" fmla="*/ 2 w 17"/>
                <a:gd name="T25" fmla="*/ 0 h 1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7"/>
                <a:gd name="T40" fmla="*/ 0 h 13"/>
                <a:gd name="T41" fmla="*/ 17 w 17"/>
                <a:gd name="T42" fmla="*/ 13 h 1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7" h="13">
                  <a:moveTo>
                    <a:pt x="2" y="0"/>
                  </a:moveTo>
                  <a:lnTo>
                    <a:pt x="10" y="0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4" y="10"/>
                  </a:lnTo>
                  <a:lnTo>
                    <a:pt x="11" y="13"/>
                  </a:lnTo>
                  <a:lnTo>
                    <a:pt x="7" y="12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0" y="10"/>
                  </a:lnTo>
                  <a:lnTo>
                    <a:pt x="1" y="5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61" name="Freeform 29"/>
            <p:cNvSpPr>
              <a:spLocks noChangeArrowheads="1"/>
            </p:cNvSpPr>
            <p:nvPr/>
          </p:nvSpPr>
          <p:spPr bwMode="auto">
            <a:xfrm>
              <a:off x="915" y="146"/>
              <a:ext cx="20" cy="13"/>
            </a:xfrm>
            <a:custGeom>
              <a:avLst/>
              <a:gdLst>
                <a:gd name="T0" fmla="*/ 5 w 20"/>
                <a:gd name="T1" fmla="*/ 0 h 13"/>
                <a:gd name="T2" fmla="*/ 12 w 20"/>
                <a:gd name="T3" fmla="*/ 1 h 13"/>
                <a:gd name="T4" fmla="*/ 20 w 20"/>
                <a:gd name="T5" fmla="*/ 3 h 13"/>
                <a:gd name="T6" fmla="*/ 20 w 20"/>
                <a:gd name="T7" fmla="*/ 4 h 13"/>
                <a:gd name="T8" fmla="*/ 20 w 20"/>
                <a:gd name="T9" fmla="*/ 4 h 13"/>
                <a:gd name="T10" fmla="*/ 20 w 20"/>
                <a:gd name="T11" fmla="*/ 7 h 13"/>
                <a:gd name="T12" fmla="*/ 19 w 20"/>
                <a:gd name="T13" fmla="*/ 8 h 13"/>
                <a:gd name="T14" fmla="*/ 13 w 20"/>
                <a:gd name="T15" fmla="*/ 11 h 13"/>
                <a:gd name="T16" fmla="*/ 9 w 20"/>
                <a:gd name="T17" fmla="*/ 13 h 13"/>
                <a:gd name="T18" fmla="*/ 5 w 20"/>
                <a:gd name="T19" fmla="*/ 11 h 13"/>
                <a:gd name="T20" fmla="*/ 0 w 20"/>
                <a:gd name="T21" fmla="*/ 7 h 13"/>
                <a:gd name="T22" fmla="*/ 2 w 20"/>
                <a:gd name="T23" fmla="*/ 5 h 13"/>
                <a:gd name="T24" fmla="*/ 3 w 20"/>
                <a:gd name="T25" fmla="*/ 4 h 13"/>
                <a:gd name="T26" fmla="*/ 3 w 20"/>
                <a:gd name="T27" fmla="*/ 3 h 13"/>
                <a:gd name="T28" fmla="*/ 5 w 20"/>
                <a:gd name="T29" fmla="*/ 0 h 1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"/>
                <a:gd name="T46" fmla="*/ 0 h 13"/>
                <a:gd name="T47" fmla="*/ 20 w 20"/>
                <a:gd name="T48" fmla="*/ 13 h 1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" h="13">
                  <a:moveTo>
                    <a:pt x="5" y="0"/>
                  </a:moveTo>
                  <a:lnTo>
                    <a:pt x="12" y="1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7"/>
                  </a:lnTo>
                  <a:lnTo>
                    <a:pt x="19" y="8"/>
                  </a:lnTo>
                  <a:lnTo>
                    <a:pt x="13" y="11"/>
                  </a:lnTo>
                  <a:lnTo>
                    <a:pt x="9" y="13"/>
                  </a:lnTo>
                  <a:lnTo>
                    <a:pt x="5" y="11"/>
                  </a:lnTo>
                  <a:lnTo>
                    <a:pt x="0" y="7"/>
                  </a:lnTo>
                  <a:lnTo>
                    <a:pt x="2" y="5"/>
                  </a:lnTo>
                  <a:lnTo>
                    <a:pt x="3" y="4"/>
                  </a:lnTo>
                  <a:lnTo>
                    <a:pt x="3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62" name="Freeform 30"/>
            <p:cNvSpPr>
              <a:spLocks noChangeArrowheads="1"/>
            </p:cNvSpPr>
            <p:nvPr/>
          </p:nvSpPr>
          <p:spPr bwMode="auto">
            <a:xfrm>
              <a:off x="1354" y="166"/>
              <a:ext cx="82" cy="33"/>
            </a:xfrm>
            <a:custGeom>
              <a:avLst/>
              <a:gdLst>
                <a:gd name="T0" fmla="*/ 4 w 82"/>
                <a:gd name="T1" fmla="*/ 0 h 33"/>
                <a:gd name="T2" fmla="*/ 11 w 82"/>
                <a:gd name="T3" fmla="*/ 1 h 33"/>
                <a:gd name="T4" fmla="*/ 15 w 82"/>
                <a:gd name="T5" fmla="*/ 3 h 33"/>
                <a:gd name="T6" fmla="*/ 18 w 82"/>
                <a:gd name="T7" fmla="*/ 7 h 33"/>
                <a:gd name="T8" fmla="*/ 21 w 82"/>
                <a:gd name="T9" fmla="*/ 11 h 33"/>
                <a:gd name="T10" fmla="*/ 28 w 82"/>
                <a:gd name="T11" fmla="*/ 5 h 33"/>
                <a:gd name="T12" fmla="*/ 35 w 82"/>
                <a:gd name="T13" fmla="*/ 1 h 33"/>
                <a:gd name="T14" fmla="*/ 47 w 82"/>
                <a:gd name="T15" fmla="*/ 4 h 33"/>
                <a:gd name="T16" fmla="*/ 58 w 82"/>
                <a:gd name="T17" fmla="*/ 4 h 33"/>
                <a:gd name="T18" fmla="*/ 64 w 82"/>
                <a:gd name="T19" fmla="*/ 4 h 33"/>
                <a:gd name="T20" fmla="*/ 70 w 82"/>
                <a:gd name="T21" fmla="*/ 5 h 33"/>
                <a:gd name="T22" fmla="*/ 74 w 82"/>
                <a:gd name="T23" fmla="*/ 7 h 33"/>
                <a:gd name="T24" fmla="*/ 80 w 82"/>
                <a:gd name="T25" fmla="*/ 10 h 33"/>
                <a:gd name="T26" fmla="*/ 81 w 82"/>
                <a:gd name="T27" fmla="*/ 10 h 33"/>
                <a:gd name="T28" fmla="*/ 82 w 82"/>
                <a:gd name="T29" fmla="*/ 10 h 33"/>
                <a:gd name="T30" fmla="*/ 81 w 82"/>
                <a:gd name="T31" fmla="*/ 13 h 33"/>
                <a:gd name="T32" fmla="*/ 80 w 82"/>
                <a:gd name="T33" fmla="*/ 15 h 33"/>
                <a:gd name="T34" fmla="*/ 74 w 82"/>
                <a:gd name="T35" fmla="*/ 21 h 33"/>
                <a:gd name="T36" fmla="*/ 65 w 82"/>
                <a:gd name="T37" fmla="*/ 25 h 33"/>
                <a:gd name="T38" fmla="*/ 54 w 82"/>
                <a:gd name="T39" fmla="*/ 30 h 33"/>
                <a:gd name="T40" fmla="*/ 41 w 82"/>
                <a:gd name="T41" fmla="*/ 33 h 33"/>
                <a:gd name="T42" fmla="*/ 30 w 82"/>
                <a:gd name="T43" fmla="*/ 33 h 33"/>
                <a:gd name="T44" fmla="*/ 18 w 82"/>
                <a:gd name="T45" fmla="*/ 33 h 33"/>
                <a:gd name="T46" fmla="*/ 15 w 82"/>
                <a:gd name="T47" fmla="*/ 30 h 33"/>
                <a:gd name="T48" fmla="*/ 12 w 82"/>
                <a:gd name="T49" fmla="*/ 28 h 33"/>
                <a:gd name="T50" fmla="*/ 10 w 82"/>
                <a:gd name="T51" fmla="*/ 25 h 33"/>
                <a:gd name="T52" fmla="*/ 10 w 82"/>
                <a:gd name="T53" fmla="*/ 21 h 33"/>
                <a:gd name="T54" fmla="*/ 7 w 82"/>
                <a:gd name="T55" fmla="*/ 20 h 33"/>
                <a:gd name="T56" fmla="*/ 5 w 82"/>
                <a:gd name="T57" fmla="*/ 20 h 33"/>
                <a:gd name="T58" fmla="*/ 5 w 82"/>
                <a:gd name="T59" fmla="*/ 18 h 33"/>
                <a:gd name="T60" fmla="*/ 4 w 82"/>
                <a:gd name="T61" fmla="*/ 15 h 33"/>
                <a:gd name="T62" fmla="*/ 7 w 82"/>
                <a:gd name="T63" fmla="*/ 15 h 33"/>
                <a:gd name="T64" fmla="*/ 8 w 82"/>
                <a:gd name="T65" fmla="*/ 15 h 33"/>
                <a:gd name="T66" fmla="*/ 4 w 82"/>
                <a:gd name="T67" fmla="*/ 13 h 33"/>
                <a:gd name="T68" fmla="*/ 0 w 82"/>
                <a:gd name="T69" fmla="*/ 10 h 33"/>
                <a:gd name="T70" fmla="*/ 0 w 82"/>
                <a:gd name="T71" fmla="*/ 8 h 33"/>
                <a:gd name="T72" fmla="*/ 0 w 82"/>
                <a:gd name="T73" fmla="*/ 8 h 33"/>
                <a:gd name="T74" fmla="*/ 4 w 82"/>
                <a:gd name="T75" fmla="*/ 7 h 33"/>
                <a:gd name="T76" fmla="*/ 7 w 82"/>
                <a:gd name="T77" fmla="*/ 5 h 33"/>
                <a:gd name="T78" fmla="*/ 5 w 82"/>
                <a:gd name="T79" fmla="*/ 3 h 33"/>
                <a:gd name="T80" fmla="*/ 4 w 82"/>
                <a:gd name="T81" fmla="*/ 0 h 3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82"/>
                <a:gd name="T124" fmla="*/ 0 h 33"/>
                <a:gd name="T125" fmla="*/ 82 w 82"/>
                <a:gd name="T126" fmla="*/ 33 h 3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82" h="33">
                  <a:moveTo>
                    <a:pt x="4" y="0"/>
                  </a:moveTo>
                  <a:lnTo>
                    <a:pt x="11" y="1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21" y="11"/>
                  </a:lnTo>
                  <a:lnTo>
                    <a:pt x="28" y="5"/>
                  </a:lnTo>
                  <a:lnTo>
                    <a:pt x="35" y="1"/>
                  </a:lnTo>
                  <a:lnTo>
                    <a:pt x="47" y="4"/>
                  </a:lnTo>
                  <a:lnTo>
                    <a:pt x="58" y="4"/>
                  </a:lnTo>
                  <a:lnTo>
                    <a:pt x="64" y="4"/>
                  </a:lnTo>
                  <a:lnTo>
                    <a:pt x="70" y="5"/>
                  </a:lnTo>
                  <a:lnTo>
                    <a:pt x="74" y="7"/>
                  </a:lnTo>
                  <a:lnTo>
                    <a:pt x="80" y="10"/>
                  </a:lnTo>
                  <a:lnTo>
                    <a:pt x="81" y="10"/>
                  </a:lnTo>
                  <a:lnTo>
                    <a:pt x="82" y="10"/>
                  </a:lnTo>
                  <a:lnTo>
                    <a:pt x="81" y="13"/>
                  </a:lnTo>
                  <a:lnTo>
                    <a:pt x="80" y="15"/>
                  </a:lnTo>
                  <a:lnTo>
                    <a:pt x="74" y="21"/>
                  </a:lnTo>
                  <a:lnTo>
                    <a:pt x="65" y="25"/>
                  </a:lnTo>
                  <a:lnTo>
                    <a:pt x="54" y="30"/>
                  </a:lnTo>
                  <a:lnTo>
                    <a:pt x="41" y="33"/>
                  </a:lnTo>
                  <a:lnTo>
                    <a:pt x="30" y="33"/>
                  </a:lnTo>
                  <a:lnTo>
                    <a:pt x="18" y="33"/>
                  </a:lnTo>
                  <a:lnTo>
                    <a:pt x="15" y="30"/>
                  </a:lnTo>
                  <a:lnTo>
                    <a:pt x="12" y="28"/>
                  </a:lnTo>
                  <a:lnTo>
                    <a:pt x="10" y="25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18"/>
                  </a:lnTo>
                  <a:lnTo>
                    <a:pt x="4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4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7"/>
                  </a:lnTo>
                  <a:lnTo>
                    <a:pt x="7" y="5"/>
                  </a:lnTo>
                  <a:lnTo>
                    <a:pt x="5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63" name="Freeform 31"/>
            <p:cNvSpPr>
              <a:spLocks noChangeArrowheads="1"/>
            </p:cNvSpPr>
            <p:nvPr/>
          </p:nvSpPr>
          <p:spPr bwMode="auto">
            <a:xfrm>
              <a:off x="885" y="174"/>
              <a:ext cx="26" cy="17"/>
            </a:xfrm>
            <a:custGeom>
              <a:avLst/>
              <a:gdLst>
                <a:gd name="T0" fmla="*/ 17 w 26"/>
                <a:gd name="T1" fmla="*/ 0 h 17"/>
                <a:gd name="T2" fmla="*/ 22 w 26"/>
                <a:gd name="T3" fmla="*/ 3 h 17"/>
                <a:gd name="T4" fmla="*/ 26 w 26"/>
                <a:gd name="T5" fmla="*/ 9 h 17"/>
                <a:gd name="T6" fmla="*/ 25 w 26"/>
                <a:gd name="T7" fmla="*/ 12 h 17"/>
                <a:gd name="T8" fmla="*/ 25 w 26"/>
                <a:gd name="T9" fmla="*/ 15 h 17"/>
                <a:gd name="T10" fmla="*/ 13 w 26"/>
                <a:gd name="T11" fmla="*/ 16 h 17"/>
                <a:gd name="T12" fmla="*/ 3 w 26"/>
                <a:gd name="T13" fmla="*/ 17 h 17"/>
                <a:gd name="T14" fmla="*/ 2 w 26"/>
                <a:gd name="T15" fmla="*/ 16 h 17"/>
                <a:gd name="T16" fmla="*/ 0 w 26"/>
                <a:gd name="T17" fmla="*/ 15 h 17"/>
                <a:gd name="T18" fmla="*/ 0 w 26"/>
                <a:gd name="T19" fmla="*/ 13 h 17"/>
                <a:gd name="T20" fmla="*/ 0 w 26"/>
                <a:gd name="T21" fmla="*/ 10 h 17"/>
                <a:gd name="T22" fmla="*/ 9 w 26"/>
                <a:gd name="T23" fmla="*/ 6 h 17"/>
                <a:gd name="T24" fmla="*/ 17 w 26"/>
                <a:gd name="T25" fmla="*/ 0 h 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6"/>
                <a:gd name="T40" fmla="*/ 0 h 17"/>
                <a:gd name="T41" fmla="*/ 26 w 26"/>
                <a:gd name="T42" fmla="*/ 17 h 1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6" h="17">
                  <a:moveTo>
                    <a:pt x="17" y="0"/>
                  </a:moveTo>
                  <a:lnTo>
                    <a:pt x="22" y="3"/>
                  </a:lnTo>
                  <a:lnTo>
                    <a:pt x="26" y="9"/>
                  </a:lnTo>
                  <a:lnTo>
                    <a:pt x="25" y="12"/>
                  </a:lnTo>
                  <a:lnTo>
                    <a:pt x="25" y="15"/>
                  </a:lnTo>
                  <a:lnTo>
                    <a:pt x="13" y="16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9" y="6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64" name="Freeform 32"/>
            <p:cNvSpPr>
              <a:spLocks noChangeArrowheads="1"/>
            </p:cNvSpPr>
            <p:nvPr/>
          </p:nvSpPr>
          <p:spPr bwMode="auto">
            <a:xfrm>
              <a:off x="808" y="176"/>
              <a:ext cx="52" cy="23"/>
            </a:xfrm>
            <a:custGeom>
              <a:avLst/>
              <a:gdLst>
                <a:gd name="T0" fmla="*/ 17 w 52"/>
                <a:gd name="T1" fmla="*/ 0 h 23"/>
                <a:gd name="T2" fmla="*/ 26 w 52"/>
                <a:gd name="T3" fmla="*/ 1 h 23"/>
                <a:gd name="T4" fmla="*/ 35 w 52"/>
                <a:gd name="T5" fmla="*/ 4 h 23"/>
                <a:gd name="T6" fmla="*/ 43 w 52"/>
                <a:gd name="T7" fmla="*/ 13 h 23"/>
                <a:gd name="T8" fmla="*/ 52 w 52"/>
                <a:gd name="T9" fmla="*/ 18 h 23"/>
                <a:gd name="T10" fmla="*/ 50 w 52"/>
                <a:gd name="T11" fmla="*/ 20 h 23"/>
                <a:gd name="T12" fmla="*/ 50 w 52"/>
                <a:gd name="T13" fmla="*/ 21 h 23"/>
                <a:gd name="T14" fmla="*/ 49 w 52"/>
                <a:gd name="T15" fmla="*/ 21 h 23"/>
                <a:gd name="T16" fmla="*/ 47 w 52"/>
                <a:gd name="T17" fmla="*/ 21 h 23"/>
                <a:gd name="T18" fmla="*/ 35 w 52"/>
                <a:gd name="T19" fmla="*/ 18 h 23"/>
                <a:gd name="T20" fmla="*/ 19 w 52"/>
                <a:gd name="T21" fmla="*/ 15 h 23"/>
                <a:gd name="T22" fmla="*/ 15 w 52"/>
                <a:gd name="T23" fmla="*/ 18 h 23"/>
                <a:gd name="T24" fmla="*/ 12 w 52"/>
                <a:gd name="T25" fmla="*/ 20 h 23"/>
                <a:gd name="T26" fmla="*/ 7 w 52"/>
                <a:gd name="T27" fmla="*/ 23 h 23"/>
                <a:gd name="T28" fmla="*/ 0 w 52"/>
                <a:gd name="T29" fmla="*/ 23 h 23"/>
                <a:gd name="T30" fmla="*/ 7 w 52"/>
                <a:gd name="T31" fmla="*/ 11 h 23"/>
                <a:gd name="T32" fmla="*/ 17 w 52"/>
                <a:gd name="T33" fmla="*/ 0 h 2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2"/>
                <a:gd name="T52" fmla="*/ 0 h 23"/>
                <a:gd name="T53" fmla="*/ 52 w 52"/>
                <a:gd name="T54" fmla="*/ 23 h 2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2" h="23">
                  <a:moveTo>
                    <a:pt x="17" y="0"/>
                  </a:moveTo>
                  <a:lnTo>
                    <a:pt x="26" y="1"/>
                  </a:lnTo>
                  <a:lnTo>
                    <a:pt x="35" y="4"/>
                  </a:lnTo>
                  <a:lnTo>
                    <a:pt x="43" y="13"/>
                  </a:lnTo>
                  <a:lnTo>
                    <a:pt x="52" y="18"/>
                  </a:lnTo>
                  <a:lnTo>
                    <a:pt x="50" y="20"/>
                  </a:lnTo>
                  <a:lnTo>
                    <a:pt x="50" y="21"/>
                  </a:lnTo>
                  <a:lnTo>
                    <a:pt x="49" y="21"/>
                  </a:lnTo>
                  <a:lnTo>
                    <a:pt x="47" y="21"/>
                  </a:lnTo>
                  <a:lnTo>
                    <a:pt x="35" y="18"/>
                  </a:lnTo>
                  <a:lnTo>
                    <a:pt x="19" y="15"/>
                  </a:lnTo>
                  <a:lnTo>
                    <a:pt x="15" y="18"/>
                  </a:lnTo>
                  <a:lnTo>
                    <a:pt x="12" y="20"/>
                  </a:lnTo>
                  <a:lnTo>
                    <a:pt x="7" y="23"/>
                  </a:lnTo>
                  <a:lnTo>
                    <a:pt x="0" y="23"/>
                  </a:lnTo>
                  <a:lnTo>
                    <a:pt x="7" y="11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65" name="Freeform 33"/>
            <p:cNvSpPr>
              <a:spLocks noChangeArrowheads="1"/>
            </p:cNvSpPr>
            <p:nvPr/>
          </p:nvSpPr>
          <p:spPr bwMode="auto">
            <a:xfrm>
              <a:off x="1505" y="256"/>
              <a:ext cx="14" cy="10"/>
            </a:xfrm>
            <a:custGeom>
              <a:avLst/>
              <a:gdLst>
                <a:gd name="T0" fmla="*/ 0 w 14"/>
                <a:gd name="T1" fmla="*/ 0 h 10"/>
                <a:gd name="T2" fmla="*/ 7 w 14"/>
                <a:gd name="T3" fmla="*/ 1 h 10"/>
                <a:gd name="T4" fmla="*/ 13 w 14"/>
                <a:gd name="T5" fmla="*/ 3 h 10"/>
                <a:gd name="T6" fmla="*/ 14 w 14"/>
                <a:gd name="T7" fmla="*/ 5 h 10"/>
                <a:gd name="T8" fmla="*/ 14 w 14"/>
                <a:gd name="T9" fmla="*/ 7 h 10"/>
                <a:gd name="T10" fmla="*/ 14 w 14"/>
                <a:gd name="T11" fmla="*/ 8 h 10"/>
                <a:gd name="T12" fmla="*/ 14 w 14"/>
                <a:gd name="T13" fmla="*/ 10 h 10"/>
                <a:gd name="T14" fmla="*/ 14 w 14"/>
                <a:gd name="T15" fmla="*/ 10 h 10"/>
                <a:gd name="T16" fmla="*/ 13 w 14"/>
                <a:gd name="T17" fmla="*/ 10 h 10"/>
                <a:gd name="T18" fmla="*/ 4 w 14"/>
                <a:gd name="T19" fmla="*/ 5 h 10"/>
                <a:gd name="T20" fmla="*/ 0 w 14"/>
                <a:gd name="T21" fmla="*/ 0 h 1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"/>
                <a:gd name="T34" fmla="*/ 0 h 10"/>
                <a:gd name="T35" fmla="*/ 14 w 14"/>
                <a:gd name="T36" fmla="*/ 10 h 1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" h="10">
                  <a:moveTo>
                    <a:pt x="0" y="0"/>
                  </a:moveTo>
                  <a:lnTo>
                    <a:pt x="7" y="1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0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66" name="Freeform 34"/>
            <p:cNvSpPr>
              <a:spLocks noChangeArrowheads="1"/>
            </p:cNvSpPr>
            <p:nvPr/>
          </p:nvSpPr>
          <p:spPr bwMode="auto">
            <a:xfrm>
              <a:off x="296" y="266"/>
              <a:ext cx="17" cy="18"/>
            </a:xfrm>
            <a:custGeom>
              <a:avLst/>
              <a:gdLst>
                <a:gd name="T0" fmla="*/ 4 w 17"/>
                <a:gd name="T1" fmla="*/ 0 h 18"/>
                <a:gd name="T2" fmla="*/ 5 w 17"/>
                <a:gd name="T3" fmla="*/ 1 h 18"/>
                <a:gd name="T4" fmla="*/ 5 w 17"/>
                <a:gd name="T5" fmla="*/ 4 h 18"/>
                <a:gd name="T6" fmla="*/ 11 w 17"/>
                <a:gd name="T7" fmla="*/ 3 h 18"/>
                <a:gd name="T8" fmla="*/ 17 w 17"/>
                <a:gd name="T9" fmla="*/ 3 h 18"/>
                <a:gd name="T10" fmla="*/ 17 w 17"/>
                <a:gd name="T11" fmla="*/ 5 h 18"/>
                <a:gd name="T12" fmla="*/ 17 w 17"/>
                <a:gd name="T13" fmla="*/ 8 h 18"/>
                <a:gd name="T14" fmla="*/ 15 w 17"/>
                <a:gd name="T15" fmla="*/ 10 h 18"/>
                <a:gd name="T16" fmla="*/ 14 w 17"/>
                <a:gd name="T17" fmla="*/ 13 h 18"/>
                <a:gd name="T18" fmla="*/ 10 w 17"/>
                <a:gd name="T19" fmla="*/ 14 h 18"/>
                <a:gd name="T20" fmla="*/ 5 w 17"/>
                <a:gd name="T21" fmla="*/ 18 h 18"/>
                <a:gd name="T22" fmla="*/ 4 w 17"/>
                <a:gd name="T23" fmla="*/ 17 h 18"/>
                <a:gd name="T24" fmla="*/ 3 w 17"/>
                <a:gd name="T25" fmla="*/ 17 h 18"/>
                <a:gd name="T26" fmla="*/ 1 w 17"/>
                <a:gd name="T27" fmla="*/ 10 h 18"/>
                <a:gd name="T28" fmla="*/ 0 w 17"/>
                <a:gd name="T29" fmla="*/ 4 h 18"/>
                <a:gd name="T30" fmla="*/ 3 w 17"/>
                <a:gd name="T31" fmla="*/ 1 h 18"/>
                <a:gd name="T32" fmla="*/ 4 w 17"/>
                <a:gd name="T33" fmla="*/ 0 h 1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7"/>
                <a:gd name="T52" fmla="*/ 0 h 18"/>
                <a:gd name="T53" fmla="*/ 17 w 17"/>
                <a:gd name="T54" fmla="*/ 18 h 1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7" h="18">
                  <a:moveTo>
                    <a:pt x="4" y="0"/>
                  </a:moveTo>
                  <a:lnTo>
                    <a:pt x="5" y="1"/>
                  </a:lnTo>
                  <a:lnTo>
                    <a:pt x="5" y="4"/>
                  </a:lnTo>
                  <a:lnTo>
                    <a:pt x="11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4" y="13"/>
                  </a:lnTo>
                  <a:lnTo>
                    <a:pt x="10" y="14"/>
                  </a:lnTo>
                  <a:lnTo>
                    <a:pt x="5" y="18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1" y="10"/>
                  </a:lnTo>
                  <a:lnTo>
                    <a:pt x="0" y="4"/>
                  </a:lnTo>
                  <a:lnTo>
                    <a:pt x="3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67" name="Freeform 35"/>
            <p:cNvSpPr>
              <a:spLocks noChangeArrowheads="1"/>
            </p:cNvSpPr>
            <p:nvPr/>
          </p:nvSpPr>
          <p:spPr bwMode="auto">
            <a:xfrm>
              <a:off x="1486" y="269"/>
              <a:ext cx="70" cy="91"/>
            </a:xfrm>
            <a:custGeom>
              <a:avLst/>
              <a:gdLst>
                <a:gd name="T0" fmla="*/ 70 w 70"/>
                <a:gd name="T1" fmla="*/ 55 h 91"/>
                <a:gd name="T2" fmla="*/ 70 w 70"/>
                <a:gd name="T3" fmla="*/ 60 h 91"/>
                <a:gd name="T4" fmla="*/ 70 w 70"/>
                <a:gd name="T5" fmla="*/ 65 h 91"/>
                <a:gd name="T6" fmla="*/ 66 w 70"/>
                <a:gd name="T7" fmla="*/ 65 h 91"/>
                <a:gd name="T8" fmla="*/ 62 w 70"/>
                <a:gd name="T9" fmla="*/ 67 h 91"/>
                <a:gd name="T10" fmla="*/ 63 w 70"/>
                <a:gd name="T11" fmla="*/ 68 h 91"/>
                <a:gd name="T12" fmla="*/ 65 w 70"/>
                <a:gd name="T13" fmla="*/ 71 h 91"/>
                <a:gd name="T14" fmla="*/ 68 w 70"/>
                <a:gd name="T15" fmla="*/ 72 h 91"/>
                <a:gd name="T16" fmla="*/ 69 w 70"/>
                <a:gd name="T17" fmla="*/ 75 h 91"/>
                <a:gd name="T18" fmla="*/ 69 w 70"/>
                <a:gd name="T19" fmla="*/ 77 h 91"/>
                <a:gd name="T20" fmla="*/ 69 w 70"/>
                <a:gd name="T21" fmla="*/ 77 h 91"/>
                <a:gd name="T22" fmla="*/ 49 w 70"/>
                <a:gd name="T23" fmla="*/ 78 h 91"/>
                <a:gd name="T24" fmla="*/ 32 w 70"/>
                <a:gd name="T25" fmla="*/ 81 h 91"/>
                <a:gd name="T26" fmla="*/ 15 w 70"/>
                <a:gd name="T27" fmla="*/ 87 h 91"/>
                <a:gd name="T28" fmla="*/ 0 w 70"/>
                <a:gd name="T29" fmla="*/ 91 h 91"/>
                <a:gd name="T30" fmla="*/ 0 w 70"/>
                <a:gd name="T31" fmla="*/ 91 h 91"/>
                <a:gd name="T32" fmla="*/ 0 w 70"/>
                <a:gd name="T33" fmla="*/ 89 h 91"/>
                <a:gd name="T34" fmla="*/ 0 w 70"/>
                <a:gd name="T35" fmla="*/ 88 h 91"/>
                <a:gd name="T36" fmla="*/ 2 w 70"/>
                <a:gd name="T37" fmla="*/ 85 h 91"/>
                <a:gd name="T38" fmla="*/ 12 w 70"/>
                <a:gd name="T39" fmla="*/ 80 h 91"/>
                <a:gd name="T40" fmla="*/ 25 w 70"/>
                <a:gd name="T41" fmla="*/ 72 h 91"/>
                <a:gd name="T42" fmla="*/ 16 w 70"/>
                <a:gd name="T43" fmla="*/ 71 h 91"/>
                <a:gd name="T44" fmla="*/ 9 w 70"/>
                <a:gd name="T45" fmla="*/ 67 h 91"/>
                <a:gd name="T46" fmla="*/ 12 w 70"/>
                <a:gd name="T47" fmla="*/ 58 h 91"/>
                <a:gd name="T48" fmla="*/ 13 w 70"/>
                <a:gd name="T49" fmla="*/ 51 h 91"/>
                <a:gd name="T50" fmla="*/ 22 w 70"/>
                <a:gd name="T51" fmla="*/ 51 h 91"/>
                <a:gd name="T52" fmla="*/ 30 w 70"/>
                <a:gd name="T53" fmla="*/ 51 h 91"/>
                <a:gd name="T54" fmla="*/ 26 w 70"/>
                <a:gd name="T55" fmla="*/ 37 h 91"/>
                <a:gd name="T56" fmla="*/ 19 w 70"/>
                <a:gd name="T57" fmla="*/ 25 h 91"/>
                <a:gd name="T58" fmla="*/ 10 w 70"/>
                <a:gd name="T59" fmla="*/ 12 h 91"/>
                <a:gd name="T60" fmla="*/ 5 w 70"/>
                <a:gd name="T61" fmla="*/ 1 h 91"/>
                <a:gd name="T62" fmla="*/ 5 w 70"/>
                <a:gd name="T63" fmla="*/ 0 h 91"/>
                <a:gd name="T64" fmla="*/ 5 w 70"/>
                <a:gd name="T65" fmla="*/ 0 h 91"/>
                <a:gd name="T66" fmla="*/ 9 w 70"/>
                <a:gd name="T67" fmla="*/ 0 h 91"/>
                <a:gd name="T68" fmla="*/ 15 w 70"/>
                <a:gd name="T69" fmla="*/ 0 h 91"/>
                <a:gd name="T70" fmla="*/ 15 w 70"/>
                <a:gd name="T71" fmla="*/ 4 h 91"/>
                <a:gd name="T72" fmla="*/ 15 w 70"/>
                <a:gd name="T73" fmla="*/ 8 h 91"/>
                <a:gd name="T74" fmla="*/ 16 w 70"/>
                <a:gd name="T75" fmla="*/ 8 h 91"/>
                <a:gd name="T76" fmla="*/ 19 w 70"/>
                <a:gd name="T77" fmla="*/ 8 h 91"/>
                <a:gd name="T78" fmla="*/ 23 w 70"/>
                <a:gd name="T79" fmla="*/ 5 h 91"/>
                <a:gd name="T80" fmla="*/ 26 w 70"/>
                <a:gd name="T81" fmla="*/ 2 h 91"/>
                <a:gd name="T82" fmla="*/ 32 w 70"/>
                <a:gd name="T83" fmla="*/ 1 h 91"/>
                <a:gd name="T84" fmla="*/ 38 w 70"/>
                <a:gd name="T85" fmla="*/ 1 h 91"/>
                <a:gd name="T86" fmla="*/ 39 w 70"/>
                <a:gd name="T87" fmla="*/ 8 h 91"/>
                <a:gd name="T88" fmla="*/ 40 w 70"/>
                <a:gd name="T89" fmla="*/ 15 h 91"/>
                <a:gd name="T90" fmla="*/ 42 w 70"/>
                <a:gd name="T91" fmla="*/ 24 h 91"/>
                <a:gd name="T92" fmla="*/ 46 w 70"/>
                <a:gd name="T93" fmla="*/ 31 h 91"/>
                <a:gd name="T94" fmla="*/ 49 w 70"/>
                <a:gd name="T95" fmla="*/ 38 h 91"/>
                <a:gd name="T96" fmla="*/ 53 w 70"/>
                <a:gd name="T97" fmla="*/ 45 h 91"/>
                <a:gd name="T98" fmla="*/ 58 w 70"/>
                <a:gd name="T99" fmla="*/ 51 h 91"/>
                <a:gd name="T100" fmla="*/ 62 w 70"/>
                <a:gd name="T101" fmla="*/ 55 h 91"/>
                <a:gd name="T102" fmla="*/ 66 w 70"/>
                <a:gd name="T103" fmla="*/ 55 h 91"/>
                <a:gd name="T104" fmla="*/ 70 w 70"/>
                <a:gd name="T105" fmla="*/ 55 h 9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0"/>
                <a:gd name="T160" fmla="*/ 0 h 91"/>
                <a:gd name="T161" fmla="*/ 70 w 70"/>
                <a:gd name="T162" fmla="*/ 91 h 9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0" h="91">
                  <a:moveTo>
                    <a:pt x="70" y="55"/>
                  </a:moveTo>
                  <a:lnTo>
                    <a:pt x="70" y="60"/>
                  </a:lnTo>
                  <a:lnTo>
                    <a:pt x="70" y="65"/>
                  </a:lnTo>
                  <a:lnTo>
                    <a:pt x="66" y="65"/>
                  </a:lnTo>
                  <a:lnTo>
                    <a:pt x="62" y="67"/>
                  </a:lnTo>
                  <a:lnTo>
                    <a:pt x="63" y="68"/>
                  </a:lnTo>
                  <a:lnTo>
                    <a:pt x="65" y="71"/>
                  </a:lnTo>
                  <a:lnTo>
                    <a:pt x="68" y="72"/>
                  </a:lnTo>
                  <a:lnTo>
                    <a:pt x="69" y="75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49" y="78"/>
                  </a:lnTo>
                  <a:lnTo>
                    <a:pt x="32" y="81"/>
                  </a:lnTo>
                  <a:lnTo>
                    <a:pt x="15" y="87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12" y="80"/>
                  </a:lnTo>
                  <a:lnTo>
                    <a:pt x="25" y="72"/>
                  </a:lnTo>
                  <a:lnTo>
                    <a:pt x="16" y="71"/>
                  </a:lnTo>
                  <a:lnTo>
                    <a:pt x="9" y="67"/>
                  </a:lnTo>
                  <a:lnTo>
                    <a:pt x="12" y="58"/>
                  </a:lnTo>
                  <a:lnTo>
                    <a:pt x="13" y="51"/>
                  </a:lnTo>
                  <a:lnTo>
                    <a:pt x="22" y="51"/>
                  </a:lnTo>
                  <a:lnTo>
                    <a:pt x="30" y="51"/>
                  </a:lnTo>
                  <a:lnTo>
                    <a:pt x="26" y="37"/>
                  </a:lnTo>
                  <a:lnTo>
                    <a:pt x="19" y="25"/>
                  </a:lnTo>
                  <a:lnTo>
                    <a:pt x="10" y="12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9" y="8"/>
                  </a:lnTo>
                  <a:lnTo>
                    <a:pt x="23" y="5"/>
                  </a:lnTo>
                  <a:lnTo>
                    <a:pt x="26" y="2"/>
                  </a:lnTo>
                  <a:lnTo>
                    <a:pt x="32" y="1"/>
                  </a:lnTo>
                  <a:lnTo>
                    <a:pt x="38" y="1"/>
                  </a:lnTo>
                  <a:lnTo>
                    <a:pt x="39" y="8"/>
                  </a:lnTo>
                  <a:lnTo>
                    <a:pt x="40" y="15"/>
                  </a:lnTo>
                  <a:lnTo>
                    <a:pt x="42" y="24"/>
                  </a:lnTo>
                  <a:lnTo>
                    <a:pt x="46" y="31"/>
                  </a:lnTo>
                  <a:lnTo>
                    <a:pt x="49" y="38"/>
                  </a:lnTo>
                  <a:lnTo>
                    <a:pt x="53" y="45"/>
                  </a:lnTo>
                  <a:lnTo>
                    <a:pt x="58" y="51"/>
                  </a:lnTo>
                  <a:lnTo>
                    <a:pt x="62" y="55"/>
                  </a:lnTo>
                  <a:lnTo>
                    <a:pt x="66" y="55"/>
                  </a:lnTo>
                  <a:lnTo>
                    <a:pt x="70" y="55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68" name="Freeform 36"/>
            <p:cNvSpPr>
              <a:spLocks noChangeArrowheads="1"/>
            </p:cNvSpPr>
            <p:nvPr/>
          </p:nvSpPr>
          <p:spPr bwMode="auto">
            <a:xfrm>
              <a:off x="0" y="299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0 h 4"/>
                <a:gd name="T4" fmla="*/ 9 w 9"/>
                <a:gd name="T5" fmla="*/ 0 h 4"/>
                <a:gd name="T6" fmla="*/ 7 w 9"/>
                <a:gd name="T7" fmla="*/ 1 h 4"/>
                <a:gd name="T8" fmla="*/ 7 w 9"/>
                <a:gd name="T9" fmla="*/ 2 h 4"/>
                <a:gd name="T10" fmla="*/ 6 w 9"/>
                <a:gd name="T11" fmla="*/ 2 h 4"/>
                <a:gd name="T12" fmla="*/ 4 w 9"/>
                <a:gd name="T13" fmla="*/ 2 h 4"/>
                <a:gd name="T14" fmla="*/ 2 w 9"/>
                <a:gd name="T15" fmla="*/ 4 h 4"/>
                <a:gd name="T16" fmla="*/ 0 w 9"/>
                <a:gd name="T17" fmla="*/ 4 h 4"/>
                <a:gd name="T18" fmla="*/ 0 w 9"/>
                <a:gd name="T19" fmla="*/ 2 h 4"/>
                <a:gd name="T20" fmla="*/ 0 w 9"/>
                <a:gd name="T21" fmla="*/ 0 h 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"/>
                <a:gd name="T34" fmla="*/ 0 h 4"/>
                <a:gd name="T35" fmla="*/ 9 w 9"/>
                <a:gd name="T36" fmla="*/ 4 h 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" h="4">
                  <a:moveTo>
                    <a:pt x="0" y="0"/>
                  </a:moveTo>
                  <a:lnTo>
                    <a:pt x="4" y="0"/>
                  </a:lnTo>
                  <a:lnTo>
                    <a:pt x="9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69" name="Freeform 37"/>
            <p:cNvSpPr>
              <a:spLocks noChangeArrowheads="1"/>
            </p:cNvSpPr>
            <p:nvPr/>
          </p:nvSpPr>
          <p:spPr bwMode="auto">
            <a:xfrm>
              <a:off x="1439" y="300"/>
              <a:ext cx="49" cy="40"/>
            </a:xfrm>
            <a:custGeom>
              <a:avLst/>
              <a:gdLst>
                <a:gd name="T0" fmla="*/ 23 w 49"/>
                <a:gd name="T1" fmla="*/ 0 h 40"/>
                <a:gd name="T2" fmla="*/ 36 w 49"/>
                <a:gd name="T3" fmla="*/ 1 h 40"/>
                <a:gd name="T4" fmla="*/ 49 w 49"/>
                <a:gd name="T5" fmla="*/ 1 h 40"/>
                <a:gd name="T6" fmla="*/ 49 w 49"/>
                <a:gd name="T7" fmla="*/ 3 h 40"/>
                <a:gd name="T8" fmla="*/ 49 w 49"/>
                <a:gd name="T9" fmla="*/ 3 h 40"/>
                <a:gd name="T10" fmla="*/ 45 w 49"/>
                <a:gd name="T11" fmla="*/ 14 h 40"/>
                <a:gd name="T12" fmla="*/ 42 w 49"/>
                <a:gd name="T13" fmla="*/ 27 h 40"/>
                <a:gd name="T14" fmla="*/ 35 w 49"/>
                <a:gd name="T15" fmla="*/ 31 h 40"/>
                <a:gd name="T16" fmla="*/ 25 w 49"/>
                <a:gd name="T17" fmla="*/ 36 h 40"/>
                <a:gd name="T18" fmla="*/ 20 w 49"/>
                <a:gd name="T19" fmla="*/ 39 h 40"/>
                <a:gd name="T20" fmla="*/ 15 w 49"/>
                <a:gd name="T21" fmla="*/ 40 h 40"/>
                <a:gd name="T22" fmla="*/ 10 w 49"/>
                <a:gd name="T23" fmla="*/ 40 h 40"/>
                <a:gd name="T24" fmla="*/ 6 w 49"/>
                <a:gd name="T25" fmla="*/ 40 h 40"/>
                <a:gd name="T26" fmla="*/ 3 w 49"/>
                <a:gd name="T27" fmla="*/ 39 h 40"/>
                <a:gd name="T28" fmla="*/ 0 w 49"/>
                <a:gd name="T29" fmla="*/ 37 h 40"/>
                <a:gd name="T30" fmla="*/ 5 w 49"/>
                <a:gd name="T31" fmla="*/ 23 h 40"/>
                <a:gd name="T32" fmla="*/ 10 w 49"/>
                <a:gd name="T33" fmla="*/ 9 h 40"/>
                <a:gd name="T34" fmla="*/ 17 w 49"/>
                <a:gd name="T35" fmla="*/ 6 h 40"/>
                <a:gd name="T36" fmla="*/ 23 w 49"/>
                <a:gd name="T37" fmla="*/ 0 h 4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9"/>
                <a:gd name="T58" fmla="*/ 0 h 40"/>
                <a:gd name="T59" fmla="*/ 49 w 49"/>
                <a:gd name="T60" fmla="*/ 40 h 4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9" h="40">
                  <a:moveTo>
                    <a:pt x="23" y="0"/>
                  </a:moveTo>
                  <a:lnTo>
                    <a:pt x="36" y="1"/>
                  </a:lnTo>
                  <a:lnTo>
                    <a:pt x="49" y="1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5" y="14"/>
                  </a:lnTo>
                  <a:lnTo>
                    <a:pt x="42" y="27"/>
                  </a:lnTo>
                  <a:lnTo>
                    <a:pt x="35" y="31"/>
                  </a:lnTo>
                  <a:lnTo>
                    <a:pt x="25" y="36"/>
                  </a:lnTo>
                  <a:lnTo>
                    <a:pt x="20" y="39"/>
                  </a:lnTo>
                  <a:lnTo>
                    <a:pt x="15" y="40"/>
                  </a:lnTo>
                  <a:lnTo>
                    <a:pt x="10" y="40"/>
                  </a:lnTo>
                  <a:lnTo>
                    <a:pt x="6" y="40"/>
                  </a:lnTo>
                  <a:lnTo>
                    <a:pt x="3" y="39"/>
                  </a:lnTo>
                  <a:lnTo>
                    <a:pt x="0" y="37"/>
                  </a:lnTo>
                  <a:lnTo>
                    <a:pt x="5" y="23"/>
                  </a:lnTo>
                  <a:lnTo>
                    <a:pt x="10" y="9"/>
                  </a:lnTo>
                  <a:lnTo>
                    <a:pt x="17" y="6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70" name="Freeform 38"/>
            <p:cNvSpPr>
              <a:spLocks noChangeArrowheads="1"/>
            </p:cNvSpPr>
            <p:nvPr/>
          </p:nvSpPr>
          <p:spPr bwMode="auto">
            <a:xfrm>
              <a:off x="284" y="309"/>
              <a:ext cx="12" cy="18"/>
            </a:xfrm>
            <a:custGeom>
              <a:avLst/>
              <a:gdLst>
                <a:gd name="T0" fmla="*/ 7 w 12"/>
                <a:gd name="T1" fmla="*/ 0 h 18"/>
                <a:gd name="T2" fmla="*/ 10 w 12"/>
                <a:gd name="T3" fmla="*/ 0 h 18"/>
                <a:gd name="T4" fmla="*/ 12 w 12"/>
                <a:gd name="T5" fmla="*/ 0 h 18"/>
                <a:gd name="T6" fmla="*/ 10 w 12"/>
                <a:gd name="T7" fmla="*/ 5 h 18"/>
                <a:gd name="T8" fmla="*/ 9 w 12"/>
                <a:gd name="T9" fmla="*/ 10 h 18"/>
                <a:gd name="T10" fmla="*/ 6 w 12"/>
                <a:gd name="T11" fmla="*/ 14 h 18"/>
                <a:gd name="T12" fmla="*/ 3 w 12"/>
                <a:gd name="T13" fmla="*/ 18 h 18"/>
                <a:gd name="T14" fmla="*/ 2 w 12"/>
                <a:gd name="T15" fmla="*/ 17 h 18"/>
                <a:gd name="T16" fmla="*/ 0 w 12"/>
                <a:gd name="T17" fmla="*/ 17 h 18"/>
                <a:gd name="T18" fmla="*/ 0 w 12"/>
                <a:gd name="T19" fmla="*/ 12 h 18"/>
                <a:gd name="T20" fmla="*/ 0 w 12"/>
                <a:gd name="T21" fmla="*/ 7 h 18"/>
                <a:gd name="T22" fmla="*/ 3 w 12"/>
                <a:gd name="T23" fmla="*/ 4 h 18"/>
                <a:gd name="T24" fmla="*/ 7 w 12"/>
                <a:gd name="T25" fmla="*/ 0 h 1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"/>
                <a:gd name="T40" fmla="*/ 0 h 18"/>
                <a:gd name="T41" fmla="*/ 12 w 12"/>
                <a:gd name="T42" fmla="*/ 18 h 1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" h="18">
                  <a:moveTo>
                    <a:pt x="7" y="0"/>
                  </a:moveTo>
                  <a:lnTo>
                    <a:pt x="10" y="0"/>
                  </a:lnTo>
                  <a:lnTo>
                    <a:pt x="12" y="0"/>
                  </a:lnTo>
                  <a:lnTo>
                    <a:pt x="10" y="5"/>
                  </a:lnTo>
                  <a:lnTo>
                    <a:pt x="9" y="10"/>
                  </a:lnTo>
                  <a:lnTo>
                    <a:pt x="6" y="14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71" name="Freeform 39"/>
            <p:cNvSpPr>
              <a:spLocks noChangeArrowheads="1"/>
            </p:cNvSpPr>
            <p:nvPr/>
          </p:nvSpPr>
          <p:spPr bwMode="auto">
            <a:xfrm>
              <a:off x="958" y="343"/>
              <a:ext cx="63" cy="57"/>
            </a:xfrm>
            <a:custGeom>
              <a:avLst/>
              <a:gdLst>
                <a:gd name="T0" fmla="*/ 36 w 63"/>
                <a:gd name="T1" fmla="*/ 0 h 57"/>
                <a:gd name="T2" fmla="*/ 39 w 63"/>
                <a:gd name="T3" fmla="*/ 3 h 57"/>
                <a:gd name="T4" fmla="*/ 39 w 63"/>
                <a:gd name="T5" fmla="*/ 6 h 57"/>
                <a:gd name="T6" fmla="*/ 39 w 63"/>
                <a:gd name="T7" fmla="*/ 7 h 57"/>
                <a:gd name="T8" fmla="*/ 37 w 63"/>
                <a:gd name="T9" fmla="*/ 10 h 57"/>
                <a:gd name="T10" fmla="*/ 34 w 63"/>
                <a:gd name="T11" fmla="*/ 14 h 57"/>
                <a:gd name="T12" fmla="*/ 30 w 63"/>
                <a:gd name="T13" fmla="*/ 17 h 57"/>
                <a:gd name="T14" fmla="*/ 34 w 63"/>
                <a:gd name="T15" fmla="*/ 17 h 57"/>
                <a:gd name="T16" fmla="*/ 37 w 63"/>
                <a:gd name="T17" fmla="*/ 17 h 57"/>
                <a:gd name="T18" fmla="*/ 37 w 63"/>
                <a:gd name="T19" fmla="*/ 21 h 57"/>
                <a:gd name="T20" fmla="*/ 37 w 63"/>
                <a:gd name="T21" fmla="*/ 25 h 57"/>
                <a:gd name="T22" fmla="*/ 40 w 63"/>
                <a:gd name="T23" fmla="*/ 24 h 57"/>
                <a:gd name="T24" fmla="*/ 43 w 63"/>
                <a:gd name="T25" fmla="*/ 21 h 57"/>
                <a:gd name="T26" fmla="*/ 47 w 63"/>
                <a:gd name="T27" fmla="*/ 20 h 57"/>
                <a:gd name="T28" fmla="*/ 53 w 63"/>
                <a:gd name="T29" fmla="*/ 18 h 57"/>
                <a:gd name="T30" fmla="*/ 57 w 63"/>
                <a:gd name="T31" fmla="*/ 20 h 57"/>
                <a:gd name="T32" fmla="*/ 63 w 63"/>
                <a:gd name="T33" fmla="*/ 21 h 57"/>
                <a:gd name="T34" fmla="*/ 59 w 63"/>
                <a:gd name="T35" fmla="*/ 38 h 57"/>
                <a:gd name="T36" fmla="*/ 56 w 63"/>
                <a:gd name="T37" fmla="*/ 57 h 57"/>
                <a:gd name="T38" fmla="*/ 50 w 63"/>
                <a:gd name="T39" fmla="*/ 57 h 57"/>
                <a:gd name="T40" fmla="*/ 44 w 63"/>
                <a:gd name="T41" fmla="*/ 57 h 57"/>
                <a:gd name="T42" fmla="*/ 43 w 63"/>
                <a:gd name="T43" fmla="*/ 57 h 57"/>
                <a:gd name="T44" fmla="*/ 40 w 63"/>
                <a:gd name="T45" fmla="*/ 55 h 57"/>
                <a:gd name="T46" fmla="*/ 40 w 63"/>
                <a:gd name="T47" fmla="*/ 51 h 57"/>
                <a:gd name="T48" fmla="*/ 39 w 63"/>
                <a:gd name="T49" fmla="*/ 48 h 57"/>
                <a:gd name="T50" fmla="*/ 37 w 63"/>
                <a:gd name="T51" fmla="*/ 50 h 57"/>
                <a:gd name="T52" fmla="*/ 34 w 63"/>
                <a:gd name="T53" fmla="*/ 51 h 57"/>
                <a:gd name="T54" fmla="*/ 32 w 63"/>
                <a:gd name="T55" fmla="*/ 55 h 57"/>
                <a:gd name="T56" fmla="*/ 27 w 63"/>
                <a:gd name="T57" fmla="*/ 57 h 57"/>
                <a:gd name="T58" fmla="*/ 24 w 63"/>
                <a:gd name="T59" fmla="*/ 51 h 57"/>
                <a:gd name="T60" fmla="*/ 22 w 63"/>
                <a:gd name="T61" fmla="*/ 45 h 57"/>
                <a:gd name="T62" fmla="*/ 12 w 63"/>
                <a:gd name="T63" fmla="*/ 45 h 57"/>
                <a:gd name="T64" fmla="*/ 2 w 63"/>
                <a:gd name="T65" fmla="*/ 47 h 57"/>
                <a:gd name="T66" fmla="*/ 0 w 63"/>
                <a:gd name="T67" fmla="*/ 41 h 57"/>
                <a:gd name="T68" fmla="*/ 0 w 63"/>
                <a:gd name="T69" fmla="*/ 37 h 57"/>
                <a:gd name="T70" fmla="*/ 9 w 63"/>
                <a:gd name="T71" fmla="*/ 30 h 57"/>
                <a:gd name="T72" fmla="*/ 20 w 63"/>
                <a:gd name="T73" fmla="*/ 20 h 57"/>
                <a:gd name="T74" fmla="*/ 30 w 63"/>
                <a:gd name="T75" fmla="*/ 10 h 57"/>
                <a:gd name="T76" fmla="*/ 36 w 63"/>
                <a:gd name="T77" fmla="*/ 0 h 5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3"/>
                <a:gd name="T118" fmla="*/ 0 h 57"/>
                <a:gd name="T119" fmla="*/ 63 w 63"/>
                <a:gd name="T120" fmla="*/ 57 h 5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3" h="57">
                  <a:moveTo>
                    <a:pt x="36" y="0"/>
                  </a:moveTo>
                  <a:lnTo>
                    <a:pt x="39" y="3"/>
                  </a:lnTo>
                  <a:lnTo>
                    <a:pt x="39" y="6"/>
                  </a:lnTo>
                  <a:lnTo>
                    <a:pt x="39" y="7"/>
                  </a:lnTo>
                  <a:lnTo>
                    <a:pt x="37" y="10"/>
                  </a:lnTo>
                  <a:lnTo>
                    <a:pt x="34" y="14"/>
                  </a:lnTo>
                  <a:lnTo>
                    <a:pt x="30" y="17"/>
                  </a:lnTo>
                  <a:lnTo>
                    <a:pt x="34" y="17"/>
                  </a:lnTo>
                  <a:lnTo>
                    <a:pt x="37" y="17"/>
                  </a:lnTo>
                  <a:lnTo>
                    <a:pt x="37" y="21"/>
                  </a:lnTo>
                  <a:lnTo>
                    <a:pt x="37" y="25"/>
                  </a:lnTo>
                  <a:lnTo>
                    <a:pt x="40" y="24"/>
                  </a:lnTo>
                  <a:lnTo>
                    <a:pt x="43" y="21"/>
                  </a:lnTo>
                  <a:lnTo>
                    <a:pt x="47" y="20"/>
                  </a:lnTo>
                  <a:lnTo>
                    <a:pt x="53" y="18"/>
                  </a:lnTo>
                  <a:lnTo>
                    <a:pt x="57" y="20"/>
                  </a:lnTo>
                  <a:lnTo>
                    <a:pt x="63" y="21"/>
                  </a:lnTo>
                  <a:lnTo>
                    <a:pt x="59" y="38"/>
                  </a:lnTo>
                  <a:lnTo>
                    <a:pt x="56" y="57"/>
                  </a:lnTo>
                  <a:lnTo>
                    <a:pt x="50" y="57"/>
                  </a:lnTo>
                  <a:lnTo>
                    <a:pt x="44" y="57"/>
                  </a:lnTo>
                  <a:lnTo>
                    <a:pt x="43" y="57"/>
                  </a:lnTo>
                  <a:lnTo>
                    <a:pt x="40" y="55"/>
                  </a:lnTo>
                  <a:lnTo>
                    <a:pt x="40" y="51"/>
                  </a:lnTo>
                  <a:lnTo>
                    <a:pt x="39" y="48"/>
                  </a:lnTo>
                  <a:lnTo>
                    <a:pt x="37" y="50"/>
                  </a:lnTo>
                  <a:lnTo>
                    <a:pt x="34" y="51"/>
                  </a:lnTo>
                  <a:lnTo>
                    <a:pt x="32" y="55"/>
                  </a:lnTo>
                  <a:lnTo>
                    <a:pt x="27" y="57"/>
                  </a:lnTo>
                  <a:lnTo>
                    <a:pt x="24" y="51"/>
                  </a:lnTo>
                  <a:lnTo>
                    <a:pt x="22" y="45"/>
                  </a:lnTo>
                  <a:lnTo>
                    <a:pt x="12" y="45"/>
                  </a:lnTo>
                  <a:lnTo>
                    <a:pt x="2" y="47"/>
                  </a:lnTo>
                  <a:lnTo>
                    <a:pt x="0" y="41"/>
                  </a:lnTo>
                  <a:lnTo>
                    <a:pt x="0" y="37"/>
                  </a:lnTo>
                  <a:lnTo>
                    <a:pt x="9" y="30"/>
                  </a:lnTo>
                  <a:lnTo>
                    <a:pt x="20" y="20"/>
                  </a:lnTo>
                  <a:lnTo>
                    <a:pt x="30" y="10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72" name="Freeform 44"/>
            <p:cNvSpPr>
              <a:spLocks noChangeArrowheads="1"/>
            </p:cNvSpPr>
            <p:nvPr/>
          </p:nvSpPr>
          <p:spPr bwMode="auto">
            <a:xfrm>
              <a:off x="2950" y="416"/>
              <a:ext cx="3" cy="2"/>
            </a:xfrm>
            <a:custGeom>
              <a:avLst/>
              <a:gdLst>
                <a:gd name="T0" fmla="*/ 0 w 3"/>
                <a:gd name="T1" fmla="*/ 0 h 2"/>
                <a:gd name="T2" fmla="*/ 1 w 3"/>
                <a:gd name="T3" fmla="*/ 1 h 2"/>
                <a:gd name="T4" fmla="*/ 3 w 3"/>
                <a:gd name="T5" fmla="*/ 2 h 2"/>
                <a:gd name="T6" fmla="*/ 1 w 3"/>
                <a:gd name="T7" fmla="*/ 2 h 2"/>
                <a:gd name="T8" fmla="*/ 0 w 3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"/>
                <a:gd name="T16" fmla="*/ 0 h 2"/>
                <a:gd name="T17" fmla="*/ 3 w 3"/>
                <a:gd name="T18" fmla="*/ 2 h 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" h="2">
                  <a:moveTo>
                    <a:pt x="0" y="0"/>
                  </a:moveTo>
                  <a:lnTo>
                    <a:pt x="1" y="1"/>
                  </a:lnTo>
                  <a:lnTo>
                    <a:pt x="3" y="2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73" name="Freeform 45"/>
            <p:cNvSpPr>
              <a:spLocks noChangeArrowheads="1"/>
            </p:cNvSpPr>
            <p:nvPr/>
          </p:nvSpPr>
          <p:spPr bwMode="auto">
            <a:xfrm>
              <a:off x="2954" y="418"/>
              <a:ext cx="56" cy="43"/>
            </a:xfrm>
            <a:custGeom>
              <a:avLst/>
              <a:gdLst>
                <a:gd name="T0" fmla="*/ 56 w 56"/>
                <a:gd name="T1" fmla="*/ 19 h 43"/>
                <a:gd name="T2" fmla="*/ 56 w 56"/>
                <a:gd name="T3" fmla="*/ 23 h 43"/>
                <a:gd name="T4" fmla="*/ 56 w 56"/>
                <a:gd name="T5" fmla="*/ 28 h 43"/>
                <a:gd name="T6" fmla="*/ 50 w 56"/>
                <a:gd name="T7" fmla="*/ 30 h 43"/>
                <a:gd name="T8" fmla="*/ 44 w 56"/>
                <a:gd name="T9" fmla="*/ 33 h 43"/>
                <a:gd name="T10" fmla="*/ 46 w 56"/>
                <a:gd name="T11" fmla="*/ 38 h 43"/>
                <a:gd name="T12" fmla="*/ 46 w 56"/>
                <a:gd name="T13" fmla="*/ 42 h 43"/>
                <a:gd name="T14" fmla="*/ 37 w 56"/>
                <a:gd name="T15" fmla="*/ 39 h 43"/>
                <a:gd name="T16" fmla="*/ 30 w 56"/>
                <a:gd name="T17" fmla="*/ 38 h 43"/>
                <a:gd name="T18" fmla="*/ 26 w 56"/>
                <a:gd name="T19" fmla="*/ 36 h 43"/>
                <a:gd name="T20" fmla="*/ 23 w 56"/>
                <a:gd name="T21" fmla="*/ 38 h 43"/>
                <a:gd name="T22" fmla="*/ 20 w 56"/>
                <a:gd name="T23" fmla="*/ 39 h 43"/>
                <a:gd name="T24" fmla="*/ 19 w 56"/>
                <a:gd name="T25" fmla="*/ 43 h 43"/>
                <a:gd name="T26" fmla="*/ 13 w 56"/>
                <a:gd name="T27" fmla="*/ 42 h 43"/>
                <a:gd name="T28" fmla="*/ 9 w 56"/>
                <a:gd name="T29" fmla="*/ 40 h 43"/>
                <a:gd name="T30" fmla="*/ 6 w 56"/>
                <a:gd name="T31" fmla="*/ 38 h 43"/>
                <a:gd name="T32" fmla="*/ 4 w 56"/>
                <a:gd name="T33" fmla="*/ 32 h 43"/>
                <a:gd name="T34" fmla="*/ 12 w 56"/>
                <a:gd name="T35" fmla="*/ 30 h 43"/>
                <a:gd name="T36" fmla="*/ 19 w 56"/>
                <a:gd name="T37" fmla="*/ 29 h 43"/>
                <a:gd name="T38" fmla="*/ 16 w 56"/>
                <a:gd name="T39" fmla="*/ 18 h 43"/>
                <a:gd name="T40" fmla="*/ 13 w 56"/>
                <a:gd name="T41" fmla="*/ 8 h 43"/>
                <a:gd name="T42" fmla="*/ 9 w 56"/>
                <a:gd name="T43" fmla="*/ 6 h 43"/>
                <a:gd name="T44" fmla="*/ 6 w 56"/>
                <a:gd name="T45" fmla="*/ 6 h 43"/>
                <a:gd name="T46" fmla="*/ 3 w 56"/>
                <a:gd name="T47" fmla="*/ 5 h 43"/>
                <a:gd name="T48" fmla="*/ 0 w 56"/>
                <a:gd name="T49" fmla="*/ 2 h 43"/>
                <a:gd name="T50" fmla="*/ 0 w 56"/>
                <a:gd name="T51" fmla="*/ 2 h 43"/>
                <a:gd name="T52" fmla="*/ 0 w 56"/>
                <a:gd name="T53" fmla="*/ 0 h 43"/>
                <a:gd name="T54" fmla="*/ 6 w 56"/>
                <a:gd name="T55" fmla="*/ 0 h 43"/>
                <a:gd name="T56" fmla="*/ 12 w 56"/>
                <a:gd name="T57" fmla="*/ 0 h 43"/>
                <a:gd name="T58" fmla="*/ 22 w 56"/>
                <a:gd name="T59" fmla="*/ 9 h 43"/>
                <a:gd name="T60" fmla="*/ 32 w 56"/>
                <a:gd name="T61" fmla="*/ 15 h 43"/>
                <a:gd name="T62" fmla="*/ 36 w 56"/>
                <a:gd name="T63" fmla="*/ 16 h 43"/>
                <a:gd name="T64" fmla="*/ 42 w 56"/>
                <a:gd name="T65" fmla="*/ 18 h 43"/>
                <a:gd name="T66" fmla="*/ 49 w 56"/>
                <a:gd name="T67" fmla="*/ 19 h 43"/>
                <a:gd name="T68" fmla="*/ 56 w 56"/>
                <a:gd name="T69" fmla="*/ 19 h 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6"/>
                <a:gd name="T106" fmla="*/ 0 h 43"/>
                <a:gd name="T107" fmla="*/ 56 w 56"/>
                <a:gd name="T108" fmla="*/ 43 h 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6" h="43">
                  <a:moveTo>
                    <a:pt x="56" y="19"/>
                  </a:moveTo>
                  <a:lnTo>
                    <a:pt x="56" y="23"/>
                  </a:lnTo>
                  <a:lnTo>
                    <a:pt x="56" y="28"/>
                  </a:lnTo>
                  <a:lnTo>
                    <a:pt x="50" y="30"/>
                  </a:lnTo>
                  <a:lnTo>
                    <a:pt x="44" y="33"/>
                  </a:lnTo>
                  <a:lnTo>
                    <a:pt x="46" y="38"/>
                  </a:lnTo>
                  <a:lnTo>
                    <a:pt x="46" y="42"/>
                  </a:lnTo>
                  <a:lnTo>
                    <a:pt x="37" y="39"/>
                  </a:lnTo>
                  <a:lnTo>
                    <a:pt x="30" y="38"/>
                  </a:lnTo>
                  <a:lnTo>
                    <a:pt x="26" y="36"/>
                  </a:lnTo>
                  <a:lnTo>
                    <a:pt x="23" y="38"/>
                  </a:lnTo>
                  <a:lnTo>
                    <a:pt x="20" y="39"/>
                  </a:lnTo>
                  <a:lnTo>
                    <a:pt x="19" y="43"/>
                  </a:lnTo>
                  <a:lnTo>
                    <a:pt x="13" y="42"/>
                  </a:lnTo>
                  <a:lnTo>
                    <a:pt x="9" y="40"/>
                  </a:lnTo>
                  <a:lnTo>
                    <a:pt x="6" y="38"/>
                  </a:lnTo>
                  <a:lnTo>
                    <a:pt x="4" y="32"/>
                  </a:lnTo>
                  <a:lnTo>
                    <a:pt x="12" y="30"/>
                  </a:lnTo>
                  <a:lnTo>
                    <a:pt x="19" y="29"/>
                  </a:lnTo>
                  <a:lnTo>
                    <a:pt x="16" y="18"/>
                  </a:lnTo>
                  <a:lnTo>
                    <a:pt x="13" y="8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22" y="9"/>
                  </a:lnTo>
                  <a:lnTo>
                    <a:pt x="32" y="15"/>
                  </a:lnTo>
                  <a:lnTo>
                    <a:pt x="36" y="16"/>
                  </a:lnTo>
                  <a:lnTo>
                    <a:pt x="42" y="18"/>
                  </a:lnTo>
                  <a:lnTo>
                    <a:pt x="49" y="19"/>
                  </a:lnTo>
                  <a:lnTo>
                    <a:pt x="56" y="19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74" name="Freeform 47"/>
            <p:cNvSpPr>
              <a:spLocks noChangeArrowheads="1"/>
            </p:cNvSpPr>
            <p:nvPr/>
          </p:nvSpPr>
          <p:spPr bwMode="auto">
            <a:xfrm>
              <a:off x="2921" y="470"/>
              <a:ext cx="90" cy="108"/>
            </a:xfrm>
            <a:custGeom>
              <a:avLst/>
              <a:gdLst>
                <a:gd name="T0" fmla="*/ 90 w 90"/>
                <a:gd name="T1" fmla="*/ 74 h 108"/>
                <a:gd name="T2" fmla="*/ 56 w 90"/>
                <a:gd name="T3" fmla="*/ 84 h 108"/>
                <a:gd name="T4" fmla="*/ 55 w 90"/>
                <a:gd name="T5" fmla="*/ 91 h 108"/>
                <a:gd name="T6" fmla="*/ 55 w 90"/>
                <a:gd name="T7" fmla="*/ 98 h 108"/>
                <a:gd name="T8" fmla="*/ 50 w 90"/>
                <a:gd name="T9" fmla="*/ 98 h 108"/>
                <a:gd name="T10" fmla="*/ 45 w 90"/>
                <a:gd name="T11" fmla="*/ 98 h 108"/>
                <a:gd name="T12" fmla="*/ 45 w 90"/>
                <a:gd name="T13" fmla="*/ 94 h 108"/>
                <a:gd name="T14" fmla="*/ 45 w 90"/>
                <a:gd name="T15" fmla="*/ 90 h 108"/>
                <a:gd name="T16" fmla="*/ 45 w 90"/>
                <a:gd name="T17" fmla="*/ 90 h 108"/>
                <a:gd name="T18" fmla="*/ 43 w 90"/>
                <a:gd name="T19" fmla="*/ 90 h 108"/>
                <a:gd name="T20" fmla="*/ 40 w 90"/>
                <a:gd name="T21" fmla="*/ 91 h 108"/>
                <a:gd name="T22" fmla="*/ 37 w 90"/>
                <a:gd name="T23" fmla="*/ 91 h 108"/>
                <a:gd name="T24" fmla="*/ 35 w 90"/>
                <a:gd name="T25" fmla="*/ 97 h 108"/>
                <a:gd name="T26" fmla="*/ 32 w 90"/>
                <a:gd name="T27" fmla="*/ 103 h 108"/>
                <a:gd name="T28" fmla="*/ 27 w 90"/>
                <a:gd name="T29" fmla="*/ 106 h 108"/>
                <a:gd name="T30" fmla="*/ 22 w 90"/>
                <a:gd name="T31" fmla="*/ 108 h 108"/>
                <a:gd name="T32" fmla="*/ 20 w 90"/>
                <a:gd name="T33" fmla="*/ 98 h 108"/>
                <a:gd name="T34" fmla="*/ 16 w 90"/>
                <a:gd name="T35" fmla="*/ 91 h 108"/>
                <a:gd name="T36" fmla="*/ 10 w 90"/>
                <a:gd name="T37" fmla="*/ 94 h 108"/>
                <a:gd name="T38" fmla="*/ 6 w 90"/>
                <a:gd name="T39" fmla="*/ 97 h 108"/>
                <a:gd name="T40" fmla="*/ 2 w 90"/>
                <a:gd name="T41" fmla="*/ 94 h 108"/>
                <a:gd name="T42" fmla="*/ 0 w 90"/>
                <a:gd name="T43" fmla="*/ 91 h 108"/>
                <a:gd name="T44" fmla="*/ 6 w 90"/>
                <a:gd name="T45" fmla="*/ 80 h 108"/>
                <a:gd name="T46" fmla="*/ 13 w 90"/>
                <a:gd name="T47" fmla="*/ 68 h 108"/>
                <a:gd name="T48" fmla="*/ 29 w 90"/>
                <a:gd name="T49" fmla="*/ 70 h 108"/>
                <a:gd name="T50" fmla="*/ 45 w 90"/>
                <a:gd name="T51" fmla="*/ 71 h 108"/>
                <a:gd name="T52" fmla="*/ 46 w 90"/>
                <a:gd name="T53" fmla="*/ 64 h 108"/>
                <a:gd name="T54" fmla="*/ 49 w 90"/>
                <a:gd name="T55" fmla="*/ 58 h 108"/>
                <a:gd name="T56" fmla="*/ 52 w 90"/>
                <a:gd name="T57" fmla="*/ 56 h 108"/>
                <a:gd name="T58" fmla="*/ 56 w 90"/>
                <a:gd name="T59" fmla="*/ 53 h 108"/>
                <a:gd name="T60" fmla="*/ 60 w 90"/>
                <a:gd name="T61" fmla="*/ 50 h 108"/>
                <a:gd name="T62" fmla="*/ 63 w 90"/>
                <a:gd name="T63" fmla="*/ 46 h 108"/>
                <a:gd name="T64" fmla="*/ 66 w 90"/>
                <a:gd name="T65" fmla="*/ 41 h 108"/>
                <a:gd name="T66" fmla="*/ 69 w 90"/>
                <a:gd name="T67" fmla="*/ 36 h 108"/>
                <a:gd name="T68" fmla="*/ 63 w 90"/>
                <a:gd name="T69" fmla="*/ 21 h 108"/>
                <a:gd name="T70" fmla="*/ 57 w 90"/>
                <a:gd name="T71" fmla="*/ 8 h 108"/>
                <a:gd name="T72" fmla="*/ 59 w 90"/>
                <a:gd name="T73" fmla="*/ 6 h 108"/>
                <a:gd name="T74" fmla="*/ 60 w 90"/>
                <a:gd name="T75" fmla="*/ 4 h 108"/>
                <a:gd name="T76" fmla="*/ 60 w 90"/>
                <a:gd name="T77" fmla="*/ 4 h 108"/>
                <a:gd name="T78" fmla="*/ 60 w 90"/>
                <a:gd name="T79" fmla="*/ 0 h 108"/>
                <a:gd name="T80" fmla="*/ 65 w 90"/>
                <a:gd name="T81" fmla="*/ 1 h 108"/>
                <a:gd name="T82" fmla="*/ 69 w 90"/>
                <a:gd name="T83" fmla="*/ 1 h 108"/>
                <a:gd name="T84" fmla="*/ 75 w 90"/>
                <a:gd name="T85" fmla="*/ 11 h 108"/>
                <a:gd name="T86" fmla="*/ 82 w 90"/>
                <a:gd name="T87" fmla="*/ 18 h 108"/>
                <a:gd name="T88" fmla="*/ 85 w 90"/>
                <a:gd name="T89" fmla="*/ 31 h 108"/>
                <a:gd name="T90" fmla="*/ 86 w 90"/>
                <a:gd name="T91" fmla="*/ 46 h 108"/>
                <a:gd name="T92" fmla="*/ 89 w 90"/>
                <a:gd name="T93" fmla="*/ 60 h 108"/>
                <a:gd name="T94" fmla="*/ 90 w 90"/>
                <a:gd name="T95" fmla="*/ 74 h 10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90"/>
                <a:gd name="T145" fmla="*/ 0 h 108"/>
                <a:gd name="T146" fmla="*/ 90 w 90"/>
                <a:gd name="T147" fmla="*/ 108 h 10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90" h="108">
                  <a:moveTo>
                    <a:pt x="90" y="74"/>
                  </a:moveTo>
                  <a:lnTo>
                    <a:pt x="56" y="84"/>
                  </a:lnTo>
                  <a:lnTo>
                    <a:pt x="55" y="91"/>
                  </a:lnTo>
                  <a:lnTo>
                    <a:pt x="55" y="98"/>
                  </a:lnTo>
                  <a:lnTo>
                    <a:pt x="50" y="98"/>
                  </a:lnTo>
                  <a:lnTo>
                    <a:pt x="45" y="98"/>
                  </a:lnTo>
                  <a:lnTo>
                    <a:pt x="45" y="94"/>
                  </a:lnTo>
                  <a:lnTo>
                    <a:pt x="45" y="90"/>
                  </a:lnTo>
                  <a:lnTo>
                    <a:pt x="45" y="90"/>
                  </a:lnTo>
                  <a:lnTo>
                    <a:pt x="43" y="90"/>
                  </a:lnTo>
                  <a:lnTo>
                    <a:pt x="40" y="91"/>
                  </a:lnTo>
                  <a:lnTo>
                    <a:pt x="37" y="91"/>
                  </a:lnTo>
                  <a:lnTo>
                    <a:pt x="35" y="97"/>
                  </a:lnTo>
                  <a:lnTo>
                    <a:pt x="32" y="103"/>
                  </a:lnTo>
                  <a:lnTo>
                    <a:pt x="27" y="106"/>
                  </a:lnTo>
                  <a:lnTo>
                    <a:pt x="22" y="108"/>
                  </a:lnTo>
                  <a:lnTo>
                    <a:pt x="20" y="98"/>
                  </a:lnTo>
                  <a:lnTo>
                    <a:pt x="16" y="91"/>
                  </a:lnTo>
                  <a:lnTo>
                    <a:pt x="10" y="94"/>
                  </a:lnTo>
                  <a:lnTo>
                    <a:pt x="6" y="97"/>
                  </a:lnTo>
                  <a:lnTo>
                    <a:pt x="2" y="94"/>
                  </a:lnTo>
                  <a:lnTo>
                    <a:pt x="0" y="91"/>
                  </a:lnTo>
                  <a:lnTo>
                    <a:pt x="6" y="80"/>
                  </a:lnTo>
                  <a:lnTo>
                    <a:pt x="13" y="68"/>
                  </a:lnTo>
                  <a:lnTo>
                    <a:pt x="29" y="70"/>
                  </a:lnTo>
                  <a:lnTo>
                    <a:pt x="45" y="71"/>
                  </a:lnTo>
                  <a:lnTo>
                    <a:pt x="46" y="64"/>
                  </a:lnTo>
                  <a:lnTo>
                    <a:pt x="49" y="58"/>
                  </a:lnTo>
                  <a:lnTo>
                    <a:pt x="52" y="56"/>
                  </a:lnTo>
                  <a:lnTo>
                    <a:pt x="56" y="53"/>
                  </a:lnTo>
                  <a:lnTo>
                    <a:pt x="60" y="50"/>
                  </a:lnTo>
                  <a:lnTo>
                    <a:pt x="63" y="46"/>
                  </a:lnTo>
                  <a:lnTo>
                    <a:pt x="66" y="41"/>
                  </a:lnTo>
                  <a:lnTo>
                    <a:pt x="69" y="36"/>
                  </a:lnTo>
                  <a:lnTo>
                    <a:pt x="63" y="21"/>
                  </a:lnTo>
                  <a:lnTo>
                    <a:pt x="57" y="8"/>
                  </a:lnTo>
                  <a:lnTo>
                    <a:pt x="59" y="6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0" y="0"/>
                  </a:lnTo>
                  <a:lnTo>
                    <a:pt x="65" y="1"/>
                  </a:lnTo>
                  <a:lnTo>
                    <a:pt x="69" y="1"/>
                  </a:lnTo>
                  <a:lnTo>
                    <a:pt x="75" y="11"/>
                  </a:lnTo>
                  <a:lnTo>
                    <a:pt x="82" y="18"/>
                  </a:lnTo>
                  <a:lnTo>
                    <a:pt x="85" y="31"/>
                  </a:lnTo>
                  <a:lnTo>
                    <a:pt x="86" y="46"/>
                  </a:lnTo>
                  <a:lnTo>
                    <a:pt x="89" y="60"/>
                  </a:lnTo>
                  <a:lnTo>
                    <a:pt x="90" y="74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75" name="Freeform 48"/>
            <p:cNvSpPr>
              <a:spLocks noChangeArrowheads="1"/>
            </p:cNvSpPr>
            <p:nvPr/>
          </p:nvSpPr>
          <p:spPr bwMode="auto">
            <a:xfrm>
              <a:off x="2911" y="564"/>
              <a:ext cx="27" cy="32"/>
            </a:xfrm>
            <a:custGeom>
              <a:avLst/>
              <a:gdLst>
                <a:gd name="T0" fmla="*/ 27 w 27"/>
                <a:gd name="T1" fmla="*/ 10 h 32"/>
                <a:gd name="T2" fmla="*/ 25 w 27"/>
                <a:gd name="T3" fmla="*/ 22 h 32"/>
                <a:gd name="T4" fmla="*/ 23 w 27"/>
                <a:gd name="T5" fmla="*/ 32 h 32"/>
                <a:gd name="T6" fmla="*/ 19 w 27"/>
                <a:gd name="T7" fmla="*/ 32 h 32"/>
                <a:gd name="T8" fmla="*/ 15 w 27"/>
                <a:gd name="T9" fmla="*/ 32 h 32"/>
                <a:gd name="T10" fmla="*/ 13 w 27"/>
                <a:gd name="T11" fmla="*/ 23 h 32"/>
                <a:gd name="T12" fmla="*/ 13 w 27"/>
                <a:gd name="T13" fmla="*/ 13 h 32"/>
                <a:gd name="T14" fmla="*/ 7 w 27"/>
                <a:gd name="T15" fmla="*/ 13 h 32"/>
                <a:gd name="T16" fmla="*/ 6 w 27"/>
                <a:gd name="T17" fmla="*/ 12 h 32"/>
                <a:gd name="T18" fmla="*/ 3 w 27"/>
                <a:gd name="T19" fmla="*/ 10 h 32"/>
                <a:gd name="T20" fmla="*/ 0 w 27"/>
                <a:gd name="T21" fmla="*/ 7 h 32"/>
                <a:gd name="T22" fmla="*/ 2 w 27"/>
                <a:gd name="T23" fmla="*/ 6 h 32"/>
                <a:gd name="T24" fmla="*/ 2 w 27"/>
                <a:gd name="T25" fmla="*/ 3 h 32"/>
                <a:gd name="T26" fmla="*/ 5 w 27"/>
                <a:gd name="T27" fmla="*/ 2 h 32"/>
                <a:gd name="T28" fmla="*/ 9 w 27"/>
                <a:gd name="T29" fmla="*/ 0 h 32"/>
                <a:gd name="T30" fmla="*/ 12 w 27"/>
                <a:gd name="T31" fmla="*/ 4 h 32"/>
                <a:gd name="T32" fmla="*/ 16 w 27"/>
                <a:gd name="T33" fmla="*/ 7 h 32"/>
                <a:gd name="T34" fmla="*/ 20 w 27"/>
                <a:gd name="T35" fmla="*/ 9 h 32"/>
                <a:gd name="T36" fmla="*/ 27 w 27"/>
                <a:gd name="T37" fmla="*/ 10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"/>
                <a:gd name="T58" fmla="*/ 0 h 32"/>
                <a:gd name="T59" fmla="*/ 27 w 27"/>
                <a:gd name="T60" fmla="*/ 32 h 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" h="32">
                  <a:moveTo>
                    <a:pt x="27" y="10"/>
                  </a:moveTo>
                  <a:lnTo>
                    <a:pt x="25" y="22"/>
                  </a:lnTo>
                  <a:lnTo>
                    <a:pt x="23" y="32"/>
                  </a:lnTo>
                  <a:lnTo>
                    <a:pt x="19" y="32"/>
                  </a:lnTo>
                  <a:lnTo>
                    <a:pt x="15" y="32"/>
                  </a:lnTo>
                  <a:lnTo>
                    <a:pt x="13" y="23"/>
                  </a:lnTo>
                  <a:lnTo>
                    <a:pt x="13" y="13"/>
                  </a:lnTo>
                  <a:lnTo>
                    <a:pt x="7" y="13"/>
                  </a:lnTo>
                  <a:lnTo>
                    <a:pt x="6" y="12"/>
                  </a:lnTo>
                  <a:lnTo>
                    <a:pt x="3" y="10"/>
                  </a:lnTo>
                  <a:lnTo>
                    <a:pt x="0" y="7"/>
                  </a:lnTo>
                  <a:lnTo>
                    <a:pt x="2" y="6"/>
                  </a:lnTo>
                  <a:lnTo>
                    <a:pt x="2" y="3"/>
                  </a:lnTo>
                  <a:lnTo>
                    <a:pt x="5" y="2"/>
                  </a:lnTo>
                  <a:lnTo>
                    <a:pt x="9" y="0"/>
                  </a:lnTo>
                  <a:lnTo>
                    <a:pt x="12" y="4"/>
                  </a:lnTo>
                  <a:lnTo>
                    <a:pt x="16" y="7"/>
                  </a:lnTo>
                  <a:lnTo>
                    <a:pt x="20" y="9"/>
                  </a:lnTo>
                  <a:lnTo>
                    <a:pt x="27" y="1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76" name="Freeform 49"/>
            <p:cNvSpPr>
              <a:spLocks noChangeArrowheads="1"/>
            </p:cNvSpPr>
            <p:nvPr/>
          </p:nvSpPr>
          <p:spPr bwMode="auto">
            <a:xfrm>
              <a:off x="2843" y="671"/>
              <a:ext cx="15" cy="40"/>
            </a:xfrm>
            <a:custGeom>
              <a:avLst/>
              <a:gdLst>
                <a:gd name="T0" fmla="*/ 8 w 15"/>
                <a:gd name="T1" fmla="*/ 0 h 40"/>
                <a:gd name="T2" fmla="*/ 13 w 15"/>
                <a:gd name="T3" fmla="*/ 2 h 40"/>
                <a:gd name="T4" fmla="*/ 15 w 15"/>
                <a:gd name="T5" fmla="*/ 2 h 40"/>
                <a:gd name="T6" fmla="*/ 15 w 15"/>
                <a:gd name="T7" fmla="*/ 22 h 40"/>
                <a:gd name="T8" fmla="*/ 13 w 15"/>
                <a:gd name="T9" fmla="*/ 39 h 40"/>
                <a:gd name="T10" fmla="*/ 11 w 15"/>
                <a:gd name="T11" fmla="*/ 39 h 40"/>
                <a:gd name="T12" fmla="*/ 10 w 15"/>
                <a:gd name="T13" fmla="*/ 40 h 40"/>
                <a:gd name="T14" fmla="*/ 5 w 15"/>
                <a:gd name="T15" fmla="*/ 36 h 40"/>
                <a:gd name="T16" fmla="*/ 1 w 15"/>
                <a:gd name="T17" fmla="*/ 33 h 40"/>
                <a:gd name="T18" fmla="*/ 0 w 15"/>
                <a:gd name="T19" fmla="*/ 23 h 40"/>
                <a:gd name="T20" fmla="*/ 1 w 15"/>
                <a:gd name="T21" fmla="*/ 14 h 40"/>
                <a:gd name="T22" fmla="*/ 4 w 15"/>
                <a:gd name="T23" fmla="*/ 7 h 40"/>
                <a:gd name="T24" fmla="*/ 8 w 15"/>
                <a:gd name="T25" fmla="*/ 0 h 4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5"/>
                <a:gd name="T40" fmla="*/ 0 h 40"/>
                <a:gd name="T41" fmla="*/ 15 w 15"/>
                <a:gd name="T42" fmla="*/ 40 h 4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5" h="40">
                  <a:moveTo>
                    <a:pt x="8" y="0"/>
                  </a:moveTo>
                  <a:lnTo>
                    <a:pt x="13" y="2"/>
                  </a:lnTo>
                  <a:lnTo>
                    <a:pt x="15" y="2"/>
                  </a:lnTo>
                  <a:lnTo>
                    <a:pt x="15" y="22"/>
                  </a:lnTo>
                  <a:lnTo>
                    <a:pt x="13" y="39"/>
                  </a:lnTo>
                  <a:lnTo>
                    <a:pt x="11" y="39"/>
                  </a:lnTo>
                  <a:lnTo>
                    <a:pt x="10" y="40"/>
                  </a:lnTo>
                  <a:lnTo>
                    <a:pt x="5" y="36"/>
                  </a:lnTo>
                  <a:lnTo>
                    <a:pt x="1" y="33"/>
                  </a:lnTo>
                  <a:lnTo>
                    <a:pt x="0" y="23"/>
                  </a:lnTo>
                  <a:lnTo>
                    <a:pt x="1" y="14"/>
                  </a:lnTo>
                  <a:lnTo>
                    <a:pt x="4" y="7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77" name="Freeform 50"/>
            <p:cNvSpPr>
              <a:spLocks noChangeArrowheads="1"/>
            </p:cNvSpPr>
            <p:nvPr/>
          </p:nvSpPr>
          <p:spPr bwMode="auto">
            <a:xfrm>
              <a:off x="596" y="694"/>
              <a:ext cx="111" cy="41"/>
            </a:xfrm>
            <a:custGeom>
              <a:avLst/>
              <a:gdLst>
                <a:gd name="T0" fmla="*/ 68 w 111"/>
                <a:gd name="T1" fmla="*/ 36 h 41"/>
                <a:gd name="T2" fmla="*/ 67 w 111"/>
                <a:gd name="T3" fmla="*/ 31 h 41"/>
                <a:gd name="T4" fmla="*/ 65 w 111"/>
                <a:gd name="T5" fmla="*/ 26 h 41"/>
                <a:gd name="T6" fmla="*/ 45 w 111"/>
                <a:gd name="T7" fmla="*/ 19 h 41"/>
                <a:gd name="T8" fmla="*/ 27 w 111"/>
                <a:gd name="T9" fmla="*/ 10 h 41"/>
                <a:gd name="T10" fmla="*/ 12 w 111"/>
                <a:gd name="T11" fmla="*/ 14 h 41"/>
                <a:gd name="T12" fmla="*/ 0 w 111"/>
                <a:gd name="T13" fmla="*/ 19 h 41"/>
                <a:gd name="T14" fmla="*/ 1 w 111"/>
                <a:gd name="T15" fmla="*/ 17 h 41"/>
                <a:gd name="T16" fmla="*/ 2 w 111"/>
                <a:gd name="T17" fmla="*/ 16 h 41"/>
                <a:gd name="T18" fmla="*/ 7 w 111"/>
                <a:gd name="T19" fmla="*/ 9 h 41"/>
                <a:gd name="T20" fmla="*/ 12 w 111"/>
                <a:gd name="T21" fmla="*/ 4 h 41"/>
                <a:gd name="T22" fmla="*/ 18 w 111"/>
                <a:gd name="T23" fmla="*/ 1 h 41"/>
                <a:gd name="T24" fmla="*/ 25 w 111"/>
                <a:gd name="T25" fmla="*/ 0 h 41"/>
                <a:gd name="T26" fmla="*/ 32 w 111"/>
                <a:gd name="T27" fmla="*/ 1 h 41"/>
                <a:gd name="T28" fmla="*/ 41 w 111"/>
                <a:gd name="T29" fmla="*/ 3 h 41"/>
                <a:gd name="T30" fmla="*/ 49 w 111"/>
                <a:gd name="T31" fmla="*/ 6 h 41"/>
                <a:gd name="T32" fmla="*/ 57 w 111"/>
                <a:gd name="T33" fmla="*/ 9 h 41"/>
                <a:gd name="T34" fmla="*/ 89 w 111"/>
                <a:gd name="T35" fmla="*/ 27 h 41"/>
                <a:gd name="T36" fmla="*/ 111 w 111"/>
                <a:gd name="T37" fmla="*/ 39 h 41"/>
                <a:gd name="T38" fmla="*/ 111 w 111"/>
                <a:gd name="T39" fmla="*/ 40 h 41"/>
                <a:gd name="T40" fmla="*/ 111 w 111"/>
                <a:gd name="T41" fmla="*/ 41 h 41"/>
                <a:gd name="T42" fmla="*/ 94 w 111"/>
                <a:gd name="T43" fmla="*/ 41 h 41"/>
                <a:gd name="T44" fmla="*/ 75 w 111"/>
                <a:gd name="T45" fmla="*/ 41 h 41"/>
                <a:gd name="T46" fmla="*/ 77 w 111"/>
                <a:gd name="T47" fmla="*/ 39 h 41"/>
                <a:gd name="T48" fmla="*/ 77 w 111"/>
                <a:gd name="T49" fmla="*/ 36 h 41"/>
                <a:gd name="T50" fmla="*/ 72 w 111"/>
                <a:gd name="T51" fmla="*/ 36 h 41"/>
                <a:gd name="T52" fmla="*/ 68 w 111"/>
                <a:gd name="T53" fmla="*/ 36 h 41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11"/>
                <a:gd name="T82" fmla="*/ 0 h 41"/>
                <a:gd name="T83" fmla="*/ 111 w 111"/>
                <a:gd name="T84" fmla="*/ 41 h 41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11" h="41">
                  <a:moveTo>
                    <a:pt x="68" y="36"/>
                  </a:moveTo>
                  <a:lnTo>
                    <a:pt x="67" y="31"/>
                  </a:lnTo>
                  <a:lnTo>
                    <a:pt x="65" y="26"/>
                  </a:lnTo>
                  <a:lnTo>
                    <a:pt x="45" y="19"/>
                  </a:lnTo>
                  <a:lnTo>
                    <a:pt x="27" y="10"/>
                  </a:lnTo>
                  <a:lnTo>
                    <a:pt x="12" y="14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7" y="9"/>
                  </a:lnTo>
                  <a:lnTo>
                    <a:pt x="12" y="4"/>
                  </a:lnTo>
                  <a:lnTo>
                    <a:pt x="18" y="1"/>
                  </a:lnTo>
                  <a:lnTo>
                    <a:pt x="25" y="0"/>
                  </a:lnTo>
                  <a:lnTo>
                    <a:pt x="32" y="1"/>
                  </a:lnTo>
                  <a:lnTo>
                    <a:pt x="41" y="3"/>
                  </a:lnTo>
                  <a:lnTo>
                    <a:pt x="49" y="6"/>
                  </a:lnTo>
                  <a:lnTo>
                    <a:pt x="57" y="9"/>
                  </a:lnTo>
                  <a:lnTo>
                    <a:pt x="89" y="27"/>
                  </a:lnTo>
                  <a:lnTo>
                    <a:pt x="111" y="39"/>
                  </a:lnTo>
                  <a:lnTo>
                    <a:pt x="111" y="40"/>
                  </a:lnTo>
                  <a:lnTo>
                    <a:pt x="111" y="41"/>
                  </a:lnTo>
                  <a:lnTo>
                    <a:pt x="94" y="41"/>
                  </a:lnTo>
                  <a:lnTo>
                    <a:pt x="75" y="41"/>
                  </a:lnTo>
                  <a:lnTo>
                    <a:pt x="77" y="39"/>
                  </a:lnTo>
                  <a:lnTo>
                    <a:pt x="77" y="36"/>
                  </a:lnTo>
                  <a:lnTo>
                    <a:pt x="72" y="36"/>
                  </a:lnTo>
                  <a:lnTo>
                    <a:pt x="68" y="36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78" name="Freeform 51"/>
            <p:cNvSpPr>
              <a:spLocks noChangeArrowheads="1"/>
            </p:cNvSpPr>
            <p:nvPr/>
          </p:nvSpPr>
          <p:spPr bwMode="auto">
            <a:xfrm>
              <a:off x="695" y="737"/>
              <a:ext cx="72" cy="23"/>
            </a:xfrm>
            <a:custGeom>
              <a:avLst/>
              <a:gdLst>
                <a:gd name="T0" fmla="*/ 29 w 72"/>
                <a:gd name="T1" fmla="*/ 0 h 23"/>
                <a:gd name="T2" fmla="*/ 43 w 72"/>
                <a:gd name="T3" fmla="*/ 1 h 23"/>
                <a:gd name="T4" fmla="*/ 55 w 72"/>
                <a:gd name="T5" fmla="*/ 4 h 23"/>
                <a:gd name="T6" fmla="*/ 63 w 72"/>
                <a:gd name="T7" fmla="*/ 8 h 23"/>
                <a:gd name="T8" fmla="*/ 72 w 72"/>
                <a:gd name="T9" fmla="*/ 16 h 23"/>
                <a:gd name="T10" fmla="*/ 70 w 72"/>
                <a:gd name="T11" fmla="*/ 18 h 23"/>
                <a:gd name="T12" fmla="*/ 69 w 72"/>
                <a:gd name="T13" fmla="*/ 21 h 23"/>
                <a:gd name="T14" fmla="*/ 50 w 72"/>
                <a:gd name="T15" fmla="*/ 23 h 23"/>
                <a:gd name="T16" fmla="*/ 32 w 72"/>
                <a:gd name="T17" fmla="*/ 21 h 23"/>
                <a:gd name="T18" fmla="*/ 23 w 72"/>
                <a:gd name="T19" fmla="*/ 21 h 23"/>
                <a:gd name="T20" fmla="*/ 16 w 72"/>
                <a:gd name="T21" fmla="*/ 20 h 23"/>
                <a:gd name="T22" fmla="*/ 8 w 72"/>
                <a:gd name="T23" fmla="*/ 17 h 23"/>
                <a:gd name="T24" fmla="*/ 0 w 72"/>
                <a:gd name="T25" fmla="*/ 14 h 23"/>
                <a:gd name="T26" fmla="*/ 0 w 72"/>
                <a:gd name="T27" fmla="*/ 13 h 23"/>
                <a:gd name="T28" fmla="*/ 0 w 72"/>
                <a:gd name="T29" fmla="*/ 13 h 23"/>
                <a:gd name="T30" fmla="*/ 8 w 72"/>
                <a:gd name="T31" fmla="*/ 10 h 23"/>
                <a:gd name="T32" fmla="*/ 16 w 72"/>
                <a:gd name="T33" fmla="*/ 7 h 23"/>
                <a:gd name="T34" fmla="*/ 23 w 72"/>
                <a:gd name="T35" fmla="*/ 4 h 23"/>
                <a:gd name="T36" fmla="*/ 29 w 72"/>
                <a:gd name="T37" fmla="*/ 0 h 2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2"/>
                <a:gd name="T58" fmla="*/ 0 h 23"/>
                <a:gd name="T59" fmla="*/ 72 w 72"/>
                <a:gd name="T60" fmla="*/ 23 h 2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2" h="23">
                  <a:moveTo>
                    <a:pt x="29" y="0"/>
                  </a:moveTo>
                  <a:lnTo>
                    <a:pt x="43" y="1"/>
                  </a:lnTo>
                  <a:lnTo>
                    <a:pt x="55" y="4"/>
                  </a:lnTo>
                  <a:lnTo>
                    <a:pt x="63" y="8"/>
                  </a:lnTo>
                  <a:lnTo>
                    <a:pt x="72" y="16"/>
                  </a:lnTo>
                  <a:lnTo>
                    <a:pt x="70" y="18"/>
                  </a:lnTo>
                  <a:lnTo>
                    <a:pt x="69" y="21"/>
                  </a:lnTo>
                  <a:lnTo>
                    <a:pt x="50" y="23"/>
                  </a:lnTo>
                  <a:lnTo>
                    <a:pt x="32" y="21"/>
                  </a:lnTo>
                  <a:lnTo>
                    <a:pt x="23" y="21"/>
                  </a:lnTo>
                  <a:lnTo>
                    <a:pt x="16" y="20"/>
                  </a:lnTo>
                  <a:lnTo>
                    <a:pt x="8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8" y="10"/>
                  </a:lnTo>
                  <a:lnTo>
                    <a:pt x="16" y="7"/>
                  </a:lnTo>
                  <a:lnTo>
                    <a:pt x="23" y="4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79" name="Freeform 52"/>
            <p:cNvSpPr>
              <a:spLocks noChangeArrowheads="1"/>
            </p:cNvSpPr>
            <p:nvPr/>
          </p:nvSpPr>
          <p:spPr bwMode="auto">
            <a:xfrm>
              <a:off x="2721" y="737"/>
              <a:ext cx="28" cy="24"/>
            </a:xfrm>
            <a:custGeom>
              <a:avLst/>
              <a:gdLst>
                <a:gd name="T0" fmla="*/ 18 w 28"/>
                <a:gd name="T1" fmla="*/ 0 h 24"/>
                <a:gd name="T2" fmla="*/ 23 w 28"/>
                <a:gd name="T3" fmla="*/ 3 h 24"/>
                <a:gd name="T4" fmla="*/ 25 w 28"/>
                <a:gd name="T5" fmla="*/ 6 h 24"/>
                <a:gd name="T6" fmla="*/ 26 w 28"/>
                <a:gd name="T7" fmla="*/ 7 h 24"/>
                <a:gd name="T8" fmla="*/ 28 w 28"/>
                <a:gd name="T9" fmla="*/ 13 h 24"/>
                <a:gd name="T10" fmla="*/ 28 w 28"/>
                <a:gd name="T11" fmla="*/ 13 h 24"/>
                <a:gd name="T12" fmla="*/ 28 w 28"/>
                <a:gd name="T13" fmla="*/ 14 h 24"/>
                <a:gd name="T14" fmla="*/ 23 w 28"/>
                <a:gd name="T15" fmla="*/ 17 h 24"/>
                <a:gd name="T16" fmla="*/ 19 w 28"/>
                <a:gd name="T17" fmla="*/ 20 h 24"/>
                <a:gd name="T18" fmla="*/ 15 w 28"/>
                <a:gd name="T19" fmla="*/ 23 h 24"/>
                <a:gd name="T20" fmla="*/ 8 w 28"/>
                <a:gd name="T21" fmla="*/ 24 h 24"/>
                <a:gd name="T22" fmla="*/ 5 w 28"/>
                <a:gd name="T23" fmla="*/ 23 h 24"/>
                <a:gd name="T24" fmla="*/ 3 w 28"/>
                <a:gd name="T25" fmla="*/ 21 h 24"/>
                <a:gd name="T26" fmla="*/ 2 w 28"/>
                <a:gd name="T27" fmla="*/ 18 h 24"/>
                <a:gd name="T28" fmla="*/ 0 w 28"/>
                <a:gd name="T29" fmla="*/ 17 h 24"/>
                <a:gd name="T30" fmla="*/ 3 w 28"/>
                <a:gd name="T31" fmla="*/ 11 h 24"/>
                <a:gd name="T32" fmla="*/ 8 w 28"/>
                <a:gd name="T33" fmla="*/ 7 h 24"/>
                <a:gd name="T34" fmla="*/ 12 w 28"/>
                <a:gd name="T35" fmla="*/ 4 h 24"/>
                <a:gd name="T36" fmla="*/ 18 w 28"/>
                <a:gd name="T37" fmla="*/ 0 h 2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8"/>
                <a:gd name="T58" fmla="*/ 0 h 24"/>
                <a:gd name="T59" fmla="*/ 28 w 28"/>
                <a:gd name="T60" fmla="*/ 24 h 2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8" h="24">
                  <a:moveTo>
                    <a:pt x="18" y="0"/>
                  </a:moveTo>
                  <a:lnTo>
                    <a:pt x="23" y="3"/>
                  </a:lnTo>
                  <a:lnTo>
                    <a:pt x="25" y="6"/>
                  </a:lnTo>
                  <a:lnTo>
                    <a:pt x="26" y="7"/>
                  </a:lnTo>
                  <a:lnTo>
                    <a:pt x="28" y="13"/>
                  </a:lnTo>
                  <a:lnTo>
                    <a:pt x="28" y="13"/>
                  </a:lnTo>
                  <a:lnTo>
                    <a:pt x="28" y="14"/>
                  </a:lnTo>
                  <a:lnTo>
                    <a:pt x="23" y="17"/>
                  </a:lnTo>
                  <a:lnTo>
                    <a:pt x="19" y="20"/>
                  </a:lnTo>
                  <a:lnTo>
                    <a:pt x="15" y="23"/>
                  </a:lnTo>
                  <a:lnTo>
                    <a:pt x="8" y="24"/>
                  </a:lnTo>
                  <a:lnTo>
                    <a:pt x="5" y="23"/>
                  </a:lnTo>
                  <a:lnTo>
                    <a:pt x="3" y="21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3" y="11"/>
                  </a:lnTo>
                  <a:lnTo>
                    <a:pt x="8" y="7"/>
                  </a:lnTo>
                  <a:lnTo>
                    <a:pt x="12" y="4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80" name="Freeform 53"/>
            <p:cNvSpPr>
              <a:spLocks noChangeArrowheads="1"/>
            </p:cNvSpPr>
            <p:nvPr/>
          </p:nvSpPr>
          <p:spPr bwMode="auto">
            <a:xfrm>
              <a:off x="2857" y="758"/>
              <a:ext cx="26" cy="56"/>
            </a:xfrm>
            <a:custGeom>
              <a:avLst/>
              <a:gdLst>
                <a:gd name="T0" fmla="*/ 4 w 26"/>
                <a:gd name="T1" fmla="*/ 0 h 56"/>
                <a:gd name="T2" fmla="*/ 7 w 26"/>
                <a:gd name="T3" fmla="*/ 0 h 56"/>
                <a:gd name="T4" fmla="*/ 10 w 26"/>
                <a:gd name="T5" fmla="*/ 0 h 56"/>
                <a:gd name="T6" fmla="*/ 16 w 26"/>
                <a:gd name="T7" fmla="*/ 5 h 56"/>
                <a:gd name="T8" fmla="*/ 20 w 26"/>
                <a:gd name="T9" fmla="*/ 10 h 56"/>
                <a:gd name="T10" fmla="*/ 24 w 26"/>
                <a:gd name="T11" fmla="*/ 17 h 56"/>
                <a:gd name="T12" fmla="*/ 26 w 26"/>
                <a:gd name="T13" fmla="*/ 26 h 56"/>
                <a:gd name="T14" fmla="*/ 21 w 26"/>
                <a:gd name="T15" fmla="*/ 29 h 56"/>
                <a:gd name="T16" fmla="*/ 17 w 26"/>
                <a:gd name="T17" fmla="*/ 32 h 56"/>
                <a:gd name="T18" fmla="*/ 19 w 26"/>
                <a:gd name="T19" fmla="*/ 45 h 56"/>
                <a:gd name="T20" fmla="*/ 19 w 26"/>
                <a:gd name="T21" fmla="*/ 56 h 56"/>
                <a:gd name="T22" fmla="*/ 17 w 26"/>
                <a:gd name="T23" fmla="*/ 56 h 56"/>
                <a:gd name="T24" fmla="*/ 17 w 26"/>
                <a:gd name="T25" fmla="*/ 56 h 56"/>
                <a:gd name="T26" fmla="*/ 9 w 26"/>
                <a:gd name="T27" fmla="*/ 50 h 56"/>
                <a:gd name="T28" fmla="*/ 0 w 26"/>
                <a:gd name="T29" fmla="*/ 45 h 56"/>
                <a:gd name="T30" fmla="*/ 0 w 26"/>
                <a:gd name="T31" fmla="*/ 25 h 56"/>
                <a:gd name="T32" fmla="*/ 0 w 26"/>
                <a:gd name="T33" fmla="*/ 5 h 56"/>
                <a:gd name="T34" fmla="*/ 3 w 26"/>
                <a:gd name="T35" fmla="*/ 2 h 56"/>
                <a:gd name="T36" fmla="*/ 4 w 26"/>
                <a:gd name="T37" fmla="*/ 0 h 5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6"/>
                <a:gd name="T58" fmla="*/ 0 h 56"/>
                <a:gd name="T59" fmla="*/ 26 w 26"/>
                <a:gd name="T60" fmla="*/ 56 h 5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6" h="56">
                  <a:moveTo>
                    <a:pt x="4" y="0"/>
                  </a:moveTo>
                  <a:lnTo>
                    <a:pt x="7" y="0"/>
                  </a:lnTo>
                  <a:lnTo>
                    <a:pt x="10" y="0"/>
                  </a:lnTo>
                  <a:lnTo>
                    <a:pt x="16" y="5"/>
                  </a:lnTo>
                  <a:lnTo>
                    <a:pt x="20" y="10"/>
                  </a:lnTo>
                  <a:lnTo>
                    <a:pt x="24" y="17"/>
                  </a:lnTo>
                  <a:lnTo>
                    <a:pt x="26" y="26"/>
                  </a:lnTo>
                  <a:lnTo>
                    <a:pt x="21" y="29"/>
                  </a:lnTo>
                  <a:lnTo>
                    <a:pt x="17" y="32"/>
                  </a:lnTo>
                  <a:lnTo>
                    <a:pt x="19" y="45"/>
                  </a:lnTo>
                  <a:lnTo>
                    <a:pt x="19" y="56"/>
                  </a:lnTo>
                  <a:lnTo>
                    <a:pt x="17" y="56"/>
                  </a:lnTo>
                  <a:lnTo>
                    <a:pt x="17" y="56"/>
                  </a:lnTo>
                  <a:lnTo>
                    <a:pt x="9" y="50"/>
                  </a:lnTo>
                  <a:lnTo>
                    <a:pt x="0" y="45"/>
                  </a:lnTo>
                  <a:lnTo>
                    <a:pt x="0" y="25"/>
                  </a:lnTo>
                  <a:lnTo>
                    <a:pt x="0" y="5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81" name="Freeform 54"/>
            <p:cNvSpPr>
              <a:spLocks noChangeArrowheads="1"/>
            </p:cNvSpPr>
            <p:nvPr/>
          </p:nvSpPr>
          <p:spPr bwMode="auto">
            <a:xfrm>
              <a:off x="2756" y="770"/>
              <a:ext cx="21" cy="27"/>
            </a:xfrm>
            <a:custGeom>
              <a:avLst/>
              <a:gdLst>
                <a:gd name="T0" fmla="*/ 14 w 21"/>
                <a:gd name="T1" fmla="*/ 0 h 27"/>
                <a:gd name="T2" fmla="*/ 17 w 21"/>
                <a:gd name="T3" fmla="*/ 4 h 27"/>
                <a:gd name="T4" fmla="*/ 21 w 21"/>
                <a:gd name="T5" fmla="*/ 8 h 27"/>
                <a:gd name="T6" fmla="*/ 18 w 21"/>
                <a:gd name="T7" fmla="*/ 10 h 27"/>
                <a:gd name="T8" fmla="*/ 15 w 21"/>
                <a:gd name="T9" fmla="*/ 11 h 27"/>
                <a:gd name="T10" fmla="*/ 13 w 21"/>
                <a:gd name="T11" fmla="*/ 8 h 27"/>
                <a:gd name="T12" fmla="*/ 11 w 21"/>
                <a:gd name="T13" fmla="*/ 8 h 27"/>
                <a:gd name="T14" fmla="*/ 8 w 21"/>
                <a:gd name="T15" fmla="*/ 11 h 27"/>
                <a:gd name="T16" fmla="*/ 7 w 21"/>
                <a:gd name="T17" fmla="*/ 14 h 27"/>
                <a:gd name="T18" fmla="*/ 8 w 21"/>
                <a:gd name="T19" fmla="*/ 18 h 27"/>
                <a:gd name="T20" fmla="*/ 8 w 21"/>
                <a:gd name="T21" fmla="*/ 21 h 27"/>
                <a:gd name="T22" fmla="*/ 8 w 21"/>
                <a:gd name="T23" fmla="*/ 23 h 27"/>
                <a:gd name="T24" fmla="*/ 7 w 21"/>
                <a:gd name="T25" fmla="*/ 27 h 27"/>
                <a:gd name="T26" fmla="*/ 4 w 21"/>
                <a:gd name="T27" fmla="*/ 23 h 27"/>
                <a:gd name="T28" fmla="*/ 0 w 21"/>
                <a:gd name="T29" fmla="*/ 20 h 27"/>
                <a:gd name="T30" fmla="*/ 5 w 21"/>
                <a:gd name="T31" fmla="*/ 13 h 27"/>
                <a:gd name="T32" fmla="*/ 11 w 21"/>
                <a:gd name="T33" fmla="*/ 1 h 27"/>
                <a:gd name="T34" fmla="*/ 13 w 21"/>
                <a:gd name="T35" fmla="*/ 1 h 27"/>
                <a:gd name="T36" fmla="*/ 14 w 21"/>
                <a:gd name="T37" fmla="*/ 0 h 2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"/>
                <a:gd name="T58" fmla="*/ 0 h 27"/>
                <a:gd name="T59" fmla="*/ 21 w 21"/>
                <a:gd name="T60" fmla="*/ 27 h 2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" h="27">
                  <a:moveTo>
                    <a:pt x="14" y="0"/>
                  </a:moveTo>
                  <a:lnTo>
                    <a:pt x="17" y="4"/>
                  </a:lnTo>
                  <a:lnTo>
                    <a:pt x="21" y="8"/>
                  </a:lnTo>
                  <a:lnTo>
                    <a:pt x="18" y="10"/>
                  </a:lnTo>
                  <a:lnTo>
                    <a:pt x="15" y="11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8" y="11"/>
                  </a:lnTo>
                  <a:lnTo>
                    <a:pt x="7" y="14"/>
                  </a:lnTo>
                  <a:lnTo>
                    <a:pt x="8" y="18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7" y="27"/>
                  </a:lnTo>
                  <a:lnTo>
                    <a:pt x="4" y="23"/>
                  </a:lnTo>
                  <a:lnTo>
                    <a:pt x="0" y="20"/>
                  </a:lnTo>
                  <a:lnTo>
                    <a:pt x="5" y="13"/>
                  </a:lnTo>
                  <a:lnTo>
                    <a:pt x="11" y="1"/>
                  </a:lnTo>
                  <a:lnTo>
                    <a:pt x="13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82" name="Freeform 55"/>
            <p:cNvSpPr>
              <a:spLocks noChangeArrowheads="1"/>
            </p:cNvSpPr>
            <p:nvPr/>
          </p:nvSpPr>
          <p:spPr bwMode="auto">
            <a:xfrm>
              <a:off x="2866" y="811"/>
              <a:ext cx="7" cy="7"/>
            </a:xfrm>
            <a:custGeom>
              <a:avLst/>
              <a:gdLst>
                <a:gd name="T0" fmla="*/ 0 w 7"/>
                <a:gd name="T1" fmla="*/ 7 h 7"/>
                <a:gd name="T2" fmla="*/ 0 w 7"/>
                <a:gd name="T3" fmla="*/ 3 h 7"/>
                <a:gd name="T4" fmla="*/ 1 w 7"/>
                <a:gd name="T5" fmla="*/ 0 h 7"/>
                <a:gd name="T6" fmla="*/ 1 w 7"/>
                <a:gd name="T7" fmla="*/ 0 h 7"/>
                <a:gd name="T8" fmla="*/ 2 w 7"/>
                <a:gd name="T9" fmla="*/ 0 h 7"/>
                <a:gd name="T10" fmla="*/ 4 w 7"/>
                <a:gd name="T11" fmla="*/ 4 h 7"/>
                <a:gd name="T12" fmla="*/ 7 w 7"/>
                <a:gd name="T13" fmla="*/ 7 h 7"/>
                <a:gd name="T14" fmla="*/ 2 w 7"/>
                <a:gd name="T15" fmla="*/ 7 h 7"/>
                <a:gd name="T16" fmla="*/ 0 w 7"/>
                <a:gd name="T17" fmla="*/ 7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"/>
                <a:gd name="T28" fmla="*/ 0 h 7"/>
                <a:gd name="T29" fmla="*/ 7 w 7"/>
                <a:gd name="T30" fmla="*/ 7 h 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" h="7">
                  <a:moveTo>
                    <a:pt x="0" y="7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4"/>
                  </a:lnTo>
                  <a:lnTo>
                    <a:pt x="7" y="7"/>
                  </a:lnTo>
                  <a:lnTo>
                    <a:pt x="2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83" name="Freeform 56"/>
            <p:cNvSpPr>
              <a:spLocks noChangeArrowheads="1"/>
            </p:cNvSpPr>
            <p:nvPr/>
          </p:nvSpPr>
          <p:spPr bwMode="auto">
            <a:xfrm>
              <a:off x="2883" y="815"/>
              <a:ext cx="10" cy="9"/>
            </a:xfrm>
            <a:custGeom>
              <a:avLst/>
              <a:gdLst>
                <a:gd name="T0" fmla="*/ 0 w 10"/>
                <a:gd name="T1" fmla="*/ 0 h 9"/>
                <a:gd name="T2" fmla="*/ 4 w 10"/>
                <a:gd name="T3" fmla="*/ 0 h 9"/>
                <a:gd name="T4" fmla="*/ 8 w 10"/>
                <a:gd name="T5" fmla="*/ 0 h 9"/>
                <a:gd name="T6" fmla="*/ 8 w 10"/>
                <a:gd name="T7" fmla="*/ 2 h 9"/>
                <a:gd name="T8" fmla="*/ 8 w 10"/>
                <a:gd name="T9" fmla="*/ 3 h 9"/>
                <a:gd name="T10" fmla="*/ 10 w 10"/>
                <a:gd name="T11" fmla="*/ 6 h 9"/>
                <a:gd name="T12" fmla="*/ 10 w 10"/>
                <a:gd name="T13" fmla="*/ 9 h 9"/>
                <a:gd name="T14" fmla="*/ 7 w 10"/>
                <a:gd name="T15" fmla="*/ 8 h 9"/>
                <a:gd name="T16" fmla="*/ 4 w 10"/>
                <a:gd name="T17" fmla="*/ 6 h 9"/>
                <a:gd name="T18" fmla="*/ 1 w 10"/>
                <a:gd name="T19" fmla="*/ 5 h 9"/>
                <a:gd name="T20" fmla="*/ 0 w 10"/>
                <a:gd name="T21" fmla="*/ 0 h 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0"/>
                <a:gd name="T34" fmla="*/ 0 h 9"/>
                <a:gd name="T35" fmla="*/ 10 w 10"/>
                <a:gd name="T36" fmla="*/ 9 h 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0" h="9">
                  <a:moveTo>
                    <a:pt x="0" y="0"/>
                  </a:moveTo>
                  <a:lnTo>
                    <a:pt x="4" y="0"/>
                  </a:lnTo>
                  <a:lnTo>
                    <a:pt x="8" y="0"/>
                  </a:lnTo>
                  <a:lnTo>
                    <a:pt x="8" y="2"/>
                  </a:lnTo>
                  <a:lnTo>
                    <a:pt x="8" y="3"/>
                  </a:lnTo>
                  <a:lnTo>
                    <a:pt x="10" y="6"/>
                  </a:lnTo>
                  <a:lnTo>
                    <a:pt x="10" y="9"/>
                  </a:lnTo>
                  <a:lnTo>
                    <a:pt x="7" y="8"/>
                  </a:lnTo>
                  <a:lnTo>
                    <a:pt x="4" y="6"/>
                  </a:lnTo>
                  <a:lnTo>
                    <a:pt x="1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84" name="Freeform 57"/>
            <p:cNvSpPr>
              <a:spLocks noChangeArrowheads="1"/>
            </p:cNvSpPr>
            <p:nvPr/>
          </p:nvSpPr>
          <p:spPr bwMode="auto">
            <a:xfrm>
              <a:off x="2870" y="823"/>
              <a:ext cx="6" cy="14"/>
            </a:xfrm>
            <a:custGeom>
              <a:avLst/>
              <a:gdLst>
                <a:gd name="T0" fmla="*/ 0 w 6"/>
                <a:gd name="T1" fmla="*/ 0 h 14"/>
                <a:gd name="T2" fmla="*/ 3 w 6"/>
                <a:gd name="T3" fmla="*/ 2 h 14"/>
                <a:gd name="T4" fmla="*/ 4 w 6"/>
                <a:gd name="T5" fmla="*/ 5 h 14"/>
                <a:gd name="T6" fmla="*/ 6 w 6"/>
                <a:gd name="T7" fmla="*/ 8 h 14"/>
                <a:gd name="T8" fmla="*/ 6 w 6"/>
                <a:gd name="T9" fmla="*/ 14 h 14"/>
                <a:gd name="T10" fmla="*/ 4 w 6"/>
                <a:gd name="T11" fmla="*/ 14 h 14"/>
                <a:gd name="T12" fmla="*/ 3 w 6"/>
                <a:gd name="T13" fmla="*/ 12 h 14"/>
                <a:gd name="T14" fmla="*/ 1 w 6"/>
                <a:gd name="T15" fmla="*/ 7 h 14"/>
                <a:gd name="T16" fmla="*/ 0 w 6"/>
                <a:gd name="T17" fmla="*/ 0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14"/>
                <a:gd name="T29" fmla="*/ 6 w 6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14">
                  <a:moveTo>
                    <a:pt x="0" y="0"/>
                  </a:moveTo>
                  <a:lnTo>
                    <a:pt x="3" y="2"/>
                  </a:lnTo>
                  <a:lnTo>
                    <a:pt x="4" y="5"/>
                  </a:lnTo>
                  <a:lnTo>
                    <a:pt x="6" y="8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1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85" name="Freeform 58"/>
            <p:cNvSpPr>
              <a:spLocks noChangeArrowheads="1"/>
            </p:cNvSpPr>
            <p:nvPr/>
          </p:nvSpPr>
          <p:spPr bwMode="auto">
            <a:xfrm>
              <a:off x="2898" y="823"/>
              <a:ext cx="8" cy="7"/>
            </a:xfrm>
            <a:custGeom>
              <a:avLst/>
              <a:gdLst>
                <a:gd name="T0" fmla="*/ 3 w 8"/>
                <a:gd name="T1" fmla="*/ 0 h 7"/>
                <a:gd name="T2" fmla="*/ 6 w 8"/>
                <a:gd name="T3" fmla="*/ 1 h 7"/>
                <a:gd name="T4" fmla="*/ 8 w 8"/>
                <a:gd name="T5" fmla="*/ 4 h 7"/>
                <a:gd name="T6" fmla="*/ 8 w 8"/>
                <a:gd name="T7" fmla="*/ 5 h 7"/>
                <a:gd name="T8" fmla="*/ 6 w 8"/>
                <a:gd name="T9" fmla="*/ 7 h 7"/>
                <a:gd name="T10" fmla="*/ 3 w 8"/>
                <a:gd name="T11" fmla="*/ 7 h 7"/>
                <a:gd name="T12" fmla="*/ 0 w 8"/>
                <a:gd name="T13" fmla="*/ 7 h 7"/>
                <a:gd name="T14" fmla="*/ 0 w 8"/>
                <a:gd name="T15" fmla="*/ 5 h 7"/>
                <a:gd name="T16" fmla="*/ 0 w 8"/>
                <a:gd name="T17" fmla="*/ 2 h 7"/>
                <a:gd name="T18" fmla="*/ 2 w 8"/>
                <a:gd name="T19" fmla="*/ 2 h 7"/>
                <a:gd name="T20" fmla="*/ 3 w 8"/>
                <a:gd name="T21" fmla="*/ 2 h 7"/>
                <a:gd name="T22" fmla="*/ 3 w 8"/>
                <a:gd name="T23" fmla="*/ 1 h 7"/>
                <a:gd name="T24" fmla="*/ 3 w 8"/>
                <a:gd name="T25" fmla="*/ 0 h 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"/>
                <a:gd name="T40" fmla="*/ 0 h 7"/>
                <a:gd name="T41" fmla="*/ 8 w 8"/>
                <a:gd name="T42" fmla="*/ 7 h 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" h="7">
                  <a:moveTo>
                    <a:pt x="3" y="0"/>
                  </a:moveTo>
                  <a:lnTo>
                    <a:pt x="6" y="1"/>
                  </a:lnTo>
                  <a:lnTo>
                    <a:pt x="8" y="4"/>
                  </a:lnTo>
                  <a:lnTo>
                    <a:pt x="8" y="5"/>
                  </a:lnTo>
                  <a:lnTo>
                    <a:pt x="6" y="7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86" name="Freeform 59"/>
            <p:cNvSpPr>
              <a:spLocks noChangeArrowheads="1"/>
            </p:cNvSpPr>
            <p:nvPr/>
          </p:nvSpPr>
          <p:spPr bwMode="auto">
            <a:xfrm>
              <a:off x="2897" y="834"/>
              <a:ext cx="9" cy="6"/>
            </a:xfrm>
            <a:custGeom>
              <a:avLst/>
              <a:gdLst>
                <a:gd name="T0" fmla="*/ 4 w 9"/>
                <a:gd name="T1" fmla="*/ 0 h 6"/>
                <a:gd name="T2" fmla="*/ 7 w 9"/>
                <a:gd name="T3" fmla="*/ 3 h 6"/>
                <a:gd name="T4" fmla="*/ 9 w 9"/>
                <a:gd name="T5" fmla="*/ 6 h 6"/>
                <a:gd name="T6" fmla="*/ 6 w 9"/>
                <a:gd name="T7" fmla="*/ 6 h 6"/>
                <a:gd name="T8" fmla="*/ 3 w 9"/>
                <a:gd name="T9" fmla="*/ 6 h 6"/>
                <a:gd name="T10" fmla="*/ 1 w 9"/>
                <a:gd name="T11" fmla="*/ 4 h 6"/>
                <a:gd name="T12" fmla="*/ 0 w 9"/>
                <a:gd name="T13" fmla="*/ 3 h 6"/>
                <a:gd name="T14" fmla="*/ 1 w 9"/>
                <a:gd name="T15" fmla="*/ 3 h 6"/>
                <a:gd name="T16" fmla="*/ 3 w 9"/>
                <a:gd name="T17" fmla="*/ 3 h 6"/>
                <a:gd name="T18" fmla="*/ 4 w 9"/>
                <a:gd name="T19" fmla="*/ 1 h 6"/>
                <a:gd name="T20" fmla="*/ 4 w 9"/>
                <a:gd name="T21" fmla="*/ 0 h 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"/>
                <a:gd name="T34" fmla="*/ 0 h 6"/>
                <a:gd name="T35" fmla="*/ 9 w 9"/>
                <a:gd name="T36" fmla="*/ 6 h 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" h="6">
                  <a:moveTo>
                    <a:pt x="4" y="0"/>
                  </a:moveTo>
                  <a:lnTo>
                    <a:pt x="7" y="3"/>
                  </a:lnTo>
                  <a:lnTo>
                    <a:pt x="9" y="6"/>
                  </a:lnTo>
                  <a:lnTo>
                    <a:pt x="6" y="6"/>
                  </a:lnTo>
                  <a:lnTo>
                    <a:pt x="3" y="6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87" name="Freeform 60"/>
            <p:cNvSpPr>
              <a:spLocks noChangeArrowheads="1"/>
            </p:cNvSpPr>
            <p:nvPr/>
          </p:nvSpPr>
          <p:spPr bwMode="auto">
            <a:xfrm>
              <a:off x="2914" y="837"/>
              <a:ext cx="9" cy="4"/>
            </a:xfrm>
            <a:custGeom>
              <a:avLst/>
              <a:gdLst>
                <a:gd name="T0" fmla="*/ 0 w 9"/>
                <a:gd name="T1" fmla="*/ 0 h 4"/>
                <a:gd name="T2" fmla="*/ 4 w 9"/>
                <a:gd name="T3" fmla="*/ 1 h 4"/>
                <a:gd name="T4" fmla="*/ 9 w 9"/>
                <a:gd name="T5" fmla="*/ 3 h 4"/>
                <a:gd name="T6" fmla="*/ 9 w 9"/>
                <a:gd name="T7" fmla="*/ 4 h 4"/>
                <a:gd name="T8" fmla="*/ 9 w 9"/>
                <a:gd name="T9" fmla="*/ 4 h 4"/>
                <a:gd name="T10" fmla="*/ 6 w 9"/>
                <a:gd name="T11" fmla="*/ 4 h 4"/>
                <a:gd name="T12" fmla="*/ 4 w 9"/>
                <a:gd name="T13" fmla="*/ 4 h 4"/>
                <a:gd name="T14" fmla="*/ 2 w 9"/>
                <a:gd name="T15" fmla="*/ 3 h 4"/>
                <a:gd name="T16" fmla="*/ 0 w 9"/>
                <a:gd name="T17" fmla="*/ 0 h 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"/>
                <a:gd name="T28" fmla="*/ 0 h 4"/>
                <a:gd name="T29" fmla="*/ 9 w 9"/>
                <a:gd name="T30" fmla="*/ 4 h 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" h="4">
                  <a:moveTo>
                    <a:pt x="0" y="0"/>
                  </a:moveTo>
                  <a:lnTo>
                    <a:pt x="4" y="1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6" y="4"/>
                  </a:lnTo>
                  <a:lnTo>
                    <a:pt x="4" y="4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88" name="Freeform 61"/>
            <p:cNvSpPr>
              <a:spLocks noChangeArrowheads="1"/>
            </p:cNvSpPr>
            <p:nvPr/>
          </p:nvSpPr>
          <p:spPr bwMode="auto">
            <a:xfrm>
              <a:off x="2886" y="844"/>
              <a:ext cx="8" cy="14"/>
            </a:xfrm>
            <a:custGeom>
              <a:avLst/>
              <a:gdLst>
                <a:gd name="T0" fmla="*/ 1 w 8"/>
                <a:gd name="T1" fmla="*/ 0 h 14"/>
                <a:gd name="T2" fmla="*/ 4 w 8"/>
                <a:gd name="T3" fmla="*/ 4 h 14"/>
                <a:gd name="T4" fmla="*/ 7 w 8"/>
                <a:gd name="T5" fmla="*/ 7 h 14"/>
                <a:gd name="T6" fmla="*/ 8 w 8"/>
                <a:gd name="T7" fmla="*/ 10 h 14"/>
                <a:gd name="T8" fmla="*/ 8 w 8"/>
                <a:gd name="T9" fmla="*/ 14 h 14"/>
                <a:gd name="T10" fmla="*/ 8 w 8"/>
                <a:gd name="T11" fmla="*/ 14 h 14"/>
                <a:gd name="T12" fmla="*/ 7 w 8"/>
                <a:gd name="T13" fmla="*/ 14 h 14"/>
                <a:gd name="T14" fmla="*/ 2 w 8"/>
                <a:gd name="T15" fmla="*/ 13 h 14"/>
                <a:gd name="T16" fmla="*/ 0 w 8"/>
                <a:gd name="T17" fmla="*/ 13 h 14"/>
                <a:gd name="T18" fmla="*/ 0 w 8"/>
                <a:gd name="T19" fmla="*/ 7 h 14"/>
                <a:gd name="T20" fmla="*/ 1 w 8"/>
                <a:gd name="T21" fmla="*/ 0 h 1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8"/>
                <a:gd name="T34" fmla="*/ 0 h 14"/>
                <a:gd name="T35" fmla="*/ 8 w 8"/>
                <a:gd name="T36" fmla="*/ 14 h 1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8" h="14">
                  <a:moveTo>
                    <a:pt x="1" y="0"/>
                  </a:moveTo>
                  <a:lnTo>
                    <a:pt x="4" y="4"/>
                  </a:lnTo>
                  <a:lnTo>
                    <a:pt x="7" y="7"/>
                  </a:lnTo>
                  <a:lnTo>
                    <a:pt x="8" y="10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7" y="14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89" name="Freeform 62"/>
            <p:cNvSpPr>
              <a:spLocks noChangeArrowheads="1"/>
            </p:cNvSpPr>
            <p:nvPr/>
          </p:nvSpPr>
          <p:spPr bwMode="auto">
            <a:xfrm>
              <a:off x="2910" y="847"/>
              <a:ext cx="14" cy="7"/>
            </a:xfrm>
            <a:custGeom>
              <a:avLst/>
              <a:gdLst>
                <a:gd name="T0" fmla="*/ 8 w 14"/>
                <a:gd name="T1" fmla="*/ 0 h 7"/>
                <a:gd name="T2" fmla="*/ 11 w 14"/>
                <a:gd name="T3" fmla="*/ 1 h 7"/>
                <a:gd name="T4" fmla="*/ 13 w 14"/>
                <a:gd name="T5" fmla="*/ 3 h 7"/>
                <a:gd name="T6" fmla="*/ 13 w 14"/>
                <a:gd name="T7" fmla="*/ 3 h 7"/>
                <a:gd name="T8" fmla="*/ 14 w 14"/>
                <a:gd name="T9" fmla="*/ 7 h 7"/>
                <a:gd name="T10" fmla="*/ 10 w 14"/>
                <a:gd name="T11" fmla="*/ 7 h 7"/>
                <a:gd name="T12" fmla="*/ 4 w 14"/>
                <a:gd name="T13" fmla="*/ 7 h 7"/>
                <a:gd name="T14" fmla="*/ 3 w 14"/>
                <a:gd name="T15" fmla="*/ 4 h 7"/>
                <a:gd name="T16" fmla="*/ 0 w 14"/>
                <a:gd name="T17" fmla="*/ 3 h 7"/>
                <a:gd name="T18" fmla="*/ 4 w 14"/>
                <a:gd name="T19" fmla="*/ 1 h 7"/>
                <a:gd name="T20" fmla="*/ 8 w 14"/>
                <a:gd name="T21" fmla="*/ 0 h 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"/>
                <a:gd name="T34" fmla="*/ 0 h 7"/>
                <a:gd name="T35" fmla="*/ 14 w 14"/>
                <a:gd name="T36" fmla="*/ 7 h 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" h="7">
                  <a:moveTo>
                    <a:pt x="8" y="0"/>
                  </a:move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7"/>
                  </a:lnTo>
                  <a:lnTo>
                    <a:pt x="10" y="7"/>
                  </a:lnTo>
                  <a:lnTo>
                    <a:pt x="4" y="7"/>
                  </a:lnTo>
                  <a:lnTo>
                    <a:pt x="3" y="4"/>
                  </a:lnTo>
                  <a:lnTo>
                    <a:pt x="0" y="3"/>
                  </a:lnTo>
                  <a:lnTo>
                    <a:pt x="4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90" name="Freeform 63"/>
            <p:cNvSpPr>
              <a:spLocks noChangeArrowheads="1"/>
            </p:cNvSpPr>
            <p:nvPr/>
          </p:nvSpPr>
          <p:spPr bwMode="auto">
            <a:xfrm>
              <a:off x="2894" y="861"/>
              <a:ext cx="9" cy="16"/>
            </a:xfrm>
            <a:custGeom>
              <a:avLst/>
              <a:gdLst>
                <a:gd name="T0" fmla="*/ 6 w 9"/>
                <a:gd name="T1" fmla="*/ 0 h 16"/>
                <a:gd name="T2" fmla="*/ 9 w 9"/>
                <a:gd name="T3" fmla="*/ 1 h 16"/>
                <a:gd name="T4" fmla="*/ 9 w 9"/>
                <a:gd name="T5" fmla="*/ 6 h 16"/>
                <a:gd name="T6" fmla="*/ 6 w 9"/>
                <a:gd name="T7" fmla="*/ 10 h 16"/>
                <a:gd name="T8" fmla="*/ 3 w 9"/>
                <a:gd name="T9" fmla="*/ 16 h 16"/>
                <a:gd name="T10" fmla="*/ 3 w 9"/>
                <a:gd name="T11" fmla="*/ 14 h 16"/>
                <a:gd name="T12" fmla="*/ 3 w 9"/>
                <a:gd name="T13" fmla="*/ 13 h 16"/>
                <a:gd name="T14" fmla="*/ 2 w 9"/>
                <a:gd name="T15" fmla="*/ 7 h 16"/>
                <a:gd name="T16" fmla="*/ 0 w 9"/>
                <a:gd name="T17" fmla="*/ 3 h 16"/>
                <a:gd name="T18" fmla="*/ 3 w 9"/>
                <a:gd name="T19" fmla="*/ 1 h 16"/>
                <a:gd name="T20" fmla="*/ 6 w 9"/>
                <a:gd name="T21" fmla="*/ 0 h 1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"/>
                <a:gd name="T34" fmla="*/ 0 h 16"/>
                <a:gd name="T35" fmla="*/ 9 w 9"/>
                <a:gd name="T36" fmla="*/ 16 h 1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" h="16">
                  <a:moveTo>
                    <a:pt x="6" y="0"/>
                  </a:moveTo>
                  <a:lnTo>
                    <a:pt x="9" y="1"/>
                  </a:lnTo>
                  <a:lnTo>
                    <a:pt x="9" y="6"/>
                  </a:lnTo>
                  <a:lnTo>
                    <a:pt x="6" y="10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7"/>
                  </a:lnTo>
                  <a:lnTo>
                    <a:pt x="0" y="3"/>
                  </a:lnTo>
                  <a:lnTo>
                    <a:pt x="3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91" name="Freeform 64"/>
            <p:cNvSpPr>
              <a:spLocks noChangeArrowheads="1"/>
            </p:cNvSpPr>
            <p:nvPr/>
          </p:nvSpPr>
          <p:spPr bwMode="auto">
            <a:xfrm>
              <a:off x="2419" y="870"/>
              <a:ext cx="24" cy="48"/>
            </a:xfrm>
            <a:custGeom>
              <a:avLst/>
              <a:gdLst>
                <a:gd name="T0" fmla="*/ 3 w 24"/>
                <a:gd name="T1" fmla="*/ 0 h 48"/>
                <a:gd name="T2" fmla="*/ 10 w 24"/>
                <a:gd name="T3" fmla="*/ 4 h 48"/>
                <a:gd name="T4" fmla="*/ 14 w 24"/>
                <a:gd name="T5" fmla="*/ 12 h 48"/>
                <a:gd name="T6" fmla="*/ 18 w 24"/>
                <a:gd name="T7" fmla="*/ 20 h 48"/>
                <a:gd name="T8" fmla="*/ 24 w 24"/>
                <a:gd name="T9" fmla="*/ 28 h 48"/>
                <a:gd name="T10" fmla="*/ 20 w 24"/>
                <a:gd name="T11" fmla="*/ 40 h 48"/>
                <a:gd name="T12" fmla="*/ 14 w 24"/>
                <a:gd name="T13" fmla="*/ 48 h 48"/>
                <a:gd name="T14" fmla="*/ 14 w 24"/>
                <a:gd name="T15" fmla="*/ 48 h 48"/>
                <a:gd name="T16" fmla="*/ 13 w 24"/>
                <a:gd name="T17" fmla="*/ 48 h 48"/>
                <a:gd name="T18" fmla="*/ 7 w 24"/>
                <a:gd name="T19" fmla="*/ 47 h 48"/>
                <a:gd name="T20" fmla="*/ 1 w 24"/>
                <a:gd name="T21" fmla="*/ 47 h 48"/>
                <a:gd name="T22" fmla="*/ 0 w 24"/>
                <a:gd name="T23" fmla="*/ 34 h 48"/>
                <a:gd name="T24" fmla="*/ 0 w 24"/>
                <a:gd name="T25" fmla="*/ 22 h 48"/>
                <a:gd name="T26" fmla="*/ 0 w 24"/>
                <a:gd name="T27" fmla="*/ 11 h 48"/>
                <a:gd name="T28" fmla="*/ 3 w 24"/>
                <a:gd name="T29" fmla="*/ 0 h 4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4"/>
                <a:gd name="T46" fmla="*/ 0 h 48"/>
                <a:gd name="T47" fmla="*/ 24 w 24"/>
                <a:gd name="T48" fmla="*/ 48 h 4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4" h="48">
                  <a:moveTo>
                    <a:pt x="3" y="0"/>
                  </a:moveTo>
                  <a:lnTo>
                    <a:pt x="10" y="4"/>
                  </a:lnTo>
                  <a:lnTo>
                    <a:pt x="14" y="12"/>
                  </a:lnTo>
                  <a:lnTo>
                    <a:pt x="18" y="20"/>
                  </a:lnTo>
                  <a:lnTo>
                    <a:pt x="24" y="28"/>
                  </a:lnTo>
                  <a:lnTo>
                    <a:pt x="20" y="40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3" y="48"/>
                  </a:lnTo>
                  <a:lnTo>
                    <a:pt x="7" y="47"/>
                  </a:lnTo>
                  <a:lnTo>
                    <a:pt x="1" y="47"/>
                  </a:lnTo>
                  <a:lnTo>
                    <a:pt x="0" y="34"/>
                  </a:lnTo>
                  <a:lnTo>
                    <a:pt x="0" y="22"/>
                  </a:lnTo>
                  <a:lnTo>
                    <a:pt x="0" y="1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92" name="Freeform 65"/>
            <p:cNvSpPr>
              <a:spLocks noChangeArrowheads="1"/>
            </p:cNvSpPr>
            <p:nvPr/>
          </p:nvSpPr>
          <p:spPr bwMode="auto">
            <a:xfrm>
              <a:off x="2910" y="871"/>
              <a:ext cx="27" cy="47"/>
            </a:xfrm>
            <a:custGeom>
              <a:avLst/>
              <a:gdLst>
                <a:gd name="T0" fmla="*/ 21 w 27"/>
                <a:gd name="T1" fmla="*/ 47 h 47"/>
                <a:gd name="T2" fmla="*/ 16 w 27"/>
                <a:gd name="T3" fmla="*/ 47 h 47"/>
                <a:gd name="T4" fmla="*/ 10 w 27"/>
                <a:gd name="T5" fmla="*/ 46 h 47"/>
                <a:gd name="T6" fmla="*/ 7 w 27"/>
                <a:gd name="T7" fmla="*/ 43 h 47"/>
                <a:gd name="T8" fmla="*/ 4 w 27"/>
                <a:gd name="T9" fmla="*/ 40 h 47"/>
                <a:gd name="T10" fmla="*/ 1 w 27"/>
                <a:gd name="T11" fmla="*/ 31 h 47"/>
                <a:gd name="T12" fmla="*/ 0 w 27"/>
                <a:gd name="T13" fmla="*/ 20 h 47"/>
                <a:gd name="T14" fmla="*/ 10 w 27"/>
                <a:gd name="T15" fmla="*/ 10 h 47"/>
                <a:gd name="T16" fmla="*/ 18 w 27"/>
                <a:gd name="T17" fmla="*/ 0 h 47"/>
                <a:gd name="T18" fmla="*/ 18 w 27"/>
                <a:gd name="T19" fmla="*/ 1 h 47"/>
                <a:gd name="T20" fmla="*/ 18 w 27"/>
                <a:gd name="T21" fmla="*/ 3 h 47"/>
                <a:gd name="T22" fmla="*/ 23 w 27"/>
                <a:gd name="T23" fmla="*/ 16 h 47"/>
                <a:gd name="T24" fmla="*/ 27 w 27"/>
                <a:gd name="T25" fmla="*/ 27 h 47"/>
                <a:gd name="T26" fmla="*/ 23 w 27"/>
                <a:gd name="T27" fmla="*/ 31 h 47"/>
                <a:gd name="T28" fmla="*/ 18 w 27"/>
                <a:gd name="T29" fmla="*/ 36 h 47"/>
                <a:gd name="T30" fmla="*/ 20 w 27"/>
                <a:gd name="T31" fmla="*/ 41 h 47"/>
                <a:gd name="T32" fmla="*/ 21 w 27"/>
                <a:gd name="T33" fmla="*/ 47 h 4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"/>
                <a:gd name="T52" fmla="*/ 0 h 47"/>
                <a:gd name="T53" fmla="*/ 27 w 27"/>
                <a:gd name="T54" fmla="*/ 47 h 4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" h="47">
                  <a:moveTo>
                    <a:pt x="21" y="47"/>
                  </a:moveTo>
                  <a:lnTo>
                    <a:pt x="16" y="47"/>
                  </a:lnTo>
                  <a:lnTo>
                    <a:pt x="10" y="46"/>
                  </a:lnTo>
                  <a:lnTo>
                    <a:pt x="7" y="43"/>
                  </a:lnTo>
                  <a:lnTo>
                    <a:pt x="4" y="40"/>
                  </a:lnTo>
                  <a:lnTo>
                    <a:pt x="1" y="31"/>
                  </a:lnTo>
                  <a:lnTo>
                    <a:pt x="0" y="20"/>
                  </a:lnTo>
                  <a:lnTo>
                    <a:pt x="10" y="10"/>
                  </a:lnTo>
                  <a:lnTo>
                    <a:pt x="18" y="0"/>
                  </a:lnTo>
                  <a:lnTo>
                    <a:pt x="18" y="1"/>
                  </a:lnTo>
                  <a:lnTo>
                    <a:pt x="18" y="3"/>
                  </a:lnTo>
                  <a:lnTo>
                    <a:pt x="23" y="16"/>
                  </a:lnTo>
                  <a:lnTo>
                    <a:pt x="27" y="27"/>
                  </a:lnTo>
                  <a:lnTo>
                    <a:pt x="23" y="31"/>
                  </a:lnTo>
                  <a:lnTo>
                    <a:pt x="18" y="36"/>
                  </a:lnTo>
                  <a:lnTo>
                    <a:pt x="20" y="41"/>
                  </a:lnTo>
                  <a:lnTo>
                    <a:pt x="21" y="47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93" name="Freeform 66"/>
            <p:cNvSpPr>
              <a:spLocks noChangeArrowheads="1"/>
            </p:cNvSpPr>
            <p:nvPr/>
          </p:nvSpPr>
          <p:spPr bwMode="auto">
            <a:xfrm>
              <a:off x="2893" y="884"/>
              <a:ext cx="14" cy="13"/>
            </a:xfrm>
            <a:custGeom>
              <a:avLst/>
              <a:gdLst>
                <a:gd name="T0" fmla="*/ 11 w 14"/>
                <a:gd name="T1" fmla="*/ 0 h 13"/>
                <a:gd name="T2" fmla="*/ 14 w 14"/>
                <a:gd name="T3" fmla="*/ 3 h 13"/>
                <a:gd name="T4" fmla="*/ 14 w 14"/>
                <a:gd name="T5" fmla="*/ 6 h 13"/>
                <a:gd name="T6" fmla="*/ 14 w 14"/>
                <a:gd name="T7" fmla="*/ 10 h 13"/>
                <a:gd name="T8" fmla="*/ 13 w 14"/>
                <a:gd name="T9" fmla="*/ 13 h 13"/>
                <a:gd name="T10" fmla="*/ 13 w 14"/>
                <a:gd name="T11" fmla="*/ 13 h 13"/>
                <a:gd name="T12" fmla="*/ 11 w 14"/>
                <a:gd name="T13" fmla="*/ 13 h 13"/>
                <a:gd name="T14" fmla="*/ 5 w 14"/>
                <a:gd name="T15" fmla="*/ 13 h 13"/>
                <a:gd name="T16" fmla="*/ 0 w 14"/>
                <a:gd name="T17" fmla="*/ 11 h 13"/>
                <a:gd name="T18" fmla="*/ 5 w 14"/>
                <a:gd name="T19" fmla="*/ 6 h 13"/>
                <a:gd name="T20" fmla="*/ 11 w 14"/>
                <a:gd name="T21" fmla="*/ 0 h 1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"/>
                <a:gd name="T34" fmla="*/ 0 h 13"/>
                <a:gd name="T35" fmla="*/ 14 w 14"/>
                <a:gd name="T36" fmla="*/ 13 h 1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" h="13">
                  <a:moveTo>
                    <a:pt x="11" y="0"/>
                  </a:moveTo>
                  <a:lnTo>
                    <a:pt x="14" y="3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5" y="13"/>
                  </a:lnTo>
                  <a:lnTo>
                    <a:pt x="0" y="11"/>
                  </a:lnTo>
                  <a:lnTo>
                    <a:pt x="5" y="6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94" name="Freeform 67"/>
            <p:cNvSpPr>
              <a:spLocks noChangeArrowheads="1"/>
            </p:cNvSpPr>
            <p:nvPr/>
          </p:nvSpPr>
          <p:spPr bwMode="auto">
            <a:xfrm>
              <a:off x="2743" y="907"/>
              <a:ext cx="114" cy="137"/>
            </a:xfrm>
            <a:custGeom>
              <a:avLst/>
              <a:gdLst>
                <a:gd name="T0" fmla="*/ 88 w 114"/>
                <a:gd name="T1" fmla="*/ 0 h 137"/>
                <a:gd name="T2" fmla="*/ 101 w 114"/>
                <a:gd name="T3" fmla="*/ 8 h 137"/>
                <a:gd name="T4" fmla="*/ 114 w 114"/>
                <a:gd name="T5" fmla="*/ 18 h 137"/>
                <a:gd name="T6" fmla="*/ 114 w 114"/>
                <a:gd name="T7" fmla="*/ 20 h 137"/>
                <a:gd name="T8" fmla="*/ 114 w 114"/>
                <a:gd name="T9" fmla="*/ 23 h 137"/>
                <a:gd name="T10" fmla="*/ 111 w 114"/>
                <a:gd name="T11" fmla="*/ 30 h 137"/>
                <a:gd name="T12" fmla="*/ 107 w 114"/>
                <a:gd name="T13" fmla="*/ 34 h 137"/>
                <a:gd name="T14" fmla="*/ 103 w 114"/>
                <a:gd name="T15" fmla="*/ 38 h 137"/>
                <a:gd name="T16" fmla="*/ 97 w 114"/>
                <a:gd name="T17" fmla="*/ 43 h 137"/>
                <a:gd name="T18" fmla="*/ 104 w 114"/>
                <a:gd name="T19" fmla="*/ 58 h 137"/>
                <a:gd name="T20" fmla="*/ 110 w 114"/>
                <a:gd name="T21" fmla="*/ 75 h 137"/>
                <a:gd name="T22" fmla="*/ 104 w 114"/>
                <a:gd name="T23" fmla="*/ 81 h 137"/>
                <a:gd name="T24" fmla="*/ 100 w 114"/>
                <a:gd name="T25" fmla="*/ 88 h 137"/>
                <a:gd name="T26" fmla="*/ 95 w 114"/>
                <a:gd name="T27" fmla="*/ 97 h 137"/>
                <a:gd name="T28" fmla="*/ 94 w 114"/>
                <a:gd name="T29" fmla="*/ 105 h 137"/>
                <a:gd name="T30" fmla="*/ 91 w 114"/>
                <a:gd name="T31" fmla="*/ 114 h 137"/>
                <a:gd name="T32" fmla="*/ 88 w 114"/>
                <a:gd name="T33" fmla="*/ 123 h 137"/>
                <a:gd name="T34" fmla="*/ 84 w 114"/>
                <a:gd name="T35" fmla="*/ 130 h 137"/>
                <a:gd name="T36" fmla="*/ 80 w 114"/>
                <a:gd name="T37" fmla="*/ 137 h 137"/>
                <a:gd name="T38" fmla="*/ 68 w 114"/>
                <a:gd name="T39" fmla="*/ 133 h 137"/>
                <a:gd name="T40" fmla="*/ 58 w 114"/>
                <a:gd name="T41" fmla="*/ 127 h 137"/>
                <a:gd name="T42" fmla="*/ 37 w 114"/>
                <a:gd name="T43" fmla="*/ 125 h 137"/>
                <a:gd name="T44" fmla="*/ 17 w 114"/>
                <a:gd name="T45" fmla="*/ 124 h 137"/>
                <a:gd name="T46" fmla="*/ 16 w 114"/>
                <a:gd name="T47" fmla="*/ 113 h 137"/>
                <a:gd name="T48" fmla="*/ 11 w 114"/>
                <a:gd name="T49" fmla="*/ 104 h 137"/>
                <a:gd name="T50" fmla="*/ 7 w 114"/>
                <a:gd name="T51" fmla="*/ 97 h 137"/>
                <a:gd name="T52" fmla="*/ 0 w 114"/>
                <a:gd name="T53" fmla="*/ 90 h 137"/>
                <a:gd name="T54" fmla="*/ 0 w 114"/>
                <a:gd name="T55" fmla="*/ 83 h 137"/>
                <a:gd name="T56" fmla="*/ 1 w 114"/>
                <a:gd name="T57" fmla="*/ 77 h 137"/>
                <a:gd name="T58" fmla="*/ 4 w 114"/>
                <a:gd name="T59" fmla="*/ 71 h 137"/>
                <a:gd name="T60" fmla="*/ 6 w 114"/>
                <a:gd name="T61" fmla="*/ 67 h 137"/>
                <a:gd name="T62" fmla="*/ 13 w 114"/>
                <a:gd name="T63" fmla="*/ 68 h 137"/>
                <a:gd name="T64" fmla="*/ 21 w 114"/>
                <a:gd name="T65" fmla="*/ 70 h 137"/>
                <a:gd name="T66" fmla="*/ 27 w 114"/>
                <a:gd name="T67" fmla="*/ 61 h 137"/>
                <a:gd name="T68" fmla="*/ 33 w 114"/>
                <a:gd name="T69" fmla="*/ 54 h 137"/>
                <a:gd name="T70" fmla="*/ 44 w 114"/>
                <a:gd name="T71" fmla="*/ 47 h 137"/>
                <a:gd name="T72" fmla="*/ 55 w 114"/>
                <a:gd name="T73" fmla="*/ 41 h 137"/>
                <a:gd name="T74" fmla="*/ 73 w 114"/>
                <a:gd name="T75" fmla="*/ 20 h 137"/>
                <a:gd name="T76" fmla="*/ 88 w 114"/>
                <a:gd name="T77" fmla="*/ 0 h 13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14"/>
                <a:gd name="T118" fmla="*/ 0 h 137"/>
                <a:gd name="T119" fmla="*/ 114 w 114"/>
                <a:gd name="T120" fmla="*/ 137 h 13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14" h="137">
                  <a:moveTo>
                    <a:pt x="88" y="0"/>
                  </a:moveTo>
                  <a:lnTo>
                    <a:pt x="101" y="8"/>
                  </a:lnTo>
                  <a:lnTo>
                    <a:pt x="114" y="18"/>
                  </a:lnTo>
                  <a:lnTo>
                    <a:pt x="114" y="20"/>
                  </a:lnTo>
                  <a:lnTo>
                    <a:pt x="114" y="23"/>
                  </a:lnTo>
                  <a:lnTo>
                    <a:pt x="111" y="30"/>
                  </a:lnTo>
                  <a:lnTo>
                    <a:pt x="107" y="34"/>
                  </a:lnTo>
                  <a:lnTo>
                    <a:pt x="103" y="38"/>
                  </a:lnTo>
                  <a:lnTo>
                    <a:pt x="97" y="43"/>
                  </a:lnTo>
                  <a:lnTo>
                    <a:pt x="104" y="58"/>
                  </a:lnTo>
                  <a:lnTo>
                    <a:pt x="110" y="75"/>
                  </a:lnTo>
                  <a:lnTo>
                    <a:pt x="104" y="81"/>
                  </a:lnTo>
                  <a:lnTo>
                    <a:pt x="100" y="88"/>
                  </a:lnTo>
                  <a:lnTo>
                    <a:pt x="95" y="97"/>
                  </a:lnTo>
                  <a:lnTo>
                    <a:pt x="94" y="105"/>
                  </a:lnTo>
                  <a:lnTo>
                    <a:pt x="91" y="114"/>
                  </a:lnTo>
                  <a:lnTo>
                    <a:pt x="88" y="123"/>
                  </a:lnTo>
                  <a:lnTo>
                    <a:pt x="84" y="130"/>
                  </a:lnTo>
                  <a:lnTo>
                    <a:pt x="80" y="137"/>
                  </a:lnTo>
                  <a:lnTo>
                    <a:pt x="68" y="133"/>
                  </a:lnTo>
                  <a:lnTo>
                    <a:pt x="58" y="127"/>
                  </a:lnTo>
                  <a:lnTo>
                    <a:pt x="37" y="125"/>
                  </a:lnTo>
                  <a:lnTo>
                    <a:pt x="17" y="124"/>
                  </a:lnTo>
                  <a:lnTo>
                    <a:pt x="16" y="113"/>
                  </a:lnTo>
                  <a:lnTo>
                    <a:pt x="11" y="104"/>
                  </a:lnTo>
                  <a:lnTo>
                    <a:pt x="7" y="97"/>
                  </a:lnTo>
                  <a:lnTo>
                    <a:pt x="0" y="90"/>
                  </a:lnTo>
                  <a:lnTo>
                    <a:pt x="0" y="83"/>
                  </a:lnTo>
                  <a:lnTo>
                    <a:pt x="1" y="77"/>
                  </a:lnTo>
                  <a:lnTo>
                    <a:pt x="4" y="71"/>
                  </a:lnTo>
                  <a:lnTo>
                    <a:pt x="6" y="67"/>
                  </a:lnTo>
                  <a:lnTo>
                    <a:pt x="13" y="68"/>
                  </a:lnTo>
                  <a:lnTo>
                    <a:pt x="21" y="70"/>
                  </a:lnTo>
                  <a:lnTo>
                    <a:pt x="27" y="61"/>
                  </a:lnTo>
                  <a:lnTo>
                    <a:pt x="33" y="54"/>
                  </a:lnTo>
                  <a:lnTo>
                    <a:pt x="44" y="47"/>
                  </a:lnTo>
                  <a:lnTo>
                    <a:pt x="55" y="41"/>
                  </a:lnTo>
                  <a:lnTo>
                    <a:pt x="73" y="20"/>
                  </a:lnTo>
                  <a:lnTo>
                    <a:pt x="88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95" name="Freeform 68"/>
            <p:cNvSpPr>
              <a:spLocks noChangeArrowheads="1"/>
            </p:cNvSpPr>
            <p:nvPr/>
          </p:nvSpPr>
          <p:spPr bwMode="auto">
            <a:xfrm>
              <a:off x="2586" y="918"/>
              <a:ext cx="127" cy="150"/>
            </a:xfrm>
            <a:custGeom>
              <a:avLst/>
              <a:gdLst>
                <a:gd name="T0" fmla="*/ 3 w 127"/>
                <a:gd name="T1" fmla="*/ 0 h 150"/>
                <a:gd name="T2" fmla="*/ 17 w 127"/>
                <a:gd name="T3" fmla="*/ 4 h 150"/>
                <a:gd name="T4" fmla="*/ 33 w 127"/>
                <a:gd name="T5" fmla="*/ 9 h 150"/>
                <a:gd name="T6" fmla="*/ 37 w 127"/>
                <a:gd name="T7" fmla="*/ 17 h 150"/>
                <a:gd name="T8" fmla="*/ 43 w 127"/>
                <a:gd name="T9" fmla="*/ 26 h 150"/>
                <a:gd name="T10" fmla="*/ 50 w 127"/>
                <a:gd name="T11" fmla="*/ 32 h 150"/>
                <a:gd name="T12" fmla="*/ 57 w 127"/>
                <a:gd name="T13" fmla="*/ 37 h 150"/>
                <a:gd name="T14" fmla="*/ 65 w 127"/>
                <a:gd name="T15" fmla="*/ 43 h 150"/>
                <a:gd name="T16" fmla="*/ 74 w 127"/>
                <a:gd name="T17" fmla="*/ 47 h 150"/>
                <a:gd name="T18" fmla="*/ 81 w 127"/>
                <a:gd name="T19" fmla="*/ 53 h 150"/>
                <a:gd name="T20" fmla="*/ 88 w 127"/>
                <a:gd name="T21" fmla="*/ 60 h 150"/>
                <a:gd name="T22" fmla="*/ 100 w 127"/>
                <a:gd name="T23" fmla="*/ 80 h 150"/>
                <a:gd name="T24" fmla="*/ 108 w 127"/>
                <a:gd name="T25" fmla="*/ 103 h 150"/>
                <a:gd name="T26" fmla="*/ 115 w 127"/>
                <a:gd name="T27" fmla="*/ 107 h 150"/>
                <a:gd name="T28" fmla="*/ 124 w 127"/>
                <a:gd name="T29" fmla="*/ 112 h 150"/>
                <a:gd name="T30" fmla="*/ 125 w 127"/>
                <a:gd name="T31" fmla="*/ 120 h 150"/>
                <a:gd name="T32" fmla="*/ 127 w 127"/>
                <a:gd name="T33" fmla="*/ 130 h 150"/>
                <a:gd name="T34" fmla="*/ 125 w 127"/>
                <a:gd name="T35" fmla="*/ 142 h 150"/>
                <a:gd name="T36" fmla="*/ 124 w 127"/>
                <a:gd name="T37" fmla="*/ 150 h 150"/>
                <a:gd name="T38" fmla="*/ 114 w 127"/>
                <a:gd name="T39" fmla="*/ 150 h 150"/>
                <a:gd name="T40" fmla="*/ 105 w 127"/>
                <a:gd name="T41" fmla="*/ 150 h 150"/>
                <a:gd name="T42" fmla="*/ 97 w 127"/>
                <a:gd name="T43" fmla="*/ 139 h 150"/>
                <a:gd name="T44" fmla="*/ 87 w 127"/>
                <a:gd name="T45" fmla="*/ 127 h 150"/>
                <a:gd name="T46" fmla="*/ 78 w 127"/>
                <a:gd name="T47" fmla="*/ 117 h 150"/>
                <a:gd name="T48" fmla="*/ 70 w 127"/>
                <a:gd name="T49" fmla="*/ 106 h 150"/>
                <a:gd name="T50" fmla="*/ 63 w 127"/>
                <a:gd name="T51" fmla="*/ 93 h 150"/>
                <a:gd name="T52" fmla="*/ 58 w 127"/>
                <a:gd name="T53" fmla="*/ 80 h 150"/>
                <a:gd name="T54" fmla="*/ 54 w 127"/>
                <a:gd name="T55" fmla="*/ 66 h 150"/>
                <a:gd name="T56" fmla="*/ 47 w 127"/>
                <a:gd name="T57" fmla="*/ 53 h 150"/>
                <a:gd name="T58" fmla="*/ 43 w 127"/>
                <a:gd name="T59" fmla="*/ 46 h 150"/>
                <a:gd name="T60" fmla="*/ 37 w 127"/>
                <a:gd name="T61" fmla="*/ 40 h 150"/>
                <a:gd name="T62" fmla="*/ 30 w 127"/>
                <a:gd name="T63" fmla="*/ 36 h 150"/>
                <a:gd name="T64" fmla="*/ 24 w 127"/>
                <a:gd name="T65" fmla="*/ 30 h 150"/>
                <a:gd name="T66" fmla="*/ 17 w 127"/>
                <a:gd name="T67" fmla="*/ 26 h 150"/>
                <a:gd name="T68" fmla="*/ 10 w 127"/>
                <a:gd name="T69" fmla="*/ 20 h 150"/>
                <a:gd name="T70" fmla="*/ 4 w 127"/>
                <a:gd name="T71" fmla="*/ 14 h 150"/>
                <a:gd name="T72" fmla="*/ 0 w 127"/>
                <a:gd name="T73" fmla="*/ 7 h 150"/>
                <a:gd name="T74" fmla="*/ 1 w 127"/>
                <a:gd name="T75" fmla="*/ 3 h 150"/>
                <a:gd name="T76" fmla="*/ 3 w 127"/>
                <a:gd name="T77" fmla="*/ 0 h 15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27"/>
                <a:gd name="T118" fmla="*/ 0 h 150"/>
                <a:gd name="T119" fmla="*/ 127 w 127"/>
                <a:gd name="T120" fmla="*/ 150 h 15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27" h="150">
                  <a:moveTo>
                    <a:pt x="3" y="0"/>
                  </a:moveTo>
                  <a:lnTo>
                    <a:pt x="17" y="4"/>
                  </a:lnTo>
                  <a:lnTo>
                    <a:pt x="33" y="9"/>
                  </a:lnTo>
                  <a:lnTo>
                    <a:pt x="37" y="17"/>
                  </a:lnTo>
                  <a:lnTo>
                    <a:pt x="43" y="26"/>
                  </a:lnTo>
                  <a:lnTo>
                    <a:pt x="50" y="32"/>
                  </a:lnTo>
                  <a:lnTo>
                    <a:pt x="57" y="37"/>
                  </a:lnTo>
                  <a:lnTo>
                    <a:pt x="65" y="43"/>
                  </a:lnTo>
                  <a:lnTo>
                    <a:pt x="74" y="47"/>
                  </a:lnTo>
                  <a:lnTo>
                    <a:pt x="81" y="53"/>
                  </a:lnTo>
                  <a:lnTo>
                    <a:pt x="88" y="60"/>
                  </a:lnTo>
                  <a:lnTo>
                    <a:pt x="100" y="80"/>
                  </a:lnTo>
                  <a:lnTo>
                    <a:pt x="108" y="103"/>
                  </a:lnTo>
                  <a:lnTo>
                    <a:pt x="115" y="107"/>
                  </a:lnTo>
                  <a:lnTo>
                    <a:pt x="124" y="112"/>
                  </a:lnTo>
                  <a:lnTo>
                    <a:pt x="125" y="120"/>
                  </a:lnTo>
                  <a:lnTo>
                    <a:pt x="127" y="130"/>
                  </a:lnTo>
                  <a:lnTo>
                    <a:pt x="125" y="142"/>
                  </a:lnTo>
                  <a:lnTo>
                    <a:pt x="124" y="150"/>
                  </a:lnTo>
                  <a:lnTo>
                    <a:pt x="114" y="150"/>
                  </a:lnTo>
                  <a:lnTo>
                    <a:pt x="105" y="150"/>
                  </a:lnTo>
                  <a:lnTo>
                    <a:pt x="97" y="139"/>
                  </a:lnTo>
                  <a:lnTo>
                    <a:pt x="87" y="127"/>
                  </a:lnTo>
                  <a:lnTo>
                    <a:pt x="78" y="117"/>
                  </a:lnTo>
                  <a:lnTo>
                    <a:pt x="70" y="106"/>
                  </a:lnTo>
                  <a:lnTo>
                    <a:pt x="63" y="93"/>
                  </a:lnTo>
                  <a:lnTo>
                    <a:pt x="58" y="80"/>
                  </a:lnTo>
                  <a:lnTo>
                    <a:pt x="54" y="66"/>
                  </a:lnTo>
                  <a:lnTo>
                    <a:pt x="47" y="53"/>
                  </a:lnTo>
                  <a:lnTo>
                    <a:pt x="43" y="46"/>
                  </a:lnTo>
                  <a:lnTo>
                    <a:pt x="37" y="40"/>
                  </a:lnTo>
                  <a:lnTo>
                    <a:pt x="30" y="36"/>
                  </a:lnTo>
                  <a:lnTo>
                    <a:pt x="24" y="30"/>
                  </a:lnTo>
                  <a:lnTo>
                    <a:pt x="17" y="26"/>
                  </a:lnTo>
                  <a:lnTo>
                    <a:pt x="10" y="20"/>
                  </a:lnTo>
                  <a:lnTo>
                    <a:pt x="4" y="14"/>
                  </a:lnTo>
                  <a:lnTo>
                    <a:pt x="0" y="7"/>
                  </a:lnTo>
                  <a:lnTo>
                    <a:pt x="1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96" name="Freeform 69"/>
            <p:cNvSpPr>
              <a:spLocks noChangeArrowheads="1"/>
            </p:cNvSpPr>
            <p:nvPr/>
          </p:nvSpPr>
          <p:spPr bwMode="auto">
            <a:xfrm>
              <a:off x="2958" y="962"/>
              <a:ext cx="6" cy="6"/>
            </a:xfrm>
            <a:custGeom>
              <a:avLst/>
              <a:gdLst>
                <a:gd name="T0" fmla="*/ 3 w 6"/>
                <a:gd name="T1" fmla="*/ 0 h 6"/>
                <a:gd name="T2" fmla="*/ 5 w 6"/>
                <a:gd name="T3" fmla="*/ 0 h 6"/>
                <a:gd name="T4" fmla="*/ 6 w 6"/>
                <a:gd name="T5" fmla="*/ 0 h 6"/>
                <a:gd name="T6" fmla="*/ 6 w 6"/>
                <a:gd name="T7" fmla="*/ 3 h 6"/>
                <a:gd name="T8" fmla="*/ 5 w 6"/>
                <a:gd name="T9" fmla="*/ 5 h 6"/>
                <a:gd name="T10" fmla="*/ 5 w 6"/>
                <a:gd name="T11" fmla="*/ 5 h 6"/>
                <a:gd name="T12" fmla="*/ 0 w 6"/>
                <a:gd name="T13" fmla="*/ 6 h 6"/>
                <a:gd name="T14" fmla="*/ 2 w 6"/>
                <a:gd name="T15" fmla="*/ 3 h 6"/>
                <a:gd name="T16" fmla="*/ 3 w 6"/>
                <a:gd name="T17" fmla="*/ 0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6"/>
                <a:gd name="T29" fmla="*/ 6 w 6"/>
                <a:gd name="T30" fmla="*/ 6 h 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6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0" y="6"/>
                  </a:lnTo>
                  <a:lnTo>
                    <a:pt x="2" y="3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97" name="Freeform 70"/>
            <p:cNvSpPr>
              <a:spLocks noChangeArrowheads="1"/>
            </p:cNvSpPr>
            <p:nvPr/>
          </p:nvSpPr>
          <p:spPr bwMode="auto">
            <a:xfrm>
              <a:off x="2953" y="972"/>
              <a:ext cx="5" cy="29"/>
            </a:xfrm>
            <a:custGeom>
              <a:avLst/>
              <a:gdLst>
                <a:gd name="T0" fmla="*/ 0 w 5"/>
                <a:gd name="T1" fmla="*/ 0 h 29"/>
                <a:gd name="T2" fmla="*/ 3 w 5"/>
                <a:gd name="T3" fmla="*/ 0 h 29"/>
                <a:gd name="T4" fmla="*/ 4 w 5"/>
                <a:gd name="T5" fmla="*/ 0 h 29"/>
                <a:gd name="T6" fmla="*/ 5 w 5"/>
                <a:gd name="T7" fmla="*/ 15 h 29"/>
                <a:gd name="T8" fmla="*/ 5 w 5"/>
                <a:gd name="T9" fmla="*/ 29 h 29"/>
                <a:gd name="T10" fmla="*/ 4 w 5"/>
                <a:gd name="T11" fmla="*/ 29 h 29"/>
                <a:gd name="T12" fmla="*/ 3 w 5"/>
                <a:gd name="T13" fmla="*/ 29 h 29"/>
                <a:gd name="T14" fmla="*/ 0 w 5"/>
                <a:gd name="T15" fmla="*/ 15 h 29"/>
                <a:gd name="T16" fmla="*/ 0 w 5"/>
                <a:gd name="T17" fmla="*/ 0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"/>
                <a:gd name="T28" fmla="*/ 0 h 29"/>
                <a:gd name="T29" fmla="*/ 5 w 5"/>
                <a:gd name="T30" fmla="*/ 29 h 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" h="29">
                  <a:moveTo>
                    <a:pt x="0" y="0"/>
                  </a:moveTo>
                  <a:lnTo>
                    <a:pt x="3" y="0"/>
                  </a:lnTo>
                  <a:lnTo>
                    <a:pt x="4" y="0"/>
                  </a:lnTo>
                  <a:lnTo>
                    <a:pt x="5" y="15"/>
                  </a:lnTo>
                  <a:lnTo>
                    <a:pt x="5" y="29"/>
                  </a:lnTo>
                  <a:lnTo>
                    <a:pt x="4" y="29"/>
                  </a:lnTo>
                  <a:lnTo>
                    <a:pt x="3" y="29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98" name="Freeform 71"/>
            <p:cNvSpPr>
              <a:spLocks noChangeArrowheads="1"/>
            </p:cNvSpPr>
            <p:nvPr/>
          </p:nvSpPr>
          <p:spPr bwMode="auto">
            <a:xfrm>
              <a:off x="2903" y="975"/>
              <a:ext cx="21" cy="15"/>
            </a:xfrm>
            <a:custGeom>
              <a:avLst/>
              <a:gdLst>
                <a:gd name="T0" fmla="*/ 20 w 21"/>
                <a:gd name="T1" fmla="*/ 0 h 15"/>
                <a:gd name="T2" fmla="*/ 21 w 21"/>
                <a:gd name="T3" fmla="*/ 3 h 15"/>
                <a:gd name="T4" fmla="*/ 21 w 21"/>
                <a:gd name="T5" fmla="*/ 5 h 15"/>
                <a:gd name="T6" fmla="*/ 21 w 21"/>
                <a:gd name="T7" fmla="*/ 7 h 15"/>
                <a:gd name="T8" fmla="*/ 20 w 21"/>
                <a:gd name="T9" fmla="*/ 9 h 15"/>
                <a:gd name="T10" fmla="*/ 15 w 21"/>
                <a:gd name="T11" fmla="*/ 12 h 15"/>
                <a:gd name="T12" fmla="*/ 10 w 21"/>
                <a:gd name="T13" fmla="*/ 15 h 15"/>
                <a:gd name="T14" fmla="*/ 5 w 21"/>
                <a:gd name="T15" fmla="*/ 12 h 15"/>
                <a:gd name="T16" fmla="*/ 0 w 21"/>
                <a:gd name="T17" fmla="*/ 9 h 15"/>
                <a:gd name="T18" fmla="*/ 0 w 21"/>
                <a:gd name="T19" fmla="*/ 9 h 15"/>
                <a:gd name="T20" fmla="*/ 0 w 21"/>
                <a:gd name="T21" fmla="*/ 7 h 15"/>
                <a:gd name="T22" fmla="*/ 8 w 21"/>
                <a:gd name="T23" fmla="*/ 7 h 15"/>
                <a:gd name="T24" fmla="*/ 18 w 21"/>
                <a:gd name="T25" fmla="*/ 6 h 15"/>
                <a:gd name="T26" fmla="*/ 18 w 21"/>
                <a:gd name="T27" fmla="*/ 3 h 15"/>
                <a:gd name="T28" fmla="*/ 20 w 21"/>
                <a:gd name="T29" fmla="*/ 0 h 1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1"/>
                <a:gd name="T46" fmla="*/ 0 h 15"/>
                <a:gd name="T47" fmla="*/ 21 w 21"/>
                <a:gd name="T48" fmla="*/ 15 h 1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1" h="15">
                  <a:moveTo>
                    <a:pt x="20" y="0"/>
                  </a:moveTo>
                  <a:lnTo>
                    <a:pt x="21" y="3"/>
                  </a:lnTo>
                  <a:lnTo>
                    <a:pt x="21" y="5"/>
                  </a:lnTo>
                  <a:lnTo>
                    <a:pt x="21" y="7"/>
                  </a:lnTo>
                  <a:lnTo>
                    <a:pt x="20" y="9"/>
                  </a:lnTo>
                  <a:lnTo>
                    <a:pt x="15" y="12"/>
                  </a:lnTo>
                  <a:lnTo>
                    <a:pt x="10" y="15"/>
                  </a:lnTo>
                  <a:lnTo>
                    <a:pt x="5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8" y="7"/>
                  </a:lnTo>
                  <a:lnTo>
                    <a:pt x="18" y="6"/>
                  </a:lnTo>
                  <a:lnTo>
                    <a:pt x="18" y="3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499" name="Freeform 72"/>
            <p:cNvSpPr>
              <a:spLocks noChangeArrowheads="1"/>
            </p:cNvSpPr>
            <p:nvPr/>
          </p:nvSpPr>
          <p:spPr bwMode="auto">
            <a:xfrm>
              <a:off x="2873" y="981"/>
              <a:ext cx="27" cy="9"/>
            </a:xfrm>
            <a:custGeom>
              <a:avLst/>
              <a:gdLst>
                <a:gd name="T0" fmla="*/ 15 w 27"/>
                <a:gd name="T1" fmla="*/ 0 h 9"/>
                <a:gd name="T2" fmla="*/ 21 w 27"/>
                <a:gd name="T3" fmla="*/ 1 h 9"/>
                <a:gd name="T4" fmla="*/ 27 w 27"/>
                <a:gd name="T5" fmla="*/ 1 h 9"/>
                <a:gd name="T6" fmla="*/ 27 w 27"/>
                <a:gd name="T7" fmla="*/ 3 h 9"/>
                <a:gd name="T8" fmla="*/ 27 w 27"/>
                <a:gd name="T9" fmla="*/ 3 h 9"/>
                <a:gd name="T10" fmla="*/ 18 w 27"/>
                <a:gd name="T11" fmla="*/ 4 h 9"/>
                <a:gd name="T12" fmla="*/ 11 w 27"/>
                <a:gd name="T13" fmla="*/ 7 h 9"/>
                <a:gd name="T14" fmla="*/ 8 w 27"/>
                <a:gd name="T15" fmla="*/ 9 h 9"/>
                <a:gd name="T16" fmla="*/ 5 w 27"/>
                <a:gd name="T17" fmla="*/ 9 h 9"/>
                <a:gd name="T18" fmla="*/ 3 w 27"/>
                <a:gd name="T19" fmla="*/ 7 h 9"/>
                <a:gd name="T20" fmla="*/ 0 w 27"/>
                <a:gd name="T21" fmla="*/ 6 h 9"/>
                <a:gd name="T22" fmla="*/ 0 w 27"/>
                <a:gd name="T23" fmla="*/ 4 h 9"/>
                <a:gd name="T24" fmla="*/ 1 w 27"/>
                <a:gd name="T25" fmla="*/ 1 h 9"/>
                <a:gd name="T26" fmla="*/ 8 w 27"/>
                <a:gd name="T27" fmla="*/ 1 h 9"/>
                <a:gd name="T28" fmla="*/ 15 w 27"/>
                <a:gd name="T29" fmla="*/ 0 h 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7"/>
                <a:gd name="T46" fmla="*/ 0 h 9"/>
                <a:gd name="T47" fmla="*/ 27 w 27"/>
                <a:gd name="T48" fmla="*/ 9 h 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7" h="9">
                  <a:moveTo>
                    <a:pt x="15" y="0"/>
                  </a:moveTo>
                  <a:lnTo>
                    <a:pt x="21" y="1"/>
                  </a:lnTo>
                  <a:lnTo>
                    <a:pt x="27" y="1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18" y="4"/>
                  </a:lnTo>
                  <a:lnTo>
                    <a:pt x="11" y="7"/>
                  </a:lnTo>
                  <a:lnTo>
                    <a:pt x="8" y="9"/>
                  </a:lnTo>
                  <a:lnTo>
                    <a:pt x="5" y="9"/>
                  </a:lnTo>
                  <a:lnTo>
                    <a:pt x="3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8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500" name="Freeform 73"/>
            <p:cNvSpPr>
              <a:spLocks noChangeArrowheads="1"/>
            </p:cNvSpPr>
            <p:nvPr/>
          </p:nvSpPr>
          <p:spPr bwMode="auto">
            <a:xfrm>
              <a:off x="2996" y="997"/>
              <a:ext cx="211" cy="128"/>
            </a:xfrm>
            <a:custGeom>
              <a:avLst/>
              <a:gdLst>
                <a:gd name="T0" fmla="*/ 71 w 211"/>
                <a:gd name="T1" fmla="*/ 97 h 128"/>
                <a:gd name="T2" fmla="*/ 77 w 211"/>
                <a:gd name="T3" fmla="*/ 91 h 128"/>
                <a:gd name="T4" fmla="*/ 82 w 211"/>
                <a:gd name="T5" fmla="*/ 85 h 128"/>
                <a:gd name="T6" fmla="*/ 69 w 211"/>
                <a:gd name="T7" fmla="*/ 70 h 128"/>
                <a:gd name="T8" fmla="*/ 57 w 211"/>
                <a:gd name="T9" fmla="*/ 55 h 128"/>
                <a:gd name="T10" fmla="*/ 44 w 211"/>
                <a:gd name="T11" fmla="*/ 55 h 128"/>
                <a:gd name="T12" fmla="*/ 34 w 211"/>
                <a:gd name="T13" fmla="*/ 58 h 128"/>
                <a:gd name="T14" fmla="*/ 31 w 211"/>
                <a:gd name="T15" fmla="*/ 48 h 128"/>
                <a:gd name="T16" fmla="*/ 28 w 211"/>
                <a:gd name="T17" fmla="*/ 40 h 128"/>
                <a:gd name="T18" fmla="*/ 18 w 211"/>
                <a:gd name="T19" fmla="*/ 37 h 128"/>
                <a:gd name="T20" fmla="*/ 10 w 211"/>
                <a:gd name="T21" fmla="*/ 35 h 128"/>
                <a:gd name="T22" fmla="*/ 11 w 211"/>
                <a:gd name="T23" fmla="*/ 33 h 128"/>
                <a:gd name="T24" fmla="*/ 20 w 211"/>
                <a:gd name="T25" fmla="*/ 30 h 128"/>
                <a:gd name="T26" fmla="*/ 25 w 211"/>
                <a:gd name="T27" fmla="*/ 25 h 128"/>
                <a:gd name="T28" fmla="*/ 17 w 211"/>
                <a:gd name="T29" fmla="*/ 24 h 128"/>
                <a:gd name="T30" fmla="*/ 7 w 211"/>
                <a:gd name="T31" fmla="*/ 20 h 128"/>
                <a:gd name="T32" fmla="*/ 1 w 211"/>
                <a:gd name="T33" fmla="*/ 14 h 128"/>
                <a:gd name="T34" fmla="*/ 8 w 211"/>
                <a:gd name="T35" fmla="*/ 5 h 128"/>
                <a:gd name="T36" fmla="*/ 21 w 211"/>
                <a:gd name="T37" fmla="*/ 3 h 128"/>
                <a:gd name="T38" fmla="*/ 31 w 211"/>
                <a:gd name="T39" fmla="*/ 10 h 128"/>
                <a:gd name="T40" fmla="*/ 32 w 211"/>
                <a:gd name="T41" fmla="*/ 20 h 128"/>
                <a:gd name="T42" fmla="*/ 30 w 211"/>
                <a:gd name="T43" fmla="*/ 27 h 128"/>
                <a:gd name="T44" fmla="*/ 32 w 211"/>
                <a:gd name="T45" fmla="*/ 34 h 128"/>
                <a:gd name="T46" fmla="*/ 42 w 211"/>
                <a:gd name="T47" fmla="*/ 37 h 128"/>
                <a:gd name="T48" fmla="*/ 54 w 211"/>
                <a:gd name="T49" fmla="*/ 33 h 128"/>
                <a:gd name="T50" fmla="*/ 62 w 211"/>
                <a:gd name="T51" fmla="*/ 25 h 128"/>
                <a:gd name="T52" fmla="*/ 71 w 211"/>
                <a:gd name="T53" fmla="*/ 18 h 128"/>
                <a:gd name="T54" fmla="*/ 94 w 211"/>
                <a:gd name="T55" fmla="*/ 23 h 128"/>
                <a:gd name="T56" fmla="*/ 132 w 211"/>
                <a:gd name="T57" fmla="*/ 40 h 128"/>
                <a:gd name="T58" fmla="*/ 154 w 211"/>
                <a:gd name="T59" fmla="*/ 54 h 128"/>
                <a:gd name="T60" fmla="*/ 165 w 211"/>
                <a:gd name="T61" fmla="*/ 68 h 128"/>
                <a:gd name="T62" fmla="*/ 178 w 211"/>
                <a:gd name="T63" fmla="*/ 94 h 128"/>
                <a:gd name="T64" fmla="*/ 199 w 211"/>
                <a:gd name="T65" fmla="*/ 118 h 128"/>
                <a:gd name="T66" fmla="*/ 209 w 211"/>
                <a:gd name="T67" fmla="*/ 128 h 128"/>
                <a:gd name="T68" fmla="*/ 195 w 211"/>
                <a:gd name="T69" fmla="*/ 127 h 128"/>
                <a:gd name="T70" fmla="*/ 167 w 211"/>
                <a:gd name="T71" fmla="*/ 110 h 128"/>
                <a:gd name="T72" fmla="*/ 144 w 211"/>
                <a:gd name="T73" fmla="*/ 92 h 128"/>
                <a:gd name="T74" fmla="*/ 135 w 211"/>
                <a:gd name="T75" fmla="*/ 97 h 128"/>
                <a:gd name="T76" fmla="*/ 129 w 211"/>
                <a:gd name="T77" fmla="*/ 108 h 128"/>
                <a:gd name="T78" fmla="*/ 111 w 211"/>
                <a:gd name="T79" fmla="*/ 111 h 128"/>
                <a:gd name="T80" fmla="*/ 92 w 211"/>
                <a:gd name="T81" fmla="*/ 104 h 128"/>
                <a:gd name="T82" fmla="*/ 79 w 211"/>
                <a:gd name="T83" fmla="*/ 101 h 12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11"/>
                <a:gd name="T127" fmla="*/ 0 h 128"/>
                <a:gd name="T128" fmla="*/ 211 w 211"/>
                <a:gd name="T129" fmla="*/ 128 h 12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11" h="128">
                  <a:moveTo>
                    <a:pt x="69" y="101"/>
                  </a:moveTo>
                  <a:lnTo>
                    <a:pt x="71" y="97"/>
                  </a:lnTo>
                  <a:lnTo>
                    <a:pt x="71" y="91"/>
                  </a:lnTo>
                  <a:lnTo>
                    <a:pt x="77" y="91"/>
                  </a:lnTo>
                  <a:lnTo>
                    <a:pt x="82" y="91"/>
                  </a:lnTo>
                  <a:lnTo>
                    <a:pt x="82" y="85"/>
                  </a:lnTo>
                  <a:lnTo>
                    <a:pt x="82" y="80"/>
                  </a:lnTo>
                  <a:lnTo>
                    <a:pt x="69" y="70"/>
                  </a:lnTo>
                  <a:lnTo>
                    <a:pt x="61" y="58"/>
                  </a:lnTo>
                  <a:lnTo>
                    <a:pt x="57" y="55"/>
                  </a:lnTo>
                  <a:lnTo>
                    <a:pt x="51" y="54"/>
                  </a:lnTo>
                  <a:lnTo>
                    <a:pt x="44" y="55"/>
                  </a:lnTo>
                  <a:lnTo>
                    <a:pt x="37" y="60"/>
                  </a:lnTo>
                  <a:lnTo>
                    <a:pt x="34" y="58"/>
                  </a:lnTo>
                  <a:lnTo>
                    <a:pt x="31" y="55"/>
                  </a:lnTo>
                  <a:lnTo>
                    <a:pt x="31" y="48"/>
                  </a:lnTo>
                  <a:lnTo>
                    <a:pt x="30" y="44"/>
                  </a:lnTo>
                  <a:lnTo>
                    <a:pt x="28" y="40"/>
                  </a:lnTo>
                  <a:lnTo>
                    <a:pt x="22" y="35"/>
                  </a:lnTo>
                  <a:lnTo>
                    <a:pt x="18" y="37"/>
                  </a:lnTo>
                  <a:lnTo>
                    <a:pt x="14" y="37"/>
                  </a:lnTo>
                  <a:lnTo>
                    <a:pt x="10" y="35"/>
                  </a:lnTo>
                  <a:lnTo>
                    <a:pt x="7" y="31"/>
                  </a:lnTo>
                  <a:lnTo>
                    <a:pt x="11" y="33"/>
                  </a:lnTo>
                  <a:lnTo>
                    <a:pt x="14" y="35"/>
                  </a:lnTo>
                  <a:lnTo>
                    <a:pt x="20" y="30"/>
                  </a:lnTo>
                  <a:lnTo>
                    <a:pt x="25" y="27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7" y="24"/>
                  </a:lnTo>
                  <a:lnTo>
                    <a:pt x="10" y="21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8" y="5"/>
                  </a:lnTo>
                  <a:lnTo>
                    <a:pt x="15" y="0"/>
                  </a:lnTo>
                  <a:lnTo>
                    <a:pt x="21" y="3"/>
                  </a:lnTo>
                  <a:lnTo>
                    <a:pt x="27" y="5"/>
                  </a:lnTo>
                  <a:lnTo>
                    <a:pt x="31" y="10"/>
                  </a:lnTo>
                  <a:lnTo>
                    <a:pt x="35" y="15"/>
                  </a:lnTo>
                  <a:lnTo>
                    <a:pt x="32" y="20"/>
                  </a:lnTo>
                  <a:lnTo>
                    <a:pt x="30" y="24"/>
                  </a:lnTo>
                  <a:lnTo>
                    <a:pt x="30" y="27"/>
                  </a:lnTo>
                  <a:lnTo>
                    <a:pt x="31" y="31"/>
                  </a:lnTo>
                  <a:lnTo>
                    <a:pt x="32" y="34"/>
                  </a:lnTo>
                  <a:lnTo>
                    <a:pt x="35" y="35"/>
                  </a:lnTo>
                  <a:lnTo>
                    <a:pt x="42" y="37"/>
                  </a:lnTo>
                  <a:lnTo>
                    <a:pt x="48" y="35"/>
                  </a:lnTo>
                  <a:lnTo>
                    <a:pt x="54" y="33"/>
                  </a:lnTo>
                  <a:lnTo>
                    <a:pt x="58" y="30"/>
                  </a:lnTo>
                  <a:lnTo>
                    <a:pt x="62" y="25"/>
                  </a:lnTo>
                  <a:lnTo>
                    <a:pt x="67" y="21"/>
                  </a:lnTo>
                  <a:lnTo>
                    <a:pt x="71" y="18"/>
                  </a:lnTo>
                  <a:lnTo>
                    <a:pt x="77" y="17"/>
                  </a:lnTo>
                  <a:lnTo>
                    <a:pt x="94" y="23"/>
                  </a:lnTo>
                  <a:lnTo>
                    <a:pt x="114" y="31"/>
                  </a:lnTo>
                  <a:lnTo>
                    <a:pt x="132" y="40"/>
                  </a:lnTo>
                  <a:lnTo>
                    <a:pt x="148" y="48"/>
                  </a:lnTo>
                  <a:lnTo>
                    <a:pt x="154" y="54"/>
                  </a:lnTo>
                  <a:lnTo>
                    <a:pt x="159" y="61"/>
                  </a:lnTo>
                  <a:lnTo>
                    <a:pt x="165" y="68"/>
                  </a:lnTo>
                  <a:lnTo>
                    <a:pt x="169" y="77"/>
                  </a:lnTo>
                  <a:lnTo>
                    <a:pt x="178" y="94"/>
                  </a:lnTo>
                  <a:lnTo>
                    <a:pt x="188" y="108"/>
                  </a:lnTo>
                  <a:lnTo>
                    <a:pt x="199" y="118"/>
                  </a:lnTo>
                  <a:lnTo>
                    <a:pt x="211" y="128"/>
                  </a:lnTo>
                  <a:lnTo>
                    <a:pt x="209" y="128"/>
                  </a:lnTo>
                  <a:lnTo>
                    <a:pt x="209" y="128"/>
                  </a:lnTo>
                  <a:lnTo>
                    <a:pt x="195" y="127"/>
                  </a:lnTo>
                  <a:lnTo>
                    <a:pt x="181" y="127"/>
                  </a:lnTo>
                  <a:lnTo>
                    <a:pt x="167" y="110"/>
                  </a:lnTo>
                  <a:lnTo>
                    <a:pt x="151" y="92"/>
                  </a:lnTo>
                  <a:lnTo>
                    <a:pt x="144" y="92"/>
                  </a:lnTo>
                  <a:lnTo>
                    <a:pt x="138" y="94"/>
                  </a:lnTo>
                  <a:lnTo>
                    <a:pt x="135" y="97"/>
                  </a:lnTo>
                  <a:lnTo>
                    <a:pt x="129" y="98"/>
                  </a:lnTo>
                  <a:lnTo>
                    <a:pt x="129" y="108"/>
                  </a:lnTo>
                  <a:lnTo>
                    <a:pt x="127" y="114"/>
                  </a:lnTo>
                  <a:lnTo>
                    <a:pt x="111" y="111"/>
                  </a:lnTo>
                  <a:lnTo>
                    <a:pt x="98" y="107"/>
                  </a:lnTo>
                  <a:lnTo>
                    <a:pt x="92" y="104"/>
                  </a:lnTo>
                  <a:lnTo>
                    <a:pt x="87" y="102"/>
                  </a:lnTo>
                  <a:lnTo>
                    <a:pt x="79" y="101"/>
                  </a:lnTo>
                  <a:lnTo>
                    <a:pt x="69" y="101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501" name="Freeform 74"/>
            <p:cNvSpPr>
              <a:spLocks noChangeArrowheads="1"/>
            </p:cNvSpPr>
            <p:nvPr/>
          </p:nvSpPr>
          <p:spPr bwMode="auto">
            <a:xfrm>
              <a:off x="958" y="1001"/>
              <a:ext cx="14" cy="10"/>
            </a:xfrm>
            <a:custGeom>
              <a:avLst/>
              <a:gdLst>
                <a:gd name="T0" fmla="*/ 4 w 14"/>
                <a:gd name="T1" fmla="*/ 0 h 10"/>
                <a:gd name="T2" fmla="*/ 9 w 14"/>
                <a:gd name="T3" fmla="*/ 0 h 10"/>
                <a:gd name="T4" fmla="*/ 14 w 14"/>
                <a:gd name="T5" fmla="*/ 0 h 10"/>
                <a:gd name="T6" fmla="*/ 14 w 14"/>
                <a:gd name="T7" fmla="*/ 3 h 10"/>
                <a:gd name="T8" fmla="*/ 14 w 14"/>
                <a:gd name="T9" fmla="*/ 6 h 10"/>
                <a:gd name="T10" fmla="*/ 13 w 14"/>
                <a:gd name="T11" fmla="*/ 9 h 10"/>
                <a:gd name="T12" fmla="*/ 12 w 14"/>
                <a:gd name="T13" fmla="*/ 10 h 10"/>
                <a:gd name="T14" fmla="*/ 10 w 14"/>
                <a:gd name="T15" fmla="*/ 10 h 10"/>
                <a:gd name="T16" fmla="*/ 10 w 14"/>
                <a:gd name="T17" fmla="*/ 10 h 10"/>
                <a:gd name="T18" fmla="*/ 4 w 14"/>
                <a:gd name="T19" fmla="*/ 9 h 10"/>
                <a:gd name="T20" fmla="*/ 0 w 14"/>
                <a:gd name="T21" fmla="*/ 6 h 10"/>
                <a:gd name="T22" fmla="*/ 2 w 14"/>
                <a:gd name="T23" fmla="*/ 3 h 10"/>
                <a:gd name="T24" fmla="*/ 4 w 14"/>
                <a:gd name="T25" fmla="*/ 0 h 1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"/>
                <a:gd name="T40" fmla="*/ 0 h 10"/>
                <a:gd name="T41" fmla="*/ 14 w 14"/>
                <a:gd name="T42" fmla="*/ 10 h 1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" h="10">
                  <a:moveTo>
                    <a:pt x="4" y="0"/>
                  </a:moveTo>
                  <a:lnTo>
                    <a:pt x="9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3" y="9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4" y="9"/>
                  </a:lnTo>
                  <a:lnTo>
                    <a:pt x="0" y="6"/>
                  </a:lnTo>
                  <a:lnTo>
                    <a:pt x="2" y="3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502" name="Freeform 75"/>
            <p:cNvSpPr>
              <a:spLocks noChangeArrowheads="1"/>
            </p:cNvSpPr>
            <p:nvPr/>
          </p:nvSpPr>
          <p:spPr bwMode="auto">
            <a:xfrm>
              <a:off x="2856" y="1002"/>
              <a:ext cx="48" cy="55"/>
            </a:xfrm>
            <a:custGeom>
              <a:avLst/>
              <a:gdLst>
                <a:gd name="T0" fmla="*/ 48 w 48"/>
                <a:gd name="T1" fmla="*/ 12 h 55"/>
                <a:gd name="T2" fmla="*/ 42 w 48"/>
                <a:gd name="T3" fmla="*/ 12 h 55"/>
                <a:gd name="T4" fmla="*/ 35 w 48"/>
                <a:gd name="T5" fmla="*/ 13 h 55"/>
                <a:gd name="T6" fmla="*/ 35 w 48"/>
                <a:gd name="T7" fmla="*/ 22 h 55"/>
                <a:gd name="T8" fmla="*/ 37 w 48"/>
                <a:gd name="T9" fmla="*/ 30 h 55"/>
                <a:gd name="T10" fmla="*/ 40 w 48"/>
                <a:gd name="T11" fmla="*/ 40 h 55"/>
                <a:gd name="T12" fmla="*/ 42 w 48"/>
                <a:gd name="T13" fmla="*/ 50 h 55"/>
                <a:gd name="T14" fmla="*/ 40 w 48"/>
                <a:gd name="T15" fmla="*/ 50 h 55"/>
                <a:gd name="T16" fmla="*/ 37 w 48"/>
                <a:gd name="T17" fmla="*/ 49 h 55"/>
                <a:gd name="T18" fmla="*/ 28 w 48"/>
                <a:gd name="T19" fmla="*/ 38 h 55"/>
                <a:gd name="T20" fmla="*/ 20 w 48"/>
                <a:gd name="T21" fmla="*/ 26 h 55"/>
                <a:gd name="T22" fmla="*/ 17 w 48"/>
                <a:gd name="T23" fmla="*/ 28 h 55"/>
                <a:gd name="T24" fmla="*/ 15 w 48"/>
                <a:gd name="T25" fmla="*/ 29 h 55"/>
                <a:gd name="T26" fmla="*/ 14 w 48"/>
                <a:gd name="T27" fmla="*/ 42 h 55"/>
                <a:gd name="T28" fmla="*/ 17 w 48"/>
                <a:gd name="T29" fmla="*/ 55 h 55"/>
                <a:gd name="T30" fmla="*/ 14 w 48"/>
                <a:gd name="T31" fmla="*/ 53 h 55"/>
                <a:gd name="T32" fmla="*/ 11 w 48"/>
                <a:gd name="T33" fmla="*/ 52 h 55"/>
                <a:gd name="T34" fmla="*/ 8 w 48"/>
                <a:gd name="T35" fmla="*/ 52 h 55"/>
                <a:gd name="T36" fmla="*/ 7 w 48"/>
                <a:gd name="T37" fmla="*/ 49 h 55"/>
                <a:gd name="T38" fmla="*/ 4 w 48"/>
                <a:gd name="T39" fmla="*/ 36 h 55"/>
                <a:gd name="T40" fmla="*/ 0 w 48"/>
                <a:gd name="T41" fmla="*/ 23 h 55"/>
                <a:gd name="T42" fmla="*/ 5 w 48"/>
                <a:gd name="T43" fmla="*/ 12 h 55"/>
                <a:gd name="T44" fmla="*/ 11 w 48"/>
                <a:gd name="T45" fmla="*/ 0 h 55"/>
                <a:gd name="T46" fmla="*/ 17 w 48"/>
                <a:gd name="T47" fmla="*/ 5 h 55"/>
                <a:gd name="T48" fmla="*/ 24 w 48"/>
                <a:gd name="T49" fmla="*/ 9 h 55"/>
                <a:gd name="T50" fmla="*/ 30 w 48"/>
                <a:gd name="T51" fmla="*/ 6 h 55"/>
                <a:gd name="T52" fmla="*/ 35 w 48"/>
                <a:gd name="T53" fmla="*/ 3 h 55"/>
                <a:gd name="T54" fmla="*/ 41 w 48"/>
                <a:gd name="T55" fmla="*/ 3 h 55"/>
                <a:gd name="T56" fmla="*/ 48 w 48"/>
                <a:gd name="T57" fmla="*/ 3 h 55"/>
                <a:gd name="T58" fmla="*/ 48 w 48"/>
                <a:gd name="T59" fmla="*/ 8 h 55"/>
                <a:gd name="T60" fmla="*/ 48 w 48"/>
                <a:gd name="T61" fmla="*/ 12 h 55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48"/>
                <a:gd name="T94" fmla="*/ 0 h 55"/>
                <a:gd name="T95" fmla="*/ 48 w 48"/>
                <a:gd name="T96" fmla="*/ 55 h 55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48" h="55">
                  <a:moveTo>
                    <a:pt x="48" y="12"/>
                  </a:moveTo>
                  <a:lnTo>
                    <a:pt x="42" y="12"/>
                  </a:lnTo>
                  <a:lnTo>
                    <a:pt x="35" y="13"/>
                  </a:lnTo>
                  <a:lnTo>
                    <a:pt x="35" y="22"/>
                  </a:lnTo>
                  <a:lnTo>
                    <a:pt x="37" y="30"/>
                  </a:lnTo>
                  <a:lnTo>
                    <a:pt x="40" y="40"/>
                  </a:lnTo>
                  <a:lnTo>
                    <a:pt x="42" y="50"/>
                  </a:lnTo>
                  <a:lnTo>
                    <a:pt x="40" y="50"/>
                  </a:lnTo>
                  <a:lnTo>
                    <a:pt x="37" y="49"/>
                  </a:lnTo>
                  <a:lnTo>
                    <a:pt x="28" y="38"/>
                  </a:lnTo>
                  <a:lnTo>
                    <a:pt x="20" y="26"/>
                  </a:lnTo>
                  <a:lnTo>
                    <a:pt x="17" y="28"/>
                  </a:lnTo>
                  <a:lnTo>
                    <a:pt x="15" y="29"/>
                  </a:lnTo>
                  <a:lnTo>
                    <a:pt x="14" y="42"/>
                  </a:lnTo>
                  <a:lnTo>
                    <a:pt x="17" y="55"/>
                  </a:lnTo>
                  <a:lnTo>
                    <a:pt x="14" y="53"/>
                  </a:lnTo>
                  <a:lnTo>
                    <a:pt x="11" y="52"/>
                  </a:lnTo>
                  <a:lnTo>
                    <a:pt x="8" y="52"/>
                  </a:lnTo>
                  <a:lnTo>
                    <a:pt x="7" y="49"/>
                  </a:lnTo>
                  <a:lnTo>
                    <a:pt x="4" y="36"/>
                  </a:lnTo>
                  <a:lnTo>
                    <a:pt x="0" y="23"/>
                  </a:lnTo>
                  <a:lnTo>
                    <a:pt x="5" y="12"/>
                  </a:lnTo>
                  <a:lnTo>
                    <a:pt x="11" y="0"/>
                  </a:lnTo>
                  <a:lnTo>
                    <a:pt x="17" y="5"/>
                  </a:lnTo>
                  <a:lnTo>
                    <a:pt x="24" y="9"/>
                  </a:lnTo>
                  <a:lnTo>
                    <a:pt x="30" y="6"/>
                  </a:lnTo>
                  <a:lnTo>
                    <a:pt x="35" y="3"/>
                  </a:lnTo>
                  <a:lnTo>
                    <a:pt x="41" y="3"/>
                  </a:lnTo>
                  <a:lnTo>
                    <a:pt x="48" y="3"/>
                  </a:lnTo>
                  <a:lnTo>
                    <a:pt x="48" y="8"/>
                  </a:lnTo>
                  <a:lnTo>
                    <a:pt x="48" y="12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503" name="Freeform 76"/>
            <p:cNvSpPr>
              <a:spLocks noChangeArrowheads="1"/>
            </p:cNvSpPr>
            <p:nvPr/>
          </p:nvSpPr>
          <p:spPr bwMode="auto">
            <a:xfrm>
              <a:off x="2707" y="1070"/>
              <a:ext cx="100" cy="32"/>
            </a:xfrm>
            <a:custGeom>
              <a:avLst/>
              <a:gdLst>
                <a:gd name="T0" fmla="*/ 0 w 100"/>
                <a:gd name="T1" fmla="*/ 0 h 32"/>
                <a:gd name="T2" fmla="*/ 12 w 100"/>
                <a:gd name="T3" fmla="*/ 0 h 32"/>
                <a:gd name="T4" fmla="*/ 23 w 100"/>
                <a:gd name="T5" fmla="*/ 0 h 32"/>
                <a:gd name="T6" fmla="*/ 32 w 100"/>
                <a:gd name="T7" fmla="*/ 5 h 32"/>
                <a:gd name="T8" fmla="*/ 40 w 100"/>
                <a:gd name="T9" fmla="*/ 12 h 32"/>
                <a:gd name="T10" fmla="*/ 54 w 100"/>
                <a:gd name="T11" fmla="*/ 10 h 32"/>
                <a:gd name="T12" fmla="*/ 69 w 100"/>
                <a:gd name="T13" fmla="*/ 8 h 32"/>
                <a:gd name="T14" fmla="*/ 84 w 100"/>
                <a:gd name="T15" fmla="*/ 18 h 32"/>
                <a:gd name="T16" fmla="*/ 100 w 100"/>
                <a:gd name="T17" fmla="*/ 29 h 32"/>
                <a:gd name="T18" fmla="*/ 100 w 100"/>
                <a:gd name="T19" fmla="*/ 31 h 32"/>
                <a:gd name="T20" fmla="*/ 99 w 100"/>
                <a:gd name="T21" fmla="*/ 32 h 32"/>
                <a:gd name="T22" fmla="*/ 77 w 100"/>
                <a:gd name="T23" fmla="*/ 29 h 32"/>
                <a:gd name="T24" fmla="*/ 56 w 100"/>
                <a:gd name="T25" fmla="*/ 27 h 32"/>
                <a:gd name="T26" fmla="*/ 33 w 100"/>
                <a:gd name="T27" fmla="*/ 24 h 32"/>
                <a:gd name="T28" fmla="*/ 12 w 100"/>
                <a:gd name="T29" fmla="*/ 21 h 32"/>
                <a:gd name="T30" fmla="*/ 7 w 100"/>
                <a:gd name="T31" fmla="*/ 15 h 32"/>
                <a:gd name="T32" fmla="*/ 3 w 100"/>
                <a:gd name="T33" fmla="*/ 11 h 32"/>
                <a:gd name="T34" fmla="*/ 0 w 100"/>
                <a:gd name="T35" fmla="*/ 5 h 32"/>
                <a:gd name="T36" fmla="*/ 0 w 100"/>
                <a:gd name="T37" fmla="*/ 0 h 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0"/>
                <a:gd name="T58" fmla="*/ 0 h 32"/>
                <a:gd name="T59" fmla="*/ 100 w 100"/>
                <a:gd name="T60" fmla="*/ 32 h 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0" h="32">
                  <a:moveTo>
                    <a:pt x="0" y="0"/>
                  </a:moveTo>
                  <a:lnTo>
                    <a:pt x="12" y="0"/>
                  </a:lnTo>
                  <a:lnTo>
                    <a:pt x="23" y="0"/>
                  </a:lnTo>
                  <a:lnTo>
                    <a:pt x="32" y="5"/>
                  </a:lnTo>
                  <a:lnTo>
                    <a:pt x="40" y="12"/>
                  </a:lnTo>
                  <a:lnTo>
                    <a:pt x="54" y="10"/>
                  </a:lnTo>
                  <a:lnTo>
                    <a:pt x="69" y="8"/>
                  </a:lnTo>
                  <a:lnTo>
                    <a:pt x="84" y="18"/>
                  </a:lnTo>
                  <a:lnTo>
                    <a:pt x="100" y="29"/>
                  </a:lnTo>
                  <a:lnTo>
                    <a:pt x="100" y="31"/>
                  </a:lnTo>
                  <a:lnTo>
                    <a:pt x="99" y="32"/>
                  </a:lnTo>
                  <a:lnTo>
                    <a:pt x="77" y="29"/>
                  </a:lnTo>
                  <a:lnTo>
                    <a:pt x="56" y="27"/>
                  </a:lnTo>
                  <a:lnTo>
                    <a:pt x="33" y="24"/>
                  </a:lnTo>
                  <a:lnTo>
                    <a:pt x="12" y="21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504" name="Freeform 77"/>
            <p:cNvSpPr>
              <a:spLocks noChangeArrowheads="1"/>
            </p:cNvSpPr>
            <p:nvPr/>
          </p:nvSpPr>
          <p:spPr bwMode="auto">
            <a:xfrm>
              <a:off x="2749" y="1132"/>
              <a:ext cx="446" cy="356"/>
            </a:xfrm>
            <a:custGeom>
              <a:avLst/>
              <a:gdLst>
                <a:gd name="T0" fmla="*/ 145 w 446"/>
                <a:gd name="T1" fmla="*/ 70 h 356"/>
                <a:gd name="T2" fmla="*/ 158 w 446"/>
                <a:gd name="T3" fmla="*/ 57 h 356"/>
                <a:gd name="T4" fmla="*/ 161 w 446"/>
                <a:gd name="T5" fmla="*/ 45 h 356"/>
                <a:gd name="T6" fmla="*/ 199 w 446"/>
                <a:gd name="T7" fmla="*/ 46 h 356"/>
                <a:gd name="T8" fmla="*/ 217 w 446"/>
                <a:gd name="T9" fmla="*/ 53 h 356"/>
                <a:gd name="T10" fmla="*/ 219 w 446"/>
                <a:gd name="T11" fmla="*/ 33 h 356"/>
                <a:gd name="T12" fmla="*/ 237 w 446"/>
                <a:gd name="T13" fmla="*/ 15 h 356"/>
                <a:gd name="T14" fmla="*/ 249 w 446"/>
                <a:gd name="T15" fmla="*/ 16 h 356"/>
                <a:gd name="T16" fmla="*/ 252 w 446"/>
                <a:gd name="T17" fmla="*/ 2 h 356"/>
                <a:gd name="T18" fmla="*/ 285 w 446"/>
                <a:gd name="T19" fmla="*/ 15 h 356"/>
                <a:gd name="T20" fmla="*/ 299 w 446"/>
                <a:gd name="T21" fmla="*/ 23 h 356"/>
                <a:gd name="T22" fmla="*/ 289 w 446"/>
                <a:gd name="T23" fmla="*/ 35 h 356"/>
                <a:gd name="T24" fmla="*/ 326 w 446"/>
                <a:gd name="T25" fmla="*/ 20 h 356"/>
                <a:gd name="T26" fmla="*/ 368 w 446"/>
                <a:gd name="T27" fmla="*/ 9 h 356"/>
                <a:gd name="T28" fmla="*/ 376 w 446"/>
                <a:gd name="T29" fmla="*/ 40 h 356"/>
                <a:gd name="T30" fmla="*/ 386 w 446"/>
                <a:gd name="T31" fmla="*/ 59 h 356"/>
                <a:gd name="T32" fmla="*/ 389 w 446"/>
                <a:gd name="T33" fmla="*/ 89 h 356"/>
                <a:gd name="T34" fmla="*/ 404 w 446"/>
                <a:gd name="T35" fmla="*/ 109 h 356"/>
                <a:gd name="T36" fmla="*/ 419 w 446"/>
                <a:gd name="T37" fmla="*/ 137 h 356"/>
                <a:gd name="T38" fmla="*/ 435 w 446"/>
                <a:gd name="T39" fmla="*/ 162 h 356"/>
                <a:gd name="T40" fmla="*/ 446 w 446"/>
                <a:gd name="T41" fmla="*/ 189 h 356"/>
                <a:gd name="T42" fmla="*/ 444 w 446"/>
                <a:gd name="T43" fmla="*/ 216 h 356"/>
                <a:gd name="T44" fmla="*/ 419 w 446"/>
                <a:gd name="T45" fmla="*/ 259 h 356"/>
                <a:gd name="T46" fmla="*/ 379 w 446"/>
                <a:gd name="T47" fmla="*/ 299 h 356"/>
                <a:gd name="T48" fmla="*/ 346 w 446"/>
                <a:gd name="T49" fmla="*/ 340 h 356"/>
                <a:gd name="T50" fmla="*/ 309 w 446"/>
                <a:gd name="T51" fmla="*/ 353 h 356"/>
                <a:gd name="T52" fmla="*/ 295 w 446"/>
                <a:gd name="T53" fmla="*/ 346 h 356"/>
                <a:gd name="T54" fmla="*/ 261 w 446"/>
                <a:gd name="T55" fmla="*/ 349 h 356"/>
                <a:gd name="T56" fmla="*/ 242 w 446"/>
                <a:gd name="T57" fmla="*/ 336 h 356"/>
                <a:gd name="T58" fmla="*/ 247 w 446"/>
                <a:gd name="T59" fmla="*/ 317 h 356"/>
                <a:gd name="T60" fmla="*/ 241 w 446"/>
                <a:gd name="T61" fmla="*/ 310 h 356"/>
                <a:gd name="T62" fmla="*/ 234 w 446"/>
                <a:gd name="T63" fmla="*/ 304 h 356"/>
                <a:gd name="T64" fmla="*/ 227 w 446"/>
                <a:gd name="T65" fmla="*/ 307 h 356"/>
                <a:gd name="T66" fmla="*/ 238 w 446"/>
                <a:gd name="T67" fmla="*/ 302 h 356"/>
                <a:gd name="T68" fmla="*/ 247 w 446"/>
                <a:gd name="T69" fmla="*/ 293 h 356"/>
                <a:gd name="T70" fmla="*/ 229 w 446"/>
                <a:gd name="T71" fmla="*/ 293 h 356"/>
                <a:gd name="T72" fmla="*/ 212 w 446"/>
                <a:gd name="T73" fmla="*/ 282 h 356"/>
                <a:gd name="T74" fmla="*/ 195 w 446"/>
                <a:gd name="T75" fmla="*/ 266 h 356"/>
                <a:gd name="T76" fmla="*/ 171 w 446"/>
                <a:gd name="T77" fmla="*/ 264 h 356"/>
                <a:gd name="T78" fmla="*/ 114 w 446"/>
                <a:gd name="T79" fmla="*/ 282 h 356"/>
                <a:gd name="T80" fmla="*/ 54 w 446"/>
                <a:gd name="T81" fmla="*/ 293 h 356"/>
                <a:gd name="T82" fmla="*/ 27 w 446"/>
                <a:gd name="T83" fmla="*/ 307 h 356"/>
                <a:gd name="T84" fmla="*/ 5 w 446"/>
                <a:gd name="T85" fmla="*/ 303 h 356"/>
                <a:gd name="T86" fmla="*/ 5 w 446"/>
                <a:gd name="T87" fmla="*/ 287 h 356"/>
                <a:gd name="T88" fmla="*/ 15 w 446"/>
                <a:gd name="T89" fmla="*/ 263 h 356"/>
                <a:gd name="T90" fmla="*/ 15 w 446"/>
                <a:gd name="T91" fmla="*/ 199 h 356"/>
                <a:gd name="T92" fmla="*/ 18 w 446"/>
                <a:gd name="T93" fmla="*/ 157 h 356"/>
                <a:gd name="T94" fmla="*/ 30 w 446"/>
                <a:gd name="T95" fmla="*/ 140 h 356"/>
                <a:gd name="T96" fmla="*/ 41 w 446"/>
                <a:gd name="T97" fmla="*/ 135 h 356"/>
                <a:gd name="T98" fmla="*/ 84 w 446"/>
                <a:gd name="T99" fmla="*/ 116 h 356"/>
                <a:gd name="T100" fmla="*/ 114 w 446"/>
                <a:gd name="T101" fmla="*/ 100 h 356"/>
                <a:gd name="T102" fmla="*/ 138 w 446"/>
                <a:gd name="T103" fmla="*/ 77 h 35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46"/>
                <a:gd name="T157" fmla="*/ 0 h 356"/>
                <a:gd name="T158" fmla="*/ 446 w 446"/>
                <a:gd name="T159" fmla="*/ 356 h 35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46" h="356">
                  <a:moveTo>
                    <a:pt x="145" y="77"/>
                  </a:moveTo>
                  <a:lnTo>
                    <a:pt x="145" y="75"/>
                  </a:lnTo>
                  <a:lnTo>
                    <a:pt x="145" y="70"/>
                  </a:lnTo>
                  <a:lnTo>
                    <a:pt x="151" y="67"/>
                  </a:lnTo>
                  <a:lnTo>
                    <a:pt x="157" y="62"/>
                  </a:lnTo>
                  <a:lnTo>
                    <a:pt x="158" y="57"/>
                  </a:lnTo>
                  <a:lnTo>
                    <a:pt x="161" y="53"/>
                  </a:lnTo>
                  <a:lnTo>
                    <a:pt x="161" y="49"/>
                  </a:lnTo>
                  <a:lnTo>
                    <a:pt x="161" y="45"/>
                  </a:lnTo>
                  <a:lnTo>
                    <a:pt x="177" y="40"/>
                  </a:lnTo>
                  <a:lnTo>
                    <a:pt x="192" y="37"/>
                  </a:lnTo>
                  <a:lnTo>
                    <a:pt x="199" y="46"/>
                  </a:lnTo>
                  <a:lnTo>
                    <a:pt x="207" y="55"/>
                  </a:lnTo>
                  <a:lnTo>
                    <a:pt x="212" y="53"/>
                  </a:lnTo>
                  <a:lnTo>
                    <a:pt x="217" y="53"/>
                  </a:lnTo>
                  <a:lnTo>
                    <a:pt x="218" y="45"/>
                  </a:lnTo>
                  <a:lnTo>
                    <a:pt x="218" y="39"/>
                  </a:lnTo>
                  <a:lnTo>
                    <a:pt x="219" y="33"/>
                  </a:lnTo>
                  <a:lnTo>
                    <a:pt x="222" y="29"/>
                  </a:lnTo>
                  <a:lnTo>
                    <a:pt x="228" y="22"/>
                  </a:lnTo>
                  <a:lnTo>
                    <a:pt x="237" y="15"/>
                  </a:lnTo>
                  <a:lnTo>
                    <a:pt x="242" y="16"/>
                  </a:lnTo>
                  <a:lnTo>
                    <a:pt x="247" y="16"/>
                  </a:lnTo>
                  <a:lnTo>
                    <a:pt x="249" y="16"/>
                  </a:lnTo>
                  <a:lnTo>
                    <a:pt x="254" y="15"/>
                  </a:lnTo>
                  <a:lnTo>
                    <a:pt x="252" y="9"/>
                  </a:lnTo>
                  <a:lnTo>
                    <a:pt x="252" y="2"/>
                  </a:lnTo>
                  <a:lnTo>
                    <a:pt x="262" y="7"/>
                  </a:lnTo>
                  <a:lnTo>
                    <a:pt x="274" y="12"/>
                  </a:lnTo>
                  <a:lnTo>
                    <a:pt x="285" y="15"/>
                  </a:lnTo>
                  <a:lnTo>
                    <a:pt x="299" y="17"/>
                  </a:lnTo>
                  <a:lnTo>
                    <a:pt x="299" y="20"/>
                  </a:lnTo>
                  <a:lnTo>
                    <a:pt x="299" y="23"/>
                  </a:lnTo>
                  <a:lnTo>
                    <a:pt x="295" y="26"/>
                  </a:lnTo>
                  <a:lnTo>
                    <a:pt x="291" y="30"/>
                  </a:lnTo>
                  <a:lnTo>
                    <a:pt x="289" y="35"/>
                  </a:lnTo>
                  <a:lnTo>
                    <a:pt x="288" y="42"/>
                  </a:lnTo>
                  <a:lnTo>
                    <a:pt x="308" y="30"/>
                  </a:lnTo>
                  <a:lnTo>
                    <a:pt x="326" y="20"/>
                  </a:lnTo>
                  <a:lnTo>
                    <a:pt x="346" y="10"/>
                  </a:lnTo>
                  <a:lnTo>
                    <a:pt x="366" y="0"/>
                  </a:lnTo>
                  <a:lnTo>
                    <a:pt x="368" y="9"/>
                  </a:lnTo>
                  <a:lnTo>
                    <a:pt x="371" y="22"/>
                  </a:lnTo>
                  <a:lnTo>
                    <a:pt x="374" y="33"/>
                  </a:lnTo>
                  <a:lnTo>
                    <a:pt x="376" y="40"/>
                  </a:lnTo>
                  <a:lnTo>
                    <a:pt x="382" y="43"/>
                  </a:lnTo>
                  <a:lnTo>
                    <a:pt x="388" y="46"/>
                  </a:lnTo>
                  <a:lnTo>
                    <a:pt x="386" y="59"/>
                  </a:lnTo>
                  <a:lnTo>
                    <a:pt x="386" y="70"/>
                  </a:lnTo>
                  <a:lnTo>
                    <a:pt x="388" y="80"/>
                  </a:lnTo>
                  <a:lnTo>
                    <a:pt x="389" y="89"/>
                  </a:lnTo>
                  <a:lnTo>
                    <a:pt x="392" y="96"/>
                  </a:lnTo>
                  <a:lnTo>
                    <a:pt x="396" y="102"/>
                  </a:lnTo>
                  <a:lnTo>
                    <a:pt x="404" y="109"/>
                  </a:lnTo>
                  <a:lnTo>
                    <a:pt x="412" y="116"/>
                  </a:lnTo>
                  <a:lnTo>
                    <a:pt x="415" y="127"/>
                  </a:lnTo>
                  <a:lnTo>
                    <a:pt x="419" y="137"/>
                  </a:lnTo>
                  <a:lnTo>
                    <a:pt x="425" y="146"/>
                  </a:lnTo>
                  <a:lnTo>
                    <a:pt x="429" y="155"/>
                  </a:lnTo>
                  <a:lnTo>
                    <a:pt x="435" y="162"/>
                  </a:lnTo>
                  <a:lnTo>
                    <a:pt x="439" y="170"/>
                  </a:lnTo>
                  <a:lnTo>
                    <a:pt x="444" y="179"/>
                  </a:lnTo>
                  <a:lnTo>
                    <a:pt x="446" y="189"/>
                  </a:lnTo>
                  <a:lnTo>
                    <a:pt x="446" y="197"/>
                  </a:lnTo>
                  <a:lnTo>
                    <a:pt x="446" y="206"/>
                  </a:lnTo>
                  <a:lnTo>
                    <a:pt x="444" y="216"/>
                  </a:lnTo>
                  <a:lnTo>
                    <a:pt x="441" y="224"/>
                  </a:lnTo>
                  <a:lnTo>
                    <a:pt x="432" y="242"/>
                  </a:lnTo>
                  <a:lnTo>
                    <a:pt x="419" y="259"/>
                  </a:lnTo>
                  <a:lnTo>
                    <a:pt x="406" y="274"/>
                  </a:lnTo>
                  <a:lnTo>
                    <a:pt x="392" y="287"/>
                  </a:lnTo>
                  <a:lnTo>
                    <a:pt x="379" y="299"/>
                  </a:lnTo>
                  <a:lnTo>
                    <a:pt x="369" y="309"/>
                  </a:lnTo>
                  <a:lnTo>
                    <a:pt x="358" y="324"/>
                  </a:lnTo>
                  <a:lnTo>
                    <a:pt x="346" y="340"/>
                  </a:lnTo>
                  <a:lnTo>
                    <a:pt x="336" y="344"/>
                  </a:lnTo>
                  <a:lnTo>
                    <a:pt x="322" y="349"/>
                  </a:lnTo>
                  <a:lnTo>
                    <a:pt x="309" y="353"/>
                  </a:lnTo>
                  <a:lnTo>
                    <a:pt x="299" y="356"/>
                  </a:lnTo>
                  <a:lnTo>
                    <a:pt x="296" y="350"/>
                  </a:lnTo>
                  <a:lnTo>
                    <a:pt x="295" y="346"/>
                  </a:lnTo>
                  <a:lnTo>
                    <a:pt x="282" y="347"/>
                  </a:lnTo>
                  <a:lnTo>
                    <a:pt x="271" y="352"/>
                  </a:lnTo>
                  <a:lnTo>
                    <a:pt x="261" y="349"/>
                  </a:lnTo>
                  <a:lnTo>
                    <a:pt x="248" y="344"/>
                  </a:lnTo>
                  <a:lnTo>
                    <a:pt x="245" y="340"/>
                  </a:lnTo>
                  <a:lnTo>
                    <a:pt x="242" y="336"/>
                  </a:lnTo>
                  <a:lnTo>
                    <a:pt x="247" y="327"/>
                  </a:lnTo>
                  <a:lnTo>
                    <a:pt x="248" y="320"/>
                  </a:lnTo>
                  <a:lnTo>
                    <a:pt x="247" y="317"/>
                  </a:lnTo>
                  <a:lnTo>
                    <a:pt x="245" y="314"/>
                  </a:lnTo>
                  <a:lnTo>
                    <a:pt x="244" y="313"/>
                  </a:lnTo>
                  <a:lnTo>
                    <a:pt x="241" y="310"/>
                  </a:lnTo>
                  <a:lnTo>
                    <a:pt x="239" y="307"/>
                  </a:lnTo>
                  <a:lnTo>
                    <a:pt x="238" y="303"/>
                  </a:lnTo>
                  <a:lnTo>
                    <a:pt x="234" y="304"/>
                  </a:lnTo>
                  <a:lnTo>
                    <a:pt x="231" y="307"/>
                  </a:lnTo>
                  <a:lnTo>
                    <a:pt x="229" y="307"/>
                  </a:lnTo>
                  <a:lnTo>
                    <a:pt x="227" y="307"/>
                  </a:lnTo>
                  <a:lnTo>
                    <a:pt x="229" y="303"/>
                  </a:lnTo>
                  <a:lnTo>
                    <a:pt x="234" y="302"/>
                  </a:lnTo>
                  <a:lnTo>
                    <a:pt x="238" y="302"/>
                  </a:lnTo>
                  <a:lnTo>
                    <a:pt x="244" y="302"/>
                  </a:lnTo>
                  <a:lnTo>
                    <a:pt x="245" y="297"/>
                  </a:lnTo>
                  <a:lnTo>
                    <a:pt x="247" y="293"/>
                  </a:lnTo>
                  <a:lnTo>
                    <a:pt x="245" y="289"/>
                  </a:lnTo>
                  <a:lnTo>
                    <a:pt x="245" y="283"/>
                  </a:lnTo>
                  <a:lnTo>
                    <a:pt x="229" y="293"/>
                  </a:lnTo>
                  <a:lnTo>
                    <a:pt x="214" y="303"/>
                  </a:lnTo>
                  <a:lnTo>
                    <a:pt x="214" y="290"/>
                  </a:lnTo>
                  <a:lnTo>
                    <a:pt x="212" y="282"/>
                  </a:lnTo>
                  <a:lnTo>
                    <a:pt x="209" y="276"/>
                  </a:lnTo>
                  <a:lnTo>
                    <a:pt x="204" y="269"/>
                  </a:lnTo>
                  <a:lnTo>
                    <a:pt x="195" y="266"/>
                  </a:lnTo>
                  <a:lnTo>
                    <a:pt x="187" y="266"/>
                  </a:lnTo>
                  <a:lnTo>
                    <a:pt x="178" y="264"/>
                  </a:lnTo>
                  <a:lnTo>
                    <a:pt x="171" y="264"/>
                  </a:lnTo>
                  <a:lnTo>
                    <a:pt x="155" y="267"/>
                  </a:lnTo>
                  <a:lnTo>
                    <a:pt x="141" y="270"/>
                  </a:lnTo>
                  <a:lnTo>
                    <a:pt x="114" y="282"/>
                  </a:lnTo>
                  <a:lnTo>
                    <a:pt x="88" y="292"/>
                  </a:lnTo>
                  <a:lnTo>
                    <a:pt x="71" y="293"/>
                  </a:lnTo>
                  <a:lnTo>
                    <a:pt x="54" y="293"/>
                  </a:lnTo>
                  <a:lnTo>
                    <a:pt x="47" y="299"/>
                  </a:lnTo>
                  <a:lnTo>
                    <a:pt x="38" y="304"/>
                  </a:lnTo>
                  <a:lnTo>
                    <a:pt x="27" y="307"/>
                  </a:lnTo>
                  <a:lnTo>
                    <a:pt x="15" y="307"/>
                  </a:lnTo>
                  <a:lnTo>
                    <a:pt x="10" y="306"/>
                  </a:lnTo>
                  <a:lnTo>
                    <a:pt x="5" y="303"/>
                  </a:lnTo>
                  <a:lnTo>
                    <a:pt x="2" y="299"/>
                  </a:lnTo>
                  <a:lnTo>
                    <a:pt x="0" y="293"/>
                  </a:lnTo>
                  <a:lnTo>
                    <a:pt x="5" y="287"/>
                  </a:lnTo>
                  <a:lnTo>
                    <a:pt x="10" y="280"/>
                  </a:lnTo>
                  <a:lnTo>
                    <a:pt x="12" y="272"/>
                  </a:lnTo>
                  <a:lnTo>
                    <a:pt x="15" y="263"/>
                  </a:lnTo>
                  <a:lnTo>
                    <a:pt x="17" y="243"/>
                  </a:lnTo>
                  <a:lnTo>
                    <a:pt x="17" y="220"/>
                  </a:lnTo>
                  <a:lnTo>
                    <a:pt x="15" y="199"/>
                  </a:lnTo>
                  <a:lnTo>
                    <a:pt x="15" y="177"/>
                  </a:lnTo>
                  <a:lnTo>
                    <a:pt x="17" y="167"/>
                  </a:lnTo>
                  <a:lnTo>
                    <a:pt x="18" y="157"/>
                  </a:lnTo>
                  <a:lnTo>
                    <a:pt x="20" y="149"/>
                  </a:lnTo>
                  <a:lnTo>
                    <a:pt x="24" y="140"/>
                  </a:lnTo>
                  <a:lnTo>
                    <a:pt x="30" y="140"/>
                  </a:lnTo>
                  <a:lnTo>
                    <a:pt x="34" y="139"/>
                  </a:lnTo>
                  <a:lnTo>
                    <a:pt x="38" y="136"/>
                  </a:lnTo>
                  <a:lnTo>
                    <a:pt x="41" y="135"/>
                  </a:lnTo>
                  <a:lnTo>
                    <a:pt x="47" y="129"/>
                  </a:lnTo>
                  <a:lnTo>
                    <a:pt x="54" y="125"/>
                  </a:lnTo>
                  <a:lnTo>
                    <a:pt x="84" y="116"/>
                  </a:lnTo>
                  <a:lnTo>
                    <a:pt x="101" y="110"/>
                  </a:lnTo>
                  <a:lnTo>
                    <a:pt x="108" y="106"/>
                  </a:lnTo>
                  <a:lnTo>
                    <a:pt x="114" y="100"/>
                  </a:lnTo>
                  <a:lnTo>
                    <a:pt x="121" y="90"/>
                  </a:lnTo>
                  <a:lnTo>
                    <a:pt x="131" y="76"/>
                  </a:lnTo>
                  <a:lnTo>
                    <a:pt x="138" y="77"/>
                  </a:lnTo>
                  <a:lnTo>
                    <a:pt x="145" y="77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505" name="Freeform 78"/>
            <p:cNvSpPr>
              <a:spLocks noChangeArrowheads="1"/>
            </p:cNvSpPr>
            <p:nvPr/>
          </p:nvSpPr>
          <p:spPr bwMode="auto">
            <a:xfrm>
              <a:off x="1998" y="1138"/>
              <a:ext cx="88" cy="183"/>
            </a:xfrm>
            <a:custGeom>
              <a:avLst/>
              <a:gdLst>
                <a:gd name="T0" fmla="*/ 72 w 88"/>
                <a:gd name="T1" fmla="*/ 0 h 183"/>
                <a:gd name="T2" fmla="*/ 77 w 88"/>
                <a:gd name="T3" fmla="*/ 10 h 183"/>
                <a:gd name="T4" fmla="*/ 82 w 88"/>
                <a:gd name="T5" fmla="*/ 23 h 183"/>
                <a:gd name="T6" fmla="*/ 85 w 88"/>
                <a:gd name="T7" fmla="*/ 36 h 183"/>
                <a:gd name="T8" fmla="*/ 88 w 88"/>
                <a:gd name="T9" fmla="*/ 49 h 183"/>
                <a:gd name="T10" fmla="*/ 79 w 88"/>
                <a:gd name="T11" fmla="*/ 61 h 183"/>
                <a:gd name="T12" fmla="*/ 72 w 88"/>
                <a:gd name="T13" fmla="*/ 73 h 183"/>
                <a:gd name="T14" fmla="*/ 71 w 88"/>
                <a:gd name="T15" fmla="*/ 87 h 183"/>
                <a:gd name="T16" fmla="*/ 69 w 88"/>
                <a:gd name="T17" fmla="*/ 101 h 183"/>
                <a:gd name="T18" fmla="*/ 60 w 88"/>
                <a:gd name="T19" fmla="*/ 119 h 183"/>
                <a:gd name="T20" fmla="*/ 50 w 88"/>
                <a:gd name="T21" fmla="*/ 134 h 183"/>
                <a:gd name="T22" fmla="*/ 44 w 88"/>
                <a:gd name="T23" fmla="*/ 154 h 183"/>
                <a:gd name="T24" fmla="*/ 38 w 88"/>
                <a:gd name="T25" fmla="*/ 173 h 183"/>
                <a:gd name="T26" fmla="*/ 35 w 88"/>
                <a:gd name="T27" fmla="*/ 176 h 183"/>
                <a:gd name="T28" fmla="*/ 34 w 88"/>
                <a:gd name="T29" fmla="*/ 179 h 183"/>
                <a:gd name="T30" fmla="*/ 31 w 88"/>
                <a:gd name="T31" fmla="*/ 181 h 183"/>
                <a:gd name="T32" fmla="*/ 27 w 88"/>
                <a:gd name="T33" fmla="*/ 181 h 183"/>
                <a:gd name="T34" fmla="*/ 22 w 88"/>
                <a:gd name="T35" fmla="*/ 183 h 183"/>
                <a:gd name="T36" fmla="*/ 18 w 88"/>
                <a:gd name="T37" fmla="*/ 181 h 183"/>
                <a:gd name="T38" fmla="*/ 14 w 88"/>
                <a:gd name="T39" fmla="*/ 180 h 183"/>
                <a:gd name="T40" fmla="*/ 7 w 88"/>
                <a:gd name="T41" fmla="*/ 176 h 183"/>
                <a:gd name="T42" fmla="*/ 7 w 88"/>
                <a:gd name="T43" fmla="*/ 161 h 183"/>
                <a:gd name="T44" fmla="*/ 4 w 88"/>
                <a:gd name="T45" fmla="*/ 151 h 183"/>
                <a:gd name="T46" fmla="*/ 1 w 88"/>
                <a:gd name="T47" fmla="*/ 140 h 183"/>
                <a:gd name="T48" fmla="*/ 0 w 88"/>
                <a:gd name="T49" fmla="*/ 126 h 183"/>
                <a:gd name="T50" fmla="*/ 4 w 88"/>
                <a:gd name="T51" fmla="*/ 123 h 183"/>
                <a:gd name="T52" fmla="*/ 7 w 88"/>
                <a:gd name="T53" fmla="*/ 120 h 183"/>
                <a:gd name="T54" fmla="*/ 10 w 88"/>
                <a:gd name="T55" fmla="*/ 116 h 183"/>
                <a:gd name="T56" fmla="*/ 11 w 88"/>
                <a:gd name="T57" fmla="*/ 113 h 183"/>
                <a:gd name="T58" fmla="*/ 14 w 88"/>
                <a:gd name="T59" fmla="*/ 104 h 183"/>
                <a:gd name="T60" fmla="*/ 15 w 88"/>
                <a:gd name="T61" fmla="*/ 94 h 183"/>
                <a:gd name="T62" fmla="*/ 15 w 88"/>
                <a:gd name="T63" fmla="*/ 86 h 183"/>
                <a:gd name="T64" fmla="*/ 15 w 88"/>
                <a:gd name="T65" fmla="*/ 76 h 183"/>
                <a:gd name="T66" fmla="*/ 18 w 88"/>
                <a:gd name="T67" fmla="*/ 67 h 183"/>
                <a:gd name="T68" fmla="*/ 22 w 88"/>
                <a:gd name="T69" fmla="*/ 59 h 183"/>
                <a:gd name="T70" fmla="*/ 32 w 88"/>
                <a:gd name="T71" fmla="*/ 56 h 183"/>
                <a:gd name="T72" fmla="*/ 42 w 88"/>
                <a:gd name="T73" fmla="*/ 51 h 183"/>
                <a:gd name="T74" fmla="*/ 51 w 88"/>
                <a:gd name="T75" fmla="*/ 46 h 183"/>
                <a:gd name="T76" fmla="*/ 58 w 88"/>
                <a:gd name="T77" fmla="*/ 39 h 183"/>
                <a:gd name="T78" fmla="*/ 65 w 88"/>
                <a:gd name="T79" fmla="*/ 31 h 183"/>
                <a:gd name="T80" fmla="*/ 69 w 88"/>
                <a:gd name="T81" fmla="*/ 23 h 183"/>
                <a:gd name="T82" fmla="*/ 72 w 88"/>
                <a:gd name="T83" fmla="*/ 11 h 183"/>
                <a:gd name="T84" fmla="*/ 72 w 88"/>
                <a:gd name="T85" fmla="*/ 0 h 18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88"/>
                <a:gd name="T130" fmla="*/ 0 h 183"/>
                <a:gd name="T131" fmla="*/ 88 w 88"/>
                <a:gd name="T132" fmla="*/ 183 h 18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88" h="183">
                  <a:moveTo>
                    <a:pt x="72" y="0"/>
                  </a:moveTo>
                  <a:lnTo>
                    <a:pt x="77" y="10"/>
                  </a:lnTo>
                  <a:lnTo>
                    <a:pt x="82" y="23"/>
                  </a:lnTo>
                  <a:lnTo>
                    <a:pt x="85" y="36"/>
                  </a:lnTo>
                  <a:lnTo>
                    <a:pt x="88" y="49"/>
                  </a:lnTo>
                  <a:lnTo>
                    <a:pt x="79" y="61"/>
                  </a:lnTo>
                  <a:lnTo>
                    <a:pt x="72" y="73"/>
                  </a:lnTo>
                  <a:lnTo>
                    <a:pt x="71" y="87"/>
                  </a:lnTo>
                  <a:lnTo>
                    <a:pt x="69" y="101"/>
                  </a:lnTo>
                  <a:lnTo>
                    <a:pt x="60" y="119"/>
                  </a:lnTo>
                  <a:lnTo>
                    <a:pt x="50" y="134"/>
                  </a:lnTo>
                  <a:lnTo>
                    <a:pt x="44" y="154"/>
                  </a:lnTo>
                  <a:lnTo>
                    <a:pt x="38" y="173"/>
                  </a:lnTo>
                  <a:lnTo>
                    <a:pt x="35" y="176"/>
                  </a:lnTo>
                  <a:lnTo>
                    <a:pt x="34" y="179"/>
                  </a:lnTo>
                  <a:lnTo>
                    <a:pt x="31" y="181"/>
                  </a:lnTo>
                  <a:lnTo>
                    <a:pt x="27" y="181"/>
                  </a:lnTo>
                  <a:lnTo>
                    <a:pt x="22" y="183"/>
                  </a:lnTo>
                  <a:lnTo>
                    <a:pt x="18" y="181"/>
                  </a:lnTo>
                  <a:lnTo>
                    <a:pt x="14" y="180"/>
                  </a:lnTo>
                  <a:lnTo>
                    <a:pt x="7" y="176"/>
                  </a:lnTo>
                  <a:lnTo>
                    <a:pt x="7" y="161"/>
                  </a:lnTo>
                  <a:lnTo>
                    <a:pt x="4" y="151"/>
                  </a:lnTo>
                  <a:lnTo>
                    <a:pt x="1" y="140"/>
                  </a:lnTo>
                  <a:lnTo>
                    <a:pt x="0" y="126"/>
                  </a:lnTo>
                  <a:lnTo>
                    <a:pt x="4" y="123"/>
                  </a:lnTo>
                  <a:lnTo>
                    <a:pt x="7" y="120"/>
                  </a:lnTo>
                  <a:lnTo>
                    <a:pt x="10" y="116"/>
                  </a:lnTo>
                  <a:lnTo>
                    <a:pt x="11" y="113"/>
                  </a:lnTo>
                  <a:lnTo>
                    <a:pt x="14" y="104"/>
                  </a:lnTo>
                  <a:lnTo>
                    <a:pt x="15" y="94"/>
                  </a:lnTo>
                  <a:lnTo>
                    <a:pt x="15" y="86"/>
                  </a:lnTo>
                  <a:lnTo>
                    <a:pt x="15" y="76"/>
                  </a:lnTo>
                  <a:lnTo>
                    <a:pt x="18" y="67"/>
                  </a:lnTo>
                  <a:lnTo>
                    <a:pt x="22" y="59"/>
                  </a:lnTo>
                  <a:lnTo>
                    <a:pt x="32" y="56"/>
                  </a:lnTo>
                  <a:lnTo>
                    <a:pt x="42" y="51"/>
                  </a:lnTo>
                  <a:lnTo>
                    <a:pt x="51" y="46"/>
                  </a:lnTo>
                  <a:lnTo>
                    <a:pt x="58" y="39"/>
                  </a:lnTo>
                  <a:lnTo>
                    <a:pt x="65" y="31"/>
                  </a:lnTo>
                  <a:lnTo>
                    <a:pt x="69" y="23"/>
                  </a:lnTo>
                  <a:lnTo>
                    <a:pt x="72" y="11"/>
                  </a:lnTo>
                  <a:lnTo>
                    <a:pt x="72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506" name="Freeform 79"/>
            <p:cNvSpPr>
              <a:spLocks noChangeArrowheads="1"/>
            </p:cNvSpPr>
            <p:nvPr/>
          </p:nvSpPr>
          <p:spPr bwMode="auto">
            <a:xfrm>
              <a:off x="3201" y="1429"/>
              <a:ext cx="193" cy="153"/>
            </a:xfrm>
            <a:custGeom>
              <a:avLst/>
              <a:gdLst>
                <a:gd name="T0" fmla="*/ 156 w 193"/>
                <a:gd name="T1" fmla="*/ 0 h 153"/>
                <a:gd name="T2" fmla="*/ 164 w 193"/>
                <a:gd name="T3" fmla="*/ 5 h 153"/>
                <a:gd name="T4" fmla="*/ 170 w 193"/>
                <a:gd name="T5" fmla="*/ 10 h 153"/>
                <a:gd name="T6" fmla="*/ 169 w 193"/>
                <a:gd name="T7" fmla="*/ 27 h 153"/>
                <a:gd name="T8" fmla="*/ 170 w 193"/>
                <a:gd name="T9" fmla="*/ 42 h 153"/>
                <a:gd name="T10" fmla="*/ 171 w 193"/>
                <a:gd name="T11" fmla="*/ 45 h 153"/>
                <a:gd name="T12" fmla="*/ 173 w 193"/>
                <a:gd name="T13" fmla="*/ 46 h 153"/>
                <a:gd name="T14" fmla="*/ 183 w 193"/>
                <a:gd name="T15" fmla="*/ 45 h 153"/>
                <a:gd name="T16" fmla="*/ 193 w 193"/>
                <a:gd name="T17" fmla="*/ 42 h 153"/>
                <a:gd name="T18" fmla="*/ 193 w 193"/>
                <a:gd name="T19" fmla="*/ 46 h 153"/>
                <a:gd name="T20" fmla="*/ 191 w 193"/>
                <a:gd name="T21" fmla="*/ 50 h 153"/>
                <a:gd name="T22" fmla="*/ 180 w 193"/>
                <a:gd name="T23" fmla="*/ 60 h 153"/>
                <a:gd name="T24" fmla="*/ 164 w 193"/>
                <a:gd name="T25" fmla="*/ 72 h 153"/>
                <a:gd name="T26" fmla="*/ 150 w 193"/>
                <a:gd name="T27" fmla="*/ 82 h 153"/>
                <a:gd name="T28" fmla="*/ 137 w 193"/>
                <a:gd name="T29" fmla="*/ 89 h 153"/>
                <a:gd name="T30" fmla="*/ 127 w 193"/>
                <a:gd name="T31" fmla="*/ 90 h 153"/>
                <a:gd name="T32" fmla="*/ 117 w 193"/>
                <a:gd name="T33" fmla="*/ 92 h 153"/>
                <a:gd name="T34" fmla="*/ 116 w 193"/>
                <a:gd name="T35" fmla="*/ 97 h 153"/>
                <a:gd name="T36" fmla="*/ 113 w 193"/>
                <a:gd name="T37" fmla="*/ 102 h 153"/>
                <a:gd name="T38" fmla="*/ 104 w 193"/>
                <a:gd name="T39" fmla="*/ 103 h 153"/>
                <a:gd name="T40" fmla="*/ 96 w 193"/>
                <a:gd name="T41" fmla="*/ 103 h 153"/>
                <a:gd name="T42" fmla="*/ 77 w 193"/>
                <a:gd name="T43" fmla="*/ 119 h 153"/>
                <a:gd name="T44" fmla="*/ 57 w 193"/>
                <a:gd name="T45" fmla="*/ 135 h 153"/>
                <a:gd name="T46" fmla="*/ 47 w 193"/>
                <a:gd name="T47" fmla="*/ 142 h 153"/>
                <a:gd name="T48" fmla="*/ 36 w 193"/>
                <a:gd name="T49" fmla="*/ 147 h 153"/>
                <a:gd name="T50" fmla="*/ 23 w 193"/>
                <a:gd name="T51" fmla="*/ 152 h 153"/>
                <a:gd name="T52" fmla="*/ 10 w 193"/>
                <a:gd name="T53" fmla="*/ 153 h 153"/>
                <a:gd name="T54" fmla="*/ 7 w 193"/>
                <a:gd name="T55" fmla="*/ 152 h 153"/>
                <a:gd name="T56" fmla="*/ 4 w 193"/>
                <a:gd name="T57" fmla="*/ 150 h 153"/>
                <a:gd name="T58" fmla="*/ 2 w 193"/>
                <a:gd name="T59" fmla="*/ 149 h 153"/>
                <a:gd name="T60" fmla="*/ 0 w 193"/>
                <a:gd name="T61" fmla="*/ 144 h 153"/>
                <a:gd name="T62" fmla="*/ 27 w 193"/>
                <a:gd name="T63" fmla="*/ 129 h 153"/>
                <a:gd name="T64" fmla="*/ 57 w 193"/>
                <a:gd name="T65" fmla="*/ 112 h 153"/>
                <a:gd name="T66" fmla="*/ 84 w 193"/>
                <a:gd name="T67" fmla="*/ 95 h 153"/>
                <a:gd name="T68" fmla="*/ 111 w 193"/>
                <a:gd name="T69" fmla="*/ 77 h 153"/>
                <a:gd name="T70" fmla="*/ 113 w 193"/>
                <a:gd name="T71" fmla="*/ 82 h 153"/>
                <a:gd name="T72" fmla="*/ 116 w 193"/>
                <a:gd name="T73" fmla="*/ 85 h 153"/>
                <a:gd name="T74" fmla="*/ 119 w 193"/>
                <a:gd name="T75" fmla="*/ 86 h 153"/>
                <a:gd name="T76" fmla="*/ 124 w 193"/>
                <a:gd name="T77" fmla="*/ 86 h 153"/>
                <a:gd name="T78" fmla="*/ 131 w 193"/>
                <a:gd name="T79" fmla="*/ 80 h 153"/>
                <a:gd name="T80" fmla="*/ 139 w 193"/>
                <a:gd name="T81" fmla="*/ 76 h 153"/>
                <a:gd name="T82" fmla="*/ 136 w 193"/>
                <a:gd name="T83" fmla="*/ 72 h 153"/>
                <a:gd name="T84" fmla="*/ 133 w 193"/>
                <a:gd name="T85" fmla="*/ 70 h 153"/>
                <a:gd name="T86" fmla="*/ 133 w 193"/>
                <a:gd name="T87" fmla="*/ 67 h 153"/>
                <a:gd name="T88" fmla="*/ 133 w 193"/>
                <a:gd name="T89" fmla="*/ 63 h 153"/>
                <a:gd name="T90" fmla="*/ 137 w 193"/>
                <a:gd name="T91" fmla="*/ 60 h 153"/>
                <a:gd name="T92" fmla="*/ 141 w 193"/>
                <a:gd name="T93" fmla="*/ 59 h 153"/>
                <a:gd name="T94" fmla="*/ 144 w 193"/>
                <a:gd name="T95" fmla="*/ 56 h 153"/>
                <a:gd name="T96" fmla="*/ 147 w 193"/>
                <a:gd name="T97" fmla="*/ 53 h 153"/>
                <a:gd name="T98" fmla="*/ 151 w 193"/>
                <a:gd name="T99" fmla="*/ 46 h 153"/>
                <a:gd name="T100" fmla="*/ 157 w 193"/>
                <a:gd name="T101" fmla="*/ 40 h 153"/>
                <a:gd name="T102" fmla="*/ 156 w 193"/>
                <a:gd name="T103" fmla="*/ 20 h 153"/>
                <a:gd name="T104" fmla="*/ 156 w 193"/>
                <a:gd name="T105" fmla="*/ 0 h 153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93"/>
                <a:gd name="T160" fmla="*/ 0 h 153"/>
                <a:gd name="T161" fmla="*/ 193 w 193"/>
                <a:gd name="T162" fmla="*/ 153 h 153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93" h="153">
                  <a:moveTo>
                    <a:pt x="156" y="0"/>
                  </a:moveTo>
                  <a:lnTo>
                    <a:pt x="164" y="5"/>
                  </a:lnTo>
                  <a:lnTo>
                    <a:pt x="170" y="10"/>
                  </a:lnTo>
                  <a:lnTo>
                    <a:pt x="169" y="27"/>
                  </a:lnTo>
                  <a:lnTo>
                    <a:pt x="170" y="42"/>
                  </a:lnTo>
                  <a:lnTo>
                    <a:pt x="171" y="45"/>
                  </a:lnTo>
                  <a:lnTo>
                    <a:pt x="173" y="46"/>
                  </a:lnTo>
                  <a:lnTo>
                    <a:pt x="183" y="45"/>
                  </a:lnTo>
                  <a:lnTo>
                    <a:pt x="193" y="42"/>
                  </a:lnTo>
                  <a:lnTo>
                    <a:pt x="193" y="46"/>
                  </a:lnTo>
                  <a:lnTo>
                    <a:pt x="191" y="50"/>
                  </a:lnTo>
                  <a:lnTo>
                    <a:pt x="180" y="60"/>
                  </a:lnTo>
                  <a:lnTo>
                    <a:pt x="164" y="72"/>
                  </a:lnTo>
                  <a:lnTo>
                    <a:pt x="150" y="82"/>
                  </a:lnTo>
                  <a:lnTo>
                    <a:pt x="137" y="89"/>
                  </a:lnTo>
                  <a:lnTo>
                    <a:pt x="127" y="90"/>
                  </a:lnTo>
                  <a:lnTo>
                    <a:pt x="117" y="92"/>
                  </a:lnTo>
                  <a:lnTo>
                    <a:pt x="116" y="97"/>
                  </a:lnTo>
                  <a:lnTo>
                    <a:pt x="113" y="102"/>
                  </a:lnTo>
                  <a:lnTo>
                    <a:pt x="104" y="103"/>
                  </a:lnTo>
                  <a:lnTo>
                    <a:pt x="96" y="103"/>
                  </a:lnTo>
                  <a:lnTo>
                    <a:pt x="77" y="119"/>
                  </a:lnTo>
                  <a:lnTo>
                    <a:pt x="57" y="135"/>
                  </a:lnTo>
                  <a:lnTo>
                    <a:pt x="47" y="142"/>
                  </a:lnTo>
                  <a:lnTo>
                    <a:pt x="36" y="147"/>
                  </a:lnTo>
                  <a:lnTo>
                    <a:pt x="23" y="152"/>
                  </a:lnTo>
                  <a:lnTo>
                    <a:pt x="10" y="153"/>
                  </a:lnTo>
                  <a:lnTo>
                    <a:pt x="7" y="152"/>
                  </a:lnTo>
                  <a:lnTo>
                    <a:pt x="4" y="150"/>
                  </a:lnTo>
                  <a:lnTo>
                    <a:pt x="2" y="149"/>
                  </a:lnTo>
                  <a:lnTo>
                    <a:pt x="0" y="144"/>
                  </a:lnTo>
                  <a:lnTo>
                    <a:pt x="27" y="129"/>
                  </a:lnTo>
                  <a:lnTo>
                    <a:pt x="57" y="112"/>
                  </a:lnTo>
                  <a:lnTo>
                    <a:pt x="84" y="95"/>
                  </a:lnTo>
                  <a:lnTo>
                    <a:pt x="111" y="77"/>
                  </a:lnTo>
                  <a:lnTo>
                    <a:pt x="113" y="82"/>
                  </a:lnTo>
                  <a:lnTo>
                    <a:pt x="116" y="85"/>
                  </a:lnTo>
                  <a:lnTo>
                    <a:pt x="119" y="86"/>
                  </a:lnTo>
                  <a:lnTo>
                    <a:pt x="124" y="86"/>
                  </a:lnTo>
                  <a:lnTo>
                    <a:pt x="131" y="80"/>
                  </a:lnTo>
                  <a:lnTo>
                    <a:pt x="139" y="76"/>
                  </a:lnTo>
                  <a:lnTo>
                    <a:pt x="136" y="72"/>
                  </a:lnTo>
                  <a:lnTo>
                    <a:pt x="133" y="70"/>
                  </a:lnTo>
                  <a:lnTo>
                    <a:pt x="133" y="67"/>
                  </a:lnTo>
                  <a:lnTo>
                    <a:pt x="133" y="63"/>
                  </a:lnTo>
                  <a:lnTo>
                    <a:pt x="137" y="60"/>
                  </a:lnTo>
                  <a:lnTo>
                    <a:pt x="141" y="59"/>
                  </a:lnTo>
                  <a:lnTo>
                    <a:pt x="144" y="56"/>
                  </a:lnTo>
                  <a:lnTo>
                    <a:pt x="147" y="53"/>
                  </a:lnTo>
                  <a:lnTo>
                    <a:pt x="151" y="46"/>
                  </a:lnTo>
                  <a:lnTo>
                    <a:pt x="157" y="40"/>
                  </a:lnTo>
                  <a:lnTo>
                    <a:pt x="156" y="20"/>
                  </a:lnTo>
                  <a:lnTo>
                    <a:pt x="156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507" name="Freeform 80"/>
            <p:cNvSpPr>
              <a:spLocks noChangeArrowheads="1"/>
            </p:cNvSpPr>
            <p:nvPr/>
          </p:nvSpPr>
          <p:spPr bwMode="auto">
            <a:xfrm>
              <a:off x="2968" y="1446"/>
              <a:ext cx="16" cy="8"/>
            </a:xfrm>
            <a:custGeom>
              <a:avLst/>
              <a:gdLst>
                <a:gd name="T0" fmla="*/ 5 w 16"/>
                <a:gd name="T1" fmla="*/ 0 h 8"/>
                <a:gd name="T2" fmla="*/ 10 w 16"/>
                <a:gd name="T3" fmla="*/ 2 h 8"/>
                <a:gd name="T4" fmla="*/ 16 w 16"/>
                <a:gd name="T5" fmla="*/ 3 h 8"/>
                <a:gd name="T6" fmla="*/ 13 w 16"/>
                <a:gd name="T7" fmla="*/ 5 h 8"/>
                <a:gd name="T8" fmla="*/ 12 w 16"/>
                <a:gd name="T9" fmla="*/ 6 h 8"/>
                <a:gd name="T10" fmla="*/ 8 w 16"/>
                <a:gd name="T11" fmla="*/ 8 h 8"/>
                <a:gd name="T12" fmla="*/ 5 w 16"/>
                <a:gd name="T13" fmla="*/ 8 h 8"/>
                <a:gd name="T14" fmla="*/ 3 w 16"/>
                <a:gd name="T15" fmla="*/ 5 h 8"/>
                <a:gd name="T16" fmla="*/ 0 w 16"/>
                <a:gd name="T17" fmla="*/ 2 h 8"/>
                <a:gd name="T18" fmla="*/ 3 w 16"/>
                <a:gd name="T19" fmla="*/ 0 h 8"/>
                <a:gd name="T20" fmla="*/ 5 w 16"/>
                <a:gd name="T21" fmla="*/ 0 h 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"/>
                <a:gd name="T34" fmla="*/ 0 h 8"/>
                <a:gd name="T35" fmla="*/ 16 w 16"/>
                <a:gd name="T36" fmla="*/ 8 h 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" h="8">
                  <a:moveTo>
                    <a:pt x="5" y="0"/>
                  </a:moveTo>
                  <a:lnTo>
                    <a:pt x="10" y="2"/>
                  </a:lnTo>
                  <a:lnTo>
                    <a:pt x="16" y="3"/>
                  </a:lnTo>
                  <a:lnTo>
                    <a:pt x="13" y="5"/>
                  </a:lnTo>
                  <a:lnTo>
                    <a:pt x="12" y="6"/>
                  </a:lnTo>
                  <a:lnTo>
                    <a:pt x="8" y="8"/>
                  </a:lnTo>
                  <a:lnTo>
                    <a:pt x="5" y="8"/>
                  </a:lnTo>
                  <a:lnTo>
                    <a:pt x="3" y="5"/>
                  </a:lnTo>
                  <a:lnTo>
                    <a:pt x="0" y="2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8508" name="Freeform 81"/>
            <p:cNvSpPr>
              <a:spLocks noChangeArrowheads="1"/>
            </p:cNvSpPr>
            <p:nvPr/>
          </p:nvSpPr>
          <p:spPr bwMode="auto">
            <a:xfrm>
              <a:off x="3008" y="1509"/>
              <a:ext cx="46" cy="39"/>
            </a:xfrm>
            <a:custGeom>
              <a:avLst/>
              <a:gdLst>
                <a:gd name="T0" fmla="*/ 0 w 46"/>
                <a:gd name="T1" fmla="*/ 39 h 39"/>
                <a:gd name="T2" fmla="*/ 5 w 46"/>
                <a:gd name="T3" fmla="*/ 20 h 39"/>
                <a:gd name="T4" fmla="*/ 10 w 46"/>
                <a:gd name="T5" fmla="*/ 0 h 39"/>
                <a:gd name="T6" fmla="*/ 12 w 46"/>
                <a:gd name="T7" fmla="*/ 0 h 39"/>
                <a:gd name="T8" fmla="*/ 12 w 46"/>
                <a:gd name="T9" fmla="*/ 0 h 39"/>
                <a:gd name="T10" fmla="*/ 30 w 46"/>
                <a:gd name="T11" fmla="*/ 3 h 39"/>
                <a:gd name="T12" fmla="*/ 46 w 46"/>
                <a:gd name="T13" fmla="*/ 6 h 39"/>
                <a:gd name="T14" fmla="*/ 46 w 46"/>
                <a:gd name="T15" fmla="*/ 7 h 39"/>
                <a:gd name="T16" fmla="*/ 46 w 46"/>
                <a:gd name="T17" fmla="*/ 7 h 39"/>
                <a:gd name="T18" fmla="*/ 46 w 46"/>
                <a:gd name="T19" fmla="*/ 10 h 39"/>
                <a:gd name="T20" fmla="*/ 45 w 46"/>
                <a:gd name="T21" fmla="*/ 13 h 39"/>
                <a:gd name="T22" fmla="*/ 39 w 46"/>
                <a:gd name="T23" fmla="*/ 20 h 39"/>
                <a:gd name="T24" fmla="*/ 32 w 46"/>
                <a:gd name="T25" fmla="*/ 27 h 39"/>
                <a:gd name="T26" fmla="*/ 23 w 46"/>
                <a:gd name="T27" fmla="*/ 33 h 39"/>
                <a:gd name="T28" fmla="*/ 15 w 46"/>
                <a:gd name="T29" fmla="*/ 39 h 39"/>
                <a:gd name="T30" fmla="*/ 8 w 46"/>
                <a:gd name="T31" fmla="*/ 39 h 39"/>
                <a:gd name="T32" fmla="*/ 0 w 46"/>
                <a:gd name="T33" fmla="*/ 39 h 3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6"/>
                <a:gd name="T52" fmla="*/ 0 h 39"/>
                <a:gd name="T53" fmla="*/ 46 w 46"/>
                <a:gd name="T54" fmla="*/ 39 h 3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6" h="39">
                  <a:moveTo>
                    <a:pt x="0" y="39"/>
                  </a:moveTo>
                  <a:lnTo>
                    <a:pt x="5" y="2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30" y="3"/>
                  </a:lnTo>
                  <a:lnTo>
                    <a:pt x="46" y="6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6" y="10"/>
                  </a:lnTo>
                  <a:lnTo>
                    <a:pt x="45" y="13"/>
                  </a:lnTo>
                  <a:lnTo>
                    <a:pt x="39" y="20"/>
                  </a:lnTo>
                  <a:lnTo>
                    <a:pt x="32" y="27"/>
                  </a:lnTo>
                  <a:lnTo>
                    <a:pt x="23" y="33"/>
                  </a:lnTo>
                  <a:lnTo>
                    <a:pt x="15" y="39"/>
                  </a:lnTo>
                  <a:lnTo>
                    <a:pt x="8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013" b="1" i="1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</p:grpSp>
      <p:grpSp>
        <p:nvGrpSpPr>
          <p:cNvPr id="3" name="组合 54"/>
          <p:cNvGrpSpPr>
            <a:grpSpLocks/>
          </p:cNvGrpSpPr>
          <p:nvPr/>
        </p:nvGrpSpPr>
        <p:grpSpPr bwMode="auto">
          <a:xfrm>
            <a:off x="2738437" y="3457576"/>
            <a:ext cx="128588" cy="202406"/>
            <a:chOff x="0" y="0"/>
            <a:chExt cx="474034" cy="743490"/>
          </a:xfrm>
          <a:solidFill>
            <a:schemeClr val="tx1">
              <a:lumMod val="85000"/>
              <a:lumOff val="15000"/>
            </a:schemeClr>
          </a:solidFill>
        </p:grpSpPr>
        <p:grpSp>
          <p:nvGrpSpPr>
            <p:cNvPr id="4" name="组合 5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  <a:grpFill/>
          </p:grpSpPr>
          <p:sp>
            <p:nvSpPr>
              <p:cNvPr id="18511" name="同心圆 5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>
                  <a:defRPr/>
                </a:pPr>
                <a:endParaRPr lang="zh-CN" altLang="zh-CN" sz="1800"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18512" name="等腰三角形 5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>
                  <a:defRPr/>
                </a:pPr>
                <a:endParaRPr lang="zh-CN" altLang="zh-CN" sz="18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18513" name="椭圆 5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zh-CN" altLang="zh-CN" sz="18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18514" name="矩形 47"/>
          <p:cNvSpPr>
            <a:spLocks noChangeArrowheads="1"/>
          </p:cNvSpPr>
          <p:nvPr/>
        </p:nvSpPr>
        <p:spPr bwMode="auto">
          <a:xfrm>
            <a:off x="1014413" y="1052513"/>
            <a:ext cx="7142560" cy="48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在此录入上述图表的综合描述说明，在此录入上述图表的描述说明。在此录入上述图表的综合描述说明，在此录入上述图表的综合描述说明，在此录入上述图表的综合描述说明。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18515" name="矩形 3"/>
          <p:cNvSpPr>
            <a:spLocks noChangeArrowheads="1"/>
          </p:cNvSpPr>
          <p:nvPr/>
        </p:nvSpPr>
        <p:spPr bwMode="auto">
          <a:xfrm>
            <a:off x="3602831" y="422673"/>
            <a:ext cx="1369592" cy="43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rPr>
              <a:t>业务分布</a:t>
            </a:r>
            <a:endParaRPr lang="zh-CN" altLang="en-US" sz="240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sp>
        <p:nvSpPr>
          <p:cNvPr id="18516" name="文本框 37"/>
          <p:cNvSpPr>
            <a:spLocks noChangeArrowheads="1"/>
          </p:cNvSpPr>
          <p:nvPr/>
        </p:nvSpPr>
        <p:spPr bwMode="auto">
          <a:xfrm>
            <a:off x="5017294" y="607219"/>
            <a:ext cx="1731169" cy="25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solidFill>
                  <a:srgbClr val="FFD860"/>
                </a:solidFill>
                <a:sym typeface="Arial" panose="020B0604020202020204" pitchFamily="34" charset="0"/>
              </a:rPr>
              <a:t>Business Distribution</a:t>
            </a:r>
            <a:endParaRPr lang="zh-CN" altLang="en-US" sz="120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grpSp>
        <p:nvGrpSpPr>
          <p:cNvPr id="5" name="组合 81"/>
          <p:cNvGrpSpPr>
            <a:grpSpLocks/>
          </p:cNvGrpSpPr>
          <p:nvPr/>
        </p:nvGrpSpPr>
        <p:grpSpPr bwMode="auto">
          <a:xfrm>
            <a:off x="3193257" y="464344"/>
            <a:ext cx="197644" cy="295275"/>
            <a:chOff x="0" y="0"/>
            <a:chExt cx="213756" cy="427512"/>
          </a:xfrm>
        </p:grpSpPr>
        <p:sp>
          <p:nvSpPr>
            <p:cNvPr id="29757" name="直接连接符 8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29758" name="直接连接符 83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  <p:grpSp>
        <p:nvGrpSpPr>
          <p:cNvPr id="6" name="组合 75"/>
          <p:cNvGrpSpPr>
            <a:grpSpLocks/>
          </p:cNvGrpSpPr>
          <p:nvPr/>
        </p:nvGrpSpPr>
        <p:grpSpPr bwMode="auto">
          <a:xfrm>
            <a:off x="2986087" y="3820717"/>
            <a:ext cx="128588" cy="202406"/>
            <a:chOff x="0" y="0"/>
            <a:chExt cx="474034" cy="743490"/>
          </a:xfrm>
        </p:grpSpPr>
        <p:grpSp>
          <p:nvGrpSpPr>
            <p:cNvPr id="29753" name="组合 77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29755" name="同心圆 7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237017 w 21600"/>
                  <a:gd name="T1" fmla="*/ 0 h 21600"/>
                  <a:gd name="T2" fmla="*/ 69415 w 21600"/>
                  <a:gd name="T3" fmla="*/ 69415 h 21600"/>
                  <a:gd name="T4" fmla="*/ 0 w 21600"/>
                  <a:gd name="T5" fmla="*/ 237017 h 21600"/>
                  <a:gd name="T6" fmla="*/ 69415 w 21600"/>
                  <a:gd name="T7" fmla="*/ 404619 h 21600"/>
                  <a:gd name="T8" fmla="*/ 237017 w 21600"/>
                  <a:gd name="T9" fmla="*/ 474034 h 21600"/>
                  <a:gd name="T10" fmla="*/ 404619 w 21600"/>
                  <a:gd name="T11" fmla="*/ 404619 h 21600"/>
                  <a:gd name="T12" fmla="*/ 474034 w 21600"/>
                  <a:gd name="T13" fmla="*/ 237017 h 21600"/>
                  <a:gd name="T14" fmla="*/ 404619 w 21600"/>
                  <a:gd name="T15" fmla="*/ 69415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 sz="1800"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9756" name="等腰三角形 80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29754" name="椭圆 78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8" name="组合 84"/>
          <p:cNvGrpSpPr>
            <a:grpSpLocks/>
          </p:cNvGrpSpPr>
          <p:nvPr/>
        </p:nvGrpSpPr>
        <p:grpSpPr bwMode="auto">
          <a:xfrm>
            <a:off x="2134791" y="1972867"/>
            <a:ext cx="128588" cy="201215"/>
            <a:chOff x="0" y="0"/>
            <a:chExt cx="474034" cy="743490"/>
          </a:xfrm>
        </p:grpSpPr>
        <p:grpSp>
          <p:nvGrpSpPr>
            <p:cNvPr id="29749" name="组合 8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29751" name="同心圆 8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237017 w 21600"/>
                  <a:gd name="T1" fmla="*/ 0 h 21600"/>
                  <a:gd name="T2" fmla="*/ 69415 w 21600"/>
                  <a:gd name="T3" fmla="*/ 69415 h 21600"/>
                  <a:gd name="T4" fmla="*/ 0 w 21600"/>
                  <a:gd name="T5" fmla="*/ 237017 h 21600"/>
                  <a:gd name="T6" fmla="*/ 69415 w 21600"/>
                  <a:gd name="T7" fmla="*/ 404619 h 21600"/>
                  <a:gd name="T8" fmla="*/ 237017 w 21600"/>
                  <a:gd name="T9" fmla="*/ 474034 h 21600"/>
                  <a:gd name="T10" fmla="*/ 404619 w 21600"/>
                  <a:gd name="T11" fmla="*/ 404619 h 21600"/>
                  <a:gd name="T12" fmla="*/ 474034 w 21600"/>
                  <a:gd name="T13" fmla="*/ 237017 h 21600"/>
                  <a:gd name="T14" fmla="*/ 404619 w 21600"/>
                  <a:gd name="T15" fmla="*/ 69415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 sz="1800"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9752" name="等腰三角形 8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29750" name="椭圆 8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0" name="组合 89"/>
          <p:cNvGrpSpPr>
            <a:grpSpLocks/>
          </p:cNvGrpSpPr>
          <p:nvPr/>
        </p:nvGrpSpPr>
        <p:grpSpPr bwMode="auto">
          <a:xfrm>
            <a:off x="2840831" y="3486151"/>
            <a:ext cx="128588" cy="202406"/>
            <a:chOff x="0" y="0"/>
            <a:chExt cx="474034" cy="743490"/>
          </a:xfrm>
        </p:grpSpPr>
        <p:grpSp>
          <p:nvGrpSpPr>
            <p:cNvPr id="29745" name="组合 90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29747" name="同心圆 9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237017 w 21600"/>
                  <a:gd name="T1" fmla="*/ 0 h 21600"/>
                  <a:gd name="T2" fmla="*/ 69415 w 21600"/>
                  <a:gd name="T3" fmla="*/ 69415 h 21600"/>
                  <a:gd name="T4" fmla="*/ 0 w 21600"/>
                  <a:gd name="T5" fmla="*/ 237017 h 21600"/>
                  <a:gd name="T6" fmla="*/ 69415 w 21600"/>
                  <a:gd name="T7" fmla="*/ 404619 h 21600"/>
                  <a:gd name="T8" fmla="*/ 237017 w 21600"/>
                  <a:gd name="T9" fmla="*/ 474034 h 21600"/>
                  <a:gd name="T10" fmla="*/ 404619 w 21600"/>
                  <a:gd name="T11" fmla="*/ 404619 h 21600"/>
                  <a:gd name="T12" fmla="*/ 474034 w 21600"/>
                  <a:gd name="T13" fmla="*/ 237017 h 21600"/>
                  <a:gd name="T14" fmla="*/ 404619 w 21600"/>
                  <a:gd name="T15" fmla="*/ 69415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 sz="1800"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9748" name="等腰三角形 93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29746" name="椭圆 91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2" name="组合 94"/>
          <p:cNvGrpSpPr>
            <a:grpSpLocks/>
          </p:cNvGrpSpPr>
          <p:nvPr/>
        </p:nvGrpSpPr>
        <p:grpSpPr bwMode="auto">
          <a:xfrm>
            <a:off x="6176962" y="2686050"/>
            <a:ext cx="128588" cy="201216"/>
            <a:chOff x="0" y="0"/>
            <a:chExt cx="474034" cy="743490"/>
          </a:xfrm>
          <a:solidFill>
            <a:schemeClr val="tx1">
              <a:lumMod val="85000"/>
              <a:lumOff val="15000"/>
            </a:schemeClr>
          </a:solidFill>
        </p:grpSpPr>
        <p:grpSp>
          <p:nvGrpSpPr>
            <p:cNvPr id="13" name="组合 9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  <a:grpFill/>
          </p:grpSpPr>
          <p:sp>
            <p:nvSpPr>
              <p:cNvPr id="18537" name="同心圆 9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>
                  <a:defRPr/>
                </a:pPr>
                <a:endParaRPr lang="zh-CN" altLang="zh-CN" sz="1800"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18538" name="等腰三角形 9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>
                  <a:defRPr/>
                </a:pPr>
                <a:endParaRPr lang="zh-CN" altLang="zh-CN" sz="18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18539" name="椭圆 9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zh-CN" altLang="zh-CN" sz="18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14" name="组合 99"/>
          <p:cNvGrpSpPr>
            <a:grpSpLocks/>
          </p:cNvGrpSpPr>
          <p:nvPr/>
        </p:nvGrpSpPr>
        <p:grpSpPr bwMode="auto">
          <a:xfrm>
            <a:off x="6279356" y="2713435"/>
            <a:ext cx="128588" cy="201215"/>
            <a:chOff x="0" y="0"/>
            <a:chExt cx="474034" cy="743490"/>
          </a:xfrm>
        </p:grpSpPr>
        <p:grpSp>
          <p:nvGrpSpPr>
            <p:cNvPr id="29741" name="组合 100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29743" name="同心圆 10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237017 w 21600"/>
                  <a:gd name="T1" fmla="*/ 0 h 21600"/>
                  <a:gd name="T2" fmla="*/ 69415 w 21600"/>
                  <a:gd name="T3" fmla="*/ 69415 h 21600"/>
                  <a:gd name="T4" fmla="*/ 0 w 21600"/>
                  <a:gd name="T5" fmla="*/ 237017 h 21600"/>
                  <a:gd name="T6" fmla="*/ 69415 w 21600"/>
                  <a:gd name="T7" fmla="*/ 404619 h 21600"/>
                  <a:gd name="T8" fmla="*/ 237017 w 21600"/>
                  <a:gd name="T9" fmla="*/ 474034 h 21600"/>
                  <a:gd name="T10" fmla="*/ 404619 w 21600"/>
                  <a:gd name="T11" fmla="*/ 404619 h 21600"/>
                  <a:gd name="T12" fmla="*/ 474034 w 21600"/>
                  <a:gd name="T13" fmla="*/ 237017 h 21600"/>
                  <a:gd name="T14" fmla="*/ 404619 w 21600"/>
                  <a:gd name="T15" fmla="*/ 69415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 sz="1800"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9744" name="等腰三角形 103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29742" name="椭圆 101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6" name="组合 104"/>
          <p:cNvGrpSpPr>
            <a:grpSpLocks/>
          </p:cNvGrpSpPr>
          <p:nvPr/>
        </p:nvGrpSpPr>
        <p:grpSpPr bwMode="auto">
          <a:xfrm>
            <a:off x="6391275" y="2135981"/>
            <a:ext cx="128588" cy="201216"/>
            <a:chOff x="0" y="0"/>
            <a:chExt cx="474034" cy="743490"/>
          </a:xfrm>
          <a:solidFill>
            <a:schemeClr val="tx1">
              <a:lumMod val="85000"/>
              <a:lumOff val="15000"/>
            </a:schemeClr>
          </a:solidFill>
        </p:grpSpPr>
        <p:grpSp>
          <p:nvGrpSpPr>
            <p:cNvPr id="17" name="组合 10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  <a:grpFill/>
          </p:grpSpPr>
          <p:sp>
            <p:nvSpPr>
              <p:cNvPr id="18547" name="同心圆 10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>
                  <a:defRPr/>
                </a:pPr>
                <a:endParaRPr lang="zh-CN" altLang="zh-CN" sz="1800"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18548" name="等腰三角形 10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>
                  <a:defRPr/>
                </a:pPr>
                <a:endParaRPr lang="zh-CN" altLang="zh-CN" sz="18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18549" name="椭圆 10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zh-CN" altLang="zh-CN" sz="18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18" name="组合 109"/>
          <p:cNvGrpSpPr>
            <a:grpSpLocks/>
          </p:cNvGrpSpPr>
          <p:nvPr/>
        </p:nvGrpSpPr>
        <p:grpSpPr bwMode="auto">
          <a:xfrm>
            <a:off x="5549503" y="2665810"/>
            <a:ext cx="128588" cy="202406"/>
            <a:chOff x="0" y="0"/>
            <a:chExt cx="474034" cy="743490"/>
          </a:xfrm>
          <a:solidFill>
            <a:schemeClr val="tx1">
              <a:lumMod val="85000"/>
              <a:lumOff val="15000"/>
            </a:schemeClr>
          </a:solidFill>
        </p:grpSpPr>
        <p:grpSp>
          <p:nvGrpSpPr>
            <p:cNvPr id="19" name="组合 110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  <a:grpFill/>
          </p:grpSpPr>
          <p:sp>
            <p:nvSpPr>
              <p:cNvPr id="18552" name="同心圆 1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>
                  <a:defRPr/>
                </a:pPr>
                <a:endParaRPr lang="zh-CN" altLang="zh-CN" sz="1800"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18553" name="等腰三角形 113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>
                  <a:defRPr/>
                </a:pPr>
                <a:endParaRPr lang="zh-CN" altLang="zh-CN" sz="18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18554" name="椭圆 111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zh-CN" altLang="zh-CN" sz="18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20" name="组合 114"/>
          <p:cNvGrpSpPr>
            <a:grpSpLocks/>
          </p:cNvGrpSpPr>
          <p:nvPr/>
        </p:nvGrpSpPr>
        <p:grpSpPr bwMode="auto">
          <a:xfrm>
            <a:off x="5670947" y="2622948"/>
            <a:ext cx="128588" cy="202406"/>
            <a:chOff x="0" y="0"/>
            <a:chExt cx="474034" cy="743490"/>
          </a:xfrm>
        </p:grpSpPr>
        <p:grpSp>
          <p:nvGrpSpPr>
            <p:cNvPr id="29737" name="组合 11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29739" name="同心圆 11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237017 w 21600"/>
                  <a:gd name="T1" fmla="*/ 0 h 21600"/>
                  <a:gd name="T2" fmla="*/ 69415 w 21600"/>
                  <a:gd name="T3" fmla="*/ 69415 h 21600"/>
                  <a:gd name="T4" fmla="*/ 0 w 21600"/>
                  <a:gd name="T5" fmla="*/ 237017 h 21600"/>
                  <a:gd name="T6" fmla="*/ 69415 w 21600"/>
                  <a:gd name="T7" fmla="*/ 404619 h 21600"/>
                  <a:gd name="T8" fmla="*/ 237017 w 21600"/>
                  <a:gd name="T9" fmla="*/ 474034 h 21600"/>
                  <a:gd name="T10" fmla="*/ 404619 w 21600"/>
                  <a:gd name="T11" fmla="*/ 404619 h 21600"/>
                  <a:gd name="T12" fmla="*/ 474034 w 21600"/>
                  <a:gd name="T13" fmla="*/ 237017 h 21600"/>
                  <a:gd name="T14" fmla="*/ 404619 w 21600"/>
                  <a:gd name="T15" fmla="*/ 69415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 sz="1800"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9740" name="等腰三角形 11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29738" name="椭圆 11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2" name="组合 119"/>
          <p:cNvGrpSpPr>
            <a:grpSpLocks/>
          </p:cNvGrpSpPr>
          <p:nvPr/>
        </p:nvGrpSpPr>
        <p:grpSpPr bwMode="auto">
          <a:xfrm>
            <a:off x="6371035" y="2995613"/>
            <a:ext cx="128588" cy="202406"/>
            <a:chOff x="0" y="0"/>
            <a:chExt cx="474034" cy="743490"/>
          </a:xfrm>
        </p:grpSpPr>
        <p:grpSp>
          <p:nvGrpSpPr>
            <p:cNvPr id="29733" name="组合 120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29735" name="同心圆 12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237017 w 21600"/>
                  <a:gd name="T1" fmla="*/ 0 h 21600"/>
                  <a:gd name="T2" fmla="*/ 69415 w 21600"/>
                  <a:gd name="T3" fmla="*/ 69415 h 21600"/>
                  <a:gd name="T4" fmla="*/ 0 w 21600"/>
                  <a:gd name="T5" fmla="*/ 237017 h 21600"/>
                  <a:gd name="T6" fmla="*/ 69415 w 21600"/>
                  <a:gd name="T7" fmla="*/ 404619 h 21600"/>
                  <a:gd name="T8" fmla="*/ 237017 w 21600"/>
                  <a:gd name="T9" fmla="*/ 474034 h 21600"/>
                  <a:gd name="T10" fmla="*/ 404619 w 21600"/>
                  <a:gd name="T11" fmla="*/ 404619 h 21600"/>
                  <a:gd name="T12" fmla="*/ 474034 w 21600"/>
                  <a:gd name="T13" fmla="*/ 237017 h 21600"/>
                  <a:gd name="T14" fmla="*/ 404619 w 21600"/>
                  <a:gd name="T15" fmla="*/ 69415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 sz="1800"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9736" name="等腰三角形 123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29734" name="椭圆 121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4" name="组合 124"/>
          <p:cNvGrpSpPr>
            <a:grpSpLocks/>
          </p:cNvGrpSpPr>
          <p:nvPr/>
        </p:nvGrpSpPr>
        <p:grpSpPr bwMode="auto">
          <a:xfrm>
            <a:off x="5026819" y="2694385"/>
            <a:ext cx="128588" cy="201215"/>
            <a:chOff x="0" y="0"/>
            <a:chExt cx="474034" cy="743490"/>
          </a:xfrm>
        </p:grpSpPr>
        <p:grpSp>
          <p:nvGrpSpPr>
            <p:cNvPr id="29729" name="组合 12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29731" name="同心圆 1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237017 w 21600"/>
                  <a:gd name="T1" fmla="*/ 0 h 21600"/>
                  <a:gd name="T2" fmla="*/ 69415 w 21600"/>
                  <a:gd name="T3" fmla="*/ 69415 h 21600"/>
                  <a:gd name="T4" fmla="*/ 0 w 21600"/>
                  <a:gd name="T5" fmla="*/ 237017 h 21600"/>
                  <a:gd name="T6" fmla="*/ 69415 w 21600"/>
                  <a:gd name="T7" fmla="*/ 404619 h 21600"/>
                  <a:gd name="T8" fmla="*/ 237017 w 21600"/>
                  <a:gd name="T9" fmla="*/ 474034 h 21600"/>
                  <a:gd name="T10" fmla="*/ 404619 w 21600"/>
                  <a:gd name="T11" fmla="*/ 404619 h 21600"/>
                  <a:gd name="T12" fmla="*/ 474034 w 21600"/>
                  <a:gd name="T13" fmla="*/ 237017 h 21600"/>
                  <a:gd name="T14" fmla="*/ 404619 w 21600"/>
                  <a:gd name="T15" fmla="*/ 69415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 sz="1800"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9732" name="等腰三角形 12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29730" name="椭圆 12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6" name="组合 129"/>
          <p:cNvGrpSpPr>
            <a:grpSpLocks/>
          </p:cNvGrpSpPr>
          <p:nvPr/>
        </p:nvGrpSpPr>
        <p:grpSpPr bwMode="auto">
          <a:xfrm>
            <a:off x="5113735" y="2757488"/>
            <a:ext cx="128588" cy="202406"/>
            <a:chOff x="0" y="0"/>
            <a:chExt cx="474034" cy="743490"/>
          </a:xfrm>
          <a:solidFill>
            <a:schemeClr val="tx1">
              <a:lumMod val="85000"/>
              <a:lumOff val="15000"/>
            </a:schemeClr>
          </a:solidFill>
        </p:grpSpPr>
        <p:grpSp>
          <p:nvGrpSpPr>
            <p:cNvPr id="27" name="组合 130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  <a:grpFill/>
          </p:grpSpPr>
          <p:sp>
            <p:nvSpPr>
              <p:cNvPr id="18572" name="同心圆 13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>
                  <a:defRPr/>
                </a:pPr>
                <a:endParaRPr lang="zh-CN" altLang="zh-CN" sz="1800"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18573" name="等腰三角形 133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>
                  <a:defRPr/>
                </a:pPr>
                <a:endParaRPr lang="zh-CN" altLang="zh-CN" sz="18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18574" name="椭圆 131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zh-CN" altLang="zh-CN" sz="18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28" name="组合 134"/>
          <p:cNvGrpSpPr>
            <a:grpSpLocks/>
          </p:cNvGrpSpPr>
          <p:nvPr/>
        </p:nvGrpSpPr>
        <p:grpSpPr bwMode="auto">
          <a:xfrm>
            <a:off x="5069681" y="2124075"/>
            <a:ext cx="128588" cy="201216"/>
            <a:chOff x="0" y="0"/>
            <a:chExt cx="474034" cy="743490"/>
          </a:xfrm>
        </p:grpSpPr>
        <p:grpSp>
          <p:nvGrpSpPr>
            <p:cNvPr id="29725" name="组合 13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29727" name="同心圆 13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237017 w 21600"/>
                  <a:gd name="T1" fmla="*/ 0 h 21600"/>
                  <a:gd name="T2" fmla="*/ 69415 w 21600"/>
                  <a:gd name="T3" fmla="*/ 69415 h 21600"/>
                  <a:gd name="T4" fmla="*/ 0 w 21600"/>
                  <a:gd name="T5" fmla="*/ 237017 h 21600"/>
                  <a:gd name="T6" fmla="*/ 69415 w 21600"/>
                  <a:gd name="T7" fmla="*/ 404619 h 21600"/>
                  <a:gd name="T8" fmla="*/ 237017 w 21600"/>
                  <a:gd name="T9" fmla="*/ 474034 h 21600"/>
                  <a:gd name="T10" fmla="*/ 404619 w 21600"/>
                  <a:gd name="T11" fmla="*/ 404619 h 21600"/>
                  <a:gd name="T12" fmla="*/ 474034 w 21600"/>
                  <a:gd name="T13" fmla="*/ 237017 h 21600"/>
                  <a:gd name="T14" fmla="*/ 404619 w 21600"/>
                  <a:gd name="T15" fmla="*/ 69415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 sz="1800"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9728" name="等腰三角形 13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29726" name="椭圆 13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30" name="组合 139"/>
          <p:cNvGrpSpPr>
            <a:grpSpLocks/>
          </p:cNvGrpSpPr>
          <p:nvPr/>
        </p:nvGrpSpPr>
        <p:grpSpPr bwMode="auto">
          <a:xfrm>
            <a:off x="4598194" y="2286001"/>
            <a:ext cx="128588" cy="202406"/>
            <a:chOff x="0" y="0"/>
            <a:chExt cx="474034" cy="743490"/>
          </a:xfrm>
          <a:solidFill>
            <a:schemeClr val="tx1">
              <a:lumMod val="85000"/>
              <a:lumOff val="15000"/>
            </a:schemeClr>
          </a:solidFill>
        </p:grpSpPr>
        <p:grpSp>
          <p:nvGrpSpPr>
            <p:cNvPr id="31" name="组合 140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  <a:grpFill/>
          </p:grpSpPr>
          <p:sp>
            <p:nvSpPr>
              <p:cNvPr id="18582" name="同心圆 14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>
                  <a:defRPr/>
                </a:pPr>
                <a:endParaRPr lang="zh-CN" altLang="zh-CN" sz="1800"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18583" name="等腰三角形 143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grpFill/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>
                  <a:defRPr/>
                </a:pPr>
                <a:endParaRPr lang="zh-CN" altLang="zh-CN" sz="18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18584" name="椭圆 141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zh-CN" altLang="zh-CN" sz="18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18432" name="组合 144"/>
          <p:cNvGrpSpPr>
            <a:grpSpLocks/>
          </p:cNvGrpSpPr>
          <p:nvPr/>
        </p:nvGrpSpPr>
        <p:grpSpPr bwMode="auto">
          <a:xfrm>
            <a:off x="7119937" y="3946923"/>
            <a:ext cx="128588" cy="201215"/>
            <a:chOff x="0" y="0"/>
            <a:chExt cx="474034" cy="743490"/>
          </a:xfrm>
        </p:grpSpPr>
        <p:grpSp>
          <p:nvGrpSpPr>
            <p:cNvPr id="29721" name="组合 14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</p:grpSpPr>
          <p:sp>
            <p:nvSpPr>
              <p:cNvPr id="29723" name="同心圆 14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237017 w 21600"/>
                  <a:gd name="T1" fmla="*/ 0 h 21600"/>
                  <a:gd name="T2" fmla="*/ 69415 w 21600"/>
                  <a:gd name="T3" fmla="*/ 69415 h 21600"/>
                  <a:gd name="T4" fmla="*/ 0 w 21600"/>
                  <a:gd name="T5" fmla="*/ 237017 h 21600"/>
                  <a:gd name="T6" fmla="*/ 69415 w 21600"/>
                  <a:gd name="T7" fmla="*/ 404619 h 21600"/>
                  <a:gd name="T8" fmla="*/ 237017 w 21600"/>
                  <a:gd name="T9" fmla="*/ 474034 h 21600"/>
                  <a:gd name="T10" fmla="*/ 404619 w 21600"/>
                  <a:gd name="T11" fmla="*/ 404619 h 21600"/>
                  <a:gd name="T12" fmla="*/ 474034 w 21600"/>
                  <a:gd name="T13" fmla="*/ 237017 h 21600"/>
                  <a:gd name="T14" fmla="*/ 404619 w 21600"/>
                  <a:gd name="T15" fmla="*/ 69415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 sz="1800"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9724" name="等腰三角形 14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 sz="180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29722" name="椭圆 14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4388842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18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8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18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9" dur="750"/>
                                        <p:tgtEl>
                                          <p:spTgt spid="184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18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18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14" grpId="0" bldLvl="0" autoUpdateAnimBg="0"/>
      <p:bldP spid="18515" grpId="0" bldLvl="0" autoUpdateAnimBg="0"/>
      <p:bldP spid="18516" grpId="0" bldLvl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7086600" y="4767263"/>
            <a:ext cx="2057400" cy="274637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57213" indent="-2143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390654FC-CEF8-4E44-9311-5FD6A7DDCF7A}" type="slidenum">
              <a:rPr lang="zh-CN" altLang="en-US">
                <a:solidFill>
                  <a:srgbClr val="898989"/>
                </a:solidFill>
                <a:latin typeface="方正兰亭黑_GBK" pitchFamily="2" charset="-122"/>
                <a:ea typeface="方正兰亭黑_GBK" pitchFamily="2" charset="-122"/>
              </a:rPr>
              <a:pPr eaLnBrk="1" hangingPunct="1"/>
              <a:t>11</a:t>
            </a:fld>
            <a:endParaRPr lang="zh-CN" altLang="en-US" sz="1350"/>
          </a:p>
        </p:txBody>
      </p:sp>
      <p:sp>
        <p:nvSpPr>
          <p:cNvPr id="35843" name="任意多边形 4"/>
          <p:cNvSpPr>
            <a:spLocks noChangeArrowheads="1"/>
          </p:cNvSpPr>
          <p:nvPr/>
        </p:nvSpPr>
        <p:spPr bwMode="auto">
          <a:xfrm>
            <a:off x="8743950" y="4622006"/>
            <a:ext cx="476250" cy="300038"/>
          </a:xfrm>
          <a:custGeom>
            <a:avLst/>
            <a:gdLst>
              <a:gd name="T0" fmla="*/ 196547 w 808522"/>
              <a:gd name="T1" fmla="*/ 0 h 510140"/>
              <a:gd name="T2" fmla="*/ 200328 w 808522"/>
              <a:gd name="T3" fmla="*/ 0 h 510140"/>
              <a:gd name="T4" fmla="*/ 635000 w 808522"/>
              <a:gd name="T5" fmla="*/ 0 h 510140"/>
              <a:gd name="T6" fmla="*/ 635000 w 808522"/>
              <a:gd name="T7" fmla="*/ 400049 h 510140"/>
              <a:gd name="T8" fmla="*/ 200336 w 808522"/>
              <a:gd name="T9" fmla="*/ 400049 h 510140"/>
              <a:gd name="T10" fmla="*/ 200328 w 808522"/>
              <a:gd name="T11" fmla="*/ 400050 h 510140"/>
              <a:gd name="T12" fmla="*/ 200320 w 808522"/>
              <a:gd name="T13" fmla="*/ 400049 h 510140"/>
              <a:gd name="T14" fmla="*/ 196547 w 808522"/>
              <a:gd name="T15" fmla="*/ 400049 h 510140"/>
              <a:gd name="T16" fmla="*/ 196547 w 808522"/>
              <a:gd name="T17" fmla="*/ 399670 h 510140"/>
              <a:gd name="T18" fmla="*/ 159954 w 808522"/>
              <a:gd name="T19" fmla="*/ 395986 h 510140"/>
              <a:gd name="T20" fmla="*/ 0 w 808522"/>
              <a:gd name="T21" fmla="*/ 200025 h 510140"/>
              <a:gd name="T22" fmla="*/ 159954 w 808522"/>
              <a:gd name="T23" fmla="*/ 4064 h 510140"/>
              <a:gd name="T24" fmla="*/ 196547 w 808522"/>
              <a:gd name="T25" fmla="*/ 380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5844" name="TextBox 15"/>
          <p:cNvSpPr>
            <a:spLocks noChangeArrowheads="1"/>
          </p:cNvSpPr>
          <p:nvPr/>
        </p:nvSpPr>
        <p:spPr bwMode="auto">
          <a:xfrm>
            <a:off x="8803482" y="4656535"/>
            <a:ext cx="340519" cy="213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19" tIns="25709" rIns="51419" bIns="2570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105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05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4580" name="矩形 3"/>
          <p:cNvSpPr>
            <a:spLocks noChangeArrowheads="1"/>
          </p:cNvSpPr>
          <p:nvPr/>
        </p:nvSpPr>
        <p:spPr bwMode="auto">
          <a:xfrm>
            <a:off x="3573066" y="422673"/>
            <a:ext cx="1369592" cy="43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rPr>
              <a:t>服务理念</a:t>
            </a:r>
            <a:endParaRPr lang="zh-CN" altLang="en-US" sz="240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sp>
        <p:nvSpPr>
          <p:cNvPr id="24581" name="文本框 37"/>
          <p:cNvSpPr>
            <a:spLocks noChangeArrowheads="1"/>
          </p:cNvSpPr>
          <p:nvPr/>
        </p:nvSpPr>
        <p:spPr bwMode="auto">
          <a:xfrm>
            <a:off x="5026819" y="607219"/>
            <a:ext cx="1731169" cy="25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solidFill>
                  <a:srgbClr val="FFD860"/>
                </a:solidFill>
                <a:sym typeface="Arial" panose="020B0604020202020204" pitchFamily="34" charset="0"/>
              </a:rPr>
              <a:t>Service concept</a:t>
            </a:r>
            <a:endParaRPr lang="zh-CN" altLang="en-US" sz="120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grpSp>
        <p:nvGrpSpPr>
          <p:cNvPr id="2" name="组合 37"/>
          <p:cNvGrpSpPr>
            <a:grpSpLocks/>
          </p:cNvGrpSpPr>
          <p:nvPr/>
        </p:nvGrpSpPr>
        <p:grpSpPr bwMode="auto">
          <a:xfrm>
            <a:off x="3163491" y="464344"/>
            <a:ext cx="197644" cy="295275"/>
            <a:chOff x="0" y="0"/>
            <a:chExt cx="213756" cy="427512"/>
          </a:xfrm>
        </p:grpSpPr>
        <p:sp>
          <p:nvSpPr>
            <p:cNvPr id="35882" name="直接连接符 38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35883" name="直接连接符 39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  <p:sp>
        <p:nvSpPr>
          <p:cNvPr id="24585" name="空心弧 40"/>
          <p:cNvSpPr>
            <a:spLocks noChangeArrowheads="1"/>
          </p:cNvSpPr>
          <p:nvPr/>
        </p:nvSpPr>
        <p:spPr bwMode="auto">
          <a:xfrm rot="5400000">
            <a:off x="645915" y="1446015"/>
            <a:ext cx="3068240" cy="3069431"/>
          </a:xfrm>
          <a:custGeom>
            <a:avLst/>
            <a:gdLst>
              <a:gd name="T0" fmla="*/ 2045494 w 21600"/>
              <a:gd name="T1" fmla="*/ 0 h 21600"/>
              <a:gd name="T2" fmla="*/ 25379 w 21600"/>
              <a:gd name="T3" fmla="*/ 2046288 h 21600"/>
              <a:gd name="T4" fmla="*/ 2045494 w 21600"/>
              <a:gd name="T5" fmla="*/ 50968 h 21600"/>
              <a:gd name="T6" fmla="*/ 4065608 w 21600"/>
              <a:gd name="T7" fmla="*/ 20462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771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69" y="10800"/>
                </a:moveTo>
                <a:cubicBezTo>
                  <a:pt x="269" y="4983"/>
                  <a:pt x="4983" y="269"/>
                  <a:pt x="10800" y="269"/>
                </a:cubicBezTo>
                <a:cubicBezTo>
                  <a:pt x="16616" y="268"/>
                  <a:pt x="21330" y="4983"/>
                  <a:pt x="21331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800">
              <a:ea typeface="方正兰亭黑_GBK" pitchFamily="2" charset="-122"/>
              <a:sym typeface="Arial" panose="020B0604020202020204" pitchFamily="34" charset="0"/>
            </a:endParaRPr>
          </a:p>
        </p:txBody>
      </p:sp>
      <p:sp>
        <p:nvSpPr>
          <p:cNvPr id="24586" name="椭圆 41"/>
          <p:cNvSpPr>
            <a:spLocks noChangeArrowheads="1"/>
          </p:cNvSpPr>
          <p:nvPr/>
        </p:nvSpPr>
        <p:spPr bwMode="auto">
          <a:xfrm>
            <a:off x="2767012" y="1494235"/>
            <a:ext cx="385763" cy="384572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800">
              <a:solidFill>
                <a:srgbClr val="FFFFFF"/>
              </a:solidFill>
              <a:ea typeface="方正兰亭黑_GBK" pitchFamily="2" charset="-122"/>
              <a:sym typeface="Arial" panose="020B0604020202020204" pitchFamily="34" charset="0"/>
            </a:endParaRPr>
          </a:p>
        </p:txBody>
      </p:sp>
      <p:sp>
        <p:nvSpPr>
          <p:cNvPr id="24587" name="椭圆 42"/>
          <p:cNvSpPr>
            <a:spLocks noChangeArrowheads="1"/>
          </p:cNvSpPr>
          <p:nvPr/>
        </p:nvSpPr>
        <p:spPr bwMode="auto">
          <a:xfrm>
            <a:off x="3414713" y="2308622"/>
            <a:ext cx="384572" cy="384572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800">
              <a:solidFill>
                <a:srgbClr val="FFFFFF"/>
              </a:solidFill>
              <a:ea typeface="方正兰亭黑_GBK" pitchFamily="2" charset="-122"/>
              <a:sym typeface="Arial" panose="020B0604020202020204" pitchFamily="34" charset="0"/>
            </a:endParaRPr>
          </a:p>
        </p:txBody>
      </p:sp>
      <p:sp>
        <p:nvSpPr>
          <p:cNvPr id="24588" name="椭圆 43"/>
          <p:cNvSpPr>
            <a:spLocks noChangeArrowheads="1"/>
          </p:cNvSpPr>
          <p:nvPr/>
        </p:nvSpPr>
        <p:spPr bwMode="auto">
          <a:xfrm>
            <a:off x="3423047" y="3259932"/>
            <a:ext cx="384572" cy="384572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800">
              <a:solidFill>
                <a:srgbClr val="FFFFFF"/>
              </a:solidFill>
              <a:ea typeface="方正兰亭黑_GBK" pitchFamily="2" charset="-122"/>
              <a:sym typeface="Arial" panose="020B0604020202020204" pitchFamily="34" charset="0"/>
            </a:endParaRPr>
          </a:p>
        </p:txBody>
      </p:sp>
      <p:sp>
        <p:nvSpPr>
          <p:cNvPr id="24589" name="椭圆 44"/>
          <p:cNvSpPr>
            <a:spLocks noChangeArrowheads="1"/>
          </p:cNvSpPr>
          <p:nvPr/>
        </p:nvSpPr>
        <p:spPr bwMode="auto">
          <a:xfrm>
            <a:off x="2770585" y="4096941"/>
            <a:ext cx="384572" cy="384572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800">
              <a:solidFill>
                <a:srgbClr val="FFFFFF"/>
              </a:solidFill>
              <a:ea typeface="方正兰亭黑_GBK" pitchFamily="2" charset="-122"/>
              <a:sym typeface="Arial" panose="020B0604020202020204" pitchFamily="34" charset="0"/>
            </a:endParaRPr>
          </a:p>
        </p:txBody>
      </p:sp>
      <p:grpSp>
        <p:nvGrpSpPr>
          <p:cNvPr id="3" name="组合 51"/>
          <p:cNvGrpSpPr>
            <a:grpSpLocks/>
          </p:cNvGrpSpPr>
          <p:nvPr/>
        </p:nvGrpSpPr>
        <p:grpSpPr bwMode="auto">
          <a:xfrm>
            <a:off x="3150394" y="1326357"/>
            <a:ext cx="1793081" cy="716756"/>
            <a:chOff x="0" y="0"/>
            <a:chExt cx="2390955" cy="956128"/>
          </a:xfrm>
        </p:grpSpPr>
        <p:sp>
          <p:nvSpPr>
            <p:cNvPr id="35877" name="直接连接符 52"/>
            <p:cNvSpPr>
              <a:spLocks noChangeShapeType="1"/>
            </p:cNvSpPr>
            <p:nvPr/>
          </p:nvSpPr>
          <p:spPr bwMode="auto">
            <a:xfrm>
              <a:off x="0" y="480739"/>
              <a:ext cx="1440000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35878" name="椭圆 53"/>
            <p:cNvSpPr>
              <a:spLocks noChangeArrowheads="1"/>
            </p:cNvSpPr>
            <p:nvPr/>
          </p:nvSpPr>
          <p:spPr bwMode="auto">
            <a:xfrm>
              <a:off x="1434827" y="0"/>
              <a:ext cx="956128" cy="956128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FFFFFF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grpSp>
          <p:nvGrpSpPr>
            <p:cNvPr id="35879" name="组合 54"/>
            <p:cNvGrpSpPr>
              <a:grpSpLocks/>
            </p:cNvGrpSpPr>
            <p:nvPr/>
          </p:nvGrpSpPr>
          <p:grpSpPr bwMode="auto">
            <a:xfrm>
              <a:off x="1703199" y="210298"/>
              <a:ext cx="419385" cy="504000"/>
              <a:chOff x="0" y="0"/>
              <a:chExt cx="239649" cy="288000"/>
            </a:xfrm>
          </p:grpSpPr>
          <p:sp>
            <p:nvSpPr>
              <p:cNvPr id="35880" name="Freeform 846"/>
              <p:cNvSpPr>
                <a:spLocks noChangeArrowheads="1"/>
              </p:cNvSpPr>
              <p:nvPr/>
            </p:nvSpPr>
            <p:spPr bwMode="auto">
              <a:xfrm>
                <a:off x="0" y="54657"/>
                <a:ext cx="239649" cy="233343"/>
              </a:xfrm>
              <a:custGeom>
                <a:avLst/>
                <a:gdLst>
                  <a:gd name="T0" fmla="*/ 144788 w 48"/>
                  <a:gd name="T1" fmla="*/ 0 h 47"/>
                  <a:gd name="T2" fmla="*/ 144788 w 48"/>
                  <a:gd name="T3" fmla="*/ 34753 h 47"/>
                  <a:gd name="T4" fmla="*/ 204700 w 48"/>
                  <a:gd name="T5" fmla="*/ 114189 h 47"/>
                  <a:gd name="T6" fmla="*/ 119825 w 48"/>
                  <a:gd name="T7" fmla="*/ 203555 h 47"/>
                  <a:gd name="T8" fmla="*/ 29956 w 48"/>
                  <a:gd name="T9" fmla="*/ 114189 h 47"/>
                  <a:gd name="T10" fmla="*/ 89868 w 48"/>
                  <a:gd name="T11" fmla="*/ 34753 h 47"/>
                  <a:gd name="T12" fmla="*/ 89868 w 48"/>
                  <a:gd name="T13" fmla="*/ 0 h 47"/>
                  <a:gd name="T14" fmla="*/ 0 w 48"/>
                  <a:gd name="T15" fmla="*/ 114189 h 47"/>
                  <a:gd name="T16" fmla="*/ 119825 w 48"/>
                  <a:gd name="T17" fmla="*/ 233343 h 47"/>
                  <a:gd name="T18" fmla="*/ 239649 w 48"/>
                  <a:gd name="T19" fmla="*/ 114189 h 47"/>
                  <a:gd name="T20" fmla="*/ 144788 w 48"/>
                  <a:gd name="T21" fmla="*/ 0 h 4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8"/>
                  <a:gd name="T34" fmla="*/ 0 h 47"/>
                  <a:gd name="T35" fmla="*/ 48 w 48"/>
                  <a:gd name="T36" fmla="*/ 47 h 4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8" h="47">
                    <a:moveTo>
                      <a:pt x="29" y="0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36" y="9"/>
                      <a:pt x="41" y="16"/>
                      <a:pt x="41" y="23"/>
                    </a:cubicBezTo>
                    <a:cubicBezTo>
                      <a:pt x="41" y="33"/>
                      <a:pt x="33" y="41"/>
                      <a:pt x="24" y="41"/>
                    </a:cubicBezTo>
                    <a:cubicBezTo>
                      <a:pt x="14" y="41"/>
                      <a:pt x="6" y="33"/>
                      <a:pt x="6" y="23"/>
                    </a:cubicBezTo>
                    <a:cubicBezTo>
                      <a:pt x="6" y="16"/>
                      <a:pt x="11" y="9"/>
                      <a:pt x="18" y="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7" y="2"/>
                      <a:pt x="0" y="12"/>
                      <a:pt x="0" y="23"/>
                    </a:cubicBezTo>
                    <a:cubicBezTo>
                      <a:pt x="0" y="37"/>
                      <a:pt x="10" y="47"/>
                      <a:pt x="24" y="47"/>
                    </a:cubicBezTo>
                    <a:cubicBezTo>
                      <a:pt x="37" y="47"/>
                      <a:pt x="48" y="37"/>
                      <a:pt x="48" y="23"/>
                    </a:cubicBezTo>
                    <a:cubicBezTo>
                      <a:pt x="48" y="12"/>
                      <a:pt x="40" y="2"/>
                      <a:pt x="29" y="0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91440" tIns="45720" rIns="91440" bIns="45720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 sz="1800">
                  <a:solidFill>
                    <a:srgbClr val="000000"/>
                  </a:solidFill>
                  <a:ea typeface="方正兰亭黑_GBK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5881" name="Freeform 847"/>
              <p:cNvSpPr>
                <a:spLocks noChangeArrowheads="1"/>
              </p:cNvSpPr>
              <p:nvPr/>
            </p:nvSpPr>
            <p:spPr bwMode="auto">
              <a:xfrm>
                <a:off x="94599" y="0"/>
                <a:ext cx="44147" cy="138744"/>
              </a:xfrm>
              <a:custGeom>
                <a:avLst/>
                <a:gdLst>
                  <a:gd name="T0" fmla="*/ 34337 w 9"/>
                  <a:gd name="T1" fmla="*/ 0 h 28"/>
                  <a:gd name="T2" fmla="*/ 9810 w 9"/>
                  <a:gd name="T3" fmla="*/ 0 h 28"/>
                  <a:gd name="T4" fmla="*/ 0 w 9"/>
                  <a:gd name="T5" fmla="*/ 9910 h 28"/>
                  <a:gd name="T6" fmla="*/ 0 w 9"/>
                  <a:gd name="T7" fmla="*/ 49551 h 28"/>
                  <a:gd name="T8" fmla="*/ 0 w 9"/>
                  <a:gd name="T9" fmla="*/ 79282 h 28"/>
                  <a:gd name="T10" fmla="*/ 0 w 9"/>
                  <a:gd name="T11" fmla="*/ 128834 h 28"/>
                  <a:gd name="T12" fmla="*/ 9810 w 9"/>
                  <a:gd name="T13" fmla="*/ 138744 h 28"/>
                  <a:gd name="T14" fmla="*/ 34337 w 9"/>
                  <a:gd name="T15" fmla="*/ 138744 h 28"/>
                  <a:gd name="T16" fmla="*/ 44147 w 9"/>
                  <a:gd name="T17" fmla="*/ 128834 h 28"/>
                  <a:gd name="T18" fmla="*/ 44147 w 9"/>
                  <a:gd name="T19" fmla="*/ 79282 h 28"/>
                  <a:gd name="T20" fmla="*/ 44147 w 9"/>
                  <a:gd name="T21" fmla="*/ 49551 h 28"/>
                  <a:gd name="T22" fmla="*/ 44147 w 9"/>
                  <a:gd name="T23" fmla="*/ 9910 h 28"/>
                  <a:gd name="T24" fmla="*/ 34337 w 9"/>
                  <a:gd name="T25" fmla="*/ 0 h 2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9"/>
                  <a:gd name="T40" fmla="*/ 0 h 28"/>
                  <a:gd name="T41" fmla="*/ 9 w 9"/>
                  <a:gd name="T42" fmla="*/ 28 h 2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9" h="28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8"/>
                      <a:pt x="2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9" y="27"/>
                      <a:pt x="9" y="2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91440" tIns="45720" rIns="91440" bIns="45720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 sz="1800">
                  <a:solidFill>
                    <a:srgbClr val="000000"/>
                  </a:solidFill>
                  <a:ea typeface="方正兰亭黑_GBK" pitchFamily="2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" name="组合 57"/>
          <p:cNvGrpSpPr>
            <a:grpSpLocks/>
          </p:cNvGrpSpPr>
          <p:nvPr/>
        </p:nvGrpSpPr>
        <p:grpSpPr bwMode="auto">
          <a:xfrm>
            <a:off x="3155157" y="3930253"/>
            <a:ext cx="1788319" cy="717947"/>
            <a:chOff x="0" y="0"/>
            <a:chExt cx="2383653" cy="956128"/>
          </a:xfrm>
        </p:grpSpPr>
        <p:sp>
          <p:nvSpPr>
            <p:cNvPr id="35874" name="直接连接符 58"/>
            <p:cNvSpPr>
              <a:spLocks noChangeShapeType="1"/>
            </p:cNvSpPr>
            <p:nvPr/>
          </p:nvSpPr>
          <p:spPr bwMode="auto">
            <a:xfrm>
              <a:off x="0" y="478064"/>
              <a:ext cx="1440000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35875" name="椭圆 59"/>
            <p:cNvSpPr>
              <a:spLocks noChangeArrowheads="1"/>
            </p:cNvSpPr>
            <p:nvPr/>
          </p:nvSpPr>
          <p:spPr bwMode="auto">
            <a:xfrm>
              <a:off x="1427525" y="0"/>
              <a:ext cx="956128" cy="956128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FFFFFF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35876" name="Freeform 110"/>
            <p:cNvSpPr>
              <a:spLocks noChangeAspect="1" noEditPoints="1" noChangeArrowheads="1"/>
            </p:cNvSpPr>
            <p:nvPr/>
          </p:nvSpPr>
          <p:spPr bwMode="auto">
            <a:xfrm>
              <a:off x="1697776" y="264298"/>
              <a:ext cx="447158" cy="396000"/>
            </a:xfrm>
            <a:custGeom>
              <a:avLst/>
              <a:gdLst>
                <a:gd name="T0" fmla="*/ 245937 w 100"/>
                <a:gd name="T1" fmla="*/ 18000 h 88"/>
                <a:gd name="T2" fmla="*/ 339840 w 100"/>
                <a:gd name="T3" fmla="*/ 184500 h 88"/>
                <a:gd name="T4" fmla="*/ 339840 w 100"/>
                <a:gd name="T5" fmla="*/ 184500 h 88"/>
                <a:gd name="T6" fmla="*/ 438215 w 100"/>
                <a:gd name="T7" fmla="*/ 355500 h 88"/>
                <a:gd name="T8" fmla="*/ 429272 w 100"/>
                <a:gd name="T9" fmla="*/ 391500 h 88"/>
                <a:gd name="T10" fmla="*/ 411385 w 100"/>
                <a:gd name="T11" fmla="*/ 396000 h 88"/>
                <a:gd name="T12" fmla="*/ 411385 w 100"/>
                <a:gd name="T13" fmla="*/ 396000 h 88"/>
                <a:gd name="T14" fmla="*/ 219107 w 100"/>
                <a:gd name="T15" fmla="*/ 396000 h 88"/>
                <a:gd name="T16" fmla="*/ 31301 w 100"/>
                <a:gd name="T17" fmla="*/ 396000 h 88"/>
                <a:gd name="T18" fmla="*/ 0 w 100"/>
                <a:gd name="T19" fmla="*/ 369000 h 88"/>
                <a:gd name="T20" fmla="*/ 4472 w 100"/>
                <a:gd name="T21" fmla="*/ 351000 h 88"/>
                <a:gd name="T22" fmla="*/ 102846 w 100"/>
                <a:gd name="T23" fmla="*/ 184500 h 88"/>
                <a:gd name="T24" fmla="*/ 102846 w 100"/>
                <a:gd name="T25" fmla="*/ 184500 h 88"/>
                <a:gd name="T26" fmla="*/ 196750 w 100"/>
                <a:gd name="T27" fmla="*/ 18000 h 88"/>
                <a:gd name="T28" fmla="*/ 236994 w 100"/>
                <a:gd name="T29" fmla="*/ 9000 h 88"/>
                <a:gd name="T30" fmla="*/ 245937 w 100"/>
                <a:gd name="T31" fmla="*/ 18000 h 88"/>
                <a:gd name="T32" fmla="*/ 196750 w 100"/>
                <a:gd name="T33" fmla="*/ 153000 h 88"/>
                <a:gd name="T34" fmla="*/ 196750 w 100"/>
                <a:gd name="T35" fmla="*/ 166500 h 88"/>
                <a:gd name="T36" fmla="*/ 205693 w 100"/>
                <a:gd name="T37" fmla="*/ 279000 h 88"/>
                <a:gd name="T38" fmla="*/ 232522 w 100"/>
                <a:gd name="T39" fmla="*/ 279000 h 88"/>
                <a:gd name="T40" fmla="*/ 241465 w 100"/>
                <a:gd name="T41" fmla="*/ 166500 h 88"/>
                <a:gd name="T42" fmla="*/ 241465 w 100"/>
                <a:gd name="T43" fmla="*/ 153000 h 88"/>
                <a:gd name="T44" fmla="*/ 196750 w 100"/>
                <a:gd name="T45" fmla="*/ 153000 h 88"/>
                <a:gd name="T46" fmla="*/ 219107 w 100"/>
                <a:gd name="T47" fmla="*/ 324000 h 88"/>
                <a:gd name="T48" fmla="*/ 236994 w 100"/>
                <a:gd name="T49" fmla="*/ 310500 h 88"/>
                <a:gd name="T50" fmla="*/ 219107 w 100"/>
                <a:gd name="T51" fmla="*/ 292500 h 88"/>
                <a:gd name="T52" fmla="*/ 201221 w 100"/>
                <a:gd name="T53" fmla="*/ 310500 h 88"/>
                <a:gd name="T54" fmla="*/ 219107 w 100"/>
                <a:gd name="T55" fmla="*/ 324000 h 88"/>
                <a:gd name="T56" fmla="*/ 290653 w 100"/>
                <a:gd name="T57" fmla="*/ 216000 h 88"/>
                <a:gd name="T58" fmla="*/ 219107 w 100"/>
                <a:gd name="T59" fmla="*/ 90000 h 88"/>
                <a:gd name="T60" fmla="*/ 152034 w 100"/>
                <a:gd name="T61" fmla="*/ 211500 h 88"/>
                <a:gd name="T62" fmla="*/ 147562 w 100"/>
                <a:gd name="T63" fmla="*/ 216000 h 88"/>
                <a:gd name="T64" fmla="*/ 76017 w 100"/>
                <a:gd name="T65" fmla="*/ 337500 h 88"/>
                <a:gd name="T66" fmla="*/ 219107 w 100"/>
                <a:gd name="T67" fmla="*/ 337500 h 88"/>
                <a:gd name="T68" fmla="*/ 362198 w 100"/>
                <a:gd name="T69" fmla="*/ 337500 h 88"/>
                <a:gd name="T70" fmla="*/ 290653 w 100"/>
                <a:gd name="T71" fmla="*/ 216000 h 88"/>
                <a:gd name="T72" fmla="*/ 290653 w 100"/>
                <a:gd name="T73" fmla="*/ 216000 h 8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00"/>
                <a:gd name="T112" fmla="*/ 0 h 88"/>
                <a:gd name="T113" fmla="*/ 100 w 100"/>
                <a:gd name="T114" fmla="*/ 88 h 8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sz="1800">
                <a:solidFill>
                  <a:srgbClr val="000000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61"/>
          <p:cNvGrpSpPr>
            <a:grpSpLocks/>
          </p:cNvGrpSpPr>
          <p:nvPr/>
        </p:nvGrpSpPr>
        <p:grpSpPr bwMode="auto">
          <a:xfrm>
            <a:off x="3789760" y="2143126"/>
            <a:ext cx="2522934" cy="716756"/>
            <a:chOff x="0" y="0"/>
            <a:chExt cx="3364602" cy="956128"/>
          </a:xfrm>
        </p:grpSpPr>
        <p:cxnSp>
          <p:nvCxnSpPr>
            <p:cNvPr id="35871" name="直接连接符 62"/>
            <p:cNvCxnSpPr>
              <a:cxnSpLocks noChangeShapeType="1"/>
              <a:stCxn id="24587" idx="6"/>
              <a:endCxn id="35872" idx="2"/>
            </p:cNvCxnSpPr>
            <p:nvPr/>
          </p:nvCxnSpPr>
          <p:spPr bwMode="auto">
            <a:xfrm>
              <a:off x="0" y="478064"/>
              <a:ext cx="2408474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5872" name="椭圆 63"/>
            <p:cNvSpPr>
              <a:spLocks noChangeArrowheads="1"/>
            </p:cNvSpPr>
            <p:nvPr/>
          </p:nvSpPr>
          <p:spPr bwMode="auto">
            <a:xfrm>
              <a:off x="2408474" y="0"/>
              <a:ext cx="956128" cy="956128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FFFFFF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35873" name="Freeform 168"/>
            <p:cNvSpPr>
              <a:spLocks noChangeAspect="1" noEditPoints="1" noChangeArrowheads="1"/>
            </p:cNvSpPr>
            <p:nvPr/>
          </p:nvSpPr>
          <p:spPr bwMode="auto">
            <a:xfrm>
              <a:off x="2655366" y="280064"/>
              <a:ext cx="462345" cy="396000"/>
            </a:xfrm>
            <a:custGeom>
              <a:avLst/>
              <a:gdLst>
                <a:gd name="T0" fmla="*/ 19674 w 94"/>
                <a:gd name="T1" fmla="*/ 92889 h 81"/>
                <a:gd name="T2" fmla="*/ 226254 w 94"/>
                <a:gd name="T3" fmla="*/ 92889 h 81"/>
                <a:gd name="T4" fmla="*/ 245928 w 94"/>
                <a:gd name="T5" fmla="*/ 78222 h 81"/>
                <a:gd name="T6" fmla="*/ 359055 w 94"/>
                <a:gd name="T7" fmla="*/ 0 h 81"/>
                <a:gd name="T8" fmla="*/ 359055 w 94"/>
                <a:gd name="T9" fmla="*/ 161333 h 81"/>
                <a:gd name="T10" fmla="*/ 359055 w 94"/>
                <a:gd name="T11" fmla="*/ 322667 h 81"/>
                <a:gd name="T12" fmla="*/ 245928 w 94"/>
                <a:gd name="T13" fmla="*/ 239556 h 81"/>
                <a:gd name="T14" fmla="*/ 226254 w 94"/>
                <a:gd name="T15" fmla="*/ 229778 h 81"/>
                <a:gd name="T16" fmla="*/ 162313 w 94"/>
                <a:gd name="T17" fmla="*/ 229778 h 81"/>
                <a:gd name="T18" fmla="*/ 196743 w 94"/>
                <a:gd name="T19" fmla="*/ 342222 h 81"/>
                <a:gd name="T20" fmla="*/ 221335 w 94"/>
                <a:gd name="T21" fmla="*/ 342222 h 81"/>
                <a:gd name="T22" fmla="*/ 221335 w 94"/>
                <a:gd name="T23" fmla="*/ 396000 h 81"/>
                <a:gd name="T24" fmla="*/ 211498 w 94"/>
                <a:gd name="T25" fmla="*/ 396000 h 81"/>
                <a:gd name="T26" fmla="*/ 103290 w 94"/>
                <a:gd name="T27" fmla="*/ 396000 h 81"/>
                <a:gd name="T28" fmla="*/ 54104 w 94"/>
                <a:gd name="T29" fmla="*/ 229778 h 81"/>
                <a:gd name="T30" fmla="*/ 19674 w 94"/>
                <a:gd name="T31" fmla="*/ 229778 h 81"/>
                <a:gd name="T32" fmla="*/ 19674 w 94"/>
                <a:gd name="T33" fmla="*/ 92889 h 81"/>
                <a:gd name="T34" fmla="*/ 427915 w 94"/>
                <a:gd name="T35" fmla="*/ 112444 h 81"/>
                <a:gd name="T36" fmla="*/ 462345 w 94"/>
                <a:gd name="T37" fmla="*/ 161333 h 81"/>
                <a:gd name="T38" fmla="*/ 427915 w 94"/>
                <a:gd name="T39" fmla="*/ 210222 h 81"/>
                <a:gd name="T40" fmla="*/ 427915 w 94"/>
                <a:gd name="T41" fmla="*/ 322667 h 81"/>
                <a:gd name="T42" fmla="*/ 383648 w 94"/>
                <a:gd name="T43" fmla="*/ 322667 h 81"/>
                <a:gd name="T44" fmla="*/ 383648 w 94"/>
                <a:gd name="T45" fmla="*/ 0 h 81"/>
                <a:gd name="T46" fmla="*/ 427915 w 94"/>
                <a:gd name="T47" fmla="*/ 0 h 81"/>
                <a:gd name="T48" fmla="*/ 427915 w 94"/>
                <a:gd name="T49" fmla="*/ 112444 h 81"/>
                <a:gd name="T50" fmla="*/ 226254 w 94"/>
                <a:gd name="T51" fmla="*/ 239556 h 81"/>
                <a:gd name="T52" fmla="*/ 181987 w 94"/>
                <a:gd name="T53" fmla="*/ 239556 h 81"/>
                <a:gd name="T54" fmla="*/ 196743 w 94"/>
                <a:gd name="T55" fmla="*/ 298222 h 81"/>
                <a:gd name="T56" fmla="*/ 211498 w 94"/>
                <a:gd name="T57" fmla="*/ 298222 h 81"/>
                <a:gd name="T58" fmla="*/ 211498 w 94"/>
                <a:gd name="T59" fmla="*/ 278667 h 81"/>
                <a:gd name="T60" fmla="*/ 226254 w 94"/>
                <a:gd name="T61" fmla="*/ 239556 h 8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81"/>
                <a:gd name="T95" fmla="*/ 94 w 94"/>
                <a:gd name="T96" fmla="*/ 81 h 8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sz="1800">
                <a:solidFill>
                  <a:srgbClr val="000000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5"/>
          <p:cNvGrpSpPr>
            <a:grpSpLocks/>
          </p:cNvGrpSpPr>
          <p:nvPr/>
        </p:nvGrpSpPr>
        <p:grpSpPr bwMode="auto">
          <a:xfrm>
            <a:off x="3799285" y="3093244"/>
            <a:ext cx="2513409" cy="716756"/>
            <a:chOff x="0" y="0"/>
            <a:chExt cx="3351721" cy="956128"/>
          </a:xfrm>
        </p:grpSpPr>
        <p:sp>
          <p:nvSpPr>
            <p:cNvPr id="35868" name="直接连接符 66"/>
            <p:cNvSpPr>
              <a:spLocks noChangeShapeType="1"/>
            </p:cNvSpPr>
            <p:nvPr/>
          </p:nvSpPr>
          <p:spPr bwMode="auto">
            <a:xfrm>
              <a:off x="0" y="494105"/>
              <a:ext cx="2372336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35869" name="椭圆 67"/>
            <p:cNvSpPr>
              <a:spLocks noChangeArrowheads="1"/>
            </p:cNvSpPr>
            <p:nvPr/>
          </p:nvSpPr>
          <p:spPr bwMode="auto">
            <a:xfrm>
              <a:off x="2395593" y="0"/>
              <a:ext cx="956128" cy="956128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FFFFFF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35870" name="Freeform 203"/>
            <p:cNvSpPr>
              <a:spLocks noChangeAspect="1" noEditPoints="1" noChangeArrowheads="1"/>
            </p:cNvSpPr>
            <p:nvPr/>
          </p:nvSpPr>
          <p:spPr bwMode="auto">
            <a:xfrm>
              <a:off x="2682897" y="264298"/>
              <a:ext cx="413052" cy="396000"/>
            </a:xfrm>
            <a:custGeom>
              <a:avLst/>
              <a:gdLst>
                <a:gd name="T0" fmla="*/ 166737 w 218"/>
                <a:gd name="T1" fmla="*/ 81474 h 209"/>
                <a:gd name="T2" fmla="*/ 68210 w 218"/>
                <a:gd name="T3" fmla="*/ 81474 h 209"/>
                <a:gd name="T4" fmla="*/ 49263 w 218"/>
                <a:gd name="T5" fmla="*/ 108000 h 209"/>
                <a:gd name="T6" fmla="*/ 68210 w 218"/>
                <a:gd name="T7" fmla="*/ 134526 h 209"/>
                <a:gd name="T8" fmla="*/ 166737 w 218"/>
                <a:gd name="T9" fmla="*/ 134526 h 209"/>
                <a:gd name="T10" fmla="*/ 166737 w 218"/>
                <a:gd name="T11" fmla="*/ 81474 h 209"/>
                <a:gd name="T12" fmla="*/ 166737 w 218"/>
                <a:gd name="T13" fmla="*/ 81474 h 209"/>
                <a:gd name="T14" fmla="*/ 238736 w 218"/>
                <a:gd name="T15" fmla="*/ 134526 h 209"/>
                <a:gd name="T16" fmla="*/ 354315 w 218"/>
                <a:gd name="T17" fmla="*/ 134526 h 209"/>
                <a:gd name="T18" fmla="*/ 367578 w 218"/>
                <a:gd name="T19" fmla="*/ 134526 h 209"/>
                <a:gd name="T20" fmla="*/ 373263 w 218"/>
                <a:gd name="T21" fmla="*/ 144000 h 209"/>
                <a:gd name="T22" fmla="*/ 403578 w 218"/>
                <a:gd name="T23" fmla="*/ 193263 h 209"/>
                <a:gd name="T24" fmla="*/ 413052 w 218"/>
                <a:gd name="T25" fmla="*/ 206526 h 209"/>
                <a:gd name="T26" fmla="*/ 403578 w 218"/>
                <a:gd name="T27" fmla="*/ 216000 h 209"/>
                <a:gd name="T28" fmla="*/ 373263 w 218"/>
                <a:gd name="T29" fmla="*/ 265263 h 209"/>
                <a:gd name="T30" fmla="*/ 367578 w 218"/>
                <a:gd name="T31" fmla="*/ 278526 h 209"/>
                <a:gd name="T32" fmla="*/ 354315 w 218"/>
                <a:gd name="T33" fmla="*/ 278526 h 209"/>
                <a:gd name="T34" fmla="*/ 238736 w 218"/>
                <a:gd name="T35" fmla="*/ 278526 h 209"/>
                <a:gd name="T36" fmla="*/ 238736 w 218"/>
                <a:gd name="T37" fmla="*/ 341053 h 209"/>
                <a:gd name="T38" fmla="*/ 341052 w 218"/>
                <a:gd name="T39" fmla="*/ 341053 h 209"/>
                <a:gd name="T40" fmla="*/ 341052 w 218"/>
                <a:gd name="T41" fmla="*/ 396000 h 209"/>
                <a:gd name="T42" fmla="*/ 75789 w 218"/>
                <a:gd name="T43" fmla="*/ 396000 h 209"/>
                <a:gd name="T44" fmla="*/ 75789 w 218"/>
                <a:gd name="T45" fmla="*/ 341053 h 209"/>
                <a:gd name="T46" fmla="*/ 170526 w 218"/>
                <a:gd name="T47" fmla="*/ 341053 h 209"/>
                <a:gd name="T48" fmla="*/ 170526 w 218"/>
                <a:gd name="T49" fmla="*/ 180000 h 209"/>
                <a:gd name="T50" fmla="*/ 54947 w 218"/>
                <a:gd name="T51" fmla="*/ 180000 h 209"/>
                <a:gd name="T52" fmla="*/ 41684 w 218"/>
                <a:gd name="T53" fmla="*/ 180000 h 209"/>
                <a:gd name="T54" fmla="*/ 36000 w 218"/>
                <a:gd name="T55" fmla="*/ 166737 h 209"/>
                <a:gd name="T56" fmla="*/ 5684 w 218"/>
                <a:gd name="T57" fmla="*/ 117474 h 209"/>
                <a:gd name="T58" fmla="*/ 0 w 218"/>
                <a:gd name="T59" fmla="*/ 108000 h 209"/>
                <a:gd name="T60" fmla="*/ 5684 w 218"/>
                <a:gd name="T61" fmla="*/ 94737 h 209"/>
                <a:gd name="T62" fmla="*/ 36000 w 218"/>
                <a:gd name="T63" fmla="*/ 45474 h 209"/>
                <a:gd name="T64" fmla="*/ 41684 w 218"/>
                <a:gd name="T65" fmla="*/ 36000 h 209"/>
                <a:gd name="T66" fmla="*/ 54947 w 218"/>
                <a:gd name="T67" fmla="*/ 36000 h 209"/>
                <a:gd name="T68" fmla="*/ 170526 w 218"/>
                <a:gd name="T69" fmla="*/ 36000 h 209"/>
                <a:gd name="T70" fmla="*/ 170526 w 218"/>
                <a:gd name="T71" fmla="*/ 28421 h 209"/>
                <a:gd name="T72" fmla="*/ 206526 w 218"/>
                <a:gd name="T73" fmla="*/ 0 h 209"/>
                <a:gd name="T74" fmla="*/ 238736 w 218"/>
                <a:gd name="T75" fmla="*/ 28421 h 209"/>
                <a:gd name="T76" fmla="*/ 238736 w 218"/>
                <a:gd name="T77" fmla="*/ 134526 h 209"/>
                <a:gd name="T78" fmla="*/ 238736 w 218"/>
                <a:gd name="T79" fmla="*/ 134526 h 209"/>
                <a:gd name="T80" fmla="*/ 344842 w 218"/>
                <a:gd name="T81" fmla="*/ 176211 h 209"/>
                <a:gd name="T82" fmla="*/ 242526 w 218"/>
                <a:gd name="T83" fmla="*/ 176211 h 209"/>
                <a:gd name="T84" fmla="*/ 242526 w 218"/>
                <a:gd name="T85" fmla="*/ 233053 h 209"/>
                <a:gd name="T86" fmla="*/ 344842 w 218"/>
                <a:gd name="T87" fmla="*/ 233053 h 209"/>
                <a:gd name="T88" fmla="*/ 363789 w 218"/>
                <a:gd name="T89" fmla="*/ 206526 h 209"/>
                <a:gd name="T90" fmla="*/ 344842 w 218"/>
                <a:gd name="T91" fmla="*/ 176211 h 20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18"/>
                <a:gd name="T139" fmla="*/ 0 h 209"/>
                <a:gd name="T140" fmla="*/ 218 w 218"/>
                <a:gd name="T141" fmla="*/ 209 h 20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18" h="209">
                  <a:moveTo>
                    <a:pt x="88" y="43"/>
                  </a:moveTo>
                  <a:lnTo>
                    <a:pt x="36" y="43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88" y="71"/>
                  </a:lnTo>
                  <a:lnTo>
                    <a:pt x="88" y="43"/>
                  </a:lnTo>
                  <a:close/>
                  <a:moveTo>
                    <a:pt x="126" y="71"/>
                  </a:moveTo>
                  <a:lnTo>
                    <a:pt x="187" y="71"/>
                  </a:lnTo>
                  <a:lnTo>
                    <a:pt x="194" y="71"/>
                  </a:lnTo>
                  <a:lnTo>
                    <a:pt x="197" y="76"/>
                  </a:lnTo>
                  <a:lnTo>
                    <a:pt x="213" y="102"/>
                  </a:lnTo>
                  <a:lnTo>
                    <a:pt x="218" y="109"/>
                  </a:lnTo>
                  <a:lnTo>
                    <a:pt x="213" y="114"/>
                  </a:lnTo>
                  <a:lnTo>
                    <a:pt x="197" y="140"/>
                  </a:lnTo>
                  <a:lnTo>
                    <a:pt x="194" y="147"/>
                  </a:lnTo>
                  <a:lnTo>
                    <a:pt x="187" y="147"/>
                  </a:lnTo>
                  <a:lnTo>
                    <a:pt x="126" y="147"/>
                  </a:lnTo>
                  <a:lnTo>
                    <a:pt x="126" y="180"/>
                  </a:lnTo>
                  <a:lnTo>
                    <a:pt x="180" y="180"/>
                  </a:lnTo>
                  <a:lnTo>
                    <a:pt x="180" y="209"/>
                  </a:lnTo>
                  <a:lnTo>
                    <a:pt x="40" y="209"/>
                  </a:lnTo>
                  <a:lnTo>
                    <a:pt x="40" y="180"/>
                  </a:lnTo>
                  <a:lnTo>
                    <a:pt x="90" y="180"/>
                  </a:lnTo>
                  <a:lnTo>
                    <a:pt x="90" y="95"/>
                  </a:lnTo>
                  <a:lnTo>
                    <a:pt x="29" y="95"/>
                  </a:lnTo>
                  <a:lnTo>
                    <a:pt x="22" y="95"/>
                  </a:lnTo>
                  <a:lnTo>
                    <a:pt x="19" y="88"/>
                  </a:lnTo>
                  <a:lnTo>
                    <a:pt x="3" y="62"/>
                  </a:lnTo>
                  <a:lnTo>
                    <a:pt x="0" y="57"/>
                  </a:lnTo>
                  <a:lnTo>
                    <a:pt x="3" y="50"/>
                  </a:lnTo>
                  <a:lnTo>
                    <a:pt x="19" y="24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109" y="0"/>
                  </a:lnTo>
                  <a:lnTo>
                    <a:pt x="126" y="15"/>
                  </a:lnTo>
                  <a:lnTo>
                    <a:pt x="126" y="71"/>
                  </a:lnTo>
                  <a:close/>
                  <a:moveTo>
                    <a:pt x="182" y="93"/>
                  </a:moveTo>
                  <a:lnTo>
                    <a:pt x="128" y="93"/>
                  </a:lnTo>
                  <a:lnTo>
                    <a:pt x="128" y="123"/>
                  </a:lnTo>
                  <a:lnTo>
                    <a:pt x="182" y="123"/>
                  </a:lnTo>
                  <a:lnTo>
                    <a:pt x="192" y="109"/>
                  </a:lnTo>
                  <a:lnTo>
                    <a:pt x="182" y="93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sz="1800">
                <a:solidFill>
                  <a:srgbClr val="000000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4608" name="矩形 71"/>
          <p:cNvSpPr>
            <a:spLocks noChangeArrowheads="1"/>
          </p:cNvSpPr>
          <p:nvPr/>
        </p:nvSpPr>
        <p:spPr bwMode="auto">
          <a:xfrm>
            <a:off x="4981576" y="1233488"/>
            <a:ext cx="1869728" cy="3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5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务实创新的服务精神</a:t>
            </a:r>
            <a:endParaRPr lang="en-US" altLang="zh-CN" sz="150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24609" name="矩形 47"/>
          <p:cNvSpPr>
            <a:spLocks noChangeArrowheads="1"/>
          </p:cNvSpPr>
          <p:nvPr/>
        </p:nvSpPr>
        <p:spPr bwMode="auto">
          <a:xfrm>
            <a:off x="4983956" y="1509713"/>
            <a:ext cx="2281238" cy="602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在此录入图表的描述说明，在此录入图表的描述说明，在此录入上述图表的描述说明。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24610" name="矩形 73"/>
          <p:cNvSpPr>
            <a:spLocks noChangeArrowheads="1"/>
          </p:cNvSpPr>
          <p:nvPr/>
        </p:nvSpPr>
        <p:spPr bwMode="auto">
          <a:xfrm>
            <a:off x="4981576" y="3895725"/>
            <a:ext cx="1869728" cy="3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5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洞察敏锐的服务意识</a:t>
            </a:r>
            <a:endParaRPr lang="en-US" altLang="zh-CN" sz="150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24611" name="矩形 47"/>
          <p:cNvSpPr>
            <a:spLocks noChangeArrowheads="1"/>
          </p:cNvSpPr>
          <p:nvPr/>
        </p:nvSpPr>
        <p:spPr bwMode="auto">
          <a:xfrm>
            <a:off x="4983956" y="4171951"/>
            <a:ext cx="2281238" cy="602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在此录入图表的描述说明，在此录入上述图表的描述说明，在此录入上述图表的描述说明。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24612" name="矩形 75"/>
          <p:cNvSpPr>
            <a:spLocks noChangeArrowheads="1"/>
          </p:cNvSpPr>
          <p:nvPr/>
        </p:nvSpPr>
        <p:spPr bwMode="auto">
          <a:xfrm>
            <a:off x="6357938" y="2059782"/>
            <a:ext cx="1869728" cy="3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5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谦虚谨慎的服务态度</a:t>
            </a:r>
            <a:endParaRPr lang="en-US" altLang="zh-CN" sz="150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24613" name="矩形 47"/>
          <p:cNvSpPr>
            <a:spLocks noChangeArrowheads="1"/>
          </p:cNvSpPr>
          <p:nvPr/>
        </p:nvSpPr>
        <p:spPr bwMode="auto">
          <a:xfrm>
            <a:off x="6360319" y="2334817"/>
            <a:ext cx="1912144" cy="424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在此录入图表的描述说明，在此录入图表的描述说明。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24614" name="矩形 77"/>
          <p:cNvSpPr>
            <a:spLocks noChangeArrowheads="1"/>
          </p:cNvSpPr>
          <p:nvPr/>
        </p:nvSpPr>
        <p:spPr bwMode="auto">
          <a:xfrm>
            <a:off x="6357938" y="3038475"/>
            <a:ext cx="1869728" cy="3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5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专业优质的服务团队</a:t>
            </a:r>
            <a:endParaRPr lang="en-US" altLang="zh-CN" sz="150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24615" name="矩形 47"/>
          <p:cNvSpPr>
            <a:spLocks noChangeArrowheads="1"/>
          </p:cNvSpPr>
          <p:nvPr/>
        </p:nvSpPr>
        <p:spPr bwMode="auto">
          <a:xfrm>
            <a:off x="6360319" y="3313510"/>
            <a:ext cx="1912144" cy="424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在此录入图表的描述说明，在此录入图表的描述说明。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grpSp>
        <p:nvGrpSpPr>
          <p:cNvPr id="8" name="组合 79"/>
          <p:cNvGrpSpPr>
            <a:grpSpLocks/>
          </p:cNvGrpSpPr>
          <p:nvPr/>
        </p:nvGrpSpPr>
        <p:grpSpPr bwMode="auto">
          <a:xfrm>
            <a:off x="1003697" y="1794272"/>
            <a:ext cx="2370534" cy="2370534"/>
            <a:chOff x="0" y="0"/>
            <a:chExt cx="3176815" cy="3176815"/>
          </a:xfrm>
        </p:grpSpPr>
        <p:sp>
          <p:nvSpPr>
            <p:cNvPr id="35866" name="椭圆 80"/>
            <p:cNvSpPr>
              <a:spLocks noChangeArrowheads="1"/>
            </p:cNvSpPr>
            <p:nvPr/>
          </p:nvSpPr>
          <p:spPr bwMode="auto">
            <a:xfrm>
              <a:off x="0" y="0"/>
              <a:ext cx="3176815" cy="3176815"/>
            </a:xfrm>
            <a:prstGeom prst="ellipse">
              <a:avLst/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013">
                <a:solidFill>
                  <a:srgbClr val="FFFFFF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35867" name="椭圆 81"/>
            <p:cNvSpPr>
              <a:spLocks noChangeArrowheads="1"/>
            </p:cNvSpPr>
            <p:nvPr/>
          </p:nvSpPr>
          <p:spPr bwMode="auto">
            <a:xfrm>
              <a:off x="178115" y="178115"/>
              <a:ext cx="2820586" cy="2820584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013">
                <a:solidFill>
                  <a:srgbClr val="FFFFFF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4924491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1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35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9" dur="4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4" dur="4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9" dur="4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4" dur="4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24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500"/>
                                        <p:tgtEl>
                                          <p:spTgt spid="24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57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500"/>
                                        <p:tgtEl>
                                          <p:spTgt spid="24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7" dur="500"/>
                                        <p:tgtEl>
                                          <p:spTgt spid="24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9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6" dur="500"/>
                                        <p:tgtEl>
                                          <p:spTgt spid="24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500"/>
                                        <p:tgtEl>
                                          <p:spTgt spid="24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8750"/>
                            </p:stCondLst>
                            <p:childTnLst>
                              <p:par>
                                <p:cTn id="81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500"/>
                                        <p:tgtEl>
                                          <p:spTgt spid="24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500"/>
                                        <p:tgtEl>
                                          <p:spTgt spid="24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bldLvl="0" autoUpdateAnimBg="0"/>
      <p:bldP spid="24581" grpId="0" bldLvl="0" autoUpdateAnimBg="0"/>
      <p:bldP spid="24585" grpId="0" bldLvl="0" animBg="1" autoUpdateAnimBg="0"/>
      <p:bldP spid="24586" grpId="0" bldLvl="0" animBg="1" autoUpdateAnimBg="0"/>
      <p:bldP spid="24587" grpId="0" bldLvl="0" animBg="1" autoUpdateAnimBg="0"/>
      <p:bldP spid="24588" grpId="0" bldLvl="0" animBg="1" autoUpdateAnimBg="0"/>
      <p:bldP spid="24589" grpId="0" bldLvl="0" animBg="1" autoUpdateAnimBg="0"/>
      <p:bldP spid="24608" grpId="0" bldLvl="0" autoUpdateAnimBg="0"/>
      <p:bldP spid="24609" grpId="0" bldLvl="0" autoUpdateAnimBg="0"/>
      <p:bldP spid="24610" grpId="0" bldLvl="0" autoUpdateAnimBg="0"/>
      <p:bldP spid="24611" grpId="0" bldLvl="0" autoUpdateAnimBg="0"/>
      <p:bldP spid="24612" grpId="0" bldLvl="0" autoUpdateAnimBg="0"/>
      <p:bldP spid="24613" grpId="0" bldLvl="0" autoUpdateAnimBg="0"/>
      <p:bldP spid="24614" grpId="0" bldLvl="0" autoUpdateAnimBg="0"/>
      <p:bldP spid="24615" grpId="0" bldLvl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7086600" y="4767263"/>
            <a:ext cx="2057400" cy="274637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57213" indent="-2143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70CD34D-B7C1-4F83-BC2F-EEBB56758540}" type="slidenum">
              <a:rPr lang="zh-CN" altLang="en-US">
                <a:solidFill>
                  <a:srgbClr val="898989"/>
                </a:solidFill>
                <a:latin typeface="方正兰亭黑_GBK" pitchFamily="2" charset="-122"/>
                <a:ea typeface="方正兰亭黑_GBK" pitchFamily="2" charset="-122"/>
              </a:rPr>
              <a:pPr eaLnBrk="1" hangingPunct="1"/>
              <a:t>12</a:t>
            </a:fld>
            <a:endParaRPr lang="zh-CN" altLang="en-US" sz="1350"/>
          </a:p>
        </p:txBody>
      </p:sp>
      <p:sp>
        <p:nvSpPr>
          <p:cNvPr id="53251" name="任意多边形 4"/>
          <p:cNvSpPr>
            <a:spLocks noChangeArrowheads="1"/>
          </p:cNvSpPr>
          <p:nvPr/>
        </p:nvSpPr>
        <p:spPr bwMode="auto">
          <a:xfrm>
            <a:off x="8743950" y="4622006"/>
            <a:ext cx="476250" cy="300038"/>
          </a:xfrm>
          <a:custGeom>
            <a:avLst/>
            <a:gdLst>
              <a:gd name="T0" fmla="*/ 196547 w 808522"/>
              <a:gd name="T1" fmla="*/ 0 h 510140"/>
              <a:gd name="T2" fmla="*/ 200328 w 808522"/>
              <a:gd name="T3" fmla="*/ 0 h 510140"/>
              <a:gd name="T4" fmla="*/ 635000 w 808522"/>
              <a:gd name="T5" fmla="*/ 0 h 510140"/>
              <a:gd name="T6" fmla="*/ 635000 w 808522"/>
              <a:gd name="T7" fmla="*/ 400049 h 510140"/>
              <a:gd name="T8" fmla="*/ 200336 w 808522"/>
              <a:gd name="T9" fmla="*/ 400049 h 510140"/>
              <a:gd name="T10" fmla="*/ 200328 w 808522"/>
              <a:gd name="T11" fmla="*/ 400050 h 510140"/>
              <a:gd name="T12" fmla="*/ 200320 w 808522"/>
              <a:gd name="T13" fmla="*/ 400049 h 510140"/>
              <a:gd name="T14" fmla="*/ 196547 w 808522"/>
              <a:gd name="T15" fmla="*/ 400049 h 510140"/>
              <a:gd name="T16" fmla="*/ 196547 w 808522"/>
              <a:gd name="T17" fmla="*/ 399670 h 510140"/>
              <a:gd name="T18" fmla="*/ 159954 w 808522"/>
              <a:gd name="T19" fmla="*/ 395986 h 510140"/>
              <a:gd name="T20" fmla="*/ 0 w 808522"/>
              <a:gd name="T21" fmla="*/ 200025 h 510140"/>
              <a:gd name="T22" fmla="*/ 159954 w 808522"/>
              <a:gd name="T23" fmla="*/ 4064 h 510140"/>
              <a:gd name="T24" fmla="*/ 196547 w 808522"/>
              <a:gd name="T25" fmla="*/ 380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3252" name="TextBox 15"/>
          <p:cNvSpPr>
            <a:spLocks noChangeArrowheads="1"/>
          </p:cNvSpPr>
          <p:nvPr/>
        </p:nvSpPr>
        <p:spPr bwMode="auto">
          <a:xfrm>
            <a:off x="8803482" y="4656535"/>
            <a:ext cx="340519" cy="213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19" tIns="25709" rIns="51419" bIns="2570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105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05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41988" name="右箭头 6"/>
          <p:cNvSpPr>
            <a:spLocks noChangeArrowheads="1"/>
          </p:cNvSpPr>
          <p:nvPr/>
        </p:nvSpPr>
        <p:spPr bwMode="auto">
          <a:xfrm rot="16200000">
            <a:off x="39886" y="2694980"/>
            <a:ext cx="2584847" cy="183356"/>
          </a:xfrm>
          <a:prstGeom prst="rightArrow">
            <a:avLst>
              <a:gd name="adj1" fmla="val 28481"/>
              <a:gd name="adj2" fmla="val 87195"/>
            </a:avLst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975">
              <a:solidFill>
                <a:srgbClr val="FFFFFF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41989" name="右箭头 7"/>
          <p:cNvSpPr>
            <a:spLocks noChangeArrowheads="1"/>
          </p:cNvSpPr>
          <p:nvPr/>
        </p:nvSpPr>
        <p:spPr bwMode="auto">
          <a:xfrm>
            <a:off x="1319213" y="3964782"/>
            <a:ext cx="4860131" cy="183356"/>
          </a:xfrm>
          <a:prstGeom prst="rightArrow">
            <a:avLst>
              <a:gd name="adj1" fmla="val 28481"/>
              <a:gd name="adj2" fmla="val 87128"/>
            </a:avLst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975">
              <a:solidFill>
                <a:srgbClr val="FFFFFF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41990" name="矩形 8"/>
          <p:cNvSpPr>
            <a:spLocks noChangeArrowheads="1"/>
          </p:cNvSpPr>
          <p:nvPr/>
        </p:nvSpPr>
        <p:spPr bwMode="auto">
          <a:xfrm>
            <a:off x="1588294" y="3627835"/>
            <a:ext cx="450056" cy="451247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975">
              <a:solidFill>
                <a:srgbClr val="FFFFFF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41991" name="矩形 9"/>
          <p:cNvSpPr>
            <a:spLocks noChangeArrowheads="1"/>
          </p:cNvSpPr>
          <p:nvPr/>
        </p:nvSpPr>
        <p:spPr bwMode="auto">
          <a:xfrm>
            <a:off x="2334817" y="3245644"/>
            <a:ext cx="448865" cy="833438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975">
              <a:solidFill>
                <a:srgbClr val="FFFFFF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41992" name="矩形 10"/>
          <p:cNvSpPr>
            <a:spLocks noChangeArrowheads="1"/>
          </p:cNvSpPr>
          <p:nvPr/>
        </p:nvSpPr>
        <p:spPr bwMode="auto">
          <a:xfrm>
            <a:off x="3080148" y="2922985"/>
            <a:ext cx="448865" cy="1156097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975">
              <a:solidFill>
                <a:srgbClr val="FFFFFF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41993" name="矩形 11"/>
          <p:cNvSpPr>
            <a:spLocks noChangeArrowheads="1"/>
          </p:cNvSpPr>
          <p:nvPr/>
        </p:nvSpPr>
        <p:spPr bwMode="auto">
          <a:xfrm>
            <a:off x="3826669" y="2825354"/>
            <a:ext cx="448866" cy="1253728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975">
              <a:solidFill>
                <a:srgbClr val="FFFFFF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41994" name="矩形 12"/>
          <p:cNvSpPr>
            <a:spLocks noChangeArrowheads="1"/>
          </p:cNvSpPr>
          <p:nvPr/>
        </p:nvSpPr>
        <p:spPr bwMode="auto">
          <a:xfrm>
            <a:off x="4572001" y="2644379"/>
            <a:ext cx="450056" cy="1434703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975">
              <a:solidFill>
                <a:srgbClr val="FFFFFF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41995" name="矩形 13"/>
          <p:cNvSpPr>
            <a:spLocks noChangeArrowheads="1"/>
          </p:cNvSpPr>
          <p:nvPr/>
        </p:nvSpPr>
        <p:spPr bwMode="auto">
          <a:xfrm>
            <a:off x="5318523" y="2355056"/>
            <a:ext cx="448865" cy="1724025"/>
          </a:xfrm>
          <a:prstGeom prst="rect">
            <a:avLst/>
          </a:prstGeom>
          <a:solidFill>
            <a:srgbClr val="BFBFBF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975">
              <a:solidFill>
                <a:srgbClr val="FFFFFF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41996" name="矩形 14"/>
          <p:cNvSpPr>
            <a:spLocks noChangeArrowheads="1"/>
          </p:cNvSpPr>
          <p:nvPr/>
        </p:nvSpPr>
        <p:spPr bwMode="auto">
          <a:xfrm>
            <a:off x="5318523" y="2355056"/>
            <a:ext cx="448865" cy="1676400"/>
          </a:xfrm>
          <a:prstGeom prst="rect">
            <a:avLst/>
          </a:prstGeom>
          <a:solidFill>
            <a:srgbClr val="FFD860">
              <a:alpha val="8901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975">
              <a:solidFill>
                <a:srgbClr val="FFFFFF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41997" name="右箭头 15"/>
          <p:cNvSpPr>
            <a:spLocks noChangeArrowheads="1"/>
          </p:cNvSpPr>
          <p:nvPr/>
        </p:nvSpPr>
        <p:spPr bwMode="auto">
          <a:xfrm rot="20490443">
            <a:off x="1488282" y="2303860"/>
            <a:ext cx="4413647" cy="354806"/>
          </a:xfrm>
          <a:prstGeom prst="rightArrow">
            <a:avLst>
              <a:gd name="adj1" fmla="val 52352"/>
              <a:gd name="adj2" fmla="val 115297"/>
            </a:avLst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975">
              <a:solidFill>
                <a:srgbClr val="FFFFFF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41998" name="文本框 16"/>
          <p:cNvSpPr>
            <a:spLocks noChangeArrowheads="1"/>
          </p:cNvSpPr>
          <p:nvPr/>
        </p:nvSpPr>
        <p:spPr bwMode="auto">
          <a:xfrm>
            <a:off x="1575197" y="4188619"/>
            <a:ext cx="570540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项目一        项目二         项目三          项目四         项目五          项目六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41999" name="文本框 17"/>
          <p:cNvSpPr>
            <a:spLocks noChangeArrowheads="1"/>
          </p:cNvSpPr>
          <p:nvPr/>
        </p:nvSpPr>
        <p:spPr bwMode="auto">
          <a:xfrm>
            <a:off x="996553" y="2118123"/>
            <a:ext cx="300038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点击输入文字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42000" name="文本框 18"/>
          <p:cNvSpPr>
            <a:spLocks noChangeArrowheads="1"/>
          </p:cNvSpPr>
          <p:nvPr/>
        </p:nvSpPr>
        <p:spPr bwMode="auto">
          <a:xfrm>
            <a:off x="5393531" y="2419455"/>
            <a:ext cx="300038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050">
                <a:solidFill>
                  <a:srgbClr val="3F3F3F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点击输入文字</a:t>
            </a:r>
            <a:endParaRPr lang="zh-CN" altLang="en-US" sz="1013"/>
          </a:p>
        </p:txBody>
      </p:sp>
      <p:sp>
        <p:nvSpPr>
          <p:cNvPr id="42001" name="矩形 85"/>
          <p:cNvSpPr>
            <a:spLocks noChangeArrowheads="1"/>
          </p:cNvSpPr>
          <p:nvPr/>
        </p:nvSpPr>
        <p:spPr bwMode="auto">
          <a:xfrm>
            <a:off x="6524625" y="2014538"/>
            <a:ext cx="1557338" cy="34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86406" tIns="43202" rIns="86406" bIns="432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16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添加主要观点</a:t>
            </a:r>
            <a:endParaRPr lang="zh-CN" altLang="en-US" sz="165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sp>
        <p:nvSpPr>
          <p:cNvPr id="42002" name="文本框 13"/>
          <p:cNvSpPr>
            <a:spLocks noChangeArrowheads="1"/>
          </p:cNvSpPr>
          <p:nvPr/>
        </p:nvSpPr>
        <p:spPr bwMode="auto">
          <a:xfrm>
            <a:off x="6360319" y="2363391"/>
            <a:ext cx="1743075" cy="1232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6" tIns="34287" rIns="68576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42003" name="矩形 3"/>
          <p:cNvSpPr>
            <a:spLocks noChangeArrowheads="1"/>
          </p:cNvSpPr>
          <p:nvPr/>
        </p:nvSpPr>
        <p:spPr bwMode="auto">
          <a:xfrm>
            <a:off x="3293269" y="422673"/>
            <a:ext cx="1985145" cy="43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rPr>
              <a:t>点击添加标题</a:t>
            </a:r>
            <a:endParaRPr lang="zh-CN" altLang="en-US" sz="240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sp>
        <p:nvSpPr>
          <p:cNvPr id="42004" name="文本框 37"/>
          <p:cNvSpPr>
            <a:spLocks noChangeArrowheads="1"/>
          </p:cNvSpPr>
          <p:nvPr/>
        </p:nvSpPr>
        <p:spPr bwMode="auto">
          <a:xfrm>
            <a:off x="5311379" y="607219"/>
            <a:ext cx="1731169" cy="25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solidFill>
                  <a:srgbClr val="FFD860"/>
                </a:solidFill>
                <a:sym typeface="Arial" panose="020B0604020202020204" pitchFamily="34" charset="0"/>
              </a:rPr>
              <a:t>Add Your Title</a:t>
            </a:r>
            <a:endParaRPr lang="zh-CN" altLang="en-US" sz="1200" baseline="-300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grpSp>
        <p:nvGrpSpPr>
          <p:cNvPr id="2" name="组合 23"/>
          <p:cNvGrpSpPr>
            <a:grpSpLocks/>
          </p:cNvGrpSpPr>
          <p:nvPr/>
        </p:nvGrpSpPr>
        <p:grpSpPr bwMode="auto">
          <a:xfrm>
            <a:off x="2884885" y="464344"/>
            <a:ext cx="197644" cy="295275"/>
            <a:chOff x="0" y="0"/>
            <a:chExt cx="213756" cy="427512"/>
          </a:xfrm>
        </p:grpSpPr>
        <p:sp>
          <p:nvSpPr>
            <p:cNvPr id="53271" name="直接连接符 24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53272" name="直接连接符 25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</p:spTree>
    <p:extLst>
      <p:ext uri="{BB962C8B-B14F-4D97-AF65-F5344CB8AC3E}">
        <p14:creationId xmlns:p14="http://schemas.microsoft.com/office/powerpoint/2010/main" val="745862758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2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2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500"/>
                                        <p:tgtEl>
                                          <p:spTgt spid="41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500"/>
                                        <p:tgtEl>
                                          <p:spTgt spid="41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5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5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5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500"/>
                                        <p:tgtEl>
                                          <p:spTgt spid="4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500"/>
                                        <p:tgtEl>
                                          <p:spTgt spid="41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41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500"/>
                                        <p:tgtEl>
                                          <p:spTgt spid="42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500"/>
                                        <p:tgtEl>
                                          <p:spTgt spid="41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6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420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4" dur="500"/>
                                        <p:tgtEl>
                                          <p:spTgt spid="42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500"/>
                                        <p:tgtEl>
                                          <p:spTgt spid="42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 bldLvl="0" animBg="1" autoUpdateAnimBg="0"/>
      <p:bldP spid="41989" grpId="0" bldLvl="0" animBg="1" autoUpdateAnimBg="0"/>
      <p:bldP spid="41990" grpId="0" bldLvl="0" animBg="1" autoUpdateAnimBg="0"/>
      <p:bldP spid="41991" grpId="0" bldLvl="0" animBg="1" autoUpdateAnimBg="0"/>
      <p:bldP spid="41992" grpId="0" bldLvl="0" animBg="1" autoUpdateAnimBg="0"/>
      <p:bldP spid="41993" grpId="0" bldLvl="0" animBg="1" autoUpdateAnimBg="0"/>
      <p:bldP spid="41994" grpId="0" bldLvl="0" animBg="1" autoUpdateAnimBg="0"/>
      <p:bldP spid="41995" grpId="0" bldLvl="0" animBg="1" autoUpdateAnimBg="0"/>
      <p:bldP spid="41996" grpId="0" bldLvl="0" animBg="1" autoUpdateAnimBg="0"/>
      <p:bldP spid="41997" grpId="0" bldLvl="0" animBg="1" autoUpdateAnimBg="0"/>
      <p:bldP spid="41998" grpId="0" bldLvl="0" autoUpdateAnimBg="0"/>
      <p:bldP spid="41999" grpId="0" bldLvl="0" autoUpdateAnimBg="0"/>
      <p:bldP spid="42000" grpId="0" bldLvl="0" autoUpdateAnimBg="0"/>
      <p:bldP spid="42001" grpId="0" bldLvl="0" autoUpdateAnimBg="0"/>
      <p:bldP spid="42002" grpId="0" bldLvl="0" autoUpdateAnimBg="0"/>
      <p:bldP spid="42003" grpId="0" bldLvl="0" autoUpdateAnimBg="0"/>
      <p:bldP spid="42004" grpId="0" bldLvl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7086600" y="4767263"/>
            <a:ext cx="2057400" cy="274637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57213" indent="-2143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FE8A1381-3856-4EE8-A326-D3EE92E8857A}" type="slidenum">
              <a:rPr lang="zh-CN" altLang="en-US">
                <a:solidFill>
                  <a:srgbClr val="898989"/>
                </a:solidFill>
                <a:latin typeface="方正兰亭黑_GBK" pitchFamily="2" charset="-122"/>
                <a:ea typeface="方正兰亭黑_GBK" pitchFamily="2" charset="-122"/>
              </a:rPr>
              <a:pPr eaLnBrk="1" hangingPunct="1"/>
              <a:t>13</a:t>
            </a:fld>
            <a:endParaRPr lang="zh-CN" altLang="en-US" sz="1350"/>
          </a:p>
        </p:txBody>
      </p:sp>
      <p:sp>
        <p:nvSpPr>
          <p:cNvPr id="56323" name="任意多边形 4"/>
          <p:cNvSpPr>
            <a:spLocks noChangeArrowheads="1"/>
          </p:cNvSpPr>
          <p:nvPr/>
        </p:nvSpPr>
        <p:spPr bwMode="auto">
          <a:xfrm>
            <a:off x="8743950" y="4622006"/>
            <a:ext cx="476250" cy="300038"/>
          </a:xfrm>
          <a:custGeom>
            <a:avLst/>
            <a:gdLst>
              <a:gd name="T0" fmla="*/ 196547 w 808522"/>
              <a:gd name="T1" fmla="*/ 0 h 510140"/>
              <a:gd name="T2" fmla="*/ 200328 w 808522"/>
              <a:gd name="T3" fmla="*/ 0 h 510140"/>
              <a:gd name="T4" fmla="*/ 635000 w 808522"/>
              <a:gd name="T5" fmla="*/ 0 h 510140"/>
              <a:gd name="T6" fmla="*/ 635000 w 808522"/>
              <a:gd name="T7" fmla="*/ 400049 h 510140"/>
              <a:gd name="T8" fmla="*/ 200336 w 808522"/>
              <a:gd name="T9" fmla="*/ 400049 h 510140"/>
              <a:gd name="T10" fmla="*/ 200328 w 808522"/>
              <a:gd name="T11" fmla="*/ 400050 h 510140"/>
              <a:gd name="T12" fmla="*/ 200320 w 808522"/>
              <a:gd name="T13" fmla="*/ 400049 h 510140"/>
              <a:gd name="T14" fmla="*/ 196547 w 808522"/>
              <a:gd name="T15" fmla="*/ 400049 h 510140"/>
              <a:gd name="T16" fmla="*/ 196547 w 808522"/>
              <a:gd name="T17" fmla="*/ 399670 h 510140"/>
              <a:gd name="T18" fmla="*/ 159954 w 808522"/>
              <a:gd name="T19" fmla="*/ 395986 h 510140"/>
              <a:gd name="T20" fmla="*/ 0 w 808522"/>
              <a:gd name="T21" fmla="*/ 200025 h 510140"/>
              <a:gd name="T22" fmla="*/ 159954 w 808522"/>
              <a:gd name="T23" fmla="*/ 4064 h 510140"/>
              <a:gd name="T24" fmla="*/ 196547 w 808522"/>
              <a:gd name="T25" fmla="*/ 380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6324" name="TextBox 15"/>
          <p:cNvSpPr>
            <a:spLocks noChangeArrowheads="1"/>
          </p:cNvSpPr>
          <p:nvPr/>
        </p:nvSpPr>
        <p:spPr bwMode="auto">
          <a:xfrm>
            <a:off x="8803482" y="4656535"/>
            <a:ext cx="340519" cy="213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19" tIns="25709" rIns="51419" bIns="2570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105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05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组合 31"/>
          <p:cNvGrpSpPr>
            <a:grpSpLocks/>
          </p:cNvGrpSpPr>
          <p:nvPr/>
        </p:nvGrpSpPr>
        <p:grpSpPr bwMode="auto">
          <a:xfrm>
            <a:off x="1876425" y="1790700"/>
            <a:ext cx="1475185" cy="1475185"/>
            <a:chOff x="0" y="0"/>
            <a:chExt cx="2052000" cy="2052000"/>
          </a:xfrm>
          <a:solidFill>
            <a:srgbClr val="FFD860"/>
          </a:solidFill>
        </p:grpSpPr>
        <p:grpSp>
          <p:nvGrpSpPr>
            <p:cNvPr id="3" name="组合 13"/>
            <p:cNvGrpSpPr>
              <a:grpSpLocks/>
            </p:cNvGrpSpPr>
            <p:nvPr/>
          </p:nvGrpSpPr>
          <p:grpSpPr bwMode="auto">
            <a:xfrm>
              <a:off x="660270" y="774000"/>
              <a:ext cx="605333" cy="504000"/>
              <a:chOff x="0" y="0"/>
              <a:chExt cx="360363" cy="300038"/>
            </a:xfrm>
            <a:grpFill/>
          </p:grpSpPr>
          <p:sp>
            <p:nvSpPr>
              <p:cNvPr id="45063" name="Freeform 342"/>
              <p:cNvSpPr>
                <a:spLocks noChangeArrowheads="1"/>
              </p:cNvSpPr>
              <p:nvPr/>
            </p:nvSpPr>
            <p:spPr bwMode="auto">
              <a:xfrm>
                <a:off x="53975" y="52388"/>
                <a:ext cx="252413" cy="195263"/>
              </a:xfrm>
              <a:custGeom>
                <a:avLst/>
                <a:gdLst>
                  <a:gd name="T0" fmla="*/ 12 w 159"/>
                  <a:gd name="T1" fmla="*/ 75 h 123"/>
                  <a:gd name="T2" fmla="*/ 28 w 159"/>
                  <a:gd name="T3" fmla="*/ 64 h 123"/>
                  <a:gd name="T4" fmla="*/ 52 w 159"/>
                  <a:gd name="T5" fmla="*/ 92 h 123"/>
                  <a:gd name="T6" fmla="*/ 80 w 159"/>
                  <a:gd name="T7" fmla="*/ 32 h 123"/>
                  <a:gd name="T8" fmla="*/ 110 w 159"/>
                  <a:gd name="T9" fmla="*/ 123 h 123"/>
                  <a:gd name="T10" fmla="*/ 136 w 159"/>
                  <a:gd name="T11" fmla="*/ 59 h 123"/>
                  <a:gd name="T12" fmla="*/ 147 w 159"/>
                  <a:gd name="T13" fmla="*/ 85 h 123"/>
                  <a:gd name="T14" fmla="*/ 159 w 159"/>
                  <a:gd name="T15" fmla="*/ 83 h 123"/>
                  <a:gd name="T16" fmla="*/ 136 w 159"/>
                  <a:gd name="T17" fmla="*/ 29 h 123"/>
                  <a:gd name="T18" fmla="*/ 111 w 159"/>
                  <a:gd name="T19" fmla="*/ 89 h 123"/>
                  <a:gd name="T20" fmla="*/ 81 w 159"/>
                  <a:gd name="T21" fmla="*/ 0 h 123"/>
                  <a:gd name="T22" fmla="*/ 49 w 159"/>
                  <a:gd name="T23" fmla="*/ 72 h 123"/>
                  <a:gd name="T24" fmla="*/ 31 w 159"/>
                  <a:gd name="T25" fmla="*/ 50 h 123"/>
                  <a:gd name="T26" fmla="*/ 0 w 159"/>
                  <a:gd name="T27" fmla="*/ 72 h 123"/>
                  <a:gd name="T28" fmla="*/ 8 w 159"/>
                  <a:gd name="T29" fmla="*/ 78 h 123"/>
                  <a:gd name="T30" fmla="*/ 12 w 159"/>
                  <a:gd name="T31" fmla="*/ 75 h 12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59"/>
                  <a:gd name="T49" fmla="*/ 0 h 123"/>
                  <a:gd name="T50" fmla="*/ 159 w 159"/>
                  <a:gd name="T51" fmla="*/ 123 h 12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59" h="123">
                    <a:moveTo>
                      <a:pt x="12" y="75"/>
                    </a:moveTo>
                    <a:lnTo>
                      <a:pt x="28" y="64"/>
                    </a:lnTo>
                    <a:lnTo>
                      <a:pt x="52" y="92"/>
                    </a:lnTo>
                    <a:lnTo>
                      <a:pt x="80" y="32"/>
                    </a:lnTo>
                    <a:lnTo>
                      <a:pt x="110" y="123"/>
                    </a:lnTo>
                    <a:lnTo>
                      <a:pt x="136" y="59"/>
                    </a:lnTo>
                    <a:lnTo>
                      <a:pt x="147" y="85"/>
                    </a:lnTo>
                    <a:lnTo>
                      <a:pt x="159" y="83"/>
                    </a:lnTo>
                    <a:lnTo>
                      <a:pt x="136" y="29"/>
                    </a:lnTo>
                    <a:lnTo>
                      <a:pt x="111" y="89"/>
                    </a:lnTo>
                    <a:lnTo>
                      <a:pt x="81" y="0"/>
                    </a:lnTo>
                    <a:lnTo>
                      <a:pt x="49" y="72"/>
                    </a:lnTo>
                    <a:lnTo>
                      <a:pt x="31" y="50"/>
                    </a:lnTo>
                    <a:lnTo>
                      <a:pt x="0" y="72"/>
                    </a:lnTo>
                    <a:lnTo>
                      <a:pt x="8" y="78"/>
                    </a:lnTo>
                    <a:lnTo>
                      <a:pt x="12" y="75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91440" tIns="45720" rIns="91440" bIns="45720"/>
              <a:lstStyle/>
              <a:p>
                <a:pPr>
                  <a:defRPr/>
                </a:pPr>
                <a:endParaRPr lang="zh-CN" altLang="zh-CN" sz="1800">
                  <a:solidFill>
                    <a:srgbClr val="000000"/>
                  </a:solidFill>
                  <a:ea typeface="方正兰亭黑_GBK" pitchFamily="2" charset="-122"/>
                  <a:sym typeface="Arial" pitchFamily="34" charset="0"/>
                </a:endParaRPr>
              </a:p>
            </p:txBody>
          </p:sp>
          <p:sp>
            <p:nvSpPr>
              <p:cNvPr id="45064" name="Freeform 343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60363" cy="300038"/>
              </a:xfrm>
              <a:custGeom>
                <a:avLst/>
                <a:gdLst>
                  <a:gd name="T0" fmla="*/ 0 w 227"/>
                  <a:gd name="T1" fmla="*/ 0 h 189"/>
                  <a:gd name="T2" fmla="*/ 0 w 227"/>
                  <a:gd name="T3" fmla="*/ 189 h 189"/>
                  <a:gd name="T4" fmla="*/ 227 w 227"/>
                  <a:gd name="T5" fmla="*/ 189 h 189"/>
                  <a:gd name="T6" fmla="*/ 227 w 227"/>
                  <a:gd name="T7" fmla="*/ 0 h 189"/>
                  <a:gd name="T8" fmla="*/ 0 w 227"/>
                  <a:gd name="T9" fmla="*/ 0 h 189"/>
                  <a:gd name="T10" fmla="*/ 205 w 227"/>
                  <a:gd name="T11" fmla="*/ 167 h 189"/>
                  <a:gd name="T12" fmla="*/ 22 w 227"/>
                  <a:gd name="T13" fmla="*/ 167 h 189"/>
                  <a:gd name="T14" fmla="*/ 22 w 227"/>
                  <a:gd name="T15" fmla="*/ 22 h 189"/>
                  <a:gd name="T16" fmla="*/ 205 w 227"/>
                  <a:gd name="T17" fmla="*/ 22 h 189"/>
                  <a:gd name="T18" fmla="*/ 205 w 227"/>
                  <a:gd name="T19" fmla="*/ 167 h 1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7"/>
                  <a:gd name="T31" fmla="*/ 0 h 189"/>
                  <a:gd name="T32" fmla="*/ 227 w 227"/>
                  <a:gd name="T33" fmla="*/ 189 h 1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7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27" y="189"/>
                    </a:lnTo>
                    <a:lnTo>
                      <a:pt x="227" y="0"/>
                    </a:lnTo>
                    <a:lnTo>
                      <a:pt x="0" y="0"/>
                    </a:lnTo>
                    <a:close/>
                    <a:moveTo>
                      <a:pt x="205" y="167"/>
                    </a:moveTo>
                    <a:lnTo>
                      <a:pt x="22" y="167"/>
                    </a:lnTo>
                    <a:lnTo>
                      <a:pt x="22" y="22"/>
                    </a:lnTo>
                    <a:lnTo>
                      <a:pt x="205" y="22"/>
                    </a:lnTo>
                    <a:lnTo>
                      <a:pt x="205" y="167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91440" tIns="45720" rIns="91440" bIns="45720"/>
              <a:lstStyle/>
              <a:p>
                <a:pPr>
                  <a:defRPr/>
                </a:pPr>
                <a:endParaRPr lang="zh-CN" altLang="zh-CN" sz="1800">
                  <a:solidFill>
                    <a:srgbClr val="000000"/>
                  </a:solidFill>
                  <a:ea typeface="方正兰亭黑_GBK" pitchFamily="2" charset="-122"/>
                  <a:sym typeface="Arial" pitchFamily="34" charset="0"/>
                </a:endParaRPr>
              </a:p>
            </p:txBody>
          </p:sp>
        </p:grpSp>
      </p:grpSp>
      <p:grpSp>
        <p:nvGrpSpPr>
          <p:cNvPr id="4" name="组合 32"/>
          <p:cNvGrpSpPr>
            <a:grpSpLocks noChangeAspect="1"/>
          </p:cNvGrpSpPr>
          <p:nvPr/>
        </p:nvGrpSpPr>
        <p:grpSpPr bwMode="auto">
          <a:xfrm>
            <a:off x="3171825" y="1790700"/>
            <a:ext cx="1473994" cy="1475185"/>
            <a:chOff x="0" y="0"/>
            <a:chExt cx="2052000" cy="2052000"/>
          </a:xfrm>
          <a:solidFill>
            <a:srgbClr val="FFD860"/>
          </a:solidFill>
        </p:grpSpPr>
        <p:sp>
          <p:nvSpPr>
            <p:cNvPr id="45067" name="Freeform 195"/>
            <p:cNvSpPr>
              <a:spLocks noChangeAspect="1" noEditPoints="1" noChangeArrowheads="1"/>
            </p:cNvSpPr>
            <p:nvPr/>
          </p:nvSpPr>
          <p:spPr bwMode="auto">
            <a:xfrm>
              <a:off x="660938" y="756000"/>
              <a:ext cx="667061" cy="540000"/>
            </a:xfrm>
            <a:custGeom>
              <a:avLst/>
              <a:gdLst>
                <a:gd name="T0" fmla="*/ 201 w 252"/>
                <a:gd name="T1" fmla="*/ 52 h 204"/>
                <a:gd name="T2" fmla="*/ 201 w 252"/>
                <a:gd name="T3" fmla="*/ 0 h 204"/>
                <a:gd name="T4" fmla="*/ 0 w 252"/>
                <a:gd name="T5" fmla="*/ 0 h 204"/>
                <a:gd name="T6" fmla="*/ 0 w 252"/>
                <a:gd name="T7" fmla="*/ 152 h 204"/>
                <a:gd name="T8" fmla="*/ 51 w 252"/>
                <a:gd name="T9" fmla="*/ 152 h 204"/>
                <a:gd name="T10" fmla="*/ 51 w 252"/>
                <a:gd name="T11" fmla="*/ 204 h 204"/>
                <a:gd name="T12" fmla="*/ 252 w 252"/>
                <a:gd name="T13" fmla="*/ 204 h 204"/>
                <a:gd name="T14" fmla="*/ 252 w 252"/>
                <a:gd name="T15" fmla="*/ 52 h 204"/>
                <a:gd name="T16" fmla="*/ 201 w 252"/>
                <a:gd name="T17" fmla="*/ 52 h 204"/>
                <a:gd name="T18" fmla="*/ 25 w 252"/>
                <a:gd name="T19" fmla="*/ 127 h 204"/>
                <a:gd name="T20" fmla="*/ 25 w 252"/>
                <a:gd name="T21" fmla="*/ 25 h 204"/>
                <a:gd name="T22" fmla="*/ 176 w 252"/>
                <a:gd name="T23" fmla="*/ 25 h 204"/>
                <a:gd name="T24" fmla="*/ 176 w 252"/>
                <a:gd name="T25" fmla="*/ 52 h 204"/>
                <a:gd name="T26" fmla="*/ 51 w 252"/>
                <a:gd name="T27" fmla="*/ 52 h 204"/>
                <a:gd name="T28" fmla="*/ 51 w 252"/>
                <a:gd name="T29" fmla="*/ 127 h 204"/>
                <a:gd name="T30" fmla="*/ 25 w 252"/>
                <a:gd name="T31" fmla="*/ 127 h 204"/>
                <a:gd name="T32" fmla="*/ 76 w 252"/>
                <a:gd name="T33" fmla="*/ 77 h 204"/>
                <a:gd name="T34" fmla="*/ 227 w 252"/>
                <a:gd name="T35" fmla="*/ 77 h 204"/>
                <a:gd name="T36" fmla="*/ 227 w 252"/>
                <a:gd name="T37" fmla="*/ 179 h 204"/>
                <a:gd name="T38" fmla="*/ 76 w 252"/>
                <a:gd name="T39" fmla="*/ 179 h 204"/>
                <a:gd name="T40" fmla="*/ 76 w 252"/>
                <a:gd name="T41" fmla="*/ 77 h 20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52"/>
                <a:gd name="T64" fmla="*/ 0 h 204"/>
                <a:gd name="T65" fmla="*/ 252 w 252"/>
                <a:gd name="T66" fmla="*/ 204 h 20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52" h="204">
                  <a:moveTo>
                    <a:pt x="201" y="52"/>
                  </a:moveTo>
                  <a:lnTo>
                    <a:pt x="201" y="0"/>
                  </a:lnTo>
                  <a:lnTo>
                    <a:pt x="0" y="0"/>
                  </a:lnTo>
                  <a:lnTo>
                    <a:pt x="0" y="152"/>
                  </a:lnTo>
                  <a:lnTo>
                    <a:pt x="51" y="152"/>
                  </a:lnTo>
                  <a:lnTo>
                    <a:pt x="51" y="204"/>
                  </a:lnTo>
                  <a:lnTo>
                    <a:pt x="252" y="204"/>
                  </a:lnTo>
                  <a:lnTo>
                    <a:pt x="252" y="52"/>
                  </a:lnTo>
                  <a:lnTo>
                    <a:pt x="201" y="52"/>
                  </a:lnTo>
                  <a:close/>
                  <a:moveTo>
                    <a:pt x="25" y="127"/>
                  </a:moveTo>
                  <a:lnTo>
                    <a:pt x="25" y="25"/>
                  </a:lnTo>
                  <a:lnTo>
                    <a:pt x="176" y="25"/>
                  </a:lnTo>
                  <a:lnTo>
                    <a:pt x="176" y="52"/>
                  </a:lnTo>
                  <a:lnTo>
                    <a:pt x="51" y="52"/>
                  </a:lnTo>
                  <a:lnTo>
                    <a:pt x="51" y="127"/>
                  </a:lnTo>
                  <a:lnTo>
                    <a:pt x="25" y="127"/>
                  </a:lnTo>
                  <a:close/>
                  <a:moveTo>
                    <a:pt x="76" y="77"/>
                  </a:moveTo>
                  <a:lnTo>
                    <a:pt x="227" y="77"/>
                  </a:lnTo>
                  <a:lnTo>
                    <a:pt x="227" y="179"/>
                  </a:lnTo>
                  <a:lnTo>
                    <a:pt x="76" y="179"/>
                  </a:lnTo>
                  <a:lnTo>
                    <a:pt x="76" y="77"/>
                  </a:lnTo>
                  <a:close/>
                </a:path>
              </a:pathLst>
            </a:custGeom>
            <a:grpFill/>
            <a:ln w="9525" cmpd="sng">
              <a:noFill/>
              <a:bevel/>
              <a:headEnd/>
              <a:tailEnd/>
            </a:ln>
          </p:spPr>
          <p:txBody>
            <a:bodyPr lIns="91440" tIns="45720" rIns="91440" bIns="45720"/>
            <a:lstStyle/>
            <a:p>
              <a:pPr>
                <a:defRPr/>
              </a:pPr>
              <a:endParaRPr lang="zh-CN" altLang="zh-CN" sz="1800">
                <a:solidFill>
                  <a:srgbClr val="000000"/>
                </a:solidFill>
                <a:ea typeface="方正兰亭黑_GBK" pitchFamily="2" charset="-122"/>
                <a:sym typeface="Arial" pitchFamily="34" charset="0"/>
              </a:endParaRPr>
            </a:p>
          </p:txBody>
        </p:sp>
      </p:grpSp>
      <p:grpSp>
        <p:nvGrpSpPr>
          <p:cNvPr id="5" name="组合 33"/>
          <p:cNvGrpSpPr>
            <a:grpSpLocks/>
          </p:cNvGrpSpPr>
          <p:nvPr/>
        </p:nvGrpSpPr>
        <p:grpSpPr bwMode="auto">
          <a:xfrm>
            <a:off x="4520804" y="1790700"/>
            <a:ext cx="1473994" cy="1475185"/>
            <a:chOff x="0" y="0"/>
            <a:chExt cx="2052000" cy="2052000"/>
          </a:xfrm>
          <a:solidFill>
            <a:srgbClr val="FFD860"/>
          </a:solidFill>
        </p:grpSpPr>
        <p:grpSp>
          <p:nvGrpSpPr>
            <p:cNvPr id="6" name="组合 21"/>
            <p:cNvGrpSpPr>
              <a:grpSpLocks/>
            </p:cNvGrpSpPr>
            <p:nvPr/>
          </p:nvGrpSpPr>
          <p:grpSpPr bwMode="auto">
            <a:xfrm>
              <a:off x="690001" y="774000"/>
              <a:ext cx="671999" cy="504000"/>
              <a:chOff x="0" y="0"/>
              <a:chExt cx="400050" cy="300038"/>
            </a:xfrm>
            <a:grpFill/>
          </p:grpSpPr>
          <p:sp>
            <p:nvSpPr>
              <p:cNvPr id="45071" name="Rectangle 426"/>
              <p:cNvSpPr>
                <a:spLocks noChangeArrowheads="1"/>
              </p:cNvSpPr>
              <p:nvPr/>
            </p:nvSpPr>
            <p:spPr bwMode="auto">
              <a:xfrm>
                <a:off x="71437" y="171450"/>
                <a:ext cx="31750" cy="69850"/>
              </a:xfrm>
              <a:prstGeom prst="rect">
                <a:avLst/>
              </a:prstGeom>
              <a:grpFill/>
              <a:ln w="9525" cmpd="sng">
                <a:noFill/>
                <a:miter lim="800000"/>
                <a:headEnd/>
                <a:tailEnd/>
              </a:ln>
            </p:spPr>
            <p:txBody>
              <a:bodyPr lIns="91440" tIns="45720" rIns="91440" bIns="45720"/>
              <a:lstStyle/>
              <a:p>
                <a:pPr>
                  <a:defRPr/>
                </a:pPr>
                <a:endParaRPr lang="zh-CN" altLang="zh-CN" sz="1800">
                  <a:solidFill>
                    <a:srgbClr val="000000"/>
                  </a:solidFill>
                  <a:ea typeface="方正兰亭黑_GBK" pitchFamily="2" charset="-122"/>
                  <a:sym typeface="Arial" pitchFamily="34" charset="0"/>
                </a:endParaRPr>
              </a:p>
            </p:txBody>
          </p:sp>
          <p:sp>
            <p:nvSpPr>
              <p:cNvPr id="45072" name="Rectangle 427"/>
              <p:cNvSpPr>
                <a:spLocks noChangeArrowheads="1"/>
              </p:cNvSpPr>
              <p:nvPr/>
            </p:nvSpPr>
            <p:spPr bwMode="auto">
              <a:xfrm>
                <a:off x="127000" y="92075"/>
                <a:ext cx="33338" cy="149225"/>
              </a:xfrm>
              <a:prstGeom prst="rect">
                <a:avLst/>
              </a:prstGeom>
              <a:grpFill/>
              <a:ln w="9525" cmpd="sng">
                <a:noFill/>
                <a:miter lim="800000"/>
                <a:headEnd/>
                <a:tailEnd/>
              </a:ln>
            </p:spPr>
            <p:txBody>
              <a:bodyPr lIns="91440" tIns="45720" rIns="91440" bIns="45720"/>
              <a:lstStyle/>
              <a:p>
                <a:pPr>
                  <a:defRPr/>
                </a:pPr>
                <a:endParaRPr lang="zh-CN" altLang="zh-CN" sz="1800">
                  <a:solidFill>
                    <a:srgbClr val="000000"/>
                  </a:solidFill>
                  <a:ea typeface="方正兰亭黑_GBK" pitchFamily="2" charset="-122"/>
                  <a:sym typeface="Arial" pitchFamily="34" charset="0"/>
                </a:endParaRPr>
              </a:p>
            </p:txBody>
          </p:sp>
          <p:sp>
            <p:nvSpPr>
              <p:cNvPr id="45073" name="Rectangle 428"/>
              <p:cNvSpPr>
                <a:spLocks noChangeArrowheads="1"/>
              </p:cNvSpPr>
              <p:nvPr/>
            </p:nvSpPr>
            <p:spPr bwMode="auto">
              <a:xfrm>
                <a:off x="182562" y="127000"/>
                <a:ext cx="33338" cy="114300"/>
              </a:xfrm>
              <a:prstGeom prst="rect">
                <a:avLst/>
              </a:prstGeom>
              <a:grpFill/>
              <a:ln w="9525" cmpd="sng">
                <a:noFill/>
                <a:miter lim="800000"/>
                <a:headEnd/>
                <a:tailEnd/>
              </a:ln>
            </p:spPr>
            <p:txBody>
              <a:bodyPr lIns="91440" tIns="45720" rIns="91440" bIns="45720"/>
              <a:lstStyle/>
              <a:p>
                <a:pPr>
                  <a:defRPr/>
                </a:pPr>
                <a:endParaRPr lang="zh-CN" altLang="zh-CN" sz="1800">
                  <a:solidFill>
                    <a:srgbClr val="000000"/>
                  </a:solidFill>
                  <a:ea typeface="方正兰亭黑_GBK" pitchFamily="2" charset="-122"/>
                  <a:sym typeface="Arial" pitchFamily="34" charset="0"/>
                </a:endParaRPr>
              </a:p>
            </p:txBody>
          </p:sp>
          <p:sp>
            <p:nvSpPr>
              <p:cNvPr id="45074" name="Rectangle 429"/>
              <p:cNvSpPr>
                <a:spLocks noChangeArrowheads="1"/>
              </p:cNvSpPr>
              <p:nvPr/>
            </p:nvSpPr>
            <p:spPr bwMode="auto">
              <a:xfrm>
                <a:off x="239712" y="204788"/>
                <a:ext cx="31750" cy="36513"/>
              </a:xfrm>
              <a:prstGeom prst="rect">
                <a:avLst/>
              </a:prstGeom>
              <a:grpFill/>
              <a:ln w="9525" cmpd="sng">
                <a:noFill/>
                <a:miter lim="800000"/>
                <a:headEnd/>
                <a:tailEnd/>
              </a:ln>
            </p:spPr>
            <p:txBody>
              <a:bodyPr lIns="91440" tIns="45720" rIns="91440" bIns="45720"/>
              <a:lstStyle/>
              <a:p>
                <a:pPr>
                  <a:defRPr/>
                </a:pPr>
                <a:endParaRPr lang="zh-CN" altLang="zh-CN" sz="1800">
                  <a:solidFill>
                    <a:srgbClr val="000000"/>
                  </a:solidFill>
                  <a:ea typeface="方正兰亭黑_GBK" pitchFamily="2" charset="-122"/>
                  <a:sym typeface="Arial" pitchFamily="34" charset="0"/>
                </a:endParaRPr>
              </a:p>
            </p:txBody>
          </p:sp>
          <p:sp>
            <p:nvSpPr>
              <p:cNvPr id="45075" name="Rectangle 430"/>
              <p:cNvSpPr>
                <a:spLocks noChangeArrowheads="1"/>
              </p:cNvSpPr>
              <p:nvPr/>
            </p:nvSpPr>
            <p:spPr bwMode="auto">
              <a:xfrm>
                <a:off x="295275" y="63500"/>
                <a:ext cx="33338" cy="177800"/>
              </a:xfrm>
              <a:prstGeom prst="rect">
                <a:avLst/>
              </a:prstGeom>
              <a:grpFill/>
              <a:ln w="9525" cmpd="sng">
                <a:noFill/>
                <a:miter lim="800000"/>
                <a:headEnd/>
                <a:tailEnd/>
              </a:ln>
            </p:spPr>
            <p:txBody>
              <a:bodyPr lIns="91440" tIns="45720" rIns="91440" bIns="45720"/>
              <a:lstStyle/>
              <a:p>
                <a:pPr>
                  <a:defRPr/>
                </a:pPr>
                <a:endParaRPr lang="zh-CN" altLang="zh-CN" sz="1800">
                  <a:solidFill>
                    <a:srgbClr val="000000"/>
                  </a:solidFill>
                  <a:ea typeface="方正兰亭黑_GBK" pitchFamily="2" charset="-122"/>
                  <a:sym typeface="Arial" pitchFamily="34" charset="0"/>
                </a:endParaRPr>
              </a:p>
            </p:txBody>
          </p:sp>
          <p:sp>
            <p:nvSpPr>
              <p:cNvPr id="45076" name="Freeform 431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0050" cy="300038"/>
              </a:xfrm>
              <a:custGeom>
                <a:avLst/>
                <a:gdLst>
                  <a:gd name="T0" fmla="*/ 0 w 252"/>
                  <a:gd name="T1" fmla="*/ 0 h 189"/>
                  <a:gd name="T2" fmla="*/ 0 w 252"/>
                  <a:gd name="T3" fmla="*/ 189 h 189"/>
                  <a:gd name="T4" fmla="*/ 252 w 252"/>
                  <a:gd name="T5" fmla="*/ 189 h 189"/>
                  <a:gd name="T6" fmla="*/ 252 w 252"/>
                  <a:gd name="T7" fmla="*/ 0 h 189"/>
                  <a:gd name="T8" fmla="*/ 0 w 252"/>
                  <a:gd name="T9" fmla="*/ 0 h 189"/>
                  <a:gd name="T10" fmla="*/ 231 w 252"/>
                  <a:gd name="T11" fmla="*/ 168 h 189"/>
                  <a:gd name="T12" fmla="*/ 21 w 252"/>
                  <a:gd name="T13" fmla="*/ 168 h 189"/>
                  <a:gd name="T14" fmla="*/ 21 w 252"/>
                  <a:gd name="T15" fmla="*/ 21 h 189"/>
                  <a:gd name="T16" fmla="*/ 231 w 252"/>
                  <a:gd name="T17" fmla="*/ 21 h 189"/>
                  <a:gd name="T18" fmla="*/ 231 w 252"/>
                  <a:gd name="T19" fmla="*/ 168 h 1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2"/>
                  <a:gd name="T31" fmla="*/ 0 h 189"/>
                  <a:gd name="T32" fmla="*/ 252 w 252"/>
                  <a:gd name="T33" fmla="*/ 189 h 1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2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52" y="189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68"/>
                    </a:moveTo>
                    <a:lnTo>
                      <a:pt x="21" y="168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68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91440" tIns="45720" rIns="91440" bIns="45720"/>
              <a:lstStyle/>
              <a:p>
                <a:pPr>
                  <a:defRPr/>
                </a:pPr>
                <a:endParaRPr lang="zh-CN" altLang="zh-CN" sz="1800">
                  <a:solidFill>
                    <a:srgbClr val="000000"/>
                  </a:solidFill>
                  <a:ea typeface="方正兰亭黑_GBK" pitchFamily="2" charset="-122"/>
                  <a:sym typeface="Arial" pitchFamily="34" charset="0"/>
                </a:endParaRPr>
              </a:p>
            </p:txBody>
          </p:sp>
        </p:grpSp>
      </p:grpSp>
      <p:grpSp>
        <p:nvGrpSpPr>
          <p:cNvPr id="7" name="组合 34"/>
          <p:cNvGrpSpPr>
            <a:grpSpLocks/>
          </p:cNvGrpSpPr>
          <p:nvPr/>
        </p:nvGrpSpPr>
        <p:grpSpPr bwMode="auto">
          <a:xfrm>
            <a:off x="5836444" y="1790700"/>
            <a:ext cx="1475185" cy="1475185"/>
            <a:chOff x="0" y="0"/>
            <a:chExt cx="2052000" cy="2052000"/>
          </a:xfrm>
          <a:solidFill>
            <a:srgbClr val="FFD860"/>
          </a:solidFill>
        </p:grpSpPr>
        <p:grpSp>
          <p:nvGrpSpPr>
            <p:cNvPr id="8" name="组合 28"/>
            <p:cNvGrpSpPr>
              <a:grpSpLocks/>
            </p:cNvGrpSpPr>
            <p:nvPr/>
          </p:nvGrpSpPr>
          <p:grpSpPr bwMode="auto">
            <a:xfrm>
              <a:off x="714705" y="774000"/>
              <a:ext cx="622590" cy="504000"/>
              <a:chOff x="0" y="0"/>
              <a:chExt cx="400050" cy="323850"/>
            </a:xfrm>
            <a:grpFill/>
          </p:grpSpPr>
          <p:sp>
            <p:nvSpPr>
              <p:cNvPr id="45080" name="Freeform 36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0050" cy="323850"/>
              </a:xfrm>
              <a:custGeom>
                <a:avLst/>
                <a:gdLst>
                  <a:gd name="T0" fmla="*/ 0 w 252"/>
                  <a:gd name="T1" fmla="*/ 0 h 204"/>
                  <a:gd name="T2" fmla="*/ 0 w 252"/>
                  <a:gd name="T3" fmla="*/ 204 h 204"/>
                  <a:gd name="T4" fmla="*/ 252 w 252"/>
                  <a:gd name="T5" fmla="*/ 204 h 204"/>
                  <a:gd name="T6" fmla="*/ 252 w 252"/>
                  <a:gd name="T7" fmla="*/ 0 h 204"/>
                  <a:gd name="T8" fmla="*/ 0 w 252"/>
                  <a:gd name="T9" fmla="*/ 0 h 204"/>
                  <a:gd name="T10" fmla="*/ 231 w 252"/>
                  <a:gd name="T11" fmla="*/ 183 h 204"/>
                  <a:gd name="T12" fmla="*/ 21 w 252"/>
                  <a:gd name="T13" fmla="*/ 183 h 204"/>
                  <a:gd name="T14" fmla="*/ 21 w 252"/>
                  <a:gd name="T15" fmla="*/ 21 h 204"/>
                  <a:gd name="T16" fmla="*/ 231 w 252"/>
                  <a:gd name="T17" fmla="*/ 21 h 204"/>
                  <a:gd name="T18" fmla="*/ 231 w 252"/>
                  <a:gd name="T19" fmla="*/ 183 h 20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52"/>
                  <a:gd name="T31" fmla="*/ 0 h 204"/>
                  <a:gd name="T32" fmla="*/ 252 w 252"/>
                  <a:gd name="T33" fmla="*/ 204 h 20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52" h="204">
                    <a:moveTo>
                      <a:pt x="0" y="0"/>
                    </a:moveTo>
                    <a:lnTo>
                      <a:pt x="0" y="204"/>
                    </a:lnTo>
                    <a:lnTo>
                      <a:pt x="252" y="204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83"/>
                    </a:moveTo>
                    <a:lnTo>
                      <a:pt x="21" y="183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83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91440" tIns="45720" rIns="91440" bIns="45720"/>
              <a:lstStyle/>
              <a:p>
                <a:pPr>
                  <a:defRPr/>
                </a:pPr>
                <a:endParaRPr lang="zh-CN" altLang="zh-CN" sz="1800">
                  <a:solidFill>
                    <a:srgbClr val="000000"/>
                  </a:solidFill>
                  <a:ea typeface="方正兰亭黑_GBK" pitchFamily="2" charset="-122"/>
                  <a:sym typeface="Arial" pitchFamily="34" charset="0"/>
                </a:endParaRPr>
              </a:p>
            </p:txBody>
          </p:sp>
          <p:sp>
            <p:nvSpPr>
              <p:cNvPr id="45081" name="Oval 368"/>
              <p:cNvSpPr>
                <a:spLocks noChangeArrowheads="1"/>
              </p:cNvSpPr>
              <p:nvPr/>
            </p:nvSpPr>
            <p:spPr bwMode="auto">
              <a:xfrm>
                <a:off x="57150" y="53975"/>
                <a:ext cx="42863" cy="42863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91440" tIns="45720" rIns="91440" bIns="45720"/>
              <a:lstStyle/>
              <a:p>
                <a:pPr>
                  <a:defRPr/>
                </a:pPr>
                <a:endParaRPr lang="zh-CN" altLang="zh-CN" sz="1800">
                  <a:solidFill>
                    <a:srgbClr val="000000"/>
                  </a:solidFill>
                  <a:ea typeface="方正兰亭黑_GBK" pitchFamily="2" charset="-122"/>
                  <a:sym typeface="Arial" pitchFamily="34" charset="0"/>
                </a:endParaRPr>
              </a:p>
            </p:txBody>
          </p:sp>
          <p:sp>
            <p:nvSpPr>
              <p:cNvPr id="45082" name="Oval 369"/>
              <p:cNvSpPr>
                <a:spLocks noChangeArrowheads="1"/>
              </p:cNvSpPr>
              <p:nvPr/>
            </p:nvSpPr>
            <p:spPr bwMode="auto">
              <a:xfrm>
                <a:off x="301625" y="53975"/>
                <a:ext cx="39688" cy="42863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91440" tIns="45720" rIns="91440" bIns="45720"/>
              <a:lstStyle/>
              <a:p>
                <a:pPr>
                  <a:defRPr/>
                </a:pPr>
                <a:endParaRPr lang="zh-CN" altLang="zh-CN" sz="1800">
                  <a:solidFill>
                    <a:srgbClr val="000000"/>
                  </a:solidFill>
                  <a:ea typeface="方正兰亭黑_GBK" pitchFamily="2" charset="-122"/>
                  <a:sym typeface="Arial" pitchFamily="34" charset="0"/>
                </a:endParaRPr>
              </a:p>
            </p:txBody>
          </p:sp>
          <p:sp>
            <p:nvSpPr>
              <p:cNvPr id="45083" name="Oval 370"/>
              <p:cNvSpPr>
                <a:spLocks noChangeArrowheads="1"/>
              </p:cNvSpPr>
              <p:nvPr/>
            </p:nvSpPr>
            <p:spPr bwMode="auto">
              <a:xfrm>
                <a:off x="57150" y="227012"/>
                <a:ext cx="42863" cy="41275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91440" tIns="45720" rIns="91440" bIns="45720"/>
              <a:lstStyle/>
              <a:p>
                <a:pPr>
                  <a:defRPr/>
                </a:pPr>
                <a:endParaRPr lang="zh-CN" altLang="zh-CN" sz="1800">
                  <a:solidFill>
                    <a:srgbClr val="000000"/>
                  </a:solidFill>
                  <a:ea typeface="方正兰亭黑_GBK" pitchFamily="2" charset="-122"/>
                  <a:sym typeface="Arial" pitchFamily="34" charset="0"/>
                </a:endParaRPr>
              </a:p>
            </p:txBody>
          </p:sp>
          <p:sp>
            <p:nvSpPr>
              <p:cNvPr id="45084" name="Oval 371"/>
              <p:cNvSpPr>
                <a:spLocks noChangeArrowheads="1"/>
              </p:cNvSpPr>
              <p:nvPr/>
            </p:nvSpPr>
            <p:spPr bwMode="auto">
              <a:xfrm>
                <a:off x="301625" y="227012"/>
                <a:ext cx="39688" cy="41275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91440" tIns="45720" rIns="91440" bIns="45720"/>
              <a:lstStyle/>
              <a:p>
                <a:pPr>
                  <a:defRPr/>
                </a:pPr>
                <a:endParaRPr lang="zh-CN" altLang="zh-CN" sz="1800">
                  <a:solidFill>
                    <a:srgbClr val="000000"/>
                  </a:solidFill>
                  <a:ea typeface="方正兰亭黑_GBK" pitchFamily="2" charset="-122"/>
                  <a:sym typeface="Arial" pitchFamily="34" charset="0"/>
                </a:endParaRPr>
              </a:p>
            </p:txBody>
          </p:sp>
          <p:sp>
            <p:nvSpPr>
              <p:cNvPr id="45085" name="Freeform 372"/>
              <p:cNvSpPr>
                <a:spLocks noEditPoints="1" noChangeArrowheads="1"/>
              </p:cNvSpPr>
              <p:nvPr/>
            </p:nvSpPr>
            <p:spPr bwMode="auto">
              <a:xfrm>
                <a:off x="146050" y="84137"/>
                <a:ext cx="109538" cy="155575"/>
              </a:xfrm>
              <a:custGeom>
                <a:avLst/>
                <a:gdLst>
                  <a:gd name="T0" fmla="*/ 69 w 69"/>
                  <a:gd name="T1" fmla="*/ 0 h 98"/>
                  <a:gd name="T2" fmla="*/ 0 w 69"/>
                  <a:gd name="T3" fmla="*/ 0 h 98"/>
                  <a:gd name="T4" fmla="*/ 0 w 69"/>
                  <a:gd name="T5" fmla="*/ 98 h 98"/>
                  <a:gd name="T6" fmla="*/ 69 w 69"/>
                  <a:gd name="T7" fmla="*/ 98 h 98"/>
                  <a:gd name="T8" fmla="*/ 69 w 69"/>
                  <a:gd name="T9" fmla="*/ 0 h 98"/>
                  <a:gd name="T10" fmla="*/ 50 w 69"/>
                  <a:gd name="T11" fmla="*/ 83 h 98"/>
                  <a:gd name="T12" fmla="*/ 18 w 69"/>
                  <a:gd name="T13" fmla="*/ 83 h 98"/>
                  <a:gd name="T14" fmla="*/ 18 w 69"/>
                  <a:gd name="T15" fmla="*/ 48 h 98"/>
                  <a:gd name="T16" fmla="*/ 50 w 69"/>
                  <a:gd name="T17" fmla="*/ 48 h 98"/>
                  <a:gd name="T18" fmla="*/ 50 w 69"/>
                  <a:gd name="T19" fmla="*/ 83 h 9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9"/>
                  <a:gd name="T31" fmla="*/ 0 h 98"/>
                  <a:gd name="T32" fmla="*/ 69 w 69"/>
                  <a:gd name="T33" fmla="*/ 98 h 9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9" h="98">
                    <a:moveTo>
                      <a:pt x="69" y="0"/>
                    </a:moveTo>
                    <a:lnTo>
                      <a:pt x="0" y="0"/>
                    </a:lnTo>
                    <a:lnTo>
                      <a:pt x="0" y="98"/>
                    </a:lnTo>
                    <a:lnTo>
                      <a:pt x="69" y="98"/>
                    </a:lnTo>
                    <a:lnTo>
                      <a:pt x="69" y="0"/>
                    </a:lnTo>
                    <a:close/>
                    <a:moveTo>
                      <a:pt x="50" y="83"/>
                    </a:moveTo>
                    <a:lnTo>
                      <a:pt x="18" y="83"/>
                    </a:lnTo>
                    <a:lnTo>
                      <a:pt x="18" y="48"/>
                    </a:lnTo>
                    <a:lnTo>
                      <a:pt x="50" y="48"/>
                    </a:lnTo>
                    <a:lnTo>
                      <a:pt x="50" y="83"/>
                    </a:ln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91440" tIns="45720" rIns="91440" bIns="45720"/>
              <a:lstStyle/>
              <a:p>
                <a:pPr>
                  <a:defRPr/>
                </a:pPr>
                <a:endParaRPr lang="zh-CN" altLang="zh-CN" sz="1800">
                  <a:solidFill>
                    <a:srgbClr val="000000"/>
                  </a:solidFill>
                  <a:ea typeface="方正兰亭黑_GBK" pitchFamily="2" charset="-122"/>
                  <a:sym typeface="Arial" pitchFamily="34" charset="0"/>
                </a:endParaRPr>
              </a:p>
            </p:txBody>
          </p:sp>
        </p:grpSp>
      </p:grpSp>
      <p:sp>
        <p:nvSpPr>
          <p:cNvPr id="45086" name="矩形 39"/>
          <p:cNvSpPr>
            <a:spLocks noChangeArrowheads="1"/>
          </p:cNvSpPr>
          <p:nvPr/>
        </p:nvSpPr>
        <p:spPr bwMode="auto">
          <a:xfrm>
            <a:off x="3656373" y="3434954"/>
            <a:ext cx="1831256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点击添加主要观点</a:t>
            </a:r>
            <a:endParaRPr lang="en-US" altLang="zh-CN" sz="165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45087" name="矩形 3"/>
          <p:cNvSpPr>
            <a:spLocks noChangeArrowheads="1"/>
          </p:cNvSpPr>
          <p:nvPr/>
        </p:nvSpPr>
        <p:spPr bwMode="auto">
          <a:xfrm>
            <a:off x="3293269" y="422673"/>
            <a:ext cx="1985145" cy="43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rPr>
              <a:t>点击添加标题</a:t>
            </a:r>
            <a:endParaRPr lang="zh-CN" altLang="en-US" sz="240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sp>
        <p:nvSpPr>
          <p:cNvPr id="45088" name="文本框 37"/>
          <p:cNvSpPr>
            <a:spLocks noChangeArrowheads="1"/>
          </p:cNvSpPr>
          <p:nvPr/>
        </p:nvSpPr>
        <p:spPr bwMode="auto">
          <a:xfrm>
            <a:off x="5311379" y="607219"/>
            <a:ext cx="1731169" cy="25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solidFill>
                  <a:srgbClr val="FFD860"/>
                </a:solidFill>
                <a:sym typeface="Arial" panose="020B0604020202020204" pitchFamily="34" charset="0"/>
              </a:rPr>
              <a:t>Add Your Title</a:t>
            </a:r>
            <a:endParaRPr lang="zh-CN" altLang="en-US" sz="1200" baseline="-300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grpSp>
        <p:nvGrpSpPr>
          <p:cNvPr id="9" name="组合 44"/>
          <p:cNvGrpSpPr>
            <a:grpSpLocks/>
          </p:cNvGrpSpPr>
          <p:nvPr/>
        </p:nvGrpSpPr>
        <p:grpSpPr bwMode="auto">
          <a:xfrm>
            <a:off x="2884885" y="464344"/>
            <a:ext cx="197644" cy="295275"/>
            <a:chOff x="0" y="0"/>
            <a:chExt cx="213756" cy="427512"/>
          </a:xfrm>
        </p:grpSpPr>
        <p:sp>
          <p:nvSpPr>
            <p:cNvPr id="56335" name="直接连接符 45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56336" name="直接连接符 46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  <p:sp>
        <p:nvSpPr>
          <p:cNvPr id="45092" name="矩形 47"/>
          <p:cNvSpPr>
            <a:spLocks noChangeArrowheads="1"/>
          </p:cNvSpPr>
          <p:nvPr/>
        </p:nvSpPr>
        <p:spPr bwMode="auto">
          <a:xfrm>
            <a:off x="1127523" y="1069181"/>
            <a:ext cx="6888956" cy="48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45093" name="矩形 47"/>
          <p:cNvSpPr>
            <a:spLocks noChangeArrowheads="1"/>
          </p:cNvSpPr>
          <p:nvPr/>
        </p:nvSpPr>
        <p:spPr bwMode="auto">
          <a:xfrm>
            <a:off x="1127523" y="3824288"/>
            <a:ext cx="6888956" cy="699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050877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5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5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45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52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45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45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45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45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900"/>
                            </p:stCondLst>
                            <p:childTnLst>
                              <p:par>
                                <p:cTn id="43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500"/>
                                        <p:tgtEl>
                                          <p:spTgt spid="45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86" grpId="0" bldLvl="0" autoUpdateAnimBg="0"/>
      <p:bldP spid="45087" grpId="0" bldLvl="0" autoUpdateAnimBg="0"/>
      <p:bldP spid="45088" grpId="0" bldLvl="0" autoUpdateAnimBg="0"/>
      <p:bldP spid="45092" grpId="0" bldLvl="0" autoUpdateAnimBg="0"/>
      <p:bldP spid="45093" grpId="0" bldLvl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7086600" y="4767263"/>
            <a:ext cx="2057400" cy="274637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57213" indent="-2143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874577EB-640E-4B8F-8A09-B989BB44A1BE}" type="slidenum">
              <a:rPr lang="zh-CN" altLang="en-US">
                <a:solidFill>
                  <a:srgbClr val="898989"/>
                </a:solidFill>
                <a:latin typeface="方正兰亭黑_GBK" pitchFamily="2" charset="-122"/>
                <a:ea typeface="方正兰亭黑_GBK" pitchFamily="2" charset="-122"/>
              </a:rPr>
              <a:pPr eaLnBrk="1" hangingPunct="1"/>
              <a:t>14</a:t>
            </a:fld>
            <a:endParaRPr lang="zh-CN" altLang="en-US" sz="1350"/>
          </a:p>
        </p:txBody>
      </p:sp>
      <p:sp>
        <p:nvSpPr>
          <p:cNvPr id="58371" name="任意多边形 4"/>
          <p:cNvSpPr>
            <a:spLocks noChangeArrowheads="1"/>
          </p:cNvSpPr>
          <p:nvPr/>
        </p:nvSpPr>
        <p:spPr bwMode="auto">
          <a:xfrm>
            <a:off x="8743950" y="4622006"/>
            <a:ext cx="476250" cy="300038"/>
          </a:xfrm>
          <a:custGeom>
            <a:avLst/>
            <a:gdLst>
              <a:gd name="T0" fmla="*/ 196547 w 808522"/>
              <a:gd name="T1" fmla="*/ 0 h 510140"/>
              <a:gd name="T2" fmla="*/ 200328 w 808522"/>
              <a:gd name="T3" fmla="*/ 0 h 510140"/>
              <a:gd name="T4" fmla="*/ 635000 w 808522"/>
              <a:gd name="T5" fmla="*/ 0 h 510140"/>
              <a:gd name="T6" fmla="*/ 635000 w 808522"/>
              <a:gd name="T7" fmla="*/ 400049 h 510140"/>
              <a:gd name="T8" fmla="*/ 200336 w 808522"/>
              <a:gd name="T9" fmla="*/ 400049 h 510140"/>
              <a:gd name="T10" fmla="*/ 200328 w 808522"/>
              <a:gd name="T11" fmla="*/ 400050 h 510140"/>
              <a:gd name="T12" fmla="*/ 200320 w 808522"/>
              <a:gd name="T13" fmla="*/ 400049 h 510140"/>
              <a:gd name="T14" fmla="*/ 196547 w 808522"/>
              <a:gd name="T15" fmla="*/ 400049 h 510140"/>
              <a:gd name="T16" fmla="*/ 196547 w 808522"/>
              <a:gd name="T17" fmla="*/ 399670 h 510140"/>
              <a:gd name="T18" fmla="*/ 159954 w 808522"/>
              <a:gd name="T19" fmla="*/ 395986 h 510140"/>
              <a:gd name="T20" fmla="*/ 0 w 808522"/>
              <a:gd name="T21" fmla="*/ 200025 h 510140"/>
              <a:gd name="T22" fmla="*/ 159954 w 808522"/>
              <a:gd name="T23" fmla="*/ 4064 h 510140"/>
              <a:gd name="T24" fmla="*/ 196547 w 808522"/>
              <a:gd name="T25" fmla="*/ 380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8372" name="TextBox 15"/>
          <p:cNvSpPr>
            <a:spLocks noChangeArrowheads="1"/>
          </p:cNvSpPr>
          <p:nvPr/>
        </p:nvSpPr>
        <p:spPr bwMode="auto">
          <a:xfrm>
            <a:off x="8803482" y="4656535"/>
            <a:ext cx="340519" cy="213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19" tIns="25709" rIns="51419" bIns="2570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105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05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47108" name="矩形 3"/>
          <p:cNvSpPr>
            <a:spLocks noChangeArrowheads="1"/>
          </p:cNvSpPr>
          <p:nvPr/>
        </p:nvSpPr>
        <p:spPr bwMode="auto">
          <a:xfrm>
            <a:off x="3293269" y="422673"/>
            <a:ext cx="1985145" cy="43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rPr>
              <a:t>点击添加标题</a:t>
            </a:r>
            <a:endParaRPr lang="zh-CN" altLang="en-US" sz="240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sp>
        <p:nvSpPr>
          <p:cNvPr id="47109" name="文本框 37"/>
          <p:cNvSpPr>
            <a:spLocks noChangeArrowheads="1"/>
          </p:cNvSpPr>
          <p:nvPr/>
        </p:nvSpPr>
        <p:spPr bwMode="auto">
          <a:xfrm>
            <a:off x="5311379" y="607219"/>
            <a:ext cx="1731169" cy="25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solidFill>
                  <a:srgbClr val="FFD860"/>
                </a:solidFill>
                <a:sym typeface="Arial" panose="020B0604020202020204" pitchFamily="34" charset="0"/>
              </a:rPr>
              <a:t>Add Your Title</a:t>
            </a:r>
            <a:endParaRPr lang="zh-CN" altLang="en-US" sz="1200" baseline="-300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grpSp>
        <p:nvGrpSpPr>
          <p:cNvPr id="2" name="组合 3"/>
          <p:cNvGrpSpPr>
            <a:grpSpLocks/>
          </p:cNvGrpSpPr>
          <p:nvPr/>
        </p:nvGrpSpPr>
        <p:grpSpPr bwMode="auto">
          <a:xfrm>
            <a:off x="2884885" y="464344"/>
            <a:ext cx="197644" cy="295275"/>
            <a:chOff x="0" y="0"/>
            <a:chExt cx="213756" cy="427512"/>
          </a:xfrm>
        </p:grpSpPr>
        <p:sp>
          <p:nvSpPr>
            <p:cNvPr id="58416" name="直接连接符 4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58417" name="直接连接符 5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  <p:grpSp>
        <p:nvGrpSpPr>
          <p:cNvPr id="3" name="组合 16"/>
          <p:cNvGrpSpPr>
            <a:grpSpLocks/>
          </p:cNvGrpSpPr>
          <p:nvPr/>
        </p:nvGrpSpPr>
        <p:grpSpPr bwMode="auto">
          <a:xfrm>
            <a:off x="5450681" y="1341835"/>
            <a:ext cx="1466850" cy="260747"/>
            <a:chOff x="0" y="0"/>
            <a:chExt cx="1957146" cy="347067"/>
          </a:xfrm>
          <a:solidFill>
            <a:srgbClr val="FFD860"/>
          </a:solidFill>
        </p:grpSpPr>
        <p:sp>
          <p:nvSpPr>
            <p:cNvPr id="47114" name="Straight Arrow Connector 25"/>
            <p:cNvSpPr>
              <a:spLocks noChangeShapeType="1"/>
            </p:cNvSpPr>
            <p:nvPr/>
          </p:nvSpPr>
          <p:spPr bwMode="auto">
            <a:xfrm>
              <a:off x="0" y="173534"/>
              <a:ext cx="1766584" cy="1"/>
            </a:xfrm>
            <a:prstGeom prst="straightConnector1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1013"/>
            </a:p>
          </p:txBody>
        </p:sp>
        <p:sp>
          <p:nvSpPr>
            <p:cNvPr id="47115" name="Oval 27"/>
            <p:cNvSpPr>
              <a:spLocks noChangeArrowheads="1"/>
            </p:cNvSpPr>
            <p:nvPr/>
          </p:nvSpPr>
          <p:spPr bwMode="auto">
            <a:xfrm>
              <a:off x="1612059" y="0"/>
              <a:ext cx="345087" cy="347067"/>
            </a:xfrm>
            <a:prstGeom prst="ellipse">
              <a:avLst/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zh-CN" altLang="zh-CN" sz="8775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4" name="组合 15"/>
          <p:cNvGrpSpPr>
            <a:grpSpLocks/>
          </p:cNvGrpSpPr>
          <p:nvPr/>
        </p:nvGrpSpPr>
        <p:grpSpPr bwMode="auto">
          <a:xfrm>
            <a:off x="6075760" y="3579019"/>
            <a:ext cx="841772" cy="635794"/>
            <a:chOff x="0" y="0"/>
            <a:chExt cx="1122813" cy="848625"/>
          </a:xfrm>
          <a:solidFill>
            <a:srgbClr val="FFD860"/>
          </a:solidFill>
        </p:grpSpPr>
        <p:sp>
          <p:nvSpPr>
            <p:cNvPr id="47117" name="Straight Arrow Connector 42"/>
            <p:cNvSpPr>
              <a:spLocks noChangeShapeType="1"/>
            </p:cNvSpPr>
            <p:nvPr/>
          </p:nvSpPr>
          <p:spPr bwMode="auto">
            <a:xfrm>
              <a:off x="535223" y="675092"/>
              <a:ext cx="394904" cy="1"/>
            </a:xfrm>
            <a:prstGeom prst="straightConnector1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1013"/>
            </a:p>
          </p:txBody>
        </p:sp>
        <p:sp>
          <p:nvSpPr>
            <p:cNvPr id="47118" name="Straight Connector 45"/>
            <p:cNvSpPr>
              <a:spLocks noChangeShapeType="1"/>
            </p:cNvSpPr>
            <p:nvPr/>
          </p:nvSpPr>
          <p:spPr bwMode="auto">
            <a:xfrm flipH="1" flipV="1">
              <a:off x="0" y="0"/>
              <a:ext cx="535223" cy="675092"/>
            </a:xfrm>
            <a:prstGeom prst="line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1013"/>
            </a:p>
          </p:txBody>
        </p:sp>
        <p:sp>
          <p:nvSpPr>
            <p:cNvPr id="47119" name="Oval 34"/>
            <p:cNvSpPr>
              <a:spLocks noChangeArrowheads="1"/>
            </p:cNvSpPr>
            <p:nvPr/>
          </p:nvSpPr>
          <p:spPr bwMode="auto">
            <a:xfrm>
              <a:off x="777726" y="501558"/>
              <a:ext cx="345087" cy="347067"/>
            </a:xfrm>
            <a:prstGeom prst="ellipse">
              <a:avLst/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zh-CN" altLang="zh-CN" sz="8775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5" name="组合 17"/>
          <p:cNvGrpSpPr>
            <a:grpSpLocks/>
          </p:cNvGrpSpPr>
          <p:nvPr/>
        </p:nvGrpSpPr>
        <p:grpSpPr bwMode="auto">
          <a:xfrm>
            <a:off x="5974556" y="2188369"/>
            <a:ext cx="942975" cy="731044"/>
            <a:chOff x="0" y="0"/>
            <a:chExt cx="1258787" cy="975500"/>
          </a:xfrm>
          <a:solidFill>
            <a:srgbClr val="FFD860"/>
          </a:solidFill>
        </p:grpSpPr>
        <p:sp>
          <p:nvSpPr>
            <p:cNvPr id="47121" name="Straight Arrow Connector 38"/>
            <p:cNvSpPr>
              <a:spLocks noChangeShapeType="1"/>
            </p:cNvSpPr>
            <p:nvPr/>
          </p:nvSpPr>
          <p:spPr bwMode="auto">
            <a:xfrm>
              <a:off x="494871" y="0"/>
              <a:ext cx="572172" cy="765754"/>
            </a:xfrm>
            <a:prstGeom prst="straightConnector1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1013"/>
            </a:p>
          </p:txBody>
        </p:sp>
        <p:sp>
          <p:nvSpPr>
            <p:cNvPr id="47122" name="Straight Connector 41"/>
            <p:cNvSpPr>
              <a:spLocks noChangeShapeType="1"/>
            </p:cNvSpPr>
            <p:nvPr/>
          </p:nvSpPr>
          <p:spPr bwMode="auto">
            <a:xfrm flipH="1">
              <a:off x="0" y="0"/>
              <a:ext cx="494871" cy="1"/>
            </a:xfrm>
            <a:prstGeom prst="line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1013"/>
            </a:p>
          </p:txBody>
        </p:sp>
        <p:sp>
          <p:nvSpPr>
            <p:cNvPr id="47123" name="Oval 36"/>
            <p:cNvSpPr>
              <a:spLocks noChangeArrowheads="1"/>
            </p:cNvSpPr>
            <p:nvPr/>
          </p:nvSpPr>
          <p:spPr bwMode="auto">
            <a:xfrm>
              <a:off x="913700" y="628433"/>
              <a:ext cx="345087" cy="347067"/>
            </a:xfrm>
            <a:prstGeom prst="ellipse">
              <a:avLst/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zh-CN" altLang="zh-CN" sz="8775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6" name="组合 9"/>
          <p:cNvGrpSpPr>
            <a:grpSpLocks/>
          </p:cNvGrpSpPr>
          <p:nvPr/>
        </p:nvGrpSpPr>
        <p:grpSpPr bwMode="auto">
          <a:xfrm>
            <a:off x="2318147" y="1377554"/>
            <a:ext cx="1042988" cy="333375"/>
            <a:chOff x="0" y="0"/>
            <a:chExt cx="1390391" cy="444014"/>
          </a:xfrm>
          <a:solidFill>
            <a:srgbClr val="FFD860"/>
          </a:solidFill>
        </p:grpSpPr>
        <p:sp>
          <p:nvSpPr>
            <p:cNvPr id="47125" name="Straight Arrow Connector 70"/>
            <p:cNvSpPr>
              <a:spLocks noChangeShapeType="1"/>
            </p:cNvSpPr>
            <p:nvPr/>
          </p:nvSpPr>
          <p:spPr bwMode="auto">
            <a:xfrm flipH="1">
              <a:off x="89829" y="173534"/>
              <a:ext cx="781837" cy="1"/>
            </a:xfrm>
            <a:prstGeom prst="straightConnector1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1013"/>
            </a:p>
          </p:txBody>
        </p:sp>
        <p:sp>
          <p:nvSpPr>
            <p:cNvPr id="47126" name="Straight Connector 72"/>
            <p:cNvSpPr>
              <a:spLocks noChangeShapeType="1"/>
            </p:cNvSpPr>
            <p:nvPr/>
          </p:nvSpPr>
          <p:spPr bwMode="auto">
            <a:xfrm>
              <a:off x="871666" y="173534"/>
              <a:ext cx="518725" cy="270480"/>
            </a:xfrm>
            <a:prstGeom prst="line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1013"/>
            </a:p>
          </p:txBody>
        </p:sp>
        <p:sp>
          <p:nvSpPr>
            <p:cNvPr id="47127" name="Oval 48"/>
            <p:cNvSpPr>
              <a:spLocks noChangeArrowheads="1"/>
            </p:cNvSpPr>
            <p:nvPr/>
          </p:nvSpPr>
          <p:spPr bwMode="auto">
            <a:xfrm>
              <a:off x="0" y="0"/>
              <a:ext cx="345087" cy="347067"/>
            </a:xfrm>
            <a:prstGeom prst="ellipse">
              <a:avLst/>
            </a:pr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zh-CN" altLang="zh-CN" sz="8775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7" name="组合 14"/>
          <p:cNvGrpSpPr>
            <a:grpSpLocks/>
          </p:cNvGrpSpPr>
          <p:nvPr/>
        </p:nvGrpSpPr>
        <p:grpSpPr bwMode="auto">
          <a:xfrm>
            <a:off x="2318148" y="3783807"/>
            <a:ext cx="1110853" cy="431006"/>
            <a:chOff x="0" y="0"/>
            <a:chExt cx="1481420" cy="575242"/>
          </a:xfrm>
          <a:solidFill>
            <a:srgbClr val="FFD860"/>
          </a:solidFill>
        </p:grpSpPr>
        <p:sp>
          <p:nvSpPr>
            <p:cNvPr id="47129" name="Straight Arrow Connector 57"/>
            <p:cNvSpPr>
              <a:spLocks noChangeShapeType="1"/>
            </p:cNvSpPr>
            <p:nvPr/>
          </p:nvSpPr>
          <p:spPr bwMode="auto">
            <a:xfrm flipH="1">
              <a:off x="172543" y="401709"/>
              <a:ext cx="1052726" cy="1"/>
            </a:xfrm>
            <a:prstGeom prst="straightConnector1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1013"/>
            </a:p>
          </p:txBody>
        </p:sp>
        <p:sp>
          <p:nvSpPr>
            <p:cNvPr id="47130" name="Straight Connector 60"/>
            <p:cNvSpPr>
              <a:spLocks noChangeShapeType="1"/>
            </p:cNvSpPr>
            <p:nvPr/>
          </p:nvSpPr>
          <p:spPr bwMode="auto">
            <a:xfrm flipH="1">
              <a:off x="1225268" y="0"/>
              <a:ext cx="256152" cy="401711"/>
            </a:xfrm>
            <a:prstGeom prst="line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1013"/>
            </a:p>
          </p:txBody>
        </p:sp>
        <p:sp>
          <p:nvSpPr>
            <p:cNvPr id="47131" name="Oval 50"/>
            <p:cNvSpPr>
              <a:spLocks noChangeArrowheads="1"/>
            </p:cNvSpPr>
            <p:nvPr/>
          </p:nvSpPr>
          <p:spPr bwMode="auto">
            <a:xfrm>
              <a:off x="0" y="228175"/>
              <a:ext cx="345087" cy="347067"/>
            </a:xfrm>
            <a:prstGeom prst="ellipse">
              <a:avLst/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zh-CN" altLang="zh-CN" sz="8775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8" name="组合 12"/>
          <p:cNvGrpSpPr>
            <a:grpSpLocks/>
          </p:cNvGrpSpPr>
          <p:nvPr/>
        </p:nvGrpSpPr>
        <p:grpSpPr bwMode="auto">
          <a:xfrm>
            <a:off x="2318147" y="2259807"/>
            <a:ext cx="1785938" cy="659606"/>
            <a:chOff x="0" y="0"/>
            <a:chExt cx="2382016" cy="879473"/>
          </a:xfrm>
          <a:solidFill>
            <a:srgbClr val="FFD860"/>
          </a:solidFill>
        </p:grpSpPr>
        <p:sp>
          <p:nvSpPr>
            <p:cNvPr id="47133" name="Straight Arrow Connector 62"/>
            <p:cNvSpPr>
              <a:spLocks noChangeShapeType="1"/>
            </p:cNvSpPr>
            <p:nvPr/>
          </p:nvSpPr>
          <p:spPr bwMode="auto">
            <a:xfrm flipH="1">
              <a:off x="188483" y="0"/>
              <a:ext cx="683241" cy="705113"/>
            </a:xfrm>
            <a:prstGeom prst="straightConnector1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1013"/>
            </a:p>
          </p:txBody>
        </p:sp>
        <p:sp>
          <p:nvSpPr>
            <p:cNvPr id="47134" name="Straight Connector 64"/>
            <p:cNvSpPr>
              <a:spLocks noChangeShapeType="1"/>
            </p:cNvSpPr>
            <p:nvPr/>
          </p:nvSpPr>
          <p:spPr bwMode="auto">
            <a:xfrm flipH="1">
              <a:off x="871666" y="4152"/>
              <a:ext cx="1510350" cy="1"/>
            </a:xfrm>
            <a:prstGeom prst="line">
              <a:avLst/>
            </a:prstGeom>
            <a:grpFill/>
            <a:ln w="1905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1013"/>
            </a:p>
          </p:txBody>
        </p:sp>
        <p:sp>
          <p:nvSpPr>
            <p:cNvPr id="47135" name="Oval 52"/>
            <p:cNvSpPr>
              <a:spLocks noChangeArrowheads="1"/>
            </p:cNvSpPr>
            <p:nvPr/>
          </p:nvSpPr>
          <p:spPr bwMode="auto">
            <a:xfrm>
              <a:off x="0" y="532406"/>
              <a:ext cx="345087" cy="347067"/>
            </a:xfrm>
            <a:prstGeom prst="ellipse">
              <a:avLst/>
            </a:prstGeom>
            <a:grpFill/>
            <a:ln w="12700" cap="flat" cmpd="sng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zh-CN" altLang="zh-CN" sz="8775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</p:grpSp>
      <p:sp>
        <p:nvSpPr>
          <p:cNvPr id="47136" name="TextBox 59"/>
          <p:cNvSpPr>
            <a:spLocks noChangeArrowheads="1"/>
          </p:cNvSpPr>
          <p:nvPr/>
        </p:nvSpPr>
        <p:spPr bwMode="auto">
          <a:xfrm flipH="1">
            <a:off x="228600" y="1297782"/>
            <a:ext cx="1940719" cy="3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15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输入内容</a:t>
            </a:r>
            <a:endParaRPr lang="en-US" altLang="zh-CN" sz="150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47137" name="矩形 17"/>
          <p:cNvSpPr>
            <a:spLocks noChangeArrowheads="1"/>
          </p:cNvSpPr>
          <p:nvPr/>
        </p:nvSpPr>
        <p:spPr bwMode="auto">
          <a:xfrm>
            <a:off x="802481" y="1569244"/>
            <a:ext cx="1366838" cy="729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10000"/>
              </a:lnSpc>
            </a:pPr>
            <a:r>
              <a:rPr lang="zh-CN" altLang="en-US" sz="975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在此录入上述图表的综合描述说明，在此录入上述图表的综合描述说明。</a:t>
            </a:r>
            <a:endParaRPr lang="zh-CN" altLang="en-US" sz="975">
              <a:solidFill>
                <a:srgbClr val="FFD86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47138" name="TextBox 59"/>
          <p:cNvSpPr>
            <a:spLocks noChangeArrowheads="1"/>
          </p:cNvSpPr>
          <p:nvPr/>
        </p:nvSpPr>
        <p:spPr bwMode="auto">
          <a:xfrm flipH="1">
            <a:off x="228600" y="2593182"/>
            <a:ext cx="1940719" cy="3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15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输入内容</a:t>
            </a:r>
            <a:endParaRPr lang="en-US" altLang="zh-CN" sz="150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47139" name="矩形 17"/>
          <p:cNvSpPr>
            <a:spLocks noChangeArrowheads="1"/>
          </p:cNvSpPr>
          <p:nvPr/>
        </p:nvSpPr>
        <p:spPr bwMode="auto">
          <a:xfrm>
            <a:off x="802481" y="2864644"/>
            <a:ext cx="1366838" cy="729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10000"/>
              </a:lnSpc>
            </a:pPr>
            <a:r>
              <a:rPr lang="zh-CN" altLang="en-US" sz="975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在此录入上述图表的综合描述说明，在此录入上述图表的综合描述说明。</a:t>
            </a:r>
            <a:endParaRPr lang="zh-CN" altLang="en-US" sz="975">
              <a:solidFill>
                <a:srgbClr val="FFD86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47140" name="TextBox 59"/>
          <p:cNvSpPr>
            <a:spLocks noChangeArrowheads="1"/>
          </p:cNvSpPr>
          <p:nvPr/>
        </p:nvSpPr>
        <p:spPr bwMode="auto">
          <a:xfrm flipH="1">
            <a:off x="228600" y="3893344"/>
            <a:ext cx="1940719" cy="3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15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输入内容</a:t>
            </a:r>
            <a:endParaRPr lang="en-US" altLang="zh-CN" sz="150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47141" name="矩形 17"/>
          <p:cNvSpPr>
            <a:spLocks noChangeArrowheads="1"/>
          </p:cNvSpPr>
          <p:nvPr/>
        </p:nvSpPr>
        <p:spPr bwMode="auto">
          <a:xfrm>
            <a:off x="802481" y="4164807"/>
            <a:ext cx="1366838" cy="564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10000"/>
              </a:lnSpc>
            </a:pPr>
            <a:r>
              <a:rPr lang="zh-CN" altLang="en-US" sz="975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在此录入上述图表的描述说明，在此录入图表的描述说明。</a:t>
            </a:r>
            <a:endParaRPr lang="zh-CN" altLang="en-US" sz="975">
              <a:solidFill>
                <a:srgbClr val="FFD86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47142" name="TextBox 59"/>
          <p:cNvSpPr>
            <a:spLocks noChangeArrowheads="1"/>
          </p:cNvSpPr>
          <p:nvPr/>
        </p:nvSpPr>
        <p:spPr bwMode="auto">
          <a:xfrm flipH="1">
            <a:off x="7030641" y="1273969"/>
            <a:ext cx="1941909" cy="3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5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输入内容</a:t>
            </a:r>
            <a:endParaRPr lang="en-US" altLang="zh-CN" sz="150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47143" name="矩形 17"/>
          <p:cNvSpPr>
            <a:spLocks noChangeArrowheads="1"/>
          </p:cNvSpPr>
          <p:nvPr/>
        </p:nvSpPr>
        <p:spPr bwMode="auto">
          <a:xfrm>
            <a:off x="7030641" y="1545431"/>
            <a:ext cx="1366838" cy="729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975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在此录入上述图表的综合描述说明，在此录入上述图表的综合描述说明。</a:t>
            </a:r>
            <a:endParaRPr lang="zh-CN" altLang="en-US" sz="975">
              <a:solidFill>
                <a:srgbClr val="FFD86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47144" name="TextBox 59"/>
          <p:cNvSpPr>
            <a:spLocks noChangeArrowheads="1"/>
          </p:cNvSpPr>
          <p:nvPr/>
        </p:nvSpPr>
        <p:spPr bwMode="auto">
          <a:xfrm flipH="1">
            <a:off x="7030641" y="2599135"/>
            <a:ext cx="1941909" cy="3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5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输入内容</a:t>
            </a:r>
            <a:endParaRPr lang="en-US" altLang="zh-CN" sz="150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47145" name="矩形 17"/>
          <p:cNvSpPr>
            <a:spLocks noChangeArrowheads="1"/>
          </p:cNvSpPr>
          <p:nvPr/>
        </p:nvSpPr>
        <p:spPr bwMode="auto">
          <a:xfrm>
            <a:off x="7030641" y="2870597"/>
            <a:ext cx="1366838" cy="729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975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在此录入上述图表的综合描述说明，在此录入上述图表的综合描述说明。</a:t>
            </a:r>
            <a:endParaRPr lang="zh-CN" altLang="en-US" sz="975">
              <a:solidFill>
                <a:srgbClr val="FFD86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47146" name="TextBox 59"/>
          <p:cNvSpPr>
            <a:spLocks noChangeArrowheads="1"/>
          </p:cNvSpPr>
          <p:nvPr/>
        </p:nvSpPr>
        <p:spPr bwMode="auto">
          <a:xfrm flipH="1">
            <a:off x="7030641" y="3910013"/>
            <a:ext cx="1941909" cy="3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5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输入内容</a:t>
            </a:r>
            <a:endParaRPr lang="en-US" altLang="zh-CN" sz="150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47147" name="矩形 17"/>
          <p:cNvSpPr>
            <a:spLocks noChangeArrowheads="1"/>
          </p:cNvSpPr>
          <p:nvPr/>
        </p:nvSpPr>
        <p:spPr bwMode="auto">
          <a:xfrm>
            <a:off x="7030641" y="4181476"/>
            <a:ext cx="1366838" cy="564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975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在此录入上述图表的综合描述说明，在此录入。</a:t>
            </a:r>
            <a:endParaRPr lang="zh-CN" altLang="en-US" sz="975">
              <a:solidFill>
                <a:srgbClr val="FFD86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grpSp>
        <p:nvGrpSpPr>
          <p:cNvPr id="9" name="组合 7"/>
          <p:cNvGrpSpPr>
            <a:grpSpLocks/>
          </p:cNvGrpSpPr>
          <p:nvPr/>
        </p:nvGrpSpPr>
        <p:grpSpPr bwMode="auto">
          <a:xfrm>
            <a:off x="2845594" y="2364582"/>
            <a:ext cx="1495425" cy="1498997"/>
            <a:chOff x="0" y="0"/>
            <a:chExt cx="1993900" cy="1998133"/>
          </a:xfrm>
        </p:grpSpPr>
        <p:sp>
          <p:nvSpPr>
            <p:cNvPr id="58411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1993900" cy="1998133"/>
            </a:xfrm>
            <a:custGeom>
              <a:avLst/>
              <a:gdLst>
                <a:gd name="T0" fmla="*/ 1911432 w 1088"/>
                <a:gd name="T1" fmla="*/ 929407 h 1090"/>
                <a:gd name="T2" fmla="*/ 1898603 w 1088"/>
                <a:gd name="T3" fmla="*/ 834083 h 1090"/>
                <a:gd name="T4" fmla="*/ 1876612 w 1088"/>
                <a:gd name="T5" fmla="*/ 740592 h 1090"/>
                <a:gd name="T6" fmla="*/ 1845457 w 1088"/>
                <a:gd name="T7" fmla="*/ 650768 h 1090"/>
                <a:gd name="T8" fmla="*/ 1803306 w 1088"/>
                <a:gd name="T9" fmla="*/ 562777 h 1090"/>
                <a:gd name="T10" fmla="*/ 1753825 w 1088"/>
                <a:gd name="T11" fmla="*/ 482118 h 1090"/>
                <a:gd name="T12" fmla="*/ 1695181 w 1088"/>
                <a:gd name="T13" fmla="*/ 405126 h 1090"/>
                <a:gd name="T14" fmla="*/ 1631039 w 1088"/>
                <a:gd name="T15" fmla="*/ 335466 h 1090"/>
                <a:gd name="T16" fmla="*/ 1557734 w 1088"/>
                <a:gd name="T17" fmla="*/ 273139 h 1090"/>
                <a:gd name="T18" fmla="*/ 1478931 w 1088"/>
                <a:gd name="T19" fmla="*/ 218145 h 1090"/>
                <a:gd name="T20" fmla="*/ 1394630 w 1088"/>
                <a:gd name="T21" fmla="*/ 170483 h 1090"/>
                <a:gd name="T22" fmla="*/ 1306664 w 1088"/>
                <a:gd name="T23" fmla="*/ 133820 h 1090"/>
                <a:gd name="T24" fmla="*/ 1215033 w 1088"/>
                <a:gd name="T25" fmla="*/ 106323 h 1090"/>
                <a:gd name="T26" fmla="*/ 1119736 w 1088"/>
                <a:gd name="T27" fmla="*/ 87991 h 1090"/>
                <a:gd name="T28" fmla="*/ 1024439 w 1088"/>
                <a:gd name="T29" fmla="*/ 80659 h 1090"/>
                <a:gd name="T30" fmla="*/ 929143 w 1088"/>
                <a:gd name="T31" fmla="*/ 82492 h 1090"/>
                <a:gd name="T32" fmla="*/ 833846 w 1088"/>
                <a:gd name="T33" fmla="*/ 95324 h 1090"/>
                <a:gd name="T34" fmla="*/ 740382 w 1088"/>
                <a:gd name="T35" fmla="*/ 117322 h 1090"/>
                <a:gd name="T36" fmla="*/ 648750 w 1088"/>
                <a:gd name="T37" fmla="*/ 148485 h 1090"/>
                <a:gd name="T38" fmla="*/ 562617 w 1088"/>
                <a:gd name="T39" fmla="*/ 190648 h 1090"/>
                <a:gd name="T40" fmla="*/ 480149 w 1088"/>
                <a:gd name="T41" fmla="*/ 240143 h 1090"/>
                <a:gd name="T42" fmla="*/ 405011 w 1088"/>
                <a:gd name="T43" fmla="*/ 298803 h 1090"/>
                <a:gd name="T44" fmla="*/ 333538 w 1088"/>
                <a:gd name="T45" fmla="*/ 364797 h 1090"/>
                <a:gd name="T46" fmla="*/ 271229 w 1088"/>
                <a:gd name="T47" fmla="*/ 436290 h 1090"/>
                <a:gd name="T48" fmla="*/ 216250 w 1088"/>
                <a:gd name="T49" fmla="*/ 516948 h 1090"/>
                <a:gd name="T50" fmla="*/ 170434 w 1088"/>
                <a:gd name="T51" fmla="*/ 601273 h 1090"/>
                <a:gd name="T52" fmla="*/ 133782 w 1088"/>
                <a:gd name="T53" fmla="*/ 689264 h 1090"/>
                <a:gd name="T54" fmla="*/ 106292 w 1088"/>
                <a:gd name="T55" fmla="*/ 780922 h 1090"/>
                <a:gd name="T56" fmla="*/ 87966 w 1088"/>
                <a:gd name="T57" fmla="*/ 876245 h 1090"/>
                <a:gd name="T58" fmla="*/ 80636 w 1088"/>
                <a:gd name="T59" fmla="*/ 971569 h 1090"/>
                <a:gd name="T60" fmla="*/ 82468 w 1088"/>
                <a:gd name="T61" fmla="*/ 1066893 h 1090"/>
                <a:gd name="T62" fmla="*/ 95297 w 1088"/>
                <a:gd name="T63" fmla="*/ 1162217 h 1090"/>
                <a:gd name="T64" fmla="*/ 117288 w 1088"/>
                <a:gd name="T65" fmla="*/ 1257540 h 1090"/>
                <a:gd name="T66" fmla="*/ 148443 w 1088"/>
                <a:gd name="T67" fmla="*/ 1347365 h 1090"/>
                <a:gd name="T68" fmla="*/ 190593 w 1088"/>
                <a:gd name="T69" fmla="*/ 1433523 h 1090"/>
                <a:gd name="T70" fmla="*/ 240074 w 1088"/>
                <a:gd name="T71" fmla="*/ 1516014 h 1090"/>
                <a:gd name="T72" fmla="*/ 298718 w 1088"/>
                <a:gd name="T73" fmla="*/ 1593007 h 1090"/>
                <a:gd name="T74" fmla="*/ 362860 w 1088"/>
                <a:gd name="T75" fmla="*/ 1662666 h 1090"/>
                <a:gd name="T76" fmla="*/ 436166 w 1088"/>
                <a:gd name="T77" fmla="*/ 1724993 h 1090"/>
                <a:gd name="T78" fmla="*/ 514969 w 1088"/>
                <a:gd name="T79" fmla="*/ 1779988 h 1090"/>
                <a:gd name="T80" fmla="*/ 599270 w 1088"/>
                <a:gd name="T81" fmla="*/ 1825817 h 1090"/>
                <a:gd name="T82" fmla="*/ 687236 w 1088"/>
                <a:gd name="T83" fmla="*/ 1864313 h 1090"/>
                <a:gd name="T84" fmla="*/ 778867 w 1088"/>
                <a:gd name="T85" fmla="*/ 1891810 h 1090"/>
                <a:gd name="T86" fmla="*/ 874164 w 1088"/>
                <a:gd name="T87" fmla="*/ 1908309 h 1090"/>
                <a:gd name="T88" fmla="*/ 969461 w 1088"/>
                <a:gd name="T89" fmla="*/ 1917474 h 1090"/>
                <a:gd name="T90" fmla="*/ 1064757 w 1088"/>
                <a:gd name="T91" fmla="*/ 1915641 h 1090"/>
                <a:gd name="T92" fmla="*/ 1160054 w 1088"/>
                <a:gd name="T93" fmla="*/ 1902809 h 1090"/>
                <a:gd name="T94" fmla="*/ 1253518 w 1088"/>
                <a:gd name="T95" fmla="*/ 1880811 h 1090"/>
                <a:gd name="T96" fmla="*/ 1345149 w 1088"/>
                <a:gd name="T97" fmla="*/ 1849648 h 1090"/>
                <a:gd name="T98" fmla="*/ 1431283 w 1088"/>
                <a:gd name="T99" fmla="*/ 1807485 h 1090"/>
                <a:gd name="T100" fmla="*/ 1513751 w 1088"/>
                <a:gd name="T101" fmla="*/ 1757990 h 1090"/>
                <a:gd name="T102" fmla="*/ 1588889 w 1088"/>
                <a:gd name="T103" fmla="*/ 1699329 h 1090"/>
                <a:gd name="T104" fmla="*/ 1658529 w 1088"/>
                <a:gd name="T105" fmla="*/ 1633336 h 1090"/>
                <a:gd name="T106" fmla="*/ 1722671 w 1088"/>
                <a:gd name="T107" fmla="*/ 1560010 h 1090"/>
                <a:gd name="T108" fmla="*/ 1775817 w 1088"/>
                <a:gd name="T109" fmla="*/ 1481185 h 1090"/>
                <a:gd name="T110" fmla="*/ 1823465 w 1088"/>
                <a:gd name="T111" fmla="*/ 1396860 h 1090"/>
                <a:gd name="T112" fmla="*/ 1860118 w 1088"/>
                <a:gd name="T113" fmla="*/ 1308869 h 1090"/>
                <a:gd name="T114" fmla="*/ 1887608 w 1088"/>
                <a:gd name="T115" fmla="*/ 1217211 h 1090"/>
                <a:gd name="T116" fmla="*/ 1905934 w 1088"/>
                <a:gd name="T117" fmla="*/ 1121887 h 1090"/>
                <a:gd name="T118" fmla="*/ 1913264 w 1088"/>
                <a:gd name="T119" fmla="*/ 1026564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58412" name="Group 97"/>
            <p:cNvGrpSpPr>
              <a:grpSpLocks/>
            </p:cNvGrpSpPr>
            <p:nvPr/>
          </p:nvGrpSpPr>
          <p:grpSpPr bwMode="auto">
            <a:xfrm>
              <a:off x="601129" y="535046"/>
              <a:ext cx="835377" cy="851864"/>
              <a:chOff x="0" y="0"/>
              <a:chExt cx="379359" cy="386846"/>
            </a:xfrm>
          </p:grpSpPr>
          <p:sp>
            <p:nvSpPr>
              <p:cNvPr id="58413" name="Freeform 36"/>
              <p:cNvSpPr>
                <a:spLocks noEditPoints="1" noChangeArrowheads="1"/>
              </p:cNvSpPr>
              <p:nvPr/>
            </p:nvSpPr>
            <p:spPr bwMode="auto">
              <a:xfrm>
                <a:off x="117301" y="0"/>
                <a:ext cx="262058" cy="262058"/>
              </a:xfrm>
              <a:custGeom>
                <a:avLst/>
                <a:gdLst>
                  <a:gd name="T0" fmla="*/ 215617 w 79"/>
                  <a:gd name="T1" fmla="*/ 46441 h 79"/>
                  <a:gd name="T2" fmla="*/ 46441 w 79"/>
                  <a:gd name="T3" fmla="*/ 46441 h 79"/>
                  <a:gd name="T4" fmla="*/ 36489 w 79"/>
                  <a:gd name="T5" fmla="*/ 208983 h 79"/>
                  <a:gd name="T6" fmla="*/ 36489 w 79"/>
                  <a:gd name="T7" fmla="*/ 208983 h 79"/>
                  <a:gd name="T8" fmla="*/ 56392 w 79"/>
                  <a:gd name="T9" fmla="*/ 225569 h 79"/>
                  <a:gd name="T10" fmla="*/ 212300 w 79"/>
                  <a:gd name="T11" fmla="*/ 215617 h 79"/>
                  <a:gd name="T12" fmla="*/ 215617 w 79"/>
                  <a:gd name="T13" fmla="*/ 46441 h 79"/>
                  <a:gd name="T14" fmla="*/ 192397 w 79"/>
                  <a:gd name="T15" fmla="*/ 195714 h 79"/>
                  <a:gd name="T16" fmla="*/ 66344 w 79"/>
                  <a:gd name="T17" fmla="*/ 195714 h 79"/>
                  <a:gd name="T18" fmla="*/ 66344 w 79"/>
                  <a:gd name="T19" fmla="*/ 69661 h 79"/>
                  <a:gd name="T20" fmla="*/ 192397 w 79"/>
                  <a:gd name="T21" fmla="*/ 69661 h 79"/>
                  <a:gd name="T22" fmla="*/ 192397 w 79"/>
                  <a:gd name="T23" fmla="*/ 195714 h 7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9"/>
                  <a:gd name="T37" fmla="*/ 0 h 79"/>
                  <a:gd name="T38" fmla="*/ 79 w 79"/>
                  <a:gd name="T39" fmla="*/ 79 h 7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0" y="28"/>
                      <a:pt x="0" y="49"/>
                      <a:pt x="11" y="6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4" y="66"/>
                      <a:pt x="15" y="67"/>
                      <a:pt x="17" y="68"/>
                    </a:cubicBezTo>
                    <a:cubicBezTo>
                      <a:pt x="31" y="79"/>
                      <a:pt x="51" y="78"/>
                      <a:pt x="64" y="65"/>
                    </a:cubicBezTo>
                    <a:cubicBezTo>
                      <a:pt x="78" y="51"/>
                      <a:pt x="79" y="29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7" y="69"/>
                      <a:pt x="30" y="69"/>
                      <a:pt x="20" y="59"/>
                    </a:cubicBezTo>
                    <a:cubicBezTo>
                      <a:pt x="9" y="48"/>
                      <a:pt x="9" y="31"/>
                      <a:pt x="20" y="21"/>
                    </a:cubicBezTo>
                    <a:cubicBezTo>
                      <a:pt x="31" y="10"/>
                      <a:pt x="48" y="10"/>
                      <a:pt x="58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91440" tIns="45720" rIns="91440" bIns="45720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 sz="24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58414" name="Freeform 37"/>
              <p:cNvSpPr>
                <a:spLocks noChangeArrowheads="1"/>
              </p:cNvSpPr>
              <p:nvPr/>
            </p:nvSpPr>
            <p:spPr bwMode="auto">
              <a:xfrm>
                <a:off x="0" y="222124"/>
                <a:ext cx="159730" cy="164722"/>
              </a:xfrm>
              <a:custGeom>
                <a:avLst/>
                <a:gdLst>
                  <a:gd name="T0" fmla="*/ 0 w 64"/>
                  <a:gd name="T1" fmla="*/ 129781 h 66"/>
                  <a:gd name="T2" fmla="*/ 29949 w 64"/>
                  <a:gd name="T3" fmla="*/ 164722 h 66"/>
                  <a:gd name="T4" fmla="*/ 159730 w 64"/>
                  <a:gd name="T5" fmla="*/ 19966 h 66"/>
                  <a:gd name="T6" fmla="*/ 137268 w 64"/>
                  <a:gd name="T7" fmla="*/ 0 h 66"/>
                  <a:gd name="T8" fmla="*/ 0 w 64"/>
                  <a:gd name="T9" fmla="*/ 129781 h 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4"/>
                  <a:gd name="T16" fmla="*/ 0 h 66"/>
                  <a:gd name="T17" fmla="*/ 64 w 64"/>
                  <a:gd name="T18" fmla="*/ 66 h 6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4" h="66">
                    <a:moveTo>
                      <a:pt x="0" y="52"/>
                    </a:moveTo>
                    <a:lnTo>
                      <a:pt x="12" y="66"/>
                    </a:lnTo>
                    <a:lnTo>
                      <a:pt x="64" y="8"/>
                    </a:lnTo>
                    <a:lnTo>
                      <a:pt x="55" y="0"/>
                    </a:ln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91440" tIns="45720" rIns="91440" bIns="45720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 sz="24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58415" name="Freeform 38"/>
              <p:cNvSpPr>
                <a:spLocks noChangeArrowheads="1"/>
              </p:cNvSpPr>
              <p:nvPr/>
            </p:nvSpPr>
            <p:spPr bwMode="auto">
              <a:xfrm>
                <a:off x="252073" y="87352"/>
                <a:ext cx="99831" cy="119797"/>
              </a:xfrm>
              <a:custGeom>
                <a:avLst/>
                <a:gdLst>
                  <a:gd name="T0" fmla="*/ 53243 w 30"/>
                  <a:gd name="T1" fmla="*/ 0 h 36"/>
                  <a:gd name="T2" fmla="*/ 0 w 30"/>
                  <a:gd name="T3" fmla="*/ 113142 h 36"/>
                  <a:gd name="T4" fmla="*/ 19966 w 30"/>
                  <a:gd name="T5" fmla="*/ 119797 h 36"/>
                  <a:gd name="T6" fmla="*/ 53243 w 30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0"/>
                  <a:gd name="T13" fmla="*/ 0 h 36"/>
                  <a:gd name="T14" fmla="*/ 30 w 30"/>
                  <a:gd name="T15" fmla="*/ 36 h 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0" h="36">
                    <a:moveTo>
                      <a:pt x="16" y="0"/>
                    </a:moveTo>
                    <a:cubicBezTo>
                      <a:pt x="20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91440" tIns="45720" rIns="91440" bIns="45720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 sz="240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58395" name="组合 72"/>
          <p:cNvGrpSpPr>
            <a:grpSpLocks/>
          </p:cNvGrpSpPr>
          <p:nvPr/>
        </p:nvGrpSpPr>
        <p:grpSpPr bwMode="auto">
          <a:xfrm>
            <a:off x="5201841" y="1812132"/>
            <a:ext cx="806053" cy="807244"/>
            <a:chOff x="6935788" y="2416175"/>
            <a:chExt cx="1074737" cy="1076325"/>
          </a:xfrm>
        </p:grpSpPr>
        <p:sp>
          <p:nvSpPr>
            <p:cNvPr id="58409" name="Freeform 10"/>
            <p:cNvSpPr>
              <a:spLocks noEditPoints="1" noChangeArrowheads="1"/>
            </p:cNvSpPr>
            <p:nvPr/>
          </p:nvSpPr>
          <p:spPr bwMode="auto">
            <a:xfrm>
              <a:off x="6935788" y="2416175"/>
              <a:ext cx="1074737" cy="1076325"/>
            </a:xfrm>
            <a:custGeom>
              <a:avLst/>
              <a:gdLst>
                <a:gd name="T0" fmla="*/ 1030286 w 1088"/>
                <a:gd name="T1" fmla="*/ 500639 h 1090"/>
                <a:gd name="T2" fmla="*/ 1023371 w 1088"/>
                <a:gd name="T3" fmla="*/ 449292 h 1090"/>
                <a:gd name="T4" fmla="*/ 1011517 w 1088"/>
                <a:gd name="T5" fmla="*/ 398931 h 1090"/>
                <a:gd name="T6" fmla="*/ 994724 w 1088"/>
                <a:gd name="T7" fmla="*/ 350546 h 1090"/>
                <a:gd name="T8" fmla="*/ 972005 w 1088"/>
                <a:gd name="T9" fmla="*/ 303148 h 1090"/>
                <a:gd name="T10" fmla="*/ 945334 w 1088"/>
                <a:gd name="T11" fmla="*/ 259700 h 1090"/>
                <a:gd name="T12" fmla="*/ 913724 w 1088"/>
                <a:gd name="T13" fmla="*/ 218227 h 1090"/>
                <a:gd name="T14" fmla="*/ 879151 w 1088"/>
                <a:gd name="T15" fmla="*/ 180704 h 1090"/>
                <a:gd name="T16" fmla="*/ 839638 w 1088"/>
                <a:gd name="T17" fmla="*/ 147131 h 1090"/>
                <a:gd name="T18" fmla="*/ 797162 w 1088"/>
                <a:gd name="T19" fmla="*/ 117507 h 1090"/>
                <a:gd name="T20" fmla="*/ 751723 w 1088"/>
                <a:gd name="T21" fmla="*/ 91833 h 1090"/>
                <a:gd name="T22" fmla="*/ 704308 w 1088"/>
                <a:gd name="T23" fmla="*/ 72084 h 1090"/>
                <a:gd name="T24" fmla="*/ 654918 w 1088"/>
                <a:gd name="T25" fmla="*/ 57272 h 1090"/>
                <a:gd name="T26" fmla="*/ 603552 w 1088"/>
                <a:gd name="T27" fmla="*/ 47398 h 1090"/>
                <a:gd name="T28" fmla="*/ 552186 w 1088"/>
                <a:gd name="T29" fmla="*/ 43448 h 1090"/>
                <a:gd name="T30" fmla="*/ 500819 w 1088"/>
                <a:gd name="T31" fmla="*/ 44435 h 1090"/>
                <a:gd name="T32" fmla="*/ 449453 w 1088"/>
                <a:gd name="T33" fmla="*/ 51348 h 1090"/>
                <a:gd name="T34" fmla="*/ 399075 w 1088"/>
                <a:gd name="T35" fmla="*/ 63197 h 1090"/>
                <a:gd name="T36" fmla="*/ 349685 w 1088"/>
                <a:gd name="T37" fmla="*/ 79984 h 1090"/>
                <a:gd name="T38" fmla="*/ 303258 w 1088"/>
                <a:gd name="T39" fmla="*/ 102695 h 1090"/>
                <a:gd name="T40" fmla="*/ 258806 w 1088"/>
                <a:gd name="T41" fmla="*/ 129356 h 1090"/>
                <a:gd name="T42" fmla="*/ 218306 w 1088"/>
                <a:gd name="T43" fmla="*/ 160955 h 1090"/>
                <a:gd name="T44" fmla="*/ 179781 w 1088"/>
                <a:gd name="T45" fmla="*/ 196503 h 1090"/>
                <a:gd name="T46" fmla="*/ 146196 w 1088"/>
                <a:gd name="T47" fmla="*/ 235014 h 1090"/>
                <a:gd name="T48" fmla="*/ 116562 w 1088"/>
                <a:gd name="T49" fmla="*/ 278462 h 1090"/>
                <a:gd name="T50" fmla="*/ 91866 w 1088"/>
                <a:gd name="T51" fmla="*/ 323885 h 1090"/>
                <a:gd name="T52" fmla="*/ 72110 w 1088"/>
                <a:gd name="T53" fmla="*/ 371283 h 1090"/>
                <a:gd name="T54" fmla="*/ 57293 w 1088"/>
                <a:gd name="T55" fmla="*/ 420655 h 1090"/>
                <a:gd name="T56" fmla="*/ 47415 w 1088"/>
                <a:gd name="T57" fmla="*/ 472003 h 1090"/>
                <a:gd name="T58" fmla="*/ 43464 w 1088"/>
                <a:gd name="T59" fmla="*/ 523351 h 1090"/>
                <a:gd name="T60" fmla="*/ 44451 w 1088"/>
                <a:gd name="T61" fmla="*/ 574698 h 1090"/>
                <a:gd name="T62" fmla="*/ 51366 w 1088"/>
                <a:gd name="T63" fmla="*/ 626046 h 1090"/>
                <a:gd name="T64" fmla="*/ 63220 w 1088"/>
                <a:gd name="T65" fmla="*/ 677393 h 1090"/>
                <a:gd name="T66" fmla="*/ 80013 w 1088"/>
                <a:gd name="T67" fmla="*/ 725779 h 1090"/>
                <a:gd name="T68" fmla="*/ 102732 w 1088"/>
                <a:gd name="T69" fmla="*/ 772189 h 1090"/>
                <a:gd name="T70" fmla="*/ 129403 w 1088"/>
                <a:gd name="T71" fmla="*/ 816624 h 1090"/>
                <a:gd name="T72" fmla="*/ 161013 w 1088"/>
                <a:gd name="T73" fmla="*/ 858097 h 1090"/>
                <a:gd name="T74" fmla="*/ 195586 w 1088"/>
                <a:gd name="T75" fmla="*/ 895621 h 1090"/>
                <a:gd name="T76" fmla="*/ 235099 w 1088"/>
                <a:gd name="T77" fmla="*/ 929194 h 1090"/>
                <a:gd name="T78" fmla="*/ 277575 w 1088"/>
                <a:gd name="T79" fmla="*/ 958818 h 1090"/>
                <a:gd name="T80" fmla="*/ 323014 w 1088"/>
                <a:gd name="T81" fmla="*/ 983504 h 1090"/>
                <a:gd name="T82" fmla="*/ 370429 w 1088"/>
                <a:gd name="T83" fmla="*/ 1004241 h 1090"/>
                <a:gd name="T84" fmla="*/ 419819 w 1088"/>
                <a:gd name="T85" fmla="*/ 1019053 h 1090"/>
                <a:gd name="T86" fmla="*/ 471185 w 1088"/>
                <a:gd name="T87" fmla="*/ 1027940 h 1090"/>
                <a:gd name="T88" fmla="*/ 522551 w 1088"/>
                <a:gd name="T89" fmla="*/ 1032877 h 1090"/>
                <a:gd name="T90" fmla="*/ 573917 w 1088"/>
                <a:gd name="T91" fmla="*/ 1031890 h 1090"/>
                <a:gd name="T92" fmla="*/ 625284 w 1088"/>
                <a:gd name="T93" fmla="*/ 1024977 h 1090"/>
                <a:gd name="T94" fmla="*/ 675662 w 1088"/>
                <a:gd name="T95" fmla="*/ 1013128 h 1090"/>
                <a:gd name="T96" fmla="*/ 725052 w 1088"/>
                <a:gd name="T97" fmla="*/ 996341 h 1090"/>
                <a:gd name="T98" fmla="*/ 771479 w 1088"/>
                <a:gd name="T99" fmla="*/ 973630 h 1090"/>
                <a:gd name="T100" fmla="*/ 815931 w 1088"/>
                <a:gd name="T101" fmla="*/ 946968 h 1090"/>
                <a:gd name="T102" fmla="*/ 856431 w 1088"/>
                <a:gd name="T103" fmla="*/ 915370 h 1090"/>
                <a:gd name="T104" fmla="*/ 893968 w 1088"/>
                <a:gd name="T105" fmla="*/ 879821 h 1090"/>
                <a:gd name="T106" fmla="*/ 928541 w 1088"/>
                <a:gd name="T107" fmla="*/ 840323 h 1090"/>
                <a:gd name="T108" fmla="*/ 957187 w 1088"/>
                <a:gd name="T109" fmla="*/ 797863 h 1090"/>
                <a:gd name="T110" fmla="*/ 982870 w 1088"/>
                <a:gd name="T111" fmla="*/ 752440 h 1090"/>
                <a:gd name="T112" fmla="*/ 1002627 w 1088"/>
                <a:gd name="T113" fmla="*/ 705042 h 1090"/>
                <a:gd name="T114" fmla="*/ 1017444 w 1088"/>
                <a:gd name="T115" fmla="*/ 655669 h 1090"/>
                <a:gd name="T116" fmla="*/ 1027322 w 1088"/>
                <a:gd name="T117" fmla="*/ 604322 h 1090"/>
                <a:gd name="T118" fmla="*/ 1031273 w 1088"/>
                <a:gd name="T119" fmla="*/ 552974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12" name="Group 105"/>
            <p:cNvGrpSpPr>
              <a:grpSpLocks/>
            </p:cNvGrpSpPr>
            <p:nvPr/>
          </p:nvGrpSpPr>
          <p:grpSpPr bwMode="auto">
            <a:xfrm>
              <a:off x="7200483" y="2701608"/>
              <a:ext cx="578751" cy="529304"/>
              <a:chOff x="0" y="0"/>
              <a:chExt cx="411805" cy="376863"/>
            </a:xfrm>
            <a:solidFill>
              <a:srgbClr val="FFD860"/>
            </a:solidFill>
          </p:grpSpPr>
          <p:sp>
            <p:nvSpPr>
              <p:cNvPr id="47157" name="Oval 52"/>
              <p:cNvSpPr>
                <a:spLocks noChangeArrowheads="1"/>
              </p:cNvSpPr>
              <p:nvPr/>
            </p:nvSpPr>
            <p:spPr bwMode="auto">
              <a:xfrm>
                <a:off x="47419" y="299494"/>
                <a:ext cx="44924" cy="42429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91440" tIns="45720" rIns="91440" bIns="45720"/>
              <a:lstStyle/>
              <a:p>
                <a:pPr>
                  <a:defRPr/>
                </a:pPr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7158" name="Oval 53"/>
              <p:cNvSpPr>
                <a:spLocks noChangeArrowheads="1"/>
              </p:cNvSpPr>
              <p:nvPr/>
            </p:nvSpPr>
            <p:spPr bwMode="auto">
              <a:xfrm>
                <a:off x="22462" y="349409"/>
                <a:ext cx="24958" cy="27454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91440" tIns="45720" rIns="91440" bIns="45720"/>
              <a:lstStyle/>
              <a:p>
                <a:pPr>
                  <a:defRPr/>
                </a:pPr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7159" name="Freeform 5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11805" cy="292007"/>
              </a:xfrm>
              <a:custGeom>
                <a:avLst/>
                <a:gdLst>
                  <a:gd name="T0" fmla="*/ 124 w 124"/>
                  <a:gd name="T1" fmla="*/ 34 h 88"/>
                  <a:gd name="T2" fmla="*/ 99 w 124"/>
                  <a:gd name="T3" fmla="*/ 9 h 88"/>
                  <a:gd name="T4" fmla="*/ 93 w 124"/>
                  <a:gd name="T5" fmla="*/ 10 h 88"/>
                  <a:gd name="T6" fmla="*/ 74 w 124"/>
                  <a:gd name="T7" fmla="*/ 0 h 88"/>
                  <a:gd name="T8" fmla="*/ 60 w 124"/>
                  <a:gd name="T9" fmla="*/ 5 h 88"/>
                  <a:gd name="T10" fmla="*/ 46 w 124"/>
                  <a:gd name="T11" fmla="*/ 0 h 88"/>
                  <a:gd name="T12" fmla="*/ 31 w 124"/>
                  <a:gd name="T13" fmla="*/ 5 h 88"/>
                  <a:gd name="T14" fmla="*/ 25 w 124"/>
                  <a:gd name="T15" fmla="*/ 5 h 88"/>
                  <a:gd name="T16" fmla="*/ 0 w 124"/>
                  <a:gd name="T17" fmla="*/ 30 h 88"/>
                  <a:gd name="T18" fmla="*/ 3 w 124"/>
                  <a:gd name="T19" fmla="*/ 43 h 88"/>
                  <a:gd name="T20" fmla="*/ 0 w 124"/>
                  <a:gd name="T21" fmla="*/ 55 h 88"/>
                  <a:gd name="T22" fmla="*/ 25 w 124"/>
                  <a:gd name="T23" fmla="*/ 80 h 88"/>
                  <a:gd name="T24" fmla="*/ 28 w 124"/>
                  <a:gd name="T25" fmla="*/ 80 h 88"/>
                  <a:gd name="T26" fmla="*/ 46 w 124"/>
                  <a:gd name="T27" fmla="*/ 88 h 88"/>
                  <a:gd name="T28" fmla="*/ 64 w 124"/>
                  <a:gd name="T29" fmla="*/ 80 h 88"/>
                  <a:gd name="T30" fmla="*/ 79 w 124"/>
                  <a:gd name="T31" fmla="*/ 85 h 88"/>
                  <a:gd name="T32" fmla="*/ 104 w 124"/>
                  <a:gd name="T33" fmla="*/ 60 h 88"/>
                  <a:gd name="T34" fmla="*/ 104 w 124"/>
                  <a:gd name="T35" fmla="*/ 59 h 88"/>
                  <a:gd name="T36" fmla="*/ 124 w 124"/>
                  <a:gd name="T37" fmla="*/ 34 h 8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24"/>
                  <a:gd name="T58" fmla="*/ 0 h 88"/>
                  <a:gd name="T59" fmla="*/ 124 w 124"/>
                  <a:gd name="T60" fmla="*/ 88 h 8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24" h="88">
                    <a:moveTo>
                      <a:pt x="124" y="34"/>
                    </a:moveTo>
                    <a:cubicBezTo>
                      <a:pt x="124" y="21"/>
                      <a:pt x="113" y="9"/>
                      <a:pt x="99" y="9"/>
                    </a:cubicBezTo>
                    <a:cubicBezTo>
                      <a:pt x="97" y="9"/>
                      <a:pt x="95" y="10"/>
                      <a:pt x="93" y="10"/>
                    </a:cubicBezTo>
                    <a:cubicBezTo>
                      <a:pt x="89" y="4"/>
                      <a:pt x="82" y="0"/>
                      <a:pt x="74" y="0"/>
                    </a:cubicBezTo>
                    <a:cubicBezTo>
                      <a:pt x="69" y="0"/>
                      <a:pt x="64" y="2"/>
                      <a:pt x="60" y="5"/>
                    </a:cubicBezTo>
                    <a:cubicBezTo>
                      <a:pt x="56" y="2"/>
                      <a:pt x="51" y="0"/>
                      <a:pt x="46" y="0"/>
                    </a:cubicBezTo>
                    <a:cubicBezTo>
                      <a:pt x="40" y="0"/>
                      <a:pt x="35" y="2"/>
                      <a:pt x="31" y="5"/>
                    </a:cubicBezTo>
                    <a:cubicBezTo>
                      <a:pt x="29" y="5"/>
                      <a:pt x="27" y="5"/>
                      <a:pt x="25" y="5"/>
                    </a:cubicBezTo>
                    <a:cubicBezTo>
                      <a:pt x="11" y="5"/>
                      <a:pt x="0" y="16"/>
                      <a:pt x="0" y="30"/>
                    </a:cubicBezTo>
                    <a:cubicBezTo>
                      <a:pt x="0" y="35"/>
                      <a:pt x="1" y="39"/>
                      <a:pt x="3" y="43"/>
                    </a:cubicBezTo>
                    <a:cubicBezTo>
                      <a:pt x="1" y="46"/>
                      <a:pt x="0" y="51"/>
                      <a:pt x="0" y="55"/>
                    </a:cubicBezTo>
                    <a:cubicBezTo>
                      <a:pt x="0" y="69"/>
                      <a:pt x="11" y="80"/>
                      <a:pt x="25" y="80"/>
                    </a:cubicBezTo>
                    <a:cubicBezTo>
                      <a:pt x="26" y="80"/>
                      <a:pt x="27" y="80"/>
                      <a:pt x="28" y="80"/>
                    </a:cubicBezTo>
                    <a:cubicBezTo>
                      <a:pt x="32" y="85"/>
                      <a:pt x="39" y="88"/>
                      <a:pt x="46" y="88"/>
                    </a:cubicBezTo>
                    <a:cubicBezTo>
                      <a:pt x="53" y="88"/>
                      <a:pt x="59" y="85"/>
                      <a:pt x="64" y="80"/>
                    </a:cubicBezTo>
                    <a:cubicBezTo>
                      <a:pt x="68" y="83"/>
                      <a:pt x="73" y="85"/>
                      <a:pt x="79" y="85"/>
                    </a:cubicBezTo>
                    <a:cubicBezTo>
                      <a:pt x="92" y="85"/>
                      <a:pt x="104" y="74"/>
                      <a:pt x="104" y="60"/>
                    </a:cubicBezTo>
                    <a:cubicBezTo>
                      <a:pt x="104" y="60"/>
                      <a:pt x="104" y="59"/>
                      <a:pt x="104" y="59"/>
                    </a:cubicBezTo>
                    <a:cubicBezTo>
                      <a:pt x="115" y="57"/>
                      <a:pt x="124" y="47"/>
                      <a:pt x="124" y="34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91440" tIns="45720" rIns="91440" bIns="45720"/>
              <a:lstStyle/>
              <a:p>
                <a:pPr>
                  <a:defRPr/>
                </a:pPr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13" name="组合 6"/>
          <p:cNvGrpSpPr>
            <a:grpSpLocks/>
          </p:cNvGrpSpPr>
          <p:nvPr/>
        </p:nvGrpSpPr>
        <p:grpSpPr bwMode="auto">
          <a:xfrm>
            <a:off x="4019550" y="1612107"/>
            <a:ext cx="1151335" cy="1154906"/>
            <a:chOff x="0" y="0"/>
            <a:chExt cx="1535131" cy="1538389"/>
          </a:xfrm>
        </p:grpSpPr>
        <p:sp>
          <p:nvSpPr>
            <p:cNvPr id="58407" name="Freeform 10"/>
            <p:cNvSpPr>
              <a:spLocks noEditPoints="1" noChangeArrowheads="1"/>
            </p:cNvSpPr>
            <p:nvPr/>
          </p:nvSpPr>
          <p:spPr bwMode="auto">
            <a:xfrm>
              <a:off x="0" y="0"/>
              <a:ext cx="1535131" cy="1538389"/>
            </a:xfrm>
            <a:custGeom>
              <a:avLst/>
              <a:gdLst>
                <a:gd name="T0" fmla="*/ 1471638 w 1088"/>
                <a:gd name="T1" fmla="*/ 715562 h 1090"/>
                <a:gd name="T2" fmla="*/ 1461761 w 1088"/>
                <a:gd name="T3" fmla="*/ 642171 h 1090"/>
                <a:gd name="T4" fmla="*/ 1444829 w 1088"/>
                <a:gd name="T5" fmla="*/ 570192 h 1090"/>
                <a:gd name="T6" fmla="*/ 1420842 w 1088"/>
                <a:gd name="T7" fmla="*/ 501035 h 1090"/>
                <a:gd name="T8" fmla="*/ 1388390 w 1088"/>
                <a:gd name="T9" fmla="*/ 433289 h 1090"/>
                <a:gd name="T10" fmla="*/ 1350294 w 1088"/>
                <a:gd name="T11" fmla="*/ 371189 h 1090"/>
                <a:gd name="T12" fmla="*/ 1305143 w 1088"/>
                <a:gd name="T13" fmla="*/ 311912 h 1090"/>
                <a:gd name="T14" fmla="*/ 1255760 w 1088"/>
                <a:gd name="T15" fmla="*/ 258280 h 1090"/>
                <a:gd name="T16" fmla="*/ 1199321 w 1088"/>
                <a:gd name="T17" fmla="*/ 210294 h 1090"/>
                <a:gd name="T18" fmla="*/ 1138649 w 1088"/>
                <a:gd name="T19" fmla="*/ 167953 h 1090"/>
                <a:gd name="T20" fmla="*/ 1073745 w 1088"/>
                <a:gd name="T21" fmla="*/ 131257 h 1090"/>
                <a:gd name="T22" fmla="*/ 1006019 w 1088"/>
                <a:gd name="T23" fmla="*/ 103030 h 1090"/>
                <a:gd name="T24" fmla="*/ 935470 w 1088"/>
                <a:gd name="T25" fmla="*/ 81859 h 1090"/>
                <a:gd name="T26" fmla="*/ 862100 w 1088"/>
                <a:gd name="T27" fmla="*/ 67746 h 1090"/>
                <a:gd name="T28" fmla="*/ 788730 w 1088"/>
                <a:gd name="T29" fmla="*/ 62100 h 1090"/>
                <a:gd name="T30" fmla="*/ 715360 w 1088"/>
                <a:gd name="T31" fmla="*/ 63511 h 1090"/>
                <a:gd name="T32" fmla="*/ 641989 w 1088"/>
                <a:gd name="T33" fmla="*/ 73391 h 1090"/>
                <a:gd name="T34" fmla="*/ 570030 w 1088"/>
                <a:gd name="T35" fmla="*/ 90327 h 1090"/>
                <a:gd name="T36" fmla="*/ 499482 w 1088"/>
                <a:gd name="T37" fmla="*/ 114321 h 1090"/>
                <a:gd name="T38" fmla="*/ 433167 w 1088"/>
                <a:gd name="T39" fmla="*/ 146782 h 1090"/>
                <a:gd name="T40" fmla="*/ 369673 w 1088"/>
                <a:gd name="T41" fmla="*/ 184889 h 1090"/>
                <a:gd name="T42" fmla="*/ 311823 w 1088"/>
                <a:gd name="T43" fmla="*/ 230053 h 1090"/>
                <a:gd name="T44" fmla="*/ 256796 w 1088"/>
                <a:gd name="T45" fmla="*/ 280862 h 1090"/>
                <a:gd name="T46" fmla="*/ 208823 w 1088"/>
                <a:gd name="T47" fmla="*/ 335905 h 1090"/>
                <a:gd name="T48" fmla="*/ 166494 w 1088"/>
                <a:gd name="T49" fmla="*/ 398005 h 1090"/>
                <a:gd name="T50" fmla="*/ 131220 w 1088"/>
                <a:gd name="T51" fmla="*/ 462928 h 1090"/>
                <a:gd name="T52" fmla="*/ 103001 w 1088"/>
                <a:gd name="T53" fmla="*/ 530674 h 1090"/>
                <a:gd name="T54" fmla="*/ 81836 w 1088"/>
                <a:gd name="T55" fmla="*/ 601242 h 1090"/>
                <a:gd name="T56" fmla="*/ 67726 w 1088"/>
                <a:gd name="T57" fmla="*/ 674633 h 1090"/>
                <a:gd name="T58" fmla="*/ 62082 w 1088"/>
                <a:gd name="T59" fmla="*/ 748024 h 1090"/>
                <a:gd name="T60" fmla="*/ 63493 w 1088"/>
                <a:gd name="T61" fmla="*/ 821415 h 1090"/>
                <a:gd name="T62" fmla="*/ 73370 w 1088"/>
                <a:gd name="T63" fmla="*/ 894806 h 1090"/>
                <a:gd name="T64" fmla="*/ 90302 w 1088"/>
                <a:gd name="T65" fmla="*/ 968197 h 1090"/>
                <a:gd name="T66" fmla="*/ 114288 w 1088"/>
                <a:gd name="T67" fmla="*/ 1037354 h 1090"/>
                <a:gd name="T68" fmla="*/ 146740 w 1088"/>
                <a:gd name="T69" fmla="*/ 1103688 h 1090"/>
                <a:gd name="T70" fmla="*/ 184837 w 1088"/>
                <a:gd name="T71" fmla="*/ 1167200 h 1090"/>
                <a:gd name="T72" fmla="*/ 229987 w 1088"/>
                <a:gd name="T73" fmla="*/ 1226477 h 1090"/>
                <a:gd name="T74" fmla="*/ 279371 w 1088"/>
                <a:gd name="T75" fmla="*/ 1280109 h 1090"/>
                <a:gd name="T76" fmla="*/ 335810 w 1088"/>
                <a:gd name="T77" fmla="*/ 1328095 h 1090"/>
                <a:gd name="T78" fmla="*/ 396481 w 1088"/>
                <a:gd name="T79" fmla="*/ 1370436 h 1090"/>
                <a:gd name="T80" fmla="*/ 461386 w 1088"/>
                <a:gd name="T81" fmla="*/ 1405720 h 1090"/>
                <a:gd name="T82" fmla="*/ 529112 w 1088"/>
                <a:gd name="T83" fmla="*/ 1435359 h 1090"/>
                <a:gd name="T84" fmla="*/ 599660 w 1088"/>
                <a:gd name="T85" fmla="*/ 1456530 h 1090"/>
                <a:gd name="T86" fmla="*/ 673031 w 1088"/>
                <a:gd name="T87" fmla="*/ 1469232 h 1090"/>
                <a:gd name="T88" fmla="*/ 746401 w 1088"/>
                <a:gd name="T89" fmla="*/ 1476289 h 1090"/>
                <a:gd name="T90" fmla="*/ 819771 w 1088"/>
                <a:gd name="T91" fmla="*/ 1474878 h 1090"/>
                <a:gd name="T92" fmla="*/ 893141 w 1088"/>
                <a:gd name="T93" fmla="*/ 1464998 h 1090"/>
                <a:gd name="T94" fmla="*/ 965101 w 1088"/>
                <a:gd name="T95" fmla="*/ 1448062 h 1090"/>
                <a:gd name="T96" fmla="*/ 1035649 w 1088"/>
                <a:gd name="T97" fmla="*/ 1424068 h 1090"/>
                <a:gd name="T98" fmla="*/ 1101964 w 1088"/>
                <a:gd name="T99" fmla="*/ 1391607 h 1090"/>
                <a:gd name="T100" fmla="*/ 1165458 w 1088"/>
                <a:gd name="T101" fmla="*/ 1353500 h 1090"/>
                <a:gd name="T102" fmla="*/ 1223307 w 1088"/>
                <a:gd name="T103" fmla="*/ 1308336 h 1090"/>
                <a:gd name="T104" fmla="*/ 1276924 w 1088"/>
                <a:gd name="T105" fmla="*/ 1257527 h 1090"/>
                <a:gd name="T106" fmla="*/ 1326308 w 1088"/>
                <a:gd name="T107" fmla="*/ 1201072 h 1090"/>
                <a:gd name="T108" fmla="*/ 1367226 w 1088"/>
                <a:gd name="T109" fmla="*/ 1140384 h 1090"/>
                <a:gd name="T110" fmla="*/ 1403911 w 1088"/>
                <a:gd name="T111" fmla="*/ 1075461 h 1090"/>
                <a:gd name="T112" fmla="*/ 1432130 w 1088"/>
                <a:gd name="T113" fmla="*/ 1007715 h 1090"/>
                <a:gd name="T114" fmla="*/ 1453295 w 1088"/>
                <a:gd name="T115" fmla="*/ 937147 h 1090"/>
                <a:gd name="T116" fmla="*/ 1467405 w 1088"/>
                <a:gd name="T117" fmla="*/ 863756 h 1090"/>
                <a:gd name="T118" fmla="*/ 1473049 w 1088"/>
                <a:gd name="T119" fmla="*/ 790365 h 109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088"/>
                <a:gd name="T181" fmla="*/ 0 h 1090"/>
                <a:gd name="T182" fmla="*/ 1088 w 1088"/>
                <a:gd name="T183" fmla="*/ 1090 h 109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58408" name="Freeform 55"/>
            <p:cNvSpPr>
              <a:spLocks noEditPoints="1" noChangeArrowheads="1"/>
            </p:cNvSpPr>
            <p:nvPr/>
          </p:nvSpPr>
          <p:spPr bwMode="auto">
            <a:xfrm>
              <a:off x="440098" y="453779"/>
              <a:ext cx="643516" cy="673448"/>
            </a:xfrm>
            <a:custGeom>
              <a:avLst/>
              <a:gdLst>
                <a:gd name="T0" fmla="*/ 414045 w 129"/>
                <a:gd name="T1" fmla="*/ 458942 h 135"/>
                <a:gd name="T2" fmla="*/ 633539 w 129"/>
                <a:gd name="T3" fmla="*/ 129701 h 135"/>
                <a:gd name="T4" fmla="*/ 633539 w 129"/>
                <a:gd name="T5" fmla="*/ 104759 h 135"/>
                <a:gd name="T6" fmla="*/ 583654 w 129"/>
                <a:gd name="T7" fmla="*/ 49885 h 135"/>
                <a:gd name="T8" fmla="*/ 558711 w 129"/>
                <a:gd name="T9" fmla="*/ 49885 h 135"/>
                <a:gd name="T10" fmla="*/ 533769 w 129"/>
                <a:gd name="T11" fmla="*/ 79816 h 135"/>
                <a:gd name="T12" fmla="*/ 503838 w 129"/>
                <a:gd name="T13" fmla="*/ 79816 h 135"/>
                <a:gd name="T14" fmla="*/ 503838 w 129"/>
                <a:gd name="T15" fmla="*/ 0 h 135"/>
                <a:gd name="T16" fmla="*/ 134689 w 129"/>
                <a:gd name="T17" fmla="*/ 0 h 135"/>
                <a:gd name="T18" fmla="*/ 134689 w 129"/>
                <a:gd name="T19" fmla="*/ 79816 h 135"/>
                <a:gd name="T20" fmla="*/ 109747 w 129"/>
                <a:gd name="T21" fmla="*/ 79816 h 135"/>
                <a:gd name="T22" fmla="*/ 84804 w 129"/>
                <a:gd name="T23" fmla="*/ 49885 h 135"/>
                <a:gd name="T24" fmla="*/ 59862 w 129"/>
                <a:gd name="T25" fmla="*/ 49885 h 135"/>
                <a:gd name="T26" fmla="*/ 4988 w 129"/>
                <a:gd name="T27" fmla="*/ 104759 h 135"/>
                <a:gd name="T28" fmla="*/ 4988 w 129"/>
                <a:gd name="T29" fmla="*/ 129701 h 135"/>
                <a:gd name="T30" fmla="*/ 229471 w 129"/>
                <a:gd name="T31" fmla="*/ 458942 h 135"/>
                <a:gd name="T32" fmla="*/ 294321 w 129"/>
                <a:gd name="T33" fmla="*/ 488873 h 135"/>
                <a:gd name="T34" fmla="*/ 294321 w 129"/>
                <a:gd name="T35" fmla="*/ 513816 h 135"/>
                <a:gd name="T36" fmla="*/ 269379 w 129"/>
                <a:gd name="T37" fmla="*/ 528781 h 135"/>
                <a:gd name="T38" fmla="*/ 294321 w 129"/>
                <a:gd name="T39" fmla="*/ 538758 h 135"/>
                <a:gd name="T40" fmla="*/ 294321 w 129"/>
                <a:gd name="T41" fmla="*/ 568689 h 135"/>
                <a:gd name="T42" fmla="*/ 269379 w 129"/>
                <a:gd name="T43" fmla="*/ 593632 h 135"/>
                <a:gd name="T44" fmla="*/ 239448 w 129"/>
                <a:gd name="T45" fmla="*/ 618574 h 135"/>
                <a:gd name="T46" fmla="*/ 214505 w 129"/>
                <a:gd name="T47" fmla="*/ 643517 h 135"/>
                <a:gd name="T48" fmla="*/ 244436 w 129"/>
                <a:gd name="T49" fmla="*/ 673448 h 135"/>
                <a:gd name="T50" fmla="*/ 399080 w 129"/>
                <a:gd name="T51" fmla="*/ 673448 h 135"/>
                <a:gd name="T52" fmla="*/ 424022 w 129"/>
                <a:gd name="T53" fmla="*/ 643517 h 135"/>
                <a:gd name="T54" fmla="*/ 399080 w 129"/>
                <a:gd name="T55" fmla="*/ 618574 h 135"/>
                <a:gd name="T56" fmla="*/ 369149 w 129"/>
                <a:gd name="T57" fmla="*/ 593632 h 135"/>
                <a:gd name="T58" fmla="*/ 344206 w 129"/>
                <a:gd name="T59" fmla="*/ 568689 h 135"/>
                <a:gd name="T60" fmla="*/ 344206 w 129"/>
                <a:gd name="T61" fmla="*/ 538758 h 135"/>
                <a:gd name="T62" fmla="*/ 374137 w 129"/>
                <a:gd name="T63" fmla="*/ 528781 h 135"/>
                <a:gd name="T64" fmla="*/ 344206 w 129"/>
                <a:gd name="T65" fmla="*/ 513816 h 135"/>
                <a:gd name="T66" fmla="*/ 344206 w 129"/>
                <a:gd name="T67" fmla="*/ 488873 h 135"/>
                <a:gd name="T68" fmla="*/ 414045 w 129"/>
                <a:gd name="T69" fmla="*/ 458942 h 135"/>
                <a:gd name="T70" fmla="*/ 503838 w 129"/>
                <a:gd name="T71" fmla="*/ 104759 h 135"/>
                <a:gd name="T72" fmla="*/ 533769 w 129"/>
                <a:gd name="T73" fmla="*/ 104759 h 135"/>
                <a:gd name="T74" fmla="*/ 558711 w 129"/>
                <a:gd name="T75" fmla="*/ 79816 h 135"/>
                <a:gd name="T76" fmla="*/ 583654 w 129"/>
                <a:gd name="T77" fmla="*/ 104759 h 135"/>
                <a:gd name="T78" fmla="*/ 583654 w 129"/>
                <a:gd name="T79" fmla="*/ 129701 h 135"/>
                <a:gd name="T80" fmla="*/ 453953 w 129"/>
                <a:gd name="T81" fmla="*/ 354184 h 135"/>
                <a:gd name="T82" fmla="*/ 503838 w 129"/>
                <a:gd name="T83" fmla="*/ 104759 h 135"/>
                <a:gd name="T84" fmla="*/ 179586 w 129"/>
                <a:gd name="T85" fmla="*/ 359172 h 135"/>
                <a:gd name="T86" fmla="*/ 49885 w 129"/>
                <a:gd name="T87" fmla="*/ 134690 h 135"/>
                <a:gd name="T88" fmla="*/ 49885 w 129"/>
                <a:gd name="T89" fmla="*/ 109747 h 135"/>
                <a:gd name="T90" fmla="*/ 74827 w 129"/>
                <a:gd name="T91" fmla="*/ 84805 h 135"/>
                <a:gd name="T92" fmla="*/ 99770 w 129"/>
                <a:gd name="T93" fmla="*/ 109747 h 135"/>
                <a:gd name="T94" fmla="*/ 129701 w 129"/>
                <a:gd name="T95" fmla="*/ 109747 h 135"/>
                <a:gd name="T96" fmla="*/ 179586 w 129"/>
                <a:gd name="T97" fmla="*/ 359172 h 1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29"/>
                <a:gd name="T148" fmla="*/ 0 h 135"/>
                <a:gd name="T149" fmla="*/ 129 w 129"/>
                <a:gd name="T150" fmla="*/ 135 h 1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29" h="135">
                  <a:moveTo>
                    <a:pt x="83" y="92"/>
                  </a:moveTo>
                  <a:cubicBezTo>
                    <a:pt x="129" y="63"/>
                    <a:pt x="127" y="26"/>
                    <a:pt x="127" y="26"/>
                  </a:cubicBezTo>
                  <a:cubicBezTo>
                    <a:pt x="127" y="21"/>
                    <a:pt x="127" y="21"/>
                    <a:pt x="127" y="21"/>
                  </a:cubicBezTo>
                  <a:cubicBezTo>
                    <a:pt x="127" y="21"/>
                    <a:pt x="128" y="10"/>
                    <a:pt x="117" y="10"/>
                  </a:cubicBezTo>
                  <a:cubicBezTo>
                    <a:pt x="114" y="10"/>
                    <a:pt x="112" y="10"/>
                    <a:pt x="112" y="10"/>
                  </a:cubicBezTo>
                  <a:cubicBezTo>
                    <a:pt x="107" y="10"/>
                    <a:pt x="107" y="16"/>
                    <a:pt x="107" y="16"/>
                  </a:cubicBezTo>
                  <a:cubicBezTo>
                    <a:pt x="107" y="16"/>
                    <a:pt x="104" y="16"/>
                    <a:pt x="101" y="16"/>
                  </a:cubicBezTo>
                  <a:cubicBezTo>
                    <a:pt x="101" y="12"/>
                    <a:pt x="101" y="0"/>
                    <a:pt x="101" y="0"/>
                  </a:cubicBezTo>
                  <a:cubicBezTo>
                    <a:pt x="56" y="7"/>
                    <a:pt x="27" y="0"/>
                    <a:pt x="27" y="0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3" y="16"/>
                    <a:pt x="22" y="16"/>
                    <a:pt x="22" y="16"/>
                  </a:cubicBezTo>
                  <a:cubicBezTo>
                    <a:pt x="22" y="16"/>
                    <a:pt x="22" y="10"/>
                    <a:pt x="17" y="10"/>
                  </a:cubicBezTo>
                  <a:cubicBezTo>
                    <a:pt x="17" y="10"/>
                    <a:pt x="15" y="10"/>
                    <a:pt x="12" y="10"/>
                  </a:cubicBezTo>
                  <a:cubicBezTo>
                    <a:pt x="1" y="10"/>
                    <a:pt x="1" y="21"/>
                    <a:pt x="1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0" y="63"/>
                    <a:pt x="46" y="92"/>
                  </a:cubicBezTo>
                  <a:cubicBezTo>
                    <a:pt x="46" y="92"/>
                    <a:pt x="52" y="98"/>
                    <a:pt x="59" y="98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3"/>
                    <a:pt x="54" y="103"/>
                    <a:pt x="54" y="106"/>
                  </a:cubicBezTo>
                  <a:cubicBezTo>
                    <a:pt x="54" y="109"/>
                    <a:pt x="59" y="108"/>
                    <a:pt x="59" y="108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9" y="114"/>
                    <a:pt x="58" y="119"/>
                    <a:pt x="54" y="119"/>
                  </a:cubicBezTo>
                  <a:cubicBezTo>
                    <a:pt x="54" y="124"/>
                    <a:pt x="48" y="124"/>
                    <a:pt x="48" y="124"/>
                  </a:cubicBezTo>
                  <a:cubicBezTo>
                    <a:pt x="48" y="124"/>
                    <a:pt x="43" y="125"/>
                    <a:pt x="43" y="129"/>
                  </a:cubicBezTo>
                  <a:cubicBezTo>
                    <a:pt x="43" y="129"/>
                    <a:pt x="42" y="135"/>
                    <a:pt x="49" y="135"/>
                  </a:cubicBezTo>
                  <a:cubicBezTo>
                    <a:pt x="56" y="135"/>
                    <a:pt x="80" y="135"/>
                    <a:pt x="80" y="135"/>
                  </a:cubicBezTo>
                  <a:cubicBezTo>
                    <a:pt x="85" y="135"/>
                    <a:pt x="85" y="129"/>
                    <a:pt x="85" y="129"/>
                  </a:cubicBezTo>
                  <a:cubicBezTo>
                    <a:pt x="85" y="129"/>
                    <a:pt x="85" y="124"/>
                    <a:pt x="80" y="124"/>
                  </a:cubicBezTo>
                  <a:cubicBezTo>
                    <a:pt x="74" y="124"/>
                    <a:pt x="74" y="119"/>
                    <a:pt x="74" y="119"/>
                  </a:cubicBezTo>
                  <a:cubicBezTo>
                    <a:pt x="74" y="119"/>
                    <a:pt x="69" y="119"/>
                    <a:pt x="69" y="114"/>
                  </a:cubicBezTo>
                  <a:cubicBezTo>
                    <a:pt x="69" y="108"/>
                    <a:pt x="69" y="108"/>
                    <a:pt x="69" y="108"/>
                  </a:cubicBezTo>
                  <a:cubicBezTo>
                    <a:pt x="69" y="108"/>
                    <a:pt x="75" y="109"/>
                    <a:pt x="75" y="106"/>
                  </a:cubicBezTo>
                  <a:cubicBezTo>
                    <a:pt x="75" y="103"/>
                    <a:pt x="69" y="103"/>
                    <a:pt x="69" y="103"/>
                  </a:cubicBezTo>
                  <a:cubicBezTo>
                    <a:pt x="69" y="98"/>
                    <a:pt x="69" y="98"/>
                    <a:pt x="69" y="98"/>
                  </a:cubicBezTo>
                  <a:cubicBezTo>
                    <a:pt x="75" y="98"/>
                    <a:pt x="79" y="96"/>
                    <a:pt x="83" y="92"/>
                  </a:cubicBezTo>
                  <a:close/>
                  <a:moveTo>
                    <a:pt x="101" y="21"/>
                  </a:moveTo>
                  <a:cubicBezTo>
                    <a:pt x="103" y="21"/>
                    <a:pt x="107" y="21"/>
                    <a:pt x="107" y="21"/>
                  </a:cubicBezTo>
                  <a:cubicBezTo>
                    <a:pt x="112" y="21"/>
                    <a:pt x="112" y="16"/>
                    <a:pt x="112" y="16"/>
                  </a:cubicBezTo>
                  <a:cubicBezTo>
                    <a:pt x="117" y="16"/>
                    <a:pt x="117" y="21"/>
                    <a:pt x="117" y="21"/>
                  </a:cubicBezTo>
                  <a:cubicBezTo>
                    <a:pt x="117" y="26"/>
                    <a:pt x="117" y="26"/>
                    <a:pt x="117" y="26"/>
                  </a:cubicBezTo>
                  <a:cubicBezTo>
                    <a:pt x="117" y="26"/>
                    <a:pt x="116" y="47"/>
                    <a:pt x="91" y="71"/>
                  </a:cubicBezTo>
                  <a:cubicBezTo>
                    <a:pt x="96" y="61"/>
                    <a:pt x="101" y="38"/>
                    <a:pt x="101" y="21"/>
                  </a:cubicBezTo>
                  <a:close/>
                  <a:moveTo>
                    <a:pt x="36" y="72"/>
                  </a:moveTo>
                  <a:cubicBezTo>
                    <a:pt x="11" y="48"/>
                    <a:pt x="10" y="27"/>
                    <a:pt x="10" y="27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17"/>
                    <a:pt x="15" y="17"/>
                  </a:cubicBezTo>
                  <a:cubicBezTo>
                    <a:pt x="15" y="17"/>
                    <a:pt x="15" y="22"/>
                    <a:pt x="20" y="22"/>
                  </a:cubicBezTo>
                  <a:cubicBezTo>
                    <a:pt x="20" y="22"/>
                    <a:pt x="24" y="22"/>
                    <a:pt x="26" y="22"/>
                  </a:cubicBezTo>
                  <a:cubicBezTo>
                    <a:pt x="26" y="39"/>
                    <a:pt x="30" y="62"/>
                    <a:pt x="36" y="72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58397" name="组合 73"/>
          <p:cNvGrpSpPr>
            <a:grpSpLocks/>
          </p:cNvGrpSpPr>
          <p:nvPr/>
        </p:nvGrpSpPr>
        <p:grpSpPr bwMode="auto">
          <a:xfrm>
            <a:off x="5303044" y="2619375"/>
            <a:ext cx="1141810" cy="1153716"/>
            <a:chOff x="7070725" y="3492500"/>
            <a:chExt cx="1522413" cy="1538288"/>
          </a:xfrm>
        </p:grpSpPr>
        <p:sp>
          <p:nvSpPr>
            <p:cNvPr id="58405" name="Freeform 11"/>
            <p:cNvSpPr>
              <a:spLocks noChangeArrowheads="1"/>
            </p:cNvSpPr>
            <p:nvPr/>
          </p:nvSpPr>
          <p:spPr bwMode="auto">
            <a:xfrm>
              <a:off x="7070725" y="3492500"/>
              <a:ext cx="1522413" cy="1538288"/>
            </a:xfrm>
            <a:custGeom>
              <a:avLst/>
              <a:gdLst>
                <a:gd name="T0" fmla="*/ 1360728 w 1064"/>
                <a:gd name="T1" fmla="*/ 818421 h 1077"/>
                <a:gd name="T2" fmla="*/ 1339265 w 1064"/>
                <a:gd name="T3" fmla="*/ 725580 h 1077"/>
                <a:gd name="T4" fmla="*/ 1489504 w 1064"/>
                <a:gd name="T5" fmla="*/ 684160 h 1077"/>
                <a:gd name="T6" fmla="*/ 1405084 w 1064"/>
                <a:gd name="T7" fmla="*/ 605603 h 1077"/>
                <a:gd name="T8" fmla="*/ 1290617 w 1064"/>
                <a:gd name="T9" fmla="*/ 529902 h 1077"/>
                <a:gd name="T10" fmla="*/ 1416531 w 1064"/>
                <a:gd name="T11" fmla="*/ 439919 h 1077"/>
                <a:gd name="T12" fmla="*/ 1309218 w 1064"/>
                <a:gd name="T13" fmla="*/ 394213 h 1077"/>
                <a:gd name="T14" fmla="*/ 1176150 w 1064"/>
                <a:gd name="T15" fmla="*/ 364219 h 1077"/>
                <a:gd name="T16" fmla="*/ 1264862 w 1064"/>
                <a:gd name="T17" fmla="*/ 235671 h 1077"/>
                <a:gd name="T18" fmla="*/ 1148964 w 1064"/>
                <a:gd name="T19" fmla="*/ 229958 h 1077"/>
                <a:gd name="T20" fmla="*/ 1013034 w 1064"/>
                <a:gd name="T21" fmla="*/ 245669 h 1077"/>
                <a:gd name="T22" fmla="*/ 1051667 w 1064"/>
                <a:gd name="T23" fmla="*/ 95697 h 1077"/>
                <a:gd name="T24" fmla="*/ 941492 w 1064"/>
                <a:gd name="T25" fmla="*/ 129976 h 1077"/>
                <a:gd name="T26" fmla="*/ 818440 w 1064"/>
                <a:gd name="T27" fmla="*/ 191393 h 1077"/>
                <a:gd name="T28" fmla="*/ 804132 w 1064"/>
                <a:gd name="T29" fmla="*/ 37136 h 1077"/>
                <a:gd name="T30" fmla="*/ 711127 w 1064"/>
                <a:gd name="T31" fmla="*/ 107123 h 1077"/>
                <a:gd name="T32" fmla="*/ 618122 w 1064"/>
                <a:gd name="T33" fmla="*/ 205676 h 1077"/>
                <a:gd name="T34" fmla="*/ 550873 w 1064"/>
                <a:gd name="T35" fmla="*/ 65702 h 1077"/>
                <a:gd name="T36" fmla="*/ 487916 w 1064"/>
                <a:gd name="T37" fmla="*/ 164255 h 1077"/>
                <a:gd name="T38" fmla="*/ 433544 w 1064"/>
                <a:gd name="T39" fmla="*/ 289947 h 1077"/>
                <a:gd name="T40" fmla="*/ 323370 w 1064"/>
                <a:gd name="T41" fmla="*/ 179967 h 1077"/>
                <a:gd name="T42" fmla="*/ 297615 w 1064"/>
                <a:gd name="T43" fmla="*/ 294231 h 1077"/>
                <a:gd name="T44" fmla="*/ 290460 w 1064"/>
                <a:gd name="T45" fmla="*/ 429921 h 1077"/>
                <a:gd name="T46" fmla="*/ 148807 w 1064"/>
                <a:gd name="T47" fmla="*/ 365647 h 1077"/>
                <a:gd name="T48" fmla="*/ 163116 w 1064"/>
                <a:gd name="T49" fmla="*/ 481340 h 1077"/>
                <a:gd name="T50" fmla="*/ 203179 w 1064"/>
                <a:gd name="T51" fmla="*/ 611316 h 1077"/>
                <a:gd name="T52" fmla="*/ 47218 w 1064"/>
                <a:gd name="T53" fmla="*/ 599889 h 1077"/>
                <a:gd name="T54" fmla="*/ 100159 w 1064"/>
                <a:gd name="T55" fmla="*/ 702728 h 1077"/>
                <a:gd name="T56" fmla="*/ 180286 w 1064"/>
                <a:gd name="T57" fmla="*/ 768430 h 1077"/>
                <a:gd name="T58" fmla="*/ 100159 w 1064"/>
                <a:gd name="T59" fmla="*/ 835560 h 1077"/>
                <a:gd name="T60" fmla="*/ 47218 w 1064"/>
                <a:gd name="T61" fmla="*/ 938398 h 1077"/>
                <a:gd name="T62" fmla="*/ 203179 w 1064"/>
                <a:gd name="T63" fmla="*/ 925544 h 1077"/>
                <a:gd name="T64" fmla="*/ 163116 w 1064"/>
                <a:gd name="T65" fmla="*/ 1056948 h 1077"/>
                <a:gd name="T66" fmla="*/ 148807 w 1064"/>
                <a:gd name="T67" fmla="*/ 1172641 h 1077"/>
                <a:gd name="T68" fmla="*/ 290460 w 1064"/>
                <a:gd name="T69" fmla="*/ 1106939 h 1077"/>
                <a:gd name="T70" fmla="*/ 297615 w 1064"/>
                <a:gd name="T71" fmla="*/ 1244056 h 1077"/>
                <a:gd name="T72" fmla="*/ 323370 w 1064"/>
                <a:gd name="T73" fmla="*/ 1356893 h 1077"/>
                <a:gd name="T74" fmla="*/ 433544 w 1064"/>
                <a:gd name="T75" fmla="*/ 1248341 h 1077"/>
                <a:gd name="T76" fmla="*/ 487916 w 1064"/>
                <a:gd name="T77" fmla="*/ 1374032 h 1077"/>
                <a:gd name="T78" fmla="*/ 550873 w 1064"/>
                <a:gd name="T79" fmla="*/ 1471158 h 1077"/>
                <a:gd name="T80" fmla="*/ 618122 w 1064"/>
                <a:gd name="T81" fmla="*/ 1331183 h 1077"/>
                <a:gd name="T82" fmla="*/ 711127 w 1064"/>
                <a:gd name="T83" fmla="*/ 1431165 h 1077"/>
                <a:gd name="T84" fmla="*/ 804132 w 1064"/>
                <a:gd name="T85" fmla="*/ 1501152 h 1077"/>
                <a:gd name="T86" fmla="*/ 818440 w 1064"/>
                <a:gd name="T87" fmla="*/ 1346894 h 1077"/>
                <a:gd name="T88" fmla="*/ 941492 w 1064"/>
                <a:gd name="T89" fmla="*/ 1408312 h 1077"/>
                <a:gd name="T90" fmla="*/ 1051667 w 1064"/>
                <a:gd name="T91" fmla="*/ 1442591 h 1077"/>
                <a:gd name="T92" fmla="*/ 1013034 w 1064"/>
                <a:gd name="T93" fmla="*/ 1292619 h 1077"/>
                <a:gd name="T94" fmla="*/ 1148964 w 1064"/>
                <a:gd name="T95" fmla="*/ 1308330 h 1077"/>
                <a:gd name="T96" fmla="*/ 1264862 w 1064"/>
                <a:gd name="T97" fmla="*/ 1301189 h 1077"/>
                <a:gd name="T98" fmla="*/ 1176150 w 1064"/>
                <a:gd name="T99" fmla="*/ 1174069 h 1077"/>
                <a:gd name="T100" fmla="*/ 1309218 w 1064"/>
                <a:gd name="T101" fmla="*/ 1142646 h 1077"/>
                <a:gd name="T102" fmla="*/ 1416531 w 1064"/>
                <a:gd name="T103" fmla="*/ 1096941 h 1077"/>
                <a:gd name="T104" fmla="*/ 1290617 w 1064"/>
                <a:gd name="T105" fmla="*/ 1006957 h 1077"/>
                <a:gd name="T106" fmla="*/ 1405084 w 1064"/>
                <a:gd name="T107" fmla="*/ 932685 h 1077"/>
                <a:gd name="T108" fmla="*/ 1489504 w 1064"/>
                <a:gd name="T109" fmla="*/ 854128 h 107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064"/>
                <a:gd name="T166" fmla="*/ 0 h 1077"/>
                <a:gd name="T167" fmla="*/ 1064 w 1064"/>
                <a:gd name="T168" fmla="*/ 1077 h 107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064" h="1077">
                  <a:moveTo>
                    <a:pt x="1041" y="598"/>
                  </a:moveTo>
                  <a:cubicBezTo>
                    <a:pt x="1024" y="593"/>
                    <a:pt x="1009" y="589"/>
                    <a:pt x="994" y="585"/>
                  </a:cubicBezTo>
                  <a:cubicBezTo>
                    <a:pt x="979" y="580"/>
                    <a:pt x="965" y="577"/>
                    <a:pt x="951" y="573"/>
                  </a:cubicBezTo>
                  <a:cubicBezTo>
                    <a:pt x="946" y="571"/>
                    <a:pt x="941" y="570"/>
                    <a:pt x="936" y="569"/>
                  </a:cubicBezTo>
                  <a:cubicBezTo>
                    <a:pt x="937" y="559"/>
                    <a:pt x="938" y="549"/>
                    <a:pt x="938" y="538"/>
                  </a:cubicBezTo>
                  <a:cubicBezTo>
                    <a:pt x="938" y="528"/>
                    <a:pt x="937" y="518"/>
                    <a:pt x="936" y="508"/>
                  </a:cubicBezTo>
                  <a:cubicBezTo>
                    <a:pt x="941" y="506"/>
                    <a:pt x="946" y="505"/>
                    <a:pt x="951" y="504"/>
                  </a:cubicBezTo>
                  <a:cubicBezTo>
                    <a:pt x="965" y="500"/>
                    <a:pt x="979" y="496"/>
                    <a:pt x="994" y="492"/>
                  </a:cubicBezTo>
                  <a:cubicBezTo>
                    <a:pt x="1009" y="488"/>
                    <a:pt x="1024" y="484"/>
                    <a:pt x="1041" y="479"/>
                  </a:cubicBezTo>
                  <a:cubicBezTo>
                    <a:pt x="1056" y="475"/>
                    <a:pt x="1064" y="460"/>
                    <a:pt x="1061" y="445"/>
                  </a:cubicBezTo>
                  <a:cubicBezTo>
                    <a:pt x="1059" y="430"/>
                    <a:pt x="1046" y="418"/>
                    <a:pt x="1031" y="420"/>
                  </a:cubicBezTo>
                  <a:cubicBezTo>
                    <a:pt x="1013" y="421"/>
                    <a:pt x="997" y="422"/>
                    <a:pt x="982" y="424"/>
                  </a:cubicBezTo>
                  <a:cubicBezTo>
                    <a:pt x="966" y="425"/>
                    <a:pt x="952" y="426"/>
                    <a:pt x="938" y="427"/>
                  </a:cubicBezTo>
                  <a:cubicBezTo>
                    <a:pt x="932" y="428"/>
                    <a:pt x="928" y="428"/>
                    <a:pt x="923" y="428"/>
                  </a:cubicBezTo>
                  <a:cubicBezTo>
                    <a:pt x="917" y="409"/>
                    <a:pt x="910" y="389"/>
                    <a:pt x="902" y="371"/>
                  </a:cubicBezTo>
                  <a:cubicBezTo>
                    <a:pt x="906" y="368"/>
                    <a:pt x="910" y="365"/>
                    <a:pt x="914" y="362"/>
                  </a:cubicBezTo>
                  <a:cubicBezTo>
                    <a:pt x="926" y="354"/>
                    <a:pt x="937" y="346"/>
                    <a:pt x="950" y="337"/>
                  </a:cubicBezTo>
                  <a:cubicBezTo>
                    <a:pt x="963" y="328"/>
                    <a:pt x="976" y="318"/>
                    <a:pt x="990" y="308"/>
                  </a:cubicBezTo>
                  <a:cubicBezTo>
                    <a:pt x="1002" y="299"/>
                    <a:pt x="1005" y="282"/>
                    <a:pt x="998" y="269"/>
                  </a:cubicBezTo>
                  <a:cubicBezTo>
                    <a:pt x="990" y="256"/>
                    <a:pt x="974" y="250"/>
                    <a:pt x="960" y="256"/>
                  </a:cubicBezTo>
                  <a:cubicBezTo>
                    <a:pt x="944" y="263"/>
                    <a:pt x="929" y="270"/>
                    <a:pt x="915" y="276"/>
                  </a:cubicBezTo>
                  <a:cubicBezTo>
                    <a:pt x="901" y="283"/>
                    <a:pt x="888" y="289"/>
                    <a:pt x="875" y="295"/>
                  </a:cubicBezTo>
                  <a:cubicBezTo>
                    <a:pt x="870" y="297"/>
                    <a:pt x="866" y="299"/>
                    <a:pt x="861" y="301"/>
                  </a:cubicBezTo>
                  <a:cubicBezTo>
                    <a:pt x="850" y="285"/>
                    <a:pt x="836" y="269"/>
                    <a:pt x="822" y="255"/>
                  </a:cubicBezTo>
                  <a:cubicBezTo>
                    <a:pt x="825" y="250"/>
                    <a:pt x="828" y="246"/>
                    <a:pt x="831" y="242"/>
                  </a:cubicBezTo>
                  <a:cubicBezTo>
                    <a:pt x="839" y="230"/>
                    <a:pt x="847" y="218"/>
                    <a:pt x="856" y="206"/>
                  </a:cubicBezTo>
                  <a:cubicBezTo>
                    <a:pt x="865" y="193"/>
                    <a:pt x="874" y="179"/>
                    <a:pt x="884" y="165"/>
                  </a:cubicBezTo>
                  <a:cubicBezTo>
                    <a:pt x="893" y="153"/>
                    <a:pt x="889" y="135"/>
                    <a:pt x="878" y="126"/>
                  </a:cubicBezTo>
                  <a:cubicBezTo>
                    <a:pt x="866" y="116"/>
                    <a:pt x="849" y="116"/>
                    <a:pt x="838" y="126"/>
                  </a:cubicBezTo>
                  <a:cubicBezTo>
                    <a:pt x="825" y="139"/>
                    <a:pt x="814" y="150"/>
                    <a:pt x="803" y="161"/>
                  </a:cubicBezTo>
                  <a:cubicBezTo>
                    <a:pt x="792" y="172"/>
                    <a:pt x="781" y="182"/>
                    <a:pt x="771" y="192"/>
                  </a:cubicBezTo>
                  <a:cubicBezTo>
                    <a:pt x="768" y="196"/>
                    <a:pt x="764" y="199"/>
                    <a:pt x="761" y="203"/>
                  </a:cubicBezTo>
                  <a:cubicBezTo>
                    <a:pt x="744" y="191"/>
                    <a:pt x="726" y="181"/>
                    <a:pt x="708" y="172"/>
                  </a:cubicBezTo>
                  <a:cubicBezTo>
                    <a:pt x="709" y="167"/>
                    <a:pt x="710" y="162"/>
                    <a:pt x="712" y="157"/>
                  </a:cubicBezTo>
                  <a:cubicBezTo>
                    <a:pt x="715" y="144"/>
                    <a:pt x="719" y="130"/>
                    <a:pt x="723" y="115"/>
                  </a:cubicBezTo>
                  <a:cubicBezTo>
                    <a:pt x="727" y="100"/>
                    <a:pt x="731" y="84"/>
                    <a:pt x="735" y="67"/>
                  </a:cubicBezTo>
                  <a:cubicBezTo>
                    <a:pt x="739" y="52"/>
                    <a:pt x="730" y="37"/>
                    <a:pt x="716" y="32"/>
                  </a:cubicBezTo>
                  <a:cubicBezTo>
                    <a:pt x="702" y="27"/>
                    <a:pt x="685" y="33"/>
                    <a:pt x="679" y="46"/>
                  </a:cubicBezTo>
                  <a:cubicBezTo>
                    <a:pt x="671" y="62"/>
                    <a:pt x="664" y="77"/>
                    <a:pt x="658" y="91"/>
                  </a:cubicBezTo>
                  <a:cubicBezTo>
                    <a:pt x="651" y="105"/>
                    <a:pt x="645" y="118"/>
                    <a:pt x="639" y="131"/>
                  </a:cubicBezTo>
                  <a:cubicBezTo>
                    <a:pt x="637" y="135"/>
                    <a:pt x="634" y="140"/>
                    <a:pt x="632" y="144"/>
                  </a:cubicBezTo>
                  <a:cubicBezTo>
                    <a:pt x="613" y="139"/>
                    <a:pt x="593" y="136"/>
                    <a:pt x="572" y="134"/>
                  </a:cubicBezTo>
                  <a:cubicBezTo>
                    <a:pt x="572" y="129"/>
                    <a:pt x="571" y="124"/>
                    <a:pt x="571" y="119"/>
                  </a:cubicBezTo>
                  <a:cubicBezTo>
                    <a:pt x="570" y="105"/>
                    <a:pt x="568" y="90"/>
                    <a:pt x="567" y="75"/>
                  </a:cubicBezTo>
                  <a:cubicBezTo>
                    <a:pt x="565" y="59"/>
                    <a:pt x="564" y="43"/>
                    <a:pt x="562" y="26"/>
                  </a:cubicBezTo>
                  <a:cubicBezTo>
                    <a:pt x="561" y="11"/>
                    <a:pt x="547" y="0"/>
                    <a:pt x="532" y="0"/>
                  </a:cubicBezTo>
                  <a:cubicBezTo>
                    <a:pt x="517" y="0"/>
                    <a:pt x="503" y="11"/>
                    <a:pt x="502" y="26"/>
                  </a:cubicBezTo>
                  <a:cubicBezTo>
                    <a:pt x="500" y="43"/>
                    <a:pt x="499" y="59"/>
                    <a:pt x="497" y="75"/>
                  </a:cubicBezTo>
                  <a:cubicBezTo>
                    <a:pt x="496" y="90"/>
                    <a:pt x="494" y="105"/>
                    <a:pt x="493" y="119"/>
                  </a:cubicBezTo>
                  <a:cubicBezTo>
                    <a:pt x="493" y="124"/>
                    <a:pt x="492" y="129"/>
                    <a:pt x="492" y="134"/>
                  </a:cubicBezTo>
                  <a:cubicBezTo>
                    <a:pt x="471" y="136"/>
                    <a:pt x="451" y="139"/>
                    <a:pt x="432" y="144"/>
                  </a:cubicBezTo>
                  <a:cubicBezTo>
                    <a:pt x="430" y="140"/>
                    <a:pt x="428" y="135"/>
                    <a:pt x="425" y="131"/>
                  </a:cubicBezTo>
                  <a:cubicBezTo>
                    <a:pt x="419" y="118"/>
                    <a:pt x="413" y="105"/>
                    <a:pt x="406" y="91"/>
                  </a:cubicBezTo>
                  <a:cubicBezTo>
                    <a:pt x="400" y="77"/>
                    <a:pt x="393" y="62"/>
                    <a:pt x="385" y="46"/>
                  </a:cubicBezTo>
                  <a:cubicBezTo>
                    <a:pt x="379" y="33"/>
                    <a:pt x="362" y="27"/>
                    <a:pt x="348" y="32"/>
                  </a:cubicBezTo>
                  <a:cubicBezTo>
                    <a:pt x="334" y="37"/>
                    <a:pt x="325" y="52"/>
                    <a:pt x="329" y="67"/>
                  </a:cubicBezTo>
                  <a:cubicBezTo>
                    <a:pt x="333" y="84"/>
                    <a:pt x="337" y="100"/>
                    <a:pt x="341" y="115"/>
                  </a:cubicBezTo>
                  <a:cubicBezTo>
                    <a:pt x="345" y="130"/>
                    <a:pt x="349" y="144"/>
                    <a:pt x="352" y="157"/>
                  </a:cubicBezTo>
                  <a:cubicBezTo>
                    <a:pt x="354" y="162"/>
                    <a:pt x="355" y="167"/>
                    <a:pt x="356" y="172"/>
                  </a:cubicBezTo>
                  <a:cubicBezTo>
                    <a:pt x="338" y="181"/>
                    <a:pt x="320" y="191"/>
                    <a:pt x="303" y="203"/>
                  </a:cubicBezTo>
                  <a:cubicBezTo>
                    <a:pt x="300" y="199"/>
                    <a:pt x="296" y="196"/>
                    <a:pt x="293" y="192"/>
                  </a:cubicBezTo>
                  <a:cubicBezTo>
                    <a:pt x="283" y="182"/>
                    <a:pt x="272" y="172"/>
                    <a:pt x="261" y="161"/>
                  </a:cubicBezTo>
                  <a:cubicBezTo>
                    <a:pt x="250" y="150"/>
                    <a:pt x="239" y="139"/>
                    <a:pt x="226" y="126"/>
                  </a:cubicBezTo>
                  <a:cubicBezTo>
                    <a:pt x="215" y="116"/>
                    <a:pt x="198" y="116"/>
                    <a:pt x="186" y="126"/>
                  </a:cubicBezTo>
                  <a:cubicBezTo>
                    <a:pt x="175" y="135"/>
                    <a:pt x="172" y="153"/>
                    <a:pt x="180" y="165"/>
                  </a:cubicBezTo>
                  <a:cubicBezTo>
                    <a:pt x="190" y="179"/>
                    <a:pt x="199" y="193"/>
                    <a:pt x="208" y="206"/>
                  </a:cubicBezTo>
                  <a:cubicBezTo>
                    <a:pt x="217" y="218"/>
                    <a:pt x="225" y="230"/>
                    <a:pt x="233" y="242"/>
                  </a:cubicBezTo>
                  <a:cubicBezTo>
                    <a:pt x="236" y="246"/>
                    <a:pt x="239" y="250"/>
                    <a:pt x="242" y="255"/>
                  </a:cubicBezTo>
                  <a:cubicBezTo>
                    <a:pt x="228" y="269"/>
                    <a:pt x="215" y="285"/>
                    <a:pt x="203" y="301"/>
                  </a:cubicBezTo>
                  <a:cubicBezTo>
                    <a:pt x="198" y="299"/>
                    <a:pt x="194" y="297"/>
                    <a:pt x="189" y="295"/>
                  </a:cubicBezTo>
                  <a:cubicBezTo>
                    <a:pt x="176" y="289"/>
                    <a:pt x="163" y="283"/>
                    <a:pt x="149" y="276"/>
                  </a:cubicBezTo>
                  <a:cubicBezTo>
                    <a:pt x="135" y="270"/>
                    <a:pt x="120" y="263"/>
                    <a:pt x="104" y="256"/>
                  </a:cubicBezTo>
                  <a:cubicBezTo>
                    <a:pt x="90" y="250"/>
                    <a:pt x="74" y="256"/>
                    <a:pt x="66" y="269"/>
                  </a:cubicBezTo>
                  <a:cubicBezTo>
                    <a:pt x="59" y="282"/>
                    <a:pt x="62" y="299"/>
                    <a:pt x="74" y="308"/>
                  </a:cubicBezTo>
                  <a:cubicBezTo>
                    <a:pt x="88" y="318"/>
                    <a:pt x="101" y="328"/>
                    <a:pt x="114" y="337"/>
                  </a:cubicBezTo>
                  <a:cubicBezTo>
                    <a:pt x="127" y="346"/>
                    <a:pt x="139" y="354"/>
                    <a:pt x="150" y="362"/>
                  </a:cubicBezTo>
                  <a:cubicBezTo>
                    <a:pt x="154" y="365"/>
                    <a:pt x="158" y="368"/>
                    <a:pt x="162" y="371"/>
                  </a:cubicBezTo>
                  <a:cubicBezTo>
                    <a:pt x="154" y="389"/>
                    <a:pt x="147" y="409"/>
                    <a:pt x="142" y="428"/>
                  </a:cubicBezTo>
                  <a:cubicBezTo>
                    <a:pt x="137" y="428"/>
                    <a:pt x="132" y="428"/>
                    <a:pt x="126" y="427"/>
                  </a:cubicBezTo>
                  <a:cubicBezTo>
                    <a:pt x="112" y="426"/>
                    <a:pt x="98" y="425"/>
                    <a:pt x="82" y="424"/>
                  </a:cubicBezTo>
                  <a:cubicBezTo>
                    <a:pt x="67" y="422"/>
                    <a:pt x="51" y="421"/>
                    <a:pt x="33" y="420"/>
                  </a:cubicBezTo>
                  <a:cubicBezTo>
                    <a:pt x="18" y="418"/>
                    <a:pt x="5" y="430"/>
                    <a:pt x="3" y="445"/>
                  </a:cubicBezTo>
                  <a:cubicBezTo>
                    <a:pt x="0" y="460"/>
                    <a:pt x="8" y="475"/>
                    <a:pt x="23" y="479"/>
                  </a:cubicBezTo>
                  <a:cubicBezTo>
                    <a:pt x="40" y="484"/>
                    <a:pt x="55" y="488"/>
                    <a:pt x="70" y="492"/>
                  </a:cubicBezTo>
                  <a:cubicBezTo>
                    <a:pt x="85" y="496"/>
                    <a:pt x="99" y="500"/>
                    <a:pt x="113" y="504"/>
                  </a:cubicBezTo>
                  <a:cubicBezTo>
                    <a:pt x="118" y="505"/>
                    <a:pt x="123" y="506"/>
                    <a:pt x="128" y="508"/>
                  </a:cubicBezTo>
                  <a:cubicBezTo>
                    <a:pt x="127" y="518"/>
                    <a:pt x="126" y="528"/>
                    <a:pt x="126" y="538"/>
                  </a:cubicBezTo>
                  <a:cubicBezTo>
                    <a:pt x="126" y="549"/>
                    <a:pt x="127" y="559"/>
                    <a:pt x="128" y="569"/>
                  </a:cubicBezTo>
                  <a:cubicBezTo>
                    <a:pt x="123" y="570"/>
                    <a:pt x="118" y="571"/>
                    <a:pt x="113" y="573"/>
                  </a:cubicBezTo>
                  <a:cubicBezTo>
                    <a:pt x="99" y="577"/>
                    <a:pt x="85" y="580"/>
                    <a:pt x="70" y="585"/>
                  </a:cubicBezTo>
                  <a:cubicBezTo>
                    <a:pt x="55" y="589"/>
                    <a:pt x="40" y="593"/>
                    <a:pt x="23" y="598"/>
                  </a:cubicBezTo>
                  <a:cubicBezTo>
                    <a:pt x="8" y="602"/>
                    <a:pt x="0" y="617"/>
                    <a:pt x="3" y="632"/>
                  </a:cubicBezTo>
                  <a:cubicBezTo>
                    <a:pt x="5" y="647"/>
                    <a:pt x="18" y="658"/>
                    <a:pt x="33" y="657"/>
                  </a:cubicBezTo>
                  <a:cubicBezTo>
                    <a:pt x="51" y="656"/>
                    <a:pt x="67" y="654"/>
                    <a:pt x="82" y="653"/>
                  </a:cubicBezTo>
                  <a:cubicBezTo>
                    <a:pt x="98" y="652"/>
                    <a:pt x="112" y="651"/>
                    <a:pt x="126" y="649"/>
                  </a:cubicBezTo>
                  <a:cubicBezTo>
                    <a:pt x="132" y="649"/>
                    <a:pt x="137" y="649"/>
                    <a:pt x="142" y="648"/>
                  </a:cubicBezTo>
                  <a:cubicBezTo>
                    <a:pt x="147" y="668"/>
                    <a:pt x="154" y="687"/>
                    <a:pt x="162" y="705"/>
                  </a:cubicBezTo>
                  <a:cubicBezTo>
                    <a:pt x="158" y="708"/>
                    <a:pt x="154" y="711"/>
                    <a:pt x="150" y="714"/>
                  </a:cubicBezTo>
                  <a:cubicBezTo>
                    <a:pt x="139" y="722"/>
                    <a:pt x="127" y="731"/>
                    <a:pt x="114" y="740"/>
                  </a:cubicBezTo>
                  <a:cubicBezTo>
                    <a:pt x="101" y="749"/>
                    <a:pt x="88" y="758"/>
                    <a:pt x="74" y="768"/>
                  </a:cubicBezTo>
                  <a:cubicBezTo>
                    <a:pt x="62" y="777"/>
                    <a:pt x="59" y="794"/>
                    <a:pt x="66" y="808"/>
                  </a:cubicBezTo>
                  <a:cubicBezTo>
                    <a:pt x="74" y="821"/>
                    <a:pt x="90" y="827"/>
                    <a:pt x="104" y="821"/>
                  </a:cubicBezTo>
                  <a:cubicBezTo>
                    <a:pt x="120" y="813"/>
                    <a:pt x="135" y="807"/>
                    <a:pt x="149" y="800"/>
                  </a:cubicBezTo>
                  <a:cubicBezTo>
                    <a:pt x="163" y="794"/>
                    <a:pt x="176" y="788"/>
                    <a:pt x="189" y="782"/>
                  </a:cubicBezTo>
                  <a:cubicBezTo>
                    <a:pt x="194" y="780"/>
                    <a:pt x="198" y="777"/>
                    <a:pt x="203" y="775"/>
                  </a:cubicBezTo>
                  <a:cubicBezTo>
                    <a:pt x="215" y="792"/>
                    <a:pt x="228" y="807"/>
                    <a:pt x="242" y="822"/>
                  </a:cubicBezTo>
                  <a:cubicBezTo>
                    <a:pt x="239" y="826"/>
                    <a:pt x="236" y="830"/>
                    <a:pt x="233" y="835"/>
                  </a:cubicBezTo>
                  <a:cubicBezTo>
                    <a:pt x="225" y="846"/>
                    <a:pt x="217" y="858"/>
                    <a:pt x="208" y="871"/>
                  </a:cubicBezTo>
                  <a:cubicBezTo>
                    <a:pt x="199" y="884"/>
                    <a:pt x="190" y="897"/>
                    <a:pt x="180" y="911"/>
                  </a:cubicBezTo>
                  <a:cubicBezTo>
                    <a:pt x="172" y="924"/>
                    <a:pt x="175" y="941"/>
                    <a:pt x="186" y="951"/>
                  </a:cubicBezTo>
                  <a:cubicBezTo>
                    <a:pt x="198" y="961"/>
                    <a:pt x="215" y="961"/>
                    <a:pt x="226" y="950"/>
                  </a:cubicBezTo>
                  <a:cubicBezTo>
                    <a:pt x="239" y="938"/>
                    <a:pt x="250" y="927"/>
                    <a:pt x="261" y="916"/>
                  </a:cubicBezTo>
                  <a:cubicBezTo>
                    <a:pt x="272" y="905"/>
                    <a:pt x="283" y="894"/>
                    <a:pt x="293" y="885"/>
                  </a:cubicBezTo>
                  <a:cubicBezTo>
                    <a:pt x="296" y="881"/>
                    <a:pt x="300" y="877"/>
                    <a:pt x="303" y="874"/>
                  </a:cubicBezTo>
                  <a:cubicBezTo>
                    <a:pt x="320" y="885"/>
                    <a:pt x="338" y="896"/>
                    <a:pt x="356" y="905"/>
                  </a:cubicBezTo>
                  <a:cubicBezTo>
                    <a:pt x="355" y="909"/>
                    <a:pt x="354" y="914"/>
                    <a:pt x="352" y="919"/>
                  </a:cubicBezTo>
                  <a:cubicBezTo>
                    <a:pt x="349" y="933"/>
                    <a:pt x="345" y="947"/>
                    <a:pt x="341" y="962"/>
                  </a:cubicBezTo>
                  <a:cubicBezTo>
                    <a:pt x="337" y="977"/>
                    <a:pt x="333" y="993"/>
                    <a:pt x="329" y="1010"/>
                  </a:cubicBezTo>
                  <a:cubicBezTo>
                    <a:pt x="325" y="1024"/>
                    <a:pt x="334" y="1039"/>
                    <a:pt x="348" y="1044"/>
                  </a:cubicBezTo>
                  <a:cubicBezTo>
                    <a:pt x="362" y="1050"/>
                    <a:pt x="379" y="1044"/>
                    <a:pt x="385" y="1030"/>
                  </a:cubicBezTo>
                  <a:cubicBezTo>
                    <a:pt x="393" y="1014"/>
                    <a:pt x="400" y="1000"/>
                    <a:pt x="406" y="986"/>
                  </a:cubicBezTo>
                  <a:cubicBezTo>
                    <a:pt x="413" y="972"/>
                    <a:pt x="419" y="958"/>
                    <a:pt x="425" y="946"/>
                  </a:cubicBezTo>
                  <a:cubicBezTo>
                    <a:pt x="428" y="941"/>
                    <a:pt x="430" y="937"/>
                    <a:pt x="432" y="932"/>
                  </a:cubicBezTo>
                  <a:cubicBezTo>
                    <a:pt x="451" y="937"/>
                    <a:pt x="471" y="941"/>
                    <a:pt x="492" y="943"/>
                  </a:cubicBezTo>
                  <a:cubicBezTo>
                    <a:pt x="492" y="948"/>
                    <a:pt x="493" y="953"/>
                    <a:pt x="493" y="958"/>
                  </a:cubicBezTo>
                  <a:cubicBezTo>
                    <a:pt x="494" y="972"/>
                    <a:pt x="496" y="986"/>
                    <a:pt x="497" y="1002"/>
                  </a:cubicBezTo>
                  <a:cubicBezTo>
                    <a:pt x="499" y="1017"/>
                    <a:pt x="500" y="1033"/>
                    <a:pt x="502" y="1051"/>
                  </a:cubicBezTo>
                  <a:cubicBezTo>
                    <a:pt x="503" y="1066"/>
                    <a:pt x="517" y="1077"/>
                    <a:pt x="532" y="1077"/>
                  </a:cubicBezTo>
                  <a:cubicBezTo>
                    <a:pt x="547" y="1077"/>
                    <a:pt x="561" y="1066"/>
                    <a:pt x="562" y="1051"/>
                  </a:cubicBezTo>
                  <a:cubicBezTo>
                    <a:pt x="564" y="1033"/>
                    <a:pt x="565" y="1017"/>
                    <a:pt x="567" y="1002"/>
                  </a:cubicBezTo>
                  <a:cubicBezTo>
                    <a:pt x="568" y="986"/>
                    <a:pt x="570" y="972"/>
                    <a:pt x="571" y="958"/>
                  </a:cubicBezTo>
                  <a:cubicBezTo>
                    <a:pt x="571" y="953"/>
                    <a:pt x="572" y="948"/>
                    <a:pt x="572" y="943"/>
                  </a:cubicBezTo>
                  <a:cubicBezTo>
                    <a:pt x="593" y="941"/>
                    <a:pt x="613" y="937"/>
                    <a:pt x="632" y="932"/>
                  </a:cubicBezTo>
                  <a:cubicBezTo>
                    <a:pt x="634" y="937"/>
                    <a:pt x="637" y="941"/>
                    <a:pt x="639" y="946"/>
                  </a:cubicBezTo>
                  <a:cubicBezTo>
                    <a:pt x="645" y="958"/>
                    <a:pt x="651" y="972"/>
                    <a:pt x="658" y="986"/>
                  </a:cubicBezTo>
                  <a:cubicBezTo>
                    <a:pt x="664" y="1000"/>
                    <a:pt x="671" y="1014"/>
                    <a:pt x="679" y="1030"/>
                  </a:cubicBezTo>
                  <a:cubicBezTo>
                    <a:pt x="685" y="1044"/>
                    <a:pt x="702" y="1050"/>
                    <a:pt x="716" y="1044"/>
                  </a:cubicBezTo>
                  <a:cubicBezTo>
                    <a:pt x="730" y="1039"/>
                    <a:pt x="739" y="1024"/>
                    <a:pt x="735" y="1010"/>
                  </a:cubicBezTo>
                  <a:cubicBezTo>
                    <a:pt x="731" y="993"/>
                    <a:pt x="727" y="977"/>
                    <a:pt x="723" y="962"/>
                  </a:cubicBezTo>
                  <a:cubicBezTo>
                    <a:pt x="719" y="947"/>
                    <a:pt x="715" y="933"/>
                    <a:pt x="712" y="919"/>
                  </a:cubicBezTo>
                  <a:cubicBezTo>
                    <a:pt x="710" y="914"/>
                    <a:pt x="709" y="909"/>
                    <a:pt x="708" y="905"/>
                  </a:cubicBezTo>
                  <a:cubicBezTo>
                    <a:pt x="726" y="896"/>
                    <a:pt x="744" y="885"/>
                    <a:pt x="761" y="874"/>
                  </a:cubicBezTo>
                  <a:cubicBezTo>
                    <a:pt x="764" y="877"/>
                    <a:pt x="768" y="881"/>
                    <a:pt x="771" y="885"/>
                  </a:cubicBezTo>
                  <a:cubicBezTo>
                    <a:pt x="781" y="894"/>
                    <a:pt x="792" y="905"/>
                    <a:pt x="803" y="916"/>
                  </a:cubicBezTo>
                  <a:cubicBezTo>
                    <a:pt x="814" y="927"/>
                    <a:pt x="825" y="938"/>
                    <a:pt x="838" y="950"/>
                  </a:cubicBezTo>
                  <a:cubicBezTo>
                    <a:pt x="849" y="961"/>
                    <a:pt x="866" y="961"/>
                    <a:pt x="878" y="951"/>
                  </a:cubicBezTo>
                  <a:cubicBezTo>
                    <a:pt x="889" y="941"/>
                    <a:pt x="893" y="924"/>
                    <a:pt x="884" y="911"/>
                  </a:cubicBezTo>
                  <a:cubicBezTo>
                    <a:pt x="874" y="897"/>
                    <a:pt x="865" y="884"/>
                    <a:pt x="856" y="871"/>
                  </a:cubicBezTo>
                  <a:cubicBezTo>
                    <a:pt x="847" y="858"/>
                    <a:pt x="839" y="846"/>
                    <a:pt x="831" y="835"/>
                  </a:cubicBezTo>
                  <a:cubicBezTo>
                    <a:pt x="828" y="830"/>
                    <a:pt x="825" y="826"/>
                    <a:pt x="822" y="822"/>
                  </a:cubicBezTo>
                  <a:cubicBezTo>
                    <a:pt x="836" y="807"/>
                    <a:pt x="849" y="792"/>
                    <a:pt x="861" y="775"/>
                  </a:cubicBezTo>
                  <a:cubicBezTo>
                    <a:pt x="866" y="777"/>
                    <a:pt x="870" y="780"/>
                    <a:pt x="875" y="782"/>
                  </a:cubicBezTo>
                  <a:cubicBezTo>
                    <a:pt x="888" y="788"/>
                    <a:pt x="901" y="794"/>
                    <a:pt x="915" y="800"/>
                  </a:cubicBezTo>
                  <a:cubicBezTo>
                    <a:pt x="929" y="807"/>
                    <a:pt x="944" y="813"/>
                    <a:pt x="960" y="821"/>
                  </a:cubicBezTo>
                  <a:cubicBezTo>
                    <a:pt x="974" y="827"/>
                    <a:pt x="990" y="821"/>
                    <a:pt x="998" y="808"/>
                  </a:cubicBezTo>
                  <a:cubicBezTo>
                    <a:pt x="1005" y="794"/>
                    <a:pt x="1002" y="777"/>
                    <a:pt x="990" y="768"/>
                  </a:cubicBezTo>
                  <a:cubicBezTo>
                    <a:pt x="976" y="758"/>
                    <a:pt x="963" y="749"/>
                    <a:pt x="950" y="740"/>
                  </a:cubicBezTo>
                  <a:cubicBezTo>
                    <a:pt x="937" y="731"/>
                    <a:pt x="926" y="722"/>
                    <a:pt x="914" y="714"/>
                  </a:cubicBezTo>
                  <a:cubicBezTo>
                    <a:pt x="910" y="711"/>
                    <a:pt x="906" y="708"/>
                    <a:pt x="902" y="705"/>
                  </a:cubicBezTo>
                  <a:cubicBezTo>
                    <a:pt x="910" y="687"/>
                    <a:pt x="917" y="668"/>
                    <a:pt x="923" y="648"/>
                  </a:cubicBezTo>
                  <a:cubicBezTo>
                    <a:pt x="928" y="649"/>
                    <a:pt x="932" y="649"/>
                    <a:pt x="938" y="649"/>
                  </a:cubicBezTo>
                  <a:cubicBezTo>
                    <a:pt x="952" y="651"/>
                    <a:pt x="966" y="652"/>
                    <a:pt x="982" y="653"/>
                  </a:cubicBezTo>
                  <a:cubicBezTo>
                    <a:pt x="997" y="654"/>
                    <a:pt x="1013" y="656"/>
                    <a:pt x="1031" y="657"/>
                  </a:cubicBezTo>
                  <a:cubicBezTo>
                    <a:pt x="1046" y="658"/>
                    <a:pt x="1059" y="647"/>
                    <a:pt x="1061" y="632"/>
                  </a:cubicBezTo>
                  <a:cubicBezTo>
                    <a:pt x="1064" y="617"/>
                    <a:pt x="1056" y="602"/>
                    <a:pt x="1041" y="598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grpSp>
          <p:nvGrpSpPr>
            <p:cNvPr id="15" name="Group 101"/>
            <p:cNvGrpSpPr>
              <a:grpSpLocks/>
            </p:cNvGrpSpPr>
            <p:nvPr/>
          </p:nvGrpSpPr>
          <p:grpSpPr bwMode="auto">
            <a:xfrm>
              <a:off x="7546206" y="3976036"/>
              <a:ext cx="571452" cy="571215"/>
              <a:chOff x="0" y="0"/>
              <a:chExt cx="406813" cy="406813"/>
            </a:xfrm>
            <a:solidFill>
              <a:srgbClr val="FFD860"/>
            </a:solidFill>
          </p:grpSpPr>
          <p:sp>
            <p:nvSpPr>
              <p:cNvPr id="47166" name="Freeform 39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6813" cy="406813"/>
              </a:xfrm>
              <a:custGeom>
                <a:avLst/>
                <a:gdLst>
                  <a:gd name="T0" fmla="*/ 61 w 122"/>
                  <a:gd name="T1" fmla="*/ 0 h 122"/>
                  <a:gd name="T2" fmla="*/ 0 w 122"/>
                  <a:gd name="T3" fmla="*/ 61 h 122"/>
                  <a:gd name="T4" fmla="*/ 61 w 122"/>
                  <a:gd name="T5" fmla="*/ 122 h 122"/>
                  <a:gd name="T6" fmla="*/ 122 w 122"/>
                  <a:gd name="T7" fmla="*/ 61 h 122"/>
                  <a:gd name="T8" fmla="*/ 61 w 122"/>
                  <a:gd name="T9" fmla="*/ 0 h 122"/>
                  <a:gd name="T10" fmla="*/ 65 w 122"/>
                  <a:gd name="T11" fmla="*/ 109 h 122"/>
                  <a:gd name="T12" fmla="*/ 65 w 122"/>
                  <a:gd name="T13" fmla="*/ 102 h 122"/>
                  <a:gd name="T14" fmla="*/ 58 w 122"/>
                  <a:gd name="T15" fmla="*/ 102 h 122"/>
                  <a:gd name="T16" fmla="*/ 58 w 122"/>
                  <a:gd name="T17" fmla="*/ 109 h 122"/>
                  <a:gd name="T18" fmla="*/ 30 w 122"/>
                  <a:gd name="T19" fmla="*/ 97 h 122"/>
                  <a:gd name="T20" fmla="*/ 29 w 122"/>
                  <a:gd name="T21" fmla="*/ 97 h 122"/>
                  <a:gd name="T22" fmla="*/ 27 w 122"/>
                  <a:gd name="T23" fmla="*/ 95 h 122"/>
                  <a:gd name="T24" fmla="*/ 25 w 122"/>
                  <a:gd name="T25" fmla="*/ 93 h 122"/>
                  <a:gd name="T26" fmla="*/ 25 w 122"/>
                  <a:gd name="T27" fmla="*/ 92 h 122"/>
                  <a:gd name="T28" fmla="*/ 13 w 122"/>
                  <a:gd name="T29" fmla="*/ 64 h 122"/>
                  <a:gd name="T30" fmla="*/ 20 w 122"/>
                  <a:gd name="T31" fmla="*/ 64 h 122"/>
                  <a:gd name="T32" fmla="*/ 20 w 122"/>
                  <a:gd name="T33" fmla="*/ 57 h 122"/>
                  <a:gd name="T34" fmla="*/ 13 w 122"/>
                  <a:gd name="T35" fmla="*/ 57 h 122"/>
                  <a:gd name="T36" fmla="*/ 58 w 122"/>
                  <a:gd name="T37" fmla="*/ 13 h 122"/>
                  <a:gd name="T38" fmla="*/ 58 w 122"/>
                  <a:gd name="T39" fmla="*/ 20 h 122"/>
                  <a:gd name="T40" fmla="*/ 65 w 122"/>
                  <a:gd name="T41" fmla="*/ 20 h 122"/>
                  <a:gd name="T42" fmla="*/ 65 w 122"/>
                  <a:gd name="T43" fmla="*/ 13 h 122"/>
                  <a:gd name="T44" fmla="*/ 83 w 122"/>
                  <a:gd name="T45" fmla="*/ 18 h 122"/>
                  <a:gd name="T46" fmla="*/ 83 w 122"/>
                  <a:gd name="T47" fmla="*/ 18 h 122"/>
                  <a:gd name="T48" fmla="*/ 87 w 122"/>
                  <a:gd name="T49" fmla="*/ 20 h 122"/>
                  <a:gd name="T50" fmla="*/ 88 w 122"/>
                  <a:gd name="T51" fmla="*/ 21 h 122"/>
                  <a:gd name="T52" fmla="*/ 90 w 122"/>
                  <a:gd name="T53" fmla="*/ 23 h 122"/>
                  <a:gd name="T54" fmla="*/ 91 w 122"/>
                  <a:gd name="T55" fmla="*/ 24 h 122"/>
                  <a:gd name="T56" fmla="*/ 94 w 122"/>
                  <a:gd name="T57" fmla="*/ 25 h 122"/>
                  <a:gd name="T58" fmla="*/ 95 w 122"/>
                  <a:gd name="T59" fmla="*/ 27 h 122"/>
                  <a:gd name="T60" fmla="*/ 97 w 122"/>
                  <a:gd name="T61" fmla="*/ 28 h 122"/>
                  <a:gd name="T62" fmla="*/ 98 w 122"/>
                  <a:gd name="T63" fmla="*/ 31 h 122"/>
                  <a:gd name="T64" fmla="*/ 99 w 122"/>
                  <a:gd name="T65" fmla="*/ 32 h 122"/>
                  <a:gd name="T66" fmla="*/ 101 w 122"/>
                  <a:gd name="T67" fmla="*/ 34 h 122"/>
                  <a:gd name="T68" fmla="*/ 102 w 122"/>
                  <a:gd name="T69" fmla="*/ 35 h 122"/>
                  <a:gd name="T70" fmla="*/ 104 w 122"/>
                  <a:gd name="T71" fmla="*/ 39 h 122"/>
                  <a:gd name="T72" fmla="*/ 104 w 122"/>
                  <a:gd name="T73" fmla="*/ 39 h 122"/>
                  <a:gd name="T74" fmla="*/ 109 w 122"/>
                  <a:gd name="T75" fmla="*/ 57 h 122"/>
                  <a:gd name="T76" fmla="*/ 102 w 122"/>
                  <a:gd name="T77" fmla="*/ 57 h 122"/>
                  <a:gd name="T78" fmla="*/ 102 w 122"/>
                  <a:gd name="T79" fmla="*/ 64 h 122"/>
                  <a:gd name="T80" fmla="*/ 109 w 122"/>
                  <a:gd name="T81" fmla="*/ 64 h 122"/>
                  <a:gd name="T82" fmla="*/ 65 w 122"/>
                  <a:gd name="T83" fmla="*/ 109 h 12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22"/>
                  <a:gd name="T127" fmla="*/ 0 h 122"/>
                  <a:gd name="T128" fmla="*/ 122 w 122"/>
                  <a:gd name="T129" fmla="*/ 122 h 12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5" y="122"/>
                      <a:pt x="122" y="95"/>
                      <a:pt x="122" y="61"/>
                    </a:cubicBezTo>
                    <a:cubicBezTo>
                      <a:pt x="122" y="27"/>
                      <a:pt x="95" y="0"/>
                      <a:pt x="61" y="0"/>
                    </a:cubicBezTo>
                    <a:close/>
                    <a:moveTo>
                      <a:pt x="65" y="109"/>
                    </a:moveTo>
                    <a:cubicBezTo>
                      <a:pt x="65" y="102"/>
                      <a:pt x="65" y="102"/>
                      <a:pt x="65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47" y="108"/>
                      <a:pt x="37" y="104"/>
                      <a:pt x="30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8" y="96"/>
                      <a:pt x="28" y="95"/>
                      <a:pt x="27" y="95"/>
                    </a:cubicBezTo>
                    <a:cubicBezTo>
                      <a:pt x="27" y="94"/>
                      <a:pt x="26" y="94"/>
                      <a:pt x="25" y="93"/>
                    </a:cubicBezTo>
                    <a:cubicBezTo>
                      <a:pt x="25" y="93"/>
                      <a:pt x="25" y="93"/>
                      <a:pt x="25" y="92"/>
                    </a:cubicBezTo>
                    <a:cubicBezTo>
                      <a:pt x="18" y="85"/>
                      <a:pt x="14" y="75"/>
                      <a:pt x="13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5" y="34"/>
                      <a:pt x="34" y="15"/>
                      <a:pt x="58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71" y="14"/>
                      <a:pt x="77" y="15"/>
                      <a:pt x="83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4" y="19"/>
                      <a:pt x="86" y="20"/>
                      <a:pt x="87" y="20"/>
                    </a:cubicBezTo>
                    <a:cubicBezTo>
                      <a:pt x="87" y="20"/>
                      <a:pt x="87" y="21"/>
                      <a:pt x="88" y="21"/>
                    </a:cubicBezTo>
                    <a:cubicBezTo>
                      <a:pt x="88" y="21"/>
                      <a:pt x="89" y="22"/>
                      <a:pt x="90" y="23"/>
                    </a:cubicBezTo>
                    <a:cubicBezTo>
                      <a:pt x="91" y="23"/>
                      <a:pt x="91" y="23"/>
                      <a:pt x="91" y="24"/>
                    </a:cubicBezTo>
                    <a:cubicBezTo>
                      <a:pt x="92" y="24"/>
                      <a:pt x="93" y="25"/>
                      <a:pt x="94" y="25"/>
                    </a:cubicBezTo>
                    <a:cubicBezTo>
                      <a:pt x="94" y="26"/>
                      <a:pt x="95" y="26"/>
                      <a:pt x="95" y="27"/>
                    </a:cubicBezTo>
                    <a:cubicBezTo>
                      <a:pt x="96" y="27"/>
                      <a:pt x="96" y="28"/>
                      <a:pt x="97" y="28"/>
                    </a:cubicBezTo>
                    <a:cubicBezTo>
                      <a:pt x="97" y="29"/>
                      <a:pt x="98" y="30"/>
                      <a:pt x="98" y="31"/>
                    </a:cubicBezTo>
                    <a:cubicBezTo>
                      <a:pt x="99" y="31"/>
                      <a:pt x="99" y="31"/>
                      <a:pt x="99" y="32"/>
                    </a:cubicBezTo>
                    <a:cubicBezTo>
                      <a:pt x="100" y="33"/>
                      <a:pt x="101" y="34"/>
                      <a:pt x="101" y="34"/>
                    </a:cubicBezTo>
                    <a:cubicBezTo>
                      <a:pt x="101" y="35"/>
                      <a:pt x="102" y="35"/>
                      <a:pt x="102" y="35"/>
                    </a:cubicBezTo>
                    <a:cubicBezTo>
                      <a:pt x="102" y="36"/>
                      <a:pt x="103" y="37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7" y="45"/>
                      <a:pt x="108" y="51"/>
                      <a:pt x="109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7" y="88"/>
                      <a:pt x="88" y="107"/>
                      <a:pt x="65" y="109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91440" tIns="45720" rIns="91440" bIns="45720"/>
              <a:lstStyle/>
              <a:p>
                <a:pPr>
                  <a:defRPr/>
                </a:pPr>
                <a:endParaRPr lang="zh-CN" altLang="zh-CN" sz="2400">
                  <a:solidFill>
                    <a:srgbClr val="FFD860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7167" name="Freeform 40"/>
              <p:cNvSpPr>
                <a:spLocks noEditPoints="1" noChangeArrowheads="1"/>
              </p:cNvSpPr>
              <p:nvPr/>
            </p:nvSpPr>
            <p:spPr bwMode="auto">
              <a:xfrm>
                <a:off x="154739" y="99832"/>
                <a:ext cx="119797" cy="177201"/>
              </a:xfrm>
              <a:custGeom>
                <a:avLst/>
                <a:gdLst>
                  <a:gd name="T0" fmla="*/ 8 w 36"/>
                  <a:gd name="T1" fmla="*/ 29 h 53"/>
                  <a:gd name="T2" fmla="*/ 8 w 36"/>
                  <a:gd name="T3" fmla="*/ 29 h 53"/>
                  <a:gd name="T4" fmla="*/ 0 w 36"/>
                  <a:gd name="T5" fmla="*/ 53 h 53"/>
                  <a:gd name="T6" fmla="*/ 19 w 36"/>
                  <a:gd name="T7" fmla="*/ 36 h 53"/>
                  <a:gd name="T8" fmla="*/ 19 w 36"/>
                  <a:gd name="T9" fmla="*/ 36 h 53"/>
                  <a:gd name="T10" fmla="*/ 22 w 36"/>
                  <a:gd name="T11" fmla="*/ 33 h 53"/>
                  <a:gd name="T12" fmla="*/ 36 w 36"/>
                  <a:gd name="T13" fmla="*/ 0 h 53"/>
                  <a:gd name="T14" fmla="*/ 11 w 36"/>
                  <a:gd name="T15" fmla="*/ 25 h 53"/>
                  <a:gd name="T16" fmla="*/ 8 w 36"/>
                  <a:gd name="T17" fmla="*/ 29 h 53"/>
                  <a:gd name="T18" fmla="*/ 15 w 36"/>
                  <a:gd name="T19" fmla="*/ 28 h 53"/>
                  <a:gd name="T20" fmla="*/ 18 w 36"/>
                  <a:gd name="T21" fmla="*/ 31 h 53"/>
                  <a:gd name="T22" fmla="*/ 15 w 36"/>
                  <a:gd name="T23" fmla="*/ 34 h 53"/>
                  <a:gd name="T24" fmla="*/ 12 w 36"/>
                  <a:gd name="T25" fmla="*/ 31 h 53"/>
                  <a:gd name="T26" fmla="*/ 15 w 36"/>
                  <a:gd name="T27" fmla="*/ 28 h 5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6"/>
                  <a:gd name="T43" fmla="*/ 0 h 53"/>
                  <a:gd name="T44" fmla="*/ 36 w 36"/>
                  <a:gd name="T45" fmla="*/ 53 h 5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6" h="53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1" y="35"/>
                      <a:pt x="22" y="33"/>
                      <a:pt x="22" y="3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8"/>
                      <a:pt x="8" y="29"/>
                    </a:cubicBezTo>
                    <a:close/>
                    <a:moveTo>
                      <a:pt x="15" y="28"/>
                    </a:moveTo>
                    <a:cubicBezTo>
                      <a:pt x="17" y="28"/>
                      <a:pt x="18" y="29"/>
                      <a:pt x="18" y="31"/>
                    </a:cubicBezTo>
                    <a:cubicBezTo>
                      <a:pt x="18" y="33"/>
                      <a:pt x="17" y="34"/>
                      <a:pt x="15" y="34"/>
                    </a:cubicBezTo>
                    <a:cubicBezTo>
                      <a:pt x="13" y="34"/>
                      <a:pt x="12" y="33"/>
                      <a:pt x="12" y="31"/>
                    </a:cubicBezTo>
                    <a:cubicBezTo>
                      <a:pt x="12" y="29"/>
                      <a:pt x="13" y="28"/>
                      <a:pt x="15" y="28"/>
                    </a:cubicBezTo>
                    <a:close/>
                  </a:path>
                </a:pathLst>
              </a:cu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91440" tIns="45720" rIns="91440" bIns="45720"/>
              <a:lstStyle/>
              <a:p>
                <a:pPr>
                  <a:defRPr/>
                </a:pPr>
                <a:endParaRPr lang="zh-CN" altLang="zh-CN" sz="2400">
                  <a:solidFill>
                    <a:srgbClr val="FFD860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  <p:sp>
            <p:nvSpPr>
              <p:cNvPr id="47168" name="Oval 41"/>
              <p:cNvSpPr>
                <a:spLocks noChangeArrowheads="1"/>
              </p:cNvSpPr>
              <p:nvPr/>
            </p:nvSpPr>
            <p:spPr bwMode="auto">
              <a:xfrm>
                <a:off x="199663" y="197168"/>
                <a:ext cx="9983" cy="9983"/>
              </a:xfrm>
              <a:prstGeom prst="ellipse">
                <a:avLst/>
              </a:prstGeom>
              <a:grpFill/>
              <a:ln w="9525" cmpd="sng">
                <a:noFill/>
                <a:bevel/>
                <a:headEnd/>
                <a:tailEnd/>
              </a:ln>
            </p:spPr>
            <p:txBody>
              <a:bodyPr lIns="91440" tIns="45720" rIns="91440" bIns="45720"/>
              <a:lstStyle/>
              <a:p>
                <a:pPr>
                  <a:defRPr/>
                </a:pPr>
                <a:endParaRPr lang="zh-CN" altLang="zh-CN" sz="2400">
                  <a:solidFill>
                    <a:srgbClr val="FFD860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endParaRPr>
              </a:p>
            </p:txBody>
          </p:sp>
        </p:grpSp>
      </p:grpSp>
      <p:grpSp>
        <p:nvGrpSpPr>
          <p:cNvPr id="16" name="组合 10"/>
          <p:cNvGrpSpPr>
            <a:grpSpLocks/>
          </p:cNvGrpSpPr>
          <p:nvPr/>
        </p:nvGrpSpPr>
        <p:grpSpPr bwMode="auto">
          <a:xfrm>
            <a:off x="4876800" y="1044179"/>
            <a:ext cx="760810" cy="767953"/>
            <a:chOff x="0" y="0"/>
            <a:chExt cx="1013883" cy="1024880"/>
          </a:xfrm>
        </p:grpSpPr>
        <p:sp>
          <p:nvSpPr>
            <p:cNvPr id="58403" name="Freeform 11"/>
            <p:cNvSpPr>
              <a:spLocks noChangeArrowheads="1"/>
            </p:cNvSpPr>
            <p:nvPr/>
          </p:nvSpPr>
          <p:spPr bwMode="auto">
            <a:xfrm>
              <a:off x="0" y="0"/>
              <a:ext cx="1013883" cy="1024880"/>
            </a:xfrm>
            <a:custGeom>
              <a:avLst/>
              <a:gdLst>
                <a:gd name="T0" fmla="*/ 906205 w 1064"/>
                <a:gd name="T1" fmla="*/ 545270 h 1077"/>
                <a:gd name="T2" fmla="*/ 891912 w 1064"/>
                <a:gd name="T3" fmla="*/ 483416 h 1077"/>
                <a:gd name="T4" fmla="*/ 991966 w 1064"/>
                <a:gd name="T5" fmla="*/ 455819 h 1077"/>
                <a:gd name="T6" fmla="*/ 935745 w 1064"/>
                <a:gd name="T7" fmla="*/ 403481 h 1077"/>
                <a:gd name="T8" fmla="*/ 859513 w 1064"/>
                <a:gd name="T9" fmla="*/ 353046 h 1077"/>
                <a:gd name="T10" fmla="*/ 943368 w 1064"/>
                <a:gd name="T11" fmla="*/ 293095 h 1077"/>
                <a:gd name="T12" fmla="*/ 871901 w 1064"/>
                <a:gd name="T13" fmla="*/ 262643 h 1077"/>
                <a:gd name="T14" fmla="*/ 783282 w 1064"/>
                <a:gd name="T15" fmla="*/ 242660 h 1077"/>
                <a:gd name="T16" fmla="*/ 842361 w 1064"/>
                <a:gd name="T17" fmla="*/ 157015 h 1077"/>
                <a:gd name="T18" fmla="*/ 765177 w 1064"/>
                <a:gd name="T19" fmla="*/ 153209 h 1077"/>
                <a:gd name="T20" fmla="*/ 674651 w 1064"/>
                <a:gd name="T21" fmla="*/ 163676 h 1077"/>
                <a:gd name="T22" fmla="*/ 700380 w 1064"/>
                <a:gd name="T23" fmla="*/ 63758 h 1077"/>
                <a:gd name="T24" fmla="*/ 627007 w 1064"/>
                <a:gd name="T25" fmla="*/ 86596 h 1077"/>
                <a:gd name="T26" fmla="*/ 545057 w 1064"/>
                <a:gd name="T27" fmla="*/ 127515 h 1077"/>
                <a:gd name="T28" fmla="*/ 535528 w 1064"/>
                <a:gd name="T29" fmla="*/ 24742 h 1077"/>
                <a:gd name="T30" fmla="*/ 473590 w 1064"/>
                <a:gd name="T31" fmla="*/ 71370 h 1077"/>
                <a:gd name="T32" fmla="*/ 411652 w 1064"/>
                <a:gd name="T33" fmla="*/ 137031 h 1077"/>
                <a:gd name="T34" fmla="*/ 366866 w 1064"/>
                <a:gd name="T35" fmla="*/ 43774 h 1077"/>
                <a:gd name="T36" fmla="*/ 324938 w 1064"/>
                <a:gd name="T37" fmla="*/ 109435 h 1077"/>
                <a:gd name="T38" fmla="*/ 288728 w 1064"/>
                <a:gd name="T39" fmla="*/ 193176 h 1077"/>
                <a:gd name="T40" fmla="*/ 215355 w 1064"/>
                <a:gd name="T41" fmla="*/ 119902 h 1077"/>
                <a:gd name="T42" fmla="*/ 198203 w 1064"/>
                <a:gd name="T43" fmla="*/ 196031 h 1077"/>
                <a:gd name="T44" fmla="*/ 193438 w 1064"/>
                <a:gd name="T45" fmla="*/ 286433 h 1077"/>
                <a:gd name="T46" fmla="*/ 99101 w 1064"/>
                <a:gd name="T47" fmla="*/ 243611 h 1077"/>
                <a:gd name="T48" fmla="*/ 108630 w 1064"/>
                <a:gd name="T49" fmla="*/ 320691 h 1077"/>
                <a:gd name="T50" fmla="*/ 135311 w 1064"/>
                <a:gd name="T51" fmla="*/ 407287 h 1077"/>
                <a:gd name="T52" fmla="*/ 31446 w 1064"/>
                <a:gd name="T53" fmla="*/ 399675 h 1077"/>
                <a:gd name="T54" fmla="*/ 66703 w 1064"/>
                <a:gd name="T55" fmla="*/ 468190 h 1077"/>
                <a:gd name="T56" fmla="*/ 120065 w 1064"/>
                <a:gd name="T57" fmla="*/ 511964 h 1077"/>
                <a:gd name="T58" fmla="*/ 66703 w 1064"/>
                <a:gd name="T59" fmla="*/ 556690 h 1077"/>
                <a:gd name="T60" fmla="*/ 31446 w 1064"/>
                <a:gd name="T61" fmla="*/ 625205 h 1077"/>
                <a:gd name="T62" fmla="*/ 135311 w 1064"/>
                <a:gd name="T63" fmla="*/ 616641 h 1077"/>
                <a:gd name="T64" fmla="*/ 108630 w 1064"/>
                <a:gd name="T65" fmla="*/ 704189 h 1077"/>
                <a:gd name="T66" fmla="*/ 99101 w 1064"/>
                <a:gd name="T67" fmla="*/ 781269 h 1077"/>
                <a:gd name="T68" fmla="*/ 193438 w 1064"/>
                <a:gd name="T69" fmla="*/ 737495 h 1077"/>
                <a:gd name="T70" fmla="*/ 198203 w 1064"/>
                <a:gd name="T71" fmla="*/ 828849 h 1077"/>
                <a:gd name="T72" fmla="*/ 215355 w 1064"/>
                <a:gd name="T73" fmla="*/ 904026 h 1077"/>
                <a:gd name="T74" fmla="*/ 288728 w 1064"/>
                <a:gd name="T75" fmla="*/ 831704 h 1077"/>
                <a:gd name="T76" fmla="*/ 324938 w 1064"/>
                <a:gd name="T77" fmla="*/ 915445 h 1077"/>
                <a:gd name="T78" fmla="*/ 366866 w 1064"/>
                <a:gd name="T79" fmla="*/ 980155 h 1077"/>
                <a:gd name="T80" fmla="*/ 411652 w 1064"/>
                <a:gd name="T81" fmla="*/ 886897 h 1077"/>
                <a:gd name="T82" fmla="*/ 473590 w 1064"/>
                <a:gd name="T83" fmla="*/ 953509 h 1077"/>
                <a:gd name="T84" fmla="*/ 535528 w 1064"/>
                <a:gd name="T85" fmla="*/ 1000138 h 1077"/>
                <a:gd name="T86" fmla="*/ 545057 w 1064"/>
                <a:gd name="T87" fmla="*/ 897365 h 1077"/>
                <a:gd name="T88" fmla="*/ 627007 w 1064"/>
                <a:gd name="T89" fmla="*/ 938284 h 1077"/>
                <a:gd name="T90" fmla="*/ 700380 w 1064"/>
                <a:gd name="T91" fmla="*/ 961122 h 1077"/>
                <a:gd name="T92" fmla="*/ 674651 w 1064"/>
                <a:gd name="T93" fmla="*/ 861204 h 1077"/>
                <a:gd name="T94" fmla="*/ 765177 w 1064"/>
                <a:gd name="T95" fmla="*/ 871671 h 1077"/>
                <a:gd name="T96" fmla="*/ 842361 w 1064"/>
                <a:gd name="T97" fmla="*/ 866913 h 1077"/>
                <a:gd name="T98" fmla="*/ 783282 w 1064"/>
                <a:gd name="T99" fmla="*/ 782220 h 1077"/>
                <a:gd name="T100" fmla="*/ 871901 w 1064"/>
                <a:gd name="T101" fmla="*/ 761285 h 1077"/>
                <a:gd name="T102" fmla="*/ 943368 w 1064"/>
                <a:gd name="T103" fmla="*/ 730834 h 1077"/>
                <a:gd name="T104" fmla="*/ 859513 w 1064"/>
                <a:gd name="T105" fmla="*/ 670882 h 1077"/>
                <a:gd name="T106" fmla="*/ 935745 w 1064"/>
                <a:gd name="T107" fmla="*/ 621399 h 1077"/>
                <a:gd name="T108" fmla="*/ 991966 w 1064"/>
                <a:gd name="T109" fmla="*/ 569061 h 107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064"/>
                <a:gd name="T166" fmla="*/ 0 h 1077"/>
                <a:gd name="T167" fmla="*/ 1064 w 1064"/>
                <a:gd name="T168" fmla="*/ 1077 h 107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064" h="1077">
                  <a:moveTo>
                    <a:pt x="1041" y="598"/>
                  </a:moveTo>
                  <a:cubicBezTo>
                    <a:pt x="1024" y="593"/>
                    <a:pt x="1009" y="589"/>
                    <a:pt x="994" y="585"/>
                  </a:cubicBezTo>
                  <a:cubicBezTo>
                    <a:pt x="979" y="580"/>
                    <a:pt x="965" y="577"/>
                    <a:pt x="951" y="573"/>
                  </a:cubicBezTo>
                  <a:cubicBezTo>
                    <a:pt x="946" y="571"/>
                    <a:pt x="941" y="570"/>
                    <a:pt x="936" y="569"/>
                  </a:cubicBezTo>
                  <a:cubicBezTo>
                    <a:pt x="937" y="559"/>
                    <a:pt x="938" y="549"/>
                    <a:pt x="938" y="538"/>
                  </a:cubicBezTo>
                  <a:cubicBezTo>
                    <a:pt x="938" y="528"/>
                    <a:pt x="937" y="518"/>
                    <a:pt x="936" y="508"/>
                  </a:cubicBezTo>
                  <a:cubicBezTo>
                    <a:pt x="941" y="506"/>
                    <a:pt x="946" y="505"/>
                    <a:pt x="951" y="504"/>
                  </a:cubicBezTo>
                  <a:cubicBezTo>
                    <a:pt x="965" y="500"/>
                    <a:pt x="979" y="496"/>
                    <a:pt x="994" y="492"/>
                  </a:cubicBezTo>
                  <a:cubicBezTo>
                    <a:pt x="1009" y="488"/>
                    <a:pt x="1024" y="484"/>
                    <a:pt x="1041" y="479"/>
                  </a:cubicBezTo>
                  <a:cubicBezTo>
                    <a:pt x="1056" y="475"/>
                    <a:pt x="1064" y="460"/>
                    <a:pt x="1061" y="445"/>
                  </a:cubicBezTo>
                  <a:cubicBezTo>
                    <a:pt x="1059" y="430"/>
                    <a:pt x="1046" y="418"/>
                    <a:pt x="1031" y="420"/>
                  </a:cubicBezTo>
                  <a:cubicBezTo>
                    <a:pt x="1013" y="421"/>
                    <a:pt x="997" y="422"/>
                    <a:pt x="982" y="424"/>
                  </a:cubicBezTo>
                  <a:cubicBezTo>
                    <a:pt x="966" y="425"/>
                    <a:pt x="952" y="426"/>
                    <a:pt x="938" y="427"/>
                  </a:cubicBezTo>
                  <a:cubicBezTo>
                    <a:pt x="932" y="428"/>
                    <a:pt x="928" y="428"/>
                    <a:pt x="923" y="428"/>
                  </a:cubicBezTo>
                  <a:cubicBezTo>
                    <a:pt x="917" y="409"/>
                    <a:pt x="910" y="389"/>
                    <a:pt x="902" y="371"/>
                  </a:cubicBezTo>
                  <a:cubicBezTo>
                    <a:pt x="906" y="368"/>
                    <a:pt x="910" y="365"/>
                    <a:pt x="914" y="362"/>
                  </a:cubicBezTo>
                  <a:cubicBezTo>
                    <a:pt x="926" y="354"/>
                    <a:pt x="937" y="346"/>
                    <a:pt x="950" y="337"/>
                  </a:cubicBezTo>
                  <a:cubicBezTo>
                    <a:pt x="963" y="328"/>
                    <a:pt x="976" y="318"/>
                    <a:pt x="990" y="308"/>
                  </a:cubicBezTo>
                  <a:cubicBezTo>
                    <a:pt x="1002" y="299"/>
                    <a:pt x="1005" y="282"/>
                    <a:pt x="998" y="269"/>
                  </a:cubicBezTo>
                  <a:cubicBezTo>
                    <a:pt x="990" y="256"/>
                    <a:pt x="974" y="250"/>
                    <a:pt x="960" y="256"/>
                  </a:cubicBezTo>
                  <a:cubicBezTo>
                    <a:pt x="944" y="263"/>
                    <a:pt x="929" y="270"/>
                    <a:pt x="915" y="276"/>
                  </a:cubicBezTo>
                  <a:cubicBezTo>
                    <a:pt x="901" y="283"/>
                    <a:pt x="888" y="289"/>
                    <a:pt x="875" y="295"/>
                  </a:cubicBezTo>
                  <a:cubicBezTo>
                    <a:pt x="870" y="297"/>
                    <a:pt x="866" y="299"/>
                    <a:pt x="861" y="301"/>
                  </a:cubicBezTo>
                  <a:cubicBezTo>
                    <a:pt x="850" y="285"/>
                    <a:pt x="836" y="269"/>
                    <a:pt x="822" y="255"/>
                  </a:cubicBezTo>
                  <a:cubicBezTo>
                    <a:pt x="825" y="250"/>
                    <a:pt x="828" y="246"/>
                    <a:pt x="831" y="242"/>
                  </a:cubicBezTo>
                  <a:cubicBezTo>
                    <a:pt x="839" y="230"/>
                    <a:pt x="847" y="218"/>
                    <a:pt x="856" y="206"/>
                  </a:cubicBezTo>
                  <a:cubicBezTo>
                    <a:pt x="865" y="193"/>
                    <a:pt x="874" y="179"/>
                    <a:pt x="884" y="165"/>
                  </a:cubicBezTo>
                  <a:cubicBezTo>
                    <a:pt x="893" y="153"/>
                    <a:pt x="889" y="135"/>
                    <a:pt x="878" y="126"/>
                  </a:cubicBezTo>
                  <a:cubicBezTo>
                    <a:pt x="866" y="116"/>
                    <a:pt x="849" y="116"/>
                    <a:pt x="838" y="126"/>
                  </a:cubicBezTo>
                  <a:cubicBezTo>
                    <a:pt x="825" y="139"/>
                    <a:pt x="814" y="150"/>
                    <a:pt x="803" y="161"/>
                  </a:cubicBezTo>
                  <a:cubicBezTo>
                    <a:pt x="792" y="172"/>
                    <a:pt x="781" y="182"/>
                    <a:pt x="771" y="192"/>
                  </a:cubicBezTo>
                  <a:cubicBezTo>
                    <a:pt x="768" y="196"/>
                    <a:pt x="764" y="199"/>
                    <a:pt x="761" y="203"/>
                  </a:cubicBezTo>
                  <a:cubicBezTo>
                    <a:pt x="744" y="191"/>
                    <a:pt x="726" y="181"/>
                    <a:pt x="708" y="172"/>
                  </a:cubicBezTo>
                  <a:cubicBezTo>
                    <a:pt x="709" y="167"/>
                    <a:pt x="710" y="162"/>
                    <a:pt x="712" y="157"/>
                  </a:cubicBezTo>
                  <a:cubicBezTo>
                    <a:pt x="715" y="144"/>
                    <a:pt x="719" y="130"/>
                    <a:pt x="723" y="115"/>
                  </a:cubicBezTo>
                  <a:cubicBezTo>
                    <a:pt x="727" y="100"/>
                    <a:pt x="731" y="84"/>
                    <a:pt x="735" y="67"/>
                  </a:cubicBezTo>
                  <a:cubicBezTo>
                    <a:pt x="739" y="52"/>
                    <a:pt x="730" y="37"/>
                    <a:pt x="716" y="32"/>
                  </a:cubicBezTo>
                  <a:cubicBezTo>
                    <a:pt x="702" y="27"/>
                    <a:pt x="685" y="33"/>
                    <a:pt x="679" y="46"/>
                  </a:cubicBezTo>
                  <a:cubicBezTo>
                    <a:pt x="671" y="62"/>
                    <a:pt x="664" y="77"/>
                    <a:pt x="658" y="91"/>
                  </a:cubicBezTo>
                  <a:cubicBezTo>
                    <a:pt x="651" y="105"/>
                    <a:pt x="645" y="118"/>
                    <a:pt x="639" y="131"/>
                  </a:cubicBezTo>
                  <a:cubicBezTo>
                    <a:pt x="637" y="135"/>
                    <a:pt x="634" y="140"/>
                    <a:pt x="632" y="144"/>
                  </a:cubicBezTo>
                  <a:cubicBezTo>
                    <a:pt x="613" y="139"/>
                    <a:pt x="593" y="136"/>
                    <a:pt x="572" y="134"/>
                  </a:cubicBezTo>
                  <a:cubicBezTo>
                    <a:pt x="572" y="129"/>
                    <a:pt x="571" y="124"/>
                    <a:pt x="571" y="119"/>
                  </a:cubicBezTo>
                  <a:cubicBezTo>
                    <a:pt x="570" y="105"/>
                    <a:pt x="568" y="90"/>
                    <a:pt x="567" y="75"/>
                  </a:cubicBezTo>
                  <a:cubicBezTo>
                    <a:pt x="565" y="59"/>
                    <a:pt x="564" y="43"/>
                    <a:pt x="562" y="26"/>
                  </a:cubicBezTo>
                  <a:cubicBezTo>
                    <a:pt x="561" y="11"/>
                    <a:pt x="547" y="0"/>
                    <a:pt x="532" y="0"/>
                  </a:cubicBezTo>
                  <a:cubicBezTo>
                    <a:pt x="517" y="0"/>
                    <a:pt x="503" y="11"/>
                    <a:pt x="502" y="26"/>
                  </a:cubicBezTo>
                  <a:cubicBezTo>
                    <a:pt x="500" y="43"/>
                    <a:pt x="499" y="59"/>
                    <a:pt x="497" y="75"/>
                  </a:cubicBezTo>
                  <a:cubicBezTo>
                    <a:pt x="496" y="90"/>
                    <a:pt x="494" y="105"/>
                    <a:pt x="493" y="119"/>
                  </a:cubicBezTo>
                  <a:cubicBezTo>
                    <a:pt x="493" y="124"/>
                    <a:pt x="492" y="129"/>
                    <a:pt x="492" y="134"/>
                  </a:cubicBezTo>
                  <a:cubicBezTo>
                    <a:pt x="471" y="136"/>
                    <a:pt x="451" y="139"/>
                    <a:pt x="432" y="144"/>
                  </a:cubicBezTo>
                  <a:cubicBezTo>
                    <a:pt x="430" y="140"/>
                    <a:pt x="428" y="135"/>
                    <a:pt x="425" y="131"/>
                  </a:cubicBezTo>
                  <a:cubicBezTo>
                    <a:pt x="419" y="118"/>
                    <a:pt x="413" y="105"/>
                    <a:pt x="406" y="91"/>
                  </a:cubicBezTo>
                  <a:cubicBezTo>
                    <a:pt x="400" y="77"/>
                    <a:pt x="393" y="62"/>
                    <a:pt x="385" y="46"/>
                  </a:cubicBezTo>
                  <a:cubicBezTo>
                    <a:pt x="379" y="33"/>
                    <a:pt x="362" y="27"/>
                    <a:pt x="348" y="32"/>
                  </a:cubicBezTo>
                  <a:cubicBezTo>
                    <a:pt x="334" y="37"/>
                    <a:pt x="325" y="52"/>
                    <a:pt x="329" y="67"/>
                  </a:cubicBezTo>
                  <a:cubicBezTo>
                    <a:pt x="333" y="84"/>
                    <a:pt x="337" y="100"/>
                    <a:pt x="341" y="115"/>
                  </a:cubicBezTo>
                  <a:cubicBezTo>
                    <a:pt x="345" y="130"/>
                    <a:pt x="349" y="144"/>
                    <a:pt x="352" y="157"/>
                  </a:cubicBezTo>
                  <a:cubicBezTo>
                    <a:pt x="354" y="162"/>
                    <a:pt x="355" y="167"/>
                    <a:pt x="356" y="172"/>
                  </a:cubicBezTo>
                  <a:cubicBezTo>
                    <a:pt x="338" y="181"/>
                    <a:pt x="320" y="191"/>
                    <a:pt x="303" y="203"/>
                  </a:cubicBezTo>
                  <a:cubicBezTo>
                    <a:pt x="300" y="199"/>
                    <a:pt x="296" y="196"/>
                    <a:pt x="293" y="192"/>
                  </a:cubicBezTo>
                  <a:cubicBezTo>
                    <a:pt x="283" y="182"/>
                    <a:pt x="272" y="172"/>
                    <a:pt x="261" y="161"/>
                  </a:cubicBezTo>
                  <a:cubicBezTo>
                    <a:pt x="250" y="150"/>
                    <a:pt x="239" y="139"/>
                    <a:pt x="226" y="126"/>
                  </a:cubicBezTo>
                  <a:cubicBezTo>
                    <a:pt x="215" y="116"/>
                    <a:pt x="198" y="116"/>
                    <a:pt x="186" y="126"/>
                  </a:cubicBezTo>
                  <a:cubicBezTo>
                    <a:pt x="175" y="135"/>
                    <a:pt x="172" y="153"/>
                    <a:pt x="180" y="165"/>
                  </a:cubicBezTo>
                  <a:cubicBezTo>
                    <a:pt x="190" y="179"/>
                    <a:pt x="199" y="193"/>
                    <a:pt x="208" y="206"/>
                  </a:cubicBezTo>
                  <a:cubicBezTo>
                    <a:pt x="217" y="218"/>
                    <a:pt x="225" y="230"/>
                    <a:pt x="233" y="242"/>
                  </a:cubicBezTo>
                  <a:cubicBezTo>
                    <a:pt x="236" y="246"/>
                    <a:pt x="239" y="250"/>
                    <a:pt x="242" y="255"/>
                  </a:cubicBezTo>
                  <a:cubicBezTo>
                    <a:pt x="228" y="269"/>
                    <a:pt x="215" y="285"/>
                    <a:pt x="203" y="301"/>
                  </a:cubicBezTo>
                  <a:cubicBezTo>
                    <a:pt x="198" y="299"/>
                    <a:pt x="194" y="297"/>
                    <a:pt x="189" y="295"/>
                  </a:cubicBezTo>
                  <a:cubicBezTo>
                    <a:pt x="176" y="289"/>
                    <a:pt x="163" y="283"/>
                    <a:pt x="149" y="276"/>
                  </a:cubicBezTo>
                  <a:cubicBezTo>
                    <a:pt x="135" y="270"/>
                    <a:pt x="120" y="263"/>
                    <a:pt x="104" y="256"/>
                  </a:cubicBezTo>
                  <a:cubicBezTo>
                    <a:pt x="90" y="250"/>
                    <a:pt x="74" y="256"/>
                    <a:pt x="66" y="269"/>
                  </a:cubicBezTo>
                  <a:cubicBezTo>
                    <a:pt x="59" y="282"/>
                    <a:pt x="62" y="299"/>
                    <a:pt x="74" y="308"/>
                  </a:cubicBezTo>
                  <a:cubicBezTo>
                    <a:pt x="88" y="318"/>
                    <a:pt x="101" y="328"/>
                    <a:pt x="114" y="337"/>
                  </a:cubicBezTo>
                  <a:cubicBezTo>
                    <a:pt x="127" y="346"/>
                    <a:pt x="139" y="354"/>
                    <a:pt x="150" y="362"/>
                  </a:cubicBezTo>
                  <a:cubicBezTo>
                    <a:pt x="154" y="365"/>
                    <a:pt x="158" y="368"/>
                    <a:pt x="162" y="371"/>
                  </a:cubicBezTo>
                  <a:cubicBezTo>
                    <a:pt x="154" y="389"/>
                    <a:pt x="147" y="409"/>
                    <a:pt x="142" y="428"/>
                  </a:cubicBezTo>
                  <a:cubicBezTo>
                    <a:pt x="137" y="428"/>
                    <a:pt x="132" y="428"/>
                    <a:pt x="126" y="427"/>
                  </a:cubicBezTo>
                  <a:cubicBezTo>
                    <a:pt x="112" y="426"/>
                    <a:pt x="98" y="425"/>
                    <a:pt x="82" y="424"/>
                  </a:cubicBezTo>
                  <a:cubicBezTo>
                    <a:pt x="67" y="422"/>
                    <a:pt x="51" y="421"/>
                    <a:pt x="33" y="420"/>
                  </a:cubicBezTo>
                  <a:cubicBezTo>
                    <a:pt x="18" y="418"/>
                    <a:pt x="5" y="430"/>
                    <a:pt x="3" y="445"/>
                  </a:cubicBezTo>
                  <a:cubicBezTo>
                    <a:pt x="0" y="460"/>
                    <a:pt x="8" y="475"/>
                    <a:pt x="23" y="479"/>
                  </a:cubicBezTo>
                  <a:cubicBezTo>
                    <a:pt x="40" y="484"/>
                    <a:pt x="55" y="488"/>
                    <a:pt x="70" y="492"/>
                  </a:cubicBezTo>
                  <a:cubicBezTo>
                    <a:pt x="85" y="496"/>
                    <a:pt x="99" y="500"/>
                    <a:pt x="113" y="504"/>
                  </a:cubicBezTo>
                  <a:cubicBezTo>
                    <a:pt x="118" y="505"/>
                    <a:pt x="123" y="506"/>
                    <a:pt x="128" y="508"/>
                  </a:cubicBezTo>
                  <a:cubicBezTo>
                    <a:pt x="127" y="518"/>
                    <a:pt x="126" y="528"/>
                    <a:pt x="126" y="538"/>
                  </a:cubicBezTo>
                  <a:cubicBezTo>
                    <a:pt x="126" y="549"/>
                    <a:pt x="127" y="559"/>
                    <a:pt x="128" y="569"/>
                  </a:cubicBezTo>
                  <a:cubicBezTo>
                    <a:pt x="123" y="570"/>
                    <a:pt x="118" y="571"/>
                    <a:pt x="113" y="573"/>
                  </a:cubicBezTo>
                  <a:cubicBezTo>
                    <a:pt x="99" y="577"/>
                    <a:pt x="85" y="580"/>
                    <a:pt x="70" y="585"/>
                  </a:cubicBezTo>
                  <a:cubicBezTo>
                    <a:pt x="55" y="589"/>
                    <a:pt x="40" y="593"/>
                    <a:pt x="23" y="598"/>
                  </a:cubicBezTo>
                  <a:cubicBezTo>
                    <a:pt x="8" y="602"/>
                    <a:pt x="0" y="617"/>
                    <a:pt x="3" y="632"/>
                  </a:cubicBezTo>
                  <a:cubicBezTo>
                    <a:pt x="5" y="647"/>
                    <a:pt x="18" y="658"/>
                    <a:pt x="33" y="657"/>
                  </a:cubicBezTo>
                  <a:cubicBezTo>
                    <a:pt x="51" y="656"/>
                    <a:pt x="67" y="654"/>
                    <a:pt x="82" y="653"/>
                  </a:cubicBezTo>
                  <a:cubicBezTo>
                    <a:pt x="98" y="652"/>
                    <a:pt x="112" y="651"/>
                    <a:pt x="126" y="649"/>
                  </a:cubicBezTo>
                  <a:cubicBezTo>
                    <a:pt x="132" y="649"/>
                    <a:pt x="137" y="649"/>
                    <a:pt x="142" y="648"/>
                  </a:cubicBezTo>
                  <a:cubicBezTo>
                    <a:pt x="147" y="668"/>
                    <a:pt x="154" y="687"/>
                    <a:pt x="162" y="705"/>
                  </a:cubicBezTo>
                  <a:cubicBezTo>
                    <a:pt x="158" y="708"/>
                    <a:pt x="154" y="711"/>
                    <a:pt x="150" y="714"/>
                  </a:cubicBezTo>
                  <a:cubicBezTo>
                    <a:pt x="139" y="722"/>
                    <a:pt x="127" y="731"/>
                    <a:pt x="114" y="740"/>
                  </a:cubicBezTo>
                  <a:cubicBezTo>
                    <a:pt x="101" y="749"/>
                    <a:pt x="88" y="758"/>
                    <a:pt x="74" y="768"/>
                  </a:cubicBezTo>
                  <a:cubicBezTo>
                    <a:pt x="62" y="777"/>
                    <a:pt x="59" y="794"/>
                    <a:pt x="66" y="808"/>
                  </a:cubicBezTo>
                  <a:cubicBezTo>
                    <a:pt x="74" y="821"/>
                    <a:pt x="90" y="827"/>
                    <a:pt x="104" y="821"/>
                  </a:cubicBezTo>
                  <a:cubicBezTo>
                    <a:pt x="120" y="813"/>
                    <a:pt x="135" y="807"/>
                    <a:pt x="149" y="800"/>
                  </a:cubicBezTo>
                  <a:cubicBezTo>
                    <a:pt x="163" y="794"/>
                    <a:pt x="176" y="788"/>
                    <a:pt x="189" y="782"/>
                  </a:cubicBezTo>
                  <a:cubicBezTo>
                    <a:pt x="194" y="780"/>
                    <a:pt x="198" y="777"/>
                    <a:pt x="203" y="775"/>
                  </a:cubicBezTo>
                  <a:cubicBezTo>
                    <a:pt x="215" y="792"/>
                    <a:pt x="228" y="807"/>
                    <a:pt x="242" y="822"/>
                  </a:cubicBezTo>
                  <a:cubicBezTo>
                    <a:pt x="239" y="826"/>
                    <a:pt x="236" y="830"/>
                    <a:pt x="233" y="835"/>
                  </a:cubicBezTo>
                  <a:cubicBezTo>
                    <a:pt x="225" y="846"/>
                    <a:pt x="217" y="858"/>
                    <a:pt x="208" y="871"/>
                  </a:cubicBezTo>
                  <a:cubicBezTo>
                    <a:pt x="199" y="884"/>
                    <a:pt x="190" y="897"/>
                    <a:pt x="180" y="911"/>
                  </a:cubicBezTo>
                  <a:cubicBezTo>
                    <a:pt x="172" y="924"/>
                    <a:pt x="175" y="941"/>
                    <a:pt x="186" y="951"/>
                  </a:cubicBezTo>
                  <a:cubicBezTo>
                    <a:pt x="198" y="961"/>
                    <a:pt x="215" y="961"/>
                    <a:pt x="226" y="950"/>
                  </a:cubicBezTo>
                  <a:cubicBezTo>
                    <a:pt x="239" y="938"/>
                    <a:pt x="250" y="927"/>
                    <a:pt x="261" y="916"/>
                  </a:cubicBezTo>
                  <a:cubicBezTo>
                    <a:pt x="272" y="905"/>
                    <a:pt x="283" y="894"/>
                    <a:pt x="293" y="885"/>
                  </a:cubicBezTo>
                  <a:cubicBezTo>
                    <a:pt x="296" y="881"/>
                    <a:pt x="300" y="877"/>
                    <a:pt x="303" y="874"/>
                  </a:cubicBezTo>
                  <a:cubicBezTo>
                    <a:pt x="320" y="885"/>
                    <a:pt x="338" y="896"/>
                    <a:pt x="356" y="905"/>
                  </a:cubicBezTo>
                  <a:cubicBezTo>
                    <a:pt x="355" y="909"/>
                    <a:pt x="354" y="914"/>
                    <a:pt x="352" y="919"/>
                  </a:cubicBezTo>
                  <a:cubicBezTo>
                    <a:pt x="349" y="933"/>
                    <a:pt x="345" y="947"/>
                    <a:pt x="341" y="962"/>
                  </a:cubicBezTo>
                  <a:cubicBezTo>
                    <a:pt x="337" y="977"/>
                    <a:pt x="333" y="993"/>
                    <a:pt x="329" y="1010"/>
                  </a:cubicBezTo>
                  <a:cubicBezTo>
                    <a:pt x="325" y="1024"/>
                    <a:pt x="334" y="1039"/>
                    <a:pt x="348" y="1044"/>
                  </a:cubicBezTo>
                  <a:cubicBezTo>
                    <a:pt x="362" y="1050"/>
                    <a:pt x="379" y="1044"/>
                    <a:pt x="385" y="1030"/>
                  </a:cubicBezTo>
                  <a:cubicBezTo>
                    <a:pt x="393" y="1014"/>
                    <a:pt x="400" y="1000"/>
                    <a:pt x="406" y="986"/>
                  </a:cubicBezTo>
                  <a:cubicBezTo>
                    <a:pt x="413" y="972"/>
                    <a:pt x="419" y="958"/>
                    <a:pt x="425" y="946"/>
                  </a:cubicBezTo>
                  <a:cubicBezTo>
                    <a:pt x="428" y="941"/>
                    <a:pt x="430" y="937"/>
                    <a:pt x="432" y="932"/>
                  </a:cubicBezTo>
                  <a:cubicBezTo>
                    <a:pt x="451" y="937"/>
                    <a:pt x="471" y="941"/>
                    <a:pt x="492" y="943"/>
                  </a:cubicBezTo>
                  <a:cubicBezTo>
                    <a:pt x="492" y="948"/>
                    <a:pt x="493" y="953"/>
                    <a:pt x="493" y="958"/>
                  </a:cubicBezTo>
                  <a:cubicBezTo>
                    <a:pt x="494" y="972"/>
                    <a:pt x="496" y="986"/>
                    <a:pt x="497" y="1002"/>
                  </a:cubicBezTo>
                  <a:cubicBezTo>
                    <a:pt x="499" y="1017"/>
                    <a:pt x="500" y="1033"/>
                    <a:pt x="502" y="1051"/>
                  </a:cubicBezTo>
                  <a:cubicBezTo>
                    <a:pt x="503" y="1066"/>
                    <a:pt x="517" y="1077"/>
                    <a:pt x="532" y="1077"/>
                  </a:cubicBezTo>
                  <a:cubicBezTo>
                    <a:pt x="547" y="1077"/>
                    <a:pt x="561" y="1066"/>
                    <a:pt x="562" y="1051"/>
                  </a:cubicBezTo>
                  <a:cubicBezTo>
                    <a:pt x="564" y="1033"/>
                    <a:pt x="565" y="1017"/>
                    <a:pt x="567" y="1002"/>
                  </a:cubicBezTo>
                  <a:cubicBezTo>
                    <a:pt x="568" y="986"/>
                    <a:pt x="570" y="972"/>
                    <a:pt x="571" y="958"/>
                  </a:cubicBezTo>
                  <a:cubicBezTo>
                    <a:pt x="571" y="953"/>
                    <a:pt x="572" y="948"/>
                    <a:pt x="572" y="943"/>
                  </a:cubicBezTo>
                  <a:cubicBezTo>
                    <a:pt x="593" y="941"/>
                    <a:pt x="613" y="937"/>
                    <a:pt x="632" y="932"/>
                  </a:cubicBezTo>
                  <a:cubicBezTo>
                    <a:pt x="634" y="937"/>
                    <a:pt x="637" y="941"/>
                    <a:pt x="639" y="946"/>
                  </a:cubicBezTo>
                  <a:cubicBezTo>
                    <a:pt x="645" y="958"/>
                    <a:pt x="651" y="972"/>
                    <a:pt x="658" y="986"/>
                  </a:cubicBezTo>
                  <a:cubicBezTo>
                    <a:pt x="664" y="1000"/>
                    <a:pt x="671" y="1014"/>
                    <a:pt x="679" y="1030"/>
                  </a:cubicBezTo>
                  <a:cubicBezTo>
                    <a:pt x="685" y="1044"/>
                    <a:pt x="702" y="1050"/>
                    <a:pt x="716" y="1044"/>
                  </a:cubicBezTo>
                  <a:cubicBezTo>
                    <a:pt x="730" y="1039"/>
                    <a:pt x="739" y="1024"/>
                    <a:pt x="735" y="1010"/>
                  </a:cubicBezTo>
                  <a:cubicBezTo>
                    <a:pt x="731" y="993"/>
                    <a:pt x="727" y="977"/>
                    <a:pt x="723" y="962"/>
                  </a:cubicBezTo>
                  <a:cubicBezTo>
                    <a:pt x="719" y="947"/>
                    <a:pt x="715" y="933"/>
                    <a:pt x="712" y="919"/>
                  </a:cubicBezTo>
                  <a:cubicBezTo>
                    <a:pt x="710" y="914"/>
                    <a:pt x="709" y="909"/>
                    <a:pt x="708" y="905"/>
                  </a:cubicBezTo>
                  <a:cubicBezTo>
                    <a:pt x="726" y="896"/>
                    <a:pt x="744" y="885"/>
                    <a:pt x="761" y="874"/>
                  </a:cubicBezTo>
                  <a:cubicBezTo>
                    <a:pt x="764" y="877"/>
                    <a:pt x="768" y="881"/>
                    <a:pt x="771" y="885"/>
                  </a:cubicBezTo>
                  <a:cubicBezTo>
                    <a:pt x="781" y="894"/>
                    <a:pt x="792" y="905"/>
                    <a:pt x="803" y="916"/>
                  </a:cubicBezTo>
                  <a:cubicBezTo>
                    <a:pt x="814" y="927"/>
                    <a:pt x="825" y="938"/>
                    <a:pt x="838" y="950"/>
                  </a:cubicBezTo>
                  <a:cubicBezTo>
                    <a:pt x="849" y="961"/>
                    <a:pt x="866" y="961"/>
                    <a:pt x="878" y="951"/>
                  </a:cubicBezTo>
                  <a:cubicBezTo>
                    <a:pt x="889" y="941"/>
                    <a:pt x="893" y="924"/>
                    <a:pt x="884" y="911"/>
                  </a:cubicBezTo>
                  <a:cubicBezTo>
                    <a:pt x="874" y="897"/>
                    <a:pt x="865" y="884"/>
                    <a:pt x="856" y="871"/>
                  </a:cubicBezTo>
                  <a:cubicBezTo>
                    <a:pt x="847" y="858"/>
                    <a:pt x="839" y="846"/>
                    <a:pt x="831" y="835"/>
                  </a:cubicBezTo>
                  <a:cubicBezTo>
                    <a:pt x="828" y="830"/>
                    <a:pt x="825" y="826"/>
                    <a:pt x="822" y="822"/>
                  </a:cubicBezTo>
                  <a:cubicBezTo>
                    <a:pt x="836" y="807"/>
                    <a:pt x="849" y="792"/>
                    <a:pt x="861" y="775"/>
                  </a:cubicBezTo>
                  <a:cubicBezTo>
                    <a:pt x="866" y="777"/>
                    <a:pt x="870" y="780"/>
                    <a:pt x="875" y="782"/>
                  </a:cubicBezTo>
                  <a:cubicBezTo>
                    <a:pt x="888" y="788"/>
                    <a:pt x="901" y="794"/>
                    <a:pt x="915" y="800"/>
                  </a:cubicBezTo>
                  <a:cubicBezTo>
                    <a:pt x="929" y="807"/>
                    <a:pt x="944" y="813"/>
                    <a:pt x="960" y="821"/>
                  </a:cubicBezTo>
                  <a:cubicBezTo>
                    <a:pt x="974" y="827"/>
                    <a:pt x="990" y="821"/>
                    <a:pt x="998" y="808"/>
                  </a:cubicBezTo>
                  <a:cubicBezTo>
                    <a:pt x="1005" y="794"/>
                    <a:pt x="1002" y="777"/>
                    <a:pt x="990" y="768"/>
                  </a:cubicBezTo>
                  <a:cubicBezTo>
                    <a:pt x="976" y="758"/>
                    <a:pt x="963" y="749"/>
                    <a:pt x="950" y="740"/>
                  </a:cubicBezTo>
                  <a:cubicBezTo>
                    <a:pt x="937" y="731"/>
                    <a:pt x="926" y="722"/>
                    <a:pt x="914" y="714"/>
                  </a:cubicBezTo>
                  <a:cubicBezTo>
                    <a:pt x="910" y="711"/>
                    <a:pt x="906" y="708"/>
                    <a:pt x="902" y="705"/>
                  </a:cubicBezTo>
                  <a:cubicBezTo>
                    <a:pt x="910" y="687"/>
                    <a:pt x="917" y="668"/>
                    <a:pt x="923" y="648"/>
                  </a:cubicBezTo>
                  <a:cubicBezTo>
                    <a:pt x="928" y="649"/>
                    <a:pt x="932" y="649"/>
                    <a:pt x="938" y="649"/>
                  </a:cubicBezTo>
                  <a:cubicBezTo>
                    <a:pt x="952" y="651"/>
                    <a:pt x="966" y="652"/>
                    <a:pt x="982" y="653"/>
                  </a:cubicBezTo>
                  <a:cubicBezTo>
                    <a:pt x="997" y="654"/>
                    <a:pt x="1013" y="656"/>
                    <a:pt x="1031" y="657"/>
                  </a:cubicBezTo>
                  <a:cubicBezTo>
                    <a:pt x="1046" y="658"/>
                    <a:pt x="1059" y="647"/>
                    <a:pt x="1061" y="632"/>
                  </a:cubicBezTo>
                  <a:cubicBezTo>
                    <a:pt x="1064" y="617"/>
                    <a:pt x="1056" y="602"/>
                    <a:pt x="1041" y="598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58404" name="Freeform 62"/>
            <p:cNvSpPr>
              <a:spLocks noEditPoints="1" noChangeArrowheads="1"/>
            </p:cNvSpPr>
            <p:nvPr/>
          </p:nvSpPr>
          <p:spPr bwMode="auto">
            <a:xfrm>
              <a:off x="372489" y="331300"/>
              <a:ext cx="268908" cy="362280"/>
            </a:xfrm>
            <a:custGeom>
              <a:avLst/>
              <a:gdLst>
                <a:gd name="T0" fmla="*/ 268908 w 108"/>
                <a:gd name="T1" fmla="*/ 362280 h 145"/>
                <a:gd name="T2" fmla="*/ 0 w 108"/>
                <a:gd name="T3" fmla="*/ 362280 h 145"/>
                <a:gd name="T4" fmla="*/ 0 w 108"/>
                <a:gd name="T5" fmla="*/ 339794 h 145"/>
                <a:gd name="T6" fmla="*/ 32369 w 108"/>
                <a:gd name="T7" fmla="*/ 312310 h 145"/>
                <a:gd name="T8" fmla="*/ 239029 w 108"/>
                <a:gd name="T9" fmla="*/ 312310 h 145"/>
                <a:gd name="T10" fmla="*/ 268908 w 108"/>
                <a:gd name="T11" fmla="*/ 337295 h 145"/>
                <a:gd name="T12" fmla="*/ 268908 w 108"/>
                <a:gd name="T13" fmla="*/ 362280 h 145"/>
                <a:gd name="T14" fmla="*/ 39838 w 108"/>
                <a:gd name="T15" fmla="*/ 289824 h 145"/>
                <a:gd name="T16" fmla="*/ 59757 w 108"/>
                <a:gd name="T17" fmla="*/ 227362 h 145"/>
                <a:gd name="T18" fmla="*/ 211641 w 108"/>
                <a:gd name="T19" fmla="*/ 227362 h 145"/>
                <a:gd name="T20" fmla="*/ 229070 w 108"/>
                <a:gd name="T21" fmla="*/ 289824 h 145"/>
                <a:gd name="T22" fmla="*/ 39838 w 108"/>
                <a:gd name="T23" fmla="*/ 289824 h 145"/>
                <a:gd name="T24" fmla="*/ 69717 w 108"/>
                <a:gd name="T25" fmla="*/ 189885 h 145"/>
                <a:gd name="T26" fmla="*/ 89636 w 108"/>
                <a:gd name="T27" fmla="*/ 127423 h 145"/>
                <a:gd name="T28" fmla="*/ 179272 w 108"/>
                <a:gd name="T29" fmla="*/ 127423 h 145"/>
                <a:gd name="T30" fmla="*/ 199191 w 108"/>
                <a:gd name="T31" fmla="*/ 189885 h 145"/>
                <a:gd name="T32" fmla="*/ 69717 w 108"/>
                <a:gd name="T33" fmla="*/ 189885 h 145"/>
                <a:gd name="T34" fmla="*/ 119515 w 108"/>
                <a:gd name="T35" fmla="*/ 29982 h 145"/>
                <a:gd name="T36" fmla="*/ 149393 w 108"/>
                <a:gd name="T37" fmla="*/ 29982 h 145"/>
                <a:gd name="T38" fmla="*/ 166823 w 108"/>
                <a:gd name="T39" fmla="*/ 92444 h 145"/>
                <a:gd name="T40" fmla="*/ 102085 w 108"/>
                <a:gd name="T41" fmla="*/ 92444 h 145"/>
                <a:gd name="T42" fmla="*/ 119515 w 108"/>
                <a:gd name="T43" fmla="*/ 29982 h 145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08"/>
                <a:gd name="T67" fmla="*/ 0 h 145"/>
                <a:gd name="T68" fmla="*/ 108 w 108"/>
                <a:gd name="T69" fmla="*/ 145 h 145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08" h="145">
                  <a:moveTo>
                    <a:pt x="108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13" y="125"/>
                    <a:pt x="13" y="125"/>
                    <a:pt x="13" y="125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108" y="135"/>
                    <a:pt x="108" y="135"/>
                    <a:pt x="108" y="135"/>
                  </a:cubicBezTo>
                  <a:lnTo>
                    <a:pt x="108" y="145"/>
                  </a:lnTo>
                  <a:close/>
                  <a:moveTo>
                    <a:pt x="16" y="116"/>
                  </a:moveTo>
                  <a:cubicBezTo>
                    <a:pt x="24" y="91"/>
                    <a:pt x="24" y="91"/>
                    <a:pt x="24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92" y="116"/>
                    <a:pt x="92" y="116"/>
                    <a:pt x="92" y="116"/>
                  </a:cubicBezTo>
                  <a:lnTo>
                    <a:pt x="16" y="116"/>
                  </a:lnTo>
                  <a:close/>
                  <a:moveTo>
                    <a:pt x="28" y="76"/>
                  </a:moveTo>
                  <a:cubicBezTo>
                    <a:pt x="36" y="51"/>
                    <a:pt x="36" y="51"/>
                    <a:pt x="36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28" y="76"/>
                  </a:lnTo>
                  <a:close/>
                  <a:moveTo>
                    <a:pt x="48" y="12"/>
                  </a:moveTo>
                  <a:cubicBezTo>
                    <a:pt x="48" y="12"/>
                    <a:pt x="54" y="0"/>
                    <a:pt x="60" y="12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41" y="37"/>
                    <a:pt x="41" y="37"/>
                    <a:pt x="41" y="37"/>
                  </a:cubicBezTo>
                  <a:lnTo>
                    <a:pt x="48" y="12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17" name="组合 8"/>
          <p:cNvGrpSpPr>
            <a:grpSpLocks/>
          </p:cNvGrpSpPr>
          <p:nvPr/>
        </p:nvGrpSpPr>
        <p:grpSpPr bwMode="auto">
          <a:xfrm>
            <a:off x="3259932" y="1404938"/>
            <a:ext cx="759619" cy="769144"/>
            <a:chOff x="0" y="0"/>
            <a:chExt cx="1013883" cy="1024880"/>
          </a:xfrm>
        </p:grpSpPr>
        <p:sp>
          <p:nvSpPr>
            <p:cNvPr id="58401" name="Freeform 11"/>
            <p:cNvSpPr>
              <a:spLocks noChangeArrowheads="1"/>
            </p:cNvSpPr>
            <p:nvPr/>
          </p:nvSpPr>
          <p:spPr bwMode="auto">
            <a:xfrm>
              <a:off x="0" y="0"/>
              <a:ext cx="1013883" cy="1024880"/>
            </a:xfrm>
            <a:custGeom>
              <a:avLst/>
              <a:gdLst>
                <a:gd name="T0" fmla="*/ 906205 w 1064"/>
                <a:gd name="T1" fmla="*/ 545270 h 1077"/>
                <a:gd name="T2" fmla="*/ 891912 w 1064"/>
                <a:gd name="T3" fmla="*/ 483416 h 1077"/>
                <a:gd name="T4" fmla="*/ 991966 w 1064"/>
                <a:gd name="T5" fmla="*/ 455819 h 1077"/>
                <a:gd name="T6" fmla="*/ 935745 w 1064"/>
                <a:gd name="T7" fmla="*/ 403481 h 1077"/>
                <a:gd name="T8" fmla="*/ 859513 w 1064"/>
                <a:gd name="T9" fmla="*/ 353046 h 1077"/>
                <a:gd name="T10" fmla="*/ 943368 w 1064"/>
                <a:gd name="T11" fmla="*/ 293095 h 1077"/>
                <a:gd name="T12" fmla="*/ 871901 w 1064"/>
                <a:gd name="T13" fmla="*/ 262643 h 1077"/>
                <a:gd name="T14" fmla="*/ 783282 w 1064"/>
                <a:gd name="T15" fmla="*/ 242660 h 1077"/>
                <a:gd name="T16" fmla="*/ 842361 w 1064"/>
                <a:gd name="T17" fmla="*/ 157015 h 1077"/>
                <a:gd name="T18" fmla="*/ 765177 w 1064"/>
                <a:gd name="T19" fmla="*/ 153209 h 1077"/>
                <a:gd name="T20" fmla="*/ 674651 w 1064"/>
                <a:gd name="T21" fmla="*/ 163676 h 1077"/>
                <a:gd name="T22" fmla="*/ 700380 w 1064"/>
                <a:gd name="T23" fmla="*/ 63758 h 1077"/>
                <a:gd name="T24" fmla="*/ 627007 w 1064"/>
                <a:gd name="T25" fmla="*/ 86596 h 1077"/>
                <a:gd name="T26" fmla="*/ 545057 w 1064"/>
                <a:gd name="T27" fmla="*/ 127515 h 1077"/>
                <a:gd name="T28" fmla="*/ 535528 w 1064"/>
                <a:gd name="T29" fmla="*/ 24742 h 1077"/>
                <a:gd name="T30" fmla="*/ 473590 w 1064"/>
                <a:gd name="T31" fmla="*/ 71370 h 1077"/>
                <a:gd name="T32" fmla="*/ 411652 w 1064"/>
                <a:gd name="T33" fmla="*/ 137031 h 1077"/>
                <a:gd name="T34" fmla="*/ 366866 w 1064"/>
                <a:gd name="T35" fmla="*/ 43774 h 1077"/>
                <a:gd name="T36" fmla="*/ 324938 w 1064"/>
                <a:gd name="T37" fmla="*/ 109435 h 1077"/>
                <a:gd name="T38" fmla="*/ 288728 w 1064"/>
                <a:gd name="T39" fmla="*/ 193176 h 1077"/>
                <a:gd name="T40" fmla="*/ 215355 w 1064"/>
                <a:gd name="T41" fmla="*/ 119902 h 1077"/>
                <a:gd name="T42" fmla="*/ 198203 w 1064"/>
                <a:gd name="T43" fmla="*/ 196031 h 1077"/>
                <a:gd name="T44" fmla="*/ 193438 w 1064"/>
                <a:gd name="T45" fmla="*/ 286433 h 1077"/>
                <a:gd name="T46" fmla="*/ 99101 w 1064"/>
                <a:gd name="T47" fmla="*/ 243611 h 1077"/>
                <a:gd name="T48" fmla="*/ 108630 w 1064"/>
                <a:gd name="T49" fmla="*/ 320691 h 1077"/>
                <a:gd name="T50" fmla="*/ 135311 w 1064"/>
                <a:gd name="T51" fmla="*/ 407287 h 1077"/>
                <a:gd name="T52" fmla="*/ 31446 w 1064"/>
                <a:gd name="T53" fmla="*/ 399675 h 1077"/>
                <a:gd name="T54" fmla="*/ 66703 w 1064"/>
                <a:gd name="T55" fmla="*/ 468190 h 1077"/>
                <a:gd name="T56" fmla="*/ 120065 w 1064"/>
                <a:gd name="T57" fmla="*/ 511964 h 1077"/>
                <a:gd name="T58" fmla="*/ 66703 w 1064"/>
                <a:gd name="T59" fmla="*/ 556690 h 1077"/>
                <a:gd name="T60" fmla="*/ 31446 w 1064"/>
                <a:gd name="T61" fmla="*/ 625205 h 1077"/>
                <a:gd name="T62" fmla="*/ 135311 w 1064"/>
                <a:gd name="T63" fmla="*/ 616641 h 1077"/>
                <a:gd name="T64" fmla="*/ 108630 w 1064"/>
                <a:gd name="T65" fmla="*/ 704189 h 1077"/>
                <a:gd name="T66" fmla="*/ 99101 w 1064"/>
                <a:gd name="T67" fmla="*/ 781269 h 1077"/>
                <a:gd name="T68" fmla="*/ 193438 w 1064"/>
                <a:gd name="T69" fmla="*/ 737495 h 1077"/>
                <a:gd name="T70" fmla="*/ 198203 w 1064"/>
                <a:gd name="T71" fmla="*/ 828849 h 1077"/>
                <a:gd name="T72" fmla="*/ 215355 w 1064"/>
                <a:gd name="T73" fmla="*/ 904026 h 1077"/>
                <a:gd name="T74" fmla="*/ 288728 w 1064"/>
                <a:gd name="T75" fmla="*/ 831704 h 1077"/>
                <a:gd name="T76" fmla="*/ 324938 w 1064"/>
                <a:gd name="T77" fmla="*/ 915445 h 1077"/>
                <a:gd name="T78" fmla="*/ 366866 w 1064"/>
                <a:gd name="T79" fmla="*/ 980155 h 1077"/>
                <a:gd name="T80" fmla="*/ 411652 w 1064"/>
                <a:gd name="T81" fmla="*/ 886897 h 1077"/>
                <a:gd name="T82" fmla="*/ 473590 w 1064"/>
                <a:gd name="T83" fmla="*/ 953509 h 1077"/>
                <a:gd name="T84" fmla="*/ 535528 w 1064"/>
                <a:gd name="T85" fmla="*/ 1000138 h 1077"/>
                <a:gd name="T86" fmla="*/ 545057 w 1064"/>
                <a:gd name="T87" fmla="*/ 897365 h 1077"/>
                <a:gd name="T88" fmla="*/ 627007 w 1064"/>
                <a:gd name="T89" fmla="*/ 938284 h 1077"/>
                <a:gd name="T90" fmla="*/ 700380 w 1064"/>
                <a:gd name="T91" fmla="*/ 961122 h 1077"/>
                <a:gd name="T92" fmla="*/ 674651 w 1064"/>
                <a:gd name="T93" fmla="*/ 861204 h 1077"/>
                <a:gd name="T94" fmla="*/ 765177 w 1064"/>
                <a:gd name="T95" fmla="*/ 871671 h 1077"/>
                <a:gd name="T96" fmla="*/ 842361 w 1064"/>
                <a:gd name="T97" fmla="*/ 866913 h 1077"/>
                <a:gd name="T98" fmla="*/ 783282 w 1064"/>
                <a:gd name="T99" fmla="*/ 782220 h 1077"/>
                <a:gd name="T100" fmla="*/ 871901 w 1064"/>
                <a:gd name="T101" fmla="*/ 761285 h 1077"/>
                <a:gd name="T102" fmla="*/ 943368 w 1064"/>
                <a:gd name="T103" fmla="*/ 730834 h 1077"/>
                <a:gd name="T104" fmla="*/ 859513 w 1064"/>
                <a:gd name="T105" fmla="*/ 670882 h 1077"/>
                <a:gd name="T106" fmla="*/ 935745 w 1064"/>
                <a:gd name="T107" fmla="*/ 621399 h 1077"/>
                <a:gd name="T108" fmla="*/ 991966 w 1064"/>
                <a:gd name="T109" fmla="*/ 569061 h 107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064"/>
                <a:gd name="T166" fmla="*/ 0 h 1077"/>
                <a:gd name="T167" fmla="*/ 1064 w 1064"/>
                <a:gd name="T168" fmla="*/ 1077 h 107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064" h="1077">
                  <a:moveTo>
                    <a:pt x="1041" y="598"/>
                  </a:moveTo>
                  <a:cubicBezTo>
                    <a:pt x="1024" y="593"/>
                    <a:pt x="1009" y="589"/>
                    <a:pt x="994" y="585"/>
                  </a:cubicBezTo>
                  <a:cubicBezTo>
                    <a:pt x="979" y="580"/>
                    <a:pt x="965" y="577"/>
                    <a:pt x="951" y="573"/>
                  </a:cubicBezTo>
                  <a:cubicBezTo>
                    <a:pt x="946" y="571"/>
                    <a:pt x="941" y="570"/>
                    <a:pt x="936" y="569"/>
                  </a:cubicBezTo>
                  <a:cubicBezTo>
                    <a:pt x="937" y="559"/>
                    <a:pt x="938" y="549"/>
                    <a:pt x="938" y="538"/>
                  </a:cubicBezTo>
                  <a:cubicBezTo>
                    <a:pt x="938" y="528"/>
                    <a:pt x="937" y="518"/>
                    <a:pt x="936" y="508"/>
                  </a:cubicBezTo>
                  <a:cubicBezTo>
                    <a:pt x="941" y="506"/>
                    <a:pt x="946" y="505"/>
                    <a:pt x="951" y="504"/>
                  </a:cubicBezTo>
                  <a:cubicBezTo>
                    <a:pt x="965" y="500"/>
                    <a:pt x="979" y="496"/>
                    <a:pt x="994" y="492"/>
                  </a:cubicBezTo>
                  <a:cubicBezTo>
                    <a:pt x="1009" y="488"/>
                    <a:pt x="1024" y="484"/>
                    <a:pt x="1041" y="479"/>
                  </a:cubicBezTo>
                  <a:cubicBezTo>
                    <a:pt x="1056" y="475"/>
                    <a:pt x="1064" y="460"/>
                    <a:pt x="1061" y="445"/>
                  </a:cubicBezTo>
                  <a:cubicBezTo>
                    <a:pt x="1059" y="430"/>
                    <a:pt x="1046" y="418"/>
                    <a:pt x="1031" y="420"/>
                  </a:cubicBezTo>
                  <a:cubicBezTo>
                    <a:pt x="1013" y="421"/>
                    <a:pt x="997" y="422"/>
                    <a:pt x="982" y="424"/>
                  </a:cubicBezTo>
                  <a:cubicBezTo>
                    <a:pt x="966" y="425"/>
                    <a:pt x="952" y="426"/>
                    <a:pt x="938" y="427"/>
                  </a:cubicBezTo>
                  <a:cubicBezTo>
                    <a:pt x="932" y="428"/>
                    <a:pt x="928" y="428"/>
                    <a:pt x="923" y="428"/>
                  </a:cubicBezTo>
                  <a:cubicBezTo>
                    <a:pt x="917" y="409"/>
                    <a:pt x="910" y="389"/>
                    <a:pt x="902" y="371"/>
                  </a:cubicBezTo>
                  <a:cubicBezTo>
                    <a:pt x="906" y="368"/>
                    <a:pt x="910" y="365"/>
                    <a:pt x="914" y="362"/>
                  </a:cubicBezTo>
                  <a:cubicBezTo>
                    <a:pt x="926" y="354"/>
                    <a:pt x="937" y="346"/>
                    <a:pt x="950" y="337"/>
                  </a:cubicBezTo>
                  <a:cubicBezTo>
                    <a:pt x="963" y="328"/>
                    <a:pt x="976" y="318"/>
                    <a:pt x="990" y="308"/>
                  </a:cubicBezTo>
                  <a:cubicBezTo>
                    <a:pt x="1002" y="299"/>
                    <a:pt x="1005" y="282"/>
                    <a:pt x="998" y="269"/>
                  </a:cubicBezTo>
                  <a:cubicBezTo>
                    <a:pt x="990" y="256"/>
                    <a:pt x="974" y="250"/>
                    <a:pt x="960" y="256"/>
                  </a:cubicBezTo>
                  <a:cubicBezTo>
                    <a:pt x="944" y="263"/>
                    <a:pt x="929" y="270"/>
                    <a:pt x="915" y="276"/>
                  </a:cubicBezTo>
                  <a:cubicBezTo>
                    <a:pt x="901" y="283"/>
                    <a:pt x="888" y="289"/>
                    <a:pt x="875" y="295"/>
                  </a:cubicBezTo>
                  <a:cubicBezTo>
                    <a:pt x="870" y="297"/>
                    <a:pt x="866" y="299"/>
                    <a:pt x="861" y="301"/>
                  </a:cubicBezTo>
                  <a:cubicBezTo>
                    <a:pt x="850" y="285"/>
                    <a:pt x="836" y="269"/>
                    <a:pt x="822" y="255"/>
                  </a:cubicBezTo>
                  <a:cubicBezTo>
                    <a:pt x="825" y="250"/>
                    <a:pt x="828" y="246"/>
                    <a:pt x="831" y="242"/>
                  </a:cubicBezTo>
                  <a:cubicBezTo>
                    <a:pt x="839" y="230"/>
                    <a:pt x="847" y="218"/>
                    <a:pt x="856" y="206"/>
                  </a:cubicBezTo>
                  <a:cubicBezTo>
                    <a:pt x="865" y="193"/>
                    <a:pt x="874" y="179"/>
                    <a:pt x="884" y="165"/>
                  </a:cubicBezTo>
                  <a:cubicBezTo>
                    <a:pt x="893" y="153"/>
                    <a:pt x="889" y="135"/>
                    <a:pt x="878" y="126"/>
                  </a:cubicBezTo>
                  <a:cubicBezTo>
                    <a:pt x="866" y="116"/>
                    <a:pt x="849" y="116"/>
                    <a:pt x="838" y="126"/>
                  </a:cubicBezTo>
                  <a:cubicBezTo>
                    <a:pt x="825" y="139"/>
                    <a:pt x="814" y="150"/>
                    <a:pt x="803" y="161"/>
                  </a:cubicBezTo>
                  <a:cubicBezTo>
                    <a:pt x="792" y="172"/>
                    <a:pt x="781" y="182"/>
                    <a:pt x="771" y="192"/>
                  </a:cubicBezTo>
                  <a:cubicBezTo>
                    <a:pt x="768" y="196"/>
                    <a:pt x="764" y="199"/>
                    <a:pt x="761" y="203"/>
                  </a:cubicBezTo>
                  <a:cubicBezTo>
                    <a:pt x="744" y="191"/>
                    <a:pt x="726" y="181"/>
                    <a:pt x="708" y="172"/>
                  </a:cubicBezTo>
                  <a:cubicBezTo>
                    <a:pt x="709" y="167"/>
                    <a:pt x="710" y="162"/>
                    <a:pt x="712" y="157"/>
                  </a:cubicBezTo>
                  <a:cubicBezTo>
                    <a:pt x="715" y="144"/>
                    <a:pt x="719" y="130"/>
                    <a:pt x="723" y="115"/>
                  </a:cubicBezTo>
                  <a:cubicBezTo>
                    <a:pt x="727" y="100"/>
                    <a:pt x="731" y="84"/>
                    <a:pt x="735" y="67"/>
                  </a:cubicBezTo>
                  <a:cubicBezTo>
                    <a:pt x="739" y="52"/>
                    <a:pt x="730" y="37"/>
                    <a:pt x="716" y="32"/>
                  </a:cubicBezTo>
                  <a:cubicBezTo>
                    <a:pt x="702" y="27"/>
                    <a:pt x="685" y="33"/>
                    <a:pt x="679" y="46"/>
                  </a:cubicBezTo>
                  <a:cubicBezTo>
                    <a:pt x="671" y="62"/>
                    <a:pt x="664" y="77"/>
                    <a:pt x="658" y="91"/>
                  </a:cubicBezTo>
                  <a:cubicBezTo>
                    <a:pt x="651" y="105"/>
                    <a:pt x="645" y="118"/>
                    <a:pt x="639" y="131"/>
                  </a:cubicBezTo>
                  <a:cubicBezTo>
                    <a:pt x="637" y="135"/>
                    <a:pt x="634" y="140"/>
                    <a:pt x="632" y="144"/>
                  </a:cubicBezTo>
                  <a:cubicBezTo>
                    <a:pt x="613" y="139"/>
                    <a:pt x="593" y="136"/>
                    <a:pt x="572" y="134"/>
                  </a:cubicBezTo>
                  <a:cubicBezTo>
                    <a:pt x="572" y="129"/>
                    <a:pt x="571" y="124"/>
                    <a:pt x="571" y="119"/>
                  </a:cubicBezTo>
                  <a:cubicBezTo>
                    <a:pt x="570" y="105"/>
                    <a:pt x="568" y="90"/>
                    <a:pt x="567" y="75"/>
                  </a:cubicBezTo>
                  <a:cubicBezTo>
                    <a:pt x="565" y="59"/>
                    <a:pt x="564" y="43"/>
                    <a:pt x="562" y="26"/>
                  </a:cubicBezTo>
                  <a:cubicBezTo>
                    <a:pt x="561" y="11"/>
                    <a:pt x="547" y="0"/>
                    <a:pt x="532" y="0"/>
                  </a:cubicBezTo>
                  <a:cubicBezTo>
                    <a:pt x="517" y="0"/>
                    <a:pt x="503" y="11"/>
                    <a:pt x="502" y="26"/>
                  </a:cubicBezTo>
                  <a:cubicBezTo>
                    <a:pt x="500" y="43"/>
                    <a:pt x="499" y="59"/>
                    <a:pt x="497" y="75"/>
                  </a:cubicBezTo>
                  <a:cubicBezTo>
                    <a:pt x="496" y="90"/>
                    <a:pt x="494" y="105"/>
                    <a:pt x="493" y="119"/>
                  </a:cubicBezTo>
                  <a:cubicBezTo>
                    <a:pt x="493" y="124"/>
                    <a:pt x="492" y="129"/>
                    <a:pt x="492" y="134"/>
                  </a:cubicBezTo>
                  <a:cubicBezTo>
                    <a:pt x="471" y="136"/>
                    <a:pt x="451" y="139"/>
                    <a:pt x="432" y="144"/>
                  </a:cubicBezTo>
                  <a:cubicBezTo>
                    <a:pt x="430" y="140"/>
                    <a:pt x="428" y="135"/>
                    <a:pt x="425" y="131"/>
                  </a:cubicBezTo>
                  <a:cubicBezTo>
                    <a:pt x="419" y="118"/>
                    <a:pt x="413" y="105"/>
                    <a:pt x="406" y="91"/>
                  </a:cubicBezTo>
                  <a:cubicBezTo>
                    <a:pt x="400" y="77"/>
                    <a:pt x="393" y="62"/>
                    <a:pt x="385" y="46"/>
                  </a:cubicBezTo>
                  <a:cubicBezTo>
                    <a:pt x="379" y="33"/>
                    <a:pt x="362" y="27"/>
                    <a:pt x="348" y="32"/>
                  </a:cubicBezTo>
                  <a:cubicBezTo>
                    <a:pt x="334" y="37"/>
                    <a:pt x="325" y="52"/>
                    <a:pt x="329" y="67"/>
                  </a:cubicBezTo>
                  <a:cubicBezTo>
                    <a:pt x="333" y="84"/>
                    <a:pt x="337" y="100"/>
                    <a:pt x="341" y="115"/>
                  </a:cubicBezTo>
                  <a:cubicBezTo>
                    <a:pt x="345" y="130"/>
                    <a:pt x="349" y="144"/>
                    <a:pt x="352" y="157"/>
                  </a:cubicBezTo>
                  <a:cubicBezTo>
                    <a:pt x="354" y="162"/>
                    <a:pt x="355" y="167"/>
                    <a:pt x="356" y="172"/>
                  </a:cubicBezTo>
                  <a:cubicBezTo>
                    <a:pt x="338" y="181"/>
                    <a:pt x="320" y="191"/>
                    <a:pt x="303" y="203"/>
                  </a:cubicBezTo>
                  <a:cubicBezTo>
                    <a:pt x="300" y="199"/>
                    <a:pt x="296" y="196"/>
                    <a:pt x="293" y="192"/>
                  </a:cubicBezTo>
                  <a:cubicBezTo>
                    <a:pt x="283" y="182"/>
                    <a:pt x="272" y="172"/>
                    <a:pt x="261" y="161"/>
                  </a:cubicBezTo>
                  <a:cubicBezTo>
                    <a:pt x="250" y="150"/>
                    <a:pt x="239" y="139"/>
                    <a:pt x="226" y="126"/>
                  </a:cubicBezTo>
                  <a:cubicBezTo>
                    <a:pt x="215" y="116"/>
                    <a:pt x="198" y="116"/>
                    <a:pt x="186" y="126"/>
                  </a:cubicBezTo>
                  <a:cubicBezTo>
                    <a:pt x="175" y="135"/>
                    <a:pt x="172" y="153"/>
                    <a:pt x="180" y="165"/>
                  </a:cubicBezTo>
                  <a:cubicBezTo>
                    <a:pt x="190" y="179"/>
                    <a:pt x="199" y="193"/>
                    <a:pt x="208" y="206"/>
                  </a:cubicBezTo>
                  <a:cubicBezTo>
                    <a:pt x="217" y="218"/>
                    <a:pt x="225" y="230"/>
                    <a:pt x="233" y="242"/>
                  </a:cubicBezTo>
                  <a:cubicBezTo>
                    <a:pt x="236" y="246"/>
                    <a:pt x="239" y="250"/>
                    <a:pt x="242" y="255"/>
                  </a:cubicBezTo>
                  <a:cubicBezTo>
                    <a:pt x="228" y="269"/>
                    <a:pt x="215" y="285"/>
                    <a:pt x="203" y="301"/>
                  </a:cubicBezTo>
                  <a:cubicBezTo>
                    <a:pt x="198" y="299"/>
                    <a:pt x="194" y="297"/>
                    <a:pt x="189" y="295"/>
                  </a:cubicBezTo>
                  <a:cubicBezTo>
                    <a:pt x="176" y="289"/>
                    <a:pt x="163" y="283"/>
                    <a:pt x="149" y="276"/>
                  </a:cubicBezTo>
                  <a:cubicBezTo>
                    <a:pt x="135" y="270"/>
                    <a:pt x="120" y="263"/>
                    <a:pt x="104" y="256"/>
                  </a:cubicBezTo>
                  <a:cubicBezTo>
                    <a:pt x="90" y="250"/>
                    <a:pt x="74" y="256"/>
                    <a:pt x="66" y="269"/>
                  </a:cubicBezTo>
                  <a:cubicBezTo>
                    <a:pt x="59" y="282"/>
                    <a:pt x="62" y="299"/>
                    <a:pt x="74" y="308"/>
                  </a:cubicBezTo>
                  <a:cubicBezTo>
                    <a:pt x="88" y="318"/>
                    <a:pt x="101" y="328"/>
                    <a:pt x="114" y="337"/>
                  </a:cubicBezTo>
                  <a:cubicBezTo>
                    <a:pt x="127" y="346"/>
                    <a:pt x="139" y="354"/>
                    <a:pt x="150" y="362"/>
                  </a:cubicBezTo>
                  <a:cubicBezTo>
                    <a:pt x="154" y="365"/>
                    <a:pt x="158" y="368"/>
                    <a:pt x="162" y="371"/>
                  </a:cubicBezTo>
                  <a:cubicBezTo>
                    <a:pt x="154" y="389"/>
                    <a:pt x="147" y="409"/>
                    <a:pt x="142" y="428"/>
                  </a:cubicBezTo>
                  <a:cubicBezTo>
                    <a:pt x="137" y="428"/>
                    <a:pt x="132" y="428"/>
                    <a:pt x="126" y="427"/>
                  </a:cubicBezTo>
                  <a:cubicBezTo>
                    <a:pt x="112" y="426"/>
                    <a:pt x="98" y="425"/>
                    <a:pt x="82" y="424"/>
                  </a:cubicBezTo>
                  <a:cubicBezTo>
                    <a:pt x="67" y="422"/>
                    <a:pt x="51" y="421"/>
                    <a:pt x="33" y="420"/>
                  </a:cubicBezTo>
                  <a:cubicBezTo>
                    <a:pt x="18" y="418"/>
                    <a:pt x="5" y="430"/>
                    <a:pt x="3" y="445"/>
                  </a:cubicBezTo>
                  <a:cubicBezTo>
                    <a:pt x="0" y="460"/>
                    <a:pt x="8" y="475"/>
                    <a:pt x="23" y="479"/>
                  </a:cubicBezTo>
                  <a:cubicBezTo>
                    <a:pt x="40" y="484"/>
                    <a:pt x="55" y="488"/>
                    <a:pt x="70" y="492"/>
                  </a:cubicBezTo>
                  <a:cubicBezTo>
                    <a:pt x="85" y="496"/>
                    <a:pt x="99" y="500"/>
                    <a:pt x="113" y="504"/>
                  </a:cubicBezTo>
                  <a:cubicBezTo>
                    <a:pt x="118" y="505"/>
                    <a:pt x="123" y="506"/>
                    <a:pt x="128" y="508"/>
                  </a:cubicBezTo>
                  <a:cubicBezTo>
                    <a:pt x="127" y="518"/>
                    <a:pt x="126" y="528"/>
                    <a:pt x="126" y="538"/>
                  </a:cubicBezTo>
                  <a:cubicBezTo>
                    <a:pt x="126" y="549"/>
                    <a:pt x="127" y="559"/>
                    <a:pt x="128" y="569"/>
                  </a:cubicBezTo>
                  <a:cubicBezTo>
                    <a:pt x="123" y="570"/>
                    <a:pt x="118" y="571"/>
                    <a:pt x="113" y="573"/>
                  </a:cubicBezTo>
                  <a:cubicBezTo>
                    <a:pt x="99" y="577"/>
                    <a:pt x="85" y="580"/>
                    <a:pt x="70" y="585"/>
                  </a:cubicBezTo>
                  <a:cubicBezTo>
                    <a:pt x="55" y="589"/>
                    <a:pt x="40" y="593"/>
                    <a:pt x="23" y="598"/>
                  </a:cubicBezTo>
                  <a:cubicBezTo>
                    <a:pt x="8" y="602"/>
                    <a:pt x="0" y="617"/>
                    <a:pt x="3" y="632"/>
                  </a:cubicBezTo>
                  <a:cubicBezTo>
                    <a:pt x="5" y="647"/>
                    <a:pt x="18" y="658"/>
                    <a:pt x="33" y="657"/>
                  </a:cubicBezTo>
                  <a:cubicBezTo>
                    <a:pt x="51" y="656"/>
                    <a:pt x="67" y="654"/>
                    <a:pt x="82" y="653"/>
                  </a:cubicBezTo>
                  <a:cubicBezTo>
                    <a:pt x="98" y="652"/>
                    <a:pt x="112" y="651"/>
                    <a:pt x="126" y="649"/>
                  </a:cubicBezTo>
                  <a:cubicBezTo>
                    <a:pt x="132" y="649"/>
                    <a:pt x="137" y="649"/>
                    <a:pt x="142" y="648"/>
                  </a:cubicBezTo>
                  <a:cubicBezTo>
                    <a:pt x="147" y="668"/>
                    <a:pt x="154" y="687"/>
                    <a:pt x="162" y="705"/>
                  </a:cubicBezTo>
                  <a:cubicBezTo>
                    <a:pt x="158" y="708"/>
                    <a:pt x="154" y="711"/>
                    <a:pt x="150" y="714"/>
                  </a:cubicBezTo>
                  <a:cubicBezTo>
                    <a:pt x="139" y="722"/>
                    <a:pt x="127" y="731"/>
                    <a:pt x="114" y="740"/>
                  </a:cubicBezTo>
                  <a:cubicBezTo>
                    <a:pt x="101" y="749"/>
                    <a:pt x="88" y="758"/>
                    <a:pt x="74" y="768"/>
                  </a:cubicBezTo>
                  <a:cubicBezTo>
                    <a:pt x="62" y="777"/>
                    <a:pt x="59" y="794"/>
                    <a:pt x="66" y="808"/>
                  </a:cubicBezTo>
                  <a:cubicBezTo>
                    <a:pt x="74" y="821"/>
                    <a:pt x="90" y="827"/>
                    <a:pt x="104" y="821"/>
                  </a:cubicBezTo>
                  <a:cubicBezTo>
                    <a:pt x="120" y="813"/>
                    <a:pt x="135" y="807"/>
                    <a:pt x="149" y="800"/>
                  </a:cubicBezTo>
                  <a:cubicBezTo>
                    <a:pt x="163" y="794"/>
                    <a:pt x="176" y="788"/>
                    <a:pt x="189" y="782"/>
                  </a:cubicBezTo>
                  <a:cubicBezTo>
                    <a:pt x="194" y="780"/>
                    <a:pt x="198" y="777"/>
                    <a:pt x="203" y="775"/>
                  </a:cubicBezTo>
                  <a:cubicBezTo>
                    <a:pt x="215" y="792"/>
                    <a:pt x="228" y="807"/>
                    <a:pt x="242" y="822"/>
                  </a:cubicBezTo>
                  <a:cubicBezTo>
                    <a:pt x="239" y="826"/>
                    <a:pt x="236" y="830"/>
                    <a:pt x="233" y="835"/>
                  </a:cubicBezTo>
                  <a:cubicBezTo>
                    <a:pt x="225" y="846"/>
                    <a:pt x="217" y="858"/>
                    <a:pt x="208" y="871"/>
                  </a:cubicBezTo>
                  <a:cubicBezTo>
                    <a:pt x="199" y="884"/>
                    <a:pt x="190" y="897"/>
                    <a:pt x="180" y="911"/>
                  </a:cubicBezTo>
                  <a:cubicBezTo>
                    <a:pt x="172" y="924"/>
                    <a:pt x="175" y="941"/>
                    <a:pt x="186" y="951"/>
                  </a:cubicBezTo>
                  <a:cubicBezTo>
                    <a:pt x="198" y="961"/>
                    <a:pt x="215" y="961"/>
                    <a:pt x="226" y="950"/>
                  </a:cubicBezTo>
                  <a:cubicBezTo>
                    <a:pt x="239" y="938"/>
                    <a:pt x="250" y="927"/>
                    <a:pt x="261" y="916"/>
                  </a:cubicBezTo>
                  <a:cubicBezTo>
                    <a:pt x="272" y="905"/>
                    <a:pt x="283" y="894"/>
                    <a:pt x="293" y="885"/>
                  </a:cubicBezTo>
                  <a:cubicBezTo>
                    <a:pt x="296" y="881"/>
                    <a:pt x="300" y="877"/>
                    <a:pt x="303" y="874"/>
                  </a:cubicBezTo>
                  <a:cubicBezTo>
                    <a:pt x="320" y="885"/>
                    <a:pt x="338" y="896"/>
                    <a:pt x="356" y="905"/>
                  </a:cubicBezTo>
                  <a:cubicBezTo>
                    <a:pt x="355" y="909"/>
                    <a:pt x="354" y="914"/>
                    <a:pt x="352" y="919"/>
                  </a:cubicBezTo>
                  <a:cubicBezTo>
                    <a:pt x="349" y="933"/>
                    <a:pt x="345" y="947"/>
                    <a:pt x="341" y="962"/>
                  </a:cubicBezTo>
                  <a:cubicBezTo>
                    <a:pt x="337" y="977"/>
                    <a:pt x="333" y="993"/>
                    <a:pt x="329" y="1010"/>
                  </a:cubicBezTo>
                  <a:cubicBezTo>
                    <a:pt x="325" y="1024"/>
                    <a:pt x="334" y="1039"/>
                    <a:pt x="348" y="1044"/>
                  </a:cubicBezTo>
                  <a:cubicBezTo>
                    <a:pt x="362" y="1050"/>
                    <a:pt x="379" y="1044"/>
                    <a:pt x="385" y="1030"/>
                  </a:cubicBezTo>
                  <a:cubicBezTo>
                    <a:pt x="393" y="1014"/>
                    <a:pt x="400" y="1000"/>
                    <a:pt x="406" y="986"/>
                  </a:cubicBezTo>
                  <a:cubicBezTo>
                    <a:pt x="413" y="972"/>
                    <a:pt x="419" y="958"/>
                    <a:pt x="425" y="946"/>
                  </a:cubicBezTo>
                  <a:cubicBezTo>
                    <a:pt x="428" y="941"/>
                    <a:pt x="430" y="937"/>
                    <a:pt x="432" y="932"/>
                  </a:cubicBezTo>
                  <a:cubicBezTo>
                    <a:pt x="451" y="937"/>
                    <a:pt x="471" y="941"/>
                    <a:pt x="492" y="943"/>
                  </a:cubicBezTo>
                  <a:cubicBezTo>
                    <a:pt x="492" y="948"/>
                    <a:pt x="493" y="953"/>
                    <a:pt x="493" y="958"/>
                  </a:cubicBezTo>
                  <a:cubicBezTo>
                    <a:pt x="494" y="972"/>
                    <a:pt x="496" y="986"/>
                    <a:pt x="497" y="1002"/>
                  </a:cubicBezTo>
                  <a:cubicBezTo>
                    <a:pt x="499" y="1017"/>
                    <a:pt x="500" y="1033"/>
                    <a:pt x="502" y="1051"/>
                  </a:cubicBezTo>
                  <a:cubicBezTo>
                    <a:pt x="503" y="1066"/>
                    <a:pt x="517" y="1077"/>
                    <a:pt x="532" y="1077"/>
                  </a:cubicBezTo>
                  <a:cubicBezTo>
                    <a:pt x="547" y="1077"/>
                    <a:pt x="561" y="1066"/>
                    <a:pt x="562" y="1051"/>
                  </a:cubicBezTo>
                  <a:cubicBezTo>
                    <a:pt x="564" y="1033"/>
                    <a:pt x="565" y="1017"/>
                    <a:pt x="567" y="1002"/>
                  </a:cubicBezTo>
                  <a:cubicBezTo>
                    <a:pt x="568" y="986"/>
                    <a:pt x="570" y="972"/>
                    <a:pt x="571" y="958"/>
                  </a:cubicBezTo>
                  <a:cubicBezTo>
                    <a:pt x="571" y="953"/>
                    <a:pt x="572" y="948"/>
                    <a:pt x="572" y="943"/>
                  </a:cubicBezTo>
                  <a:cubicBezTo>
                    <a:pt x="593" y="941"/>
                    <a:pt x="613" y="937"/>
                    <a:pt x="632" y="932"/>
                  </a:cubicBezTo>
                  <a:cubicBezTo>
                    <a:pt x="634" y="937"/>
                    <a:pt x="637" y="941"/>
                    <a:pt x="639" y="946"/>
                  </a:cubicBezTo>
                  <a:cubicBezTo>
                    <a:pt x="645" y="958"/>
                    <a:pt x="651" y="972"/>
                    <a:pt x="658" y="986"/>
                  </a:cubicBezTo>
                  <a:cubicBezTo>
                    <a:pt x="664" y="1000"/>
                    <a:pt x="671" y="1014"/>
                    <a:pt x="679" y="1030"/>
                  </a:cubicBezTo>
                  <a:cubicBezTo>
                    <a:pt x="685" y="1044"/>
                    <a:pt x="702" y="1050"/>
                    <a:pt x="716" y="1044"/>
                  </a:cubicBezTo>
                  <a:cubicBezTo>
                    <a:pt x="730" y="1039"/>
                    <a:pt x="739" y="1024"/>
                    <a:pt x="735" y="1010"/>
                  </a:cubicBezTo>
                  <a:cubicBezTo>
                    <a:pt x="731" y="993"/>
                    <a:pt x="727" y="977"/>
                    <a:pt x="723" y="962"/>
                  </a:cubicBezTo>
                  <a:cubicBezTo>
                    <a:pt x="719" y="947"/>
                    <a:pt x="715" y="933"/>
                    <a:pt x="712" y="919"/>
                  </a:cubicBezTo>
                  <a:cubicBezTo>
                    <a:pt x="710" y="914"/>
                    <a:pt x="709" y="909"/>
                    <a:pt x="708" y="905"/>
                  </a:cubicBezTo>
                  <a:cubicBezTo>
                    <a:pt x="726" y="896"/>
                    <a:pt x="744" y="885"/>
                    <a:pt x="761" y="874"/>
                  </a:cubicBezTo>
                  <a:cubicBezTo>
                    <a:pt x="764" y="877"/>
                    <a:pt x="768" y="881"/>
                    <a:pt x="771" y="885"/>
                  </a:cubicBezTo>
                  <a:cubicBezTo>
                    <a:pt x="781" y="894"/>
                    <a:pt x="792" y="905"/>
                    <a:pt x="803" y="916"/>
                  </a:cubicBezTo>
                  <a:cubicBezTo>
                    <a:pt x="814" y="927"/>
                    <a:pt x="825" y="938"/>
                    <a:pt x="838" y="950"/>
                  </a:cubicBezTo>
                  <a:cubicBezTo>
                    <a:pt x="849" y="961"/>
                    <a:pt x="866" y="961"/>
                    <a:pt x="878" y="951"/>
                  </a:cubicBezTo>
                  <a:cubicBezTo>
                    <a:pt x="889" y="941"/>
                    <a:pt x="893" y="924"/>
                    <a:pt x="884" y="911"/>
                  </a:cubicBezTo>
                  <a:cubicBezTo>
                    <a:pt x="874" y="897"/>
                    <a:pt x="865" y="884"/>
                    <a:pt x="856" y="871"/>
                  </a:cubicBezTo>
                  <a:cubicBezTo>
                    <a:pt x="847" y="858"/>
                    <a:pt x="839" y="846"/>
                    <a:pt x="831" y="835"/>
                  </a:cubicBezTo>
                  <a:cubicBezTo>
                    <a:pt x="828" y="830"/>
                    <a:pt x="825" y="826"/>
                    <a:pt x="822" y="822"/>
                  </a:cubicBezTo>
                  <a:cubicBezTo>
                    <a:pt x="836" y="807"/>
                    <a:pt x="849" y="792"/>
                    <a:pt x="861" y="775"/>
                  </a:cubicBezTo>
                  <a:cubicBezTo>
                    <a:pt x="866" y="777"/>
                    <a:pt x="870" y="780"/>
                    <a:pt x="875" y="782"/>
                  </a:cubicBezTo>
                  <a:cubicBezTo>
                    <a:pt x="888" y="788"/>
                    <a:pt x="901" y="794"/>
                    <a:pt x="915" y="800"/>
                  </a:cubicBezTo>
                  <a:cubicBezTo>
                    <a:pt x="929" y="807"/>
                    <a:pt x="944" y="813"/>
                    <a:pt x="960" y="821"/>
                  </a:cubicBezTo>
                  <a:cubicBezTo>
                    <a:pt x="974" y="827"/>
                    <a:pt x="990" y="821"/>
                    <a:pt x="998" y="808"/>
                  </a:cubicBezTo>
                  <a:cubicBezTo>
                    <a:pt x="1005" y="794"/>
                    <a:pt x="1002" y="777"/>
                    <a:pt x="990" y="768"/>
                  </a:cubicBezTo>
                  <a:cubicBezTo>
                    <a:pt x="976" y="758"/>
                    <a:pt x="963" y="749"/>
                    <a:pt x="950" y="740"/>
                  </a:cubicBezTo>
                  <a:cubicBezTo>
                    <a:pt x="937" y="731"/>
                    <a:pt x="926" y="722"/>
                    <a:pt x="914" y="714"/>
                  </a:cubicBezTo>
                  <a:cubicBezTo>
                    <a:pt x="910" y="711"/>
                    <a:pt x="906" y="708"/>
                    <a:pt x="902" y="705"/>
                  </a:cubicBezTo>
                  <a:cubicBezTo>
                    <a:pt x="910" y="687"/>
                    <a:pt x="917" y="668"/>
                    <a:pt x="923" y="648"/>
                  </a:cubicBezTo>
                  <a:cubicBezTo>
                    <a:pt x="928" y="649"/>
                    <a:pt x="932" y="649"/>
                    <a:pt x="938" y="649"/>
                  </a:cubicBezTo>
                  <a:cubicBezTo>
                    <a:pt x="952" y="651"/>
                    <a:pt x="966" y="652"/>
                    <a:pt x="982" y="653"/>
                  </a:cubicBezTo>
                  <a:cubicBezTo>
                    <a:pt x="997" y="654"/>
                    <a:pt x="1013" y="656"/>
                    <a:pt x="1031" y="657"/>
                  </a:cubicBezTo>
                  <a:cubicBezTo>
                    <a:pt x="1046" y="658"/>
                    <a:pt x="1059" y="647"/>
                    <a:pt x="1061" y="632"/>
                  </a:cubicBezTo>
                  <a:cubicBezTo>
                    <a:pt x="1064" y="617"/>
                    <a:pt x="1056" y="602"/>
                    <a:pt x="1041" y="598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sz="24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58402" name="任意多边形 60"/>
            <p:cNvSpPr>
              <a:spLocks noChangeArrowheads="1"/>
            </p:cNvSpPr>
            <p:nvPr/>
          </p:nvSpPr>
          <p:spPr bwMode="auto">
            <a:xfrm>
              <a:off x="256904" y="256226"/>
              <a:ext cx="500074" cy="485133"/>
            </a:xfrm>
            <a:custGeom>
              <a:avLst/>
              <a:gdLst>
                <a:gd name="T0" fmla="*/ 253080 w 853662"/>
                <a:gd name="T1" fmla="*/ 107430 h 828157"/>
                <a:gd name="T2" fmla="*/ 423473 w 853662"/>
                <a:gd name="T3" fmla="*/ 265822 h 828157"/>
                <a:gd name="T4" fmla="*/ 423473 w 853662"/>
                <a:gd name="T5" fmla="*/ 466857 h 828157"/>
                <a:gd name="T6" fmla="*/ 417387 w 853662"/>
                <a:gd name="T7" fmla="*/ 485133 h 828157"/>
                <a:gd name="T8" fmla="*/ 399131 w 853662"/>
                <a:gd name="T9" fmla="*/ 485133 h 828157"/>
                <a:gd name="T10" fmla="*/ 307850 w 853662"/>
                <a:gd name="T11" fmla="*/ 485133 h 828157"/>
                <a:gd name="T12" fmla="*/ 301764 w 853662"/>
                <a:gd name="T13" fmla="*/ 485133 h 828157"/>
                <a:gd name="T14" fmla="*/ 295678 w 853662"/>
                <a:gd name="T15" fmla="*/ 479041 h 828157"/>
                <a:gd name="T16" fmla="*/ 295678 w 853662"/>
                <a:gd name="T17" fmla="*/ 381569 h 828157"/>
                <a:gd name="T18" fmla="*/ 204397 w 853662"/>
                <a:gd name="T19" fmla="*/ 381569 h 828157"/>
                <a:gd name="T20" fmla="*/ 204397 w 853662"/>
                <a:gd name="T21" fmla="*/ 479041 h 828157"/>
                <a:gd name="T22" fmla="*/ 204397 w 853662"/>
                <a:gd name="T23" fmla="*/ 485133 h 828157"/>
                <a:gd name="T24" fmla="*/ 192226 w 853662"/>
                <a:gd name="T25" fmla="*/ 485133 h 828157"/>
                <a:gd name="T26" fmla="*/ 100944 w 853662"/>
                <a:gd name="T27" fmla="*/ 485133 h 828157"/>
                <a:gd name="T28" fmla="*/ 88774 w 853662"/>
                <a:gd name="T29" fmla="*/ 485133 h 828157"/>
                <a:gd name="T30" fmla="*/ 76603 w 853662"/>
                <a:gd name="T31" fmla="*/ 466857 h 828157"/>
                <a:gd name="T32" fmla="*/ 76603 w 853662"/>
                <a:gd name="T33" fmla="*/ 265822 h 828157"/>
                <a:gd name="T34" fmla="*/ 250037 w 853662"/>
                <a:gd name="T35" fmla="*/ 0 h 828157"/>
                <a:gd name="T36" fmla="*/ 271382 w 853662"/>
                <a:gd name="T37" fmla="*/ 9164 h 828157"/>
                <a:gd name="T38" fmla="*/ 356760 w 853662"/>
                <a:gd name="T39" fmla="*/ 88587 h 828157"/>
                <a:gd name="T40" fmla="*/ 356760 w 853662"/>
                <a:gd name="T41" fmla="*/ 21383 h 828157"/>
                <a:gd name="T42" fmla="*/ 368958 w 853662"/>
                <a:gd name="T43" fmla="*/ 9164 h 828157"/>
                <a:gd name="T44" fmla="*/ 399450 w 853662"/>
                <a:gd name="T45" fmla="*/ 9164 h 828157"/>
                <a:gd name="T46" fmla="*/ 411647 w 853662"/>
                <a:gd name="T47" fmla="*/ 21383 h 828157"/>
                <a:gd name="T48" fmla="*/ 411647 w 853662"/>
                <a:gd name="T49" fmla="*/ 137463 h 828157"/>
                <a:gd name="T50" fmla="*/ 490927 w 853662"/>
                <a:gd name="T51" fmla="*/ 210777 h 828157"/>
                <a:gd name="T52" fmla="*/ 490927 w 853662"/>
                <a:gd name="T53" fmla="*/ 259653 h 828157"/>
                <a:gd name="T54" fmla="*/ 448237 w 853662"/>
                <a:gd name="T55" fmla="*/ 259653 h 828157"/>
                <a:gd name="T56" fmla="*/ 253086 w 853662"/>
                <a:gd name="T57" fmla="*/ 76368 h 828157"/>
                <a:gd name="T58" fmla="*/ 57935 w 853662"/>
                <a:gd name="T59" fmla="*/ 259653 h 828157"/>
                <a:gd name="T60" fmla="*/ 33541 w 853662"/>
                <a:gd name="T61" fmla="*/ 265763 h 828157"/>
                <a:gd name="T62" fmla="*/ 9147 w 853662"/>
                <a:gd name="T63" fmla="*/ 259653 h 828157"/>
                <a:gd name="T64" fmla="*/ 9147 w 853662"/>
                <a:gd name="T65" fmla="*/ 210777 h 828157"/>
                <a:gd name="T66" fmla="*/ 228692 w 853662"/>
                <a:gd name="T67" fmla="*/ 9164 h 828157"/>
                <a:gd name="T68" fmla="*/ 250037 w 853662"/>
                <a:gd name="T69" fmla="*/ 0 h 82815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853662"/>
                <a:gd name="T106" fmla="*/ 0 h 828157"/>
                <a:gd name="T107" fmla="*/ 853662 w 853662"/>
                <a:gd name="T108" fmla="*/ 828157 h 82815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853662" h="828157">
                  <a:moveTo>
                    <a:pt x="432026" y="183391"/>
                  </a:moveTo>
                  <a:cubicBezTo>
                    <a:pt x="432026" y="183391"/>
                    <a:pt x="432026" y="183391"/>
                    <a:pt x="722898" y="453777"/>
                  </a:cubicBezTo>
                  <a:cubicBezTo>
                    <a:pt x="722898" y="453777"/>
                    <a:pt x="722898" y="453777"/>
                    <a:pt x="722898" y="796959"/>
                  </a:cubicBezTo>
                  <a:cubicBezTo>
                    <a:pt x="722898" y="817758"/>
                    <a:pt x="712510" y="828157"/>
                    <a:pt x="712510" y="828157"/>
                  </a:cubicBezTo>
                  <a:cubicBezTo>
                    <a:pt x="702122" y="828157"/>
                    <a:pt x="691733" y="828157"/>
                    <a:pt x="681345" y="828157"/>
                  </a:cubicBezTo>
                  <a:cubicBezTo>
                    <a:pt x="681345" y="828157"/>
                    <a:pt x="681345" y="828157"/>
                    <a:pt x="525521" y="828157"/>
                  </a:cubicBezTo>
                  <a:cubicBezTo>
                    <a:pt x="525521" y="828157"/>
                    <a:pt x="515133" y="828157"/>
                    <a:pt x="515133" y="828157"/>
                  </a:cubicBezTo>
                  <a:cubicBezTo>
                    <a:pt x="515133" y="828157"/>
                    <a:pt x="504744" y="817758"/>
                    <a:pt x="504744" y="817758"/>
                  </a:cubicBezTo>
                  <a:cubicBezTo>
                    <a:pt x="504744" y="817758"/>
                    <a:pt x="504744" y="817758"/>
                    <a:pt x="504744" y="651366"/>
                  </a:cubicBezTo>
                  <a:cubicBezTo>
                    <a:pt x="504744" y="651366"/>
                    <a:pt x="504744" y="651366"/>
                    <a:pt x="348920" y="651366"/>
                  </a:cubicBezTo>
                  <a:cubicBezTo>
                    <a:pt x="348920" y="651366"/>
                    <a:pt x="348920" y="651366"/>
                    <a:pt x="348920" y="817758"/>
                  </a:cubicBezTo>
                  <a:cubicBezTo>
                    <a:pt x="348920" y="817758"/>
                    <a:pt x="348920" y="828157"/>
                    <a:pt x="348920" y="828157"/>
                  </a:cubicBezTo>
                  <a:cubicBezTo>
                    <a:pt x="338532" y="828157"/>
                    <a:pt x="338532" y="828157"/>
                    <a:pt x="328144" y="828157"/>
                  </a:cubicBezTo>
                  <a:cubicBezTo>
                    <a:pt x="328144" y="828157"/>
                    <a:pt x="328144" y="828157"/>
                    <a:pt x="172319" y="828157"/>
                  </a:cubicBezTo>
                  <a:cubicBezTo>
                    <a:pt x="161931" y="828157"/>
                    <a:pt x="161931" y="828157"/>
                    <a:pt x="151543" y="828157"/>
                  </a:cubicBezTo>
                  <a:cubicBezTo>
                    <a:pt x="141155" y="828157"/>
                    <a:pt x="130766" y="817758"/>
                    <a:pt x="130766" y="796959"/>
                  </a:cubicBezTo>
                  <a:cubicBezTo>
                    <a:pt x="130766" y="796959"/>
                    <a:pt x="130766" y="796959"/>
                    <a:pt x="130766" y="453777"/>
                  </a:cubicBezTo>
                  <a:close/>
                  <a:moveTo>
                    <a:pt x="426831" y="0"/>
                  </a:moveTo>
                  <a:cubicBezTo>
                    <a:pt x="439845" y="0"/>
                    <a:pt x="452858" y="5214"/>
                    <a:pt x="463268" y="15644"/>
                  </a:cubicBezTo>
                  <a:cubicBezTo>
                    <a:pt x="463268" y="15644"/>
                    <a:pt x="463268" y="15644"/>
                    <a:pt x="609015" y="151225"/>
                  </a:cubicBezTo>
                  <a:cubicBezTo>
                    <a:pt x="609015" y="151225"/>
                    <a:pt x="609015" y="151225"/>
                    <a:pt x="609015" y="36502"/>
                  </a:cubicBezTo>
                  <a:cubicBezTo>
                    <a:pt x="609015" y="26073"/>
                    <a:pt x="619426" y="15644"/>
                    <a:pt x="629837" y="15644"/>
                  </a:cubicBezTo>
                  <a:cubicBezTo>
                    <a:pt x="629837" y="15644"/>
                    <a:pt x="629837" y="15644"/>
                    <a:pt x="681889" y="15644"/>
                  </a:cubicBezTo>
                  <a:cubicBezTo>
                    <a:pt x="692300" y="15644"/>
                    <a:pt x="702710" y="26073"/>
                    <a:pt x="702710" y="36502"/>
                  </a:cubicBezTo>
                  <a:cubicBezTo>
                    <a:pt x="702710" y="36502"/>
                    <a:pt x="702710" y="36502"/>
                    <a:pt x="702710" y="234660"/>
                  </a:cubicBezTo>
                  <a:cubicBezTo>
                    <a:pt x="702710" y="234660"/>
                    <a:pt x="702710" y="234660"/>
                    <a:pt x="838047" y="359812"/>
                  </a:cubicBezTo>
                  <a:cubicBezTo>
                    <a:pt x="858868" y="380670"/>
                    <a:pt x="858868" y="411958"/>
                    <a:pt x="838047" y="443246"/>
                  </a:cubicBezTo>
                  <a:cubicBezTo>
                    <a:pt x="827637" y="464105"/>
                    <a:pt x="785995" y="464105"/>
                    <a:pt x="765173" y="443246"/>
                  </a:cubicBezTo>
                  <a:cubicBezTo>
                    <a:pt x="765173" y="443246"/>
                    <a:pt x="765173" y="443246"/>
                    <a:pt x="432036" y="130366"/>
                  </a:cubicBezTo>
                  <a:cubicBezTo>
                    <a:pt x="432036" y="130366"/>
                    <a:pt x="432036" y="130366"/>
                    <a:pt x="98899" y="443246"/>
                  </a:cubicBezTo>
                  <a:cubicBezTo>
                    <a:pt x="88489" y="453676"/>
                    <a:pt x="67667" y="453676"/>
                    <a:pt x="57257" y="453676"/>
                  </a:cubicBezTo>
                  <a:cubicBezTo>
                    <a:pt x="46846" y="453676"/>
                    <a:pt x="26025" y="453676"/>
                    <a:pt x="15615" y="443246"/>
                  </a:cubicBezTo>
                  <a:cubicBezTo>
                    <a:pt x="-5206" y="411958"/>
                    <a:pt x="-5206" y="380670"/>
                    <a:pt x="15615" y="359812"/>
                  </a:cubicBezTo>
                  <a:cubicBezTo>
                    <a:pt x="15615" y="359812"/>
                    <a:pt x="15615" y="359812"/>
                    <a:pt x="390394" y="15644"/>
                  </a:cubicBezTo>
                  <a:cubicBezTo>
                    <a:pt x="400805" y="5214"/>
                    <a:pt x="413818" y="0"/>
                    <a:pt x="426831" y="0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47175" name="Freeform 6"/>
          <p:cNvSpPr>
            <a:spLocks noEditPoints="1" noChangeArrowheads="1"/>
          </p:cNvSpPr>
          <p:nvPr/>
        </p:nvSpPr>
        <p:spPr bwMode="auto">
          <a:xfrm>
            <a:off x="4061223" y="3177779"/>
            <a:ext cx="1410890" cy="1502569"/>
          </a:xfrm>
          <a:custGeom>
            <a:avLst/>
            <a:gdLst>
              <a:gd name="T0" fmla="*/ 1460525 w 957"/>
              <a:gd name="T1" fmla="*/ 614777 h 1020"/>
              <a:gd name="T2" fmla="*/ 1486079 w 957"/>
              <a:gd name="T3" fmla="*/ 840653 h 1020"/>
              <a:gd name="T4" fmla="*/ 1383862 w 957"/>
              <a:gd name="T5" fmla="*/ 1007605 h 1020"/>
              <a:gd name="T6" fmla="*/ 1423176 w 957"/>
              <a:gd name="T7" fmla="*/ 669773 h 1020"/>
              <a:gd name="T8" fmla="*/ 1383862 w 957"/>
              <a:gd name="T9" fmla="*/ 298550 h 1020"/>
              <a:gd name="T10" fmla="*/ 1873324 w 957"/>
              <a:gd name="T11" fmla="*/ 1816832 h 1020"/>
              <a:gd name="T12" fmla="*/ 1383862 w 957"/>
              <a:gd name="T13" fmla="*/ 2003425 h 1020"/>
              <a:gd name="T14" fmla="*/ 939611 w 957"/>
              <a:gd name="T15" fmla="*/ 31426 h 1020"/>
              <a:gd name="T16" fmla="*/ 1383862 w 957"/>
              <a:gd name="T17" fmla="*/ 604956 h 1020"/>
              <a:gd name="T18" fmla="*/ 1334719 w 957"/>
              <a:gd name="T19" fmla="*/ 970286 h 1020"/>
              <a:gd name="T20" fmla="*/ 1383862 w 957"/>
              <a:gd name="T21" fmla="*/ 1007605 h 1020"/>
              <a:gd name="T22" fmla="*/ 1307199 w 957"/>
              <a:gd name="T23" fmla="*/ 1111705 h 1020"/>
              <a:gd name="T24" fmla="*/ 1344548 w 957"/>
              <a:gd name="T25" fmla="*/ 1420075 h 1020"/>
              <a:gd name="T26" fmla="*/ 1383862 w 957"/>
              <a:gd name="T27" fmla="*/ 2003425 h 1020"/>
              <a:gd name="T28" fmla="*/ 939611 w 957"/>
              <a:gd name="T29" fmla="*/ 1932716 h 1020"/>
              <a:gd name="T30" fmla="*/ 969096 w 957"/>
              <a:gd name="T31" fmla="*/ 1903254 h 1020"/>
              <a:gd name="T32" fmla="*/ 939611 w 957"/>
              <a:gd name="T33" fmla="*/ 1875756 h 1020"/>
              <a:gd name="T34" fmla="*/ 943542 w 957"/>
              <a:gd name="T35" fmla="*/ 1856114 h 1020"/>
              <a:gd name="T36" fmla="*/ 943542 w 957"/>
              <a:gd name="T37" fmla="*/ 1799154 h 1020"/>
              <a:gd name="T38" fmla="*/ 939611 w 957"/>
              <a:gd name="T39" fmla="*/ 1769692 h 1020"/>
              <a:gd name="T40" fmla="*/ 1157805 w 957"/>
              <a:gd name="T41" fmla="*/ 1302226 h 1020"/>
              <a:gd name="T42" fmla="*/ 941576 w 957"/>
              <a:gd name="T43" fmla="*/ 1392577 h 1020"/>
              <a:gd name="T44" fmla="*/ 939611 w 957"/>
              <a:gd name="T45" fmla="*/ 1204019 h 1020"/>
              <a:gd name="T46" fmla="*/ 1020205 w 957"/>
              <a:gd name="T47" fmla="*/ 1233481 h 1020"/>
              <a:gd name="T48" fmla="*/ 939611 w 957"/>
              <a:gd name="T49" fmla="*/ 1005641 h 1020"/>
              <a:gd name="T50" fmla="*/ 1153874 w 957"/>
              <a:gd name="T51" fmla="*/ 985999 h 1020"/>
              <a:gd name="T52" fmla="*/ 1305233 w 957"/>
              <a:gd name="T53" fmla="*/ 626561 h 1020"/>
              <a:gd name="T54" fmla="*/ 939611 w 957"/>
              <a:gd name="T55" fmla="*/ 31426 h 1020"/>
              <a:gd name="T56" fmla="*/ 776457 w 957"/>
              <a:gd name="T57" fmla="*/ 68745 h 1020"/>
              <a:gd name="T58" fmla="*/ 939611 w 957"/>
              <a:gd name="T59" fmla="*/ 31426 h 1020"/>
              <a:gd name="T60" fmla="*/ 835428 w 957"/>
              <a:gd name="T61" fmla="*/ 400685 h 1020"/>
              <a:gd name="T62" fmla="*/ 577920 w 957"/>
              <a:gd name="T63" fmla="*/ 557816 h 1020"/>
              <a:gd name="T64" fmla="*/ 711588 w 957"/>
              <a:gd name="T65" fmla="*/ 993856 h 1020"/>
              <a:gd name="T66" fmla="*/ 937645 w 957"/>
              <a:gd name="T67" fmla="*/ 938860 h 1020"/>
              <a:gd name="T68" fmla="*/ 939611 w 957"/>
              <a:gd name="T69" fmla="*/ 1005641 h 1020"/>
              <a:gd name="T70" fmla="*/ 860982 w 957"/>
              <a:gd name="T71" fmla="*/ 1233481 h 1020"/>
              <a:gd name="T72" fmla="*/ 939611 w 957"/>
              <a:gd name="T73" fmla="*/ 1392577 h 1020"/>
              <a:gd name="T74" fmla="*/ 727314 w 957"/>
              <a:gd name="T75" fmla="*/ 1306155 h 1020"/>
              <a:gd name="T76" fmla="*/ 939611 w 957"/>
              <a:gd name="T77" fmla="*/ 1769692 h 1020"/>
              <a:gd name="T78" fmla="*/ 939611 w 957"/>
              <a:gd name="T79" fmla="*/ 1799154 h 1020"/>
              <a:gd name="T80" fmla="*/ 939611 w 957"/>
              <a:gd name="T81" fmla="*/ 1856114 h 1020"/>
              <a:gd name="T82" fmla="*/ 916022 w 957"/>
              <a:gd name="T83" fmla="*/ 1903254 h 1020"/>
              <a:gd name="T84" fmla="*/ 939611 w 957"/>
              <a:gd name="T85" fmla="*/ 2003425 h 1020"/>
              <a:gd name="T86" fmla="*/ 497325 w 957"/>
              <a:gd name="T87" fmla="*/ 1433824 h 1020"/>
              <a:gd name="T88" fmla="*/ 672274 w 957"/>
              <a:gd name="T89" fmla="*/ 1257051 h 1020"/>
              <a:gd name="T90" fmla="*/ 520914 w 957"/>
              <a:gd name="T91" fmla="*/ 1019390 h 1020"/>
              <a:gd name="T92" fmla="*/ 497325 w 957"/>
              <a:gd name="T93" fmla="*/ 936896 h 1020"/>
              <a:gd name="T94" fmla="*/ 542537 w 957"/>
              <a:gd name="T95" fmla="*/ 669773 h 1020"/>
              <a:gd name="T96" fmla="*/ 497325 w 957"/>
              <a:gd name="T97" fmla="*/ 280872 h 1020"/>
              <a:gd name="T98" fmla="*/ 420663 w 957"/>
              <a:gd name="T99" fmla="*/ 614777 h 1020"/>
              <a:gd name="T100" fmla="*/ 497325 w 957"/>
              <a:gd name="T101" fmla="*/ 608884 h 1020"/>
              <a:gd name="T102" fmla="*/ 497325 w 957"/>
              <a:gd name="T103" fmla="*/ 936896 h 1020"/>
              <a:gd name="T104" fmla="*/ 446217 w 957"/>
              <a:gd name="T105" fmla="*/ 962430 h 1020"/>
              <a:gd name="T106" fmla="*/ 391177 w 957"/>
              <a:gd name="T107" fmla="*/ 705127 h 1020"/>
              <a:gd name="T108" fmla="*/ 497325 w 957"/>
              <a:gd name="T109" fmla="*/ 2003425 h 1020"/>
              <a:gd name="T110" fmla="*/ 5897 w 957"/>
              <a:gd name="T111" fmla="*/ 1816832 h 1020"/>
              <a:gd name="T112" fmla="*/ 497325 w 957"/>
              <a:gd name="T113" fmla="*/ 2003425 h 102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957"/>
              <a:gd name="T172" fmla="*/ 0 h 1020"/>
              <a:gd name="T173" fmla="*/ 957 w 957"/>
              <a:gd name="T174" fmla="*/ 1020 h 102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957" h="1020">
                <a:moveTo>
                  <a:pt x="704" y="152"/>
                </a:moveTo>
                <a:cubicBezTo>
                  <a:pt x="723" y="197"/>
                  <a:pt x="736" y="251"/>
                  <a:pt x="743" y="313"/>
                </a:cubicBezTo>
                <a:cubicBezTo>
                  <a:pt x="750" y="327"/>
                  <a:pt x="755" y="342"/>
                  <a:pt x="757" y="359"/>
                </a:cubicBezTo>
                <a:cubicBezTo>
                  <a:pt x="761" y="381"/>
                  <a:pt x="760" y="406"/>
                  <a:pt x="756" y="428"/>
                </a:cubicBezTo>
                <a:cubicBezTo>
                  <a:pt x="751" y="452"/>
                  <a:pt x="742" y="473"/>
                  <a:pt x="729" y="490"/>
                </a:cubicBezTo>
                <a:cubicBezTo>
                  <a:pt x="722" y="500"/>
                  <a:pt x="713" y="508"/>
                  <a:pt x="704" y="513"/>
                </a:cubicBezTo>
                <a:cubicBezTo>
                  <a:pt x="704" y="476"/>
                  <a:pt x="704" y="476"/>
                  <a:pt x="704" y="476"/>
                </a:cubicBezTo>
                <a:cubicBezTo>
                  <a:pt x="730" y="445"/>
                  <a:pt x="739" y="384"/>
                  <a:pt x="724" y="341"/>
                </a:cubicBezTo>
                <a:cubicBezTo>
                  <a:pt x="718" y="320"/>
                  <a:pt x="710" y="310"/>
                  <a:pt x="704" y="308"/>
                </a:cubicBezTo>
                <a:lnTo>
                  <a:pt x="704" y="152"/>
                </a:lnTo>
                <a:close/>
                <a:moveTo>
                  <a:pt x="704" y="731"/>
                </a:moveTo>
                <a:cubicBezTo>
                  <a:pt x="815" y="772"/>
                  <a:pt x="957" y="791"/>
                  <a:pt x="953" y="925"/>
                </a:cubicBezTo>
                <a:cubicBezTo>
                  <a:pt x="952" y="956"/>
                  <a:pt x="940" y="988"/>
                  <a:pt x="921" y="1020"/>
                </a:cubicBezTo>
                <a:cubicBezTo>
                  <a:pt x="704" y="1020"/>
                  <a:pt x="704" y="1020"/>
                  <a:pt x="704" y="1020"/>
                </a:cubicBezTo>
                <a:lnTo>
                  <a:pt x="704" y="731"/>
                </a:lnTo>
                <a:close/>
                <a:moveTo>
                  <a:pt x="478" y="16"/>
                </a:moveTo>
                <a:cubicBezTo>
                  <a:pt x="588" y="0"/>
                  <a:pt x="661" y="52"/>
                  <a:pt x="704" y="152"/>
                </a:cubicBezTo>
                <a:cubicBezTo>
                  <a:pt x="704" y="308"/>
                  <a:pt x="704" y="308"/>
                  <a:pt x="704" y="308"/>
                </a:cubicBezTo>
                <a:cubicBezTo>
                  <a:pt x="693" y="305"/>
                  <a:pt x="684" y="321"/>
                  <a:pt x="680" y="350"/>
                </a:cubicBezTo>
                <a:cubicBezTo>
                  <a:pt x="675" y="381"/>
                  <a:pt x="674" y="429"/>
                  <a:pt x="679" y="494"/>
                </a:cubicBezTo>
                <a:cubicBezTo>
                  <a:pt x="688" y="491"/>
                  <a:pt x="697" y="484"/>
                  <a:pt x="704" y="476"/>
                </a:cubicBezTo>
                <a:cubicBezTo>
                  <a:pt x="704" y="513"/>
                  <a:pt x="704" y="513"/>
                  <a:pt x="704" y="513"/>
                </a:cubicBezTo>
                <a:cubicBezTo>
                  <a:pt x="700" y="515"/>
                  <a:pt x="696" y="517"/>
                  <a:pt x="692" y="519"/>
                </a:cubicBezTo>
                <a:cubicBezTo>
                  <a:pt x="684" y="535"/>
                  <a:pt x="675" y="552"/>
                  <a:pt x="665" y="566"/>
                </a:cubicBezTo>
                <a:cubicBezTo>
                  <a:pt x="654" y="594"/>
                  <a:pt x="635" y="619"/>
                  <a:pt x="614" y="640"/>
                </a:cubicBezTo>
                <a:cubicBezTo>
                  <a:pt x="621" y="675"/>
                  <a:pt x="640" y="705"/>
                  <a:pt x="684" y="723"/>
                </a:cubicBezTo>
                <a:cubicBezTo>
                  <a:pt x="690" y="726"/>
                  <a:pt x="697" y="728"/>
                  <a:pt x="704" y="731"/>
                </a:cubicBezTo>
                <a:cubicBezTo>
                  <a:pt x="704" y="1020"/>
                  <a:pt x="704" y="1020"/>
                  <a:pt x="704" y="1020"/>
                </a:cubicBezTo>
                <a:cubicBezTo>
                  <a:pt x="478" y="1020"/>
                  <a:pt x="478" y="1020"/>
                  <a:pt x="478" y="1020"/>
                </a:cubicBezTo>
                <a:cubicBezTo>
                  <a:pt x="478" y="984"/>
                  <a:pt x="478" y="984"/>
                  <a:pt x="478" y="984"/>
                </a:cubicBezTo>
                <a:cubicBezTo>
                  <a:pt x="479" y="984"/>
                  <a:pt x="479" y="984"/>
                  <a:pt x="480" y="984"/>
                </a:cubicBezTo>
                <a:cubicBezTo>
                  <a:pt x="487" y="984"/>
                  <a:pt x="493" y="977"/>
                  <a:pt x="493" y="969"/>
                </a:cubicBezTo>
                <a:cubicBezTo>
                  <a:pt x="493" y="961"/>
                  <a:pt x="487" y="955"/>
                  <a:pt x="480" y="955"/>
                </a:cubicBezTo>
                <a:cubicBezTo>
                  <a:pt x="479" y="955"/>
                  <a:pt x="479" y="955"/>
                  <a:pt x="478" y="955"/>
                </a:cubicBezTo>
                <a:cubicBezTo>
                  <a:pt x="478" y="945"/>
                  <a:pt x="478" y="945"/>
                  <a:pt x="478" y="945"/>
                </a:cubicBezTo>
                <a:cubicBezTo>
                  <a:pt x="479" y="945"/>
                  <a:pt x="479" y="945"/>
                  <a:pt x="480" y="945"/>
                </a:cubicBezTo>
                <a:cubicBezTo>
                  <a:pt x="487" y="945"/>
                  <a:pt x="493" y="938"/>
                  <a:pt x="493" y="930"/>
                </a:cubicBezTo>
                <a:cubicBezTo>
                  <a:pt x="493" y="922"/>
                  <a:pt x="487" y="916"/>
                  <a:pt x="480" y="916"/>
                </a:cubicBezTo>
                <a:cubicBezTo>
                  <a:pt x="479" y="916"/>
                  <a:pt x="479" y="916"/>
                  <a:pt x="478" y="916"/>
                </a:cubicBezTo>
                <a:cubicBezTo>
                  <a:pt x="478" y="901"/>
                  <a:pt x="478" y="901"/>
                  <a:pt x="478" y="901"/>
                </a:cubicBezTo>
                <a:cubicBezTo>
                  <a:pt x="556" y="871"/>
                  <a:pt x="598" y="831"/>
                  <a:pt x="661" y="751"/>
                </a:cubicBezTo>
                <a:cubicBezTo>
                  <a:pt x="625" y="737"/>
                  <a:pt x="602" y="703"/>
                  <a:pt x="589" y="663"/>
                </a:cubicBezTo>
                <a:cubicBezTo>
                  <a:pt x="553" y="691"/>
                  <a:pt x="514" y="709"/>
                  <a:pt x="485" y="709"/>
                </a:cubicBezTo>
                <a:cubicBezTo>
                  <a:pt x="483" y="709"/>
                  <a:pt x="481" y="709"/>
                  <a:pt x="479" y="709"/>
                </a:cubicBezTo>
                <a:cubicBezTo>
                  <a:pt x="478" y="709"/>
                  <a:pt x="478" y="709"/>
                  <a:pt x="478" y="709"/>
                </a:cubicBezTo>
                <a:cubicBezTo>
                  <a:pt x="478" y="613"/>
                  <a:pt x="478" y="613"/>
                  <a:pt x="478" y="613"/>
                </a:cubicBezTo>
                <a:cubicBezTo>
                  <a:pt x="479" y="613"/>
                  <a:pt x="479" y="613"/>
                  <a:pt x="479" y="613"/>
                </a:cubicBezTo>
                <a:cubicBezTo>
                  <a:pt x="493" y="613"/>
                  <a:pt x="503" y="634"/>
                  <a:pt x="519" y="628"/>
                </a:cubicBezTo>
                <a:cubicBezTo>
                  <a:pt x="555" y="615"/>
                  <a:pt x="571" y="591"/>
                  <a:pt x="571" y="565"/>
                </a:cubicBezTo>
                <a:cubicBezTo>
                  <a:pt x="571" y="529"/>
                  <a:pt x="525" y="512"/>
                  <a:pt x="478" y="512"/>
                </a:cubicBezTo>
                <a:cubicBezTo>
                  <a:pt x="478" y="478"/>
                  <a:pt x="478" y="478"/>
                  <a:pt x="478" y="478"/>
                </a:cubicBezTo>
                <a:cubicBezTo>
                  <a:pt x="531" y="470"/>
                  <a:pt x="566" y="485"/>
                  <a:pt x="587" y="502"/>
                </a:cubicBezTo>
                <a:cubicBezTo>
                  <a:pt x="588" y="503"/>
                  <a:pt x="590" y="504"/>
                  <a:pt x="591" y="506"/>
                </a:cubicBezTo>
                <a:cubicBezTo>
                  <a:pt x="644" y="538"/>
                  <a:pt x="663" y="405"/>
                  <a:pt x="664" y="319"/>
                </a:cubicBezTo>
                <a:cubicBezTo>
                  <a:pt x="580" y="314"/>
                  <a:pt x="531" y="271"/>
                  <a:pt x="478" y="235"/>
                </a:cubicBezTo>
                <a:lnTo>
                  <a:pt x="478" y="16"/>
                </a:lnTo>
                <a:close/>
                <a:moveTo>
                  <a:pt x="253" y="143"/>
                </a:moveTo>
                <a:cubicBezTo>
                  <a:pt x="281" y="83"/>
                  <a:pt x="325" y="38"/>
                  <a:pt x="395" y="35"/>
                </a:cubicBezTo>
                <a:cubicBezTo>
                  <a:pt x="408" y="31"/>
                  <a:pt x="422" y="27"/>
                  <a:pt x="437" y="25"/>
                </a:cubicBezTo>
                <a:cubicBezTo>
                  <a:pt x="451" y="21"/>
                  <a:pt x="465" y="18"/>
                  <a:pt x="478" y="16"/>
                </a:cubicBezTo>
                <a:cubicBezTo>
                  <a:pt x="478" y="235"/>
                  <a:pt x="478" y="235"/>
                  <a:pt x="478" y="235"/>
                </a:cubicBezTo>
                <a:cubicBezTo>
                  <a:pt x="461" y="223"/>
                  <a:pt x="444" y="212"/>
                  <a:pt x="425" y="204"/>
                </a:cubicBezTo>
                <a:cubicBezTo>
                  <a:pt x="378" y="183"/>
                  <a:pt x="333" y="179"/>
                  <a:pt x="316" y="207"/>
                </a:cubicBezTo>
                <a:cubicBezTo>
                  <a:pt x="303" y="228"/>
                  <a:pt x="296" y="254"/>
                  <a:pt x="294" y="284"/>
                </a:cubicBezTo>
                <a:cubicBezTo>
                  <a:pt x="294" y="285"/>
                  <a:pt x="294" y="287"/>
                  <a:pt x="294" y="289"/>
                </a:cubicBezTo>
                <a:cubicBezTo>
                  <a:pt x="290" y="370"/>
                  <a:pt x="303" y="542"/>
                  <a:pt x="362" y="506"/>
                </a:cubicBezTo>
                <a:cubicBezTo>
                  <a:pt x="364" y="504"/>
                  <a:pt x="365" y="503"/>
                  <a:pt x="367" y="502"/>
                </a:cubicBezTo>
                <a:cubicBezTo>
                  <a:pt x="388" y="485"/>
                  <a:pt x="423" y="469"/>
                  <a:pt x="477" y="478"/>
                </a:cubicBezTo>
                <a:cubicBezTo>
                  <a:pt x="478" y="478"/>
                  <a:pt x="478" y="478"/>
                  <a:pt x="478" y="478"/>
                </a:cubicBezTo>
                <a:cubicBezTo>
                  <a:pt x="478" y="512"/>
                  <a:pt x="478" y="512"/>
                  <a:pt x="478" y="512"/>
                </a:cubicBezTo>
                <a:cubicBezTo>
                  <a:pt x="432" y="512"/>
                  <a:pt x="384" y="529"/>
                  <a:pt x="382" y="561"/>
                </a:cubicBezTo>
                <a:cubicBezTo>
                  <a:pt x="380" y="588"/>
                  <a:pt x="400" y="615"/>
                  <a:pt x="438" y="628"/>
                </a:cubicBezTo>
                <a:cubicBezTo>
                  <a:pt x="454" y="634"/>
                  <a:pt x="464" y="613"/>
                  <a:pt x="478" y="613"/>
                </a:cubicBezTo>
                <a:cubicBezTo>
                  <a:pt x="478" y="709"/>
                  <a:pt x="478" y="709"/>
                  <a:pt x="478" y="709"/>
                </a:cubicBezTo>
                <a:cubicBezTo>
                  <a:pt x="477" y="709"/>
                  <a:pt x="475" y="709"/>
                  <a:pt x="472" y="709"/>
                </a:cubicBezTo>
                <a:cubicBezTo>
                  <a:pt x="444" y="709"/>
                  <a:pt x="405" y="692"/>
                  <a:pt x="370" y="665"/>
                </a:cubicBezTo>
                <a:cubicBezTo>
                  <a:pt x="357" y="704"/>
                  <a:pt x="334" y="737"/>
                  <a:pt x="298" y="751"/>
                </a:cubicBezTo>
                <a:cubicBezTo>
                  <a:pt x="358" y="841"/>
                  <a:pt x="407" y="878"/>
                  <a:pt x="478" y="901"/>
                </a:cubicBezTo>
                <a:cubicBezTo>
                  <a:pt x="478" y="901"/>
                  <a:pt x="478" y="901"/>
                  <a:pt x="478" y="901"/>
                </a:cubicBezTo>
                <a:cubicBezTo>
                  <a:pt x="478" y="916"/>
                  <a:pt x="478" y="916"/>
                  <a:pt x="478" y="916"/>
                </a:cubicBezTo>
                <a:cubicBezTo>
                  <a:pt x="471" y="916"/>
                  <a:pt x="466" y="923"/>
                  <a:pt x="466" y="930"/>
                </a:cubicBezTo>
                <a:cubicBezTo>
                  <a:pt x="466" y="938"/>
                  <a:pt x="471" y="944"/>
                  <a:pt x="478" y="945"/>
                </a:cubicBezTo>
                <a:cubicBezTo>
                  <a:pt x="478" y="955"/>
                  <a:pt x="478" y="955"/>
                  <a:pt x="478" y="955"/>
                </a:cubicBezTo>
                <a:cubicBezTo>
                  <a:pt x="471" y="956"/>
                  <a:pt x="466" y="962"/>
                  <a:pt x="466" y="969"/>
                </a:cubicBezTo>
                <a:cubicBezTo>
                  <a:pt x="466" y="977"/>
                  <a:pt x="471" y="983"/>
                  <a:pt x="478" y="984"/>
                </a:cubicBezTo>
                <a:cubicBezTo>
                  <a:pt x="478" y="1020"/>
                  <a:pt x="478" y="1020"/>
                  <a:pt x="478" y="1020"/>
                </a:cubicBezTo>
                <a:cubicBezTo>
                  <a:pt x="253" y="1020"/>
                  <a:pt x="253" y="1020"/>
                  <a:pt x="253" y="1020"/>
                </a:cubicBezTo>
                <a:cubicBezTo>
                  <a:pt x="253" y="730"/>
                  <a:pt x="253" y="730"/>
                  <a:pt x="253" y="730"/>
                </a:cubicBezTo>
                <a:cubicBezTo>
                  <a:pt x="260" y="728"/>
                  <a:pt x="266" y="726"/>
                  <a:pt x="272" y="723"/>
                </a:cubicBezTo>
                <a:cubicBezTo>
                  <a:pt x="317" y="704"/>
                  <a:pt x="336" y="675"/>
                  <a:pt x="342" y="640"/>
                </a:cubicBezTo>
                <a:cubicBezTo>
                  <a:pt x="322" y="619"/>
                  <a:pt x="304" y="595"/>
                  <a:pt x="293" y="569"/>
                </a:cubicBezTo>
                <a:cubicBezTo>
                  <a:pt x="282" y="554"/>
                  <a:pt x="273" y="537"/>
                  <a:pt x="265" y="519"/>
                </a:cubicBezTo>
                <a:cubicBezTo>
                  <a:pt x="261" y="517"/>
                  <a:pt x="257" y="516"/>
                  <a:pt x="253" y="513"/>
                </a:cubicBezTo>
                <a:cubicBezTo>
                  <a:pt x="253" y="477"/>
                  <a:pt x="253" y="477"/>
                  <a:pt x="253" y="477"/>
                </a:cubicBezTo>
                <a:cubicBezTo>
                  <a:pt x="260" y="485"/>
                  <a:pt x="269" y="491"/>
                  <a:pt x="278" y="494"/>
                </a:cubicBezTo>
                <a:cubicBezTo>
                  <a:pt x="283" y="431"/>
                  <a:pt x="283" y="374"/>
                  <a:pt x="276" y="341"/>
                </a:cubicBezTo>
                <a:cubicBezTo>
                  <a:pt x="271" y="317"/>
                  <a:pt x="262" y="308"/>
                  <a:pt x="253" y="310"/>
                </a:cubicBezTo>
                <a:lnTo>
                  <a:pt x="253" y="143"/>
                </a:lnTo>
                <a:close/>
                <a:moveTo>
                  <a:pt x="214" y="313"/>
                </a:moveTo>
                <a:cubicBezTo>
                  <a:pt x="214" y="313"/>
                  <a:pt x="214" y="313"/>
                  <a:pt x="214" y="313"/>
                </a:cubicBezTo>
                <a:cubicBezTo>
                  <a:pt x="218" y="258"/>
                  <a:pt x="229" y="195"/>
                  <a:pt x="253" y="143"/>
                </a:cubicBezTo>
                <a:cubicBezTo>
                  <a:pt x="253" y="310"/>
                  <a:pt x="253" y="310"/>
                  <a:pt x="253" y="310"/>
                </a:cubicBezTo>
                <a:cubicBezTo>
                  <a:pt x="246" y="312"/>
                  <a:pt x="238" y="323"/>
                  <a:pt x="233" y="339"/>
                </a:cubicBezTo>
                <a:cubicBezTo>
                  <a:pt x="217" y="383"/>
                  <a:pt x="226" y="445"/>
                  <a:pt x="253" y="477"/>
                </a:cubicBezTo>
                <a:cubicBezTo>
                  <a:pt x="253" y="513"/>
                  <a:pt x="253" y="513"/>
                  <a:pt x="253" y="513"/>
                </a:cubicBezTo>
                <a:cubicBezTo>
                  <a:pt x="243" y="508"/>
                  <a:pt x="235" y="500"/>
                  <a:pt x="227" y="490"/>
                </a:cubicBezTo>
                <a:cubicBezTo>
                  <a:pt x="214" y="473"/>
                  <a:pt x="206" y="452"/>
                  <a:pt x="201" y="428"/>
                </a:cubicBezTo>
                <a:cubicBezTo>
                  <a:pt x="196" y="406"/>
                  <a:pt x="195" y="381"/>
                  <a:pt x="199" y="359"/>
                </a:cubicBezTo>
                <a:cubicBezTo>
                  <a:pt x="202" y="342"/>
                  <a:pt x="206" y="326"/>
                  <a:pt x="214" y="313"/>
                </a:cubicBezTo>
                <a:moveTo>
                  <a:pt x="253" y="1020"/>
                </a:moveTo>
                <a:cubicBezTo>
                  <a:pt x="35" y="1020"/>
                  <a:pt x="35" y="1020"/>
                  <a:pt x="35" y="1020"/>
                </a:cubicBezTo>
                <a:cubicBezTo>
                  <a:pt x="16" y="988"/>
                  <a:pt x="4" y="956"/>
                  <a:pt x="3" y="925"/>
                </a:cubicBezTo>
                <a:cubicBezTo>
                  <a:pt x="0" y="791"/>
                  <a:pt x="142" y="772"/>
                  <a:pt x="253" y="730"/>
                </a:cubicBezTo>
                <a:lnTo>
                  <a:pt x="253" y="1020"/>
                </a:lnTo>
                <a:close/>
              </a:path>
            </a:pathLst>
          </a:cu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180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64210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750"/>
                                        <p:tgtEl>
                                          <p:spTgt spid="47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47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500"/>
                                        <p:tgtEl>
                                          <p:spTgt spid="47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1" dur="500"/>
                                        <p:tgtEl>
                                          <p:spTgt spid="47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500"/>
                                        <p:tgtEl>
                                          <p:spTgt spid="47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6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1" dur="500"/>
                                        <p:tgtEl>
                                          <p:spTgt spid="47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500"/>
                                        <p:tgtEl>
                                          <p:spTgt spid="47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1" dur="500"/>
                                        <p:tgtEl>
                                          <p:spTgt spid="47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500"/>
                                        <p:tgtEl>
                                          <p:spTgt spid="47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725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500"/>
                                        <p:tgtEl>
                                          <p:spTgt spid="47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500"/>
                                        <p:tgtEl>
                                          <p:spTgt spid="47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1" dur="500"/>
                                        <p:tgtEl>
                                          <p:spTgt spid="47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4" dur="500"/>
                                        <p:tgtEl>
                                          <p:spTgt spid="47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8" grpId="0" bldLvl="0" autoUpdateAnimBg="0"/>
      <p:bldP spid="47109" grpId="0" bldLvl="0" autoUpdateAnimBg="0"/>
      <p:bldP spid="47136" grpId="0" bldLvl="0" autoUpdateAnimBg="0"/>
      <p:bldP spid="47137" grpId="0" bldLvl="0" autoUpdateAnimBg="0"/>
      <p:bldP spid="47138" grpId="0" bldLvl="0" autoUpdateAnimBg="0"/>
      <p:bldP spid="47139" grpId="0" bldLvl="0" autoUpdateAnimBg="0"/>
      <p:bldP spid="47140" grpId="0" bldLvl="0" autoUpdateAnimBg="0"/>
      <p:bldP spid="47141" grpId="0" bldLvl="0" autoUpdateAnimBg="0"/>
      <p:bldP spid="47142" grpId="0" bldLvl="0" autoUpdateAnimBg="0"/>
      <p:bldP spid="47143" grpId="0" bldLvl="0" autoUpdateAnimBg="0"/>
      <p:bldP spid="47144" grpId="0" bldLvl="0" autoUpdateAnimBg="0"/>
      <p:bldP spid="47145" grpId="0" bldLvl="0" autoUpdateAnimBg="0"/>
      <p:bldP spid="47146" grpId="0" bldLvl="0" autoUpdateAnimBg="0"/>
      <p:bldP spid="47147" grpId="0" bldLvl="0" autoUpdateAnimBg="0"/>
      <p:bldP spid="47175" grpId="0" bldLvl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</p:spPr>
      </p:pic>
      <p:sp>
        <p:nvSpPr>
          <p:cNvPr id="8" name="TextBox 64"/>
          <p:cNvSpPr>
            <a:spLocks noChangeArrowheads="1"/>
          </p:cNvSpPr>
          <p:nvPr/>
        </p:nvSpPr>
        <p:spPr bwMode="auto">
          <a:xfrm>
            <a:off x="3555887" y="2590454"/>
            <a:ext cx="1979349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000" dirty="0">
                <a:solidFill>
                  <a:srgbClr val="FFD86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PART 03</a:t>
            </a:r>
          </a:p>
          <a:p>
            <a:pPr algn="ctr" eaLnBrk="1" hangingPunct="1"/>
            <a:r>
              <a:rPr lang="zh-CN" altLang="en-US" sz="3300" dirty="0">
                <a:solidFill>
                  <a:srgbClr val="FFD860"/>
                </a:solidFill>
                <a:latin typeface="AvantGarde LT Book" pitchFamily="2" charset="0"/>
                <a:ea typeface="方正兰亭黑_GBK" pitchFamily="2" charset="-122"/>
                <a:sym typeface="Arial" panose="020B0604020202020204" pitchFamily="34" charset="0"/>
              </a:rPr>
              <a:t>添加文字</a:t>
            </a:r>
            <a:endParaRPr lang="en-US" altLang="zh-CN" sz="3300" dirty="0">
              <a:solidFill>
                <a:srgbClr val="FFD860"/>
              </a:solidFill>
              <a:latin typeface="AvantGarde LT Book" pitchFamily="2" charset="0"/>
              <a:ea typeface="方正兰亭黑_GBK" pitchFamily="2" charset="-122"/>
              <a:sym typeface="Arial" panose="020B0604020202020204" pitchFamily="34" charset="0"/>
            </a:endParaRPr>
          </a:p>
          <a:p>
            <a:pPr algn="ctr" eaLnBrk="1" hangingPunct="1"/>
            <a:r>
              <a:rPr lang="en-US" altLang="zh-CN" sz="2700" dirty="0">
                <a:solidFill>
                  <a:srgbClr val="FFD860"/>
                </a:solidFill>
                <a:latin typeface="AvantGarde LT Book" pitchFamily="2" charset="0"/>
                <a:ea typeface="方正兰亭黑_GBK" pitchFamily="2" charset="-122"/>
                <a:sym typeface="Arial" panose="020B0604020202020204" pitchFamily="34" charset="0"/>
              </a:rPr>
              <a:t>About Us</a:t>
            </a:r>
            <a:endParaRPr lang="zh-CN" altLang="en-US" sz="2700" dirty="0">
              <a:solidFill>
                <a:srgbClr val="FFD860"/>
              </a:solidFill>
              <a:latin typeface="AvantGarde LT Book" pitchFamily="2" charset="0"/>
              <a:ea typeface="方正兰亭黑_GBK" pitchFamily="2" charset="-122"/>
              <a:sym typeface="Arial" panose="020B0604020202020204" pitchFamily="34" charset="0"/>
            </a:endParaRPr>
          </a:p>
        </p:txBody>
      </p:sp>
      <p:grpSp>
        <p:nvGrpSpPr>
          <p:cNvPr id="24" name="组合 155"/>
          <p:cNvGrpSpPr>
            <a:grpSpLocks/>
          </p:cNvGrpSpPr>
          <p:nvPr/>
        </p:nvGrpSpPr>
        <p:grpSpPr bwMode="auto">
          <a:xfrm>
            <a:off x="3845132" y="955852"/>
            <a:ext cx="1400858" cy="1400856"/>
            <a:chOff x="0" y="0"/>
            <a:chExt cx="784512" cy="784512"/>
          </a:xfrm>
        </p:grpSpPr>
        <p:sp>
          <p:nvSpPr>
            <p:cNvPr id="25" name="椭圆 156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solidFill>
              <a:srgbClr val="FFD860">
                <a:alpha val="29803"/>
              </a:srgbClr>
            </a:solidFill>
            <a:ln w="12700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" name="任意多边形 157"/>
            <p:cNvSpPr>
              <a:spLocks noChangeArrowheads="1"/>
            </p:cNvSpPr>
            <p:nvPr/>
          </p:nvSpPr>
          <p:spPr bwMode="auto">
            <a:xfrm>
              <a:off x="132612" y="128939"/>
              <a:ext cx="519288" cy="503774"/>
            </a:xfrm>
            <a:custGeom>
              <a:avLst/>
              <a:gdLst>
                <a:gd name="T0" fmla="*/ 262805 w 519288"/>
                <a:gd name="T1" fmla="*/ 111558 h 503774"/>
                <a:gd name="T2" fmla="*/ 439744 w 519288"/>
                <a:gd name="T3" fmla="*/ 276036 h 503774"/>
                <a:gd name="T4" fmla="*/ 439744 w 519288"/>
                <a:gd name="T5" fmla="*/ 484796 h 503774"/>
                <a:gd name="T6" fmla="*/ 433425 w 519288"/>
                <a:gd name="T7" fmla="*/ 503774 h 503774"/>
                <a:gd name="T8" fmla="*/ 414467 w 519288"/>
                <a:gd name="T9" fmla="*/ 503774 h 503774"/>
                <a:gd name="T10" fmla="*/ 319678 w 519288"/>
                <a:gd name="T11" fmla="*/ 503774 h 503774"/>
                <a:gd name="T12" fmla="*/ 313359 w 519288"/>
                <a:gd name="T13" fmla="*/ 503774 h 503774"/>
                <a:gd name="T14" fmla="*/ 307040 w 519288"/>
                <a:gd name="T15" fmla="*/ 497448 h 503774"/>
                <a:gd name="T16" fmla="*/ 307040 w 519288"/>
                <a:gd name="T17" fmla="*/ 396231 h 503774"/>
                <a:gd name="T18" fmla="*/ 212251 w 519288"/>
                <a:gd name="T19" fmla="*/ 396231 h 503774"/>
                <a:gd name="T20" fmla="*/ 212251 w 519288"/>
                <a:gd name="T21" fmla="*/ 497448 h 503774"/>
                <a:gd name="T22" fmla="*/ 212251 w 519288"/>
                <a:gd name="T23" fmla="*/ 503774 h 503774"/>
                <a:gd name="T24" fmla="*/ 199612 w 519288"/>
                <a:gd name="T25" fmla="*/ 503774 h 503774"/>
                <a:gd name="T26" fmla="*/ 104823 w 519288"/>
                <a:gd name="T27" fmla="*/ 503774 h 503774"/>
                <a:gd name="T28" fmla="*/ 92185 w 519288"/>
                <a:gd name="T29" fmla="*/ 503774 h 503774"/>
                <a:gd name="T30" fmla="*/ 79546 w 519288"/>
                <a:gd name="T31" fmla="*/ 484796 h 503774"/>
                <a:gd name="T32" fmla="*/ 79546 w 519288"/>
                <a:gd name="T33" fmla="*/ 276036 h 503774"/>
                <a:gd name="T34" fmla="*/ 259644 w 519288"/>
                <a:gd name="T35" fmla="*/ 0 h 503774"/>
                <a:gd name="T36" fmla="*/ 281809 w 519288"/>
                <a:gd name="T37" fmla="*/ 9516 h 503774"/>
                <a:gd name="T38" fmla="*/ 370468 w 519288"/>
                <a:gd name="T39" fmla="*/ 91992 h 503774"/>
                <a:gd name="T40" fmla="*/ 370468 w 519288"/>
                <a:gd name="T41" fmla="*/ 22205 h 503774"/>
                <a:gd name="T42" fmla="*/ 383134 w 519288"/>
                <a:gd name="T43" fmla="*/ 9516 h 503774"/>
                <a:gd name="T44" fmla="*/ 414798 w 519288"/>
                <a:gd name="T45" fmla="*/ 9516 h 503774"/>
                <a:gd name="T46" fmla="*/ 427463 w 519288"/>
                <a:gd name="T47" fmla="*/ 22205 h 503774"/>
                <a:gd name="T48" fmla="*/ 427463 w 519288"/>
                <a:gd name="T49" fmla="*/ 142746 h 503774"/>
                <a:gd name="T50" fmla="*/ 509789 w 519288"/>
                <a:gd name="T51" fmla="*/ 218877 h 503774"/>
                <a:gd name="T52" fmla="*/ 509789 w 519288"/>
                <a:gd name="T53" fmla="*/ 269631 h 503774"/>
                <a:gd name="T54" fmla="*/ 465460 w 519288"/>
                <a:gd name="T55" fmla="*/ 269631 h 503774"/>
                <a:gd name="T56" fmla="*/ 262810 w 519288"/>
                <a:gd name="T57" fmla="*/ 79303 h 503774"/>
                <a:gd name="T58" fmla="*/ 60161 w 519288"/>
                <a:gd name="T59" fmla="*/ 269631 h 503774"/>
                <a:gd name="T60" fmla="*/ 34830 w 519288"/>
                <a:gd name="T61" fmla="*/ 275975 h 503774"/>
                <a:gd name="T62" fmla="*/ 9499 w 519288"/>
                <a:gd name="T63" fmla="*/ 269631 h 503774"/>
                <a:gd name="T64" fmla="*/ 9499 w 519288"/>
                <a:gd name="T65" fmla="*/ 218877 h 503774"/>
                <a:gd name="T66" fmla="*/ 237479 w 519288"/>
                <a:gd name="T67" fmla="*/ 9516 h 503774"/>
                <a:gd name="T68" fmla="*/ 259644 w 519288"/>
                <a:gd name="T69" fmla="*/ 0 h 50377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19288"/>
                <a:gd name="T106" fmla="*/ 0 h 503774"/>
                <a:gd name="T107" fmla="*/ 519288 w 519288"/>
                <a:gd name="T108" fmla="*/ 503774 h 50377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3097010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Effect>
                                      <p:cBhvr>
                                        <p:cTn id="9" dur="35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75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7086600" y="4767263"/>
            <a:ext cx="2057400" cy="274637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57213" indent="-2143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98AE1E07-F292-4E5B-916C-EEC65485DBE1}" type="slidenum">
              <a:rPr lang="zh-CN" altLang="en-US">
                <a:solidFill>
                  <a:srgbClr val="898989"/>
                </a:solidFill>
                <a:latin typeface="方正兰亭黑_GBK" pitchFamily="2" charset="-122"/>
                <a:ea typeface="方正兰亭黑_GBK" pitchFamily="2" charset="-122"/>
              </a:rPr>
              <a:pPr eaLnBrk="1" hangingPunct="1"/>
              <a:t>16</a:t>
            </a:fld>
            <a:endParaRPr lang="zh-CN" altLang="en-US" sz="1350"/>
          </a:p>
        </p:txBody>
      </p:sp>
      <p:sp>
        <p:nvSpPr>
          <p:cNvPr id="57347" name="任意多边形 4"/>
          <p:cNvSpPr>
            <a:spLocks noChangeArrowheads="1"/>
          </p:cNvSpPr>
          <p:nvPr/>
        </p:nvSpPr>
        <p:spPr bwMode="auto">
          <a:xfrm>
            <a:off x="8743950" y="4622006"/>
            <a:ext cx="476250" cy="300038"/>
          </a:xfrm>
          <a:custGeom>
            <a:avLst/>
            <a:gdLst>
              <a:gd name="T0" fmla="*/ 196547 w 808522"/>
              <a:gd name="T1" fmla="*/ 0 h 510140"/>
              <a:gd name="T2" fmla="*/ 200328 w 808522"/>
              <a:gd name="T3" fmla="*/ 0 h 510140"/>
              <a:gd name="T4" fmla="*/ 635000 w 808522"/>
              <a:gd name="T5" fmla="*/ 0 h 510140"/>
              <a:gd name="T6" fmla="*/ 635000 w 808522"/>
              <a:gd name="T7" fmla="*/ 400049 h 510140"/>
              <a:gd name="T8" fmla="*/ 200336 w 808522"/>
              <a:gd name="T9" fmla="*/ 400049 h 510140"/>
              <a:gd name="T10" fmla="*/ 200328 w 808522"/>
              <a:gd name="T11" fmla="*/ 400050 h 510140"/>
              <a:gd name="T12" fmla="*/ 200320 w 808522"/>
              <a:gd name="T13" fmla="*/ 400049 h 510140"/>
              <a:gd name="T14" fmla="*/ 196547 w 808522"/>
              <a:gd name="T15" fmla="*/ 400049 h 510140"/>
              <a:gd name="T16" fmla="*/ 196547 w 808522"/>
              <a:gd name="T17" fmla="*/ 399670 h 510140"/>
              <a:gd name="T18" fmla="*/ 159954 w 808522"/>
              <a:gd name="T19" fmla="*/ 395986 h 510140"/>
              <a:gd name="T20" fmla="*/ 0 w 808522"/>
              <a:gd name="T21" fmla="*/ 200025 h 510140"/>
              <a:gd name="T22" fmla="*/ 159954 w 808522"/>
              <a:gd name="T23" fmla="*/ 4064 h 510140"/>
              <a:gd name="T24" fmla="*/ 196547 w 808522"/>
              <a:gd name="T25" fmla="*/ 380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7348" name="TextBox 15"/>
          <p:cNvSpPr>
            <a:spLocks noChangeArrowheads="1"/>
          </p:cNvSpPr>
          <p:nvPr/>
        </p:nvSpPr>
        <p:spPr bwMode="auto">
          <a:xfrm>
            <a:off x="8803482" y="4656535"/>
            <a:ext cx="340519" cy="213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19" tIns="25709" rIns="51419" bIns="2570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105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05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46084" name="矩形 1"/>
          <p:cNvSpPr>
            <a:spLocks noChangeArrowheads="1"/>
          </p:cNvSpPr>
          <p:nvPr/>
        </p:nvSpPr>
        <p:spPr bwMode="auto">
          <a:xfrm>
            <a:off x="0" y="2531269"/>
            <a:ext cx="5054204" cy="276225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800">
              <a:solidFill>
                <a:srgbClr val="FFFFFF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46085" name="文本框 3"/>
          <p:cNvSpPr>
            <a:spLocks noChangeArrowheads="1"/>
          </p:cNvSpPr>
          <p:nvPr/>
        </p:nvSpPr>
        <p:spPr bwMode="auto">
          <a:xfrm>
            <a:off x="4687527" y="1497807"/>
            <a:ext cx="830983" cy="106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altLang="zh-CN" sz="27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Step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altLang="zh-CN" sz="45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01</a:t>
            </a:r>
            <a:endParaRPr lang="zh-CN" altLang="en-US" sz="450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grpSp>
        <p:nvGrpSpPr>
          <p:cNvPr id="2" name="组合 3"/>
          <p:cNvGrpSpPr>
            <a:grpSpLocks/>
          </p:cNvGrpSpPr>
          <p:nvPr/>
        </p:nvGrpSpPr>
        <p:grpSpPr bwMode="auto">
          <a:xfrm>
            <a:off x="4214813" y="1071563"/>
            <a:ext cx="1734741" cy="1735931"/>
            <a:chOff x="0" y="0"/>
            <a:chExt cx="1970470" cy="1970470"/>
          </a:xfrm>
        </p:grpSpPr>
        <p:sp>
          <p:nvSpPr>
            <p:cNvPr id="57373" name="任意多边形 4"/>
            <p:cNvSpPr>
              <a:spLocks noChangeArrowheads="1"/>
            </p:cNvSpPr>
            <p:nvPr/>
          </p:nvSpPr>
          <p:spPr bwMode="auto">
            <a:xfrm>
              <a:off x="0" y="0"/>
              <a:ext cx="1970470" cy="1523844"/>
            </a:xfrm>
            <a:custGeom>
              <a:avLst/>
              <a:gdLst>
                <a:gd name="T0" fmla="*/ 985235 w 1970470"/>
                <a:gd name="T1" fmla="*/ 0 h 1523844"/>
                <a:gd name="T2" fmla="*/ 1970470 w 1970470"/>
                <a:gd name="T3" fmla="*/ 985235 h 1523844"/>
                <a:gd name="T4" fmla="*/ 1851557 w 1970470"/>
                <a:gd name="T5" fmla="*/ 1454856 h 1523844"/>
                <a:gd name="T6" fmla="*/ 1809646 w 1970470"/>
                <a:gd name="T7" fmla="*/ 1523844 h 1523844"/>
                <a:gd name="T8" fmla="*/ 1380307 w 1970470"/>
                <a:gd name="T9" fmla="*/ 1523844 h 1523844"/>
                <a:gd name="T10" fmla="*/ 1458954 w 1970470"/>
                <a:gd name="T11" fmla="*/ 1458954 h 1523844"/>
                <a:gd name="T12" fmla="*/ 1655175 w 1970470"/>
                <a:gd name="T13" fmla="*/ 985235 h 1523844"/>
                <a:gd name="T14" fmla="*/ 985235 w 1970470"/>
                <a:gd name="T15" fmla="*/ 315295 h 1523844"/>
                <a:gd name="T16" fmla="*/ 315295 w 1970470"/>
                <a:gd name="T17" fmla="*/ 985235 h 1523844"/>
                <a:gd name="T18" fmla="*/ 511516 w 1970470"/>
                <a:gd name="T19" fmla="*/ 1458954 h 1523844"/>
                <a:gd name="T20" fmla="*/ 590163 w 1970470"/>
                <a:gd name="T21" fmla="*/ 1523844 h 1523844"/>
                <a:gd name="T22" fmla="*/ 160824 w 1970470"/>
                <a:gd name="T23" fmla="*/ 1523844 h 1523844"/>
                <a:gd name="T24" fmla="*/ 118913 w 1970470"/>
                <a:gd name="T25" fmla="*/ 1454856 h 1523844"/>
                <a:gd name="T26" fmla="*/ 0 w 1970470"/>
                <a:gd name="T27" fmla="*/ 985235 h 1523844"/>
                <a:gd name="T28" fmla="*/ 985235 w 1970470"/>
                <a:gd name="T29" fmla="*/ 0 h 152384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970470"/>
                <a:gd name="T46" fmla="*/ 0 h 1523844"/>
                <a:gd name="T47" fmla="*/ 1970470 w 1970470"/>
                <a:gd name="T48" fmla="*/ 1523844 h 152384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FFFFFF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57374" name="任意多边形 5"/>
            <p:cNvSpPr>
              <a:spLocks noChangeArrowheads="1"/>
            </p:cNvSpPr>
            <p:nvPr/>
          </p:nvSpPr>
          <p:spPr bwMode="auto">
            <a:xfrm>
              <a:off x="160824" y="1523844"/>
              <a:ext cx="1648822" cy="446626"/>
            </a:xfrm>
            <a:custGeom>
              <a:avLst/>
              <a:gdLst>
                <a:gd name="T0" fmla="*/ 0 w 1648822"/>
                <a:gd name="T1" fmla="*/ 0 h 446626"/>
                <a:gd name="T2" fmla="*/ 429339 w 1648822"/>
                <a:gd name="T3" fmla="*/ 0 h 446626"/>
                <a:gd name="T4" fmla="*/ 449841 w 1648822"/>
                <a:gd name="T5" fmla="*/ 16916 h 446626"/>
                <a:gd name="T6" fmla="*/ 824411 w 1648822"/>
                <a:gd name="T7" fmla="*/ 131331 h 446626"/>
                <a:gd name="T8" fmla="*/ 1198981 w 1648822"/>
                <a:gd name="T9" fmla="*/ 16916 h 446626"/>
                <a:gd name="T10" fmla="*/ 1219483 w 1648822"/>
                <a:gd name="T11" fmla="*/ 0 h 446626"/>
                <a:gd name="T12" fmla="*/ 1648822 w 1648822"/>
                <a:gd name="T13" fmla="*/ 0 h 446626"/>
                <a:gd name="T14" fmla="*/ 1641383 w 1648822"/>
                <a:gd name="T15" fmla="*/ 12245 h 446626"/>
                <a:gd name="T16" fmla="*/ 824411 w 1648822"/>
                <a:gd name="T17" fmla="*/ 446626 h 446626"/>
                <a:gd name="T18" fmla="*/ 7439 w 1648822"/>
                <a:gd name="T19" fmla="*/ 12245 h 446626"/>
                <a:gd name="T20" fmla="*/ 0 w 1648822"/>
                <a:gd name="T21" fmla="*/ 0 h 4466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48822"/>
                <a:gd name="T34" fmla="*/ 0 h 446626"/>
                <a:gd name="T35" fmla="*/ 1648822 w 1648822"/>
                <a:gd name="T36" fmla="*/ 446626 h 44662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FFFFFF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</p:grpSp>
      <p:sp>
        <p:nvSpPr>
          <p:cNvPr id="46089" name="矩形 6"/>
          <p:cNvSpPr>
            <a:spLocks noChangeArrowheads="1"/>
          </p:cNvSpPr>
          <p:nvPr/>
        </p:nvSpPr>
        <p:spPr bwMode="auto">
          <a:xfrm flipV="1">
            <a:off x="0" y="3058717"/>
            <a:ext cx="3446860" cy="277415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800">
              <a:solidFill>
                <a:srgbClr val="FFFFFF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46090" name="文本框 16"/>
          <p:cNvSpPr>
            <a:spLocks noChangeArrowheads="1"/>
          </p:cNvSpPr>
          <p:nvPr/>
        </p:nvSpPr>
        <p:spPr bwMode="auto">
          <a:xfrm>
            <a:off x="3039702" y="3471863"/>
            <a:ext cx="830983" cy="106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altLang="zh-CN" sz="27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Step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altLang="zh-CN" sz="45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02</a:t>
            </a:r>
            <a:endParaRPr lang="zh-CN" altLang="en-US" sz="450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grpSp>
        <p:nvGrpSpPr>
          <p:cNvPr id="3" name="组合 8"/>
          <p:cNvGrpSpPr>
            <a:grpSpLocks/>
          </p:cNvGrpSpPr>
          <p:nvPr/>
        </p:nvGrpSpPr>
        <p:grpSpPr bwMode="auto">
          <a:xfrm flipV="1">
            <a:off x="2590801" y="3058717"/>
            <a:ext cx="1735931" cy="1734740"/>
            <a:chOff x="0" y="0"/>
            <a:chExt cx="1970470" cy="1970470"/>
          </a:xfrm>
        </p:grpSpPr>
        <p:sp>
          <p:nvSpPr>
            <p:cNvPr id="57371" name="任意多边形 9"/>
            <p:cNvSpPr>
              <a:spLocks noChangeArrowheads="1"/>
            </p:cNvSpPr>
            <p:nvPr/>
          </p:nvSpPr>
          <p:spPr bwMode="auto">
            <a:xfrm>
              <a:off x="0" y="0"/>
              <a:ext cx="1970470" cy="1523844"/>
            </a:xfrm>
            <a:custGeom>
              <a:avLst/>
              <a:gdLst>
                <a:gd name="T0" fmla="*/ 985235 w 1970470"/>
                <a:gd name="T1" fmla="*/ 0 h 1523844"/>
                <a:gd name="T2" fmla="*/ 1970470 w 1970470"/>
                <a:gd name="T3" fmla="*/ 985235 h 1523844"/>
                <a:gd name="T4" fmla="*/ 1851557 w 1970470"/>
                <a:gd name="T5" fmla="*/ 1454856 h 1523844"/>
                <a:gd name="T6" fmla="*/ 1809646 w 1970470"/>
                <a:gd name="T7" fmla="*/ 1523844 h 1523844"/>
                <a:gd name="T8" fmla="*/ 1380307 w 1970470"/>
                <a:gd name="T9" fmla="*/ 1523844 h 1523844"/>
                <a:gd name="T10" fmla="*/ 1458954 w 1970470"/>
                <a:gd name="T11" fmla="*/ 1458954 h 1523844"/>
                <a:gd name="T12" fmla="*/ 1655175 w 1970470"/>
                <a:gd name="T13" fmla="*/ 985235 h 1523844"/>
                <a:gd name="T14" fmla="*/ 985235 w 1970470"/>
                <a:gd name="T15" fmla="*/ 315295 h 1523844"/>
                <a:gd name="T16" fmla="*/ 315295 w 1970470"/>
                <a:gd name="T17" fmla="*/ 985235 h 1523844"/>
                <a:gd name="T18" fmla="*/ 511516 w 1970470"/>
                <a:gd name="T19" fmla="*/ 1458954 h 1523844"/>
                <a:gd name="T20" fmla="*/ 590163 w 1970470"/>
                <a:gd name="T21" fmla="*/ 1523844 h 1523844"/>
                <a:gd name="T22" fmla="*/ 160824 w 1970470"/>
                <a:gd name="T23" fmla="*/ 1523844 h 1523844"/>
                <a:gd name="T24" fmla="*/ 118913 w 1970470"/>
                <a:gd name="T25" fmla="*/ 1454856 h 1523844"/>
                <a:gd name="T26" fmla="*/ 0 w 1970470"/>
                <a:gd name="T27" fmla="*/ 985235 h 1523844"/>
                <a:gd name="T28" fmla="*/ 985235 w 1970470"/>
                <a:gd name="T29" fmla="*/ 0 h 152384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970470"/>
                <a:gd name="T46" fmla="*/ 0 h 1523844"/>
                <a:gd name="T47" fmla="*/ 1970470 w 1970470"/>
                <a:gd name="T48" fmla="*/ 1523844 h 152384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FFFFFF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57372" name="任意多边形 10"/>
            <p:cNvSpPr>
              <a:spLocks noChangeArrowheads="1"/>
            </p:cNvSpPr>
            <p:nvPr/>
          </p:nvSpPr>
          <p:spPr bwMode="auto">
            <a:xfrm>
              <a:off x="160824" y="1523844"/>
              <a:ext cx="1648822" cy="446626"/>
            </a:xfrm>
            <a:custGeom>
              <a:avLst/>
              <a:gdLst>
                <a:gd name="T0" fmla="*/ 0 w 1648822"/>
                <a:gd name="T1" fmla="*/ 0 h 446626"/>
                <a:gd name="T2" fmla="*/ 429339 w 1648822"/>
                <a:gd name="T3" fmla="*/ 0 h 446626"/>
                <a:gd name="T4" fmla="*/ 449841 w 1648822"/>
                <a:gd name="T5" fmla="*/ 16916 h 446626"/>
                <a:gd name="T6" fmla="*/ 824411 w 1648822"/>
                <a:gd name="T7" fmla="*/ 131331 h 446626"/>
                <a:gd name="T8" fmla="*/ 1198981 w 1648822"/>
                <a:gd name="T9" fmla="*/ 16916 h 446626"/>
                <a:gd name="T10" fmla="*/ 1219483 w 1648822"/>
                <a:gd name="T11" fmla="*/ 0 h 446626"/>
                <a:gd name="T12" fmla="*/ 1648822 w 1648822"/>
                <a:gd name="T13" fmla="*/ 0 h 446626"/>
                <a:gd name="T14" fmla="*/ 1641383 w 1648822"/>
                <a:gd name="T15" fmla="*/ 12245 h 446626"/>
                <a:gd name="T16" fmla="*/ 824411 w 1648822"/>
                <a:gd name="T17" fmla="*/ 446626 h 446626"/>
                <a:gd name="T18" fmla="*/ 7439 w 1648822"/>
                <a:gd name="T19" fmla="*/ 12245 h 446626"/>
                <a:gd name="T20" fmla="*/ 0 w 1648822"/>
                <a:gd name="T21" fmla="*/ 0 h 4466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48822"/>
                <a:gd name="T34" fmla="*/ 0 h 446626"/>
                <a:gd name="T35" fmla="*/ 1648822 w 1648822"/>
                <a:gd name="T36" fmla="*/ 446626 h 44662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FFFFFF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</p:grpSp>
      <p:sp>
        <p:nvSpPr>
          <p:cNvPr id="46094" name="矩形 11"/>
          <p:cNvSpPr>
            <a:spLocks noChangeArrowheads="1"/>
          </p:cNvSpPr>
          <p:nvPr/>
        </p:nvSpPr>
        <p:spPr bwMode="auto">
          <a:xfrm flipV="1">
            <a:off x="5243512" y="3058717"/>
            <a:ext cx="3900488" cy="277415"/>
          </a:xfrm>
          <a:prstGeom prst="rect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800">
              <a:solidFill>
                <a:srgbClr val="FFFFFF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46095" name="文本框 24"/>
          <p:cNvSpPr>
            <a:spLocks noChangeArrowheads="1"/>
          </p:cNvSpPr>
          <p:nvPr/>
        </p:nvSpPr>
        <p:spPr bwMode="auto">
          <a:xfrm>
            <a:off x="4908984" y="3483769"/>
            <a:ext cx="830983" cy="106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altLang="zh-CN" sz="27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Step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altLang="zh-CN" sz="45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03</a:t>
            </a:r>
            <a:endParaRPr lang="zh-CN" altLang="en-US" sz="450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grpSp>
        <p:nvGrpSpPr>
          <p:cNvPr id="4" name="组合 13"/>
          <p:cNvGrpSpPr>
            <a:grpSpLocks/>
          </p:cNvGrpSpPr>
          <p:nvPr/>
        </p:nvGrpSpPr>
        <p:grpSpPr bwMode="auto">
          <a:xfrm flipV="1">
            <a:off x="4424363" y="3058717"/>
            <a:ext cx="1734741" cy="1734740"/>
            <a:chOff x="0" y="0"/>
            <a:chExt cx="1970470" cy="1970470"/>
          </a:xfrm>
        </p:grpSpPr>
        <p:sp>
          <p:nvSpPr>
            <p:cNvPr id="57369" name="任意多边形 14"/>
            <p:cNvSpPr>
              <a:spLocks noChangeArrowheads="1"/>
            </p:cNvSpPr>
            <p:nvPr/>
          </p:nvSpPr>
          <p:spPr bwMode="auto">
            <a:xfrm>
              <a:off x="0" y="0"/>
              <a:ext cx="1970470" cy="1523844"/>
            </a:xfrm>
            <a:custGeom>
              <a:avLst/>
              <a:gdLst>
                <a:gd name="T0" fmla="*/ 985235 w 1970470"/>
                <a:gd name="T1" fmla="*/ 0 h 1523844"/>
                <a:gd name="T2" fmla="*/ 1970470 w 1970470"/>
                <a:gd name="T3" fmla="*/ 985235 h 1523844"/>
                <a:gd name="T4" fmla="*/ 1851557 w 1970470"/>
                <a:gd name="T5" fmla="*/ 1454856 h 1523844"/>
                <a:gd name="T6" fmla="*/ 1809646 w 1970470"/>
                <a:gd name="T7" fmla="*/ 1523844 h 1523844"/>
                <a:gd name="T8" fmla="*/ 1380307 w 1970470"/>
                <a:gd name="T9" fmla="*/ 1523844 h 1523844"/>
                <a:gd name="T10" fmla="*/ 1458954 w 1970470"/>
                <a:gd name="T11" fmla="*/ 1458954 h 1523844"/>
                <a:gd name="T12" fmla="*/ 1655175 w 1970470"/>
                <a:gd name="T13" fmla="*/ 985235 h 1523844"/>
                <a:gd name="T14" fmla="*/ 985235 w 1970470"/>
                <a:gd name="T15" fmla="*/ 315295 h 1523844"/>
                <a:gd name="T16" fmla="*/ 315295 w 1970470"/>
                <a:gd name="T17" fmla="*/ 985235 h 1523844"/>
                <a:gd name="T18" fmla="*/ 511516 w 1970470"/>
                <a:gd name="T19" fmla="*/ 1458954 h 1523844"/>
                <a:gd name="T20" fmla="*/ 590163 w 1970470"/>
                <a:gd name="T21" fmla="*/ 1523844 h 1523844"/>
                <a:gd name="T22" fmla="*/ 160824 w 1970470"/>
                <a:gd name="T23" fmla="*/ 1523844 h 1523844"/>
                <a:gd name="T24" fmla="*/ 118913 w 1970470"/>
                <a:gd name="T25" fmla="*/ 1454856 h 1523844"/>
                <a:gd name="T26" fmla="*/ 0 w 1970470"/>
                <a:gd name="T27" fmla="*/ 985235 h 1523844"/>
                <a:gd name="T28" fmla="*/ 985235 w 1970470"/>
                <a:gd name="T29" fmla="*/ 0 h 152384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970470"/>
                <a:gd name="T46" fmla="*/ 0 h 1523844"/>
                <a:gd name="T47" fmla="*/ 1970470 w 1970470"/>
                <a:gd name="T48" fmla="*/ 1523844 h 152384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FFFFFF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57370" name="任意多边形 15"/>
            <p:cNvSpPr>
              <a:spLocks noChangeArrowheads="1"/>
            </p:cNvSpPr>
            <p:nvPr/>
          </p:nvSpPr>
          <p:spPr bwMode="auto">
            <a:xfrm>
              <a:off x="160824" y="1523844"/>
              <a:ext cx="1648822" cy="446626"/>
            </a:xfrm>
            <a:custGeom>
              <a:avLst/>
              <a:gdLst>
                <a:gd name="T0" fmla="*/ 0 w 1648822"/>
                <a:gd name="T1" fmla="*/ 0 h 446626"/>
                <a:gd name="T2" fmla="*/ 429339 w 1648822"/>
                <a:gd name="T3" fmla="*/ 0 h 446626"/>
                <a:gd name="T4" fmla="*/ 449841 w 1648822"/>
                <a:gd name="T5" fmla="*/ 16916 h 446626"/>
                <a:gd name="T6" fmla="*/ 824411 w 1648822"/>
                <a:gd name="T7" fmla="*/ 131331 h 446626"/>
                <a:gd name="T8" fmla="*/ 1198981 w 1648822"/>
                <a:gd name="T9" fmla="*/ 16916 h 446626"/>
                <a:gd name="T10" fmla="*/ 1219483 w 1648822"/>
                <a:gd name="T11" fmla="*/ 0 h 446626"/>
                <a:gd name="T12" fmla="*/ 1648822 w 1648822"/>
                <a:gd name="T13" fmla="*/ 0 h 446626"/>
                <a:gd name="T14" fmla="*/ 1641383 w 1648822"/>
                <a:gd name="T15" fmla="*/ 12245 h 446626"/>
                <a:gd name="T16" fmla="*/ 824411 w 1648822"/>
                <a:gd name="T17" fmla="*/ 446626 h 446626"/>
                <a:gd name="T18" fmla="*/ 7439 w 1648822"/>
                <a:gd name="T19" fmla="*/ 12245 h 446626"/>
                <a:gd name="T20" fmla="*/ 0 w 1648822"/>
                <a:gd name="T21" fmla="*/ 0 h 4466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48822"/>
                <a:gd name="T34" fmla="*/ 0 h 446626"/>
                <a:gd name="T35" fmla="*/ 1648822 w 1648822"/>
                <a:gd name="T36" fmla="*/ 446626 h 44662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FFFFFF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</p:grpSp>
      <p:sp>
        <p:nvSpPr>
          <p:cNvPr id="46099" name="TextBox 59"/>
          <p:cNvSpPr>
            <a:spLocks noChangeArrowheads="1"/>
          </p:cNvSpPr>
          <p:nvPr/>
        </p:nvSpPr>
        <p:spPr bwMode="auto">
          <a:xfrm flipH="1">
            <a:off x="1980010" y="1406129"/>
            <a:ext cx="1941909" cy="3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15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点击此处输入内容</a:t>
            </a:r>
            <a:endParaRPr lang="en-US" altLang="zh-CN" sz="150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46100" name="矩形 17"/>
          <p:cNvSpPr>
            <a:spLocks noChangeArrowheads="1"/>
          </p:cNvSpPr>
          <p:nvPr/>
        </p:nvSpPr>
        <p:spPr bwMode="auto">
          <a:xfrm>
            <a:off x="1014412" y="1685925"/>
            <a:ext cx="2976563" cy="62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4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050">
              <a:solidFill>
                <a:srgbClr val="FFD86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46101" name="TextBox 59"/>
          <p:cNvSpPr>
            <a:spLocks noChangeArrowheads="1"/>
          </p:cNvSpPr>
          <p:nvPr/>
        </p:nvSpPr>
        <p:spPr bwMode="auto">
          <a:xfrm flipH="1">
            <a:off x="6179344" y="3451623"/>
            <a:ext cx="1940719" cy="3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5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点击此处输入内容</a:t>
            </a:r>
            <a:endParaRPr lang="en-US" altLang="zh-CN" sz="150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46102" name="矩形 17"/>
          <p:cNvSpPr>
            <a:spLocks noChangeArrowheads="1"/>
          </p:cNvSpPr>
          <p:nvPr/>
        </p:nvSpPr>
        <p:spPr bwMode="auto">
          <a:xfrm>
            <a:off x="6329363" y="3740944"/>
            <a:ext cx="1940719" cy="80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4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在此录入上述图表的综合描述说明，在此录入上述图表的综合描述说明，在此录入上述图表的综合描述说明。</a:t>
            </a:r>
            <a:endParaRPr lang="zh-CN" altLang="en-US" sz="1050">
              <a:solidFill>
                <a:srgbClr val="FFD86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46103" name="TextBox 59"/>
          <p:cNvSpPr>
            <a:spLocks noChangeArrowheads="1"/>
          </p:cNvSpPr>
          <p:nvPr/>
        </p:nvSpPr>
        <p:spPr bwMode="auto">
          <a:xfrm flipH="1">
            <a:off x="673894" y="3429000"/>
            <a:ext cx="1941910" cy="3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5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点击输入内容</a:t>
            </a:r>
            <a:endParaRPr lang="en-US" altLang="zh-CN" sz="150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46104" name="矩形 17"/>
          <p:cNvSpPr>
            <a:spLocks noChangeArrowheads="1"/>
          </p:cNvSpPr>
          <p:nvPr/>
        </p:nvSpPr>
        <p:spPr bwMode="auto">
          <a:xfrm>
            <a:off x="1014412" y="3718323"/>
            <a:ext cx="1395413" cy="80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4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在此录入上述图表的综合描述说明，在此录入上述图表的综合描述说明。</a:t>
            </a:r>
            <a:endParaRPr lang="zh-CN" altLang="en-US" sz="1050">
              <a:solidFill>
                <a:srgbClr val="FFD86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46105" name="矩形 3"/>
          <p:cNvSpPr>
            <a:spLocks noChangeArrowheads="1"/>
          </p:cNvSpPr>
          <p:nvPr/>
        </p:nvSpPr>
        <p:spPr bwMode="auto">
          <a:xfrm>
            <a:off x="3293269" y="422673"/>
            <a:ext cx="1985145" cy="43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rPr>
              <a:t>点击添加标题</a:t>
            </a:r>
            <a:endParaRPr lang="zh-CN" altLang="en-US" sz="240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sp>
        <p:nvSpPr>
          <p:cNvPr id="46106" name="文本框 37"/>
          <p:cNvSpPr>
            <a:spLocks noChangeArrowheads="1"/>
          </p:cNvSpPr>
          <p:nvPr/>
        </p:nvSpPr>
        <p:spPr bwMode="auto">
          <a:xfrm>
            <a:off x="5311379" y="607219"/>
            <a:ext cx="1731169" cy="25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solidFill>
                  <a:srgbClr val="FFD860"/>
                </a:solidFill>
                <a:sym typeface="Arial" panose="020B0604020202020204" pitchFamily="34" charset="0"/>
              </a:rPr>
              <a:t>Add Your Title</a:t>
            </a:r>
            <a:endParaRPr lang="zh-CN" altLang="en-US" sz="1200" baseline="-300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grpSp>
        <p:nvGrpSpPr>
          <p:cNvPr id="5" name="组合 32"/>
          <p:cNvGrpSpPr>
            <a:grpSpLocks/>
          </p:cNvGrpSpPr>
          <p:nvPr/>
        </p:nvGrpSpPr>
        <p:grpSpPr bwMode="auto">
          <a:xfrm>
            <a:off x="2884885" y="464344"/>
            <a:ext cx="197644" cy="295275"/>
            <a:chOff x="0" y="0"/>
            <a:chExt cx="213756" cy="427512"/>
          </a:xfrm>
        </p:grpSpPr>
        <p:sp>
          <p:nvSpPr>
            <p:cNvPr id="57367" name="直接连接符 33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57368" name="直接连接符 34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</p:spTree>
    <p:extLst>
      <p:ext uri="{BB962C8B-B14F-4D97-AF65-F5344CB8AC3E}">
        <p14:creationId xmlns:p14="http://schemas.microsoft.com/office/powerpoint/2010/main" val="1392074530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6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6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500"/>
                                        <p:tgtEl>
                                          <p:spTgt spid="46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500"/>
                                        <p:tgtEl>
                                          <p:spTgt spid="46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500"/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46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46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500"/>
                                        <p:tgtEl>
                                          <p:spTgt spid="46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1" dur="500"/>
                                        <p:tgtEl>
                                          <p:spTgt spid="46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500"/>
                                        <p:tgtEl>
                                          <p:spTgt spid="46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500"/>
                                        <p:tgtEl>
                                          <p:spTgt spid="46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46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500"/>
                                        <p:tgtEl>
                                          <p:spTgt spid="46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4" grpId="0" bldLvl="0" animBg="1" autoUpdateAnimBg="0"/>
      <p:bldP spid="46085" grpId="0" bldLvl="0" autoUpdateAnimBg="0"/>
      <p:bldP spid="46089" grpId="0" bldLvl="0" animBg="1" autoUpdateAnimBg="0"/>
      <p:bldP spid="46090" grpId="0" bldLvl="0" autoUpdateAnimBg="0"/>
      <p:bldP spid="46094" grpId="0" bldLvl="0" animBg="1" autoUpdateAnimBg="0"/>
      <p:bldP spid="46095" grpId="0" bldLvl="0" autoUpdateAnimBg="0"/>
      <p:bldP spid="46099" grpId="0" bldLvl="0" autoUpdateAnimBg="0"/>
      <p:bldP spid="46100" grpId="0" bldLvl="0" autoUpdateAnimBg="0"/>
      <p:bldP spid="46101" grpId="0" bldLvl="0" autoUpdateAnimBg="0"/>
      <p:bldP spid="46102" grpId="0" bldLvl="0" autoUpdateAnimBg="0"/>
      <p:bldP spid="46103" grpId="0" bldLvl="0" autoUpdateAnimBg="0"/>
      <p:bldP spid="46104" grpId="0" bldLvl="0" autoUpdateAnimBg="0"/>
      <p:bldP spid="46105" grpId="0" bldLvl="0" autoUpdateAnimBg="0"/>
      <p:bldP spid="46106" grpId="0" bldLvl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7086600" y="4767263"/>
            <a:ext cx="2057400" cy="274637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57213" indent="-2143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A853CEE3-F6F9-458B-A818-C846D7F2F081}" type="slidenum">
              <a:rPr lang="zh-CN" altLang="en-US">
                <a:solidFill>
                  <a:srgbClr val="898989"/>
                </a:solidFill>
                <a:latin typeface="方正兰亭黑_GBK" pitchFamily="2" charset="-122"/>
                <a:ea typeface="方正兰亭黑_GBK" pitchFamily="2" charset="-122"/>
              </a:rPr>
              <a:pPr eaLnBrk="1" hangingPunct="1"/>
              <a:t>17</a:t>
            </a:fld>
            <a:endParaRPr lang="zh-CN" altLang="en-US" sz="1350"/>
          </a:p>
        </p:txBody>
      </p:sp>
      <p:sp>
        <p:nvSpPr>
          <p:cNvPr id="24579" name="任意多边形 4"/>
          <p:cNvSpPr>
            <a:spLocks noChangeArrowheads="1"/>
          </p:cNvSpPr>
          <p:nvPr/>
        </p:nvSpPr>
        <p:spPr bwMode="auto">
          <a:xfrm>
            <a:off x="8743950" y="4622006"/>
            <a:ext cx="476250" cy="300038"/>
          </a:xfrm>
          <a:custGeom>
            <a:avLst/>
            <a:gdLst>
              <a:gd name="T0" fmla="*/ 196547 w 808522"/>
              <a:gd name="T1" fmla="*/ 0 h 510140"/>
              <a:gd name="T2" fmla="*/ 200328 w 808522"/>
              <a:gd name="T3" fmla="*/ 0 h 510140"/>
              <a:gd name="T4" fmla="*/ 635000 w 808522"/>
              <a:gd name="T5" fmla="*/ 0 h 510140"/>
              <a:gd name="T6" fmla="*/ 635000 w 808522"/>
              <a:gd name="T7" fmla="*/ 400049 h 510140"/>
              <a:gd name="T8" fmla="*/ 200336 w 808522"/>
              <a:gd name="T9" fmla="*/ 400049 h 510140"/>
              <a:gd name="T10" fmla="*/ 200328 w 808522"/>
              <a:gd name="T11" fmla="*/ 400050 h 510140"/>
              <a:gd name="T12" fmla="*/ 200320 w 808522"/>
              <a:gd name="T13" fmla="*/ 400049 h 510140"/>
              <a:gd name="T14" fmla="*/ 196547 w 808522"/>
              <a:gd name="T15" fmla="*/ 400049 h 510140"/>
              <a:gd name="T16" fmla="*/ 196547 w 808522"/>
              <a:gd name="T17" fmla="*/ 399670 h 510140"/>
              <a:gd name="T18" fmla="*/ 159954 w 808522"/>
              <a:gd name="T19" fmla="*/ 395986 h 510140"/>
              <a:gd name="T20" fmla="*/ 0 w 808522"/>
              <a:gd name="T21" fmla="*/ 200025 h 510140"/>
              <a:gd name="T22" fmla="*/ 159954 w 808522"/>
              <a:gd name="T23" fmla="*/ 4064 h 510140"/>
              <a:gd name="T24" fmla="*/ 196547 w 808522"/>
              <a:gd name="T25" fmla="*/ 380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4580" name="TextBox 15"/>
          <p:cNvSpPr>
            <a:spLocks noChangeArrowheads="1"/>
          </p:cNvSpPr>
          <p:nvPr/>
        </p:nvSpPr>
        <p:spPr bwMode="auto">
          <a:xfrm>
            <a:off x="8803482" y="4656535"/>
            <a:ext cx="340519" cy="213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19" tIns="25709" rIns="51419" bIns="2570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105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05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13316" name="燕尾形箭头 2"/>
          <p:cNvSpPr>
            <a:spLocks noChangeArrowheads="1"/>
          </p:cNvSpPr>
          <p:nvPr/>
        </p:nvSpPr>
        <p:spPr bwMode="auto">
          <a:xfrm>
            <a:off x="1078706" y="2718197"/>
            <a:ext cx="7054454" cy="171450"/>
          </a:xfrm>
          <a:prstGeom prst="notchedRightArrow">
            <a:avLst>
              <a:gd name="adj1" fmla="val 50000"/>
              <a:gd name="adj2" fmla="val 49908"/>
            </a:avLst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800">
              <a:solidFill>
                <a:srgbClr val="FFFFFF"/>
              </a:solidFill>
              <a:ea typeface="方正兰亭黑_GBK" pitchFamily="2" charset="-122"/>
              <a:sym typeface="Arial" panose="020B0604020202020204" pitchFamily="34" charset="0"/>
            </a:endParaRPr>
          </a:p>
        </p:txBody>
      </p:sp>
      <p:sp>
        <p:nvSpPr>
          <p:cNvPr id="13317" name="椭圆 8"/>
          <p:cNvSpPr>
            <a:spLocks noChangeArrowheads="1"/>
          </p:cNvSpPr>
          <p:nvPr/>
        </p:nvSpPr>
        <p:spPr bwMode="auto">
          <a:xfrm>
            <a:off x="3584973" y="2740819"/>
            <a:ext cx="125015" cy="125016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800">
              <a:solidFill>
                <a:srgbClr val="FFFFFF"/>
              </a:solidFill>
              <a:ea typeface="方正兰亭黑_GBK" pitchFamily="2" charset="-122"/>
              <a:sym typeface="Arial" panose="020B0604020202020204" pitchFamily="34" charset="0"/>
            </a:endParaRPr>
          </a:p>
        </p:txBody>
      </p:sp>
      <p:sp>
        <p:nvSpPr>
          <p:cNvPr id="13318" name="椭圆 9"/>
          <p:cNvSpPr>
            <a:spLocks noChangeArrowheads="1"/>
          </p:cNvSpPr>
          <p:nvPr/>
        </p:nvSpPr>
        <p:spPr bwMode="auto">
          <a:xfrm>
            <a:off x="5456635" y="2740819"/>
            <a:ext cx="125015" cy="125016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800">
              <a:solidFill>
                <a:srgbClr val="FFFFFF"/>
              </a:solidFill>
              <a:ea typeface="方正兰亭黑_GBK" pitchFamily="2" charset="-122"/>
              <a:sym typeface="Arial" panose="020B0604020202020204" pitchFamily="34" charset="0"/>
            </a:endParaRPr>
          </a:p>
        </p:txBody>
      </p:sp>
      <p:sp>
        <p:nvSpPr>
          <p:cNvPr id="13319" name="椭圆 10"/>
          <p:cNvSpPr>
            <a:spLocks noChangeArrowheads="1"/>
          </p:cNvSpPr>
          <p:nvPr/>
        </p:nvSpPr>
        <p:spPr bwMode="auto">
          <a:xfrm>
            <a:off x="7316392" y="2740819"/>
            <a:ext cx="125015" cy="125016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800">
              <a:solidFill>
                <a:srgbClr val="FFFFFF"/>
              </a:solidFill>
              <a:ea typeface="方正兰亭黑_GBK" pitchFamily="2" charset="-122"/>
              <a:sym typeface="Arial" panose="020B0604020202020204" pitchFamily="34" charset="0"/>
            </a:endParaRPr>
          </a:p>
        </p:txBody>
      </p:sp>
      <p:sp>
        <p:nvSpPr>
          <p:cNvPr id="13320" name="椭圆 11"/>
          <p:cNvSpPr>
            <a:spLocks noChangeArrowheads="1"/>
          </p:cNvSpPr>
          <p:nvPr/>
        </p:nvSpPr>
        <p:spPr bwMode="auto">
          <a:xfrm>
            <a:off x="1724025" y="2740819"/>
            <a:ext cx="125016" cy="125016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800">
              <a:solidFill>
                <a:srgbClr val="FFFFFF"/>
              </a:solidFill>
              <a:ea typeface="方正兰亭黑_GBK" pitchFamily="2" charset="-122"/>
              <a:sym typeface="Arial" panose="020B0604020202020204" pitchFamily="34" charset="0"/>
            </a:endParaRPr>
          </a:p>
        </p:txBody>
      </p:sp>
      <p:grpSp>
        <p:nvGrpSpPr>
          <p:cNvPr id="2" name="组合 12"/>
          <p:cNvGrpSpPr>
            <a:grpSpLocks/>
          </p:cNvGrpSpPr>
          <p:nvPr/>
        </p:nvGrpSpPr>
        <p:grpSpPr bwMode="auto">
          <a:xfrm>
            <a:off x="3336730" y="2022849"/>
            <a:ext cx="615545" cy="323165"/>
            <a:chOff x="70648" y="280955"/>
            <a:chExt cx="820724" cy="430885"/>
          </a:xfrm>
        </p:grpSpPr>
        <p:sp>
          <p:nvSpPr>
            <p:cNvPr id="24607" name="文本框 38"/>
            <p:cNvSpPr>
              <a:spLocks noChangeArrowheads="1"/>
            </p:cNvSpPr>
            <p:nvPr/>
          </p:nvSpPr>
          <p:spPr bwMode="auto">
            <a:xfrm>
              <a:off x="70648" y="280955"/>
              <a:ext cx="820724" cy="430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500">
                  <a:solidFill>
                    <a:srgbClr val="FFD860"/>
                  </a:solidFill>
                  <a:ea typeface="方正兰亭黑_GBK" pitchFamily="2" charset="-122"/>
                  <a:sym typeface="Arial" panose="020B0604020202020204" pitchFamily="34" charset="0"/>
                </a:rPr>
                <a:t>2013</a:t>
              </a:r>
              <a:endParaRPr lang="zh-CN" altLang="en-US" sz="1500" baseline="-30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4"/>
          <p:cNvGrpSpPr>
            <a:grpSpLocks/>
          </p:cNvGrpSpPr>
          <p:nvPr/>
        </p:nvGrpSpPr>
        <p:grpSpPr bwMode="auto">
          <a:xfrm>
            <a:off x="1463406" y="2001643"/>
            <a:ext cx="640301" cy="369332"/>
            <a:chOff x="54145" y="252681"/>
            <a:chExt cx="853730" cy="492440"/>
          </a:xfrm>
        </p:grpSpPr>
        <p:sp>
          <p:nvSpPr>
            <p:cNvPr id="24606" name="文本框 39"/>
            <p:cNvSpPr>
              <a:spLocks noChangeArrowheads="1"/>
            </p:cNvSpPr>
            <p:nvPr/>
          </p:nvSpPr>
          <p:spPr bwMode="auto">
            <a:xfrm>
              <a:off x="54145" y="252681"/>
              <a:ext cx="853730" cy="492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en-US" altLang="zh-CN" sz="1500">
                  <a:solidFill>
                    <a:srgbClr val="FFD860"/>
                  </a:solidFill>
                  <a:ea typeface="方正兰亭黑_GBK" pitchFamily="2" charset="-122"/>
                  <a:sym typeface="Arial" panose="020B0604020202020204" pitchFamily="34" charset="0"/>
                </a:rPr>
                <a:t>2012</a:t>
              </a:r>
              <a:endParaRPr lang="zh-CN" altLang="en-US" sz="1500" baseline="-30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14"/>
          <p:cNvGrpSpPr>
            <a:grpSpLocks/>
          </p:cNvGrpSpPr>
          <p:nvPr/>
        </p:nvGrpSpPr>
        <p:grpSpPr bwMode="auto">
          <a:xfrm>
            <a:off x="7070533" y="2044053"/>
            <a:ext cx="615545" cy="323165"/>
            <a:chOff x="70651" y="309227"/>
            <a:chExt cx="820724" cy="430885"/>
          </a:xfrm>
        </p:grpSpPr>
        <p:sp>
          <p:nvSpPr>
            <p:cNvPr id="24605" name="文本框 40"/>
            <p:cNvSpPr>
              <a:spLocks noChangeArrowheads="1"/>
            </p:cNvSpPr>
            <p:nvPr/>
          </p:nvSpPr>
          <p:spPr bwMode="auto">
            <a:xfrm>
              <a:off x="70651" y="309227"/>
              <a:ext cx="820724" cy="430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500">
                  <a:solidFill>
                    <a:srgbClr val="FFD860"/>
                  </a:solidFill>
                  <a:ea typeface="方正兰亭黑_GBK" pitchFamily="2" charset="-122"/>
                  <a:sym typeface="Arial" panose="020B0604020202020204" pitchFamily="34" charset="0"/>
                </a:rPr>
                <a:t>2015</a:t>
              </a:r>
              <a:endParaRPr lang="zh-CN" altLang="en-US" sz="1500" baseline="-30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13"/>
          <p:cNvGrpSpPr>
            <a:grpSpLocks/>
          </p:cNvGrpSpPr>
          <p:nvPr/>
        </p:nvGrpSpPr>
        <p:grpSpPr bwMode="auto">
          <a:xfrm>
            <a:off x="5197206" y="2022849"/>
            <a:ext cx="640301" cy="369332"/>
            <a:chOff x="54145" y="280955"/>
            <a:chExt cx="853730" cy="492440"/>
          </a:xfrm>
        </p:grpSpPr>
        <p:sp>
          <p:nvSpPr>
            <p:cNvPr id="24604" name="文本框 41"/>
            <p:cNvSpPr>
              <a:spLocks noChangeArrowheads="1"/>
            </p:cNvSpPr>
            <p:nvPr/>
          </p:nvSpPr>
          <p:spPr bwMode="auto">
            <a:xfrm>
              <a:off x="54145" y="280955"/>
              <a:ext cx="853730" cy="492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en-US" altLang="zh-CN" sz="1500">
                  <a:solidFill>
                    <a:srgbClr val="FFD860"/>
                  </a:solidFill>
                  <a:ea typeface="方正兰亭黑_GBK" pitchFamily="2" charset="-122"/>
                  <a:sym typeface="Arial" panose="020B0604020202020204" pitchFamily="34" charset="0"/>
                </a:rPr>
                <a:t>2014</a:t>
              </a:r>
              <a:endParaRPr lang="zh-CN" altLang="en-US" sz="1500" baseline="-30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3333" name="矩形 50"/>
          <p:cNvSpPr>
            <a:spLocks noChangeArrowheads="1"/>
          </p:cNvSpPr>
          <p:nvPr/>
        </p:nvSpPr>
        <p:spPr bwMode="auto">
          <a:xfrm>
            <a:off x="1271476" y="3112294"/>
            <a:ext cx="984871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altLang="zh-CN" sz="165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13334" name="矩形 47"/>
          <p:cNvSpPr>
            <a:spLocks noChangeArrowheads="1"/>
          </p:cNvSpPr>
          <p:nvPr/>
        </p:nvSpPr>
        <p:spPr bwMode="auto">
          <a:xfrm>
            <a:off x="1038225" y="3403998"/>
            <a:ext cx="1452563" cy="1119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13335" name="矩形 3"/>
          <p:cNvSpPr>
            <a:spLocks noChangeArrowheads="1"/>
          </p:cNvSpPr>
          <p:nvPr/>
        </p:nvSpPr>
        <p:spPr bwMode="auto">
          <a:xfrm>
            <a:off x="3598069" y="422673"/>
            <a:ext cx="1369592" cy="43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rPr>
              <a:t>发展历程</a:t>
            </a:r>
            <a:endParaRPr lang="zh-CN" altLang="en-US" sz="240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sp>
        <p:nvSpPr>
          <p:cNvPr id="13336" name="文本框 37"/>
          <p:cNvSpPr>
            <a:spLocks noChangeArrowheads="1"/>
          </p:cNvSpPr>
          <p:nvPr/>
        </p:nvSpPr>
        <p:spPr bwMode="auto">
          <a:xfrm>
            <a:off x="5029200" y="607219"/>
            <a:ext cx="1731169" cy="25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solidFill>
                  <a:srgbClr val="FFD860"/>
                </a:solidFill>
                <a:sym typeface="Arial" panose="020B0604020202020204" pitchFamily="34" charset="0"/>
              </a:rPr>
              <a:t>Company</a:t>
            </a:r>
            <a:r>
              <a:rPr lang="zh-CN" altLang="en-US" sz="1200">
                <a:solidFill>
                  <a:srgbClr val="FFD860"/>
                </a:solidFill>
                <a:sym typeface="Arial" panose="020B0604020202020204" pitchFamily="34" charset="0"/>
              </a:rPr>
              <a:t> </a:t>
            </a:r>
            <a:r>
              <a:rPr lang="en-US" altLang="zh-CN" sz="1200">
                <a:solidFill>
                  <a:srgbClr val="FFD860"/>
                </a:solidFill>
                <a:sym typeface="Arial" panose="020B0604020202020204" pitchFamily="34" charset="0"/>
              </a:rPr>
              <a:t>History</a:t>
            </a:r>
            <a:endParaRPr lang="zh-CN" altLang="en-US" sz="1200" baseline="-300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grpSp>
        <p:nvGrpSpPr>
          <p:cNvPr id="6" name="组合 37"/>
          <p:cNvGrpSpPr>
            <a:grpSpLocks/>
          </p:cNvGrpSpPr>
          <p:nvPr/>
        </p:nvGrpSpPr>
        <p:grpSpPr bwMode="auto">
          <a:xfrm>
            <a:off x="3189685" y="464344"/>
            <a:ext cx="197644" cy="295275"/>
            <a:chOff x="0" y="0"/>
            <a:chExt cx="213756" cy="427512"/>
          </a:xfrm>
        </p:grpSpPr>
        <p:sp>
          <p:nvSpPr>
            <p:cNvPr id="24602" name="直接连接符 4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24603" name="直接连接符 43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  <p:sp>
        <p:nvSpPr>
          <p:cNvPr id="13340" name="矩形 47"/>
          <p:cNvSpPr>
            <a:spLocks noChangeArrowheads="1"/>
          </p:cNvSpPr>
          <p:nvPr/>
        </p:nvSpPr>
        <p:spPr bwMode="auto">
          <a:xfrm>
            <a:off x="1002507" y="1171575"/>
            <a:ext cx="7184231" cy="48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在此录入上述图表的综合描述说明，在此录入上述图表的综合描述说明。在此录入上述图表的描述说明，在此录入上述图表的描述说明，在此录入上述图表的综合描述说明，在此录入上述图表的综合描述说明。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13341" name="矩形 45"/>
          <p:cNvSpPr>
            <a:spLocks noChangeArrowheads="1"/>
          </p:cNvSpPr>
          <p:nvPr/>
        </p:nvSpPr>
        <p:spPr bwMode="auto">
          <a:xfrm>
            <a:off x="3134804" y="3112294"/>
            <a:ext cx="984871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altLang="zh-CN" sz="165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13342" name="矩形 47"/>
          <p:cNvSpPr>
            <a:spLocks noChangeArrowheads="1"/>
          </p:cNvSpPr>
          <p:nvPr/>
        </p:nvSpPr>
        <p:spPr bwMode="auto">
          <a:xfrm>
            <a:off x="2901553" y="3403998"/>
            <a:ext cx="1452563" cy="1119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13343" name="矩形 47"/>
          <p:cNvSpPr>
            <a:spLocks noChangeArrowheads="1"/>
          </p:cNvSpPr>
          <p:nvPr/>
        </p:nvSpPr>
        <p:spPr bwMode="auto">
          <a:xfrm>
            <a:off x="5029089" y="3112294"/>
            <a:ext cx="984871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altLang="zh-CN" sz="165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13344" name="矩形 47"/>
          <p:cNvSpPr>
            <a:spLocks noChangeArrowheads="1"/>
          </p:cNvSpPr>
          <p:nvPr/>
        </p:nvSpPr>
        <p:spPr bwMode="auto">
          <a:xfrm>
            <a:off x="4794647" y="3403998"/>
            <a:ext cx="1452563" cy="1119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13345" name="矩形 49"/>
          <p:cNvSpPr>
            <a:spLocks noChangeArrowheads="1"/>
          </p:cNvSpPr>
          <p:nvPr/>
        </p:nvSpPr>
        <p:spPr bwMode="auto">
          <a:xfrm>
            <a:off x="6824551" y="3112294"/>
            <a:ext cx="984871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altLang="zh-CN" sz="165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13346" name="矩形 47"/>
          <p:cNvSpPr>
            <a:spLocks noChangeArrowheads="1"/>
          </p:cNvSpPr>
          <p:nvPr/>
        </p:nvSpPr>
        <p:spPr bwMode="auto">
          <a:xfrm>
            <a:off x="6590110" y="3403998"/>
            <a:ext cx="1452563" cy="1119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226895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13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3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4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1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25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4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400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3" dur="25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400"/>
                                        <p:tgtEl>
                                          <p:spTgt spid="13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400"/>
                                        <p:tgtEl>
                                          <p:spTgt spid="13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1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8" dur="25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1" dur="400"/>
                                        <p:tgtEl>
                                          <p:spTgt spid="13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400"/>
                                        <p:tgtEl>
                                          <p:spTgt spid="13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1" fill="hold" nodeType="withEffect">
                                  <p:stCondLst>
                                    <p:cond delay="56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60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3" dur="25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6" dur="400"/>
                                        <p:tgtEl>
                                          <p:spTgt spid="13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4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8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3" dur="500"/>
                                        <p:tgtEl>
                                          <p:spTgt spid="13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bldLvl="0" animBg="1" autoUpdateAnimBg="0"/>
      <p:bldP spid="13317" grpId="0" bldLvl="0" animBg="1" autoUpdateAnimBg="0"/>
      <p:bldP spid="13318" grpId="0" bldLvl="0" animBg="1" autoUpdateAnimBg="0"/>
      <p:bldP spid="13319" grpId="0" bldLvl="0" animBg="1" autoUpdateAnimBg="0"/>
      <p:bldP spid="13320" grpId="0" bldLvl="0" animBg="1" autoUpdateAnimBg="0"/>
      <p:bldP spid="13333" grpId="0" bldLvl="0" autoUpdateAnimBg="0"/>
      <p:bldP spid="13334" grpId="0" bldLvl="0" autoUpdateAnimBg="0"/>
      <p:bldP spid="13335" grpId="0" bldLvl="0" autoUpdateAnimBg="0"/>
      <p:bldP spid="13336" grpId="0" bldLvl="0" autoUpdateAnimBg="0"/>
      <p:bldP spid="13340" grpId="0" bldLvl="0" autoUpdateAnimBg="0"/>
      <p:bldP spid="13341" grpId="0" bldLvl="0" autoUpdateAnimBg="0"/>
      <p:bldP spid="13342" grpId="0" bldLvl="0" autoUpdateAnimBg="0"/>
      <p:bldP spid="13343" grpId="0" bldLvl="0" autoUpdateAnimBg="0"/>
      <p:bldP spid="13344" grpId="0" bldLvl="0" autoUpdateAnimBg="0"/>
      <p:bldP spid="13345" grpId="0" bldLvl="0" autoUpdateAnimBg="0"/>
      <p:bldP spid="13346" grpId="0" bldLvl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7086600" y="4767263"/>
            <a:ext cx="2057400" cy="274637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57213" indent="-2143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891041BC-7EAC-4CD3-9C11-27FAECB9401C}" type="slidenum">
              <a:rPr lang="zh-CN" altLang="en-US">
                <a:solidFill>
                  <a:srgbClr val="898989"/>
                </a:solidFill>
                <a:latin typeface="方正兰亭黑_GBK" pitchFamily="2" charset="-122"/>
                <a:ea typeface="方正兰亭黑_GBK" pitchFamily="2" charset="-122"/>
              </a:rPr>
              <a:pPr eaLnBrk="1" hangingPunct="1"/>
              <a:t>18</a:t>
            </a:fld>
            <a:endParaRPr lang="zh-CN" altLang="en-US" sz="1350"/>
          </a:p>
        </p:txBody>
      </p:sp>
      <p:sp>
        <p:nvSpPr>
          <p:cNvPr id="59395" name="任意多边形 4"/>
          <p:cNvSpPr>
            <a:spLocks noChangeArrowheads="1"/>
          </p:cNvSpPr>
          <p:nvPr/>
        </p:nvSpPr>
        <p:spPr bwMode="auto">
          <a:xfrm>
            <a:off x="8743950" y="4622006"/>
            <a:ext cx="476250" cy="300038"/>
          </a:xfrm>
          <a:custGeom>
            <a:avLst/>
            <a:gdLst>
              <a:gd name="T0" fmla="*/ 196547 w 808522"/>
              <a:gd name="T1" fmla="*/ 0 h 510140"/>
              <a:gd name="T2" fmla="*/ 200328 w 808522"/>
              <a:gd name="T3" fmla="*/ 0 h 510140"/>
              <a:gd name="T4" fmla="*/ 635000 w 808522"/>
              <a:gd name="T5" fmla="*/ 0 h 510140"/>
              <a:gd name="T6" fmla="*/ 635000 w 808522"/>
              <a:gd name="T7" fmla="*/ 400049 h 510140"/>
              <a:gd name="T8" fmla="*/ 200336 w 808522"/>
              <a:gd name="T9" fmla="*/ 400049 h 510140"/>
              <a:gd name="T10" fmla="*/ 200328 w 808522"/>
              <a:gd name="T11" fmla="*/ 400050 h 510140"/>
              <a:gd name="T12" fmla="*/ 200320 w 808522"/>
              <a:gd name="T13" fmla="*/ 400049 h 510140"/>
              <a:gd name="T14" fmla="*/ 196547 w 808522"/>
              <a:gd name="T15" fmla="*/ 400049 h 510140"/>
              <a:gd name="T16" fmla="*/ 196547 w 808522"/>
              <a:gd name="T17" fmla="*/ 399670 h 510140"/>
              <a:gd name="T18" fmla="*/ 159954 w 808522"/>
              <a:gd name="T19" fmla="*/ 395986 h 510140"/>
              <a:gd name="T20" fmla="*/ 0 w 808522"/>
              <a:gd name="T21" fmla="*/ 200025 h 510140"/>
              <a:gd name="T22" fmla="*/ 159954 w 808522"/>
              <a:gd name="T23" fmla="*/ 4064 h 510140"/>
              <a:gd name="T24" fmla="*/ 196547 w 808522"/>
              <a:gd name="T25" fmla="*/ 380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9396" name="TextBox 15"/>
          <p:cNvSpPr>
            <a:spLocks noChangeArrowheads="1"/>
          </p:cNvSpPr>
          <p:nvPr/>
        </p:nvSpPr>
        <p:spPr bwMode="auto">
          <a:xfrm>
            <a:off x="8803482" y="4656535"/>
            <a:ext cx="340519" cy="213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19" tIns="25709" rIns="51419" bIns="2570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105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05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组合 5"/>
          <p:cNvGrpSpPr>
            <a:grpSpLocks/>
          </p:cNvGrpSpPr>
          <p:nvPr/>
        </p:nvGrpSpPr>
        <p:grpSpPr bwMode="auto">
          <a:xfrm>
            <a:off x="1113235" y="2419350"/>
            <a:ext cx="2964656" cy="332185"/>
            <a:chOff x="0" y="0"/>
            <a:chExt cx="3952876" cy="441648"/>
          </a:xfrm>
        </p:grpSpPr>
        <p:sp>
          <p:nvSpPr>
            <p:cNvPr id="59433" name="圆角矩形 2"/>
            <p:cNvSpPr>
              <a:spLocks noChangeArrowheads="1"/>
            </p:cNvSpPr>
            <p:nvPr/>
          </p:nvSpPr>
          <p:spPr bwMode="auto">
            <a:xfrm>
              <a:off x="1004888" y="0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323F4F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9434" name="圆角矩形 3"/>
            <p:cNvSpPr>
              <a:spLocks noChangeArrowheads="1"/>
            </p:cNvSpPr>
            <p:nvPr/>
          </p:nvSpPr>
          <p:spPr bwMode="auto">
            <a:xfrm>
              <a:off x="0" y="0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323F4F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9435" name="圆角矩形 4"/>
            <p:cNvSpPr>
              <a:spLocks noChangeArrowheads="1"/>
            </p:cNvSpPr>
            <p:nvPr/>
          </p:nvSpPr>
          <p:spPr bwMode="auto">
            <a:xfrm>
              <a:off x="3128963" y="13023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323F4F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9436" name="文本框 34"/>
            <p:cNvSpPr>
              <a:spLocks noChangeArrowheads="1"/>
            </p:cNvSpPr>
            <p:nvPr/>
          </p:nvSpPr>
          <p:spPr bwMode="auto">
            <a:xfrm>
              <a:off x="1157180" y="45035"/>
              <a:ext cx="1648045" cy="368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200">
                  <a:solidFill>
                    <a:srgbClr val="FFD860"/>
                  </a:solidFill>
                  <a:ea typeface="方正兰亭黑_GBK" pitchFamily="2" charset="-122"/>
                  <a:sym typeface="Arial" panose="020B0604020202020204" pitchFamily="34" charset="0"/>
                </a:rPr>
                <a:t>TEXT HERE</a:t>
              </a:r>
              <a:endParaRPr lang="zh-CN" altLang="en-US" sz="1200" baseline="-30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9437" name="文本框 37"/>
            <p:cNvSpPr>
              <a:spLocks noChangeArrowheads="1"/>
            </p:cNvSpPr>
            <p:nvPr/>
          </p:nvSpPr>
          <p:spPr bwMode="auto">
            <a:xfrm>
              <a:off x="3128962" y="43112"/>
              <a:ext cx="823914" cy="362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en-US" altLang="zh-CN" sz="975">
                  <a:solidFill>
                    <a:srgbClr val="323F4F"/>
                  </a:solidFill>
                  <a:ea typeface="方正兰亭黑_GBK" pitchFamily="2" charset="-122"/>
                  <a:sym typeface="Arial" panose="020B0604020202020204" pitchFamily="34" charset="0"/>
                </a:rPr>
                <a:t>60%</a:t>
              </a:r>
              <a:endParaRPr lang="zh-CN" altLang="en-US" sz="975" baseline="-3000">
                <a:solidFill>
                  <a:srgbClr val="323F4F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9438" name="文本框 41"/>
            <p:cNvSpPr>
              <a:spLocks noChangeArrowheads="1"/>
            </p:cNvSpPr>
            <p:nvPr/>
          </p:nvSpPr>
          <p:spPr bwMode="auto">
            <a:xfrm>
              <a:off x="0" y="30087"/>
              <a:ext cx="823914" cy="362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en-US" altLang="zh-CN" sz="975">
                  <a:solidFill>
                    <a:srgbClr val="323F4F"/>
                  </a:solidFill>
                  <a:ea typeface="方正兰亭黑_GBK" pitchFamily="2" charset="-122"/>
                  <a:sym typeface="Arial" panose="020B0604020202020204" pitchFamily="34" charset="0"/>
                </a:rPr>
                <a:t>40%</a:t>
              </a:r>
              <a:endParaRPr lang="zh-CN" altLang="en-US" sz="975" baseline="-3000">
                <a:solidFill>
                  <a:srgbClr val="323F4F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6"/>
          <p:cNvGrpSpPr>
            <a:grpSpLocks/>
          </p:cNvGrpSpPr>
          <p:nvPr/>
        </p:nvGrpSpPr>
        <p:grpSpPr bwMode="auto">
          <a:xfrm>
            <a:off x="1113235" y="2957513"/>
            <a:ext cx="2964656" cy="325041"/>
            <a:chOff x="0" y="0"/>
            <a:chExt cx="3952876" cy="433388"/>
          </a:xfrm>
        </p:grpSpPr>
        <p:sp>
          <p:nvSpPr>
            <p:cNvPr id="59427" name="圆角矩形 7"/>
            <p:cNvSpPr>
              <a:spLocks noChangeArrowheads="1"/>
            </p:cNvSpPr>
            <p:nvPr/>
          </p:nvSpPr>
          <p:spPr bwMode="auto">
            <a:xfrm>
              <a:off x="1004888" y="0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323F4F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9428" name="圆角矩形 8"/>
            <p:cNvSpPr>
              <a:spLocks noChangeArrowheads="1"/>
            </p:cNvSpPr>
            <p:nvPr/>
          </p:nvSpPr>
          <p:spPr bwMode="auto">
            <a:xfrm>
              <a:off x="0" y="0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323F4F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9429" name="圆角矩形 9"/>
            <p:cNvSpPr>
              <a:spLocks noChangeArrowheads="1"/>
            </p:cNvSpPr>
            <p:nvPr/>
          </p:nvSpPr>
          <p:spPr bwMode="auto">
            <a:xfrm>
              <a:off x="3128963" y="4763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323F4F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9430" name="文本框 32"/>
            <p:cNvSpPr>
              <a:spLocks noChangeArrowheads="1"/>
            </p:cNvSpPr>
            <p:nvPr/>
          </p:nvSpPr>
          <p:spPr bwMode="auto">
            <a:xfrm>
              <a:off x="1157180" y="45035"/>
              <a:ext cx="164804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200">
                  <a:solidFill>
                    <a:srgbClr val="FFD860"/>
                  </a:solidFill>
                  <a:ea typeface="方正兰亭黑_GBK" pitchFamily="2" charset="-122"/>
                  <a:sym typeface="Arial" panose="020B0604020202020204" pitchFamily="34" charset="0"/>
                </a:rPr>
                <a:t>TEXT HERE</a:t>
              </a:r>
              <a:endParaRPr lang="zh-CN" altLang="en-US" sz="1200" baseline="-30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9431" name="文本框 38"/>
            <p:cNvSpPr>
              <a:spLocks noChangeArrowheads="1"/>
            </p:cNvSpPr>
            <p:nvPr/>
          </p:nvSpPr>
          <p:spPr bwMode="auto">
            <a:xfrm>
              <a:off x="3128962" y="34853"/>
              <a:ext cx="823914" cy="363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en-US" altLang="zh-CN" sz="975">
                  <a:solidFill>
                    <a:srgbClr val="323F4F"/>
                  </a:solidFill>
                  <a:ea typeface="方正兰亭黑_GBK" pitchFamily="2" charset="-122"/>
                  <a:sym typeface="Arial" panose="020B0604020202020204" pitchFamily="34" charset="0"/>
                </a:rPr>
                <a:t>70%</a:t>
              </a:r>
              <a:endParaRPr lang="zh-CN" altLang="en-US" sz="975" baseline="-3000">
                <a:solidFill>
                  <a:srgbClr val="323F4F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9432" name="文本框 42"/>
            <p:cNvSpPr>
              <a:spLocks noChangeArrowheads="1"/>
            </p:cNvSpPr>
            <p:nvPr/>
          </p:nvSpPr>
          <p:spPr bwMode="auto">
            <a:xfrm>
              <a:off x="0" y="30088"/>
              <a:ext cx="823914" cy="363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en-US" altLang="zh-CN" sz="975">
                  <a:solidFill>
                    <a:srgbClr val="323F4F"/>
                  </a:solidFill>
                  <a:ea typeface="方正兰亭黑_GBK" pitchFamily="2" charset="-122"/>
                  <a:sym typeface="Arial" panose="020B0604020202020204" pitchFamily="34" charset="0"/>
                </a:rPr>
                <a:t>30%</a:t>
              </a:r>
              <a:endParaRPr lang="zh-CN" altLang="en-US" sz="975" baseline="-3000">
                <a:solidFill>
                  <a:srgbClr val="323F4F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16"/>
          <p:cNvGrpSpPr>
            <a:grpSpLocks/>
          </p:cNvGrpSpPr>
          <p:nvPr/>
        </p:nvGrpSpPr>
        <p:grpSpPr bwMode="auto">
          <a:xfrm>
            <a:off x="1113235" y="3488531"/>
            <a:ext cx="2964656" cy="325041"/>
            <a:chOff x="0" y="0"/>
            <a:chExt cx="3952876" cy="433388"/>
          </a:xfrm>
        </p:grpSpPr>
        <p:sp>
          <p:nvSpPr>
            <p:cNvPr id="59421" name="圆角矩形 10"/>
            <p:cNvSpPr>
              <a:spLocks noChangeArrowheads="1"/>
            </p:cNvSpPr>
            <p:nvPr/>
          </p:nvSpPr>
          <p:spPr bwMode="auto">
            <a:xfrm>
              <a:off x="1004888" y="0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323F4F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9422" name="圆角矩形 11"/>
            <p:cNvSpPr>
              <a:spLocks noChangeArrowheads="1"/>
            </p:cNvSpPr>
            <p:nvPr/>
          </p:nvSpPr>
          <p:spPr bwMode="auto">
            <a:xfrm>
              <a:off x="0" y="0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323F4F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9423" name="圆角矩形 12"/>
            <p:cNvSpPr>
              <a:spLocks noChangeArrowheads="1"/>
            </p:cNvSpPr>
            <p:nvPr/>
          </p:nvSpPr>
          <p:spPr bwMode="auto">
            <a:xfrm>
              <a:off x="3128963" y="4763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323F4F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9424" name="文本框 33"/>
            <p:cNvSpPr>
              <a:spLocks noChangeArrowheads="1"/>
            </p:cNvSpPr>
            <p:nvPr/>
          </p:nvSpPr>
          <p:spPr bwMode="auto">
            <a:xfrm>
              <a:off x="1157180" y="45035"/>
              <a:ext cx="164804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200">
                  <a:solidFill>
                    <a:srgbClr val="FFD860"/>
                  </a:solidFill>
                  <a:ea typeface="方正兰亭黑_GBK" pitchFamily="2" charset="-122"/>
                  <a:sym typeface="Arial" panose="020B0604020202020204" pitchFamily="34" charset="0"/>
                </a:rPr>
                <a:t>TEXT HERE</a:t>
              </a:r>
              <a:endParaRPr lang="zh-CN" altLang="en-US" sz="1200" baseline="-30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9425" name="文本框 39"/>
            <p:cNvSpPr>
              <a:spLocks noChangeArrowheads="1"/>
            </p:cNvSpPr>
            <p:nvPr/>
          </p:nvSpPr>
          <p:spPr bwMode="auto">
            <a:xfrm>
              <a:off x="3128962" y="34853"/>
              <a:ext cx="823914" cy="363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en-US" altLang="zh-CN" sz="975">
                  <a:solidFill>
                    <a:srgbClr val="323F4F"/>
                  </a:solidFill>
                  <a:ea typeface="方正兰亭黑_GBK" pitchFamily="2" charset="-122"/>
                  <a:sym typeface="Arial" panose="020B0604020202020204" pitchFamily="34" charset="0"/>
                </a:rPr>
                <a:t>20%</a:t>
              </a:r>
              <a:endParaRPr lang="zh-CN" altLang="en-US" sz="975" baseline="-3000">
                <a:solidFill>
                  <a:srgbClr val="323F4F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9426" name="文本框 43"/>
            <p:cNvSpPr>
              <a:spLocks noChangeArrowheads="1"/>
            </p:cNvSpPr>
            <p:nvPr/>
          </p:nvSpPr>
          <p:spPr bwMode="auto">
            <a:xfrm>
              <a:off x="0" y="30091"/>
              <a:ext cx="823914" cy="363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en-US" altLang="zh-CN" sz="975">
                  <a:solidFill>
                    <a:srgbClr val="323F4F"/>
                  </a:solidFill>
                  <a:ea typeface="方正兰亭黑_GBK" pitchFamily="2" charset="-122"/>
                  <a:sym typeface="Arial" panose="020B0604020202020204" pitchFamily="34" charset="0"/>
                </a:rPr>
                <a:t>80%</a:t>
              </a:r>
              <a:endParaRPr lang="zh-CN" altLang="en-US" sz="975" baseline="-3000">
                <a:solidFill>
                  <a:srgbClr val="323F4F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17"/>
          <p:cNvGrpSpPr>
            <a:grpSpLocks/>
          </p:cNvGrpSpPr>
          <p:nvPr/>
        </p:nvGrpSpPr>
        <p:grpSpPr bwMode="auto">
          <a:xfrm>
            <a:off x="1113235" y="4019550"/>
            <a:ext cx="2964656" cy="323850"/>
            <a:chOff x="0" y="0"/>
            <a:chExt cx="3952876" cy="431007"/>
          </a:xfrm>
        </p:grpSpPr>
        <p:sp>
          <p:nvSpPr>
            <p:cNvPr id="59415" name="圆角矩形 13"/>
            <p:cNvSpPr>
              <a:spLocks noChangeArrowheads="1"/>
            </p:cNvSpPr>
            <p:nvPr/>
          </p:nvSpPr>
          <p:spPr bwMode="auto">
            <a:xfrm>
              <a:off x="1004888" y="0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323F4F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9416" name="圆角矩形 14"/>
            <p:cNvSpPr>
              <a:spLocks noChangeArrowheads="1"/>
            </p:cNvSpPr>
            <p:nvPr/>
          </p:nvSpPr>
          <p:spPr bwMode="auto">
            <a:xfrm>
              <a:off x="0" y="0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323F4F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9417" name="圆角矩形 15"/>
            <p:cNvSpPr>
              <a:spLocks noChangeArrowheads="1"/>
            </p:cNvSpPr>
            <p:nvPr/>
          </p:nvSpPr>
          <p:spPr bwMode="auto">
            <a:xfrm>
              <a:off x="3128963" y="2382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323F4F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9418" name="文本框 35"/>
            <p:cNvSpPr>
              <a:spLocks noChangeArrowheads="1"/>
            </p:cNvSpPr>
            <p:nvPr/>
          </p:nvSpPr>
          <p:spPr bwMode="auto">
            <a:xfrm>
              <a:off x="1157180" y="45034"/>
              <a:ext cx="1648045" cy="368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200">
                  <a:solidFill>
                    <a:srgbClr val="FFD860"/>
                  </a:solidFill>
                  <a:ea typeface="方正兰亭黑_GBK" pitchFamily="2" charset="-122"/>
                  <a:sym typeface="Arial" panose="020B0604020202020204" pitchFamily="34" charset="0"/>
                </a:rPr>
                <a:t>TEXT HERE</a:t>
              </a:r>
              <a:endParaRPr lang="zh-CN" altLang="en-US" sz="1200" baseline="-30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9419" name="文本框 40"/>
            <p:cNvSpPr>
              <a:spLocks noChangeArrowheads="1"/>
            </p:cNvSpPr>
            <p:nvPr/>
          </p:nvSpPr>
          <p:spPr bwMode="auto">
            <a:xfrm>
              <a:off x="3128962" y="32472"/>
              <a:ext cx="823914" cy="362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en-US" altLang="zh-CN" sz="975">
                  <a:solidFill>
                    <a:srgbClr val="323F4F"/>
                  </a:solidFill>
                  <a:ea typeface="方正兰亭黑_GBK" pitchFamily="2" charset="-122"/>
                  <a:sym typeface="Arial" panose="020B0604020202020204" pitchFamily="34" charset="0"/>
                </a:rPr>
                <a:t>50%</a:t>
              </a:r>
              <a:endParaRPr lang="zh-CN" altLang="en-US" sz="975" baseline="-3000">
                <a:solidFill>
                  <a:srgbClr val="323F4F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9420" name="文本框 44"/>
            <p:cNvSpPr>
              <a:spLocks noChangeArrowheads="1"/>
            </p:cNvSpPr>
            <p:nvPr/>
          </p:nvSpPr>
          <p:spPr bwMode="auto">
            <a:xfrm>
              <a:off x="0" y="30089"/>
              <a:ext cx="823914" cy="362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en-US" altLang="zh-CN" sz="975">
                  <a:solidFill>
                    <a:srgbClr val="323F4F"/>
                  </a:solidFill>
                  <a:ea typeface="方正兰亭黑_GBK" pitchFamily="2" charset="-122"/>
                  <a:sym typeface="Arial" panose="020B0604020202020204" pitchFamily="34" charset="0"/>
                </a:rPr>
                <a:t>50%</a:t>
              </a:r>
              <a:endParaRPr lang="zh-CN" altLang="en-US" sz="975" baseline="-3000">
                <a:solidFill>
                  <a:srgbClr val="323F4F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8160" name="矩形 47"/>
          <p:cNvSpPr>
            <a:spLocks noChangeArrowheads="1"/>
          </p:cNvSpPr>
          <p:nvPr/>
        </p:nvSpPr>
        <p:spPr bwMode="auto">
          <a:xfrm>
            <a:off x="1050132" y="1196579"/>
            <a:ext cx="7131844" cy="90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48161" name="矩形 48"/>
          <p:cNvSpPr>
            <a:spLocks noChangeArrowheads="1"/>
          </p:cNvSpPr>
          <p:nvPr/>
        </p:nvSpPr>
        <p:spPr bwMode="auto">
          <a:xfrm>
            <a:off x="4455319" y="2350294"/>
            <a:ext cx="1163241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altLang="zh-CN" sz="165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48162" name="矩形 47"/>
          <p:cNvSpPr>
            <a:spLocks noChangeArrowheads="1"/>
          </p:cNvSpPr>
          <p:nvPr/>
        </p:nvSpPr>
        <p:spPr bwMode="auto">
          <a:xfrm>
            <a:off x="4455319" y="2665810"/>
            <a:ext cx="1793081" cy="650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48163" name="矩形 50"/>
          <p:cNvSpPr>
            <a:spLocks noChangeArrowheads="1"/>
          </p:cNvSpPr>
          <p:nvPr/>
        </p:nvSpPr>
        <p:spPr bwMode="auto">
          <a:xfrm>
            <a:off x="6362700" y="2350294"/>
            <a:ext cx="1163241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altLang="zh-CN" sz="165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48164" name="矩形 47"/>
          <p:cNvSpPr>
            <a:spLocks noChangeArrowheads="1"/>
          </p:cNvSpPr>
          <p:nvPr/>
        </p:nvSpPr>
        <p:spPr bwMode="auto">
          <a:xfrm>
            <a:off x="6362701" y="2665810"/>
            <a:ext cx="1775222" cy="650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48165" name="矩形 54"/>
          <p:cNvSpPr>
            <a:spLocks noChangeArrowheads="1"/>
          </p:cNvSpPr>
          <p:nvPr/>
        </p:nvSpPr>
        <p:spPr bwMode="auto">
          <a:xfrm>
            <a:off x="4455319" y="3463529"/>
            <a:ext cx="1163241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altLang="zh-CN" sz="165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48166" name="矩形 47"/>
          <p:cNvSpPr>
            <a:spLocks noChangeArrowheads="1"/>
          </p:cNvSpPr>
          <p:nvPr/>
        </p:nvSpPr>
        <p:spPr bwMode="auto">
          <a:xfrm>
            <a:off x="4455319" y="3779044"/>
            <a:ext cx="1793081" cy="650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48167" name="矩形 56"/>
          <p:cNvSpPr>
            <a:spLocks noChangeArrowheads="1"/>
          </p:cNvSpPr>
          <p:nvPr/>
        </p:nvSpPr>
        <p:spPr bwMode="auto">
          <a:xfrm>
            <a:off x="6362700" y="3463529"/>
            <a:ext cx="1163241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altLang="zh-CN" sz="165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48168" name="矩形 47"/>
          <p:cNvSpPr>
            <a:spLocks noChangeArrowheads="1"/>
          </p:cNvSpPr>
          <p:nvPr/>
        </p:nvSpPr>
        <p:spPr bwMode="auto">
          <a:xfrm>
            <a:off x="6362701" y="3779044"/>
            <a:ext cx="1775222" cy="650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48169" name="矩形 3"/>
          <p:cNvSpPr>
            <a:spLocks noChangeArrowheads="1"/>
          </p:cNvSpPr>
          <p:nvPr/>
        </p:nvSpPr>
        <p:spPr bwMode="auto">
          <a:xfrm>
            <a:off x="3293269" y="422673"/>
            <a:ext cx="1985145" cy="43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rPr>
              <a:t>点击添加标题</a:t>
            </a:r>
            <a:endParaRPr lang="zh-CN" altLang="en-US" sz="240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sp>
        <p:nvSpPr>
          <p:cNvPr id="48170" name="文本框 37"/>
          <p:cNvSpPr>
            <a:spLocks noChangeArrowheads="1"/>
          </p:cNvSpPr>
          <p:nvPr/>
        </p:nvSpPr>
        <p:spPr bwMode="auto">
          <a:xfrm>
            <a:off x="5311379" y="607219"/>
            <a:ext cx="1731169" cy="25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solidFill>
                  <a:srgbClr val="FFD860"/>
                </a:solidFill>
                <a:sym typeface="Arial" panose="020B0604020202020204" pitchFamily="34" charset="0"/>
              </a:rPr>
              <a:t>Add Your Title</a:t>
            </a:r>
            <a:endParaRPr lang="zh-CN" altLang="en-US" sz="1200" baseline="-300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grpSp>
        <p:nvGrpSpPr>
          <p:cNvPr id="6" name="组合 61"/>
          <p:cNvGrpSpPr>
            <a:grpSpLocks/>
          </p:cNvGrpSpPr>
          <p:nvPr/>
        </p:nvGrpSpPr>
        <p:grpSpPr bwMode="auto">
          <a:xfrm>
            <a:off x="2884885" y="464344"/>
            <a:ext cx="197644" cy="295275"/>
            <a:chOff x="0" y="0"/>
            <a:chExt cx="213756" cy="427512"/>
          </a:xfrm>
        </p:grpSpPr>
        <p:sp>
          <p:nvSpPr>
            <p:cNvPr id="59413" name="直接连接符 62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59414" name="直接连接符 63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</p:spTree>
    <p:extLst>
      <p:ext uri="{BB962C8B-B14F-4D97-AF65-F5344CB8AC3E}">
        <p14:creationId xmlns:p14="http://schemas.microsoft.com/office/powerpoint/2010/main" val="1546483937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8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8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48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4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400"/>
                                        <p:tgtEl>
                                          <p:spTgt spid="48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400"/>
                                        <p:tgtEl>
                                          <p:spTgt spid="48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4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4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400"/>
                                        <p:tgtEl>
                                          <p:spTgt spid="48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400"/>
                                        <p:tgtEl>
                                          <p:spTgt spid="48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nodeType="withEffect">
                                  <p:stCondLst>
                                    <p:cond delay="30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4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400"/>
                                        <p:tgtEl>
                                          <p:spTgt spid="48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400"/>
                                        <p:tgtEl>
                                          <p:spTgt spid="48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nodeType="withEffect">
                                  <p:stCondLst>
                                    <p:cond delay="44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4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400"/>
                                        <p:tgtEl>
                                          <p:spTgt spid="48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400"/>
                                        <p:tgtEl>
                                          <p:spTgt spid="48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60" grpId="0" bldLvl="0" autoUpdateAnimBg="0"/>
      <p:bldP spid="48161" grpId="0" bldLvl="0" autoUpdateAnimBg="0"/>
      <p:bldP spid="48162" grpId="0" bldLvl="0" autoUpdateAnimBg="0"/>
      <p:bldP spid="48163" grpId="0" bldLvl="0" autoUpdateAnimBg="0"/>
      <p:bldP spid="48164" grpId="0" bldLvl="0" autoUpdateAnimBg="0"/>
      <p:bldP spid="48165" grpId="0" bldLvl="0" autoUpdateAnimBg="0"/>
      <p:bldP spid="48166" grpId="0" bldLvl="0" autoUpdateAnimBg="0"/>
      <p:bldP spid="48167" grpId="0" bldLvl="0" autoUpdateAnimBg="0"/>
      <p:bldP spid="48168" grpId="0" bldLvl="0" autoUpdateAnimBg="0"/>
      <p:bldP spid="48169" grpId="0" bldLvl="0" autoUpdateAnimBg="0"/>
      <p:bldP spid="48170" grpId="0" bldLvl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7086600" y="4767263"/>
            <a:ext cx="2057400" cy="274637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57213" indent="-2143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9BE8DD5B-890E-4428-89D1-ABEB87C653B6}" type="slidenum">
              <a:rPr lang="zh-CN" altLang="en-US">
                <a:solidFill>
                  <a:srgbClr val="898989"/>
                </a:solidFill>
                <a:latin typeface="方正兰亭黑_GBK" pitchFamily="2" charset="-122"/>
                <a:ea typeface="方正兰亭黑_GBK" pitchFamily="2" charset="-122"/>
              </a:rPr>
              <a:pPr eaLnBrk="1" hangingPunct="1"/>
              <a:t>19</a:t>
            </a:fld>
            <a:endParaRPr lang="zh-CN" altLang="en-US" sz="1350"/>
          </a:p>
        </p:txBody>
      </p:sp>
      <p:sp>
        <p:nvSpPr>
          <p:cNvPr id="38915" name="任意多边形 4"/>
          <p:cNvSpPr>
            <a:spLocks noChangeArrowheads="1"/>
          </p:cNvSpPr>
          <p:nvPr/>
        </p:nvSpPr>
        <p:spPr bwMode="auto">
          <a:xfrm>
            <a:off x="8743950" y="4622006"/>
            <a:ext cx="476250" cy="300038"/>
          </a:xfrm>
          <a:custGeom>
            <a:avLst/>
            <a:gdLst>
              <a:gd name="T0" fmla="*/ 196547 w 808522"/>
              <a:gd name="T1" fmla="*/ 0 h 510140"/>
              <a:gd name="T2" fmla="*/ 200328 w 808522"/>
              <a:gd name="T3" fmla="*/ 0 h 510140"/>
              <a:gd name="T4" fmla="*/ 635000 w 808522"/>
              <a:gd name="T5" fmla="*/ 0 h 510140"/>
              <a:gd name="T6" fmla="*/ 635000 w 808522"/>
              <a:gd name="T7" fmla="*/ 400049 h 510140"/>
              <a:gd name="T8" fmla="*/ 200336 w 808522"/>
              <a:gd name="T9" fmla="*/ 400049 h 510140"/>
              <a:gd name="T10" fmla="*/ 200328 w 808522"/>
              <a:gd name="T11" fmla="*/ 400050 h 510140"/>
              <a:gd name="T12" fmla="*/ 200320 w 808522"/>
              <a:gd name="T13" fmla="*/ 400049 h 510140"/>
              <a:gd name="T14" fmla="*/ 196547 w 808522"/>
              <a:gd name="T15" fmla="*/ 400049 h 510140"/>
              <a:gd name="T16" fmla="*/ 196547 w 808522"/>
              <a:gd name="T17" fmla="*/ 399670 h 510140"/>
              <a:gd name="T18" fmla="*/ 159954 w 808522"/>
              <a:gd name="T19" fmla="*/ 395986 h 510140"/>
              <a:gd name="T20" fmla="*/ 0 w 808522"/>
              <a:gd name="T21" fmla="*/ 200025 h 510140"/>
              <a:gd name="T22" fmla="*/ 159954 w 808522"/>
              <a:gd name="T23" fmla="*/ 4064 h 510140"/>
              <a:gd name="T24" fmla="*/ 196547 w 808522"/>
              <a:gd name="T25" fmla="*/ 380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8916" name="TextBox 15"/>
          <p:cNvSpPr>
            <a:spLocks noChangeArrowheads="1"/>
          </p:cNvSpPr>
          <p:nvPr/>
        </p:nvSpPr>
        <p:spPr bwMode="auto">
          <a:xfrm>
            <a:off x="8803482" y="4656535"/>
            <a:ext cx="340519" cy="213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19" tIns="25709" rIns="51419" bIns="2570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105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05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组合 6"/>
          <p:cNvGrpSpPr>
            <a:grpSpLocks/>
          </p:cNvGrpSpPr>
          <p:nvPr/>
        </p:nvGrpSpPr>
        <p:grpSpPr bwMode="auto">
          <a:xfrm>
            <a:off x="2630091" y="1825228"/>
            <a:ext cx="4900613" cy="756047"/>
            <a:chOff x="0" y="0"/>
            <a:chExt cx="6535007" cy="1008202"/>
          </a:xfrm>
        </p:grpSpPr>
        <p:cxnSp>
          <p:nvCxnSpPr>
            <p:cNvPr id="38957" name="肘形连接符 151"/>
            <p:cNvCxnSpPr>
              <a:cxnSpLocks noChangeShapeType="1"/>
              <a:stCxn id="38958" idx="6"/>
              <a:endCxn id="27679" idx="2"/>
            </p:cNvCxnSpPr>
            <p:nvPr/>
          </p:nvCxnSpPr>
          <p:spPr bwMode="auto">
            <a:xfrm>
              <a:off x="756000" y="378000"/>
              <a:ext cx="5779007" cy="630202"/>
            </a:xfrm>
            <a:prstGeom prst="bentConnector3">
              <a:avLst>
                <a:gd name="adj1" fmla="val 46218"/>
              </a:avLst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8958" name="椭圆 135"/>
            <p:cNvSpPr>
              <a:spLocks noChangeArrowheads="1"/>
            </p:cNvSpPr>
            <p:nvPr/>
          </p:nvSpPr>
          <p:spPr bwMode="auto">
            <a:xfrm>
              <a:off x="0" y="0"/>
              <a:ext cx="756000" cy="756000"/>
            </a:xfrm>
            <a:prstGeom prst="ellipse">
              <a:avLst/>
            </a:prstGeom>
            <a:solidFill>
              <a:srgbClr val="FFD86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013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38959" name="组合 125"/>
            <p:cNvGrpSpPr>
              <a:grpSpLocks/>
            </p:cNvGrpSpPr>
            <p:nvPr/>
          </p:nvGrpSpPr>
          <p:grpSpPr bwMode="auto">
            <a:xfrm>
              <a:off x="153000" y="136763"/>
              <a:ext cx="450000" cy="434596"/>
              <a:chOff x="0" y="0"/>
              <a:chExt cx="583915" cy="496874"/>
            </a:xfrm>
          </p:grpSpPr>
          <p:sp>
            <p:nvSpPr>
              <p:cNvPr id="38960" name="Freeform 159"/>
              <p:cNvSpPr>
                <a:spLocks noChangeArrowheads="1"/>
              </p:cNvSpPr>
              <p:nvPr/>
            </p:nvSpPr>
            <p:spPr bwMode="auto">
              <a:xfrm>
                <a:off x="61656" y="94297"/>
                <a:ext cx="460603" cy="402577"/>
              </a:xfrm>
              <a:custGeom>
                <a:avLst/>
                <a:gdLst>
                  <a:gd name="T0" fmla="*/ 247361 w 54"/>
                  <a:gd name="T1" fmla="*/ 8565 h 47"/>
                  <a:gd name="T2" fmla="*/ 204712 w 54"/>
                  <a:gd name="T3" fmla="*/ 8565 h 47"/>
                  <a:gd name="T4" fmla="*/ 17059 w 54"/>
                  <a:gd name="T5" fmla="*/ 128482 h 47"/>
                  <a:gd name="T6" fmla="*/ 0 w 54"/>
                  <a:gd name="T7" fmla="*/ 171309 h 47"/>
                  <a:gd name="T8" fmla="*/ 0 w 54"/>
                  <a:gd name="T9" fmla="*/ 376881 h 47"/>
                  <a:gd name="T10" fmla="*/ 25589 w 54"/>
                  <a:gd name="T11" fmla="*/ 402577 h 47"/>
                  <a:gd name="T12" fmla="*/ 110886 w 54"/>
                  <a:gd name="T13" fmla="*/ 402577 h 47"/>
                  <a:gd name="T14" fmla="*/ 136475 w 54"/>
                  <a:gd name="T15" fmla="*/ 376881 h 47"/>
                  <a:gd name="T16" fmla="*/ 136475 w 54"/>
                  <a:gd name="T17" fmla="*/ 231268 h 47"/>
                  <a:gd name="T18" fmla="*/ 162064 w 54"/>
                  <a:gd name="T19" fmla="*/ 205571 h 47"/>
                  <a:gd name="T20" fmla="*/ 298539 w 54"/>
                  <a:gd name="T21" fmla="*/ 205571 h 47"/>
                  <a:gd name="T22" fmla="*/ 324128 w 54"/>
                  <a:gd name="T23" fmla="*/ 231268 h 47"/>
                  <a:gd name="T24" fmla="*/ 324128 w 54"/>
                  <a:gd name="T25" fmla="*/ 376881 h 47"/>
                  <a:gd name="T26" fmla="*/ 349717 w 54"/>
                  <a:gd name="T27" fmla="*/ 402577 h 47"/>
                  <a:gd name="T28" fmla="*/ 435014 w 54"/>
                  <a:gd name="T29" fmla="*/ 402577 h 47"/>
                  <a:gd name="T30" fmla="*/ 460603 w 54"/>
                  <a:gd name="T31" fmla="*/ 376881 h 47"/>
                  <a:gd name="T32" fmla="*/ 460603 w 54"/>
                  <a:gd name="T33" fmla="*/ 171309 h 47"/>
                  <a:gd name="T34" fmla="*/ 443544 w 54"/>
                  <a:gd name="T35" fmla="*/ 137048 h 47"/>
                  <a:gd name="T36" fmla="*/ 247361 w 54"/>
                  <a:gd name="T37" fmla="*/ 8565 h 4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54"/>
                  <a:gd name="T58" fmla="*/ 0 h 47"/>
                  <a:gd name="T59" fmla="*/ 54 w 54"/>
                  <a:gd name="T60" fmla="*/ 47 h 4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54" h="47">
                    <a:moveTo>
                      <a:pt x="29" y="1"/>
                    </a:moveTo>
                    <a:cubicBezTo>
                      <a:pt x="28" y="0"/>
                      <a:pt x="25" y="0"/>
                      <a:pt x="24" y="1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6"/>
                      <a:pt x="0" y="18"/>
                      <a:pt x="0" y="2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1" y="47"/>
                      <a:pt x="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4" y="47"/>
                      <a:pt x="16" y="46"/>
                      <a:pt x="16" y="44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6"/>
                      <a:pt x="17" y="24"/>
                      <a:pt x="19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7" y="24"/>
                      <a:pt x="38" y="26"/>
                      <a:pt x="38" y="27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46"/>
                      <a:pt x="39" y="47"/>
                      <a:pt x="4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3" y="47"/>
                      <a:pt x="54" y="46"/>
                      <a:pt x="54" y="44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3" y="17"/>
                      <a:pt x="52" y="16"/>
                    </a:cubicBezTo>
                    <a:lnTo>
                      <a:pt x="29" y="1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91440" tIns="45720" rIns="91440" bIns="45720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 sz="1800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38961" name="Freeform 16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583915" cy="224863"/>
              </a:xfrm>
              <a:custGeom>
                <a:avLst/>
                <a:gdLst>
                  <a:gd name="T0" fmla="*/ 549567 w 68"/>
                  <a:gd name="T1" fmla="*/ 172972 h 26"/>
                  <a:gd name="T2" fmla="*/ 523806 w 68"/>
                  <a:gd name="T3" fmla="*/ 129729 h 26"/>
                  <a:gd name="T4" fmla="*/ 523806 w 68"/>
                  <a:gd name="T5" fmla="*/ 86486 h 26"/>
                  <a:gd name="T6" fmla="*/ 498045 w 68"/>
                  <a:gd name="T7" fmla="*/ 60540 h 26"/>
                  <a:gd name="T8" fmla="*/ 489458 w 68"/>
                  <a:gd name="T9" fmla="*/ 60540 h 26"/>
                  <a:gd name="T10" fmla="*/ 463697 w 68"/>
                  <a:gd name="T11" fmla="*/ 86486 h 26"/>
                  <a:gd name="T12" fmla="*/ 463697 w 68"/>
                  <a:gd name="T13" fmla="*/ 86486 h 26"/>
                  <a:gd name="T14" fmla="*/ 446523 w 68"/>
                  <a:gd name="T15" fmla="*/ 103783 h 26"/>
                  <a:gd name="T16" fmla="*/ 309131 w 68"/>
                  <a:gd name="T17" fmla="*/ 8649 h 26"/>
                  <a:gd name="T18" fmla="*/ 283371 w 68"/>
                  <a:gd name="T19" fmla="*/ 0 h 26"/>
                  <a:gd name="T20" fmla="*/ 257610 w 68"/>
                  <a:gd name="T21" fmla="*/ 8649 h 26"/>
                  <a:gd name="T22" fmla="*/ 17174 w 68"/>
                  <a:gd name="T23" fmla="*/ 172972 h 26"/>
                  <a:gd name="T24" fmla="*/ 8587 w 68"/>
                  <a:gd name="T25" fmla="*/ 207566 h 26"/>
                  <a:gd name="T26" fmla="*/ 42935 w 68"/>
                  <a:gd name="T27" fmla="*/ 207566 h 26"/>
                  <a:gd name="T28" fmla="*/ 266196 w 68"/>
                  <a:gd name="T29" fmla="*/ 60540 h 26"/>
                  <a:gd name="T30" fmla="*/ 309131 w 68"/>
                  <a:gd name="T31" fmla="*/ 60540 h 26"/>
                  <a:gd name="T32" fmla="*/ 540980 w 68"/>
                  <a:gd name="T33" fmla="*/ 216214 h 26"/>
                  <a:gd name="T34" fmla="*/ 575328 w 68"/>
                  <a:gd name="T35" fmla="*/ 216214 h 26"/>
                  <a:gd name="T36" fmla="*/ 566741 w 68"/>
                  <a:gd name="T37" fmla="*/ 181620 h 26"/>
                  <a:gd name="T38" fmla="*/ 549567 w 68"/>
                  <a:gd name="T39" fmla="*/ 172972 h 2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68"/>
                  <a:gd name="T61" fmla="*/ 0 h 26"/>
                  <a:gd name="T62" fmla="*/ 68 w 68"/>
                  <a:gd name="T63" fmla="*/ 26 h 2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68" h="26">
                    <a:moveTo>
                      <a:pt x="64" y="20"/>
                    </a:moveTo>
                    <a:cubicBezTo>
                      <a:pt x="62" y="19"/>
                      <a:pt x="61" y="17"/>
                      <a:pt x="61" y="15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1" y="8"/>
                      <a:pt x="60" y="7"/>
                      <a:pt x="58" y="7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7"/>
                      <a:pt x="54" y="8"/>
                      <a:pt x="54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4" y="12"/>
                      <a:pt x="53" y="13"/>
                      <a:pt x="52" y="12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5" y="1"/>
                      <a:pt x="33" y="0"/>
                      <a:pt x="33" y="0"/>
                    </a:cubicBezTo>
                    <a:cubicBezTo>
                      <a:pt x="33" y="0"/>
                      <a:pt x="32" y="1"/>
                      <a:pt x="30" y="1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2" y="25"/>
                      <a:pt x="3" y="25"/>
                      <a:pt x="5" y="24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2" y="6"/>
                      <a:pt x="34" y="6"/>
                      <a:pt x="36" y="7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4" y="26"/>
                      <a:pt x="66" y="26"/>
                      <a:pt x="67" y="25"/>
                    </a:cubicBezTo>
                    <a:cubicBezTo>
                      <a:pt x="68" y="24"/>
                      <a:pt x="67" y="22"/>
                      <a:pt x="66" y="21"/>
                    </a:cubicBezTo>
                    <a:lnTo>
                      <a:pt x="64" y="20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91440" tIns="45720" rIns="91440" bIns="45720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 sz="1800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4" name="组合 4"/>
          <p:cNvGrpSpPr>
            <a:grpSpLocks/>
          </p:cNvGrpSpPr>
          <p:nvPr/>
        </p:nvGrpSpPr>
        <p:grpSpPr bwMode="auto">
          <a:xfrm>
            <a:off x="2630092" y="3232547"/>
            <a:ext cx="3050381" cy="566738"/>
            <a:chOff x="0" y="0"/>
            <a:chExt cx="4066973" cy="756000"/>
          </a:xfrm>
        </p:grpSpPr>
        <p:cxnSp>
          <p:nvCxnSpPr>
            <p:cNvPr id="38954" name="肘形连接符 160"/>
            <p:cNvCxnSpPr>
              <a:cxnSpLocks noChangeShapeType="1"/>
              <a:stCxn id="38955" idx="6"/>
              <a:endCxn id="27681" idx="2"/>
            </p:cNvCxnSpPr>
            <p:nvPr/>
          </p:nvCxnSpPr>
          <p:spPr bwMode="auto">
            <a:xfrm>
              <a:off x="756000" y="378000"/>
              <a:ext cx="3310973" cy="376143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8955" name="椭圆 140"/>
            <p:cNvSpPr>
              <a:spLocks noChangeArrowheads="1"/>
            </p:cNvSpPr>
            <p:nvPr/>
          </p:nvSpPr>
          <p:spPr bwMode="auto">
            <a:xfrm>
              <a:off x="0" y="0"/>
              <a:ext cx="756000" cy="756000"/>
            </a:xfrm>
            <a:prstGeom prst="ellipse">
              <a:avLst/>
            </a:prstGeom>
            <a:solidFill>
              <a:srgbClr val="FFD860">
                <a:alpha val="5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013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8956" name="Freeform 277"/>
            <p:cNvSpPr>
              <a:spLocks noEditPoints="1" noChangeArrowheads="1"/>
            </p:cNvSpPr>
            <p:nvPr/>
          </p:nvSpPr>
          <p:spPr bwMode="auto">
            <a:xfrm>
              <a:off x="190444" y="121807"/>
              <a:ext cx="383972" cy="455826"/>
            </a:xfrm>
            <a:custGeom>
              <a:avLst/>
              <a:gdLst>
                <a:gd name="T0" fmla="*/ 330642 w 72"/>
                <a:gd name="T1" fmla="*/ 174910 h 86"/>
                <a:gd name="T2" fmla="*/ 303978 w 72"/>
                <a:gd name="T3" fmla="*/ 174910 h 86"/>
                <a:gd name="T4" fmla="*/ 303978 w 72"/>
                <a:gd name="T5" fmla="*/ 100706 h 86"/>
                <a:gd name="T6" fmla="*/ 202652 w 72"/>
                <a:gd name="T7" fmla="*/ 0 h 86"/>
                <a:gd name="T8" fmla="*/ 181320 w 72"/>
                <a:gd name="T9" fmla="*/ 0 h 86"/>
                <a:gd name="T10" fmla="*/ 79994 w 72"/>
                <a:gd name="T11" fmla="*/ 100706 h 86"/>
                <a:gd name="T12" fmla="*/ 79994 w 72"/>
                <a:gd name="T13" fmla="*/ 174910 h 86"/>
                <a:gd name="T14" fmla="*/ 53329 w 72"/>
                <a:gd name="T15" fmla="*/ 174910 h 86"/>
                <a:gd name="T16" fmla="*/ 0 w 72"/>
                <a:gd name="T17" fmla="*/ 227913 h 86"/>
                <a:gd name="T18" fmla="*/ 0 w 72"/>
                <a:gd name="T19" fmla="*/ 402823 h 86"/>
                <a:gd name="T20" fmla="*/ 53329 w 72"/>
                <a:gd name="T21" fmla="*/ 455826 h 86"/>
                <a:gd name="T22" fmla="*/ 330642 w 72"/>
                <a:gd name="T23" fmla="*/ 455826 h 86"/>
                <a:gd name="T24" fmla="*/ 383972 w 72"/>
                <a:gd name="T25" fmla="*/ 402823 h 86"/>
                <a:gd name="T26" fmla="*/ 383972 w 72"/>
                <a:gd name="T27" fmla="*/ 227913 h 86"/>
                <a:gd name="T28" fmla="*/ 330642 w 72"/>
                <a:gd name="T29" fmla="*/ 174910 h 86"/>
                <a:gd name="T30" fmla="*/ 223984 w 72"/>
                <a:gd name="T31" fmla="*/ 413424 h 86"/>
                <a:gd name="T32" fmla="*/ 165321 w 72"/>
                <a:gd name="T33" fmla="*/ 413424 h 86"/>
                <a:gd name="T34" fmla="*/ 170654 w 72"/>
                <a:gd name="T35" fmla="*/ 339219 h 86"/>
                <a:gd name="T36" fmla="*/ 154655 w 72"/>
                <a:gd name="T37" fmla="*/ 307418 h 86"/>
                <a:gd name="T38" fmla="*/ 191986 w 72"/>
                <a:gd name="T39" fmla="*/ 270315 h 86"/>
                <a:gd name="T40" fmla="*/ 229317 w 72"/>
                <a:gd name="T41" fmla="*/ 307418 h 86"/>
                <a:gd name="T42" fmla="*/ 213318 w 72"/>
                <a:gd name="T43" fmla="*/ 339219 h 86"/>
                <a:gd name="T44" fmla="*/ 223984 w 72"/>
                <a:gd name="T45" fmla="*/ 413424 h 86"/>
                <a:gd name="T46" fmla="*/ 266647 w 72"/>
                <a:gd name="T47" fmla="*/ 174910 h 86"/>
                <a:gd name="T48" fmla="*/ 117325 w 72"/>
                <a:gd name="T49" fmla="*/ 174910 h 86"/>
                <a:gd name="T50" fmla="*/ 117325 w 72"/>
                <a:gd name="T51" fmla="*/ 100706 h 86"/>
                <a:gd name="T52" fmla="*/ 181320 w 72"/>
                <a:gd name="T53" fmla="*/ 37102 h 86"/>
                <a:gd name="T54" fmla="*/ 202652 w 72"/>
                <a:gd name="T55" fmla="*/ 37102 h 86"/>
                <a:gd name="T56" fmla="*/ 266647 w 72"/>
                <a:gd name="T57" fmla="*/ 100706 h 86"/>
                <a:gd name="T58" fmla="*/ 266647 w 72"/>
                <a:gd name="T59" fmla="*/ 174910 h 8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2"/>
                <a:gd name="T91" fmla="*/ 0 h 86"/>
                <a:gd name="T92" fmla="*/ 72 w 72"/>
                <a:gd name="T93" fmla="*/ 86 h 8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2" h="86">
                  <a:moveTo>
                    <a:pt x="62" y="33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9"/>
                    <a:pt x="4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4" y="0"/>
                    <a:pt x="15" y="9"/>
                    <a:pt x="15" y="1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5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8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8" y="33"/>
                    <a:pt x="62" y="33"/>
                  </a:cubicBezTo>
                  <a:close/>
                  <a:moveTo>
                    <a:pt x="42" y="78"/>
                  </a:moveTo>
                  <a:cubicBezTo>
                    <a:pt x="31" y="78"/>
                    <a:pt x="31" y="78"/>
                    <a:pt x="31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2" y="63"/>
                    <a:pt x="40" y="64"/>
                  </a:cubicBezTo>
                  <a:lnTo>
                    <a:pt x="42" y="78"/>
                  </a:lnTo>
                  <a:close/>
                  <a:moveTo>
                    <a:pt x="50" y="33"/>
                  </a:moveTo>
                  <a:cubicBezTo>
                    <a:pt x="22" y="33"/>
                    <a:pt x="22" y="33"/>
                    <a:pt x="22" y="33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8" y="7"/>
                    <a:pt x="3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5" y="7"/>
                    <a:pt x="50" y="13"/>
                    <a:pt x="50" y="19"/>
                  </a:cubicBezTo>
                  <a:lnTo>
                    <a:pt x="50" y="33"/>
                  </a:ln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40" tIns="45720" rIns="91440" bIns="45720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sz="180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5"/>
          <p:cNvGrpSpPr>
            <a:grpSpLocks/>
          </p:cNvGrpSpPr>
          <p:nvPr/>
        </p:nvGrpSpPr>
        <p:grpSpPr bwMode="auto">
          <a:xfrm>
            <a:off x="2630091" y="2528888"/>
            <a:ext cx="3975497" cy="789385"/>
            <a:chOff x="0" y="0"/>
            <a:chExt cx="5300991" cy="1051895"/>
          </a:xfrm>
        </p:grpSpPr>
        <p:cxnSp>
          <p:nvCxnSpPr>
            <p:cNvPr id="38948" name="肘形连接符 154"/>
            <p:cNvCxnSpPr>
              <a:cxnSpLocks noChangeShapeType="1"/>
              <a:stCxn id="38949" idx="6"/>
              <a:endCxn id="27680" idx="2"/>
            </p:cNvCxnSpPr>
            <p:nvPr/>
          </p:nvCxnSpPr>
          <p:spPr bwMode="auto">
            <a:xfrm>
              <a:off x="756000" y="378000"/>
              <a:ext cx="4544991" cy="673895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8949" name="椭圆 139"/>
            <p:cNvSpPr>
              <a:spLocks noChangeArrowheads="1"/>
            </p:cNvSpPr>
            <p:nvPr/>
          </p:nvSpPr>
          <p:spPr bwMode="auto">
            <a:xfrm>
              <a:off x="0" y="0"/>
              <a:ext cx="756000" cy="756000"/>
            </a:xfrm>
            <a:prstGeom prst="ellipse">
              <a:avLst/>
            </a:prstGeom>
            <a:solidFill>
              <a:srgbClr val="FFD860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013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38950" name="Group 92"/>
            <p:cNvGrpSpPr>
              <a:grpSpLocks/>
            </p:cNvGrpSpPr>
            <p:nvPr/>
          </p:nvGrpSpPr>
          <p:grpSpPr bwMode="auto">
            <a:xfrm>
              <a:off x="153436" y="235588"/>
              <a:ext cx="474528" cy="295582"/>
              <a:chOff x="0" y="0"/>
              <a:chExt cx="471488" cy="293688"/>
            </a:xfrm>
          </p:grpSpPr>
          <p:sp>
            <p:nvSpPr>
              <p:cNvPr id="38951" name="Freeform 8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71488" cy="293688"/>
              </a:xfrm>
              <a:custGeom>
                <a:avLst/>
                <a:gdLst>
                  <a:gd name="T0" fmla="*/ 426225 w 125"/>
                  <a:gd name="T1" fmla="*/ 67774 h 78"/>
                  <a:gd name="T2" fmla="*/ 426225 w 125"/>
                  <a:gd name="T3" fmla="*/ 0 h 78"/>
                  <a:gd name="T4" fmla="*/ 0 w 125"/>
                  <a:gd name="T5" fmla="*/ 0 h 78"/>
                  <a:gd name="T6" fmla="*/ 0 w 125"/>
                  <a:gd name="T7" fmla="*/ 293688 h 78"/>
                  <a:gd name="T8" fmla="*/ 426225 w 125"/>
                  <a:gd name="T9" fmla="*/ 293688 h 78"/>
                  <a:gd name="T10" fmla="*/ 426225 w 125"/>
                  <a:gd name="T11" fmla="*/ 225914 h 78"/>
                  <a:gd name="T12" fmla="*/ 471488 w 125"/>
                  <a:gd name="T13" fmla="*/ 203322 h 78"/>
                  <a:gd name="T14" fmla="*/ 471488 w 125"/>
                  <a:gd name="T15" fmla="*/ 97896 h 78"/>
                  <a:gd name="T16" fmla="*/ 426225 w 125"/>
                  <a:gd name="T17" fmla="*/ 67774 h 78"/>
                  <a:gd name="T18" fmla="*/ 392278 w 125"/>
                  <a:gd name="T19" fmla="*/ 259801 h 78"/>
                  <a:gd name="T20" fmla="*/ 37719 w 125"/>
                  <a:gd name="T21" fmla="*/ 259801 h 78"/>
                  <a:gd name="T22" fmla="*/ 37719 w 125"/>
                  <a:gd name="T23" fmla="*/ 37652 h 78"/>
                  <a:gd name="T24" fmla="*/ 392278 w 125"/>
                  <a:gd name="T25" fmla="*/ 37652 h 78"/>
                  <a:gd name="T26" fmla="*/ 392278 w 125"/>
                  <a:gd name="T27" fmla="*/ 259801 h 7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25"/>
                  <a:gd name="T43" fmla="*/ 0 h 78"/>
                  <a:gd name="T44" fmla="*/ 125 w 125"/>
                  <a:gd name="T45" fmla="*/ 78 h 7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91440" tIns="45720" rIns="91440" bIns="45720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 sz="1875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38952" name="Rectangle 9"/>
              <p:cNvSpPr>
                <a:spLocks noChangeArrowheads="1"/>
              </p:cNvSpPr>
              <p:nvPr/>
            </p:nvSpPr>
            <p:spPr bwMode="auto">
              <a:xfrm>
                <a:off x="63500" y="63499"/>
                <a:ext cx="90488" cy="166688"/>
              </a:xfrm>
              <a:prstGeom prst="rect">
                <a:avLst/>
              </a:pr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91440" tIns="45720" rIns="91440" bIns="45720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 sz="1875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38953" name="Rectangle 10"/>
              <p:cNvSpPr>
                <a:spLocks noChangeArrowheads="1"/>
              </p:cNvSpPr>
              <p:nvPr/>
            </p:nvSpPr>
            <p:spPr bwMode="auto">
              <a:xfrm>
                <a:off x="169862" y="63499"/>
                <a:ext cx="85725" cy="166688"/>
              </a:xfrm>
              <a:prstGeom prst="rect">
                <a:avLst/>
              </a:pr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91440" tIns="45720" rIns="91440" bIns="45720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 sz="1875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7" name="组合 3"/>
          <p:cNvGrpSpPr>
            <a:grpSpLocks/>
          </p:cNvGrpSpPr>
          <p:nvPr/>
        </p:nvGrpSpPr>
        <p:grpSpPr bwMode="auto">
          <a:xfrm>
            <a:off x="2630092" y="3936206"/>
            <a:ext cx="1840706" cy="566738"/>
            <a:chOff x="0" y="0"/>
            <a:chExt cx="2455131" cy="756000"/>
          </a:xfrm>
        </p:grpSpPr>
        <p:sp>
          <p:nvSpPr>
            <p:cNvPr id="38943" name="直接连接符 68"/>
            <p:cNvSpPr>
              <a:spLocks noChangeShapeType="1"/>
            </p:cNvSpPr>
            <p:nvPr/>
          </p:nvSpPr>
          <p:spPr bwMode="auto">
            <a:xfrm flipH="1">
              <a:off x="412977" y="378001"/>
              <a:ext cx="2042154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38944" name="椭圆 85"/>
            <p:cNvSpPr>
              <a:spLocks noChangeArrowheads="1"/>
            </p:cNvSpPr>
            <p:nvPr/>
          </p:nvSpPr>
          <p:spPr bwMode="auto">
            <a:xfrm>
              <a:off x="0" y="0"/>
              <a:ext cx="756000" cy="756000"/>
            </a:xfrm>
            <a:prstGeom prst="ellipse">
              <a:avLst/>
            </a:prstGeom>
            <a:solidFill>
              <a:srgbClr val="FFD860">
                <a:alpha val="2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013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38945" name="Group 9"/>
            <p:cNvGrpSpPr>
              <a:grpSpLocks/>
            </p:cNvGrpSpPr>
            <p:nvPr/>
          </p:nvGrpSpPr>
          <p:grpSpPr bwMode="auto">
            <a:xfrm>
              <a:off x="124976" y="198348"/>
              <a:ext cx="516045" cy="382660"/>
              <a:chOff x="0" y="0"/>
              <a:chExt cx="374651" cy="277813"/>
            </a:xfrm>
          </p:grpSpPr>
          <p:sp>
            <p:nvSpPr>
              <p:cNvPr id="38946" name="Freeform 17"/>
              <p:cNvSpPr>
                <a:spLocks noChangeArrowheads="1"/>
              </p:cNvSpPr>
              <p:nvPr/>
            </p:nvSpPr>
            <p:spPr bwMode="auto">
              <a:xfrm>
                <a:off x="141288" y="66675"/>
                <a:ext cx="233363" cy="211138"/>
              </a:xfrm>
              <a:custGeom>
                <a:avLst/>
                <a:gdLst>
                  <a:gd name="T0" fmla="*/ 233363 w 89"/>
                  <a:gd name="T1" fmla="*/ 86019 h 81"/>
                  <a:gd name="T2" fmla="*/ 112748 w 89"/>
                  <a:gd name="T3" fmla="*/ 0 h 81"/>
                  <a:gd name="T4" fmla="*/ 104882 w 89"/>
                  <a:gd name="T5" fmla="*/ 2607 h 81"/>
                  <a:gd name="T6" fmla="*/ 112748 w 89"/>
                  <a:gd name="T7" fmla="*/ 28673 h 81"/>
                  <a:gd name="T8" fmla="*/ 0 w 89"/>
                  <a:gd name="T9" fmla="*/ 114692 h 81"/>
                  <a:gd name="T10" fmla="*/ 0 w 89"/>
                  <a:gd name="T11" fmla="*/ 114692 h 81"/>
                  <a:gd name="T12" fmla="*/ 104882 w 89"/>
                  <a:gd name="T13" fmla="*/ 169432 h 81"/>
                  <a:gd name="T14" fmla="*/ 194032 w 89"/>
                  <a:gd name="T15" fmla="*/ 211138 h 81"/>
                  <a:gd name="T16" fmla="*/ 167812 w 89"/>
                  <a:gd name="T17" fmla="*/ 161612 h 81"/>
                  <a:gd name="T18" fmla="*/ 233363 w 89"/>
                  <a:gd name="T19" fmla="*/ 86019 h 8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89"/>
                  <a:gd name="T31" fmla="*/ 0 h 81"/>
                  <a:gd name="T32" fmla="*/ 89 w 89"/>
                  <a:gd name="T33" fmla="*/ 81 h 8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89" h="81">
                    <a:moveTo>
                      <a:pt x="89" y="33"/>
                    </a:moveTo>
                    <a:cubicBezTo>
                      <a:pt x="89" y="15"/>
                      <a:pt x="68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2" y="4"/>
                      <a:pt x="43" y="8"/>
                      <a:pt x="43" y="11"/>
                    </a:cubicBezTo>
                    <a:cubicBezTo>
                      <a:pt x="43" y="29"/>
                      <a:pt x="24" y="43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" y="56"/>
                      <a:pt x="21" y="64"/>
                      <a:pt x="40" y="65"/>
                    </a:cubicBezTo>
                    <a:cubicBezTo>
                      <a:pt x="53" y="75"/>
                      <a:pt x="74" y="81"/>
                      <a:pt x="74" y="81"/>
                    </a:cubicBezTo>
                    <a:cubicBezTo>
                      <a:pt x="64" y="72"/>
                      <a:pt x="63" y="65"/>
                      <a:pt x="64" y="62"/>
                    </a:cubicBezTo>
                    <a:cubicBezTo>
                      <a:pt x="79" y="56"/>
                      <a:pt x="89" y="46"/>
                      <a:pt x="89" y="33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 sz="1013">
                  <a:solidFill>
                    <a:srgbClr val="000000"/>
                  </a:solidFill>
                  <a:latin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38947" name="Freeform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1300" cy="209550"/>
              </a:xfrm>
              <a:custGeom>
                <a:avLst/>
                <a:gdLst>
                  <a:gd name="T0" fmla="*/ 233432 w 92"/>
                  <a:gd name="T1" fmla="*/ 55007 h 80"/>
                  <a:gd name="T2" fmla="*/ 120650 w 92"/>
                  <a:gd name="T3" fmla="*/ 0 h 80"/>
                  <a:gd name="T4" fmla="*/ 0 w 92"/>
                  <a:gd name="T5" fmla="*/ 83820 h 80"/>
                  <a:gd name="T6" fmla="*/ 65571 w 92"/>
                  <a:gd name="T7" fmla="*/ 159782 h 80"/>
                  <a:gd name="T8" fmla="*/ 36720 w 92"/>
                  <a:gd name="T9" fmla="*/ 209550 h 80"/>
                  <a:gd name="T10" fmla="*/ 125896 w 92"/>
                  <a:gd name="T11" fmla="*/ 170259 h 80"/>
                  <a:gd name="T12" fmla="*/ 128518 w 92"/>
                  <a:gd name="T13" fmla="*/ 167640 h 80"/>
                  <a:gd name="T14" fmla="*/ 241300 w 92"/>
                  <a:gd name="T15" fmla="*/ 83820 h 80"/>
                  <a:gd name="T16" fmla="*/ 233432 w 92"/>
                  <a:gd name="T17" fmla="*/ 55007 h 8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2"/>
                  <a:gd name="T28" fmla="*/ 0 h 80"/>
                  <a:gd name="T29" fmla="*/ 92 w 92"/>
                  <a:gd name="T30" fmla="*/ 80 h 8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2" h="80">
                    <a:moveTo>
                      <a:pt x="89" y="21"/>
                    </a:moveTo>
                    <a:cubicBezTo>
                      <a:pt x="83" y="9"/>
                      <a:pt x="66" y="0"/>
                      <a:pt x="46" y="0"/>
                    </a:cubicBezTo>
                    <a:cubicBezTo>
                      <a:pt x="20" y="0"/>
                      <a:pt x="0" y="14"/>
                      <a:pt x="0" y="32"/>
                    </a:cubicBezTo>
                    <a:cubicBezTo>
                      <a:pt x="0" y="45"/>
                      <a:pt x="10" y="56"/>
                      <a:pt x="25" y="61"/>
                    </a:cubicBezTo>
                    <a:cubicBezTo>
                      <a:pt x="26" y="65"/>
                      <a:pt x="25" y="71"/>
                      <a:pt x="14" y="80"/>
                    </a:cubicBezTo>
                    <a:cubicBezTo>
                      <a:pt x="14" y="80"/>
                      <a:pt x="36" y="75"/>
                      <a:pt x="48" y="65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73" y="63"/>
                      <a:pt x="92" y="49"/>
                      <a:pt x="92" y="32"/>
                    </a:cubicBezTo>
                    <a:cubicBezTo>
                      <a:pt x="92" y="28"/>
                      <a:pt x="91" y="25"/>
                      <a:pt x="89" y="21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 sz="1013">
                  <a:solidFill>
                    <a:srgbClr val="000000"/>
                  </a:solidFill>
                  <a:latin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</p:grpSp>
      </p:grpSp>
      <p:sp>
        <p:nvSpPr>
          <p:cNvPr id="27675" name="任意多边形 56"/>
          <p:cNvSpPr>
            <a:spLocks noChangeArrowheads="1"/>
          </p:cNvSpPr>
          <p:nvPr/>
        </p:nvSpPr>
        <p:spPr bwMode="auto">
          <a:xfrm>
            <a:off x="7196138" y="1695451"/>
            <a:ext cx="885825" cy="2774156"/>
          </a:xfrm>
          <a:custGeom>
            <a:avLst/>
            <a:gdLst>
              <a:gd name="T0" fmla="*/ 1176576 w 1181100"/>
              <a:gd name="T1" fmla="*/ 0 h 3698875"/>
              <a:gd name="T2" fmla="*/ 1181100 w 1181100"/>
              <a:gd name="T3" fmla="*/ 0 h 3698875"/>
              <a:gd name="T4" fmla="*/ 1181100 w 1181100"/>
              <a:gd name="T5" fmla="*/ 3698875 h 3698875"/>
              <a:gd name="T6" fmla="*/ 0 w 1181100"/>
              <a:gd name="T7" fmla="*/ 3698875 h 3698875"/>
              <a:gd name="T8" fmla="*/ 0 w 1181100"/>
              <a:gd name="T9" fmla="*/ 1735796 h 3698875"/>
              <a:gd name="T10" fmla="*/ 48924 w 1181100"/>
              <a:gd name="T11" fmla="*/ 1697679 h 3698875"/>
              <a:gd name="T12" fmla="*/ 278759 w 1181100"/>
              <a:gd name="T13" fmla="*/ 1500789 h 3698875"/>
              <a:gd name="T14" fmla="*/ 453153 w 1181100"/>
              <a:gd name="T15" fmla="*/ 1330350 h 3698875"/>
              <a:gd name="T16" fmla="*/ 510936 w 1181100"/>
              <a:gd name="T17" fmla="*/ 1369308 h 3698875"/>
              <a:gd name="T18" fmla="*/ 590551 w 1181100"/>
              <a:gd name="T19" fmla="*/ 1385381 h 3698875"/>
              <a:gd name="T20" fmla="*/ 795088 w 1181100"/>
              <a:gd name="T21" fmla="*/ 1180844 h 3698875"/>
              <a:gd name="T22" fmla="*/ 735181 w 1181100"/>
              <a:gd name="T23" fmla="*/ 1036213 h 3698875"/>
              <a:gd name="T24" fmla="*/ 717723 w 1181100"/>
              <a:gd name="T25" fmla="*/ 1024442 h 3698875"/>
              <a:gd name="T26" fmla="*/ 820291 w 1181100"/>
              <a:gd name="T27" fmla="*/ 886780 h 3698875"/>
              <a:gd name="T28" fmla="*/ 1174186 w 1181100"/>
              <a:gd name="T29" fmla="*/ 21448 h 3698875"/>
              <a:gd name="T30" fmla="*/ 1176576 w 1181100"/>
              <a:gd name="T31" fmla="*/ 0 h 369887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181100"/>
              <a:gd name="T49" fmla="*/ 0 h 3698875"/>
              <a:gd name="T50" fmla="*/ 1181100 w 1181100"/>
              <a:gd name="T51" fmla="*/ 3698875 h 3698875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181100" h="3698875">
                <a:moveTo>
                  <a:pt x="1176576" y="0"/>
                </a:moveTo>
                <a:lnTo>
                  <a:pt x="1181100" y="0"/>
                </a:lnTo>
                <a:lnTo>
                  <a:pt x="1181100" y="3698875"/>
                </a:lnTo>
                <a:lnTo>
                  <a:pt x="0" y="3698875"/>
                </a:lnTo>
                <a:lnTo>
                  <a:pt x="0" y="1735795"/>
                </a:lnTo>
                <a:lnTo>
                  <a:pt x="48924" y="1697678"/>
                </a:lnTo>
                <a:cubicBezTo>
                  <a:pt x="129510" y="1632743"/>
                  <a:pt x="206155" y="1567101"/>
                  <a:pt x="278759" y="1500788"/>
                </a:cubicBezTo>
                <a:lnTo>
                  <a:pt x="453153" y="1330349"/>
                </a:lnTo>
                <a:lnTo>
                  <a:pt x="510936" y="1369307"/>
                </a:lnTo>
                <a:cubicBezTo>
                  <a:pt x="535406" y="1379657"/>
                  <a:pt x="562310" y="1385380"/>
                  <a:pt x="590551" y="1385380"/>
                </a:cubicBezTo>
                <a:cubicBezTo>
                  <a:pt x="703514" y="1385380"/>
                  <a:pt x="795088" y="1293806"/>
                  <a:pt x="795088" y="1180843"/>
                </a:cubicBezTo>
                <a:cubicBezTo>
                  <a:pt x="795088" y="1124362"/>
                  <a:pt x="772195" y="1073227"/>
                  <a:pt x="735181" y="1036213"/>
                </a:cubicBezTo>
                <a:lnTo>
                  <a:pt x="717723" y="1024442"/>
                </a:lnTo>
                <a:lnTo>
                  <a:pt x="820291" y="886780"/>
                </a:lnTo>
                <a:cubicBezTo>
                  <a:pt x="1010014" y="606666"/>
                  <a:pt x="1130158" y="317479"/>
                  <a:pt x="1174186" y="21448"/>
                </a:cubicBezTo>
                <a:lnTo>
                  <a:pt x="1176576" y="0"/>
                </a:lnTo>
                <a:close/>
              </a:path>
            </a:pathLst>
          </a:custGeom>
          <a:solidFill>
            <a:srgbClr val="FFD860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76" name="任意多边形 59"/>
          <p:cNvSpPr>
            <a:spLocks noChangeArrowheads="1"/>
          </p:cNvSpPr>
          <p:nvPr/>
        </p:nvSpPr>
        <p:spPr bwMode="auto">
          <a:xfrm>
            <a:off x="6271022" y="3028951"/>
            <a:ext cx="885825" cy="1441847"/>
          </a:xfrm>
          <a:custGeom>
            <a:avLst/>
            <a:gdLst>
              <a:gd name="T0" fmla="*/ 1181100 w 1181100"/>
              <a:gd name="T1" fmla="*/ 0 h 1921854"/>
              <a:gd name="T2" fmla="*/ 1181100 w 1181100"/>
              <a:gd name="T3" fmla="*/ 1922463 h 1921854"/>
              <a:gd name="T4" fmla="*/ 0 w 1181100"/>
              <a:gd name="T5" fmla="*/ 1922463 h 1921854"/>
              <a:gd name="T6" fmla="*/ 0 w 1181100"/>
              <a:gd name="T7" fmla="*/ 732198 h 1921854"/>
              <a:gd name="T8" fmla="*/ 319230 w 1181100"/>
              <a:gd name="T9" fmla="*/ 562431 h 1921854"/>
              <a:gd name="T10" fmla="*/ 425975 w 1181100"/>
              <a:gd name="T11" fmla="*/ 500448 h 1921854"/>
              <a:gd name="T12" fmla="*/ 445921 w 1181100"/>
              <a:gd name="T13" fmla="*/ 530040 h 1921854"/>
              <a:gd name="T14" fmla="*/ 590551 w 1181100"/>
              <a:gd name="T15" fmla="*/ 589966 h 1921854"/>
              <a:gd name="T16" fmla="*/ 795088 w 1181100"/>
              <a:gd name="T17" fmla="*/ 385364 h 1921854"/>
              <a:gd name="T18" fmla="*/ 779015 w 1181100"/>
              <a:gd name="T19" fmla="*/ 305724 h 1921854"/>
              <a:gd name="T20" fmla="*/ 768996 w 1181100"/>
              <a:gd name="T21" fmla="*/ 290859 h 1921854"/>
              <a:gd name="T22" fmla="*/ 952789 w 1181100"/>
              <a:gd name="T23" fmla="*/ 167598 h 1921854"/>
              <a:gd name="T24" fmla="*/ 1140954 w 1181100"/>
              <a:gd name="T25" fmla="*/ 31286 h 1921854"/>
              <a:gd name="T26" fmla="*/ 1181100 w 1181100"/>
              <a:gd name="T27" fmla="*/ 0 h 192185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181100"/>
              <a:gd name="T43" fmla="*/ 0 h 1921854"/>
              <a:gd name="T44" fmla="*/ 1181100 w 1181100"/>
              <a:gd name="T45" fmla="*/ 1921854 h 1921854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181100" h="1921854">
                <a:moveTo>
                  <a:pt x="1181100" y="0"/>
                </a:moveTo>
                <a:lnTo>
                  <a:pt x="1181100" y="1921854"/>
                </a:lnTo>
                <a:lnTo>
                  <a:pt x="0" y="1921854"/>
                </a:lnTo>
                <a:lnTo>
                  <a:pt x="0" y="731966"/>
                </a:lnTo>
                <a:lnTo>
                  <a:pt x="319230" y="562253"/>
                </a:lnTo>
                <a:lnTo>
                  <a:pt x="425975" y="500289"/>
                </a:lnTo>
                <a:lnTo>
                  <a:pt x="445921" y="529872"/>
                </a:lnTo>
                <a:cubicBezTo>
                  <a:pt x="482935" y="566886"/>
                  <a:pt x="534069" y="589779"/>
                  <a:pt x="590551" y="589779"/>
                </a:cubicBezTo>
                <a:cubicBezTo>
                  <a:pt x="703514" y="589779"/>
                  <a:pt x="795088" y="498205"/>
                  <a:pt x="795088" y="385242"/>
                </a:cubicBezTo>
                <a:cubicBezTo>
                  <a:pt x="795088" y="357001"/>
                  <a:pt x="789365" y="330097"/>
                  <a:pt x="779015" y="305627"/>
                </a:cubicBezTo>
                <a:lnTo>
                  <a:pt x="768996" y="290767"/>
                </a:lnTo>
                <a:lnTo>
                  <a:pt x="952789" y="167545"/>
                </a:lnTo>
                <a:cubicBezTo>
                  <a:pt x="1017466" y="122501"/>
                  <a:pt x="1080201" y="77074"/>
                  <a:pt x="1140954" y="31276"/>
                </a:cubicBezTo>
                <a:lnTo>
                  <a:pt x="1181100" y="0"/>
                </a:lnTo>
                <a:close/>
              </a:path>
            </a:pathLst>
          </a:cu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77" name="任意多边形 63"/>
          <p:cNvSpPr>
            <a:spLocks noChangeArrowheads="1"/>
          </p:cNvSpPr>
          <p:nvPr/>
        </p:nvSpPr>
        <p:spPr bwMode="auto">
          <a:xfrm>
            <a:off x="5344716" y="3599260"/>
            <a:ext cx="885825" cy="871538"/>
          </a:xfrm>
          <a:custGeom>
            <a:avLst/>
            <a:gdLst>
              <a:gd name="T0" fmla="*/ 1181100 w 1181100"/>
              <a:gd name="T1" fmla="*/ 0 h 1161755"/>
              <a:gd name="T2" fmla="*/ 1181100 w 1181100"/>
              <a:gd name="T3" fmla="*/ 1162050 h 1161755"/>
              <a:gd name="T4" fmla="*/ 0 w 1181100"/>
              <a:gd name="T5" fmla="*/ 1162050 h 1161755"/>
              <a:gd name="T6" fmla="*/ 0 w 1181100"/>
              <a:gd name="T7" fmla="*/ 517985 h 1161755"/>
              <a:gd name="T8" fmla="*/ 336342 w 1181100"/>
              <a:gd name="T9" fmla="*/ 385616 h 1161755"/>
              <a:gd name="T10" fmla="*/ 408490 w 1181100"/>
              <a:gd name="T11" fmla="*/ 354318 h 1161755"/>
              <a:gd name="T12" fmla="*/ 445921 w 1181100"/>
              <a:gd name="T13" fmla="*/ 409850 h 1161755"/>
              <a:gd name="T14" fmla="*/ 590551 w 1181100"/>
              <a:gd name="T15" fmla="*/ 469772 h 1161755"/>
              <a:gd name="T16" fmla="*/ 795088 w 1181100"/>
              <a:gd name="T17" fmla="*/ 265183 h 1161755"/>
              <a:gd name="T18" fmla="*/ 790933 w 1181100"/>
              <a:gd name="T19" fmla="*/ 223952 h 1161755"/>
              <a:gd name="T20" fmla="*/ 781056 w 1181100"/>
              <a:gd name="T21" fmla="*/ 192125 h 1161755"/>
              <a:gd name="T22" fmla="*/ 1174526 w 1181100"/>
              <a:gd name="T23" fmla="*/ 3496 h 1161755"/>
              <a:gd name="T24" fmla="*/ 1181100 w 1181100"/>
              <a:gd name="T25" fmla="*/ 0 h 116175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181100"/>
              <a:gd name="T40" fmla="*/ 0 h 1161755"/>
              <a:gd name="T41" fmla="*/ 1181100 w 1181100"/>
              <a:gd name="T42" fmla="*/ 1161755 h 116175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181100" h="1161755">
                <a:moveTo>
                  <a:pt x="1181100" y="0"/>
                </a:moveTo>
                <a:lnTo>
                  <a:pt x="1181100" y="1161755"/>
                </a:lnTo>
                <a:lnTo>
                  <a:pt x="0" y="1161755"/>
                </a:lnTo>
                <a:lnTo>
                  <a:pt x="0" y="517854"/>
                </a:lnTo>
                <a:lnTo>
                  <a:pt x="336342" y="385518"/>
                </a:lnTo>
                <a:lnTo>
                  <a:pt x="408490" y="354228"/>
                </a:lnTo>
                <a:lnTo>
                  <a:pt x="445921" y="409746"/>
                </a:lnTo>
                <a:cubicBezTo>
                  <a:pt x="482935" y="446760"/>
                  <a:pt x="534070" y="469653"/>
                  <a:pt x="590551" y="469653"/>
                </a:cubicBezTo>
                <a:cubicBezTo>
                  <a:pt x="703514" y="469653"/>
                  <a:pt x="795088" y="378079"/>
                  <a:pt x="795088" y="265116"/>
                </a:cubicBezTo>
                <a:cubicBezTo>
                  <a:pt x="795088" y="250996"/>
                  <a:pt x="793657" y="237210"/>
                  <a:pt x="790933" y="223895"/>
                </a:cubicBezTo>
                <a:lnTo>
                  <a:pt x="781056" y="192076"/>
                </a:lnTo>
                <a:lnTo>
                  <a:pt x="1174526" y="3495"/>
                </a:lnTo>
                <a:lnTo>
                  <a:pt x="1181100" y="0"/>
                </a:lnTo>
                <a:close/>
              </a:path>
            </a:pathLst>
          </a:custGeom>
          <a:solidFill>
            <a:srgbClr val="FFD860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78" name="任意多边形 66"/>
          <p:cNvSpPr>
            <a:spLocks noChangeArrowheads="1"/>
          </p:cNvSpPr>
          <p:nvPr/>
        </p:nvSpPr>
        <p:spPr bwMode="auto">
          <a:xfrm>
            <a:off x="3852862" y="4002881"/>
            <a:ext cx="1452563" cy="466725"/>
          </a:xfrm>
          <a:custGeom>
            <a:avLst/>
            <a:gdLst>
              <a:gd name="T0" fmla="*/ 1936750 w 1936748"/>
              <a:gd name="T1" fmla="*/ 0 h 623080"/>
              <a:gd name="T2" fmla="*/ 1936750 w 1936748"/>
              <a:gd name="T3" fmla="*/ 622300 h 623080"/>
              <a:gd name="T4" fmla="*/ 0 w 1936748"/>
              <a:gd name="T5" fmla="*/ 622300 h 623080"/>
              <a:gd name="T6" fmla="*/ 0 w 1936748"/>
              <a:gd name="T7" fmla="*/ 613116 h 623080"/>
              <a:gd name="T8" fmla="*/ 352298 w 1936748"/>
              <a:gd name="T9" fmla="*/ 518876 h 623080"/>
              <a:gd name="T10" fmla="*/ 750618 w 1936748"/>
              <a:gd name="T11" fmla="*/ 402837 h 623080"/>
              <a:gd name="T12" fmla="*/ 791647 w 1936748"/>
              <a:gd name="T13" fmla="*/ 389991 h 623080"/>
              <a:gd name="T14" fmla="*/ 823746 w 1936748"/>
              <a:gd name="T15" fmla="*/ 437542 h 623080"/>
              <a:gd name="T16" fmla="*/ 968376 w 1936748"/>
              <a:gd name="T17" fmla="*/ 497374 h 623080"/>
              <a:gd name="T18" fmla="*/ 1172913 w 1936748"/>
              <a:gd name="T19" fmla="*/ 293093 h 623080"/>
              <a:gd name="T20" fmla="*/ 1170636 w 1936748"/>
              <a:gd name="T21" fmla="*/ 270530 h 623080"/>
              <a:gd name="T22" fmla="*/ 1509043 w 1936748"/>
              <a:gd name="T23" fmla="*/ 156703 h 623080"/>
              <a:gd name="T24" fmla="*/ 1868378 w 1936748"/>
              <a:gd name="T25" fmla="*/ 26868 h 623080"/>
              <a:gd name="T26" fmla="*/ 1936750 w 1936748"/>
              <a:gd name="T27" fmla="*/ 0 h 62308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936748"/>
              <a:gd name="T43" fmla="*/ 0 h 623080"/>
              <a:gd name="T44" fmla="*/ 1936748 w 1936748"/>
              <a:gd name="T45" fmla="*/ 623080 h 62308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936748" h="623080">
                <a:moveTo>
                  <a:pt x="1936748" y="0"/>
                </a:moveTo>
                <a:lnTo>
                  <a:pt x="1936748" y="623080"/>
                </a:lnTo>
                <a:lnTo>
                  <a:pt x="0" y="623080"/>
                </a:lnTo>
                <a:lnTo>
                  <a:pt x="0" y="613884"/>
                </a:lnTo>
                <a:lnTo>
                  <a:pt x="352298" y="519526"/>
                </a:lnTo>
                <a:cubicBezTo>
                  <a:pt x="487129" y="481602"/>
                  <a:pt x="619924" y="442867"/>
                  <a:pt x="750617" y="403342"/>
                </a:cubicBezTo>
                <a:lnTo>
                  <a:pt x="791646" y="390480"/>
                </a:lnTo>
                <a:lnTo>
                  <a:pt x="823745" y="438090"/>
                </a:lnTo>
                <a:cubicBezTo>
                  <a:pt x="860759" y="475104"/>
                  <a:pt x="911894" y="497997"/>
                  <a:pt x="968375" y="497997"/>
                </a:cubicBezTo>
                <a:cubicBezTo>
                  <a:pt x="1081338" y="497997"/>
                  <a:pt x="1172912" y="406423"/>
                  <a:pt x="1172912" y="293460"/>
                </a:cubicBezTo>
                <a:lnTo>
                  <a:pt x="1170635" y="270869"/>
                </a:lnTo>
                <a:lnTo>
                  <a:pt x="1509041" y="156899"/>
                </a:lnTo>
                <a:cubicBezTo>
                  <a:pt x="1631071" y="114305"/>
                  <a:pt x="1750871" y="70965"/>
                  <a:pt x="1868376" y="26902"/>
                </a:cubicBezTo>
                <a:lnTo>
                  <a:pt x="1936748" y="0"/>
                </a:lnTo>
                <a:close/>
              </a:path>
            </a:pathLst>
          </a:cu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79" name="椭圆 51"/>
          <p:cNvSpPr>
            <a:spLocks noChangeArrowheads="1"/>
          </p:cNvSpPr>
          <p:nvPr/>
        </p:nvSpPr>
        <p:spPr bwMode="auto">
          <a:xfrm>
            <a:off x="7530704" y="2474119"/>
            <a:ext cx="216694" cy="215504"/>
          </a:xfrm>
          <a:prstGeom prst="ellipse">
            <a:avLst/>
          </a:prstGeom>
          <a:solidFill>
            <a:srgbClr val="FFD860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80" name="椭圆 52"/>
          <p:cNvSpPr>
            <a:spLocks noChangeArrowheads="1"/>
          </p:cNvSpPr>
          <p:nvPr/>
        </p:nvSpPr>
        <p:spPr bwMode="auto">
          <a:xfrm>
            <a:off x="6605588" y="3209925"/>
            <a:ext cx="216694" cy="216694"/>
          </a:xfrm>
          <a:prstGeom prst="ellipse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81" name="椭圆 53"/>
          <p:cNvSpPr>
            <a:spLocks noChangeArrowheads="1"/>
          </p:cNvSpPr>
          <p:nvPr/>
        </p:nvSpPr>
        <p:spPr bwMode="auto">
          <a:xfrm>
            <a:off x="5680473" y="3689748"/>
            <a:ext cx="215503" cy="216694"/>
          </a:xfrm>
          <a:prstGeom prst="ellipse">
            <a:avLst/>
          </a:prstGeom>
          <a:solidFill>
            <a:srgbClr val="FFD860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82" name="椭圆 54"/>
          <p:cNvSpPr>
            <a:spLocks noChangeArrowheads="1"/>
          </p:cNvSpPr>
          <p:nvPr/>
        </p:nvSpPr>
        <p:spPr bwMode="auto">
          <a:xfrm>
            <a:off x="4470798" y="4114800"/>
            <a:ext cx="216694" cy="216694"/>
          </a:xfrm>
          <a:prstGeom prst="ellipse">
            <a:avLst/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83" name="矩形 3"/>
          <p:cNvSpPr>
            <a:spLocks noChangeArrowheads="1"/>
          </p:cNvSpPr>
          <p:nvPr/>
        </p:nvSpPr>
        <p:spPr bwMode="auto">
          <a:xfrm>
            <a:off x="3293269" y="422673"/>
            <a:ext cx="1985145" cy="43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rPr>
              <a:t>点击添加标题</a:t>
            </a:r>
            <a:endParaRPr lang="zh-CN" altLang="en-US" sz="240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sp>
        <p:nvSpPr>
          <p:cNvPr id="27684" name="文本框 37"/>
          <p:cNvSpPr>
            <a:spLocks noChangeArrowheads="1"/>
          </p:cNvSpPr>
          <p:nvPr/>
        </p:nvSpPr>
        <p:spPr bwMode="auto">
          <a:xfrm>
            <a:off x="5311379" y="607219"/>
            <a:ext cx="1731169" cy="25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solidFill>
                  <a:srgbClr val="FFD860"/>
                </a:solidFill>
                <a:sym typeface="Arial" panose="020B0604020202020204" pitchFamily="34" charset="0"/>
              </a:rPr>
              <a:t>Add Your Title</a:t>
            </a:r>
            <a:endParaRPr lang="zh-CN" altLang="en-US" sz="1200" baseline="-300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grpSp>
        <p:nvGrpSpPr>
          <p:cNvPr id="9" name="组合 103"/>
          <p:cNvGrpSpPr>
            <a:grpSpLocks/>
          </p:cNvGrpSpPr>
          <p:nvPr/>
        </p:nvGrpSpPr>
        <p:grpSpPr bwMode="auto">
          <a:xfrm>
            <a:off x="2884885" y="464344"/>
            <a:ext cx="197644" cy="295275"/>
            <a:chOff x="0" y="0"/>
            <a:chExt cx="213756" cy="427512"/>
          </a:xfrm>
        </p:grpSpPr>
        <p:sp>
          <p:nvSpPr>
            <p:cNvPr id="38941" name="直接连接符 104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38942" name="直接连接符 105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  <p:sp>
        <p:nvSpPr>
          <p:cNvPr id="27688" name="矩形 47"/>
          <p:cNvSpPr>
            <a:spLocks noChangeArrowheads="1"/>
          </p:cNvSpPr>
          <p:nvPr/>
        </p:nvSpPr>
        <p:spPr bwMode="auto">
          <a:xfrm>
            <a:off x="977503" y="1106091"/>
            <a:ext cx="7204472" cy="48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27689" name="矩形 93"/>
          <p:cNvSpPr>
            <a:spLocks noChangeArrowheads="1"/>
          </p:cNvSpPr>
          <p:nvPr/>
        </p:nvSpPr>
        <p:spPr bwMode="auto">
          <a:xfrm>
            <a:off x="1628105" y="1866900"/>
            <a:ext cx="907927" cy="3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15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altLang="zh-CN" sz="150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27690" name="矩形 165"/>
          <p:cNvSpPr>
            <a:spLocks noChangeArrowheads="1"/>
          </p:cNvSpPr>
          <p:nvPr/>
        </p:nvSpPr>
        <p:spPr bwMode="auto">
          <a:xfrm>
            <a:off x="975989" y="2159794"/>
            <a:ext cx="1560043" cy="242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975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点击输入图表的描述说明</a:t>
            </a:r>
          </a:p>
        </p:txBody>
      </p:sp>
      <p:sp>
        <p:nvSpPr>
          <p:cNvPr id="27691" name="矩形 41"/>
          <p:cNvSpPr>
            <a:spLocks noChangeArrowheads="1"/>
          </p:cNvSpPr>
          <p:nvPr/>
        </p:nvSpPr>
        <p:spPr bwMode="auto">
          <a:xfrm>
            <a:off x="1628105" y="2563416"/>
            <a:ext cx="907927" cy="3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15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altLang="zh-CN" sz="150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27692" name="矩形 42"/>
          <p:cNvSpPr>
            <a:spLocks noChangeArrowheads="1"/>
          </p:cNvSpPr>
          <p:nvPr/>
        </p:nvSpPr>
        <p:spPr bwMode="auto">
          <a:xfrm>
            <a:off x="975989" y="2856310"/>
            <a:ext cx="1560043" cy="242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975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点击输入图表的描述说明</a:t>
            </a:r>
          </a:p>
        </p:txBody>
      </p:sp>
      <p:sp>
        <p:nvSpPr>
          <p:cNvPr id="27693" name="矩形 44"/>
          <p:cNvSpPr>
            <a:spLocks noChangeArrowheads="1"/>
          </p:cNvSpPr>
          <p:nvPr/>
        </p:nvSpPr>
        <p:spPr bwMode="auto">
          <a:xfrm>
            <a:off x="1628105" y="3271838"/>
            <a:ext cx="907927" cy="3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15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altLang="zh-CN" sz="150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27694" name="矩形 45"/>
          <p:cNvSpPr>
            <a:spLocks noChangeArrowheads="1"/>
          </p:cNvSpPr>
          <p:nvPr/>
        </p:nvSpPr>
        <p:spPr bwMode="auto">
          <a:xfrm>
            <a:off x="975989" y="3565922"/>
            <a:ext cx="1560043" cy="242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975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点击输入图表的描述说明</a:t>
            </a:r>
          </a:p>
        </p:txBody>
      </p:sp>
      <p:sp>
        <p:nvSpPr>
          <p:cNvPr id="27695" name="矩形 47"/>
          <p:cNvSpPr>
            <a:spLocks noChangeArrowheads="1"/>
          </p:cNvSpPr>
          <p:nvPr/>
        </p:nvSpPr>
        <p:spPr bwMode="auto">
          <a:xfrm>
            <a:off x="1628105" y="3965973"/>
            <a:ext cx="907927" cy="3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15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altLang="zh-CN" sz="150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27696" name="矩形 48"/>
          <p:cNvSpPr>
            <a:spLocks noChangeArrowheads="1"/>
          </p:cNvSpPr>
          <p:nvPr/>
        </p:nvSpPr>
        <p:spPr bwMode="auto">
          <a:xfrm>
            <a:off x="975989" y="4260056"/>
            <a:ext cx="1560043" cy="242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975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点击输入图表的描述说明</a:t>
            </a:r>
          </a:p>
        </p:txBody>
      </p:sp>
    </p:spTree>
    <p:extLst>
      <p:ext uri="{BB962C8B-B14F-4D97-AF65-F5344CB8AC3E}">
        <p14:creationId xmlns:p14="http://schemas.microsoft.com/office/powerpoint/2010/main" val="830184989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7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7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27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200"/>
                                        <p:tgtEl>
                                          <p:spTgt spid="27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400"/>
                                        <p:tgtEl>
                                          <p:spTgt spid="27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600"/>
                                        <p:tgtEl>
                                          <p:spTgt spid="27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900"/>
                                        <p:tgtEl>
                                          <p:spTgt spid="27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5" dur="250"/>
                                        <p:tgtEl>
                                          <p:spTgt spid="27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250"/>
                                        <p:tgtEl>
                                          <p:spTgt spid="27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250"/>
                                        <p:tgtEl>
                                          <p:spTgt spid="27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250"/>
                                        <p:tgtEl>
                                          <p:spTgt spid="27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4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47" dur="500" tmFilter="0, 0; .2, .5; .8, .5; 1, 0"/>
                                        <p:tgtEl>
                                          <p:spTgt spid="276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76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5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500"/>
                                        <p:tgtEl>
                                          <p:spTgt spid="27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27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6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63" dur="500" tmFilter="0, 0; .2, .5; .8, .5; 1, 0"/>
                                        <p:tgtEl>
                                          <p:spTgt spid="276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276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6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7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3" dur="500"/>
                                        <p:tgtEl>
                                          <p:spTgt spid="27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6" dur="500"/>
                                        <p:tgtEl>
                                          <p:spTgt spid="27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7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79" dur="500" tmFilter="0, 0; .2, .5; .8, .5; 1, 0"/>
                                        <p:tgtEl>
                                          <p:spTgt spid="276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250" autoRev="1" fill="hold"/>
                                        <p:tgtEl>
                                          <p:spTgt spid="276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6750"/>
                            </p:stCondLst>
                            <p:childTnLst>
                              <p:par>
                                <p:cTn id="8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7250"/>
                            </p:stCondLst>
                            <p:childTnLst>
                              <p:par>
                                <p:cTn id="8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9" dur="500"/>
                                        <p:tgtEl>
                                          <p:spTgt spid="27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500"/>
                                        <p:tgtEl>
                                          <p:spTgt spid="27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7750"/>
                            </p:stCondLst>
                            <p:childTnLst>
                              <p:par>
                                <p:cTn id="9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95" dur="500" tmFilter="0, 0; .2, .5; .8, .5; 1, 0"/>
                                        <p:tgtEl>
                                          <p:spTgt spid="276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250" autoRev="1" fill="hold"/>
                                        <p:tgtEl>
                                          <p:spTgt spid="276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9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8750"/>
                            </p:stCondLst>
                            <p:childTnLst>
                              <p:par>
                                <p:cTn id="10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5" dur="500"/>
                                        <p:tgtEl>
                                          <p:spTgt spid="27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8" dur="500"/>
                                        <p:tgtEl>
                                          <p:spTgt spid="27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75" grpId="0" bldLvl="0" animBg="1" autoUpdateAnimBg="0"/>
      <p:bldP spid="27676" grpId="0" bldLvl="0" animBg="1" autoUpdateAnimBg="0"/>
      <p:bldP spid="27677" grpId="0" bldLvl="0" animBg="1" autoUpdateAnimBg="0"/>
      <p:bldP spid="27678" grpId="0" bldLvl="0" animBg="1" autoUpdateAnimBg="0"/>
      <p:bldP spid="27679" grpId="0" bldLvl="0" animBg="1" autoUpdateAnimBg="0"/>
      <p:bldP spid="27679" grpId="1" bldLvl="0" animBg="1" autoUpdateAnimBg="0"/>
      <p:bldP spid="27680" grpId="0" bldLvl="0" animBg="1" autoUpdateAnimBg="0"/>
      <p:bldP spid="27680" grpId="1" bldLvl="0" animBg="1" autoUpdateAnimBg="0"/>
      <p:bldP spid="27681" grpId="0" bldLvl="0" animBg="1" autoUpdateAnimBg="0"/>
      <p:bldP spid="27681" grpId="1" bldLvl="0" animBg="1" autoUpdateAnimBg="0"/>
      <p:bldP spid="27682" grpId="0" bldLvl="0" animBg="1" autoUpdateAnimBg="0"/>
      <p:bldP spid="27682" grpId="1" bldLvl="0" animBg="1" autoUpdateAnimBg="0"/>
      <p:bldP spid="27683" grpId="0" bldLvl="0" autoUpdateAnimBg="0"/>
      <p:bldP spid="27684" grpId="0" bldLvl="0" autoUpdateAnimBg="0"/>
      <p:bldP spid="27688" grpId="0" bldLvl="0" autoUpdateAnimBg="0"/>
      <p:bldP spid="27689" grpId="0" bldLvl="0" autoUpdateAnimBg="0"/>
      <p:bldP spid="27690" grpId="0" bldLvl="0" autoUpdateAnimBg="0"/>
      <p:bldP spid="27691" grpId="0" bldLvl="0" autoUpdateAnimBg="0"/>
      <p:bldP spid="27692" grpId="0" bldLvl="0" autoUpdateAnimBg="0"/>
      <p:bldP spid="27693" grpId="0" bldLvl="0" autoUpdateAnimBg="0"/>
      <p:bldP spid="27694" grpId="0" bldLvl="0" autoUpdateAnimBg="0"/>
      <p:bldP spid="27695" grpId="0" bldLvl="0" autoUpdateAnimBg="0"/>
      <p:bldP spid="27696" grpId="0" bldLvl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7086600" y="4767263"/>
            <a:ext cx="2057400" cy="274637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57213" indent="-2143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8E1BFEEA-809D-4553-AE99-FDBAC68B5D97}" type="slidenum">
              <a:rPr lang="zh-CN" altLang="en-US">
                <a:solidFill>
                  <a:srgbClr val="898989"/>
                </a:solidFill>
                <a:latin typeface="方正兰亭黑_GBK" pitchFamily="2" charset="-122"/>
                <a:ea typeface="方正兰亭黑_GBK" pitchFamily="2" charset="-122"/>
              </a:rPr>
              <a:pPr eaLnBrk="1" hangingPunct="1"/>
              <a:t>20</a:t>
            </a:fld>
            <a:endParaRPr lang="zh-CN" altLang="en-US" sz="1350"/>
          </a:p>
        </p:txBody>
      </p:sp>
      <p:sp>
        <p:nvSpPr>
          <p:cNvPr id="49155" name="任意多边形 4"/>
          <p:cNvSpPr>
            <a:spLocks noChangeArrowheads="1"/>
          </p:cNvSpPr>
          <p:nvPr/>
        </p:nvSpPr>
        <p:spPr bwMode="auto">
          <a:xfrm>
            <a:off x="8743950" y="4622006"/>
            <a:ext cx="476250" cy="300038"/>
          </a:xfrm>
          <a:custGeom>
            <a:avLst/>
            <a:gdLst>
              <a:gd name="T0" fmla="*/ 196547 w 808522"/>
              <a:gd name="T1" fmla="*/ 0 h 510140"/>
              <a:gd name="T2" fmla="*/ 200328 w 808522"/>
              <a:gd name="T3" fmla="*/ 0 h 510140"/>
              <a:gd name="T4" fmla="*/ 635000 w 808522"/>
              <a:gd name="T5" fmla="*/ 0 h 510140"/>
              <a:gd name="T6" fmla="*/ 635000 w 808522"/>
              <a:gd name="T7" fmla="*/ 400049 h 510140"/>
              <a:gd name="T8" fmla="*/ 200336 w 808522"/>
              <a:gd name="T9" fmla="*/ 400049 h 510140"/>
              <a:gd name="T10" fmla="*/ 200328 w 808522"/>
              <a:gd name="T11" fmla="*/ 400050 h 510140"/>
              <a:gd name="T12" fmla="*/ 200320 w 808522"/>
              <a:gd name="T13" fmla="*/ 400049 h 510140"/>
              <a:gd name="T14" fmla="*/ 196547 w 808522"/>
              <a:gd name="T15" fmla="*/ 400049 h 510140"/>
              <a:gd name="T16" fmla="*/ 196547 w 808522"/>
              <a:gd name="T17" fmla="*/ 399670 h 510140"/>
              <a:gd name="T18" fmla="*/ 159954 w 808522"/>
              <a:gd name="T19" fmla="*/ 395986 h 510140"/>
              <a:gd name="T20" fmla="*/ 0 w 808522"/>
              <a:gd name="T21" fmla="*/ 200025 h 510140"/>
              <a:gd name="T22" fmla="*/ 159954 w 808522"/>
              <a:gd name="T23" fmla="*/ 4064 h 510140"/>
              <a:gd name="T24" fmla="*/ 196547 w 808522"/>
              <a:gd name="T25" fmla="*/ 380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9156" name="TextBox 15"/>
          <p:cNvSpPr>
            <a:spLocks noChangeArrowheads="1"/>
          </p:cNvSpPr>
          <p:nvPr/>
        </p:nvSpPr>
        <p:spPr bwMode="auto">
          <a:xfrm>
            <a:off x="8803482" y="4656535"/>
            <a:ext cx="340519" cy="213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19" tIns="25709" rIns="51419" bIns="2570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105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05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37892" name="五边形 3"/>
          <p:cNvSpPr>
            <a:spLocks noChangeArrowheads="1"/>
          </p:cNvSpPr>
          <p:nvPr/>
        </p:nvSpPr>
        <p:spPr bwMode="auto">
          <a:xfrm>
            <a:off x="-47625" y="2452688"/>
            <a:ext cx="5326856" cy="875110"/>
          </a:xfrm>
          <a:prstGeom prst="homePlate">
            <a:avLst>
              <a:gd name="adj" fmla="val 47936"/>
            </a:avLst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73" tIns="34287" rIns="68573" bIns="34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800"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893" name="燕尾形 2"/>
          <p:cNvSpPr>
            <a:spLocks noChangeArrowheads="1"/>
          </p:cNvSpPr>
          <p:nvPr/>
        </p:nvSpPr>
        <p:spPr bwMode="auto">
          <a:xfrm>
            <a:off x="717947" y="2459831"/>
            <a:ext cx="798909" cy="867966"/>
          </a:xfrm>
          <a:prstGeom prst="chevron">
            <a:avLst>
              <a:gd name="adj" fmla="val 54426"/>
            </a:avLst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894" name="燕尾形 4"/>
          <p:cNvSpPr>
            <a:spLocks noChangeArrowheads="1"/>
          </p:cNvSpPr>
          <p:nvPr/>
        </p:nvSpPr>
        <p:spPr bwMode="auto">
          <a:xfrm>
            <a:off x="1275160" y="2459831"/>
            <a:ext cx="798909" cy="867966"/>
          </a:xfrm>
          <a:prstGeom prst="chevron">
            <a:avLst>
              <a:gd name="adj" fmla="val 54426"/>
            </a:avLst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895" name="燕尾形 5"/>
          <p:cNvSpPr>
            <a:spLocks noChangeArrowheads="1"/>
          </p:cNvSpPr>
          <p:nvPr/>
        </p:nvSpPr>
        <p:spPr bwMode="auto">
          <a:xfrm>
            <a:off x="1832372" y="2459831"/>
            <a:ext cx="798909" cy="867966"/>
          </a:xfrm>
          <a:prstGeom prst="chevron">
            <a:avLst>
              <a:gd name="adj" fmla="val 54426"/>
            </a:avLst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896" name="燕尾形 6"/>
          <p:cNvSpPr>
            <a:spLocks noChangeArrowheads="1"/>
          </p:cNvSpPr>
          <p:nvPr/>
        </p:nvSpPr>
        <p:spPr bwMode="auto">
          <a:xfrm>
            <a:off x="2389585" y="2459831"/>
            <a:ext cx="798909" cy="867966"/>
          </a:xfrm>
          <a:prstGeom prst="chevron">
            <a:avLst>
              <a:gd name="adj" fmla="val 54426"/>
            </a:avLst>
          </a:prstGeom>
          <a:solidFill>
            <a:srgbClr val="FFD860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2" name="组合 30"/>
          <p:cNvGrpSpPr>
            <a:grpSpLocks/>
          </p:cNvGrpSpPr>
          <p:nvPr/>
        </p:nvGrpSpPr>
        <p:grpSpPr bwMode="auto">
          <a:xfrm>
            <a:off x="3157537" y="2170510"/>
            <a:ext cx="1777604" cy="1695450"/>
            <a:chOff x="0" y="0"/>
            <a:chExt cx="533400" cy="487363"/>
          </a:xfrm>
          <a:solidFill>
            <a:srgbClr val="FFD860"/>
          </a:solidFill>
        </p:grpSpPr>
        <p:sp>
          <p:nvSpPr>
            <p:cNvPr id="37898" name="Oval 312"/>
            <p:cNvSpPr>
              <a:spLocks noChangeArrowheads="1"/>
            </p:cNvSpPr>
            <p:nvPr/>
          </p:nvSpPr>
          <p:spPr bwMode="auto">
            <a:xfrm>
              <a:off x="371475" y="0"/>
              <a:ext cx="93663" cy="88900"/>
            </a:xfrm>
            <a:prstGeom prst="ellipse">
              <a:avLst/>
            </a:pr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zh-CN" altLang="zh-CN" sz="18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7899" name="Freeform 313"/>
            <p:cNvSpPr>
              <a:spLocks noChangeArrowheads="1"/>
            </p:cNvSpPr>
            <p:nvPr/>
          </p:nvSpPr>
          <p:spPr bwMode="auto">
            <a:xfrm>
              <a:off x="0" y="55563"/>
              <a:ext cx="533400" cy="431800"/>
            </a:xfrm>
            <a:custGeom>
              <a:avLst/>
              <a:gdLst>
                <a:gd name="T0" fmla="*/ 7 w 142"/>
                <a:gd name="T1" fmla="*/ 60 h 115"/>
                <a:gd name="T2" fmla="*/ 9 w 142"/>
                <a:gd name="T3" fmla="*/ 60 h 115"/>
                <a:gd name="T4" fmla="*/ 36 w 142"/>
                <a:gd name="T5" fmla="*/ 60 h 115"/>
                <a:gd name="T6" fmla="*/ 77 w 142"/>
                <a:gd name="T7" fmla="*/ 12 h 115"/>
                <a:gd name="T8" fmla="*/ 67 w 142"/>
                <a:gd name="T9" fmla="*/ 12 h 115"/>
                <a:gd name="T10" fmla="*/ 48 w 142"/>
                <a:gd name="T11" fmla="*/ 34 h 115"/>
                <a:gd name="T12" fmla="*/ 43 w 142"/>
                <a:gd name="T13" fmla="*/ 36 h 115"/>
                <a:gd name="T14" fmla="*/ 37 w 142"/>
                <a:gd name="T15" fmla="*/ 30 h 115"/>
                <a:gd name="T16" fmla="*/ 39 w 142"/>
                <a:gd name="T17" fmla="*/ 25 h 115"/>
                <a:gd name="T18" fmla="*/ 59 w 142"/>
                <a:gd name="T19" fmla="*/ 2 h 115"/>
                <a:gd name="T20" fmla="*/ 64 w 142"/>
                <a:gd name="T21" fmla="*/ 0 h 115"/>
                <a:gd name="T22" fmla="*/ 93 w 142"/>
                <a:gd name="T23" fmla="*/ 0 h 115"/>
                <a:gd name="T24" fmla="*/ 114 w 142"/>
                <a:gd name="T25" fmla="*/ 15 h 115"/>
                <a:gd name="T26" fmla="*/ 114 w 142"/>
                <a:gd name="T27" fmla="*/ 32 h 115"/>
                <a:gd name="T28" fmla="*/ 135 w 142"/>
                <a:gd name="T29" fmla="*/ 32 h 115"/>
                <a:gd name="T30" fmla="*/ 139 w 142"/>
                <a:gd name="T31" fmla="*/ 34 h 115"/>
                <a:gd name="T32" fmla="*/ 139 w 142"/>
                <a:gd name="T33" fmla="*/ 43 h 115"/>
                <a:gd name="T34" fmla="*/ 135 w 142"/>
                <a:gd name="T35" fmla="*/ 45 h 115"/>
                <a:gd name="T36" fmla="*/ 109 w 142"/>
                <a:gd name="T37" fmla="*/ 45 h 115"/>
                <a:gd name="T38" fmla="*/ 101 w 142"/>
                <a:gd name="T39" fmla="*/ 38 h 115"/>
                <a:gd name="T40" fmla="*/ 101 w 142"/>
                <a:gd name="T41" fmla="*/ 27 h 115"/>
                <a:gd name="T42" fmla="*/ 86 w 142"/>
                <a:gd name="T43" fmla="*/ 45 h 115"/>
                <a:gd name="T44" fmla="*/ 100 w 142"/>
                <a:gd name="T45" fmla="*/ 59 h 115"/>
                <a:gd name="T46" fmla="*/ 101 w 142"/>
                <a:gd name="T47" fmla="*/ 69 h 115"/>
                <a:gd name="T48" fmla="*/ 92 w 142"/>
                <a:gd name="T49" fmla="*/ 109 h 115"/>
                <a:gd name="T50" fmla="*/ 85 w 142"/>
                <a:gd name="T51" fmla="*/ 115 h 115"/>
                <a:gd name="T52" fmla="*/ 77 w 142"/>
                <a:gd name="T53" fmla="*/ 108 h 115"/>
                <a:gd name="T54" fmla="*/ 77 w 142"/>
                <a:gd name="T55" fmla="*/ 106 h 115"/>
                <a:gd name="T56" fmla="*/ 85 w 142"/>
                <a:gd name="T57" fmla="*/ 72 h 115"/>
                <a:gd name="T58" fmla="*/ 66 w 142"/>
                <a:gd name="T59" fmla="*/ 54 h 115"/>
                <a:gd name="T60" fmla="*/ 50 w 142"/>
                <a:gd name="T61" fmla="*/ 72 h 115"/>
                <a:gd name="T62" fmla="*/ 41 w 142"/>
                <a:gd name="T63" fmla="*/ 75 h 115"/>
                <a:gd name="T64" fmla="*/ 8 w 142"/>
                <a:gd name="T65" fmla="*/ 75 h 115"/>
                <a:gd name="T66" fmla="*/ 1 w 142"/>
                <a:gd name="T67" fmla="*/ 69 h 115"/>
                <a:gd name="T68" fmla="*/ 7 w 142"/>
                <a:gd name="T69" fmla="*/ 60 h 11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42"/>
                <a:gd name="T106" fmla="*/ 0 h 115"/>
                <a:gd name="T107" fmla="*/ 142 w 142"/>
                <a:gd name="T108" fmla="*/ 115 h 11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42" h="115">
                  <a:moveTo>
                    <a:pt x="7" y="60"/>
                  </a:moveTo>
                  <a:cubicBezTo>
                    <a:pt x="7" y="60"/>
                    <a:pt x="8" y="60"/>
                    <a:pt x="9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5"/>
                    <a:pt x="45" y="36"/>
                    <a:pt x="43" y="36"/>
                  </a:cubicBezTo>
                  <a:cubicBezTo>
                    <a:pt x="40" y="36"/>
                    <a:pt x="37" y="33"/>
                    <a:pt x="37" y="30"/>
                  </a:cubicBezTo>
                  <a:cubicBezTo>
                    <a:pt x="37" y="28"/>
                    <a:pt x="38" y="26"/>
                    <a:pt x="39" y="25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61" y="1"/>
                    <a:pt x="62" y="0"/>
                    <a:pt x="6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112" y="14"/>
                    <a:pt x="114" y="15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35" y="32"/>
                    <a:pt x="135" y="32"/>
                    <a:pt x="135" y="32"/>
                  </a:cubicBezTo>
                  <a:cubicBezTo>
                    <a:pt x="137" y="32"/>
                    <a:pt x="138" y="33"/>
                    <a:pt x="139" y="34"/>
                  </a:cubicBezTo>
                  <a:cubicBezTo>
                    <a:pt x="142" y="36"/>
                    <a:pt x="142" y="40"/>
                    <a:pt x="139" y="43"/>
                  </a:cubicBezTo>
                  <a:cubicBezTo>
                    <a:pt x="138" y="44"/>
                    <a:pt x="137" y="44"/>
                    <a:pt x="135" y="45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01" y="44"/>
                    <a:pt x="101" y="38"/>
                    <a:pt x="101" y="38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0" y="59"/>
                    <a:pt x="103" y="62"/>
                    <a:pt x="101" y="69"/>
                  </a:cubicBezTo>
                  <a:cubicBezTo>
                    <a:pt x="92" y="109"/>
                    <a:pt x="92" y="109"/>
                    <a:pt x="92" y="109"/>
                  </a:cubicBezTo>
                  <a:cubicBezTo>
                    <a:pt x="92" y="113"/>
                    <a:pt x="88" y="115"/>
                    <a:pt x="85" y="115"/>
                  </a:cubicBezTo>
                  <a:cubicBezTo>
                    <a:pt x="80" y="115"/>
                    <a:pt x="77" y="112"/>
                    <a:pt x="77" y="108"/>
                  </a:cubicBezTo>
                  <a:cubicBezTo>
                    <a:pt x="77" y="107"/>
                    <a:pt x="77" y="106"/>
                    <a:pt x="77" y="106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48" y="75"/>
                    <a:pt x="41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5" y="75"/>
                    <a:pt x="2" y="73"/>
                    <a:pt x="1" y="69"/>
                  </a:cubicBezTo>
                  <a:cubicBezTo>
                    <a:pt x="0" y="65"/>
                    <a:pt x="2" y="61"/>
                    <a:pt x="7" y="60"/>
                  </a:cubicBezTo>
                  <a:close/>
                </a:path>
              </a:pathLst>
            </a:custGeom>
            <a:grpFill/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zh-CN" altLang="zh-CN" sz="18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37900" name="直接连接符 31"/>
          <p:cNvSpPr>
            <a:spLocks noChangeShapeType="1"/>
          </p:cNvSpPr>
          <p:nvPr/>
        </p:nvSpPr>
        <p:spPr bwMode="auto">
          <a:xfrm rot="5400000">
            <a:off x="4033243" y="2872384"/>
            <a:ext cx="3186113" cy="1190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013"/>
          </a:p>
        </p:txBody>
      </p:sp>
      <p:sp>
        <p:nvSpPr>
          <p:cNvPr id="37901" name="直接连接符 24"/>
          <p:cNvSpPr>
            <a:spLocks noChangeShapeType="1"/>
          </p:cNvSpPr>
          <p:nvPr/>
        </p:nvSpPr>
        <p:spPr bwMode="auto">
          <a:xfrm rot="5400000">
            <a:off x="1550789" y="2169914"/>
            <a:ext cx="567929" cy="0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013"/>
          </a:p>
        </p:txBody>
      </p:sp>
      <p:sp>
        <p:nvSpPr>
          <p:cNvPr id="37902" name="直接连接符 32"/>
          <p:cNvSpPr>
            <a:spLocks noChangeShapeType="1"/>
          </p:cNvSpPr>
          <p:nvPr/>
        </p:nvSpPr>
        <p:spPr bwMode="auto">
          <a:xfrm rot="5400000">
            <a:off x="438745" y="2171105"/>
            <a:ext cx="566738" cy="1191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013"/>
          </a:p>
        </p:txBody>
      </p:sp>
      <p:sp>
        <p:nvSpPr>
          <p:cNvPr id="37903" name="直接连接符 34"/>
          <p:cNvSpPr>
            <a:spLocks noChangeShapeType="1"/>
          </p:cNvSpPr>
          <p:nvPr/>
        </p:nvSpPr>
        <p:spPr bwMode="auto">
          <a:xfrm rot="16200000" flipV="1">
            <a:off x="2106216" y="3629025"/>
            <a:ext cx="566738" cy="0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013"/>
          </a:p>
        </p:txBody>
      </p:sp>
      <p:sp>
        <p:nvSpPr>
          <p:cNvPr id="37904" name="直接连接符 33"/>
          <p:cNvSpPr>
            <a:spLocks noChangeShapeType="1"/>
          </p:cNvSpPr>
          <p:nvPr/>
        </p:nvSpPr>
        <p:spPr bwMode="auto">
          <a:xfrm rot="16200000" flipV="1">
            <a:off x="992386" y="3628430"/>
            <a:ext cx="566738" cy="1190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013"/>
          </a:p>
        </p:txBody>
      </p:sp>
      <p:sp>
        <p:nvSpPr>
          <p:cNvPr id="37905" name="直接连接符 9"/>
          <p:cNvSpPr>
            <a:spLocks noChangeShapeType="1"/>
          </p:cNvSpPr>
          <p:nvPr/>
        </p:nvSpPr>
        <p:spPr bwMode="auto">
          <a:xfrm>
            <a:off x="5881688" y="1976438"/>
            <a:ext cx="1918097" cy="0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013"/>
          </a:p>
        </p:txBody>
      </p:sp>
      <p:sp>
        <p:nvSpPr>
          <p:cNvPr id="37906" name="直接连接符 20"/>
          <p:cNvSpPr>
            <a:spLocks noChangeShapeType="1"/>
          </p:cNvSpPr>
          <p:nvPr/>
        </p:nvSpPr>
        <p:spPr bwMode="auto">
          <a:xfrm>
            <a:off x="5881688" y="2964656"/>
            <a:ext cx="1918097" cy="0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013"/>
          </a:p>
        </p:txBody>
      </p:sp>
      <p:sp>
        <p:nvSpPr>
          <p:cNvPr id="37907" name="直接连接符 42"/>
          <p:cNvSpPr>
            <a:spLocks noChangeShapeType="1"/>
          </p:cNvSpPr>
          <p:nvPr/>
        </p:nvSpPr>
        <p:spPr bwMode="auto">
          <a:xfrm>
            <a:off x="5881688" y="3774281"/>
            <a:ext cx="1918097" cy="0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013"/>
          </a:p>
        </p:txBody>
      </p:sp>
      <p:sp>
        <p:nvSpPr>
          <p:cNvPr id="37908" name="矩形 43"/>
          <p:cNvSpPr>
            <a:spLocks noChangeArrowheads="1"/>
          </p:cNvSpPr>
          <p:nvPr/>
        </p:nvSpPr>
        <p:spPr bwMode="auto">
          <a:xfrm>
            <a:off x="5841206" y="1254919"/>
            <a:ext cx="1100287" cy="3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5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添加标题一</a:t>
            </a:r>
            <a:endParaRPr lang="en-US" altLang="zh-CN" sz="150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37909" name="矩形 47"/>
          <p:cNvSpPr>
            <a:spLocks noChangeArrowheads="1"/>
          </p:cNvSpPr>
          <p:nvPr/>
        </p:nvSpPr>
        <p:spPr bwMode="auto">
          <a:xfrm>
            <a:off x="5841207" y="1498998"/>
            <a:ext cx="2364581" cy="424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37910" name="矩形 45"/>
          <p:cNvSpPr>
            <a:spLocks noChangeArrowheads="1"/>
          </p:cNvSpPr>
          <p:nvPr/>
        </p:nvSpPr>
        <p:spPr bwMode="auto">
          <a:xfrm>
            <a:off x="5841206" y="3862388"/>
            <a:ext cx="1100287" cy="3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5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添加标题四</a:t>
            </a:r>
            <a:endParaRPr lang="en-US" altLang="zh-CN" sz="150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37911" name="矩形 47"/>
          <p:cNvSpPr>
            <a:spLocks noChangeArrowheads="1"/>
          </p:cNvSpPr>
          <p:nvPr/>
        </p:nvSpPr>
        <p:spPr bwMode="auto">
          <a:xfrm>
            <a:off x="5841207" y="4107657"/>
            <a:ext cx="2364581" cy="424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37912" name="矩形 47"/>
          <p:cNvSpPr>
            <a:spLocks noChangeArrowheads="1"/>
          </p:cNvSpPr>
          <p:nvPr/>
        </p:nvSpPr>
        <p:spPr bwMode="auto">
          <a:xfrm>
            <a:off x="5841206" y="2064544"/>
            <a:ext cx="1100287" cy="3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5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添加标题二</a:t>
            </a:r>
            <a:endParaRPr lang="en-US" altLang="zh-CN" sz="150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37913" name="矩形 47"/>
          <p:cNvSpPr>
            <a:spLocks noChangeArrowheads="1"/>
          </p:cNvSpPr>
          <p:nvPr/>
        </p:nvSpPr>
        <p:spPr bwMode="auto">
          <a:xfrm>
            <a:off x="5841207" y="2309813"/>
            <a:ext cx="2364581" cy="602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37914" name="矩形 51"/>
          <p:cNvSpPr>
            <a:spLocks noChangeArrowheads="1"/>
          </p:cNvSpPr>
          <p:nvPr/>
        </p:nvSpPr>
        <p:spPr bwMode="auto">
          <a:xfrm>
            <a:off x="5841206" y="3052763"/>
            <a:ext cx="1100287" cy="3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5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添加标题三</a:t>
            </a:r>
            <a:endParaRPr lang="en-US" altLang="zh-CN" sz="150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37915" name="矩形 47"/>
          <p:cNvSpPr>
            <a:spLocks noChangeArrowheads="1"/>
          </p:cNvSpPr>
          <p:nvPr/>
        </p:nvSpPr>
        <p:spPr bwMode="auto">
          <a:xfrm>
            <a:off x="5841207" y="3296842"/>
            <a:ext cx="2364581" cy="424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37916" name="矩形 53"/>
          <p:cNvSpPr>
            <a:spLocks noChangeArrowheads="1"/>
          </p:cNvSpPr>
          <p:nvPr/>
        </p:nvSpPr>
        <p:spPr bwMode="auto">
          <a:xfrm>
            <a:off x="638175" y="1597819"/>
            <a:ext cx="907927" cy="25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添加标题一</a:t>
            </a:r>
            <a:endParaRPr lang="en-US" altLang="zh-CN" sz="120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37917" name="矩形 54"/>
          <p:cNvSpPr>
            <a:spLocks noChangeArrowheads="1"/>
          </p:cNvSpPr>
          <p:nvPr/>
        </p:nvSpPr>
        <p:spPr bwMode="auto">
          <a:xfrm>
            <a:off x="1739504" y="1597819"/>
            <a:ext cx="907927" cy="25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添加标题三</a:t>
            </a:r>
            <a:endParaRPr lang="en-US" altLang="zh-CN" sz="120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37918" name="矩形 55"/>
          <p:cNvSpPr>
            <a:spLocks noChangeArrowheads="1"/>
          </p:cNvSpPr>
          <p:nvPr/>
        </p:nvSpPr>
        <p:spPr bwMode="auto">
          <a:xfrm>
            <a:off x="1176338" y="3952876"/>
            <a:ext cx="907927" cy="25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添加标题二</a:t>
            </a:r>
            <a:endParaRPr lang="en-US" altLang="zh-CN" sz="120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37919" name="矩形 56"/>
          <p:cNvSpPr>
            <a:spLocks noChangeArrowheads="1"/>
          </p:cNvSpPr>
          <p:nvPr/>
        </p:nvSpPr>
        <p:spPr bwMode="auto">
          <a:xfrm>
            <a:off x="2277666" y="3952876"/>
            <a:ext cx="907927" cy="25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添加标题四</a:t>
            </a:r>
            <a:endParaRPr lang="en-US" altLang="zh-CN" sz="120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37920" name="矩形 3"/>
          <p:cNvSpPr>
            <a:spLocks noChangeArrowheads="1"/>
          </p:cNvSpPr>
          <p:nvPr/>
        </p:nvSpPr>
        <p:spPr bwMode="auto">
          <a:xfrm>
            <a:off x="3611166" y="422673"/>
            <a:ext cx="1369592" cy="43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rPr>
              <a:t>服务流程</a:t>
            </a:r>
            <a:endParaRPr lang="zh-CN" altLang="en-US" sz="240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sp>
        <p:nvSpPr>
          <p:cNvPr id="37921" name="文本框 37"/>
          <p:cNvSpPr>
            <a:spLocks noChangeArrowheads="1"/>
          </p:cNvSpPr>
          <p:nvPr/>
        </p:nvSpPr>
        <p:spPr bwMode="auto">
          <a:xfrm>
            <a:off x="5026819" y="607219"/>
            <a:ext cx="1731169" cy="25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solidFill>
                  <a:srgbClr val="FFD860"/>
                </a:solidFill>
                <a:sym typeface="Arial" panose="020B0604020202020204" pitchFamily="34" charset="0"/>
              </a:rPr>
              <a:t>Service Process</a:t>
            </a:r>
            <a:endParaRPr lang="zh-CN" altLang="en-US" sz="120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grpSp>
        <p:nvGrpSpPr>
          <p:cNvPr id="3" name="组合 49"/>
          <p:cNvGrpSpPr>
            <a:grpSpLocks/>
          </p:cNvGrpSpPr>
          <p:nvPr/>
        </p:nvGrpSpPr>
        <p:grpSpPr bwMode="auto">
          <a:xfrm>
            <a:off x="3201591" y="464344"/>
            <a:ext cx="197644" cy="295275"/>
            <a:chOff x="0" y="0"/>
            <a:chExt cx="213756" cy="427512"/>
          </a:xfrm>
        </p:grpSpPr>
        <p:sp>
          <p:nvSpPr>
            <p:cNvPr id="49186" name="直接连接符 50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49187" name="直接连接符 57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</p:spTree>
    <p:extLst>
      <p:ext uri="{BB962C8B-B14F-4D97-AF65-F5344CB8AC3E}">
        <p14:creationId xmlns:p14="http://schemas.microsoft.com/office/powerpoint/2010/main" val="2242046946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7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7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00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4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00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2" dur="400"/>
                                        <p:tgtEl>
                                          <p:spTgt spid="37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00"/>
                                        <p:tgtEl>
                                          <p:spTgt spid="37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6" dur="400"/>
                                        <p:tgtEl>
                                          <p:spTgt spid="37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0" dur="4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/>
                                        <p:tgtEl>
                                          <p:spTgt spid="379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4" dur="400"/>
                                        <p:tgtEl>
                                          <p:spTgt spid="37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400"/>
                                        <p:tgtEl>
                                          <p:spTgt spid="37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8" dur="400"/>
                                        <p:tgtEl>
                                          <p:spTgt spid="37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00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2" dur="4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400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6" dur="400"/>
                                        <p:tgtEl>
                                          <p:spTgt spid="37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400"/>
                                        <p:tgtEl>
                                          <p:spTgt spid="37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0" dur="400"/>
                                        <p:tgtEl>
                                          <p:spTgt spid="37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8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00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4" dur="4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1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00"/>
                                        <p:tgtEl>
                                          <p:spTgt spid="37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8" dur="400"/>
                                        <p:tgtEl>
                                          <p:spTgt spid="37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400"/>
                                        <p:tgtEl>
                                          <p:spTgt spid="379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2" dur="400"/>
                                        <p:tgtEl>
                                          <p:spTgt spid="37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42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5" dur="4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8650"/>
                            </p:stCondLst>
                            <p:childTnLst>
                              <p:par>
                                <p:cTn id="7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400"/>
                                        <p:tgtEl>
                                          <p:spTgt spid="37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400"/>
                                        <p:tgtEl>
                                          <p:spTgt spid="37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5" dur="400"/>
                                        <p:tgtEl>
                                          <p:spTgt spid="37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400"/>
                                        <p:tgtEl>
                                          <p:spTgt spid="37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400"/>
                                        <p:tgtEl>
                                          <p:spTgt spid="37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400"/>
                                        <p:tgtEl>
                                          <p:spTgt spid="37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400"/>
                                        <p:tgtEl>
                                          <p:spTgt spid="37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0" dur="400"/>
                                        <p:tgtEl>
                                          <p:spTgt spid="37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9050"/>
                            </p:stCondLst>
                            <p:childTnLst>
                              <p:par>
                                <p:cTn id="10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4" dur="500"/>
                                        <p:tgtEl>
                                          <p:spTgt spid="37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7" dur="500"/>
                                        <p:tgtEl>
                                          <p:spTgt spid="37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0" dur="500"/>
                                        <p:tgtEl>
                                          <p:spTgt spid="37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 bldLvl="0" animBg="1" autoUpdateAnimBg="0"/>
      <p:bldP spid="37893" grpId="0" bldLvl="0" animBg="1" autoUpdateAnimBg="0"/>
      <p:bldP spid="37894" grpId="0" bldLvl="0" animBg="1" autoUpdateAnimBg="0"/>
      <p:bldP spid="37895" grpId="0" bldLvl="0" animBg="1" autoUpdateAnimBg="0"/>
      <p:bldP spid="37896" grpId="0" bldLvl="0" animBg="1" autoUpdateAnimBg="0"/>
      <p:bldP spid="37908" grpId="0" bldLvl="0" autoUpdateAnimBg="0"/>
      <p:bldP spid="37909" grpId="0" bldLvl="0" autoUpdateAnimBg="0"/>
      <p:bldP spid="37910" grpId="0" bldLvl="0" autoUpdateAnimBg="0"/>
      <p:bldP spid="37911" grpId="0" bldLvl="0" autoUpdateAnimBg="0"/>
      <p:bldP spid="37912" grpId="0" bldLvl="0" autoUpdateAnimBg="0"/>
      <p:bldP spid="37913" grpId="0" bldLvl="0" autoUpdateAnimBg="0"/>
      <p:bldP spid="37914" grpId="0" bldLvl="0" autoUpdateAnimBg="0"/>
      <p:bldP spid="37915" grpId="0" bldLvl="0" autoUpdateAnimBg="0"/>
      <p:bldP spid="37916" grpId="0" bldLvl="0" autoUpdateAnimBg="0"/>
      <p:bldP spid="37917" grpId="0" bldLvl="0" autoUpdateAnimBg="0"/>
      <p:bldP spid="37918" grpId="0" bldLvl="0" autoUpdateAnimBg="0"/>
      <p:bldP spid="37919" grpId="0" bldLvl="0" autoUpdateAnimBg="0"/>
      <p:bldP spid="37920" grpId="0" bldLvl="0" autoUpdateAnimBg="0"/>
      <p:bldP spid="37921" grpId="0" bldLvl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</p:spPr>
      </p:pic>
      <p:sp>
        <p:nvSpPr>
          <p:cNvPr id="8" name="TextBox 64"/>
          <p:cNvSpPr>
            <a:spLocks noChangeArrowheads="1"/>
          </p:cNvSpPr>
          <p:nvPr/>
        </p:nvSpPr>
        <p:spPr bwMode="auto">
          <a:xfrm>
            <a:off x="3555887" y="2590454"/>
            <a:ext cx="1979349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000" dirty="0">
                <a:solidFill>
                  <a:srgbClr val="FFD86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PART 04</a:t>
            </a:r>
          </a:p>
          <a:p>
            <a:pPr algn="ctr" eaLnBrk="1" hangingPunct="1"/>
            <a:r>
              <a:rPr lang="zh-CN" altLang="en-US" sz="3300" dirty="0">
                <a:solidFill>
                  <a:srgbClr val="FFD860"/>
                </a:solidFill>
                <a:latin typeface="AvantGarde LT Book" pitchFamily="2" charset="0"/>
                <a:ea typeface="方正兰亭黑_GBK" pitchFamily="2" charset="-122"/>
                <a:sym typeface="Arial" panose="020B0604020202020204" pitchFamily="34" charset="0"/>
              </a:rPr>
              <a:t>添加文字</a:t>
            </a:r>
            <a:endParaRPr lang="en-US" altLang="zh-CN" sz="3300" dirty="0">
              <a:solidFill>
                <a:srgbClr val="FFD860"/>
              </a:solidFill>
              <a:latin typeface="AvantGarde LT Book" pitchFamily="2" charset="0"/>
              <a:ea typeface="方正兰亭黑_GBK" pitchFamily="2" charset="-122"/>
              <a:sym typeface="Arial" panose="020B0604020202020204" pitchFamily="34" charset="0"/>
            </a:endParaRPr>
          </a:p>
          <a:p>
            <a:pPr algn="ctr" eaLnBrk="1" hangingPunct="1"/>
            <a:r>
              <a:rPr lang="en-US" altLang="zh-CN" sz="2700" dirty="0">
                <a:solidFill>
                  <a:srgbClr val="FFD860"/>
                </a:solidFill>
                <a:latin typeface="AvantGarde LT Book" pitchFamily="2" charset="0"/>
                <a:ea typeface="方正兰亭黑_GBK" pitchFamily="2" charset="-122"/>
                <a:sym typeface="Arial" panose="020B0604020202020204" pitchFamily="34" charset="0"/>
              </a:rPr>
              <a:t>About Us</a:t>
            </a:r>
            <a:endParaRPr lang="zh-CN" altLang="en-US" sz="2700" dirty="0">
              <a:solidFill>
                <a:srgbClr val="FFD860"/>
              </a:solidFill>
              <a:latin typeface="AvantGarde LT Book" pitchFamily="2" charset="0"/>
              <a:ea typeface="方正兰亭黑_GBK" pitchFamily="2" charset="-122"/>
              <a:sym typeface="Arial" panose="020B0604020202020204" pitchFamily="34" charset="0"/>
            </a:endParaRPr>
          </a:p>
        </p:txBody>
      </p:sp>
      <p:grpSp>
        <p:nvGrpSpPr>
          <p:cNvPr id="24" name="组合 155"/>
          <p:cNvGrpSpPr>
            <a:grpSpLocks/>
          </p:cNvGrpSpPr>
          <p:nvPr/>
        </p:nvGrpSpPr>
        <p:grpSpPr bwMode="auto">
          <a:xfrm>
            <a:off x="3845132" y="955852"/>
            <a:ext cx="1400858" cy="1400856"/>
            <a:chOff x="0" y="0"/>
            <a:chExt cx="784512" cy="784512"/>
          </a:xfrm>
        </p:grpSpPr>
        <p:sp>
          <p:nvSpPr>
            <p:cNvPr id="25" name="椭圆 156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solidFill>
              <a:srgbClr val="FFD860">
                <a:alpha val="29803"/>
              </a:srgbClr>
            </a:solidFill>
            <a:ln w="12700">
              <a:solidFill>
                <a:srgbClr val="FFD860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" name="任意多边形 157"/>
            <p:cNvSpPr>
              <a:spLocks noChangeArrowheads="1"/>
            </p:cNvSpPr>
            <p:nvPr/>
          </p:nvSpPr>
          <p:spPr bwMode="auto">
            <a:xfrm>
              <a:off x="132612" y="128939"/>
              <a:ext cx="519288" cy="503774"/>
            </a:xfrm>
            <a:custGeom>
              <a:avLst/>
              <a:gdLst>
                <a:gd name="T0" fmla="*/ 262805 w 519288"/>
                <a:gd name="T1" fmla="*/ 111558 h 503774"/>
                <a:gd name="T2" fmla="*/ 439744 w 519288"/>
                <a:gd name="T3" fmla="*/ 276036 h 503774"/>
                <a:gd name="T4" fmla="*/ 439744 w 519288"/>
                <a:gd name="T5" fmla="*/ 484796 h 503774"/>
                <a:gd name="T6" fmla="*/ 433425 w 519288"/>
                <a:gd name="T7" fmla="*/ 503774 h 503774"/>
                <a:gd name="T8" fmla="*/ 414467 w 519288"/>
                <a:gd name="T9" fmla="*/ 503774 h 503774"/>
                <a:gd name="T10" fmla="*/ 319678 w 519288"/>
                <a:gd name="T11" fmla="*/ 503774 h 503774"/>
                <a:gd name="T12" fmla="*/ 313359 w 519288"/>
                <a:gd name="T13" fmla="*/ 503774 h 503774"/>
                <a:gd name="T14" fmla="*/ 307040 w 519288"/>
                <a:gd name="T15" fmla="*/ 497448 h 503774"/>
                <a:gd name="T16" fmla="*/ 307040 w 519288"/>
                <a:gd name="T17" fmla="*/ 396231 h 503774"/>
                <a:gd name="T18" fmla="*/ 212251 w 519288"/>
                <a:gd name="T19" fmla="*/ 396231 h 503774"/>
                <a:gd name="T20" fmla="*/ 212251 w 519288"/>
                <a:gd name="T21" fmla="*/ 497448 h 503774"/>
                <a:gd name="T22" fmla="*/ 212251 w 519288"/>
                <a:gd name="T23" fmla="*/ 503774 h 503774"/>
                <a:gd name="T24" fmla="*/ 199612 w 519288"/>
                <a:gd name="T25" fmla="*/ 503774 h 503774"/>
                <a:gd name="T26" fmla="*/ 104823 w 519288"/>
                <a:gd name="T27" fmla="*/ 503774 h 503774"/>
                <a:gd name="T28" fmla="*/ 92185 w 519288"/>
                <a:gd name="T29" fmla="*/ 503774 h 503774"/>
                <a:gd name="T30" fmla="*/ 79546 w 519288"/>
                <a:gd name="T31" fmla="*/ 484796 h 503774"/>
                <a:gd name="T32" fmla="*/ 79546 w 519288"/>
                <a:gd name="T33" fmla="*/ 276036 h 503774"/>
                <a:gd name="T34" fmla="*/ 259644 w 519288"/>
                <a:gd name="T35" fmla="*/ 0 h 503774"/>
                <a:gd name="T36" fmla="*/ 281809 w 519288"/>
                <a:gd name="T37" fmla="*/ 9516 h 503774"/>
                <a:gd name="T38" fmla="*/ 370468 w 519288"/>
                <a:gd name="T39" fmla="*/ 91992 h 503774"/>
                <a:gd name="T40" fmla="*/ 370468 w 519288"/>
                <a:gd name="T41" fmla="*/ 22205 h 503774"/>
                <a:gd name="T42" fmla="*/ 383134 w 519288"/>
                <a:gd name="T43" fmla="*/ 9516 h 503774"/>
                <a:gd name="T44" fmla="*/ 414798 w 519288"/>
                <a:gd name="T45" fmla="*/ 9516 h 503774"/>
                <a:gd name="T46" fmla="*/ 427463 w 519288"/>
                <a:gd name="T47" fmla="*/ 22205 h 503774"/>
                <a:gd name="T48" fmla="*/ 427463 w 519288"/>
                <a:gd name="T49" fmla="*/ 142746 h 503774"/>
                <a:gd name="T50" fmla="*/ 509789 w 519288"/>
                <a:gd name="T51" fmla="*/ 218877 h 503774"/>
                <a:gd name="T52" fmla="*/ 509789 w 519288"/>
                <a:gd name="T53" fmla="*/ 269631 h 503774"/>
                <a:gd name="T54" fmla="*/ 465460 w 519288"/>
                <a:gd name="T55" fmla="*/ 269631 h 503774"/>
                <a:gd name="T56" fmla="*/ 262810 w 519288"/>
                <a:gd name="T57" fmla="*/ 79303 h 503774"/>
                <a:gd name="T58" fmla="*/ 60161 w 519288"/>
                <a:gd name="T59" fmla="*/ 269631 h 503774"/>
                <a:gd name="T60" fmla="*/ 34830 w 519288"/>
                <a:gd name="T61" fmla="*/ 275975 h 503774"/>
                <a:gd name="T62" fmla="*/ 9499 w 519288"/>
                <a:gd name="T63" fmla="*/ 269631 h 503774"/>
                <a:gd name="T64" fmla="*/ 9499 w 519288"/>
                <a:gd name="T65" fmla="*/ 218877 h 503774"/>
                <a:gd name="T66" fmla="*/ 237479 w 519288"/>
                <a:gd name="T67" fmla="*/ 9516 h 503774"/>
                <a:gd name="T68" fmla="*/ 259644 w 519288"/>
                <a:gd name="T69" fmla="*/ 0 h 50377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19288"/>
                <a:gd name="T106" fmla="*/ 0 h 503774"/>
                <a:gd name="T107" fmla="*/ 519288 w 519288"/>
                <a:gd name="T108" fmla="*/ 503774 h 50377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solidFill>
              <a:srgbClr val="FFD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6990140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Effect>
                                      <p:cBhvr>
                                        <p:cTn id="9" dur="35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175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7086600" y="4767263"/>
            <a:ext cx="2057400" cy="274637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57213" indent="-2143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5AD84606-2A5A-4073-A7D9-78A8735A76BB}" type="slidenum">
              <a:rPr lang="zh-CN" altLang="en-US">
                <a:solidFill>
                  <a:srgbClr val="898989"/>
                </a:solidFill>
                <a:latin typeface="方正兰亭黑_GBK" pitchFamily="2" charset="-122"/>
                <a:ea typeface="方正兰亭黑_GBK" pitchFamily="2" charset="-122"/>
              </a:rPr>
              <a:pPr eaLnBrk="1" hangingPunct="1"/>
              <a:t>22</a:t>
            </a:fld>
            <a:endParaRPr lang="zh-CN" altLang="en-US" sz="1350"/>
          </a:p>
        </p:txBody>
      </p:sp>
      <p:sp>
        <p:nvSpPr>
          <p:cNvPr id="39939" name="任意多边形 4"/>
          <p:cNvSpPr>
            <a:spLocks noChangeArrowheads="1"/>
          </p:cNvSpPr>
          <p:nvPr/>
        </p:nvSpPr>
        <p:spPr bwMode="auto">
          <a:xfrm>
            <a:off x="8743950" y="4622006"/>
            <a:ext cx="476250" cy="300038"/>
          </a:xfrm>
          <a:custGeom>
            <a:avLst/>
            <a:gdLst>
              <a:gd name="T0" fmla="*/ 196547 w 808522"/>
              <a:gd name="T1" fmla="*/ 0 h 510140"/>
              <a:gd name="T2" fmla="*/ 200328 w 808522"/>
              <a:gd name="T3" fmla="*/ 0 h 510140"/>
              <a:gd name="T4" fmla="*/ 635000 w 808522"/>
              <a:gd name="T5" fmla="*/ 0 h 510140"/>
              <a:gd name="T6" fmla="*/ 635000 w 808522"/>
              <a:gd name="T7" fmla="*/ 400049 h 510140"/>
              <a:gd name="T8" fmla="*/ 200336 w 808522"/>
              <a:gd name="T9" fmla="*/ 400049 h 510140"/>
              <a:gd name="T10" fmla="*/ 200328 w 808522"/>
              <a:gd name="T11" fmla="*/ 400050 h 510140"/>
              <a:gd name="T12" fmla="*/ 200320 w 808522"/>
              <a:gd name="T13" fmla="*/ 400049 h 510140"/>
              <a:gd name="T14" fmla="*/ 196547 w 808522"/>
              <a:gd name="T15" fmla="*/ 400049 h 510140"/>
              <a:gd name="T16" fmla="*/ 196547 w 808522"/>
              <a:gd name="T17" fmla="*/ 399670 h 510140"/>
              <a:gd name="T18" fmla="*/ 159954 w 808522"/>
              <a:gd name="T19" fmla="*/ 395986 h 510140"/>
              <a:gd name="T20" fmla="*/ 0 w 808522"/>
              <a:gd name="T21" fmla="*/ 200025 h 510140"/>
              <a:gd name="T22" fmla="*/ 159954 w 808522"/>
              <a:gd name="T23" fmla="*/ 4064 h 510140"/>
              <a:gd name="T24" fmla="*/ 196547 w 808522"/>
              <a:gd name="T25" fmla="*/ 380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9940" name="TextBox 15"/>
          <p:cNvSpPr>
            <a:spLocks noChangeArrowheads="1"/>
          </p:cNvSpPr>
          <p:nvPr/>
        </p:nvSpPr>
        <p:spPr bwMode="auto">
          <a:xfrm>
            <a:off x="8803482" y="4656535"/>
            <a:ext cx="340519" cy="213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19" tIns="25709" rIns="51419" bIns="2570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105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05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8676" name="矩形 47"/>
          <p:cNvSpPr>
            <a:spLocks noChangeArrowheads="1"/>
          </p:cNvSpPr>
          <p:nvPr/>
        </p:nvSpPr>
        <p:spPr bwMode="auto">
          <a:xfrm>
            <a:off x="1026319" y="4068366"/>
            <a:ext cx="7106841" cy="48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综合描述说明。在此录入上述图表的综合描述说明，在此录入上述图表的综合描述说明，在此录入上述图表的综合描述说明，在此录入图表的综合描述说明，在此录入上述图表的综合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28677" name="任意多边形 42"/>
          <p:cNvSpPr>
            <a:spLocks noChangeArrowheads="1"/>
          </p:cNvSpPr>
          <p:nvPr/>
        </p:nvSpPr>
        <p:spPr bwMode="auto">
          <a:xfrm>
            <a:off x="1513285" y="2651523"/>
            <a:ext cx="6118622" cy="1259681"/>
          </a:xfrm>
          <a:custGeom>
            <a:avLst/>
            <a:gdLst>
              <a:gd name="T0" fmla="*/ 0 w 19135506"/>
              <a:gd name="T1" fmla="*/ 0 h 3938179"/>
              <a:gd name="T2" fmla="*/ 19135506 w 19135506"/>
              <a:gd name="T3" fmla="*/ 3938179 h 3938179"/>
            </a:gdLst>
            <a:ahLst/>
            <a:cxnLst/>
            <a:rect l="T0" t="T1" r="T2" b="T3"/>
            <a:pathLst>
              <a:path w="19135506" h="3938179">
                <a:moveTo>
                  <a:pt x="6319584" y="0"/>
                </a:moveTo>
                <a:lnTo>
                  <a:pt x="6354329" y="0"/>
                </a:lnTo>
                <a:lnTo>
                  <a:pt x="6354329" y="316483"/>
                </a:lnTo>
                <a:lnTo>
                  <a:pt x="6369961" y="316483"/>
                </a:lnTo>
                <a:lnTo>
                  <a:pt x="6369961" y="339400"/>
                </a:lnTo>
                <a:lnTo>
                  <a:pt x="6385783" y="339400"/>
                </a:lnTo>
                <a:lnTo>
                  <a:pt x="6385783" y="355114"/>
                </a:lnTo>
                <a:lnTo>
                  <a:pt x="6401890" y="355114"/>
                </a:lnTo>
                <a:lnTo>
                  <a:pt x="6401890" y="384400"/>
                </a:lnTo>
                <a:lnTo>
                  <a:pt x="6432022" y="384400"/>
                </a:lnTo>
                <a:lnTo>
                  <a:pt x="6432022" y="410662"/>
                </a:lnTo>
                <a:lnTo>
                  <a:pt x="6460211" y="410662"/>
                </a:lnTo>
                <a:lnTo>
                  <a:pt x="6460211" y="648473"/>
                </a:lnTo>
                <a:lnTo>
                  <a:pt x="6515492" y="648473"/>
                </a:lnTo>
                <a:lnTo>
                  <a:pt x="6515492" y="667492"/>
                </a:lnTo>
                <a:lnTo>
                  <a:pt x="6534331" y="667492"/>
                </a:lnTo>
                <a:lnTo>
                  <a:pt x="6534331" y="818313"/>
                </a:lnTo>
                <a:lnTo>
                  <a:pt x="6564496" y="818313"/>
                </a:lnTo>
                <a:lnTo>
                  <a:pt x="6564496" y="1099760"/>
                </a:lnTo>
                <a:lnTo>
                  <a:pt x="6589473" y="1099760"/>
                </a:lnTo>
                <a:lnTo>
                  <a:pt x="6589473" y="1065371"/>
                </a:lnTo>
                <a:lnTo>
                  <a:pt x="6622386" y="1065371"/>
                </a:lnTo>
                <a:lnTo>
                  <a:pt x="6622386" y="1033136"/>
                </a:lnTo>
                <a:lnTo>
                  <a:pt x="6654607" y="1033136"/>
                </a:lnTo>
                <a:lnTo>
                  <a:pt x="6654607" y="998898"/>
                </a:lnTo>
                <a:lnTo>
                  <a:pt x="6680488" y="998898"/>
                </a:lnTo>
                <a:lnTo>
                  <a:pt x="6680488" y="977694"/>
                </a:lnTo>
                <a:lnTo>
                  <a:pt x="6701683" y="977694"/>
                </a:lnTo>
                <a:lnTo>
                  <a:pt x="6701683" y="927363"/>
                </a:lnTo>
                <a:lnTo>
                  <a:pt x="6718882" y="927363"/>
                </a:lnTo>
                <a:lnTo>
                  <a:pt x="6718882" y="739185"/>
                </a:lnTo>
                <a:lnTo>
                  <a:pt x="6757099" y="739185"/>
                </a:lnTo>
                <a:lnTo>
                  <a:pt x="6757099" y="927363"/>
                </a:lnTo>
                <a:lnTo>
                  <a:pt x="6764219" y="927363"/>
                </a:lnTo>
                <a:lnTo>
                  <a:pt x="6764219" y="977694"/>
                </a:lnTo>
                <a:lnTo>
                  <a:pt x="6791055" y="977694"/>
                </a:lnTo>
                <a:lnTo>
                  <a:pt x="6791055" y="1025880"/>
                </a:lnTo>
                <a:lnTo>
                  <a:pt x="6806253" y="1025880"/>
                </a:lnTo>
                <a:lnTo>
                  <a:pt x="6806253" y="1049254"/>
                </a:lnTo>
                <a:lnTo>
                  <a:pt x="6819501" y="1049254"/>
                </a:lnTo>
                <a:lnTo>
                  <a:pt x="6819501" y="1092459"/>
                </a:lnTo>
                <a:lnTo>
                  <a:pt x="6839583" y="1092459"/>
                </a:lnTo>
                <a:lnTo>
                  <a:pt x="6839583" y="1126848"/>
                </a:lnTo>
                <a:lnTo>
                  <a:pt x="6859609" y="1126848"/>
                </a:lnTo>
                <a:lnTo>
                  <a:pt x="6859609" y="1163504"/>
                </a:lnTo>
                <a:lnTo>
                  <a:pt x="6870111" y="1163504"/>
                </a:lnTo>
                <a:lnTo>
                  <a:pt x="6870111" y="1193472"/>
                </a:lnTo>
                <a:lnTo>
                  <a:pt x="6886710" y="1193472"/>
                </a:lnTo>
                <a:lnTo>
                  <a:pt x="6886710" y="1241070"/>
                </a:lnTo>
                <a:lnTo>
                  <a:pt x="6916818" y="1241070"/>
                </a:lnTo>
                <a:lnTo>
                  <a:pt x="6916818" y="1288668"/>
                </a:lnTo>
                <a:lnTo>
                  <a:pt x="6960129" y="1288668"/>
                </a:lnTo>
                <a:lnTo>
                  <a:pt x="6960129" y="1886191"/>
                </a:lnTo>
                <a:lnTo>
                  <a:pt x="6989671" y="1886191"/>
                </a:lnTo>
                <a:lnTo>
                  <a:pt x="6989671" y="1920580"/>
                </a:lnTo>
                <a:lnTo>
                  <a:pt x="7012253" y="1920580"/>
                </a:lnTo>
                <a:lnTo>
                  <a:pt x="7012253" y="1981768"/>
                </a:lnTo>
                <a:lnTo>
                  <a:pt x="7029883" y="1981768"/>
                </a:lnTo>
                <a:lnTo>
                  <a:pt x="7029883" y="2075133"/>
                </a:lnTo>
                <a:lnTo>
                  <a:pt x="7046855" y="2075133"/>
                </a:lnTo>
                <a:lnTo>
                  <a:pt x="7046855" y="2513674"/>
                </a:lnTo>
                <a:lnTo>
                  <a:pt x="7097072" y="2513674"/>
                </a:lnTo>
                <a:lnTo>
                  <a:pt x="7097072" y="2455847"/>
                </a:lnTo>
                <a:lnTo>
                  <a:pt x="7123518" y="2455847"/>
                </a:lnTo>
                <a:lnTo>
                  <a:pt x="7123518" y="2387208"/>
                </a:lnTo>
                <a:lnTo>
                  <a:pt x="7152441" y="2387208"/>
                </a:lnTo>
                <a:lnTo>
                  <a:pt x="7152441" y="2313179"/>
                </a:lnTo>
                <a:lnTo>
                  <a:pt x="7169286" y="2313179"/>
                </a:lnTo>
                <a:lnTo>
                  <a:pt x="7169286" y="2283792"/>
                </a:lnTo>
                <a:lnTo>
                  <a:pt x="7186283" y="2283792"/>
                </a:lnTo>
                <a:lnTo>
                  <a:pt x="7186283" y="2251411"/>
                </a:lnTo>
                <a:lnTo>
                  <a:pt x="7203653" y="2251411"/>
                </a:lnTo>
                <a:lnTo>
                  <a:pt x="7203653" y="2283792"/>
                </a:lnTo>
                <a:lnTo>
                  <a:pt x="7220650" y="2283792"/>
                </a:lnTo>
                <a:lnTo>
                  <a:pt x="7220650" y="2313179"/>
                </a:lnTo>
                <a:lnTo>
                  <a:pt x="7235034" y="2313179"/>
                </a:lnTo>
                <a:lnTo>
                  <a:pt x="7235034" y="2345559"/>
                </a:lnTo>
                <a:lnTo>
                  <a:pt x="7267664" y="2345559"/>
                </a:lnTo>
                <a:lnTo>
                  <a:pt x="7267664" y="2407034"/>
                </a:lnTo>
                <a:lnTo>
                  <a:pt x="7301127" y="2407034"/>
                </a:lnTo>
                <a:lnTo>
                  <a:pt x="7301127" y="2467288"/>
                </a:lnTo>
                <a:lnTo>
                  <a:pt x="7330066" y="2467288"/>
                </a:lnTo>
                <a:lnTo>
                  <a:pt x="7330066" y="2525471"/>
                </a:lnTo>
                <a:lnTo>
                  <a:pt x="7366102" y="2525471"/>
                </a:lnTo>
                <a:lnTo>
                  <a:pt x="7366102" y="2577376"/>
                </a:lnTo>
                <a:lnTo>
                  <a:pt x="7395646" y="2577376"/>
                </a:lnTo>
                <a:lnTo>
                  <a:pt x="7395646" y="2671388"/>
                </a:lnTo>
                <a:lnTo>
                  <a:pt x="7464760" y="2671388"/>
                </a:lnTo>
                <a:lnTo>
                  <a:pt x="7464760" y="2810898"/>
                </a:lnTo>
                <a:lnTo>
                  <a:pt x="7485849" y="2810898"/>
                </a:lnTo>
                <a:lnTo>
                  <a:pt x="7485849" y="2829917"/>
                </a:lnTo>
                <a:lnTo>
                  <a:pt x="7683404" y="2829917"/>
                </a:lnTo>
                <a:lnTo>
                  <a:pt x="7683404" y="2787266"/>
                </a:lnTo>
                <a:lnTo>
                  <a:pt x="7728750" y="2787266"/>
                </a:lnTo>
                <a:lnTo>
                  <a:pt x="7728750" y="2297834"/>
                </a:lnTo>
                <a:lnTo>
                  <a:pt x="7959101" y="2297834"/>
                </a:lnTo>
                <a:lnTo>
                  <a:pt x="7959101" y="2268896"/>
                </a:lnTo>
                <a:lnTo>
                  <a:pt x="7971553" y="2268896"/>
                </a:lnTo>
                <a:lnTo>
                  <a:pt x="7971553" y="2230947"/>
                </a:lnTo>
                <a:lnTo>
                  <a:pt x="8007769" y="2230947"/>
                </a:lnTo>
                <a:lnTo>
                  <a:pt x="8007769" y="2184280"/>
                </a:lnTo>
                <a:lnTo>
                  <a:pt x="8468472" y="2184280"/>
                </a:lnTo>
                <a:lnTo>
                  <a:pt x="8468472" y="2197978"/>
                </a:lnTo>
                <a:lnTo>
                  <a:pt x="8509244" y="2197978"/>
                </a:lnTo>
                <a:lnTo>
                  <a:pt x="8509244" y="2216997"/>
                </a:lnTo>
                <a:lnTo>
                  <a:pt x="8530734" y="2216997"/>
                </a:lnTo>
                <a:lnTo>
                  <a:pt x="8530734" y="2243731"/>
                </a:lnTo>
                <a:lnTo>
                  <a:pt x="8559315" y="2243731"/>
                </a:lnTo>
                <a:lnTo>
                  <a:pt x="8559315" y="2353512"/>
                </a:lnTo>
                <a:lnTo>
                  <a:pt x="8698824" y="2353512"/>
                </a:lnTo>
                <a:lnTo>
                  <a:pt x="8698824" y="2268897"/>
                </a:lnTo>
                <a:lnTo>
                  <a:pt x="8814000" y="2268897"/>
                </a:lnTo>
                <a:lnTo>
                  <a:pt x="8814000" y="2119653"/>
                </a:lnTo>
                <a:lnTo>
                  <a:pt x="9026510" y="2119653"/>
                </a:lnTo>
                <a:lnTo>
                  <a:pt x="9026510" y="2268897"/>
                </a:lnTo>
                <a:lnTo>
                  <a:pt x="9026510" y="2297835"/>
                </a:lnTo>
                <a:lnTo>
                  <a:pt x="9108806" y="2297835"/>
                </a:lnTo>
                <a:lnTo>
                  <a:pt x="9108806" y="2437606"/>
                </a:lnTo>
                <a:lnTo>
                  <a:pt x="9141686" y="2437606"/>
                </a:lnTo>
                <a:lnTo>
                  <a:pt x="9141686" y="2577377"/>
                </a:lnTo>
                <a:lnTo>
                  <a:pt x="9173913" y="2577377"/>
                </a:lnTo>
                <a:lnTo>
                  <a:pt x="9173913" y="2655211"/>
                </a:lnTo>
                <a:lnTo>
                  <a:pt x="9226037" y="2655211"/>
                </a:lnTo>
                <a:lnTo>
                  <a:pt x="9226037" y="2623327"/>
                </a:lnTo>
                <a:lnTo>
                  <a:pt x="9244019" y="2623327"/>
                </a:lnTo>
                <a:lnTo>
                  <a:pt x="9244019" y="2593935"/>
                </a:lnTo>
                <a:lnTo>
                  <a:pt x="9259890" y="2593935"/>
                </a:lnTo>
                <a:lnTo>
                  <a:pt x="9259890" y="2573651"/>
                </a:lnTo>
                <a:lnTo>
                  <a:pt x="9316232" y="2573651"/>
                </a:lnTo>
                <a:lnTo>
                  <a:pt x="9316232" y="2539103"/>
                </a:lnTo>
                <a:lnTo>
                  <a:pt x="9438547" y="2539103"/>
                </a:lnTo>
                <a:lnTo>
                  <a:pt x="9438547" y="2573651"/>
                </a:lnTo>
                <a:lnTo>
                  <a:pt x="9462881" y="2573651"/>
                </a:lnTo>
                <a:lnTo>
                  <a:pt x="9462881" y="2593598"/>
                </a:lnTo>
                <a:lnTo>
                  <a:pt x="9504779" y="2593598"/>
                </a:lnTo>
                <a:lnTo>
                  <a:pt x="9504779" y="2579547"/>
                </a:lnTo>
                <a:lnTo>
                  <a:pt x="9535775" y="2579547"/>
                </a:lnTo>
                <a:lnTo>
                  <a:pt x="9535775" y="2548438"/>
                </a:lnTo>
                <a:lnTo>
                  <a:pt x="9769854" y="2548438"/>
                </a:lnTo>
                <a:lnTo>
                  <a:pt x="9769854" y="2610542"/>
                </a:lnTo>
                <a:lnTo>
                  <a:pt x="9947684" y="2610542"/>
                </a:lnTo>
                <a:lnTo>
                  <a:pt x="9947684" y="2736611"/>
                </a:lnTo>
                <a:lnTo>
                  <a:pt x="10000832" y="2736611"/>
                </a:lnTo>
                <a:lnTo>
                  <a:pt x="10000832" y="2388321"/>
                </a:lnTo>
                <a:lnTo>
                  <a:pt x="10034600" y="2388321"/>
                </a:lnTo>
                <a:lnTo>
                  <a:pt x="10034600" y="2356755"/>
                </a:lnTo>
                <a:lnTo>
                  <a:pt x="10050084" y="2356755"/>
                </a:lnTo>
                <a:lnTo>
                  <a:pt x="10050084" y="2315516"/>
                </a:lnTo>
                <a:lnTo>
                  <a:pt x="10067327" y="2315516"/>
                </a:lnTo>
                <a:lnTo>
                  <a:pt x="10067327" y="2040937"/>
                </a:lnTo>
                <a:lnTo>
                  <a:pt x="10082395" y="2040937"/>
                </a:lnTo>
                <a:lnTo>
                  <a:pt x="10082395" y="2027316"/>
                </a:lnTo>
                <a:lnTo>
                  <a:pt x="10112025" y="2027316"/>
                </a:lnTo>
                <a:lnTo>
                  <a:pt x="10112025" y="1791012"/>
                </a:lnTo>
                <a:lnTo>
                  <a:pt x="10153717" y="1791012"/>
                </a:lnTo>
                <a:lnTo>
                  <a:pt x="10153717" y="2027316"/>
                </a:lnTo>
                <a:lnTo>
                  <a:pt x="10171076" y="2027316"/>
                </a:lnTo>
                <a:lnTo>
                  <a:pt x="10171076" y="2040937"/>
                </a:lnTo>
                <a:lnTo>
                  <a:pt x="10183415" y="2040937"/>
                </a:lnTo>
                <a:lnTo>
                  <a:pt x="10183415" y="2238405"/>
                </a:lnTo>
                <a:lnTo>
                  <a:pt x="10214311" y="2238405"/>
                </a:lnTo>
                <a:lnTo>
                  <a:pt x="10214311" y="2278506"/>
                </a:lnTo>
                <a:lnTo>
                  <a:pt x="10242721" y="2278506"/>
                </a:lnTo>
                <a:lnTo>
                  <a:pt x="10242721" y="2315516"/>
                </a:lnTo>
                <a:lnTo>
                  <a:pt x="10245675" y="2315516"/>
                </a:lnTo>
                <a:lnTo>
                  <a:pt x="10245675" y="2321757"/>
                </a:lnTo>
                <a:lnTo>
                  <a:pt x="10260855" y="2321757"/>
                </a:lnTo>
                <a:lnTo>
                  <a:pt x="10260855" y="2351382"/>
                </a:lnTo>
                <a:lnTo>
                  <a:pt x="10283960" y="2351382"/>
                </a:lnTo>
                <a:lnTo>
                  <a:pt x="10283960" y="2554305"/>
                </a:lnTo>
                <a:lnTo>
                  <a:pt x="10295558" y="2554305"/>
                </a:lnTo>
                <a:lnTo>
                  <a:pt x="10295558" y="2571391"/>
                </a:lnTo>
                <a:lnTo>
                  <a:pt x="10444133" y="2571391"/>
                </a:lnTo>
                <a:lnTo>
                  <a:pt x="10444133" y="2607108"/>
                </a:lnTo>
                <a:lnTo>
                  <a:pt x="10509734" y="2607108"/>
                </a:lnTo>
                <a:lnTo>
                  <a:pt x="10509734" y="2637020"/>
                </a:lnTo>
                <a:lnTo>
                  <a:pt x="10532929" y="2637020"/>
                </a:lnTo>
                <a:lnTo>
                  <a:pt x="10532929" y="2672886"/>
                </a:lnTo>
                <a:lnTo>
                  <a:pt x="10617532" y="2672886"/>
                </a:lnTo>
                <a:lnTo>
                  <a:pt x="10617532" y="2632774"/>
                </a:lnTo>
                <a:lnTo>
                  <a:pt x="10643128" y="2632774"/>
                </a:lnTo>
                <a:lnTo>
                  <a:pt x="10643128" y="2552816"/>
                </a:lnTo>
                <a:lnTo>
                  <a:pt x="10667686" y="2552816"/>
                </a:lnTo>
                <a:lnTo>
                  <a:pt x="10667686" y="2442411"/>
                </a:lnTo>
                <a:lnTo>
                  <a:pt x="10737430" y="2442411"/>
                </a:lnTo>
                <a:lnTo>
                  <a:pt x="10737430" y="2289074"/>
                </a:lnTo>
                <a:lnTo>
                  <a:pt x="10767088" y="2289074"/>
                </a:lnTo>
                <a:lnTo>
                  <a:pt x="10767088" y="2254766"/>
                </a:lnTo>
                <a:lnTo>
                  <a:pt x="10790857" y="2254766"/>
                </a:lnTo>
                <a:lnTo>
                  <a:pt x="10790857" y="2133566"/>
                </a:lnTo>
                <a:lnTo>
                  <a:pt x="10821011" y="2133566"/>
                </a:lnTo>
                <a:lnTo>
                  <a:pt x="10821011" y="2025610"/>
                </a:lnTo>
                <a:lnTo>
                  <a:pt x="10855220" y="2025610"/>
                </a:lnTo>
                <a:lnTo>
                  <a:pt x="10855220" y="1940783"/>
                </a:lnTo>
                <a:lnTo>
                  <a:pt x="10898250" y="1940783"/>
                </a:lnTo>
                <a:lnTo>
                  <a:pt x="10898250" y="1839684"/>
                </a:lnTo>
                <a:lnTo>
                  <a:pt x="11256137" y="1839684"/>
                </a:lnTo>
                <a:lnTo>
                  <a:pt x="11256137" y="1940992"/>
                </a:lnTo>
                <a:lnTo>
                  <a:pt x="11288268" y="1940992"/>
                </a:lnTo>
                <a:lnTo>
                  <a:pt x="11288268" y="2001263"/>
                </a:lnTo>
                <a:lnTo>
                  <a:pt x="11310880" y="2001263"/>
                </a:lnTo>
                <a:lnTo>
                  <a:pt x="11310880" y="2107633"/>
                </a:lnTo>
                <a:lnTo>
                  <a:pt x="11345465" y="2107633"/>
                </a:lnTo>
                <a:lnTo>
                  <a:pt x="11345465" y="2282390"/>
                </a:lnTo>
                <a:lnTo>
                  <a:pt x="11376523" y="2282390"/>
                </a:lnTo>
                <a:lnTo>
                  <a:pt x="11376523" y="2401984"/>
                </a:lnTo>
                <a:lnTo>
                  <a:pt x="11399203" y="2401984"/>
                </a:lnTo>
                <a:lnTo>
                  <a:pt x="11399203" y="2533507"/>
                </a:lnTo>
                <a:lnTo>
                  <a:pt x="11423397" y="2533507"/>
                </a:lnTo>
                <a:lnTo>
                  <a:pt x="11423397" y="2564451"/>
                </a:lnTo>
                <a:lnTo>
                  <a:pt x="11447590" y="2564451"/>
                </a:lnTo>
                <a:lnTo>
                  <a:pt x="11447590" y="2510229"/>
                </a:lnTo>
                <a:lnTo>
                  <a:pt x="11483303" y="2510229"/>
                </a:lnTo>
                <a:lnTo>
                  <a:pt x="11483303" y="2458114"/>
                </a:lnTo>
                <a:lnTo>
                  <a:pt x="11506653" y="2458114"/>
                </a:lnTo>
                <a:lnTo>
                  <a:pt x="11506653" y="2233760"/>
                </a:lnTo>
                <a:lnTo>
                  <a:pt x="11537922" y="2233760"/>
                </a:lnTo>
                <a:lnTo>
                  <a:pt x="11537922" y="2458114"/>
                </a:lnTo>
                <a:lnTo>
                  <a:pt x="11561273" y="2458114"/>
                </a:lnTo>
                <a:lnTo>
                  <a:pt x="11561273" y="2510229"/>
                </a:lnTo>
                <a:lnTo>
                  <a:pt x="11596986" y="2510229"/>
                </a:lnTo>
                <a:lnTo>
                  <a:pt x="11596986" y="2554405"/>
                </a:lnTo>
                <a:lnTo>
                  <a:pt x="11626796" y="2554405"/>
                </a:lnTo>
                <a:lnTo>
                  <a:pt x="11626796" y="2591693"/>
                </a:lnTo>
                <a:lnTo>
                  <a:pt x="11656050" y="2591693"/>
                </a:lnTo>
                <a:lnTo>
                  <a:pt x="11656050" y="2900381"/>
                </a:lnTo>
                <a:lnTo>
                  <a:pt x="11707155" y="2900381"/>
                </a:lnTo>
                <a:lnTo>
                  <a:pt x="11707155" y="2572489"/>
                </a:lnTo>
                <a:lnTo>
                  <a:pt x="11729414" y="2572489"/>
                </a:lnTo>
                <a:lnTo>
                  <a:pt x="11729414" y="1346803"/>
                </a:lnTo>
                <a:lnTo>
                  <a:pt x="11762517" y="1346803"/>
                </a:lnTo>
                <a:lnTo>
                  <a:pt x="11762517" y="1228203"/>
                </a:lnTo>
                <a:lnTo>
                  <a:pt x="11788935" y="1228203"/>
                </a:lnTo>
                <a:lnTo>
                  <a:pt x="11788935" y="1190159"/>
                </a:lnTo>
                <a:lnTo>
                  <a:pt x="11800933" y="1190159"/>
                </a:lnTo>
                <a:lnTo>
                  <a:pt x="11800933" y="1181592"/>
                </a:lnTo>
                <a:lnTo>
                  <a:pt x="12000670" y="1181592"/>
                </a:lnTo>
                <a:lnTo>
                  <a:pt x="12000670" y="1190159"/>
                </a:lnTo>
                <a:lnTo>
                  <a:pt x="12000670" y="1228203"/>
                </a:lnTo>
                <a:lnTo>
                  <a:pt x="12012668" y="1228203"/>
                </a:lnTo>
                <a:lnTo>
                  <a:pt x="12012668" y="1346803"/>
                </a:lnTo>
                <a:lnTo>
                  <a:pt x="12044125" y="1346803"/>
                </a:lnTo>
                <a:lnTo>
                  <a:pt x="12044125" y="2131891"/>
                </a:lnTo>
                <a:lnTo>
                  <a:pt x="12051301" y="2131891"/>
                </a:lnTo>
                <a:lnTo>
                  <a:pt x="12051301" y="2160131"/>
                </a:lnTo>
                <a:lnTo>
                  <a:pt x="12067779" y="2160131"/>
                </a:lnTo>
                <a:lnTo>
                  <a:pt x="12067779" y="2150364"/>
                </a:lnTo>
                <a:lnTo>
                  <a:pt x="12086252" y="2131891"/>
                </a:lnTo>
                <a:lnTo>
                  <a:pt x="12213966" y="2131891"/>
                </a:lnTo>
                <a:lnTo>
                  <a:pt x="12232439" y="2150364"/>
                </a:lnTo>
                <a:lnTo>
                  <a:pt x="12232439" y="2160131"/>
                </a:lnTo>
                <a:lnTo>
                  <a:pt x="12268355" y="2160131"/>
                </a:lnTo>
                <a:lnTo>
                  <a:pt x="12268355" y="2196980"/>
                </a:lnTo>
                <a:lnTo>
                  <a:pt x="12290198" y="2196980"/>
                </a:lnTo>
                <a:lnTo>
                  <a:pt x="12290199" y="2196980"/>
                </a:lnTo>
                <a:lnTo>
                  <a:pt x="12290199" y="2225219"/>
                </a:lnTo>
                <a:lnTo>
                  <a:pt x="12333389" y="2225219"/>
                </a:lnTo>
                <a:lnTo>
                  <a:pt x="12333389" y="2481795"/>
                </a:lnTo>
                <a:lnTo>
                  <a:pt x="12441243" y="2481795"/>
                </a:lnTo>
                <a:lnTo>
                  <a:pt x="12441243" y="2453494"/>
                </a:lnTo>
                <a:lnTo>
                  <a:pt x="12482965" y="2453494"/>
                </a:lnTo>
                <a:lnTo>
                  <a:pt x="12482965" y="2135997"/>
                </a:lnTo>
                <a:lnTo>
                  <a:pt x="12503282" y="2135997"/>
                </a:lnTo>
                <a:lnTo>
                  <a:pt x="12503282" y="2099529"/>
                </a:lnTo>
                <a:lnTo>
                  <a:pt x="12533260" y="2099529"/>
                </a:lnTo>
                <a:lnTo>
                  <a:pt x="12533260" y="2063063"/>
                </a:lnTo>
                <a:lnTo>
                  <a:pt x="12682979" y="2063063"/>
                </a:lnTo>
                <a:lnTo>
                  <a:pt x="12682979" y="2099529"/>
                </a:lnTo>
                <a:lnTo>
                  <a:pt x="12756769" y="2099529"/>
                </a:lnTo>
                <a:lnTo>
                  <a:pt x="12756769" y="2420686"/>
                </a:lnTo>
                <a:lnTo>
                  <a:pt x="12791146" y="2420686"/>
                </a:lnTo>
                <a:lnTo>
                  <a:pt x="12791146" y="2225219"/>
                </a:lnTo>
                <a:lnTo>
                  <a:pt x="12832556" y="2225219"/>
                </a:lnTo>
                <a:lnTo>
                  <a:pt x="12832556" y="2131890"/>
                </a:lnTo>
                <a:lnTo>
                  <a:pt x="12862851" y="2131890"/>
                </a:lnTo>
                <a:lnTo>
                  <a:pt x="12862851" y="2099529"/>
                </a:lnTo>
                <a:lnTo>
                  <a:pt x="12880771" y="2099529"/>
                </a:lnTo>
                <a:lnTo>
                  <a:pt x="12880771" y="2063063"/>
                </a:lnTo>
                <a:lnTo>
                  <a:pt x="13012571" y="2063063"/>
                </a:lnTo>
                <a:lnTo>
                  <a:pt x="13012571" y="2099529"/>
                </a:lnTo>
                <a:lnTo>
                  <a:pt x="13044870" y="2099529"/>
                </a:lnTo>
                <a:lnTo>
                  <a:pt x="13044870" y="2131891"/>
                </a:lnTo>
                <a:lnTo>
                  <a:pt x="13070899" y="2131891"/>
                </a:lnTo>
                <a:lnTo>
                  <a:pt x="13070899" y="2233829"/>
                </a:lnTo>
                <a:lnTo>
                  <a:pt x="13122652" y="2233829"/>
                </a:lnTo>
                <a:lnTo>
                  <a:pt x="13122652" y="2261239"/>
                </a:lnTo>
                <a:lnTo>
                  <a:pt x="13134961" y="2261239"/>
                </a:lnTo>
                <a:lnTo>
                  <a:pt x="13134961" y="2322279"/>
                </a:lnTo>
                <a:lnTo>
                  <a:pt x="13296300" y="2322279"/>
                </a:lnTo>
                <a:lnTo>
                  <a:pt x="13296300" y="2322278"/>
                </a:lnTo>
                <a:lnTo>
                  <a:pt x="13296299" y="2322278"/>
                </a:lnTo>
                <a:lnTo>
                  <a:pt x="13296299" y="2186441"/>
                </a:lnTo>
                <a:lnTo>
                  <a:pt x="13296299" y="1319571"/>
                </a:lnTo>
                <a:lnTo>
                  <a:pt x="13296299" y="1189176"/>
                </a:lnTo>
                <a:lnTo>
                  <a:pt x="13329212" y="1189176"/>
                </a:lnTo>
                <a:lnTo>
                  <a:pt x="13329212" y="944714"/>
                </a:lnTo>
                <a:lnTo>
                  <a:pt x="13365590" y="944714"/>
                </a:lnTo>
                <a:lnTo>
                  <a:pt x="13365590" y="817109"/>
                </a:lnTo>
                <a:lnTo>
                  <a:pt x="13393460" y="817109"/>
                </a:lnTo>
                <a:lnTo>
                  <a:pt x="13393460" y="593980"/>
                </a:lnTo>
                <a:lnTo>
                  <a:pt x="13420895" y="593980"/>
                </a:lnTo>
                <a:lnTo>
                  <a:pt x="13420895" y="561289"/>
                </a:lnTo>
                <a:lnTo>
                  <a:pt x="13448435" y="561289"/>
                </a:lnTo>
                <a:lnTo>
                  <a:pt x="13448435" y="534615"/>
                </a:lnTo>
                <a:lnTo>
                  <a:pt x="13466637" y="534615"/>
                </a:lnTo>
                <a:lnTo>
                  <a:pt x="13466637" y="495809"/>
                </a:lnTo>
                <a:lnTo>
                  <a:pt x="13475295" y="495809"/>
                </a:lnTo>
                <a:lnTo>
                  <a:pt x="13475295" y="271203"/>
                </a:lnTo>
                <a:lnTo>
                  <a:pt x="13506564" y="271203"/>
                </a:lnTo>
                <a:lnTo>
                  <a:pt x="13506564" y="495809"/>
                </a:lnTo>
                <a:lnTo>
                  <a:pt x="13515221" y="495809"/>
                </a:lnTo>
                <a:lnTo>
                  <a:pt x="13515221" y="534615"/>
                </a:lnTo>
                <a:lnTo>
                  <a:pt x="13539326" y="534615"/>
                </a:lnTo>
                <a:lnTo>
                  <a:pt x="13539326" y="569950"/>
                </a:lnTo>
                <a:lnTo>
                  <a:pt x="13552866" y="569950"/>
                </a:lnTo>
                <a:lnTo>
                  <a:pt x="13552866" y="587873"/>
                </a:lnTo>
                <a:lnTo>
                  <a:pt x="13578649" y="587873"/>
                </a:lnTo>
                <a:lnTo>
                  <a:pt x="13578649" y="785894"/>
                </a:lnTo>
                <a:lnTo>
                  <a:pt x="13615266" y="785894"/>
                </a:lnTo>
                <a:lnTo>
                  <a:pt x="13615266" y="817109"/>
                </a:lnTo>
                <a:lnTo>
                  <a:pt x="13639910" y="817109"/>
                </a:lnTo>
                <a:lnTo>
                  <a:pt x="13639910" y="944714"/>
                </a:lnTo>
                <a:lnTo>
                  <a:pt x="13670647" y="944714"/>
                </a:lnTo>
                <a:lnTo>
                  <a:pt x="13670647" y="1169319"/>
                </a:lnTo>
                <a:lnTo>
                  <a:pt x="13709971" y="1169319"/>
                </a:lnTo>
                <a:lnTo>
                  <a:pt x="13709971" y="1138685"/>
                </a:lnTo>
                <a:lnTo>
                  <a:pt x="13729030" y="1138685"/>
                </a:lnTo>
                <a:lnTo>
                  <a:pt x="13729030" y="1109885"/>
                </a:lnTo>
                <a:lnTo>
                  <a:pt x="13746547" y="1109885"/>
                </a:lnTo>
                <a:lnTo>
                  <a:pt x="13746547" y="1068399"/>
                </a:lnTo>
                <a:lnTo>
                  <a:pt x="13775370" y="1068399"/>
                </a:lnTo>
                <a:lnTo>
                  <a:pt x="13775370" y="1035897"/>
                </a:lnTo>
                <a:lnTo>
                  <a:pt x="13793371" y="1035897"/>
                </a:lnTo>
                <a:lnTo>
                  <a:pt x="13793371" y="881475"/>
                </a:lnTo>
                <a:lnTo>
                  <a:pt x="13824640" y="881475"/>
                </a:lnTo>
                <a:lnTo>
                  <a:pt x="13824640" y="1035897"/>
                </a:lnTo>
                <a:lnTo>
                  <a:pt x="13833485" y="1035897"/>
                </a:lnTo>
                <a:lnTo>
                  <a:pt x="13833485" y="1053836"/>
                </a:lnTo>
                <a:lnTo>
                  <a:pt x="13849881" y="1053836"/>
                </a:lnTo>
                <a:lnTo>
                  <a:pt x="13849881" y="1068399"/>
                </a:lnTo>
                <a:lnTo>
                  <a:pt x="13854302" y="1068399"/>
                </a:lnTo>
                <a:lnTo>
                  <a:pt x="13854302" y="1128787"/>
                </a:lnTo>
                <a:lnTo>
                  <a:pt x="13887828" y="1128787"/>
                </a:lnTo>
                <a:lnTo>
                  <a:pt x="13887828" y="1193780"/>
                </a:lnTo>
                <a:lnTo>
                  <a:pt x="13920012" y="1193780"/>
                </a:lnTo>
                <a:lnTo>
                  <a:pt x="13920012" y="1257940"/>
                </a:lnTo>
                <a:lnTo>
                  <a:pt x="13951850" y="1257940"/>
                </a:lnTo>
                <a:lnTo>
                  <a:pt x="13951850" y="1319571"/>
                </a:lnTo>
                <a:lnTo>
                  <a:pt x="13985625" y="1319571"/>
                </a:lnTo>
                <a:lnTo>
                  <a:pt x="13985625" y="1450990"/>
                </a:lnTo>
                <a:lnTo>
                  <a:pt x="14001689" y="1450990"/>
                </a:lnTo>
                <a:lnTo>
                  <a:pt x="14001689" y="1823645"/>
                </a:lnTo>
                <a:lnTo>
                  <a:pt x="14047894" y="1823645"/>
                </a:lnTo>
                <a:lnTo>
                  <a:pt x="14047894" y="1957793"/>
                </a:lnTo>
                <a:lnTo>
                  <a:pt x="14069863" y="1957793"/>
                </a:lnTo>
                <a:lnTo>
                  <a:pt x="14069863" y="2285796"/>
                </a:lnTo>
                <a:lnTo>
                  <a:pt x="14097737" y="2285796"/>
                </a:lnTo>
                <a:lnTo>
                  <a:pt x="14097737" y="2298955"/>
                </a:lnTo>
                <a:lnTo>
                  <a:pt x="14123580" y="2298955"/>
                </a:lnTo>
                <a:lnTo>
                  <a:pt x="14123580" y="2233829"/>
                </a:lnTo>
                <a:lnTo>
                  <a:pt x="14149076" y="2233829"/>
                </a:lnTo>
                <a:lnTo>
                  <a:pt x="14149076" y="2158090"/>
                </a:lnTo>
                <a:lnTo>
                  <a:pt x="14162436" y="2158090"/>
                </a:lnTo>
                <a:lnTo>
                  <a:pt x="14162436" y="2135951"/>
                </a:lnTo>
                <a:lnTo>
                  <a:pt x="14223273" y="2135951"/>
                </a:lnTo>
                <a:lnTo>
                  <a:pt x="14223273" y="2148595"/>
                </a:lnTo>
                <a:lnTo>
                  <a:pt x="14234272" y="2148595"/>
                </a:lnTo>
                <a:lnTo>
                  <a:pt x="14234272" y="2190653"/>
                </a:lnTo>
                <a:lnTo>
                  <a:pt x="14253692" y="2190653"/>
                </a:lnTo>
                <a:lnTo>
                  <a:pt x="14253692" y="2206714"/>
                </a:lnTo>
                <a:lnTo>
                  <a:pt x="14264690" y="2206714"/>
                </a:lnTo>
                <a:lnTo>
                  <a:pt x="14264690" y="2259290"/>
                </a:lnTo>
                <a:lnTo>
                  <a:pt x="14289500" y="2259290"/>
                </a:lnTo>
                <a:lnTo>
                  <a:pt x="14289500" y="2311866"/>
                </a:lnTo>
                <a:lnTo>
                  <a:pt x="14310844" y="2311866"/>
                </a:lnTo>
                <a:lnTo>
                  <a:pt x="14310844" y="2335432"/>
                </a:lnTo>
                <a:lnTo>
                  <a:pt x="14326150" y="2335432"/>
                </a:lnTo>
                <a:lnTo>
                  <a:pt x="14326150" y="2362074"/>
                </a:lnTo>
                <a:lnTo>
                  <a:pt x="14355564" y="2362074"/>
                </a:lnTo>
                <a:lnTo>
                  <a:pt x="14355564" y="2420686"/>
                </a:lnTo>
                <a:lnTo>
                  <a:pt x="14399093" y="2420686"/>
                </a:lnTo>
                <a:lnTo>
                  <a:pt x="14399093" y="2447684"/>
                </a:lnTo>
                <a:lnTo>
                  <a:pt x="14451959" y="2447684"/>
                </a:lnTo>
                <a:lnTo>
                  <a:pt x="14451959" y="2577032"/>
                </a:lnTo>
                <a:lnTo>
                  <a:pt x="14593471" y="2577032"/>
                </a:lnTo>
                <a:lnTo>
                  <a:pt x="14593471" y="2549622"/>
                </a:lnTo>
                <a:lnTo>
                  <a:pt x="14623330" y="2549622"/>
                </a:lnTo>
                <a:lnTo>
                  <a:pt x="14623330" y="2135951"/>
                </a:lnTo>
                <a:lnTo>
                  <a:pt x="14810599" y="2135951"/>
                </a:lnTo>
                <a:lnTo>
                  <a:pt x="14810599" y="2099529"/>
                </a:lnTo>
                <a:lnTo>
                  <a:pt x="14838474" y="2099529"/>
                </a:lnTo>
                <a:lnTo>
                  <a:pt x="14838474" y="2042564"/>
                </a:lnTo>
                <a:lnTo>
                  <a:pt x="15168129" y="2042564"/>
                </a:lnTo>
                <a:lnTo>
                  <a:pt x="15168129" y="2063063"/>
                </a:lnTo>
                <a:lnTo>
                  <a:pt x="15169161" y="2063063"/>
                </a:lnTo>
                <a:lnTo>
                  <a:pt x="15169161" y="2067055"/>
                </a:lnTo>
                <a:lnTo>
                  <a:pt x="15296875" y="2067055"/>
                </a:lnTo>
                <a:lnTo>
                  <a:pt x="15296875" y="2196980"/>
                </a:lnTo>
                <a:lnTo>
                  <a:pt x="15403186" y="2196980"/>
                </a:lnTo>
                <a:lnTo>
                  <a:pt x="15403186" y="2107150"/>
                </a:lnTo>
                <a:lnTo>
                  <a:pt x="15508410" y="2107150"/>
                </a:lnTo>
                <a:lnTo>
                  <a:pt x="15508410" y="2005912"/>
                </a:lnTo>
                <a:lnTo>
                  <a:pt x="15680887" y="2005912"/>
                </a:lnTo>
                <a:lnTo>
                  <a:pt x="15680887" y="2157911"/>
                </a:lnTo>
                <a:lnTo>
                  <a:pt x="15741212" y="2157911"/>
                </a:lnTo>
                <a:lnTo>
                  <a:pt x="15741212" y="2255205"/>
                </a:lnTo>
                <a:lnTo>
                  <a:pt x="15767126" y="2255205"/>
                </a:lnTo>
                <a:lnTo>
                  <a:pt x="15767126" y="2378856"/>
                </a:lnTo>
                <a:lnTo>
                  <a:pt x="15801925" y="2378856"/>
                </a:lnTo>
                <a:lnTo>
                  <a:pt x="15801925" y="2452879"/>
                </a:lnTo>
                <a:lnTo>
                  <a:pt x="15845361" y="2452879"/>
                </a:lnTo>
                <a:lnTo>
                  <a:pt x="15845361" y="2390375"/>
                </a:lnTo>
                <a:lnTo>
                  <a:pt x="15900641" y="2390375"/>
                </a:lnTo>
                <a:lnTo>
                  <a:pt x="15900641" y="2362074"/>
                </a:lnTo>
                <a:lnTo>
                  <a:pt x="15997268" y="2362074"/>
                </a:lnTo>
                <a:lnTo>
                  <a:pt x="15997268" y="2390375"/>
                </a:lnTo>
                <a:lnTo>
                  <a:pt x="16094542" y="2390375"/>
                </a:lnTo>
                <a:lnTo>
                  <a:pt x="16094542" y="2362567"/>
                </a:lnTo>
                <a:lnTo>
                  <a:pt x="16274841" y="2362567"/>
                </a:lnTo>
                <a:lnTo>
                  <a:pt x="16274841" y="2420686"/>
                </a:lnTo>
                <a:lnTo>
                  <a:pt x="16426167" y="2420686"/>
                </a:lnTo>
                <a:lnTo>
                  <a:pt x="16426167" y="2512772"/>
                </a:lnTo>
                <a:lnTo>
                  <a:pt x="16467941" y="2512772"/>
                </a:lnTo>
                <a:lnTo>
                  <a:pt x="16467941" y="2214043"/>
                </a:lnTo>
                <a:lnTo>
                  <a:pt x="16497013" y="2214043"/>
                </a:lnTo>
                <a:lnTo>
                  <a:pt x="16497013" y="2163063"/>
                </a:lnTo>
                <a:lnTo>
                  <a:pt x="16531341" y="2163063"/>
                </a:lnTo>
                <a:lnTo>
                  <a:pt x="16531341" y="2108423"/>
                </a:lnTo>
                <a:lnTo>
                  <a:pt x="16538739" y="2108423"/>
                </a:lnTo>
                <a:lnTo>
                  <a:pt x="16538739" y="1940776"/>
                </a:lnTo>
                <a:lnTo>
                  <a:pt x="16562071" y="1940776"/>
                </a:lnTo>
                <a:lnTo>
                  <a:pt x="16562071" y="1726586"/>
                </a:lnTo>
                <a:lnTo>
                  <a:pt x="16596813" y="1726586"/>
                </a:lnTo>
                <a:lnTo>
                  <a:pt x="16596813" y="1940776"/>
                </a:lnTo>
                <a:lnTo>
                  <a:pt x="16619933" y="1940776"/>
                </a:lnTo>
                <a:lnTo>
                  <a:pt x="16619933" y="2108423"/>
                </a:lnTo>
                <a:lnTo>
                  <a:pt x="16638649" y="2108423"/>
                </a:lnTo>
                <a:lnTo>
                  <a:pt x="16638649" y="2142288"/>
                </a:lnTo>
                <a:lnTo>
                  <a:pt x="16673501" y="2142288"/>
                </a:lnTo>
                <a:lnTo>
                  <a:pt x="16673501" y="2198969"/>
                </a:lnTo>
                <a:lnTo>
                  <a:pt x="16710799" y="2198969"/>
                </a:lnTo>
                <a:lnTo>
                  <a:pt x="16710799" y="2387387"/>
                </a:lnTo>
                <a:lnTo>
                  <a:pt x="16907577" y="2387387"/>
                </a:lnTo>
                <a:lnTo>
                  <a:pt x="16907577" y="2439567"/>
                </a:lnTo>
                <a:lnTo>
                  <a:pt x="16934833" y="2439567"/>
                </a:lnTo>
                <a:lnTo>
                  <a:pt x="16934833" y="2481795"/>
                </a:lnTo>
                <a:lnTo>
                  <a:pt x="16961625" y="2481795"/>
                </a:lnTo>
                <a:lnTo>
                  <a:pt x="16961625" y="2681624"/>
                </a:lnTo>
                <a:lnTo>
                  <a:pt x="17084389" y="2681624"/>
                </a:lnTo>
                <a:lnTo>
                  <a:pt x="17084389" y="2719727"/>
                </a:lnTo>
                <a:lnTo>
                  <a:pt x="17116981" y="2719727"/>
                </a:lnTo>
                <a:lnTo>
                  <a:pt x="17116981" y="2757829"/>
                </a:lnTo>
                <a:lnTo>
                  <a:pt x="17149049" y="2757829"/>
                </a:lnTo>
                <a:lnTo>
                  <a:pt x="17149049" y="2887784"/>
                </a:lnTo>
                <a:lnTo>
                  <a:pt x="17216297" y="2887784"/>
                </a:lnTo>
                <a:lnTo>
                  <a:pt x="17216297" y="2946317"/>
                </a:lnTo>
                <a:lnTo>
                  <a:pt x="17243553" y="2946317"/>
                </a:lnTo>
                <a:lnTo>
                  <a:pt x="17243553" y="2979016"/>
                </a:lnTo>
                <a:lnTo>
                  <a:pt x="17307961" y="2979016"/>
                </a:lnTo>
                <a:lnTo>
                  <a:pt x="17307961" y="3016490"/>
                </a:lnTo>
                <a:lnTo>
                  <a:pt x="17370453" y="3016490"/>
                </a:lnTo>
                <a:lnTo>
                  <a:pt x="17370453" y="3039645"/>
                </a:lnTo>
                <a:lnTo>
                  <a:pt x="17439137" y="3039645"/>
                </a:lnTo>
                <a:lnTo>
                  <a:pt x="17439137" y="3011405"/>
                </a:lnTo>
                <a:lnTo>
                  <a:pt x="17471137" y="3011405"/>
                </a:lnTo>
                <a:lnTo>
                  <a:pt x="17471137" y="2975736"/>
                </a:lnTo>
                <a:lnTo>
                  <a:pt x="17492165" y="2971484"/>
                </a:lnTo>
                <a:cubicBezTo>
                  <a:pt x="17500209" y="2968074"/>
                  <a:pt x="17507457" y="2963141"/>
                  <a:pt x="17513545" y="2957044"/>
                </a:cubicBezTo>
                <a:lnTo>
                  <a:pt x="17517013" y="2948661"/>
                </a:lnTo>
                <a:lnTo>
                  <a:pt x="17526561" y="2948661"/>
                </a:lnTo>
                <a:lnTo>
                  <a:pt x="17552789" y="2980567"/>
                </a:lnTo>
                <a:cubicBezTo>
                  <a:pt x="17565553" y="2989203"/>
                  <a:pt x="17580941" y="2994246"/>
                  <a:pt x="17597501" y="2994246"/>
                </a:cubicBezTo>
                <a:cubicBezTo>
                  <a:pt x="17614061" y="2994246"/>
                  <a:pt x="17629445" y="2989203"/>
                  <a:pt x="17642209" y="2980567"/>
                </a:cubicBezTo>
                <a:lnTo>
                  <a:pt x="17668441" y="2948661"/>
                </a:lnTo>
                <a:lnTo>
                  <a:pt x="17680657" y="2948661"/>
                </a:lnTo>
                <a:lnTo>
                  <a:pt x="17688229" y="2966962"/>
                </a:lnTo>
                <a:cubicBezTo>
                  <a:pt x="17700401" y="2979154"/>
                  <a:pt x="17717217" y="2986696"/>
                  <a:pt x="17735793" y="2986696"/>
                </a:cubicBezTo>
                <a:cubicBezTo>
                  <a:pt x="17754369" y="2986696"/>
                  <a:pt x="17771185" y="2979154"/>
                  <a:pt x="17783361" y="2966962"/>
                </a:cubicBezTo>
                <a:lnTo>
                  <a:pt x="17790929" y="2948661"/>
                </a:lnTo>
                <a:lnTo>
                  <a:pt x="17806333" y="2948661"/>
                </a:lnTo>
                <a:lnTo>
                  <a:pt x="17813297" y="2965499"/>
                </a:lnTo>
                <a:cubicBezTo>
                  <a:pt x="17825469" y="2977692"/>
                  <a:pt x="17842285" y="2985234"/>
                  <a:pt x="17860861" y="2985234"/>
                </a:cubicBezTo>
                <a:cubicBezTo>
                  <a:pt x="17879437" y="2985234"/>
                  <a:pt x="17896253" y="2977692"/>
                  <a:pt x="17908429" y="2965499"/>
                </a:cubicBezTo>
                <a:lnTo>
                  <a:pt x="17915389" y="2948661"/>
                </a:lnTo>
                <a:lnTo>
                  <a:pt x="17931053" y="2948661"/>
                </a:lnTo>
                <a:lnTo>
                  <a:pt x="17937413" y="2964037"/>
                </a:lnTo>
                <a:cubicBezTo>
                  <a:pt x="17949585" y="2976230"/>
                  <a:pt x="17966405" y="2983771"/>
                  <a:pt x="17984981" y="2983771"/>
                </a:cubicBezTo>
                <a:lnTo>
                  <a:pt x="18006217" y="2979477"/>
                </a:lnTo>
                <a:lnTo>
                  <a:pt x="18006217" y="2634032"/>
                </a:lnTo>
                <a:lnTo>
                  <a:pt x="18413098" y="2634032"/>
                </a:lnTo>
                <a:lnTo>
                  <a:pt x="18413098" y="2580075"/>
                </a:lnTo>
                <a:lnTo>
                  <a:pt x="18439046" y="2580075"/>
                </a:lnTo>
                <a:lnTo>
                  <a:pt x="18439046" y="2516569"/>
                </a:lnTo>
                <a:lnTo>
                  <a:pt x="18467662" y="2516569"/>
                </a:lnTo>
                <a:lnTo>
                  <a:pt x="18467662" y="2416066"/>
                </a:lnTo>
                <a:cubicBezTo>
                  <a:pt x="18467662" y="2406472"/>
                  <a:pt x="18475442" y="2398694"/>
                  <a:pt x="18485034" y="2398694"/>
                </a:cubicBezTo>
                <a:cubicBezTo>
                  <a:pt x="18494626" y="2398694"/>
                  <a:pt x="18502406" y="2406472"/>
                  <a:pt x="18502406" y="2416066"/>
                </a:cubicBezTo>
                <a:lnTo>
                  <a:pt x="18502406" y="2516569"/>
                </a:lnTo>
                <a:lnTo>
                  <a:pt x="18506094" y="2516569"/>
                </a:lnTo>
                <a:lnTo>
                  <a:pt x="18506094" y="2580075"/>
                </a:lnTo>
                <a:lnTo>
                  <a:pt x="18637050" y="2580075"/>
                </a:lnTo>
                <a:lnTo>
                  <a:pt x="18637050" y="2695613"/>
                </a:lnTo>
                <a:lnTo>
                  <a:pt x="18718558" y="2695613"/>
                </a:lnTo>
                <a:lnTo>
                  <a:pt x="18718558" y="2726404"/>
                </a:lnTo>
                <a:lnTo>
                  <a:pt x="18745930" y="2726404"/>
                </a:lnTo>
                <a:lnTo>
                  <a:pt x="18745930" y="2757194"/>
                </a:lnTo>
                <a:lnTo>
                  <a:pt x="18780006" y="2757194"/>
                </a:lnTo>
                <a:lnTo>
                  <a:pt x="18780006" y="2913955"/>
                </a:lnTo>
                <a:lnTo>
                  <a:pt x="18814130" y="2913955"/>
                </a:lnTo>
                <a:lnTo>
                  <a:pt x="18814130" y="3102723"/>
                </a:lnTo>
                <a:lnTo>
                  <a:pt x="18837178" y="3102723"/>
                </a:lnTo>
                <a:lnTo>
                  <a:pt x="18837178" y="3139699"/>
                </a:lnTo>
                <a:lnTo>
                  <a:pt x="18869246" y="3139699"/>
                </a:lnTo>
                <a:lnTo>
                  <a:pt x="18869246" y="3174630"/>
                </a:lnTo>
                <a:lnTo>
                  <a:pt x="18889698" y="3174630"/>
                </a:lnTo>
                <a:lnTo>
                  <a:pt x="18889698" y="3203980"/>
                </a:lnTo>
                <a:lnTo>
                  <a:pt x="18940662" y="3203980"/>
                </a:lnTo>
                <a:lnTo>
                  <a:pt x="18940662" y="3180257"/>
                </a:lnTo>
                <a:lnTo>
                  <a:pt x="18976382" y="3180257"/>
                </a:lnTo>
                <a:lnTo>
                  <a:pt x="18976382" y="3145861"/>
                </a:lnTo>
                <a:lnTo>
                  <a:pt x="18993366" y="3145861"/>
                </a:lnTo>
                <a:lnTo>
                  <a:pt x="18993366" y="2810499"/>
                </a:lnTo>
                <a:lnTo>
                  <a:pt x="19037486" y="2810499"/>
                </a:lnTo>
                <a:lnTo>
                  <a:pt x="19037486" y="3068586"/>
                </a:lnTo>
                <a:lnTo>
                  <a:pt x="19072026" y="3068586"/>
                </a:lnTo>
                <a:lnTo>
                  <a:pt x="19072026" y="3139955"/>
                </a:lnTo>
                <a:lnTo>
                  <a:pt x="19103246" y="3139955"/>
                </a:lnTo>
                <a:lnTo>
                  <a:pt x="19103246" y="3180099"/>
                </a:lnTo>
                <a:lnTo>
                  <a:pt x="19135506" y="3180099"/>
                </a:lnTo>
                <a:lnTo>
                  <a:pt x="19135506" y="3938179"/>
                </a:lnTo>
                <a:lnTo>
                  <a:pt x="19103246" y="3938179"/>
                </a:lnTo>
                <a:lnTo>
                  <a:pt x="19072026" y="3938179"/>
                </a:lnTo>
                <a:lnTo>
                  <a:pt x="19070366" y="3938179"/>
                </a:lnTo>
                <a:lnTo>
                  <a:pt x="19037486" y="3938179"/>
                </a:lnTo>
                <a:lnTo>
                  <a:pt x="19037310" y="3938179"/>
                </a:lnTo>
                <a:lnTo>
                  <a:pt x="19005226" y="3938179"/>
                </a:lnTo>
                <a:lnTo>
                  <a:pt x="65742" y="3938179"/>
                </a:lnTo>
                <a:lnTo>
                  <a:pt x="32064" y="3938179"/>
                </a:lnTo>
                <a:lnTo>
                  <a:pt x="0" y="3938179"/>
                </a:lnTo>
                <a:lnTo>
                  <a:pt x="0" y="3559767"/>
                </a:lnTo>
                <a:lnTo>
                  <a:pt x="19928" y="3559767"/>
                </a:lnTo>
                <a:lnTo>
                  <a:pt x="19928" y="3519310"/>
                </a:lnTo>
                <a:lnTo>
                  <a:pt x="32064" y="3519310"/>
                </a:lnTo>
                <a:lnTo>
                  <a:pt x="32064" y="3495802"/>
                </a:lnTo>
                <a:lnTo>
                  <a:pt x="86352" y="3495802"/>
                </a:lnTo>
                <a:lnTo>
                  <a:pt x="86352" y="3644125"/>
                </a:lnTo>
                <a:lnTo>
                  <a:pt x="218966" y="3644125"/>
                </a:lnTo>
                <a:lnTo>
                  <a:pt x="218966" y="3682161"/>
                </a:lnTo>
                <a:lnTo>
                  <a:pt x="270070" y="3682161"/>
                </a:lnTo>
                <a:lnTo>
                  <a:pt x="270070" y="3663142"/>
                </a:lnTo>
                <a:lnTo>
                  <a:pt x="298378" y="3663142"/>
                </a:lnTo>
                <a:lnTo>
                  <a:pt x="298378" y="3336569"/>
                </a:lnTo>
                <a:lnTo>
                  <a:pt x="472924" y="3336569"/>
                </a:lnTo>
                <a:lnTo>
                  <a:pt x="472924" y="3237704"/>
                </a:lnTo>
                <a:lnTo>
                  <a:pt x="509278" y="3237704"/>
                </a:lnTo>
                <a:lnTo>
                  <a:pt x="509278" y="3195575"/>
                </a:lnTo>
                <a:lnTo>
                  <a:pt x="703392" y="3195575"/>
                </a:lnTo>
                <a:lnTo>
                  <a:pt x="703392" y="3237704"/>
                </a:lnTo>
                <a:lnTo>
                  <a:pt x="767858" y="3237704"/>
                </a:lnTo>
                <a:lnTo>
                  <a:pt x="767858" y="3377495"/>
                </a:lnTo>
                <a:lnTo>
                  <a:pt x="897392" y="3377495"/>
                </a:lnTo>
                <a:lnTo>
                  <a:pt x="897392" y="2990139"/>
                </a:lnTo>
                <a:lnTo>
                  <a:pt x="1027946" y="2990139"/>
                </a:lnTo>
                <a:lnTo>
                  <a:pt x="1027946" y="3575576"/>
                </a:lnTo>
                <a:lnTo>
                  <a:pt x="1095466" y="3575576"/>
                </a:lnTo>
                <a:lnTo>
                  <a:pt x="1095466" y="3611282"/>
                </a:lnTo>
                <a:lnTo>
                  <a:pt x="1125004" y="3611282"/>
                </a:lnTo>
                <a:lnTo>
                  <a:pt x="1125004" y="3644124"/>
                </a:lnTo>
                <a:lnTo>
                  <a:pt x="1147590" y="3644124"/>
                </a:lnTo>
                <a:lnTo>
                  <a:pt x="1147590" y="3701489"/>
                </a:lnTo>
                <a:lnTo>
                  <a:pt x="1290688" y="3701489"/>
                </a:lnTo>
                <a:lnTo>
                  <a:pt x="1290688" y="3731691"/>
                </a:lnTo>
                <a:lnTo>
                  <a:pt x="1321558" y="3731691"/>
                </a:lnTo>
                <a:lnTo>
                  <a:pt x="1321558" y="3599445"/>
                </a:lnTo>
                <a:lnTo>
                  <a:pt x="1394134" y="3599445"/>
                </a:lnTo>
                <a:lnTo>
                  <a:pt x="1394134" y="3397510"/>
                </a:lnTo>
                <a:lnTo>
                  <a:pt x="1448694" y="3397510"/>
                </a:lnTo>
                <a:lnTo>
                  <a:pt x="1448694" y="3225098"/>
                </a:lnTo>
                <a:lnTo>
                  <a:pt x="1548610" y="3225098"/>
                </a:lnTo>
                <a:lnTo>
                  <a:pt x="1548610" y="3170941"/>
                </a:lnTo>
                <a:lnTo>
                  <a:pt x="1630479" y="3170941"/>
                </a:lnTo>
                <a:lnTo>
                  <a:pt x="1630479" y="2936559"/>
                </a:lnTo>
                <a:cubicBezTo>
                  <a:pt x="1630479" y="2926618"/>
                  <a:pt x="1638538" y="2918559"/>
                  <a:pt x="1648479" y="2918559"/>
                </a:cubicBezTo>
                <a:cubicBezTo>
                  <a:pt x="1658420" y="2918559"/>
                  <a:pt x="1666480" y="2926618"/>
                  <a:pt x="1666480" y="2936559"/>
                </a:cubicBezTo>
                <a:lnTo>
                  <a:pt x="1666480" y="3170941"/>
                </a:lnTo>
                <a:lnTo>
                  <a:pt x="1740672" y="3170941"/>
                </a:lnTo>
                <a:lnTo>
                  <a:pt x="1740672" y="3225098"/>
                </a:lnTo>
                <a:lnTo>
                  <a:pt x="1851694" y="3225098"/>
                </a:lnTo>
                <a:lnTo>
                  <a:pt x="1851694" y="3386903"/>
                </a:lnTo>
                <a:lnTo>
                  <a:pt x="1906488" y="3386903"/>
                </a:lnTo>
                <a:lnTo>
                  <a:pt x="1906488" y="3633086"/>
                </a:lnTo>
                <a:lnTo>
                  <a:pt x="2073761" y="3633086"/>
                </a:lnTo>
                <a:lnTo>
                  <a:pt x="2073761" y="3386903"/>
                </a:lnTo>
                <a:lnTo>
                  <a:pt x="2161096" y="3386903"/>
                </a:lnTo>
                <a:lnTo>
                  <a:pt x="2161096" y="2979754"/>
                </a:lnTo>
                <a:lnTo>
                  <a:pt x="2198366" y="2979754"/>
                </a:lnTo>
                <a:lnTo>
                  <a:pt x="2198366" y="2947993"/>
                </a:lnTo>
                <a:lnTo>
                  <a:pt x="2233244" y="2947993"/>
                </a:lnTo>
                <a:lnTo>
                  <a:pt x="2233244" y="2918697"/>
                </a:lnTo>
                <a:lnTo>
                  <a:pt x="2268122" y="2918697"/>
                </a:lnTo>
                <a:lnTo>
                  <a:pt x="2268122" y="2886270"/>
                </a:lnTo>
                <a:lnTo>
                  <a:pt x="2296248" y="2886270"/>
                </a:lnTo>
                <a:lnTo>
                  <a:pt x="2296248" y="2858057"/>
                </a:lnTo>
                <a:lnTo>
                  <a:pt x="2328937" y="2858057"/>
                </a:lnTo>
                <a:lnTo>
                  <a:pt x="2328937" y="2817595"/>
                </a:lnTo>
                <a:lnTo>
                  <a:pt x="2596325" y="2817595"/>
                </a:lnTo>
                <a:lnTo>
                  <a:pt x="2596325" y="3352789"/>
                </a:lnTo>
                <a:lnTo>
                  <a:pt x="2680818" y="3352789"/>
                </a:lnTo>
                <a:lnTo>
                  <a:pt x="2680818" y="3189832"/>
                </a:lnTo>
                <a:lnTo>
                  <a:pt x="2738489" y="3189832"/>
                </a:lnTo>
                <a:lnTo>
                  <a:pt x="2738489" y="3170246"/>
                </a:lnTo>
                <a:lnTo>
                  <a:pt x="2765199" y="3170246"/>
                </a:lnTo>
                <a:lnTo>
                  <a:pt x="2765199" y="2956971"/>
                </a:lnTo>
                <a:lnTo>
                  <a:pt x="2796882" y="2956971"/>
                </a:lnTo>
                <a:lnTo>
                  <a:pt x="2796882" y="2918697"/>
                </a:lnTo>
                <a:lnTo>
                  <a:pt x="2830031" y="2918697"/>
                </a:lnTo>
                <a:lnTo>
                  <a:pt x="2830031" y="2823411"/>
                </a:lnTo>
                <a:lnTo>
                  <a:pt x="2852336" y="2823411"/>
                </a:lnTo>
                <a:lnTo>
                  <a:pt x="2852336" y="2661462"/>
                </a:lnTo>
                <a:lnTo>
                  <a:pt x="2953855" y="2661462"/>
                </a:lnTo>
                <a:lnTo>
                  <a:pt x="2953855" y="2466961"/>
                </a:lnTo>
                <a:lnTo>
                  <a:pt x="2986480" y="2466961"/>
                </a:lnTo>
                <a:lnTo>
                  <a:pt x="2986480" y="2421387"/>
                </a:lnTo>
                <a:lnTo>
                  <a:pt x="3021470" y="2421387"/>
                </a:lnTo>
                <a:lnTo>
                  <a:pt x="3021470" y="2288802"/>
                </a:lnTo>
                <a:lnTo>
                  <a:pt x="3052178" y="2288802"/>
                </a:lnTo>
                <a:lnTo>
                  <a:pt x="3052178" y="2163238"/>
                </a:lnTo>
                <a:lnTo>
                  <a:pt x="3076946" y="2163238"/>
                </a:lnTo>
                <a:lnTo>
                  <a:pt x="3076946" y="2125469"/>
                </a:lnTo>
                <a:lnTo>
                  <a:pt x="3108644" y="2125469"/>
                </a:lnTo>
                <a:lnTo>
                  <a:pt x="3108644" y="2053348"/>
                </a:lnTo>
                <a:lnTo>
                  <a:pt x="3165310" y="2053348"/>
                </a:lnTo>
                <a:lnTo>
                  <a:pt x="3165310" y="1942519"/>
                </a:lnTo>
                <a:lnTo>
                  <a:pt x="3594872" y="1942519"/>
                </a:lnTo>
                <a:lnTo>
                  <a:pt x="3594872" y="2030857"/>
                </a:lnTo>
                <a:lnTo>
                  <a:pt x="3609977" y="2030857"/>
                </a:lnTo>
                <a:lnTo>
                  <a:pt x="3609977" y="2125665"/>
                </a:lnTo>
                <a:lnTo>
                  <a:pt x="3662266" y="2125665"/>
                </a:lnTo>
                <a:lnTo>
                  <a:pt x="3662266" y="2256527"/>
                </a:lnTo>
                <a:lnTo>
                  <a:pt x="3691605" y="2256527"/>
                </a:lnTo>
                <a:lnTo>
                  <a:pt x="3691605" y="2478186"/>
                </a:lnTo>
                <a:lnTo>
                  <a:pt x="3728768" y="2478186"/>
                </a:lnTo>
                <a:lnTo>
                  <a:pt x="3728768" y="2598519"/>
                </a:lnTo>
                <a:lnTo>
                  <a:pt x="3753109" y="2598519"/>
                </a:lnTo>
                <a:lnTo>
                  <a:pt x="3753109" y="2616064"/>
                </a:lnTo>
                <a:lnTo>
                  <a:pt x="3766766" y="2616064"/>
                </a:lnTo>
                <a:lnTo>
                  <a:pt x="3766766" y="2817201"/>
                </a:lnTo>
                <a:lnTo>
                  <a:pt x="3822350" y="2817201"/>
                </a:lnTo>
                <a:lnTo>
                  <a:pt x="3822350" y="2767915"/>
                </a:lnTo>
                <a:lnTo>
                  <a:pt x="3855573" y="2767915"/>
                </a:lnTo>
                <a:lnTo>
                  <a:pt x="3855573" y="2733106"/>
                </a:lnTo>
                <a:lnTo>
                  <a:pt x="3875106" y="2733106"/>
                </a:lnTo>
                <a:lnTo>
                  <a:pt x="3875106" y="2703138"/>
                </a:lnTo>
                <a:lnTo>
                  <a:pt x="3890967" y="2703138"/>
                </a:lnTo>
                <a:lnTo>
                  <a:pt x="3890967" y="2677429"/>
                </a:lnTo>
                <a:lnTo>
                  <a:pt x="3903118" y="2677429"/>
                </a:lnTo>
                <a:lnTo>
                  <a:pt x="3903118" y="2403602"/>
                </a:lnTo>
                <a:lnTo>
                  <a:pt x="3937863" y="2403602"/>
                </a:lnTo>
                <a:lnTo>
                  <a:pt x="3937863" y="2677429"/>
                </a:lnTo>
                <a:lnTo>
                  <a:pt x="3954089" y="2677429"/>
                </a:lnTo>
                <a:lnTo>
                  <a:pt x="3954089" y="2703138"/>
                </a:lnTo>
                <a:lnTo>
                  <a:pt x="3966861" y="2703138"/>
                </a:lnTo>
                <a:lnTo>
                  <a:pt x="3966861" y="2733106"/>
                </a:lnTo>
                <a:lnTo>
                  <a:pt x="3966861" y="2743222"/>
                </a:lnTo>
                <a:lnTo>
                  <a:pt x="4012600" y="2743222"/>
                </a:lnTo>
                <a:lnTo>
                  <a:pt x="4012600" y="2792607"/>
                </a:lnTo>
                <a:lnTo>
                  <a:pt x="4034346" y="2792607"/>
                </a:lnTo>
                <a:lnTo>
                  <a:pt x="4034346" y="2830743"/>
                </a:lnTo>
                <a:lnTo>
                  <a:pt x="4058733" y="2830743"/>
                </a:lnTo>
                <a:lnTo>
                  <a:pt x="4058733" y="2845101"/>
                </a:lnTo>
                <a:lnTo>
                  <a:pt x="4070700" y="2845101"/>
                </a:lnTo>
                <a:lnTo>
                  <a:pt x="4070700" y="3239962"/>
                </a:lnTo>
                <a:lnTo>
                  <a:pt x="4146047" y="3239962"/>
                </a:lnTo>
                <a:lnTo>
                  <a:pt x="4146047" y="2831200"/>
                </a:lnTo>
                <a:lnTo>
                  <a:pt x="4175177" y="2831200"/>
                </a:lnTo>
                <a:lnTo>
                  <a:pt x="4175177" y="1346802"/>
                </a:lnTo>
                <a:lnTo>
                  <a:pt x="4189754" y="1346802"/>
                </a:lnTo>
                <a:lnTo>
                  <a:pt x="4189754" y="1321303"/>
                </a:lnTo>
                <a:lnTo>
                  <a:pt x="4210214" y="1321303"/>
                </a:lnTo>
                <a:lnTo>
                  <a:pt x="4210214" y="1192678"/>
                </a:lnTo>
                <a:lnTo>
                  <a:pt x="4242620" y="1192678"/>
                </a:lnTo>
                <a:lnTo>
                  <a:pt x="4242620" y="1161432"/>
                </a:lnTo>
                <a:lnTo>
                  <a:pt x="4271097" y="1161432"/>
                </a:lnTo>
                <a:lnTo>
                  <a:pt x="4271097" y="1133696"/>
                </a:lnTo>
                <a:lnTo>
                  <a:pt x="4481158" y="1133696"/>
                </a:lnTo>
                <a:lnTo>
                  <a:pt x="4481158" y="1161432"/>
                </a:lnTo>
                <a:lnTo>
                  <a:pt x="4512917" y="1161432"/>
                </a:lnTo>
                <a:lnTo>
                  <a:pt x="4512917" y="1192678"/>
                </a:lnTo>
                <a:lnTo>
                  <a:pt x="4512917" y="1321303"/>
                </a:lnTo>
                <a:lnTo>
                  <a:pt x="4537898" y="1321303"/>
                </a:lnTo>
                <a:lnTo>
                  <a:pt x="4537898" y="1346802"/>
                </a:lnTo>
                <a:lnTo>
                  <a:pt x="4543915" y="1346802"/>
                </a:lnTo>
                <a:lnTo>
                  <a:pt x="4543915" y="2322233"/>
                </a:lnTo>
                <a:lnTo>
                  <a:pt x="4577684" y="2322233"/>
                </a:lnTo>
                <a:lnTo>
                  <a:pt x="4577684" y="2308200"/>
                </a:lnTo>
                <a:lnTo>
                  <a:pt x="4606692" y="2308200"/>
                </a:lnTo>
                <a:lnTo>
                  <a:pt x="4606692" y="2277578"/>
                </a:lnTo>
                <a:lnTo>
                  <a:pt x="4617599" y="2277578"/>
                </a:lnTo>
                <a:lnTo>
                  <a:pt x="4617599" y="2253305"/>
                </a:lnTo>
                <a:lnTo>
                  <a:pt x="4763727" y="2253305"/>
                </a:lnTo>
                <a:lnTo>
                  <a:pt x="4763727" y="2277578"/>
                </a:lnTo>
                <a:lnTo>
                  <a:pt x="4779340" y="2277578"/>
                </a:lnTo>
                <a:lnTo>
                  <a:pt x="4779340" y="2308200"/>
                </a:lnTo>
                <a:lnTo>
                  <a:pt x="4795642" y="2308200"/>
                </a:lnTo>
                <a:lnTo>
                  <a:pt x="4795642" y="2334628"/>
                </a:lnTo>
                <a:lnTo>
                  <a:pt x="4829119" y="2334628"/>
                </a:lnTo>
                <a:lnTo>
                  <a:pt x="4829119" y="2365249"/>
                </a:lnTo>
                <a:lnTo>
                  <a:pt x="4856537" y="2365249"/>
                </a:lnTo>
                <a:lnTo>
                  <a:pt x="4856537" y="2393325"/>
                </a:lnTo>
                <a:lnTo>
                  <a:pt x="4887082" y="2393325"/>
                </a:lnTo>
                <a:lnTo>
                  <a:pt x="4887082" y="2417142"/>
                </a:lnTo>
                <a:lnTo>
                  <a:pt x="4917879" y="2417142"/>
                </a:lnTo>
                <a:lnTo>
                  <a:pt x="4917879" y="2703138"/>
                </a:lnTo>
                <a:lnTo>
                  <a:pt x="4965337" y="2703138"/>
                </a:lnTo>
                <a:lnTo>
                  <a:pt x="4965337" y="2721322"/>
                </a:lnTo>
                <a:lnTo>
                  <a:pt x="4982610" y="2721322"/>
                </a:lnTo>
                <a:lnTo>
                  <a:pt x="4982610" y="2691860"/>
                </a:lnTo>
                <a:lnTo>
                  <a:pt x="5021150" y="2691860"/>
                </a:lnTo>
                <a:lnTo>
                  <a:pt x="5021150" y="2666115"/>
                </a:lnTo>
                <a:lnTo>
                  <a:pt x="5091299" y="2666115"/>
                </a:lnTo>
                <a:lnTo>
                  <a:pt x="5091299" y="2297834"/>
                </a:lnTo>
                <a:lnTo>
                  <a:pt x="5115634" y="2297834"/>
                </a:lnTo>
                <a:lnTo>
                  <a:pt x="5115634" y="2263868"/>
                </a:lnTo>
                <a:lnTo>
                  <a:pt x="5139244" y="2263868"/>
                </a:lnTo>
                <a:lnTo>
                  <a:pt x="5139244" y="2229384"/>
                </a:lnTo>
                <a:lnTo>
                  <a:pt x="5371495" y="2229384"/>
                </a:lnTo>
                <a:lnTo>
                  <a:pt x="5371495" y="2263868"/>
                </a:lnTo>
                <a:lnTo>
                  <a:pt x="5415025" y="2263868"/>
                </a:lnTo>
                <a:lnTo>
                  <a:pt x="5415025" y="2297834"/>
                </a:lnTo>
                <a:lnTo>
                  <a:pt x="5421963" y="2297834"/>
                </a:lnTo>
                <a:lnTo>
                  <a:pt x="5421963" y="2629525"/>
                </a:lnTo>
                <a:lnTo>
                  <a:pt x="5487247" y="2629525"/>
                </a:lnTo>
                <a:lnTo>
                  <a:pt x="5487247" y="2417142"/>
                </a:lnTo>
                <a:lnTo>
                  <a:pt x="5514081" y="2417142"/>
                </a:lnTo>
                <a:lnTo>
                  <a:pt x="5514081" y="2392707"/>
                </a:lnTo>
                <a:lnTo>
                  <a:pt x="5531964" y="2392707"/>
                </a:lnTo>
                <a:lnTo>
                  <a:pt x="5531964" y="2297834"/>
                </a:lnTo>
                <a:lnTo>
                  <a:pt x="5561409" y="2297834"/>
                </a:lnTo>
                <a:lnTo>
                  <a:pt x="5561409" y="2265591"/>
                </a:lnTo>
                <a:lnTo>
                  <a:pt x="5584747" y="2265591"/>
                </a:lnTo>
                <a:lnTo>
                  <a:pt x="5584747" y="2229384"/>
                </a:lnTo>
                <a:lnTo>
                  <a:pt x="5598837" y="2229384"/>
                </a:lnTo>
                <a:lnTo>
                  <a:pt x="5598837" y="2215638"/>
                </a:lnTo>
                <a:lnTo>
                  <a:pt x="5713068" y="2215638"/>
                </a:lnTo>
                <a:lnTo>
                  <a:pt x="5713068" y="2229384"/>
                </a:lnTo>
                <a:lnTo>
                  <a:pt x="5728379" y="2229384"/>
                </a:lnTo>
                <a:lnTo>
                  <a:pt x="5728379" y="2265591"/>
                </a:lnTo>
                <a:lnTo>
                  <a:pt x="5764218" y="2265591"/>
                </a:lnTo>
                <a:lnTo>
                  <a:pt x="5764218" y="2289617"/>
                </a:lnTo>
                <a:lnTo>
                  <a:pt x="5806440" y="2289617"/>
                </a:lnTo>
                <a:lnTo>
                  <a:pt x="5806440" y="2412898"/>
                </a:lnTo>
                <a:lnTo>
                  <a:pt x="5886798" y="2412898"/>
                </a:lnTo>
                <a:lnTo>
                  <a:pt x="5886798" y="2541665"/>
                </a:lnTo>
                <a:lnTo>
                  <a:pt x="6091473" y="2541665"/>
                </a:lnTo>
                <a:lnTo>
                  <a:pt x="6091473" y="1131782"/>
                </a:lnTo>
                <a:lnTo>
                  <a:pt x="6103789" y="1131782"/>
                </a:lnTo>
                <a:lnTo>
                  <a:pt x="6103789" y="1112765"/>
                </a:lnTo>
                <a:lnTo>
                  <a:pt x="6130034" y="1112765"/>
                </a:lnTo>
                <a:lnTo>
                  <a:pt x="6130034" y="818313"/>
                </a:lnTo>
                <a:lnTo>
                  <a:pt x="6173002" y="818313"/>
                </a:lnTo>
                <a:lnTo>
                  <a:pt x="6173002" y="667492"/>
                </a:lnTo>
                <a:lnTo>
                  <a:pt x="6191843" y="667492"/>
                </a:lnTo>
                <a:lnTo>
                  <a:pt x="6191843" y="648473"/>
                </a:lnTo>
                <a:lnTo>
                  <a:pt x="6210684" y="648473"/>
                </a:lnTo>
                <a:lnTo>
                  <a:pt x="6210684" y="410662"/>
                </a:lnTo>
                <a:lnTo>
                  <a:pt x="6240758" y="410662"/>
                </a:lnTo>
                <a:lnTo>
                  <a:pt x="6240758" y="384400"/>
                </a:lnTo>
                <a:lnTo>
                  <a:pt x="6266394" y="384400"/>
                </a:lnTo>
                <a:lnTo>
                  <a:pt x="6266394" y="355114"/>
                </a:lnTo>
                <a:lnTo>
                  <a:pt x="6288503" y="355114"/>
                </a:lnTo>
                <a:lnTo>
                  <a:pt x="6288503" y="339400"/>
                </a:lnTo>
                <a:lnTo>
                  <a:pt x="6303950" y="339400"/>
                </a:lnTo>
                <a:lnTo>
                  <a:pt x="6303950" y="316483"/>
                </a:lnTo>
                <a:lnTo>
                  <a:pt x="6319584" y="316483"/>
                </a:lnTo>
                <a:close/>
              </a:path>
            </a:pathLst>
          </a:custGeom>
          <a:solidFill>
            <a:srgbClr val="FFD860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8678" name="矩形 3"/>
          <p:cNvSpPr>
            <a:spLocks noChangeArrowheads="1"/>
          </p:cNvSpPr>
          <p:nvPr/>
        </p:nvSpPr>
        <p:spPr bwMode="auto">
          <a:xfrm>
            <a:off x="3293269" y="422673"/>
            <a:ext cx="1985145" cy="43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rPr>
              <a:t>点击添加标题</a:t>
            </a:r>
            <a:endParaRPr lang="zh-CN" altLang="en-US" sz="240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sp>
        <p:nvSpPr>
          <p:cNvPr id="28679" name="文本框 37"/>
          <p:cNvSpPr>
            <a:spLocks noChangeArrowheads="1"/>
          </p:cNvSpPr>
          <p:nvPr/>
        </p:nvSpPr>
        <p:spPr bwMode="auto">
          <a:xfrm>
            <a:off x="5311379" y="607219"/>
            <a:ext cx="1731169" cy="25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solidFill>
                  <a:srgbClr val="FFD860"/>
                </a:solidFill>
                <a:sym typeface="Arial" panose="020B0604020202020204" pitchFamily="34" charset="0"/>
              </a:rPr>
              <a:t>Add Your Title</a:t>
            </a:r>
            <a:endParaRPr lang="zh-CN" altLang="en-US" sz="1200" baseline="-300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grpSp>
        <p:nvGrpSpPr>
          <p:cNvPr id="2" name="组合 50"/>
          <p:cNvGrpSpPr>
            <a:grpSpLocks/>
          </p:cNvGrpSpPr>
          <p:nvPr/>
        </p:nvGrpSpPr>
        <p:grpSpPr bwMode="auto">
          <a:xfrm>
            <a:off x="2884885" y="464344"/>
            <a:ext cx="197644" cy="295275"/>
            <a:chOff x="0" y="0"/>
            <a:chExt cx="213756" cy="427512"/>
          </a:xfrm>
        </p:grpSpPr>
        <p:sp>
          <p:nvSpPr>
            <p:cNvPr id="39955" name="直接连接符 51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39956" name="直接连接符 52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  <p:sp>
        <p:nvSpPr>
          <p:cNvPr id="28683" name="文本框 44"/>
          <p:cNvSpPr>
            <a:spLocks noChangeArrowheads="1"/>
          </p:cNvSpPr>
          <p:nvPr/>
        </p:nvSpPr>
        <p:spPr bwMode="auto">
          <a:xfrm>
            <a:off x="2245519" y="1362075"/>
            <a:ext cx="114646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5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国际化视野</a:t>
            </a:r>
          </a:p>
        </p:txBody>
      </p:sp>
      <p:sp>
        <p:nvSpPr>
          <p:cNvPr id="28684" name="文本框 45"/>
          <p:cNvSpPr>
            <a:spLocks noChangeArrowheads="1"/>
          </p:cNvSpPr>
          <p:nvPr/>
        </p:nvSpPr>
        <p:spPr bwMode="auto">
          <a:xfrm>
            <a:off x="6574631" y="1504950"/>
            <a:ext cx="1261884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拒绝平庸</a:t>
            </a:r>
          </a:p>
        </p:txBody>
      </p:sp>
      <p:sp>
        <p:nvSpPr>
          <p:cNvPr id="28685" name="文本框 46"/>
          <p:cNvSpPr>
            <a:spLocks noChangeArrowheads="1"/>
          </p:cNvSpPr>
          <p:nvPr/>
        </p:nvSpPr>
        <p:spPr bwMode="auto">
          <a:xfrm>
            <a:off x="3860007" y="1157287"/>
            <a:ext cx="1800493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00">
                <a:solidFill>
                  <a:srgbClr val="F0B728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独立创新思维</a:t>
            </a:r>
          </a:p>
        </p:txBody>
      </p:sp>
      <p:sp>
        <p:nvSpPr>
          <p:cNvPr id="28686" name="文本框 47"/>
          <p:cNvSpPr>
            <a:spLocks noChangeArrowheads="1"/>
          </p:cNvSpPr>
          <p:nvPr/>
        </p:nvSpPr>
        <p:spPr bwMode="auto">
          <a:xfrm>
            <a:off x="5181600" y="1675210"/>
            <a:ext cx="11144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 b="1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精益求精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28687" name="文本框 48"/>
          <p:cNvSpPr>
            <a:spLocks noChangeArrowheads="1"/>
          </p:cNvSpPr>
          <p:nvPr/>
        </p:nvSpPr>
        <p:spPr bwMode="auto">
          <a:xfrm>
            <a:off x="4202906" y="2191941"/>
            <a:ext cx="249299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500">
                <a:solidFill>
                  <a:srgbClr val="F0B728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产品与产品的差异在于细节</a:t>
            </a:r>
            <a:endParaRPr lang="zh-CN" altLang="en-US" sz="1013">
              <a:solidFill>
                <a:srgbClr val="F0B728"/>
              </a:solidFill>
            </a:endParaRPr>
          </a:p>
        </p:txBody>
      </p:sp>
      <p:sp>
        <p:nvSpPr>
          <p:cNvPr id="28688" name="文本框 53"/>
          <p:cNvSpPr>
            <a:spLocks noChangeArrowheads="1"/>
          </p:cNvSpPr>
          <p:nvPr/>
        </p:nvSpPr>
        <p:spPr bwMode="auto">
          <a:xfrm>
            <a:off x="6654404" y="2368154"/>
            <a:ext cx="15696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良好沟通互动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28689" name="文本框 54"/>
          <p:cNvSpPr>
            <a:spLocks noChangeArrowheads="1"/>
          </p:cNvSpPr>
          <p:nvPr/>
        </p:nvSpPr>
        <p:spPr bwMode="auto">
          <a:xfrm>
            <a:off x="1766888" y="2463404"/>
            <a:ext cx="15696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>
                <a:solidFill>
                  <a:srgbClr val="F0B728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追求品质卓越</a:t>
            </a:r>
            <a:endParaRPr lang="zh-CN" altLang="en-US" sz="1013">
              <a:solidFill>
                <a:srgbClr val="F0B728"/>
              </a:solidFill>
            </a:endParaRPr>
          </a:p>
        </p:txBody>
      </p:sp>
      <p:sp>
        <p:nvSpPr>
          <p:cNvPr id="28690" name="文本框 55"/>
          <p:cNvSpPr>
            <a:spLocks noChangeArrowheads="1"/>
          </p:cNvSpPr>
          <p:nvPr/>
        </p:nvSpPr>
        <p:spPr bwMode="auto">
          <a:xfrm>
            <a:off x="2871788" y="1776412"/>
            <a:ext cx="1345240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250" b="1">
                <a:solidFill>
                  <a:srgbClr val="F0B728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超越自我</a:t>
            </a:r>
          </a:p>
        </p:txBody>
      </p:sp>
      <p:sp>
        <p:nvSpPr>
          <p:cNvPr id="28691" name="文本框 56"/>
          <p:cNvSpPr>
            <a:spLocks noChangeArrowheads="1"/>
          </p:cNvSpPr>
          <p:nvPr/>
        </p:nvSpPr>
        <p:spPr bwMode="auto">
          <a:xfrm>
            <a:off x="801291" y="1841897"/>
            <a:ext cx="1261884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共创明天</a:t>
            </a:r>
          </a:p>
        </p:txBody>
      </p:sp>
    </p:spTree>
    <p:extLst>
      <p:ext uri="{BB962C8B-B14F-4D97-AF65-F5344CB8AC3E}">
        <p14:creationId xmlns:p14="http://schemas.microsoft.com/office/powerpoint/2010/main" val="2687250751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75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8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4" dur="500"/>
                                        <p:tgtEl>
                                          <p:spTgt spid="28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28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500"/>
                                        <p:tgtEl>
                                          <p:spTgt spid="28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28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2" dur="500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6" dur="5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0" dur="5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28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4" dur="5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8" dur="5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28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2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286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6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 bldLvl="0" autoUpdateAnimBg="0"/>
      <p:bldP spid="28677" grpId="0" bldLvl="0" animBg="1" autoUpdateAnimBg="0"/>
      <p:bldP spid="28678" grpId="0" bldLvl="0" autoUpdateAnimBg="0"/>
      <p:bldP spid="28679" grpId="0" bldLvl="0" autoUpdateAnimBg="0"/>
      <p:bldP spid="28683" grpId="0" bldLvl="0" autoUpdateAnimBg="0"/>
      <p:bldP spid="28684" grpId="0" bldLvl="0" autoUpdateAnimBg="0"/>
      <p:bldP spid="28685" grpId="0" bldLvl="0" autoUpdateAnimBg="0"/>
      <p:bldP spid="28686" grpId="0" bldLvl="0" autoUpdateAnimBg="0"/>
      <p:bldP spid="28687" grpId="0" bldLvl="0" autoUpdateAnimBg="0"/>
      <p:bldP spid="28688" grpId="0" bldLvl="0" autoUpdateAnimBg="0"/>
      <p:bldP spid="28689" grpId="0" bldLvl="0" autoUpdateAnimBg="0"/>
      <p:bldP spid="28690" grpId="0" bldLvl="0" autoUpdateAnimBg="0"/>
      <p:bldP spid="28691" grpId="0" bldLvl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7086600" y="4767263"/>
            <a:ext cx="2057400" cy="274637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57213" indent="-2143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1FF6B42D-BC2A-42D2-BBFF-08A613A60175}" type="slidenum">
              <a:rPr lang="zh-CN" altLang="en-US">
                <a:solidFill>
                  <a:srgbClr val="898989"/>
                </a:solidFill>
                <a:latin typeface="方正兰亭黑_GBK" pitchFamily="2" charset="-122"/>
                <a:ea typeface="方正兰亭黑_GBK" pitchFamily="2" charset="-122"/>
              </a:rPr>
              <a:pPr eaLnBrk="1" hangingPunct="1"/>
              <a:t>23</a:t>
            </a:fld>
            <a:endParaRPr lang="zh-CN" altLang="en-US" sz="1350"/>
          </a:p>
        </p:txBody>
      </p:sp>
      <p:sp>
        <p:nvSpPr>
          <p:cNvPr id="46083" name="任意多边形 4"/>
          <p:cNvSpPr>
            <a:spLocks noChangeArrowheads="1"/>
          </p:cNvSpPr>
          <p:nvPr/>
        </p:nvSpPr>
        <p:spPr bwMode="auto">
          <a:xfrm>
            <a:off x="8743950" y="4622006"/>
            <a:ext cx="476250" cy="300038"/>
          </a:xfrm>
          <a:custGeom>
            <a:avLst/>
            <a:gdLst>
              <a:gd name="T0" fmla="*/ 196547 w 808522"/>
              <a:gd name="T1" fmla="*/ 0 h 510140"/>
              <a:gd name="T2" fmla="*/ 200328 w 808522"/>
              <a:gd name="T3" fmla="*/ 0 h 510140"/>
              <a:gd name="T4" fmla="*/ 635000 w 808522"/>
              <a:gd name="T5" fmla="*/ 0 h 510140"/>
              <a:gd name="T6" fmla="*/ 635000 w 808522"/>
              <a:gd name="T7" fmla="*/ 400049 h 510140"/>
              <a:gd name="T8" fmla="*/ 200336 w 808522"/>
              <a:gd name="T9" fmla="*/ 400049 h 510140"/>
              <a:gd name="T10" fmla="*/ 200328 w 808522"/>
              <a:gd name="T11" fmla="*/ 400050 h 510140"/>
              <a:gd name="T12" fmla="*/ 200320 w 808522"/>
              <a:gd name="T13" fmla="*/ 400049 h 510140"/>
              <a:gd name="T14" fmla="*/ 196547 w 808522"/>
              <a:gd name="T15" fmla="*/ 400049 h 510140"/>
              <a:gd name="T16" fmla="*/ 196547 w 808522"/>
              <a:gd name="T17" fmla="*/ 399670 h 510140"/>
              <a:gd name="T18" fmla="*/ 159954 w 808522"/>
              <a:gd name="T19" fmla="*/ 395986 h 510140"/>
              <a:gd name="T20" fmla="*/ 0 w 808522"/>
              <a:gd name="T21" fmla="*/ 200025 h 510140"/>
              <a:gd name="T22" fmla="*/ 159954 w 808522"/>
              <a:gd name="T23" fmla="*/ 4064 h 510140"/>
              <a:gd name="T24" fmla="*/ 196547 w 808522"/>
              <a:gd name="T25" fmla="*/ 380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6084" name="TextBox 15"/>
          <p:cNvSpPr>
            <a:spLocks noChangeArrowheads="1"/>
          </p:cNvSpPr>
          <p:nvPr/>
        </p:nvSpPr>
        <p:spPr bwMode="auto">
          <a:xfrm>
            <a:off x="8803482" y="4656535"/>
            <a:ext cx="340519" cy="213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19" tIns="25709" rIns="51419" bIns="2570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105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05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34820" name="直接连接符 16"/>
          <p:cNvSpPr>
            <a:spLocks noChangeShapeType="1"/>
          </p:cNvSpPr>
          <p:nvPr/>
        </p:nvSpPr>
        <p:spPr bwMode="auto">
          <a:xfrm flipH="1">
            <a:off x="6003132" y="3375422"/>
            <a:ext cx="459581" cy="0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013"/>
          </a:p>
        </p:txBody>
      </p:sp>
      <p:grpSp>
        <p:nvGrpSpPr>
          <p:cNvPr id="2" name="组合 19"/>
          <p:cNvGrpSpPr>
            <a:grpSpLocks/>
          </p:cNvGrpSpPr>
          <p:nvPr/>
        </p:nvGrpSpPr>
        <p:grpSpPr bwMode="auto">
          <a:xfrm flipH="1" flipV="1">
            <a:off x="4827985" y="4279107"/>
            <a:ext cx="771525" cy="145256"/>
            <a:chOff x="0" y="0"/>
            <a:chExt cx="1505426" cy="262890"/>
          </a:xfrm>
        </p:grpSpPr>
        <p:sp>
          <p:nvSpPr>
            <p:cNvPr id="46139" name="直接连接符 20"/>
            <p:cNvSpPr>
              <a:spLocks noChangeShapeType="1"/>
            </p:cNvSpPr>
            <p:nvPr/>
          </p:nvSpPr>
          <p:spPr bwMode="auto">
            <a:xfrm flipH="1" flipV="1">
              <a:off x="1154906" y="0"/>
              <a:ext cx="350520" cy="262890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46140" name="直接连接符 21"/>
            <p:cNvSpPr>
              <a:spLocks noChangeShapeType="1"/>
            </p:cNvSpPr>
            <p:nvPr/>
          </p:nvSpPr>
          <p:spPr bwMode="auto">
            <a:xfrm flipH="1">
              <a:off x="0" y="2381"/>
              <a:ext cx="1157287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  <p:sp>
        <p:nvSpPr>
          <p:cNvPr id="34824" name="直接连接符 17"/>
          <p:cNvSpPr>
            <a:spLocks noChangeShapeType="1"/>
          </p:cNvSpPr>
          <p:nvPr/>
        </p:nvSpPr>
        <p:spPr bwMode="auto">
          <a:xfrm flipH="1" flipV="1">
            <a:off x="2676526" y="3375423"/>
            <a:ext cx="469106" cy="1190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013"/>
          </a:p>
        </p:txBody>
      </p:sp>
      <p:sp>
        <p:nvSpPr>
          <p:cNvPr id="34825" name="直接连接符 14"/>
          <p:cNvSpPr>
            <a:spLocks noChangeShapeType="1"/>
          </p:cNvSpPr>
          <p:nvPr/>
        </p:nvSpPr>
        <p:spPr bwMode="auto">
          <a:xfrm flipH="1">
            <a:off x="2676525" y="2359819"/>
            <a:ext cx="458391" cy="0"/>
          </a:xfrm>
          <a:prstGeom prst="line">
            <a:avLst/>
          </a:prstGeom>
          <a:noFill/>
          <a:ln w="1270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013"/>
          </a:p>
        </p:txBody>
      </p:sp>
      <p:grpSp>
        <p:nvGrpSpPr>
          <p:cNvPr id="3" name="组合 13"/>
          <p:cNvGrpSpPr>
            <a:grpSpLocks/>
          </p:cNvGrpSpPr>
          <p:nvPr/>
        </p:nvGrpSpPr>
        <p:grpSpPr bwMode="auto">
          <a:xfrm>
            <a:off x="3412332" y="1208485"/>
            <a:ext cx="912019" cy="196453"/>
            <a:chOff x="0" y="0"/>
            <a:chExt cx="1505426" cy="262890"/>
          </a:xfrm>
        </p:grpSpPr>
        <p:sp>
          <p:nvSpPr>
            <p:cNvPr id="46137" name="直接连接符 9"/>
            <p:cNvSpPr>
              <a:spLocks noChangeShapeType="1"/>
            </p:cNvSpPr>
            <p:nvPr/>
          </p:nvSpPr>
          <p:spPr bwMode="auto">
            <a:xfrm flipH="1" flipV="1">
              <a:off x="1154906" y="0"/>
              <a:ext cx="350520" cy="262890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46138" name="直接连接符 12"/>
            <p:cNvSpPr>
              <a:spLocks noChangeShapeType="1"/>
            </p:cNvSpPr>
            <p:nvPr/>
          </p:nvSpPr>
          <p:spPr bwMode="auto">
            <a:xfrm flipH="1">
              <a:off x="0" y="2381"/>
              <a:ext cx="1157287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  <p:grpSp>
        <p:nvGrpSpPr>
          <p:cNvPr id="4" name="组合 11"/>
          <p:cNvGrpSpPr>
            <a:grpSpLocks/>
          </p:cNvGrpSpPr>
          <p:nvPr/>
        </p:nvGrpSpPr>
        <p:grpSpPr bwMode="auto">
          <a:xfrm>
            <a:off x="5112544" y="1964532"/>
            <a:ext cx="902494" cy="788194"/>
            <a:chOff x="0" y="0"/>
            <a:chExt cx="1203960" cy="1051560"/>
          </a:xfrm>
        </p:grpSpPr>
        <p:sp>
          <p:nvSpPr>
            <p:cNvPr id="46135" name="六边形 1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FFFFFF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6136" name="文本框 43"/>
            <p:cNvSpPr>
              <a:spLocks noChangeArrowheads="1"/>
            </p:cNvSpPr>
            <p:nvPr/>
          </p:nvSpPr>
          <p:spPr bwMode="auto">
            <a:xfrm>
              <a:off x="181502" y="171837"/>
              <a:ext cx="820725" cy="739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000">
                  <a:solidFill>
                    <a:srgbClr val="FFD860"/>
                  </a:solidFill>
                  <a:ea typeface="方正兰亭黑_GBK" pitchFamily="2" charset="-122"/>
                  <a:sym typeface="Arial" panose="020B0604020202020204" pitchFamily="34" charset="0"/>
                </a:rPr>
                <a:t>02</a:t>
              </a:r>
              <a:endParaRPr lang="zh-CN" altLang="en-US" sz="3000" baseline="-30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10"/>
          <p:cNvGrpSpPr>
            <a:grpSpLocks/>
          </p:cNvGrpSpPr>
          <p:nvPr/>
        </p:nvGrpSpPr>
        <p:grpSpPr bwMode="auto">
          <a:xfrm>
            <a:off x="4124325" y="1395413"/>
            <a:ext cx="903685" cy="788194"/>
            <a:chOff x="0" y="0"/>
            <a:chExt cx="1203960" cy="1051560"/>
          </a:xfrm>
        </p:grpSpPr>
        <p:sp>
          <p:nvSpPr>
            <p:cNvPr id="46133" name="六边形 7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FFFFFF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6134" name="文本框 44"/>
            <p:cNvSpPr>
              <a:spLocks noChangeArrowheads="1"/>
            </p:cNvSpPr>
            <p:nvPr/>
          </p:nvSpPr>
          <p:spPr bwMode="auto">
            <a:xfrm>
              <a:off x="160817" y="110283"/>
              <a:ext cx="882327" cy="862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en-US" altLang="zh-CN" sz="3000">
                  <a:solidFill>
                    <a:srgbClr val="FFD860"/>
                  </a:solidFill>
                  <a:ea typeface="方正兰亭黑_GBK" pitchFamily="2" charset="-122"/>
                  <a:sym typeface="Arial" panose="020B0604020202020204" pitchFamily="34" charset="0"/>
                </a:rPr>
                <a:t>01</a:t>
              </a:r>
              <a:endParaRPr lang="zh-CN" altLang="en-US" sz="3000" baseline="-30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18"/>
          <p:cNvGrpSpPr>
            <a:grpSpLocks/>
          </p:cNvGrpSpPr>
          <p:nvPr/>
        </p:nvGrpSpPr>
        <p:grpSpPr bwMode="auto">
          <a:xfrm>
            <a:off x="5100638" y="2981325"/>
            <a:ext cx="902494" cy="788194"/>
            <a:chOff x="0" y="0"/>
            <a:chExt cx="1203960" cy="1051560"/>
          </a:xfrm>
        </p:grpSpPr>
        <p:sp>
          <p:nvSpPr>
            <p:cNvPr id="46131" name="六边形 5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FFFFFF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6132" name="文本框 45"/>
            <p:cNvSpPr>
              <a:spLocks noChangeArrowheads="1"/>
            </p:cNvSpPr>
            <p:nvPr/>
          </p:nvSpPr>
          <p:spPr bwMode="auto">
            <a:xfrm>
              <a:off x="138875" y="110283"/>
              <a:ext cx="926211" cy="862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en-US" altLang="zh-CN" sz="3000">
                  <a:solidFill>
                    <a:srgbClr val="FFD860"/>
                  </a:solidFill>
                  <a:ea typeface="方正兰亭黑_GBK" pitchFamily="2" charset="-122"/>
                  <a:sym typeface="Arial" panose="020B0604020202020204" pitchFamily="34" charset="0"/>
                </a:rPr>
                <a:t>03</a:t>
              </a:r>
              <a:endParaRPr lang="zh-CN" altLang="en-US" sz="3000" baseline="-30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41"/>
          <p:cNvGrpSpPr>
            <a:grpSpLocks/>
          </p:cNvGrpSpPr>
          <p:nvPr/>
        </p:nvGrpSpPr>
        <p:grpSpPr bwMode="auto">
          <a:xfrm>
            <a:off x="3145632" y="2982516"/>
            <a:ext cx="902494" cy="788194"/>
            <a:chOff x="0" y="0"/>
            <a:chExt cx="1203960" cy="1051560"/>
          </a:xfrm>
        </p:grpSpPr>
        <p:sp>
          <p:nvSpPr>
            <p:cNvPr id="46129" name="六边形 4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FFFFFF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6130" name="文本框 46"/>
            <p:cNvSpPr>
              <a:spLocks noChangeArrowheads="1"/>
            </p:cNvSpPr>
            <p:nvPr/>
          </p:nvSpPr>
          <p:spPr bwMode="auto">
            <a:xfrm>
              <a:off x="191617" y="110283"/>
              <a:ext cx="820725" cy="862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en-US" altLang="zh-CN" sz="3000">
                  <a:solidFill>
                    <a:srgbClr val="FFD860"/>
                  </a:solidFill>
                  <a:ea typeface="方正兰亭黑_GBK" pitchFamily="2" charset="-122"/>
                  <a:sym typeface="Arial" panose="020B0604020202020204" pitchFamily="34" charset="0"/>
                </a:rPr>
                <a:t>05</a:t>
              </a:r>
              <a:endParaRPr lang="zh-CN" altLang="en-US" sz="3000" baseline="-30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22"/>
          <p:cNvGrpSpPr>
            <a:grpSpLocks/>
          </p:cNvGrpSpPr>
          <p:nvPr/>
        </p:nvGrpSpPr>
        <p:grpSpPr bwMode="auto">
          <a:xfrm>
            <a:off x="3134916" y="1964532"/>
            <a:ext cx="903684" cy="788194"/>
            <a:chOff x="0" y="0"/>
            <a:chExt cx="1203960" cy="1051560"/>
          </a:xfrm>
        </p:grpSpPr>
        <p:sp>
          <p:nvSpPr>
            <p:cNvPr id="46127" name="六边形 3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FFFFFF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6128" name="文本框 47"/>
            <p:cNvSpPr>
              <a:spLocks noChangeArrowheads="1"/>
            </p:cNvSpPr>
            <p:nvPr/>
          </p:nvSpPr>
          <p:spPr bwMode="auto">
            <a:xfrm>
              <a:off x="181503" y="171837"/>
              <a:ext cx="820724" cy="739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000">
                  <a:solidFill>
                    <a:srgbClr val="FFD860"/>
                  </a:solidFill>
                  <a:ea typeface="方正兰亭黑_GBK" pitchFamily="2" charset="-122"/>
                  <a:sym typeface="Arial" panose="020B0604020202020204" pitchFamily="34" charset="0"/>
                </a:rPr>
                <a:t>06</a:t>
              </a:r>
              <a:endParaRPr lang="zh-CN" altLang="en-US" sz="3000" baseline="-30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组合 66"/>
          <p:cNvGrpSpPr>
            <a:grpSpLocks/>
          </p:cNvGrpSpPr>
          <p:nvPr/>
        </p:nvGrpSpPr>
        <p:grpSpPr bwMode="auto">
          <a:xfrm>
            <a:off x="4124325" y="3509963"/>
            <a:ext cx="903685" cy="789385"/>
            <a:chOff x="0" y="0"/>
            <a:chExt cx="1203960" cy="1051560"/>
          </a:xfrm>
        </p:grpSpPr>
        <p:sp>
          <p:nvSpPr>
            <p:cNvPr id="46125" name="六边形 8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FFFFFF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6126" name="文本框 48"/>
            <p:cNvSpPr>
              <a:spLocks noChangeArrowheads="1"/>
            </p:cNvSpPr>
            <p:nvPr/>
          </p:nvSpPr>
          <p:spPr bwMode="auto">
            <a:xfrm>
              <a:off x="167429" y="171838"/>
              <a:ext cx="820723" cy="737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000">
                  <a:solidFill>
                    <a:srgbClr val="FFD860"/>
                  </a:solidFill>
                  <a:ea typeface="方正兰亭黑_GBK" pitchFamily="2" charset="-122"/>
                  <a:sym typeface="Arial" panose="020B0604020202020204" pitchFamily="34" charset="0"/>
                </a:rPr>
                <a:t>04</a:t>
              </a:r>
              <a:endParaRPr lang="zh-CN" altLang="en-US" sz="3000" baseline="-30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2"/>
          <p:cNvGrpSpPr>
            <a:grpSpLocks/>
          </p:cNvGrpSpPr>
          <p:nvPr/>
        </p:nvGrpSpPr>
        <p:grpSpPr bwMode="auto">
          <a:xfrm>
            <a:off x="3868341" y="2255044"/>
            <a:ext cx="1415653" cy="1194197"/>
            <a:chOff x="0" y="0"/>
            <a:chExt cx="1887055" cy="1592580"/>
          </a:xfrm>
        </p:grpSpPr>
        <p:sp>
          <p:nvSpPr>
            <p:cNvPr id="46117" name="六边形 6"/>
            <p:cNvSpPr>
              <a:spLocks noChangeArrowheads="1"/>
            </p:cNvSpPr>
            <p:nvPr/>
          </p:nvSpPr>
          <p:spPr bwMode="auto">
            <a:xfrm>
              <a:off x="0" y="0"/>
              <a:ext cx="1887055" cy="159258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FFFFFF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grpSp>
          <p:nvGrpSpPr>
            <p:cNvPr id="46118" name="组合 49"/>
            <p:cNvGrpSpPr>
              <a:grpSpLocks/>
            </p:cNvGrpSpPr>
            <p:nvPr/>
          </p:nvGrpSpPr>
          <p:grpSpPr bwMode="auto">
            <a:xfrm>
              <a:off x="445971" y="443715"/>
              <a:ext cx="966085" cy="648000"/>
              <a:chOff x="0" y="0"/>
              <a:chExt cx="935038" cy="568325"/>
            </a:xfrm>
          </p:grpSpPr>
          <p:sp>
            <p:nvSpPr>
              <p:cNvPr id="46119" name="Freeform 8"/>
              <p:cNvSpPr>
                <a:spLocks noChangeArrowheads="1"/>
              </p:cNvSpPr>
              <p:nvPr/>
            </p:nvSpPr>
            <p:spPr bwMode="auto">
              <a:xfrm>
                <a:off x="87313" y="485775"/>
                <a:ext cx="112713" cy="82550"/>
              </a:xfrm>
              <a:custGeom>
                <a:avLst/>
                <a:gdLst>
                  <a:gd name="T0" fmla="*/ 112713 w 30"/>
                  <a:gd name="T1" fmla="*/ 71293 h 22"/>
                  <a:gd name="T2" fmla="*/ 112713 w 30"/>
                  <a:gd name="T3" fmla="*/ 0 h 22"/>
                  <a:gd name="T4" fmla="*/ 3757 w 30"/>
                  <a:gd name="T5" fmla="*/ 82550 h 22"/>
                  <a:gd name="T6" fmla="*/ 101442 w 30"/>
                  <a:gd name="T7" fmla="*/ 82550 h 22"/>
                  <a:gd name="T8" fmla="*/ 112713 w 30"/>
                  <a:gd name="T9" fmla="*/ 71293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22"/>
                  <a:gd name="T17" fmla="*/ 30 w 30"/>
                  <a:gd name="T18" fmla="*/ 22 h 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22">
                    <a:moveTo>
                      <a:pt x="30" y="19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22"/>
                      <a:pt x="1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9" y="22"/>
                      <a:pt x="30" y="21"/>
                      <a:pt x="30" y="19"/>
                    </a:cubicBez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91440" tIns="45720" rIns="91440" bIns="45720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 sz="1800">
                  <a:solidFill>
                    <a:srgbClr val="000000"/>
                  </a:solidFill>
                  <a:ea typeface="方正兰亭黑_GBK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6120" name="Freeform 9"/>
              <p:cNvSpPr>
                <a:spLocks noChangeArrowheads="1"/>
              </p:cNvSpPr>
              <p:nvPr/>
            </p:nvSpPr>
            <p:spPr bwMode="auto">
              <a:xfrm>
                <a:off x="235744" y="368300"/>
                <a:ext cx="120650" cy="200025"/>
              </a:xfrm>
              <a:custGeom>
                <a:avLst/>
                <a:gdLst>
                  <a:gd name="T0" fmla="*/ 109339 w 32"/>
                  <a:gd name="T1" fmla="*/ 200025 h 53"/>
                  <a:gd name="T2" fmla="*/ 120650 w 32"/>
                  <a:gd name="T3" fmla="*/ 188703 h 53"/>
                  <a:gd name="T4" fmla="*/ 120650 w 32"/>
                  <a:gd name="T5" fmla="*/ 0 h 53"/>
                  <a:gd name="T6" fmla="*/ 0 w 32"/>
                  <a:gd name="T7" fmla="*/ 86803 h 53"/>
                  <a:gd name="T8" fmla="*/ 0 w 32"/>
                  <a:gd name="T9" fmla="*/ 90577 h 53"/>
                  <a:gd name="T10" fmla="*/ 0 w 32"/>
                  <a:gd name="T11" fmla="*/ 188703 h 53"/>
                  <a:gd name="T12" fmla="*/ 7541 w 32"/>
                  <a:gd name="T13" fmla="*/ 200025 h 53"/>
                  <a:gd name="T14" fmla="*/ 109339 w 32"/>
                  <a:gd name="T15" fmla="*/ 200025 h 5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"/>
                  <a:gd name="T25" fmla="*/ 0 h 53"/>
                  <a:gd name="T26" fmla="*/ 32 w 32"/>
                  <a:gd name="T27" fmla="*/ 53 h 5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" h="53">
                    <a:moveTo>
                      <a:pt x="29" y="53"/>
                    </a:moveTo>
                    <a:cubicBezTo>
                      <a:pt x="30" y="53"/>
                      <a:pt x="32" y="52"/>
                      <a:pt x="32" y="5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2"/>
                      <a:pt x="1" y="53"/>
                      <a:pt x="2" y="53"/>
                    </a:cubicBezTo>
                    <a:lnTo>
                      <a:pt x="29" y="53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91440" tIns="45720" rIns="91440" bIns="45720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 sz="1800">
                  <a:solidFill>
                    <a:srgbClr val="000000"/>
                  </a:solidFill>
                  <a:ea typeface="方正兰亭黑_GBK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6121" name="Freeform 10"/>
              <p:cNvSpPr>
                <a:spLocks noChangeArrowheads="1"/>
              </p:cNvSpPr>
              <p:nvPr/>
            </p:nvSpPr>
            <p:spPr bwMode="auto">
              <a:xfrm>
                <a:off x="392112" y="274637"/>
                <a:ext cx="120650" cy="293688"/>
              </a:xfrm>
              <a:custGeom>
                <a:avLst/>
                <a:gdLst>
                  <a:gd name="T0" fmla="*/ 109339 w 32"/>
                  <a:gd name="T1" fmla="*/ 293688 h 78"/>
                  <a:gd name="T2" fmla="*/ 120650 w 32"/>
                  <a:gd name="T3" fmla="*/ 282392 h 78"/>
                  <a:gd name="T4" fmla="*/ 120650 w 32"/>
                  <a:gd name="T5" fmla="*/ 33887 h 78"/>
                  <a:gd name="T6" fmla="*/ 86717 w 32"/>
                  <a:gd name="T7" fmla="*/ 0 h 78"/>
                  <a:gd name="T8" fmla="*/ 37703 w 32"/>
                  <a:gd name="T9" fmla="*/ 37652 h 78"/>
                  <a:gd name="T10" fmla="*/ 0 w 32"/>
                  <a:gd name="T11" fmla="*/ 64009 h 78"/>
                  <a:gd name="T12" fmla="*/ 0 w 32"/>
                  <a:gd name="T13" fmla="*/ 282392 h 78"/>
                  <a:gd name="T14" fmla="*/ 11311 w 32"/>
                  <a:gd name="T15" fmla="*/ 293688 h 78"/>
                  <a:gd name="T16" fmla="*/ 109339 w 32"/>
                  <a:gd name="T17" fmla="*/ 293688 h 7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78"/>
                  <a:gd name="T29" fmla="*/ 32 w 32"/>
                  <a:gd name="T30" fmla="*/ 78 h 7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78">
                    <a:moveTo>
                      <a:pt x="29" y="78"/>
                    </a:moveTo>
                    <a:cubicBezTo>
                      <a:pt x="31" y="78"/>
                      <a:pt x="32" y="77"/>
                      <a:pt x="32" y="75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77"/>
                      <a:pt x="1" y="78"/>
                      <a:pt x="3" y="78"/>
                    </a:cubicBezTo>
                    <a:lnTo>
                      <a:pt x="29" y="78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91440" tIns="45720" rIns="91440" bIns="45720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 sz="1800">
                  <a:solidFill>
                    <a:srgbClr val="000000"/>
                  </a:solidFill>
                  <a:ea typeface="方正兰亭黑_GBK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6122" name="Freeform 11"/>
              <p:cNvSpPr>
                <a:spLocks noChangeArrowheads="1"/>
              </p:cNvSpPr>
              <p:nvPr/>
            </p:nvSpPr>
            <p:spPr bwMode="auto">
              <a:xfrm>
                <a:off x="548481" y="315912"/>
                <a:ext cx="120650" cy="252413"/>
              </a:xfrm>
              <a:custGeom>
                <a:avLst/>
                <a:gdLst>
                  <a:gd name="T0" fmla="*/ 113109 w 32"/>
                  <a:gd name="T1" fmla="*/ 252413 h 67"/>
                  <a:gd name="T2" fmla="*/ 120650 w 32"/>
                  <a:gd name="T3" fmla="*/ 241111 h 67"/>
                  <a:gd name="T4" fmla="*/ 120650 w 32"/>
                  <a:gd name="T5" fmla="*/ 0 h 67"/>
                  <a:gd name="T6" fmla="*/ 75406 w 32"/>
                  <a:gd name="T7" fmla="*/ 37674 h 67"/>
                  <a:gd name="T8" fmla="*/ 60325 w 32"/>
                  <a:gd name="T9" fmla="*/ 48976 h 67"/>
                  <a:gd name="T10" fmla="*/ 18852 w 32"/>
                  <a:gd name="T11" fmla="*/ 45208 h 67"/>
                  <a:gd name="T12" fmla="*/ 15081 w 32"/>
                  <a:gd name="T13" fmla="*/ 41441 h 67"/>
                  <a:gd name="T14" fmla="*/ 0 w 32"/>
                  <a:gd name="T15" fmla="*/ 26372 h 67"/>
                  <a:gd name="T16" fmla="*/ 0 w 32"/>
                  <a:gd name="T17" fmla="*/ 241111 h 67"/>
                  <a:gd name="T18" fmla="*/ 11311 w 32"/>
                  <a:gd name="T19" fmla="*/ 252413 h 67"/>
                  <a:gd name="T20" fmla="*/ 113109 w 32"/>
                  <a:gd name="T21" fmla="*/ 252413 h 6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2"/>
                  <a:gd name="T34" fmla="*/ 0 h 67"/>
                  <a:gd name="T35" fmla="*/ 32 w 32"/>
                  <a:gd name="T36" fmla="*/ 67 h 6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2" h="67">
                    <a:moveTo>
                      <a:pt x="30" y="67"/>
                    </a:moveTo>
                    <a:cubicBezTo>
                      <a:pt x="31" y="67"/>
                      <a:pt x="32" y="66"/>
                      <a:pt x="32" y="64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3" y="16"/>
                      <a:pt x="8" y="15"/>
                      <a:pt x="5" y="12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6"/>
                      <a:pt x="2" y="67"/>
                      <a:pt x="3" y="67"/>
                    </a:cubicBezTo>
                    <a:lnTo>
                      <a:pt x="30" y="67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91440" tIns="45720" rIns="91440" bIns="45720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 sz="1800">
                  <a:solidFill>
                    <a:srgbClr val="000000"/>
                  </a:solidFill>
                  <a:ea typeface="方正兰亭黑_GBK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6123" name="Freeform 12"/>
              <p:cNvSpPr>
                <a:spLocks noChangeArrowheads="1"/>
              </p:cNvSpPr>
              <p:nvPr/>
            </p:nvSpPr>
            <p:spPr bwMode="auto">
              <a:xfrm>
                <a:off x="704850" y="195262"/>
                <a:ext cx="120650" cy="373063"/>
              </a:xfrm>
              <a:custGeom>
                <a:avLst/>
                <a:gdLst>
                  <a:gd name="T0" fmla="*/ 109339 w 32"/>
                  <a:gd name="T1" fmla="*/ 373063 h 99"/>
                  <a:gd name="T2" fmla="*/ 120650 w 32"/>
                  <a:gd name="T3" fmla="*/ 361758 h 99"/>
                  <a:gd name="T4" fmla="*/ 120650 w 32"/>
                  <a:gd name="T5" fmla="*/ 0 h 99"/>
                  <a:gd name="T6" fmla="*/ 49014 w 32"/>
                  <a:gd name="T7" fmla="*/ 56525 h 99"/>
                  <a:gd name="T8" fmla="*/ 0 w 32"/>
                  <a:gd name="T9" fmla="*/ 94208 h 99"/>
                  <a:gd name="T10" fmla="*/ 0 w 32"/>
                  <a:gd name="T11" fmla="*/ 361758 h 99"/>
                  <a:gd name="T12" fmla="*/ 11311 w 32"/>
                  <a:gd name="T13" fmla="*/ 373063 h 99"/>
                  <a:gd name="T14" fmla="*/ 109339 w 32"/>
                  <a:gd name="T15" fmla="*/ 373063 h 9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"/>
                  <a:gd name="T25" fmla="*/ 0 h 99"/>
                  <a:gd name="T26" fmla="*/ 32 w 32"/>
                  <a:gd name="T27" fmla="*/ 99 h 9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" h="99">
                    <a:moveTo>
                      <a:pt x="29" y="99"/>
                    </a:moveTo>
                    <a:cubicBezTo>
                      <a:pt x="31" y="99"/>
                      <a:pt x="32" y="98"/>
                      <a:pt x="32" y="9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8"/>
                      <a:pt x="1" y="99"/>
                      <a:pt x="3" y="99"/>
                    </a:cubicBezTo>
                    <a:lnTo>
                      <a:pt x="29" y="99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91440" tIns="45720" rIns="91440" bIns="45720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 sz="1800">
                  <a:solidFill>
                    <a:srgbClr val="000000"/>
                  </a:solidFill>
                  <a:ea typeface="方正兰亭黑_GBK" pitchFamily="2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6124" name="Freeform 1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935038" cy="541338"/>
              </a:xfrm>
              <a:custGeom>
                <a:avLst/>
                <a:gdLst>
                  <a:gd name="T0" fmla="*/ 935038 w 248"/>
                  <a:gd name="T1" fmla="*/ 30074 h 144"/>
                  <a:gd name="T2" fmla="*/ 923727 w 248"/>
                  <a:gd name="T3" fmla="*/ 7519 h 144"/>
                  <a:gd name="T4" fmla="*/ 901105 w 248"/>
                  <a:gd name="T5" fmla="*/ 0 h 144"/>
                  <a:gd name="T6" fmla="*/ 867172 w 248"/>
                  <a:gd name="T7" fmla="*/ 0 h 144"/>
                  <a:gd name="T8" fmla="*/ 754063 w 248"/>
                  <a:gd name="T9" fmla="*/ 0 h 144"/>
                  <a:gd name="T10" fmla="*/ 742752 w 248"/>
                  <a:gd name="T11" fmla="*/ 3759 h 144"/>
                  <a:gd name="T12" fmla="*/ 738982 w 248"/>
                  <a:gd name="T13" fmla="*/ 3759 h 144"/>
                  <a:gd name="T14" fmla="*/ 720130 w 248"/>
                  <a:gd name="T15" fmla="*/ 30074 h 144"/>
                  <a:gd name="T16" fmla="*/ 742752 w 248"/>
                  <a:gd name="T17" fmla="*/ 60149 h 144"/>
                  <a:gd name="T18" fmla="*/ 754063 w 248"/>
                  <a:gd name="T19" fmla="*/ 63908 h 144"/>
                  <a:gd name="T20" fmla="*/ 791766 w 248"/>
                  <a:gd name="T21" fmla="*/ 63908 h 144"/>
                  <a:gd name="T22" fmla="*/ 810618 w 248"/>
                  <a:gd name="T23" fmla="*/ 63908 h 144"/>
                  <a:gd name="T24" fmla="*/ 776685 w 248"/>
                  <a:gd name="T25" fmla="*/ 90223 h 144"/>
                  <a:gd name="T26" fmla="*/ 712589 w 248"/>
                  <a:gd name="T27" fmla="*/ 146612 h 144"/>
                  <a:gd name="T28" fmla="*/ 674886 w 248"/>
                  <a:gd name="T29" fmla="*/ 176687 h 144"/>
                  <a:gd name="T30" fmla="*/ 625872 w 248"/>
                  <a:gd name="T31" fmla="*/ 214280 h 144"/>
                  <a:gd name="T32" fmla="*/ 595710 w 248"/>
                  <a:gd name="T33" fmla="*/ 236835 h 144"/>
                  <a:gd name="T34" fmla="*/ 565547 w 248"/>
                  <a:gd name="T35" fmla="*/ 206761 h 144"/>
                  <a:gd name="T36" fmla="*/ 550466 w 248"/>
                  <a:gd name="T37" fmla="*/ 195483 h 144"/>
                  <a:gd name="T38" fmla="*/ 512763 w 248"/>
                  <a:gd name="T39" fmla="*/ 157890 h 144"/>
                  <a:gd name="T40" fmla="*/ 505222 w 248"/>
                  <a:gd name="T41" fmla="*/ 150372 h 144"/>
                  <a:gd name="T42" fmla="*/ 463749 w 248"/>
                  <a:gd name="T43" fmla="*/ 146612 h 144"/>
                  <a:gd name="T44" fmla="*/ 429816 w 248"/>
                  <a:gd name="T45" fmla="*/ 172927 h 144"/>
                  <a:gd name="T46" fmla="*/ 392113 w 248"/>
                  <a:gd name="T47" fmla="*/ 203002 h 144"/>
                  <a:gd name="T48" fmla="*/ 365721 w 248"/>
                  <a:gd name="T49" fmla="*/ 218039 h 144"/>
                  <a:gd name="T50" fmla="*/ 354410 w 248"/>
                  <a:gd name="T51" fmla="*/ 229317 h 144"/>
                  <a:gd name="T52" fmla="*/ 233760 w 248"/>
                  <a:gd name="T53" fmla="*/ 319540 h 144"/>
                  <a:gd name="T54" fmla="*/ 229989 w 248"/>
                  <a:gd name="T55" fmla="*/ 323299 h 144"/>
                  <a:gd name="T56" fmla="*/ 192286 w 248"/>
                  <a:gd name="T57" fmla="*/ 349614 h 144"/>
                  <a:gd name="T58" fmla="*/ 33933 w 248"/>
                  <a:gd name="T59" fmla="*/ 466152 h 144"/>
                  <a:gd name="T60" fmla="*/ 15081 w 248"/>
                  <a:gd name="T61" fmla="*/ 481189 h 144"/>
                  <a:gd name="T62" fmla="*/ 11311 w 248"/>
                  <a:gd name="T63" fmla="*/ 526301 h 144"/>
                  <a:gd name="T64" fmla="*/ 41473 w 248"/>
                  <a:gd name="T65" fmla="*/ 537579 h 144"/>
                  <a:gd name="T66" fmla="*/ 56555 w 248"/>
                  <a:gd name="T67" fmla="*/ 533819 h 144"/>
                  <a:gd name="T68" fmla="*/ 192286 w 248"/>
                  <a:gd name="T69" fmla="*/ 428559 h 144"/>
                  <a:gd name="T70" fmla="*/ 229989 w 248"/>
                  <a:gd name="T71" fmla="*/ 402244 h 144"/>
                  <a:gd name="T72" fmla="*/ 233760 w 248"/>
                  <a:gd name="T73" fmla="*/ 402244 h 144"/>
                  <a:gd name="T74" fmla="*/ 354410 w 248"/>
                  <a:gd name="T75" fmla="*/ 308262 h 144"/>
                  <a:gd name="T76" fmla="*/ 369491 w 248"/>
                  <a:gd name="T77" fmla="*/ 300743 h 144"/>
                  <a:gd name="T78" fmla="*/ 392113 w 248"/>
                  <a:gd name="T79" fmla="*/ 281947 h 144"/>
                  <a:gd name="T80" fmla="*/ 429816 w 248"/>
                  <a:gd name="T81" fmla="*/ 251873 h 144"/>
                  <a:gd name="T82" fmla="*/ 478830 w 248"/>
                  <a:gd name="T83" fmla="*/ 214280 h 144"/>
                  <a:gd name="T84" fmla="*/ 512763 w 248"/>
                  <a:gd name="T85" fmla="*/ 248113 h 144"/>
                  <a:gd name="T86" fmla="*/ 550466 w 248"/>
                  <a:gd name="T87" fmla="*/ 285706 h 144"/>
                  <a:gd name="T88" fmla="*/ 565547 w 248"/>
                  <a:gd name="T89" fmla="*/ 296984 h 144"/>
                  <a:gd name="T90" fmla="*/ 569318 w 248"/>
                  <a:gd name="T91" fmla="*/ 304503 h 144"/>
                  <a:gd name="T92" fmla="*/ 610791 w 248"/>
                  <a:gd name="T93" fmla="*/ 308262 h 144"/>
                  <a:gd name="T94" fmla="*/ 625872 w 248"/>
                  <a:gd name="T95" fmla="*/ 296984 h 144"/>
                  <a:gd name="T96" fmla="*/ 674886 w 248"/>
                  <a:gd name="T97" fmla="*/ 259391 h 144"/>
                  <a:gd name="T98" fmla="*/ 712589 w 248"/>
                  <a:gd name="T99" fmla="*/ 229317 h 144"/>
                  <a:gd name="T100" fmla="*/ 761604 w 248"/>
                  <a:gd name="T101" fmla="*/ 191724 h 144"/>
                  <a:gd name="T102" fmla="*/ 867172 w 248"/>
                  <a:gd name="T103" fmla="*/ 101501 h 144"/>
                  <a:gd name="T104" fmla="*/ 870943 w 248"/>
                  <a:gd name="T105" fmla="*/ 97742 h 144"/>
                  <a:gd name="T106" fmla="*/ 870943 w 248"/>
                  <a:gd name="T107" fmla="*/ 172927 h 144"/>
                  <a:gd name="T108" fmla="*/ 901105 w 248"/>
                  <a:gd name="T109" fmla="*/ 203002 h 144"/>
                  <a:gd name="T110" fmla="*/ 935038 w 248"/>
                  <a:gd name="T111" fmla="*/ 172927 h 144"/>
                  <a:gd name="T112" fmla="*/ 935038 w 248"/>
                  <a:gd name="T113" fmla="*/ 30074 h 144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48"/>
                  <a:gd name="T172" fmla="*/ 0 h 144"/>
                  <a:gd name="T173" fmla="*/ 248 w 248"/>
                  <a:gd name="T174" fmla="*/ 144 h 144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48" h="144">
                    <a:moveTo>
                      <a:pt x="248" y="8"/>
                    </a:moveTo>
                    <a:cubicBezTo>
                      <a:pt x="248" y="6"/>
                      <a:pt x="247" y="4"/>
                      <a:pt x="245" y="2"/>
                    </a:cubicBezTo>
                    <a:cubicBezTo>
                      <a:pt x="243" y="1"/>
                      <a:pt x="241" y="0"/>
                      <a:pt x="239" y="0"/>
                    </a:cubicBezTo>
                    <a:cubicBezTo>
                      <a:pt x="230" y="0"/>
                      <a:pt x="230" y="0"/>
                      <a:pt x="230" y="0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199" y="0"/>
                      <a:pt x="198" y="0"/>
                      <a:pt x="197" y="1"/>
                    </a:cubicBezTo>
                    <a:cubicBezTo>
                      <a:pt x="197" y="1"/>
                      <a:pt x="196" y="1"/>
                      <a:pt x="196" y="1"/>
                    </a:cubicBezTo>
                    <a:cubicBezTo>
                      <a:pt x="193" y="2"/>
                      <a:pt x="191" y="5"/>
                      <a:pt x="191" y="8"/>
                    </a:cubicBezTo>
                    <a:cubicBezTo>
                      <a:pt x="191" y="12"/>
                      <a:pt x="194" y="15"/>
                      <a:pt x="197" y="16"/>
                    </a:cubicBezTo>
                    <a:cubicBezTo>
                      <a:pt x="198" y="17"/>
                      <a:pt x="199" y="17"/>
                      <a:pt x="200" y="17"/>
                    </a:cubicBezTo>
                    <a:cubicBezTo>
                      <a:pt x="210" y="17"/>
                      <a:pt x="210" y="17"/>
                      <a:pt x="210" y="17"/>
                    </a:cubicBezTo>
                    <a:cubicBezTo>
                      <a:pt x="215" y="17"/>
                      <a:pt x="215" y="17"/>
                      <a:pt x="215" y="17"/>
                    </a:cubicBezTo>
                    <a:cubicBezTo>
                      <a:pt x="206" y="24"/>
                      <a:pt x="206" y="24"/>
                      <a:pt x="206" y="24"/>
                    </a:cubicBezTo>
                    <a:cubicBezTo>
                      <a:pt x="189" y="39"/>
                      <a:pt x="189" y="39"/>
                      <a:pt x="189" y="39"/>
                    </a:cubicBezTo>
                    <a:cubicBezTo>
                      <a:pt x="179" y="47"/>
                      <a:pt x="179" y="47"/>
                      <a:pt x="179" y="47"/>
                    </a:cubicBezTo>
                    <a:cubicBezTo>
                      <a:pt x="166" y="57"/>
                      <a:pt x="166" y="57"/>
                      <a:pt x="166" y="57"/>
                    </a:cubicBezTo>
                    <a:cubicBezTo>
                      <a:pt x="158" y="63"/>
                      <a:pt x="158" y="63"/>
                      <a:pt x="158" y="63"/>
                    </a:cubicBezTo>
                    <a:cubicBezTo>
                      <a:pt x="150" y="55"/>
                      <a:pt x="150" y="55"/>
                      <a:pt x="150" y="55"/>
                    </a:cubicBezTo>
                    <a:cubicBezTo>
                      <a:pt x="146" y="52"/>
                      <a:pt x="146" y="52"/>
                      <a:pt x="146" y="52"/>
                    </a:cubicBezTo>
                    <a:cubicBezTo>
                      <a:pt x="136" y="42"/>
                      <a:pt x="136" y="42"/>
                      <a:pt x="136" y="42"/>
                    </a:cubicBezTo>
                    <a:cubicBezTo>
                      <a:pt x="134" y="40"/>
                      <a:pt x="134" y="40"/>
                      <a:pt x="134" y="40"/>
                    </a:cubicBezTo>
                    <a:cubicBezTo>
                      <a:pt x="131" y="37"/>
                      <a:pt x="127" y="36"/>
                      <a:pt x="123" y="39"/>
                    </a:cubicBezTo>
                    <a:cubicBezTo>
                      <a:pt x="114" y="46"/>
                      <a:pt x="114" y="46"/>
                      <a:pt x="114" y="46"/>
                    </a:cubicBezTo>
                    <a:cubicBezTo>
                      <a:pt x="104" y="54"/>
                      <a:pt x="104" y="54"/>
                      <a:pt x="104" y="54"/>
                    </a:cubicBezTo>
                    <a:cubicBezTo>
                      <a:pt x="97" y="58"/>
                      <a:pt x="97" y="58"/>
                      <a:pt x="97" y="58"/>
                    </a:cubicBezTo>
                    <a:cubicBezTo>
                      <a:pt x="94" y="61"/>
                      <a:pt x="94" y="61"/>
                      <a:pt x="94" y="61"/>
                    </a:cubicBezTo>
                    <a:cubicBezTo>
                      <a:pt x="62" y="85"/>
                      <a:pt x="62" y="85"/>
                      <a:pt x="62" y="85"/>
                    </a:cubicBezTo>
                    <a:cubicBezTo>
                      <a:pt x="61" y="86"/>
                      <a:pt x="61" y="86"/>
                      <a:pt x="61" y="86"/>
                    </a:cubicBezTo>
                    <a:cubicBezTo>
                      <a:pt x="51" y="93"/>
                      <a:pt x="51" y="93"/>
                      <a:pt x="51" y="93"/>
                    </a:cubicBezTo>
                    <a:cubicBezTo>
                      <a:pt x="9" y="124"/>
                      <a:pt x="9" y="124"/>
                      <a:pt x="9" y="124"/>
                    </a:cubicBezTo>
                    <a:cubicBezTo>
                      <a:pt x="4" y="128"/>
                      <a:pt x="4" y="128"/>
                      <a:pt x="4" y="128"/>
                    </a:cubicBezTo>
                    <a:cubicBezTo>
                      <a:pt x="1" y="131"/>
                      <a:pt x="0" y="136"/>
                      <a:pt x="3" y="140"/>
                    </a:cubicBezTo>
                    <a:cubicBezTo>
                      <a:pt x="5" y="143"/>
                      <a:pt x="8" y="144"/>
                      <a:pt x="11" y="143"/>
                    </a:cubicBezTo>
                    <a:cubicBezTo>
                      <a:pt x="12" y="143"/>
                      <a:pt x="14" y="143"/>
                      <a:pt x="15" y="142"/>
                    </a:cubicBezTo>
                    <a:cubicBezTo>
                      <a:pt x="51" y="114"/>
                      <a:pt x="51" y="114"/>
                      <a:pt x="51" y="114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94" y="82"/>
                      <a:pt x="94" y="82"/>
                      <a:pt x="94" y="82"/>
                    </a:cubicBezTo>
                    <a:cubicBezTo>
                      <a:pt x="98" y="80"/>
                      <a:pt x="98" y="80"/>
                      <a:pt x="98" y="80"/>
                    </a:cubicBezTo>
                    <a:cubicBezTo>
                      <a:pt x="104" y="75"/>
                      <a:pt x="104" y="75"/>
                      <a:pt x="104" y="75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36" y="66"/>
                      <a:pt x="136" y="66"/>
                      <a:pt x="136" y="66"/>
                    </a:cubicBezTo>
                    <a:cubicBezTo>
                      <a:pt x="146" y="76"/>
                      <a:pt x="146" y="76"/>
                      <a:pt x="146" y="76"/>
                    </a:cubicBezTo>
                    <a:cubicBezTo>
                      <a:pt x="150" y="79"/>
                      <a:pt x="150" y="79"/>
                      <a:pt x="150" y="79"/>
                    </a:cubicBezTo>
                    <a:cubicBezTo>
                      <a:pt x="151" y="81"/>
                      <a:pt x="151" y="81"/>
                      <a:pt x="151" y="81"/>
                    </a:cubicBezTo>
                    <a:cubicBezTo>
                      <a:pt x="154" y="84"/>
                      <a:pt x="159" y="84"/>
                      <a:pt x="162" y="82"/>
                    </a:cubicBezTo>
                    <a:cubicBezTo>
                      <a:pt x="166" y="79"/>
                      <a:pt x="166" y="79"/>
                      <a:pt x="166" y="79"/>
                    </a:cubicBezTo>
                    <a:cubicBezTo>
                      <a:pt x="179" y="69"/>
                      <a:pt x="179" y="69"/>
                      <a:pt x="179" y="69"/>
                    </a:cubicBezTo>
                    <a:cubicBezTo>
                      <a:pt x="189" y="61"/>
                      <a:pt x="189" y="61"/>
                      <a:pt x="189" y="61"/>
                    </a:cubicBezTo>
                    <a:cubicBezTo>
                      <a:pt x="202" y="51"/>
                      <a:pt x="202" y="51"/>
                      <a:pt x="202" y="51"/>
                    </a:cubicBezTo>
                    <a:cubicBezTo>
                      <a:pt x="230" y="27"/>
                      <a:pt x="230" y="27"/>
                      <a:pt x="230" y="27"/>
                    </a:cubicBezTo>
                    <a:cubicBezTo>
                      <a:pt x="231" y="26"/>
                      <a:pt x="231" y="26"/>
                      <a:pt x="231" y="26"/>
                    </a:cubicBezTo>
                    <a:cubicBezTo>
                      <a:pt x="231" y="46"/>
                      <a:pt x="231" y="46"/>
                      <a:pt x="231" y="46"/>
                    </a:cubicBezTo>
                    <a:cubicBezTo>
                      <a:pt x="231" y="50"/>
                      <a:pt x="234" y="54"/>
                      <a:pt x="239" y="54"/>
                    </a:cubicBezTo>
                    <a:cubicBezTo>
                      <a:pt x="244" y="54"/>
                      <a:pt x="248" y="50"/>
                      <a:pt x="248" y="46"/>
                    </a:cubicBezTo>
                    <a:lnTo>
                      <a:pt x="248" y="8"/>
                    </a:lnTo>
                    <a:close/>
                  </a:path>
                </a:pathLst>
              </a:custGeom>
              <a:solidFill>
                <a:srgbClr val="FFD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lIns="91440" tIns="45720" rIns="91440" bIns="45720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 sz="1800">
                  <a:solidFill>
                    <a:srgbClr val="000000"/>
                  </a:solidFill>
                  <a:ea typeface="方正兰亭黑_GBK" pitchFamily="2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4856" name="矩形 65"/>
          <p:cNvSpPr>
            <a:spLocks noChangeArrowheads="1"/>
          </p:cNvSpPr>
          <p:nvPr/>
        </p:nvSpPr>
        <p:spPr bwMode="auto">
          <a:xfrm>
            <a:off x="2487736" y="1033463"/>
            <a:ext cx="907927" cy="3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15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altLang="zh-CN" sz="150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34857" name="矩形 47"/>
          <p:cNvSpPr>
            <a:spLocks noChangeArrowheads="1"/>
          </p:cNvSpPr>
          <p:nvPr/>
        </p:nvSpPr>
        <p:spPr bwMode="auto">
          <a:xfrm>
            <a:off x="969169" y="1307307"/>
            <a:ext cx="2439591" cy="457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2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在此录入上述图表的综合描述说明，在此录入上述图表的综合描述说明。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34858" name="矩形 69"/>
          <p:cNvSpPr>
            <a:spLocks noChangeArrowheads="1"/>
          </p:cNvSpPr>
          <p:nvPr/>
        </p:nvSpPr>
        <p:spPr bwMode="auto">
          <a:xfrm>
            <a:off x="1709067" y="2050257"/>
            <a:ext cx="907927" cy="3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15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altLang="zh-CN" sz="150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34859" name="矩形 47"/>
          <p:cNvSpPr>
            <a:spLocks noChangeArrowheads="1"/>
          </p:cNvSpPr>
          <p:nvPr/>
        </p:nvSpPr>
        <p:spPr bwMode="auto">
          <a:xfrm>
            <a:off x="997744" y="2324101"/>
            <a:ext cx="1619250" cy="650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2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34860" name="矩形 72"/>
          <p:cNvSpPr>
            <a:spLocks noChangeArrowheads="1"/>
          </p:cNvSpPr>
          <p:nvPr/>
        </p:nvSpPr>
        <p:spPr bwMode="auto">
          <a:xfrm>
            <a:off x="1709067" y="3114675"/>
            <a:ext cx="907927" cy="3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15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altLang="zh-CN" sz="150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34861" name="矩形 47"/>
          <p:cNvSpPr>
            <a:spLocks noChangeArrowheads="1"/>
          </p:cNvSpPr>
          <p:nvPr/>
        </p:nvSpPr>
        <p:spPr bwMode="auto">
          <a:xfrm>
            <a:off x="997744" y="3388519"/>
            <a:ext cx="1619250" cy="650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2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34862" name="矩形 76"/>
          <p:cNvSpPr>
            <a:spLocks noChangeArrowheads="1"/>
          </p:cNvSpPr>
          <p:nvPr/>
        </p:nvSpPr>
        <p:spPr bwMode="auto">
          <a:xfrm>
            <a:off x="6530579" y="1606154"/>
            <a:ext cx="907927" cy="3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5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altLang="zh-CN" sz="150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34863" name="矩形 47"/>
          <p:cNvSpPr>
            <a:spLocks noChangeArrowheads="1"/>
          </p:cNvSpPr>
          <p:nvPr/>
        </p:nvSpPr>
        <p:spPr bwMode="auto">
          <a:xfrm>
            <a:off x="6510338" y="1891904"/>
            <a:ext cx="1654969" cy="650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34864" name="矩形 78"/>
          <p:cNvSpPr>
            <a:spLocks noChangeArrowheads="1"/>
          </p:cNvSpPr>
          <p:nvPr/>
        </p:nvSpPr>
        <p:spPr bwMode="auto">
          <a:xfrm>
            <a:off x="6523435" y="2869407"/>
            <a:ext cx="907927" cy="3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5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altLang="zh-CN" sz="150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34865" name="矩形 47"/>
          <p:cNvSpPr>
            <a:spLocks noChangeArrowheads="1"/>
          </p:cNvSpPr>
          <p:nvPr/>
        </p:nvSpPr>
        <p:spPr bwMode="auto">
          <a:xfrm>
            <a:off x="6523435" y="3155157"/>
            <a:ext cx="1654969" cy="650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34866" name="矩形 80"/>
          <p:cNvSpPr>
            <a:spLocks noChangeArrowheads="1"/>
          </p:cNvSpPr>
          <p:nvPr/>
        </p:nvSpPr>
        <p:spPr bwMode="auto">
          <a:xfrm>
            <a:off x="5656660" y="4029075"/>
            <a:ext cx="907927" cy="30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50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altLang="zh-CN" sz="150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34867" name="矩形 47"/>
          <p:cNvSpPr>
            <a:spLocks noChangeArrowheads="1"/>
          </p:cNvSpPr>
          <p:nvPr/>
        </p:nvSpPr>
        <p:spPr bwMode="auto">
          <a:xfrm>
            <a:off x="5656660" y="4314826"/>
            <a:ext cx="2187178" cy="457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grpSp>
        <p:nvGrpSpPr>
          <p:cNvPr id="12" name="组合 61"/>
          <p:cNvGrpSpPr>
            <a:grpSpLocks/>
          </p:cNvGrpSpPr>
          <p:nvPr/>
        </p:nvGrpSpPr>
        <p:grpSpPr bwMode="auto">
          <a:xfrm flipH="1">
            <a:off x="5811441" y="1777604"/>
            <a:ext cx="663178" cy="196453"/>
            <a:chOff x="0" y="0"/>
            <a:chExt cx="1505426" cy="262890"/>
          </a:xfrm>
        </p:grpSpPr>
        <p:sp>
          <p:nvSpPr>
            <p:cNvPr id="46115" name="直接连接符 62"/>
            <p:cNvSpPr>
              <a:spLocks noChangeShapeType="1"/>
            </p:cNvSpPr>
            <p:nvPr/>
          </p:nvSpPr>
          <p:spPr bwMode="auto">
            <a:xfrm flipH="1" flipV="1">
              <a:off x="1154906" y="0"/>
              <a:ext cx="350520" cy="262890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46116" name="直接连接符 63"/>
            <p:cNvSpPr>
              <a:spLocks noChangeShapeType="1"/>
            </p:cNvSpPr>
            <p:nvPr/>
          </p:nvSpPr>
          <p:spPr bwMode="auto">
            <a:xfrm flipH="1">
              <a:off x="0" y="2381"/>
              <a:ext cx="1157287" cy="1"/>
            </a:xfrm>
            <a:prstGeom prst="line">
              <a:avLst/>
            </a:prstGeom>
            <a:noFill/>
            <a:ln w="12700">
              <a:solidFill>
                <a:srgbClr val="FFD860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  <p:sp>
        <p:nvSpPr>
          <p:cNvPr id="34871" name="矩形 3"/>
          <p:cNvSpPr>
            <a:spLocks noChangeArrowheads="1"/>
          </p:cNvSpPr>
          <p:nvPr/>
        </p:nvSpPr>
        <p:spPr bwMode="auto">
          <a:xfrm>
            <a:off x="3586162" y="422673"/>
            <a:ext cx="1369592" cy="43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rPr>
              <a:t>其他产品</a:t>
            </a:r>
            <a:endParaRPr lang="zh-CN" altLang="en-US" sz="240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sp>
        <p:nvSpPr>
          <p:cNvPr id="34872" name="文本框 37"/>
          <p:cNvSpPr>
            <a:spLocks noChangeArrowheads="1"/>
          </p:cNvSpPr>
          <p:nvPr/>
        </p:nvSpPr>
        <p:spPr bwMode="auto">
          <a:xfrm>
            <a:off x="5035154" y="607219"/>
            <a:ext cx="1731169" cy="25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solidFill>
                  <a:srgbClr val="FFD860"/>
                </a:solidFill>
                <a:sym typeface="Arial" panose="020B0604020202020204" pitchFamily="34" charset="0"/>
              </a:rPr>
              <a:t>More Products</a:t>
            </a:r>
            <a:endParaRPr lang="zh-CN" altLang="en-US" sz="1200" baseline="-300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grpSp>
        <p:nvGrpSpPr>
          <p:cNvPr id="13" name="组合 71"/>
          <p:cNvGrpSpPr>
            <a:grpSpLocks/>
          </p:cNvGrpSpPr>
          <p:nvPr/>
        </p:nvGrpSpPr>
        <p:grpSpPr bwMode="auto">
          <a:xfrm>
            <a:off x="3176588" y="464344"/>
            <a:ext cx="197644" cy="295275"/>
            <a:chOff x="0" y="0"/>
            <a:chExt cx="213756" cy="427512"/>
          </a:xfrm>
        </p:grpSpPr>
        <p:sp>
          <p:nvSpPr>
            <p:cNvPr id="46113" name="直接连接符 74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46114" name="直接连接符 75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</p:spTree>
    <p:extLst>
      <p:ext uri="{BB962C8B-B14F-4D97-AF65-F5344CB8AC3E}">
        <p14:creationId xmlns:p14="http://schemas.microsoft.com/office/powerpoint/2010/main" val="3716828136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4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4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3" presetClass="entr" presetSubtype="52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400"/>
                                        <p:tgtEl>
                                          <p:spTgt spid="34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400"/>
                                        <p:tgtEl>
                                          <p:spTgt spid="34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650"/>
                            </p:stCondLst>
                            <p:childTnLst>
                              <p:par>
                                <p:cTn id="39" presetID="2" presetClass="entr" presetSubtype="2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15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6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400"/>
                                        <p:tgtEl>
                                          <p:spTgt spid="34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400"/>
                                        <p:tgtEl>
                                          <p:spTgt spid="34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50"/>
                            </p:stCondLst>
                            <p:childTnLst>
                              <p:par>
                                <p:cTn id="55" presetID="2" presetClass="entr" presetSubtype="2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55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35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9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400"/>
                                        <p:tgtEl>
                                          <p:spTgt spid="34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400"/>
                                        <p:tgtEl>
                                          <p:spTgt spid="34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6300"/>
                            </p:stCondLst>
                            <p:childTnLst>
                              <p:par>
                                <p:cTn id="71" presetID="2" presetClass="entr" presetSubtype="4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68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73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400"/>
                                        <p:tgtEl>
                                          <p:spTgt spid="34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5" dur="400"/>
                                        <p:tgtEl>
                                          <p:spTgt spid="34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7700"/>
                            </p:stCondLst>
                            <p:childTnLst>
                              <p:par>
                                <p:cTn id="87" presetID="2" presetClass="entr" presetSubtype="8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3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8200"/>
                            </p:stCondLst>
                            <p:childTnLst>
                              <p:par>
                                <p:cTn id="9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35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8550"/>
                            </p:stCondLst>
                            <p:childTnLst>
                              <p:par>
                                <p:cTn id="9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8" dur="400"/>
                                        <p:tgtEl>
                                          <p:spTgt spid="34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1" dur="400"/>
                                        <p:tgtEl>
                                          <p:spTgt spid="34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8950"/>
                            </p:stCondLst>
                            <p:childTnLst>
                              <p:par>
                                <p:cTn id="103" presetID="2" presetClass="entr" presetSubtype="8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9450"/>
                            </p:stCondLst>
                            <p:childTnLst>
                              <p:par>
                                <p:cTn id="10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0" dur="35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9800"/>
                            </p:stCondLst>
                            <p:childTnLst>
                              <p:par>
                                <p:cTn id="1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400"/>
                                        <p:tgtEl>
                                          <p:spTgt spid="34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7" dur="400"/>
                                        <p:tgtEl>
                                          <p:spTgt spid="34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56" grpId="0" bldLvl="0" autoUpdateAnimBg="0"/>
      <p:bldP spid="34857" grpId="0" bldLvl="0" autoUpdateAnimBg="0"/>
      <p:bldP spid="34858" grpId="0" bldLvl="0" autoUpdateAnimBg="0"/>
      <p:bldP spid="34859" grpId="0" bldLvl="0" autoUpdateAnimBg="0"/>
      <p:bldP spid="34860" grpId="0" bldLvl="0" autoUpdateAnimBg="0"/>
      <p:bldP spid="34861" grpId="0" bldLvl="0" autoUpdateAnimBg="0"/>
      <p:bldP spid="34862" grpId="0" bldLvl="0" autoUpdateAnimBg="0"/>
      <p:bldP spid="34863" grpId="0" bldLvl="0" autoUpdateAnimBg="0"/>
      <p:bldP spid="34864" grpId="0" bldLvl="0" autoUpdateAnimBg="0"/>
      <p:bldP spid="34865" grpId="0" bldLvl="0" autoUpdateAnimBg="0"/>
      <p:bldP spid="34866" grpId="0" bldLvl="0" autoUpdateAnimBg="0"/>
      <p:bldP spid="34867" grpId="0" bldLvl="0" autoUpdateAnimBg="0"/>
      <p:bldP spid="34871" grpId="0" bldLvl="0" autoUpdateAnimBg="0"/>
      <p:bldP spid="34872" grpId="0" bldLvl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7086600" y="4767263"/>
            <a:ext cx="2057400" cy="274637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57213" indent="-2143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5B11D7D6-74B7-4A9F-83A0-CC9ADC875907}" type="slidenum">
              <a:rPr lang="zh-CN" altLang="en-US">
                <a:solidFill>
                  <a:srgbClr val="898989"/>
                </a:solidFill>
                <a:latin typeface="方正兰亭黑_GBK" pitchFamily="2" charset="-122"/>
                <a:ea typeface="方正兰亭黑_GBK" pitchFamily="2" charset="-122"/>
              </a:rPr>
              <a:pPr eaLnBrk="1" hangingPunct="1"/>
              <a:t>24</a:t>
            </a:fld>
            <a:endParaRPr lang="zh-CN" altLang="en-US" sz="1350"/>
          </a:p>
        </p:txBody>
      </p:sp>
      <p:sp>
        <p:nvSpPr>
          <p:cNvPr id="50179" name="任意多边形 4"/>
          <p:cNvSpPr>
            <a:spLocks noChangeArrowheads="1"/>
          </p:cNvSpPr>
          <p:nvPr/>
        </p:nvSpPr>
        <p:spPr bwMode="auto">
          <a:xfrm>
            <a:off x="8743950" y="4622006"/>
            <a:ext cx="476250" cy="300038"/>
          </a:xfrm>
          <a:custGeom>
            <a:avLst/>
            <a:gdLst>
              <a:gd name="T0" fmla="*/ 196547 w 808522"/>
              <a:gd name="T1" fmla="*/ 0 h 510140"/>
              <a:gd name="T2" fmla="*/ 200328 w 808522"/>
              <a:gd name="T3" fmla="*/ 0 h 510140"/>
              <a:gd name="T4" fmla="*/ 635000 w 808522"/>
              <a:gd name="T5" fmla="*/ 0 h 510140"/>
              <a:gd name="T6" fmla="*/ 635000 w 808522"/>
              <a:gd name="T7" fmla="*/ 400049 h 510140"/>
              <a:gd name="T8" fmla="*/ 200336 w 808522"/>
              <a:gd name="T9" fmla="*/ 400049 h 510140"/>
              <a:gd name="T10" fmla="*/ 200328 w 808522"/>
              <a:gd name="T11" fmla="*/ 400050 h 510140"/>
              <a:gd name="T12" fmla="*/ 200320 w 808522"/>
              <a:gd name="T13" fmla="*/ 400049 h 510140"/>
              <a:gd name="T14" fmla="*/ 196547 w 808522"/>
              <a:gd name="T15" fmla="*/ 400049 h 510140"/>
              <a:gd name="T16" fmla="*/ 196547 w 808522"/>
              <a:gd name="T17" fmla="*/ 399670 h 510140"/>
              <a:gd name="T18" fmla="*/ 159954 w 808522"/>
              <a:gd name="T19" fmla="*/ 395986 h 510140"/>
              <a:gd name="T20" fmla="*/ 0 w 808522"/>
              <a:gd name="T21" fmla="*/ 200025 h 510140"/>
              <a:gd name="T22" fmla="*/ 159954 w 808522"/>
              <a:gd name="T23" fmla="*/ 4064 h 510140"/>
              <a:gd name="T24" fmla="*/ 196547 w 808522"/>
              <a:gd name="T25" fmla="*/ 380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0180" name="TextBox 15"/>
          <p:cNvSpPr>
            <a:spLocks noChangeArrowheads="1"/>
          </p:cNvSpPr>
          <p:nvPr/>
        </p:nvSpPr>
        <p:spPr bwMode="auto">
          <a:xfrm>
            <a:off x="8803482" y="4656535"/>
            <a:ext cx="340519" cy="213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19" tIns="25709" rIns="51419" bIns="2570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105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05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466850" y="2849167"/>
            <a:ext cx="952500" cy="953690"/>
            <a:chOff x="0" y="0"/>
            <a:chExt cx="1080120" cy="1080120"/>
          </a:xfrm>
        </p:grpSpPr>
        <p:grpSp>
          <p:nvGrpSpPr>
            <p:cNvPr id="50217" name="Group 6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50219" name="椭圆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FFD860">
                  <a:alpha val="2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 sz="1575">
                  <a:solidFill>
                    <a:srgbClr val="FFFFFF"/>
                  </a:solidFill>
                  <a:latin typeface="方正兰亭黑_GBK" pitchFamily="2" charset="-122"/>
                  <a:ea typeface="方正兰亭黑_GBK" pitchFamily="2" charset="-122"/>
                  <a:sym typeface="方正兰亭黑_GBK" pitchFamily="2" charset="-122"/>
                </a:endParaRPr>
              </a:p>
            </p:txBody>
          </p:sp>
          <p:sp>
            <p:nvSpPr>
              <p:cNvPr id="50220" name="椭圆 5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FFD860">
                  <a:alpha val="29803"/>
                </a:srgbClr>
              </a:solidFill>
              <a:ln w="19050">
                <a:solidFill>
                  <a:srgbClr val="FFD860"/>
                </a:solidFill>
                <a:round/>
                <a:headEnd/>
                <a:tailEnd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 sz="1575">
                  <a:solidFill>
                    <a:srgbClr val="FFFFFF"/>
                  </a:solidFill>
                  <a:latin typeface="方正兰亭黑_GBK" pitchFamily="2" charset="-122"/>
                  <a:ea typeface="方正兰亭黑_GBK" pitchFamily="2" charset="-122"/>
                  <a:sym typeface="方正兰亭黑_GBK" pitchFamily="2" charset="-122"/>
                </a:endParaRPr>
              </a:p>
            </p:txBody>
          </p:sp>
        </p:grpSp>
        <p:sp>
          <p:nvSpPr>
            <p:cNvPr id="50218" name="文本框 10"/>
            <p:cNvSpPr>
              <a:spLocks noChangeArrowheads="1"/>
            </p:cNvSpPr>
            <p:nvPr/>
          </p:nvSpPr>
          <p:spPr bwMode="auto">
            <a:xfrm>
              <a:off x="211675" y="365759"/>
              <a:ext cx="651129" cy="281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013">
                  <a:solidFill>
                    <a:srgbClr val="FFD860"/>
                  </a:solidFill>
                  <a:latin typeface="方正兰亭黑_GBK" pitchFamily="2" charset="-122"/>
                  <a:ea typeface="方正兰亭黑_GBK" pitchFamily="2" charset="-122"/>
                  <a:sym typeface="方正兰亭黑_GBK" pitchFamily="2" charset="-122"/>
                </a:rPr>
                <a:t>关键词</a:t>
              </a:r>
              <a:endParaRPr lang="zh-CN" altLang="en-US" sz="1013">
                <a:solidFill>
                  <a:srgbClr val="FFD860"/>
                </a:solidFill>
              </a:endParaRP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2450306" y="1581150"/>
            <a:ext cx="1306116" cy="1306116"/>
            <a:chOff x="0" y="0"/>
            <a:chExt cx="1080120" cy="1080120"/>
          </a:xfrm>
        </p:grpSpPr>
        <p:grpSp>
          <p:nvGrpSpPr>
            <p:cNvPr id="50213" name="Group 11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50215" name="椭圆 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FFD860">
                  <a:alpha val="2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 sz="1575">
                  <a:solidFill>
                    <a:srgbClr val="FFFFFF"/>
                  </a:solidFill>
                  <a:latin typeface="方正兰亭黑_GBK" pitchFamily="2" charset="-122"/>
                  <a:ea typeface="方正兰亭黑_GBK" pitchFamily="2" charset="-122"/>
                  <a:sym typeface="方正兰亭黑_GBK" pitchFamily="2" charset="-122"/>
                </a:endParaRPr>
              </a:p>
            </p:txBody>
          </p:sp>
          <p:sp>
            <p:nvSpPr>
              <p:cNvPr id="50216" name="椭圆 28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FFD860">
                  <a:alpha val="29803"/>
                </a:srgbClr>
              </a:solidFill>
              <a:ln w="19050">
                <a:solidFill>
                  <a:srgbClr val="FFD860"/>
                </a:solidFill>
                <a:round/>
                <a:headEnd/>
                <a:tailEnd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 sz="1575">
                  <a:solidFill>
                    <a:srgbClr val="FFFFFF"/>
                  </a:solidFill>
                  <a:latin typeface="方正兰亭黑_GBK" pitchFamily="2" charset="-122"/>
                  <a:ea typeface="方正兰亭黑_GBK" pitchFamily="2" charset="-122"/>
                  <a:sym typeface="方正兰亭黑_GBK" pitchFamily="2" charset="-122"/>
                </a:endParaRPr>
              </a:p>
            </p:txBody>
          </p:sp>
        </p:grpSp>
        <p:sp>
          <p:nvSpPr>
            <p:cNvPr id="50214" name="文本框 26"/>
            <p:cNvSpPr>
              <a:spLocks noChangeArrowheads="1"/>
            </p:cNvSpPr>
            <p:nvPr/>
          </p:nvSpPr>
          <p:spPr bwMode="auto">
            <a:xfrm>
              <a:off x="213161" y="400115"/>
              <a:ext cx="653804" cy="276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575">
                  <a:solidFill>
                    <a:srgbClr val="FFD860"/>
                  </a:solidFill>
                  <a:latin typeface="方正兰亭黑_GBK" pitchFamily="2" charset="-122"/>
                  <a:ea typeface="方正兰亭黑_GBK" pitchFamily="2" charset="-122"/>
                  <a:sym typeface="方正兰亭黑_GBK" pitchFamily="2" charset="-122"/>
                </a:rPr>
                <a:t>关键词</a:t>
              </a:r>
              <a:endParaRPr lang="zh-CN" altLang="en-US" sz="1013">
                <a:solidFill>
                  <a:srgbClr val="FFD860"/>
                </a:solidFill>
              </a:endParaRPr>
            </a:p>
          </p:txBody>
        </p:sp>
      </p:grp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4179094" y="2849166"/>
            <a:ext cx="1170385" cy="1170384"/>
            <a:chOff x="0" y="0"/>
            <a:chExt cx="1080120" cy="1080120"/>
          </a:xfrm>
        </p:grpSpPr>
        <p:grpSp>
          <p:nvGrpSpPr>
            <p:cNvPr id="50209" name="Group 16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50211" name="椭圆 3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FFD860">
                  <a:alpha val="2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 sz="1575">
                  <a:solidFill>
                    <a:srgbClr val="FFFFFF"/>
                  </a:solidFill>
                  <a:latin typeface="方正兰亭黑_GBK" pitchFamily="2" charset="-122"/>
                  <a:ea typeface="方正兰亭黑_GBK" pitchFamily="2" charset="-122"/>
                  <a:sym typeface="方正兰亭黑_GBK" pitchFamily="2" charset="-122"/>
                </a:endParaRPr>
              </a:p>
            </p:txBody>
          </p:sp>
          <p:sp>
            <p:nvSpPr>
              <p:cNvPr id="50212" name="椭圆 33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FFD860">
                  <a:alpha val="29803"/>
                </a:srgbClr>
              </a:solidFill>
              <a:ln w="19050">
                <a:solidFill>
                  <a:srgbClr val="FFD860"/>
                </a:solidFill>
                <a:round/>
                <a:headEnd/>
                <a:tailEnd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 sz="1575">
                  <a:solidFill>
                    <a:srgbClr val="FFFFFF"/>
                  </a:solidFill>
                  <a:latin typeface="方正兰亭黑_GBK" pitchFamily="2" charset="-122"/>
                  <a:ea typeface="方正兰亭黑_GBK" pitchFamily="2" charset="-122"/>
                  <a:sym typeface="方正兰亭黑_GBK" pitchFamily="2" charset="-122"/>
                </a:endParaRPr>
              </a:p>
            </p:txBody>
          </p:sp>
        </p:grpSp>
        <p:sp>
          <p:nvSpPr>
            <p:cNvPr id="50210" name="文本框 31"/>
            <p:cNvSpPr>
              <a:spLocks noChangeArrowheads="1"/>
            </p:cNvSpPr>
            <p:nvPr/>
          </p:nvSpPr>
          <p:spPr bwMode="auto">
            <a:xfrm>
              <a:off x="175248" y="398075"/>
              <a:ext cx="729627" cy="3088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575">
                  <a:solidFill>
                    <a:srgbClr val="FFD860"/>
                  </a:solidFill>
                  <a:latin typeface="方正兰亭黑_GBK" pitchFamily="2" charset="-122"/>
                  <a:ea typeface="方正兰亭黑_GBK" pitchFamily="2" charset="-122"/>
                  <a:sym typeface="方正兰亭黑_GBK" pitchFamily="2" charset="-122"/>
                </a:rPr>
                <a:t>关键词</a:t>
              </a:r>
              <a:endParaRPr lang="zh-CN" altLang="en-US" sz="1013">
                <a:solidFill>
                  <a:srgbClr val="FFD860"/>
                </a:solidFill>
              </a:endParaRPr>
            </a:p>
          </p:txBody>
        </p:sp>
      </p:grpSp>
      <p:grpSp>
        <p:nvGrpSpPr>
          <p:cNvPr id="8" name="Group 20"/>
          <p:cNvGrpSpPr>
            <a:grpSpLocks/>
          </p:cNvGrpSpPr>
          <p:nvPr/>
        </p:nvGrpSpPr>
        <p:grpSpPr bwMode="auto">
          <a:xfrm>
            <a:off x="5549504" y="1009650"/>
            <a:ext cx="1715690" cy="1714500"/>
            <a:chOff x="0" y="0"/>
            <a:chExt cx="1080120" cy="1080120"/>
          </a:xfrm>
        </p:grpSpPr>
        <p:grpSp>
          <p:nvGrpSpPr>
            <p:cNvPr id="50205" name="Group 21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50207" name="椭圆 3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FFD860">
                  <a:alpha val="2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 sz="1575">
                  <a:solidFill>
                    <a:srgbClr val="FFFFFF"/>
                  </a:solidFill>
                  <a:latin typeface="方正兰亭黑_GBK" pitchFamily="2" charset="-122"/>
                  <a:ea typeface="方正兰亭黑_GBK" pitchFamily="2" charset="-122"/>
                  <a:sym typeface="方正兰亭黑_GBK" pitchFamily="2" charset="-122"/>
                </a:endParaRPr>
              </a:p>
            </p:txBody>
          </p:sp>
          <p:sp>
            <p:nvSpPr>
              <p:cNvPr id="50208" name="椭圆 39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FFD860">
                  <a:alpha val="29803"/>
                </a:srgbClr>
              </a:solidFill>
              <a:ln w="19050">
                <a:solidFill>
                  <a:srgbClr val="FFD860"/>
                </a:solidFill>
                <a:round/>
                <a:headEnd/>
                <a:tailEnd/>
              </a:ln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 sz="1575">
                  <a:solidFill>
                    <a:srgbClr val="FFFFFF"/>
                  </a:solidFill>
                  <a:latin typeface="方正兰亭黑_GBK" pitchFamily="2" charset="-122"/>
                  <a:ea typeface="方正兰亭黑_GBK" pitchFamily="2" charset="-122"/>
                  <a:sym typeface="方正兰亭黑_GBK" pitchFamily="2" charset="-122"/>
                </a:endParaRPr>
              </a:p>
            </p:txBody>
          </p:sp>
        </p:grpSp>
        <p:sp>
          <p:nvSpPr>
            <p:cNvPr id="50206" name="文本框 37"/>
            <p:cNvSpPr>
              <a:spLocks noChangeArrowheads="1"/>
            </p:cNvSpPr>
            <p:nvPr/>
          </p:nvSpPr>
          <p:spPr bwMode="auto">
            <a:xfrm>
              <a:off x="245783" y="414093"/>
              <a:ext cx="588553" cy="24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950">
                  <a:solidFill>
                    <a:srgbClr val="FFD860"/>
                  </a:solidFill>
                  <a:latin typeface="方正兰亭黑_GBK" pitchFamily="2" charset="-122"/>
                  <a:ea typeface="方正兰亭黑_GBK" pitchFamily="2" charset="-122"/>
                  <a:sym typeface="方正兰亭黑_GBK" pitchFamily="2" charset="-122"/>
                </a:rPr>
                <a:t>关键词</a:t>
              </a:r>
              <a:endParaRPr lang="zh-CN" altLang="en-US" sz="1013">
                <a:solidFill>
                  <a:srgbClr val="FFD860"/>
                </a:solidFill>
              </a:endParaRPr>
            </a:p>
          </p:txBody>
        </p:sp>
      </p:grpSp>
      <p:cxnSp>
        <p:nvCxnSpPr>
          <p:cNvPr id="38936" name="直接连接符 13"/>
          <p:cNvCxnSpPr>
            <a:cxnSpLocks noChangeShapeType="1"/>
            <a:stCxn id="50219" idx="7"/>
            <a:endCxn id="50215" idx="3"/>
          </p:cNvCxnSpPr>
          <p:nvPr/>
        </p:nvCxnSpPr>
        <p:spPr bwMode="auto">
          <a:xfrm flipV="1">
            <a:off x="2280047" y="2695575"/>
            <a:ext cx="360759" cy="292894"/>
          </a:xfrm>
          <a:prstGeom prst="line">
            <a:avLst/>
          </a:prstGeom>
          <a:noFill/>
          <a:ln w="28575">
            <a:solidFill>
              <a:srgbClr val="FFD8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937" name="直接连接符 17"/>
          <p:cNvSpPr>
            <a:spLocks noChangeShapeType="1"/>
          </p:cNvSpPr>
          <p:nvPr/>
        </p:nvSpPr>
        <p:spPr bwMode="auto">
          <a:xfrm>
            <a:off x="3669506" y="2530078"/>
            <a:ext cx="681038" cy="490538"/>
          </a:xfrm>
          <a:prstGeom prst="line">
            <a:avLst/>
          </a:prstGeom>
          <a:noFill/>
          <a:ln w="28575">
            <a:solidFill>
              <a:srgbClr val="FFD8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013"/>
          </a:p>
        </p:txBody>
      </p:sp>
      <p:cxnSp>
        <p:nvCxnSpPr>
          <p:cNvPr id="38938" name="直接连接符 20"/>
          <p:cNvCxnSpPr>
            <a:cxnSpLocks noChangeShapeType="1"/>
            <a:stCxn id="50211" idx="7"/>
            <a:endCxn id="50207" idx="3"/>
          </p:cNvCxnSpPr>
          <p:nvPr/>
        </p:nvCxnSpPr>
        <p:spPr bwMode="auto">
          <a:xfrm flipV="1">
            <a:off x="5176837" y="2472929"/>
            <a:ext cx="623888" cy="548878"/>
          </a:xfrm>
          <a:prstGeom prst="line">
            <a:avLst/>
          </a:prstGeom>
          <a:noFill/>
          <a:ln w="28575">
            <a:solidFill>
              <a:srgbClr val="FFD8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39" name="直接连接符 23"/>
          <p:cNvCxnSpPr>
            <a:cxnSpLocks noChangeShapeType="1"/>
            <a:stCxn id="38948" idx="5"/>
            <a:endCxn id="50219" idx="1"/>
          </p:cNvCxnSpPr>
          <p:nvPr/>
        </p:nvCxnSpPr>
        <p:spPr bwMode="auto">
          <a:xfrm>
            <a:off x="1307307" y="2775347"/>
            <a:ext cx="298847" cy="213122"/>
          </a:xfrm>
          <a:prstGeom prst="line">
            <a:avLst/>
          </a:prstGeom>
          <a:noFill/>
          <a:ln w="28575">
            <a:solidFill>
              <a:srgbClr val="FFD8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40" name="直接连接符 43"/>
          <p:cNvCxnSpPr>
            <a:cxnSpLocks noChangeShapeType="1"/>
            <a:stCxn id="38949" idx="7"/>
            <a:endCxn id="50211" idx="3"/>
          </p:cNvCxnSpPr>
          <p:nvPr/>
        </p:nvCxnSpPr>
        <p:spPr bwMode="auto">
          <a:xfrm flipV="1">
            <a:off x="4049316" y="3848101"/>
            <a:ext cx="301228" cy="278606"/>
          </a:xfrm>
          <a:prstGeom prst="line">
            <a:avLst/>
          </a:prstGeom>
          <a:noFill/>
          <a:ln w="28575">
            <a:solidFill>
              <a:srgbClr val="FFD8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41" name="直接连接符 72"/>
          <p:cNvCxnSpPr>
            <a:cxnSpLocks noChangeShapeType="1"/>
            <a:stCxn id="50207" idx="6"/>
            <a:endCxn id="38950" idx="1"/>
          </p:cNvCxnSpPr>
          <p:nvPr/>
        </p:nvCxnSpPr>
        <p:spPr bwMode="auto">
          <a:xfrm>
            <a:off x="7265194" y="1866900"/>
            <a:ext cx="417910" cy="280988"/>
          </a:xfrm>
          <a:prstGeom prst="line">
            <a:avLst/>
          </a:prstGeom>
          <a:noFill/>
          <a:ln w="28575">
            <a:solidFill>
              <a:srgbClr val="FFD8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8942" name="矩形 76"/>
          <p:cNvSpPr>
            <a:spLocks noChangeArrowheads="1"/>
          </p:cNvSpPr>
          <p:nvPr/>
        </p:nvSpPr>
        <p:spPr bwMode="auto">
          <a:xfrm>
            <a:off x="1221582" y="3811191"/>
            <a:ext cx="1365647" cy="260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80645" tIns="40323" rIns="80645" bIns="4032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ts val="1406"/>
              </a:lnSpc>
            </a:pPr>
            <a:r>
              <a:rPr lang="zh-CN" altLang="en-US" sz="975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点击添加描述总结</a:t>
            </a:r>
            <a:r>
              <a:rPr lang="en-US" altLang="zh-CN" sz="975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 </a:t>
            </a:r>
            <a:endParaRPr lang="zh-CN" altLang="en-US" sz="975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38943" name="矩形 80"/>
          <p:cNvSpPr>
            <a:spLocks noChangeArrowheads="1"/>
          </p:cNvSpPr>
          <p:nvPr/>
        </p:nvSpPr>
        <p:spPr bwMode="auto">
          <a:xfrm>
            <a:off x="2407444" y="2913460"/>
            <a:ext cx="1365647" cy="260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80645" tIns="40323" rIns="80645" bIns="4032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ts val="1406"/>
              </a:lnSpc>
            </a:pPr>
            <a:r>
              <a:rPr lang="zh-CN" altLang="en-US" sz="975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点击添加描述总结</a:t>
            </a:r>
            <a:r>
              <a:rPr lang="en-US" altLang="zh-CN" sz="975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 </a:t>
            </a:r>
            <a:endParaRPr lang="zh-CN" altLang="en-US" sz="975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38944" name="矩形 81"/>
          <p:cNvSpPr>
            <a:spLocks noChangeArrowheads="1"/>
          </p:cNvSpPr>
          <p:nvPr/>
        </p:nvSpPr>
        <p:spPr bwMode="auto">
          <a:xfrm>
            <a:off x="4099322" y="4055269"/>
            <a:ext cx="1365647" cy="260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80645" tIns="40323" rIns="80645" bIns="4032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ts val="1406"/>
              </a:lnSpc>
            </a:pPr>
            <a:r>
              <a:rPr lang="zh-CN" altLang="en-US" sz="975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点击添加描述总结</a:t>
            </a:r>
            <a:r>
              <a:rPr lang="en-US" altLang="zh-CN" sz="975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 </a:t>
            </a:r>
            <a:endParaRPr lang="zh-CN" altLang="en-US" sz="975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38945" name="矩形 82"/>
          <p:cNvSpPr>
            <a:spLocks noChangeArrowheads="1"/>
          </p:cNvSpPr>
          <p:nvPr/>
        </p:nvSpPr>
        <p:spPr bwMode="auto">
          <a:xfrm>
            <a:off x="5744766" y="2746772"/>
            <a:ext cx="1366838" cy="260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80645" tIns="40323" rIns="80645" bIns="4032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ts val="1406"/>
              </a:lnSpc>
            </a:pPr>
            <a:r>
              <a:rPr lang="zh-CN" altLang="en-US" sz="975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点击添加描述总结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38946" name="矩形 85"/>
          <p:cNvSpPr>
            <a:spLocks noChangeArrowheads="1"/>
          </p:cNvSpPr>
          <p:nvPr/>
        </p:nvSpPr>
        <p:spPr bwMode="auto">
          <a:xfrm>
            <a:off x="5938838" y="3331369"/>
            <a:ext cx="2324100" cy="34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86406" tIns="43202" rIns="86406" bIns="4320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16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添加主要观点</a:t>
            </a:r>
            <a:endParaRPr lang="zh-CN" altLang="en-US" sz="165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sp>
        <p:nvSpPr>
          <p:cNvPr id="38947" name="文本框 13"/>
          <p:cNvSpPr>
            <a:spLocks noChangeArrowheads="1"/>
          </p:cNvSpPr>
          <p:nvPr/>
        </p:nvSpPr>
        <p:spPr bwMode="auto">
          <a:xfrm>
            <a:off x="5557838" y="3687366"/>
            <a:ext cx="2740819" cy="1038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6" tIns="34287" rIns="68576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38948" name="椭圆 56"/>
          <p:cNvSpPr>
            <a:spLocks noChangeArrowheads="1"/>
          </p:cNvSpPr>
          <p:nvPr/>
        </p:nvSpPr>
        <p:spPr bwMode="auto">
          <a:xfrm rot="21019160">
            <a:off x="958453" y="2472929"/>
            <a:ext cx="384572" cy="383381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80645" tIns="40323" rIns="80645" bIns="40323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575">
              <a:solidFill>
                <a:srgbClr val="FFFFFF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38949" name="椭圆 58"/>
          <p:cNvSpPr>
            <a:spLocks noChangeArrowheads="1"/>
          </p:cNvSpPr>
          <p:nvPr/>
        </p:nvSpPr>
        <p:spPr bwMode="auto">
          <a:xfrm>
            <a:off x="3627835" y="4054079"/>
            <a:ext cx="492919" cy="494109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80645" tIns="40323" rIns="80645" bIns="40323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575">
              <a:solidFill>
                <a:srgbClr val="FFFFFF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38950" name="椭圆 70"/>
          <p:cNvSpPr>
            <a:spLocks noChangeArrowheads="1"/>
          </p:cNvSpPr>
          <p:nvPr/>
        </p:nvSpPr>
        <p:spPr bwMode="auto">
          <a:xfrm>
            <a:off x="7599760" y="2064544"/>
            <a:ext cx="570309" cy="570310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80645" tIns="40323" rIns="80645" bIns="40323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575">
              <a:solidFill>
                <a:srgbClr val="FFFFFF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38951" name="矩形 3"/>
          <p:cNvSpPr>
            <a:spLocks noChangeArrowheads="1"/>
          </p:cNvSpPr>
          <p:nvPr/>
        </p:nvSpPr>
        <p:spPr bwMode="auto">
          <a:xfrm>
            <a:off x="3400426" y="422673"/>
            <a:ext cx="1677368" cy="43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rPr>
              <a:t>我们的优势</a:t>
            </a:r>
            <a:endParaRPr lang="zh-CN" altLang="en-US" sz="240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sp>
        <p:nvSpPr>
          <p:cNvPr id="38952" name="文本框 37"/>
          <p:cNvSpPr>
            <a:spLocks noChangeArrowheads="1"/>
          </p:cNvSpPr>
          <p:nvPr/>
        </p:nvSpPr>
        <p:spPr bwMode="auto">
          <a:xfrm>
            <a:off x="5176838" y="607219"/>
            <a:ext cx="1731169" cy="25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solidFill>
                  <a:srgbClr val="FFD860"/>
                </a:solidFill>
                <a:sym typeface="Arial" panose="020B0604020202020204" pitchFamily="34" charset="0"/>
              </a:rPr>
              <a:t>Our Advantage</a:t>
            </a:r>
            <a:endParaRPr lang="zh-CN" altLang="en-US" sz="1200" baseline="-300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grpSp>
        <p:nvGrpSpPr>
          <p:cNvPr id="10" name="组合 66"/>
          <p:cNvGrpSpPr>
            <a:grpSpLocks/>
          </p:cNvGrpSpPr>
          <p:nvPr/>
        </p:nvGrpSpPr>
        <p:grpSpPr bwMode="auto">
          <a:xfrm>
            <a:off x="2992041" y="464344"/>
            <a:ext cx="197644" cy="295275"/>
            <a:chOff x="0" y="0"/>
            <a:chExt cx="213756" cy="427512"/>
          </a:xfrm>
        </p:grpSpPr>
        <p:sp>
          <p:nvSpPr>
            <p:cNvPr id="50203" name="直接连接符 67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50204" name="直接连接符 68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</p:spTree>
    <p:extLst>
      <p:ext uri="{BB962C8B-B14F-4D97-AF65-F5344CB8AC3E}">
        <p14:creationId xmlns:p14="http://schemas.microsoft.com/office/powerpoint/2010/main" val="2538905212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38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8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38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350"/>
                                        <p:tgtEl>
                                          <p:spTgt spid="38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35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400"/>
                                        <p:tgtEl>
                                          <p:spTgt spid="38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350"/>
                                        <p:tgtEl>
                                          <p:spTgt spid="38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35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38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450"/>
                                        <p:tgtEl>
                                          <p:spTgt spid="38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455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400"/>
                                        <p:tgtEl>
                                          <p:spTgt spid="38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2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450"/>
                                        <p:tgtEl>
                                          <p:spTgt spid="38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400"/>
                                        <p:tgtEl>
                                          <p:spTgt spid="38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65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500"/>
                                        <p:tgtEl>
                                          <p:spTgt spid="38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400"/>
                                        <p:tgtEl>
                                          <p:spTgt spid="38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64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3" dur="350"/>
                                        <p:tgtEl>
                                          <p:spTgt spid="38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675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7" dur="400"/>
                                        <p:tgtEl>
                                          <p:spTgt spid="38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7150"/>
                            </p:stCondLst>
                            <p:childTnLst>
                              <p:par>
                                <p:cTn id="7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8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>
                                      <p:cBhvr>
                                        <p:cTn id="83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8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2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>
                                      <p:cBhvr>
                                        <p:cTn id="89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9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500"/>
                                        <p:tgtEl>
                                          <p:spTgt spid="38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750"/>
                                        <p:tgtEl>
                                          <p:spTgt spid="38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42" grpId="0" bldLvl="0" autoUpdateAnimBg="0"/>
      <p:bldP spid="38943" grpId="0" bldLvl="0" autoUpdateAnimBg="0"/>
      <p:bldP spid="38944" grpId="0" bldLvl="0" autoUpdateAnimBg="0"/>
      <p:bldP spid="38945" grpId="0" bldLvl="0" autoUpdateAnimBg="0"/>
      <p:bldP spid="38946" grpId="0" bldLvl="0" autoUpdateAnimBg="0"/>
      <p:bldP spid="38947" grpId="0" bldLvl="0" autoUpdateAnimBg="0"/>
      <p:bldP spid="38948" grpId="0" bldLvl="0" animBg="1" autoUpdateAnimBg="0"/>
      <p:bldP spid="38949" grpId="0" bldLvl="0" animBg="1" autoUpdateAnimBg="0"/>
      <p:bldP spid="38950" grpId="0" bldLvl="0" animBg="1" autoUpdateAnimBg="0"/>
      <p:bldP spid="38951" grpId="0" bldLvl="0" autoUpdateAnimBg="0"/>
      <p:bldP spid="38952" grpId="0" bldLvl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7086600" y="4767263"/>
            <a:ext cx="2057400" cy="274637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57213" indent="-2143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C86117AD-12B8-428F-8EB8-CE2D10013956}" type="slidenum">
              <a:rPr lang="zh-CN" altLang="en-US">
                <a:solidFill>
                  <a:srgbClr val="898989"/>
                </a:solidFill>
                <a:latin typeface="方正兰亭黑_GBK" pitchFamily="2" charset="-122"/>
                <a:ea typeface="方正兰亭黑_GBK" pitchFamily="2" charset="-122"/>
              </a:rPr>
              <a:pPr eaLnBrk="1" hangingPunct="1"/>
              <a:t>25</a:t>
            </a:fld>
            <a:endParaRPr lang="zh-CN" altLang="en-US" sz="1350"/>
          </a:p>
        </p:txBody>
      </p:sp>
      <p:sp>
        <p:nvSpPr>
          <p:cNvPr id="55299" name="任意多边形 4"/>
          <p:cNvSpPr>
            <a:spLocks noChangeArrowheads="1"/>
          </p:cNvSpPr>
          <p:nvPr/>
        </p:nvSpPr>
        <p:spPr bwMode="auto">
          <a:xfrm>
            <a:off x="8743950" y="4622006"/>
            <a:ext cx="476250" cy="300038"/>
          </a:xfrm>
          <a:custGeom>
            <a:avLst/>
            <a:gdLst>
              <a:gd name="T0" fmla="*/ 196547 w 808522"/>
              <a:gd name="T1" fmla="*/ 0 h 510140"/>
              <a:gd name="T2" fmla="*/ 200328 w 808522"/>
              <a:gd name="T3" fmla="*/ 0 h 510140"/>
              <a:gd name="T4" fmla="*/ 635000 w 808522"/>
              <a:gd name="T5" fmla="*/ 0 h 510140"/>
              <a:gd name="T6" fmla="*/ 635000 w 808522"/>
              <a:gd name="T7" fmla="*/ 400049 h 510140"/>
              <a:gd name="T8" fmla="*/ 200336 w 808522"/>
              <a:gd name="T9" fmla="*/ 400049 h 510140"/>
              <a:gd name="T10" fmla="*/ 200328 w 808522"/>
              <a:gd name="T11" fmla="*/ 400050 h 510140"/>
              <a:gd name="T12" fmla="*/ 200320 w 808522"/>
              <a:gd name="T13" fmla="*/ 400049 h 510140"/>
              <a:gd name="T14" fmla="*/ 196547 w 808522"/>
              <a:gd name="T15" fmla="*/ 400049 h 510140"/>
              <a:gd name="T16" fmla="*/ 196547 w 808522"/>
              <a:gd name="T17" fmla="*/ 399670 h 510140"/>
              <a:gd name="T18" fmla="*/ 159954 w 808522"/>
              <a:gd name="T19" fmla="*/ 395986 h 510140"/>
              <a:gd name="T20" fmla="*/ 0 w 808522"/>
              <a:gd name="T21" fmla="*/ 200025 h 510140"/>
              <a:gd name="T22" fmla="*/ 159954 w 808522"/>
              <a:gd name="T23" fmla="*/ 4064 h 510140"/>
              <a:gd name="T24" fmla="*/ 196547 w 808522"/>
              <a:gd name="T25" fmla="*/ 380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5300" name="TextBox 15"/>
          <p:cNvSpPr>
            <a:spLocks noChangeArrowheads="1"/>
          </p:cNvSpPr>
          <p:nvPr/>
        </p:nvSpPr>
        <p:spPr bwMode="auto">
          <a:xfrm>
            <a:off x="8803482" y="4656535"/>
            <a:ext cx="340519" cy="213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19" tIns="25709" rIns="51419" bIns="2570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105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05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组合 3"/>
          <p:cNvGrpSpPr>
            <a:grpSpLocks/>
          </p:cNvGrpSpPr>
          <p:nvPr/>
        </p:nvGrpSpPr>
        <p:grpSpPr bwMode="auto">
          <a:xfrm>
            <a:off x="2864644" y="1310878"/>
            <a:ext cx="1918097" cy="681038"/>
            <a:chOff x="0" y="0"/>
            <a:chExt cx="2636520" cy="1447800"/>
          </a:xfrm>
        </p:grpSpPr>
        <p:sp>
          <p:nvSpPr>
            <p:cNvPr id="55326" name="任意多边形 5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5327" name="文本框 24"/>
            <p:cNvSpPr>
              <a:spLocks noChangeArrowheads="1"/>
            </p:cNvSpPr>
            <p:nvPr/>
          </p:nvSpPr>
          <p:spPr bwMode="auto">
            <a:xfrm>
              <a:off x="304995" y="380399"/>
              <a:ext cx="2230360" cy="687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500">
                  <a:solidFill>
                    <a:srgbClr val="FFD860"/>
                  </a:solidFill>
                  <a:ea typeface="方正兰亭黑_GBK" pitchFamily="2" charset="-122"/>
                  <a:sym typeface="Arial" panose="020B0604020202020204" pitchFamily="34" charset="0"/>
                </a:rPr>
                <a:t>输入内容</a:t>
              </a:r>
              <a:endParaRPr lang="zh-CN" altLang="en-US" sz="1500" baseline="-30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1262063" y="1310878"/>
            <a:ext cx="1918097" cy="681038"/>
            <a:chOff x="0" y="0"/>
            <a:chExt cx="2636520" cy="1447800"/>
          </a:xfrm>
        </p:grpSpPr>
        <p:sp>
          <p:nvSpPr>
            <p:cNvPr id="55324" name="任意多边形 4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5325" name="文本框 25"/>
            <p:cNvSpPr>
              <a:spLocks noChangeArrowheads="1"/>
            </p:cNvSpPr>
            <p:nvPr/>
          </p:nvSpPr>
          <p:spPr bwMode="auto">
            <a:xfrm>
              <a:off x="272839" y="331324"/>
              <a:ext cx="2293960" cy="785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zh-CN" altLang="en-US" sz="1500">
                  <a:solidFill>
                    <a:srgbClr val="FFD860"/>
                  </a:solidFill>
                  <a:ea typeface="方正兰亭黑_GBK" pitchFamily="2" charset="-122"/>
                  <a:sym typeface="Arial" panose="020B0604020202020204" pitchFamily="34" charset="0"/>
                </a:rPr>
                <a:t>输入内容</a:t>
              </a:r>
              <a:endParaRPr lang="zh-CN" altLang="en-US" sz="1500" baseline="-30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23"/>
          <p:cNvGrpSpPr>
            <a:grpSpLocks/>
          </p:cNvGrpSpPr>
          <p:nvPr/>
        </p:nvGrpSpPr>
        <p:grpSpPr bwMode="auto">
          <a:xfrm>
            <a:off x="6072188" y="1310878"/>
            <a:ext cx="1916906" cy="681038"/>
            <a:chOff x="0" y="0"/>
            <a:chExt cx="2636520" cy="1447800"/>
          </a:xfrm>
        </p:grpSpPr>
        <p:sp>
          <p:nvSpPr>
            <p:cNvPr id="55322" name="任意多边形 7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5323" name="文本框 26"/>
            <p:cNvSpPr>
              <a:spLocks noChangeArrowheads="1"/>
            </p:cNvSpPr>
            <p:nvPr/>
          </p:nvSpPr>
          <p:spPr bwMode="auto">
            <a:xfrm>
              <a:off x="311563" y="380399"/>
              <a:ext cx="2230359" cy="687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500">
                  <a:solidFill>
                    <a:srgbClr val="FFD860"/>
                  </a:solidFill>
                  <a:ea typeface="方正兰亭黑_GBK" pitchFamily="2" charset="-122"/>
                  <a:sym typeface="Arial" panose="020B0604020202020204" pitchFamily="34" charset="0"/>
                </a:rPr>
                <a:t>输入内容</a:t>
              </a:r>
              <a:endParaRPr lang="zh-CN" altLang="en-US" sz="1500" baseline="-30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22"/>
          <p:cNvGrpSpPr>
            <a:grpSpLocks/>
          </p:cNvGrpSpPr>
          <p:nvPr/>
        </p:nvGrpSpPr>
        <p:grpSpPr bwMode="auto">
          <a:xfrm>
            <a:off x="4468416" y="1310878"/>
            <a:ext cx="1918097" cy="681038"/>
            <a:chOff x="0" y="0"/>
            <a:chExt cx="2636520" cy="1447800"/>
          </a:xfrm>
        </p:grpSpPr>
        <p:sp>
          <p:nvSpPr>
            <p:cNvPr id="55320" name="任意多边形 6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rgbClr val="FFD860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8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5321" name="文本框 27"/>
            <p:cNvSpPr>
              <a:spLocks noChangeArrowheads="1"/>
            </p:cNvSpPr>
            <p:nvPr/>
          </p:nvSpPr>
          <p:spPr bwMode="auto">
            <a:xfrm>
              <a:off x="330619" y="331328"/>
              <a:ext cx="2205655" cy="785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zh-CN" altLang="en-US" sz="1500">
                  <a:solidFill>
                    <a:srgbClr val="FFD860"/>
                  </a:solidFill>
                  <a:ea typeface="方正兰亭黑_GBK" pitchFamily="2" charset="-122"/>
                  <a:sym typeface="Arial" panose="020B0604020202020204" pitchFamily="34" charset="0"/>
                </a:rPr>
                <a:t>输入内容</a:t>
              </a:r>
              <a:endParaRPr lang="zh-CN" altLang="en-US" sz="1500" baseline="-30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4048" name="矩形 47"/>
          <p:cNvSpPr>
            <a:spLocks noChangeArrowheads="1"/>
          </p:cNvSpPr>
          <p:nvPr/>
        </p:nvSpPr>
        <p:spPr bwMode="auto">
          <a:xfrm>
            <a:off x="950119" y="3795713"/>
            <a:ext cx="7219950" cy="699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本图表的综合描述说明，在此录入本图表的综合描述说明，在此录入本图表的综合描述说明，在此录入本图表的综合描述说明。在此录入本图表的综合描述说明，在此录入本图表的综合描述说明，在此录入上述图表的综合描述说明，在此录入上述图表的综合描述说明，在此录入上述图表的综合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44049" name="矩形 32"/>
          <p:cNvSpPr>
            <a:spLocks noChangeArrowheads="1"/>
          </p:cNvSpPr>
          <p:nvPr/>
        </p:nvSpPr>
        <p:spPr bwMode="auto">
          <a:xfrm>
            <a:off x="1516745" y="2200275"/>
            <a:ext cx="984871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altLang="zh-CN" sz="165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44050" name="矩形 47"/>
          <p:cNvSpPr>
            <a:spLocks noChangeArrowheads="1"/>
          </p:cNvSpPr>
          <p:nvPr/>
        </p:nvSpPr>
        <p:spPr bwMode="auto">
          <a:xfrm>
            <a:off x="1296592" y="2559844"/>
            <a:ext cx="1431131" cy="1038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44051" name="矩形 34"/>
          <p:cNvSpPr>
            <a:spLocks noChangeArrowheads="1"/>
          </p:cNvSpPr>
          <p:nvPr/>
        </p:nvSpPr>
        <p:spPr bwMode="auto">
          <a:xfrm>
            <a:off x="3196716" y="2200275"/>
            <a:ext cx="984871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altLang="zh-CN" sz="165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44052" name="矩形 47"/>
          <p:cNvSpPr>
            <a:spLocks noChangeArrowheads="1"/>
          </p:cNvSpPr>
          <p:nvPr/>
        </p:nvSpPr>
        <p:spPr bwMode="auto">
          <a:xfrm>
            <a:off x="3007519" y="2559844"/>
            <a:ext cx="1406129" cy="1038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44053" name="矩形 36"/>
          <p:cNvSpPr>
            <a:spLocks noChangeArrowheads="1"/>
          </p:cNvSpPr>
          <p:nvPr/>
        </p:nvSpPr>
        <p:spPr bwMode="auto">
          <a:xfrm>
            <a:off x="4874307" y="2200275"/>
            <a:ext cx="984871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altLang="zh-CN" sz="165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44054" name="矩形 47"/>
          <p:cNvSpPr>
            <a:spLocks noChangeArrowheads="1"/>
          </p:cNvSpPr>
          <p:nvPr/>
        </p:nvSpPr>
        <p:spPr bwMode="auto">
          <a:xfrm>
            <a:off x="4693444" y="2559844"/>
            <a:ext cx="1419225" cy="1038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44055" name="矩形 38"/>
          <p:cNvSpPr>
            <a:spLocks noChangeArrowheads="1"/>
          </p:cNvSpPr>
          <p:nvPr/>
        </p:nvSpPr>
        <p:spPr bwMode="auto">
          <a:xfrm>
            <a:off x="6553683" y="2200275"/>
            <a:ext cx="984871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6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altLang="zh-CN" sz="165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44056" name="矩形 47"/>
          <p:cNvSpPr>
            <a:spLocks noChangeArrowheads="1"/>
          </p:cNvSpPr>
          <p:nvPr/>
        </p:nvSpPr>
        <p:spPr bwMode="auto">
          <a:xfrm>
            <a:off x="6392466" y="2559844"/>
            <a:ext cx="1406128" cy="1038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44057" name="直接连接符 8"/>
          <p:cNvSpPr>
            <a:spLocks noChangeShapeType="1"/>
          </p:cNvSpPr>
          <p:nvPr/>
        </p:nvSpPr>
        <p:spPr bwMode="auto">
          <a:xfrm>
            <a:off x="1062038" y="3693319"/>
            <a:ext cx="7019925" cy="1191"/>
          </a:xfrm>
          <a:prstGeom prst="line">
            <a:avLst/>
          </a:prstGeom>
          <a:noFill/>
          <a:ln w="6350">
            <a:solidFill>
              <a:srgbClr val="FFD860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013"/>
          </a:p>
        </p:txBody>
      </p:sp>
      <p:sp>
        <p:nvSpPr>
          <p:cNvPr id="44058" name="矩形 3"/>
          <p:cNvSpPr>
            <a:spLocks noChangeArrowheads="1"/>
          </p:cNvSpPr>
          <p:nvPr/>
        </p:nvSpPr>
        <p:spPr bwMode="auto">
          <a:xfrm>
            <a:off x="3293269" y="422673"/>
            <a:ext cx="1985145" cy="43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rPr>
              <a:t>点击添加标题</a:t>
            </a:r>
            <a:endParaRPr lang="zh-CN" altLang="en-US" sz="240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sp>
        <p:nvSpPr>
          <p:cNvPr id="44059" name="文本框 37"/>
          <p:cNvSpPr>
            <a:spLocks noChangeArrowheads="1"/>
          </p:cNvSpPr>
          <p:nvPr/>
        </p:nvSpPr>
        <p:spPr bwMode="auto">
          <a:xfrm>
            <a:off x="5311379" y="607219"/>
            <a:ext cx="1731169" cy="25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solidFill>
                  <a:srgbClr val="FFD860"/>
                </a:solidFill>
                <a:sym typeface="Arial" panose="020B0604020202020204" pitchFamily="34" charset="0"/>
              </a:rPr>
              <a:t>Add Your Title</a:t>
            </a:r>
            <a:endParaRPr lang="zh-CN" altLang="en-US" sz="1200" baseline="-300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grpSp>
        <p:nvGrpSpPr>
          <p:cNvPr id="6" name="组合 45"/>
          <p:cNvGrpSpPr>
            <a:grpSpLocks/>
          </p:cNvGrpSpPr>
          <p:nvPr/>
        </p:nvGrpSpPr>
        <p:grpSpPr bwMode="auto">
          <a:xfrm>
            <a:off x="2884885" y="464344"/>
            <a:ext cx="197644" cy="295275"/>
            <a:chOff x="0" y="0"/>
            <a:chExt cx="213756" cy="427512"/>
          </a:xfrm>
        </p:grpSpPr>
        <p:sp>
          <p:nvSpPr>
            <p:cNvPr id="55318" name="直接连接符 46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55319" name="直接连接符 47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</p:spTree>
    <p:extLst>
      <p:ext uri="{BB962C8B-B14F-4D97-AF65-F5344CB8AC3E}">
        <p14:creationId xmlns:p14="http://schemas.microsoft.com/office/powerpoint/2010/main" val="3233550941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44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4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/>
                                        <p:tgtEl>
                                          <p:spTgt spid="44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4" dur="400"/>
                                        <p:tgtEl>
                                          <p:spTgt spid="44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00"/>
                                        <p:tgtEl>
                                          <p:spTgt spid="44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400"/>
                                        <p:tgtEl>
                                          <p:spTgt spid="44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3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00"/>
                                        <p:tgtEl>
                                          <p:spTgt spid="44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7" dur="400"/>
                                        <p:tgtEl>
                                          <p:spTgt spid="44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00"/>
                                        <p:tgtEl>
                                          <p:spTgt spid="44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400"/>
                                        <p:tgtEl>
                                          <p:spTgt spid="44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6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00"/>
                                        <p:tgtEl>
                                          <p:spTgt spid="44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0" dur="400"/>
                                        <p:tgtEl>
                                          <p:spTgt spid="44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00"/>
                                        <p:tgtEl>
                                          <p:spTgt spid="44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4" dur="400"/>
                                        <p:tgtEl>
                                          <p:spTgt spid="44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5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4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9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400"/>
                                        <p:tgtEl>
                                          <p:spTgt spid="44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3" dur="400"/>
                                        <p:tgtEl>
                                          <p:spTgt spid="44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400"/>
                                        <p:tgtEl>
                                          <p:spTgt spid="44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7" dur="400"/>
                                        <p:tgtEl>
                                          <p:spTgt spid="44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6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1" dur="750"/>
                                        <p:tgtEl>
                                          <p:spTgt spid="44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40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40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6" dur="500"/>
                                        <p:tgtEl>
                                          <p:spTgt spid="44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48" grpId="0" bldLvl="0" autoUpdateAnimBg="0"/>
      <p:bldP spid="44049" grpId="0" bldLvl="0" autoUpdateAnimBg="0"/>
      <p:bldP spid="44050" grpId="0" bldLvl="0" autoUpdateAnimBg="0"/>
      <p:bldP spid="44051" grpId="0" bldLvl="0" autoUpdateAnimBg="0"/>
      <p:bldP spid="44052" grpId="0" bldLvl="0" autoUpdateAnimBg="0"/>
      <p:bldP spid="44053" grpId="0" bldLvl="0" autoUpdateAnimBg="0"/>
      <p:bldP spid="44054" grpId="0" bldLvl="0" autoUpdateAnimBg="0"/>
      <p:bldP spid="44055" grpId="0" bldLvl="0" autoUpdateAnimBg="0"/>
      <p:bldP spid="44056" grpId="0" bldLvl="0" autoUpdateAnimBg="0"/>
      <p:bldP spid="44058" grpId="0" bldLvl="0" autoUpdateAnimBg="0"/>
      <p:bldP spid="44059" grpId="0" bldLvl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灯片编号占位符 4"/>
          <p:cNvSpPr>
            <a:spLocks noGrp="1"/>
          </p:cNvSpPr>
          <p:nvPr>
            <p:ph type="sldNum" sz="quarter" idx="4294967295"/>
          </p:nvPr>
        </p:nvSpPr>
        <p:spPr>
          <a:xfrm>
            <a:off x="7086600" y="4767263"/>
            <a:ext cx="2057400" cy="274637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57213" indent="-2143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140902B7-AD17-48CE-8128-82F15C180C8C}" type="slidenum">
              <a:rPr lang="zh-CN" altLang="en-US">
                <a:solidFill>
                  <a:srgbClr val="898989"/>
                </a:solidFill>
                <a:latin typeface="方正兰亭黑_GBK" pitchFamily="2" charset="-122"/>
                <a:ea typeface="方正兰亭黑_GBK" pitchFamily="2" charset="-122"/>
              </a:rPr>
              <a:pPr eaLnBrk="1" hangingPunct="1"/>
              <a:t>26</a:t>
            </a:fld>
            <a:endParaRPr lang="zh-CN" altLang="en-US" sz="1350"/>
          </a:p>
        </p:txBody>
      </p:sp>
      <p:sp>
        <p:nvSpPr>
          <p:cNvPr id="21507" name="任意多边形 4"/>
          <p:cNvSpPr>
            <a:spLocks noChangeArrowheads="1"/>
          </p:cNvSpPr>
          <p:nvPr/>
        </p:nvSpPr>
        <p:spPr bwMode="auto">
          <a:xfrm>
            <a:off x="8743950" y="4622006"/>
            <a:ext cx="476250" cy="300038"/>
          </a:xfrm>
          <a:custGeom>
            <a:avLst/>
            <a:gdLst>
              <a:gd name="T0" fmla="*/ 196547 w 808522"/>
              <a:gd name="T1" fmla="*/ 0 h 510140"/>
              <a:gd name="T2" fmla="*/ 200328 w 808522"/>
              <a:gd name="T3" fmla="*/ 0 h 510140"/>
              <a:gd name="T4" fmla="*/ 635000 w 808522"/>
              <a:gd name="T5" fmla="*/ 0 h 510140"/>
              <a:gd name="T6" fmla="*/ 635000 w 808522"/>
              <a:gd name="T7" fmla="*/ 400049 h 510140"/>
              <a:gd name="T8" fmla="*/ 200336 w 808522"/>
              <a:gd name="T9" fmla="*/ 400049 h 510140"/>
              <a:gd name="T10" fmla="*/ 200328 w 808522"/>
              <a:gd name="T11" fmla="*/ 400050 h 510140"/>
              <a:gd name="T12" fmla="*/ 200320 w 808522"/>
              <a:gd name="T13" fmla="*/ 400049 h 510140"/>
              <a:gd name="T14" fmla="*/ 196547 w 808522"/>
              <a:gd name="T15" fmla="*/ 400049 h 510140"/>
              <a:gd name="T16" fmla="*/ 196547 w 808522"/>
              <a:gd name="T17" fmla="*/ 399670 h 510140"/>
              <a:gd name="T18" fmla="*/ 159954 w 808522"/>
              <a:gd name="T19" fmla="*/ 395986 h 510140"/>
              <a:gd name="T20" fmla="*/ 0 w 808522"/>
              <a:gd name="T21" fmla="*/ 200025 h 510140"/>
              <a:gd name="T22" fmla="*/ 159954 w 808522"/>
              <a:gd name="T23" fmla="*/ 4064 h 510140"/>
              <a:gd name="T24" fmla="*/ 196547 w 808522"/>
              <a:gd name="T25" fmla="*/ 380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508" name="TextBox 15"/>
          <p:cNvSpPr>
            <a:spLocks noChangeArrowheads="1"/>
          </p:cNvSpPr>
          <p:nvPr/>
        </p:nvSpPr>
        <p:spPr bwMode="auto">
          <a:xfrm>
            <a:off x="8803482" y="4656535"/>
            <a:ext cx="340519" cy="213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1419" tIns="25709" rIns="51419" bIns="2570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105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* </a:t>
            </a:r>
            <a:endParaRPr lang="zh-CN" altLang="zh-CN" sz="105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977504" y="1189435"/>
            <a:ext cx="3961209" cy="3484959"/>
            <a:chOff x="0" y="0"/>
            <a:chExt cx="5407191" cy="4756567"/>
          </a:xfrm>
          <a:solidFill>
            <a:srgbClr val="FFD860"/>
          </a:solidFill>
        </p:grpSpPr>
        <p:sp>
          <p:nvSpPr>
            <p:cNvPr id="10245" name="Freeform 3"/>
            <p:cNvSpPr>
              <a:spLocks noChangeArrowheads="1"/>
            </p:cNvSpPr>
            <p:nvPr/>
          </p:nvSpPr>
          <p:spPr bwMode="auto">
            <a:xfrm>
              <a:off x="3148473" y="4482387"/>
              <a:ext cx="297052" cy="274180"/>
            </a:xfrm>
            <a:custGeom>
              <a:avLst/>
              <a:gdLst>
                <a:gd name="T0" fmla="*/ 116 w 177"/>
                <a:gd name="T1" fmla="*/ 27 h 161"/>
                <a:gd name="T2" fmla="*/ 158 w 177"/>
                <a:gd name="T3" fmla="*/ 27 h 161"/>
                <a:gd name="T4" fmla="*/ 198 w 177"/>
                <a:gd name="T5" fmla="*/ 13 h 161"/>
                <a:gd name="T6" fmla="*/ 237 w 177"/>
                <a:gd name="T7" fmla="*/ 27 h 161"/>
                <a:gd name="T8" fmla="*/ 296 w 177"/>
                <a:gd name="T9" fmla="*/ 0 h 161"/>
                <a:gd name="T10" fmla="*/ 375 w 177"/>
                <a:gd name="T11" fmla="*/ 13 h 161"/>
                <a:gd name="T12" fmla="*/ 414 w 177"/>
                <a:gd name="T13" fmla="*/ 0 h 161"/>
                <a:gd name="T14" fmla="*/ 435 w 177"/>
                <a:gd name="T15" fmla="*/ 53 h 161"/>
                <a:gd name="T16" fmla="*/ 375 w 177"/>
                <a:gd name="T17" fmla="*/ 80 h 161"/>
                <a:gd name="T18" fmla="*/ 355 w 177"/>
                <a:gd name="T19" fmla="*/ 171 h 161"/>
                <a:gd name="T20" fmla="*/ 314 w 177"/>
                <a:gd name="T21" fmla="*/ 199 h 161"/>
                <a:gd name="T22" fmla="*/ 314 w 177"/>
                <a:gd name="T23" fmla="*/ 239 h 161"/>
                <a:gd name="T24" fmla="*/ 259 w 177"/>
                <a:gd name="T25" fmla="*/ 224 h 161"/>
                <a:gd name="T26" fmla="*/ 237 w 177"/>
                <a:gd name="T27" fmla="*/ 239 h 161"/>
                <a:gd name="T28" fmla="*/ 237 w 177"/>
                <a:gd name="T29" fmla="*/ 265 h 161"/>
                <a:gd name="T30" fmla="*/ 198 w 177"/>
                <a:gd name="T31" fmla="*/ 265 h 161"/>
                <a:gd name="T32" fmla="*/ 116 w 177"/>
                <a:gd name="T33" fmla="*/ 239 h 161"/>
                <a:gd name="T34" fmla="*/ 20 w 177"/>
                <a:gd name="T35" fmla="*/ 224 h 161"/>
                <a:gd name="T36" fmla="*/ 0 w 177"/>
                <a:gd name="T37" fmla="*/ 144 h 161"/>
                <a:gd name="T38" fmla="*/ 0 w 177"/>
                <a:gd name="T39" fmla="*/ 105 h 161"/>
                <a:gd name="T40" fmla="*/ 97 w 177"/>
                <a:gd name="T41" fmla="*/ 53 h 161"/>
                <a:gd name="T42" fmla="*/ 116 w 177"/>
                <a:gd name="T43" fmla="*/ 27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7"/>
                <a:gd name="T67" fmla="*/ 0 h 161"/>
                <a:gd name="T68" fmla="*/ 177 w 177"/>
                <a:gd name="T69" fmla="*/ 161 h 1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0246" name="Freeform 4"/>
            <p:cNvSpPr>
              <a:spLocks noChangeArrowheads="1"/>
            </p:cNvSpPr>
            <p:nvPr/>
          </p:nvSpPr>
          <p:spPr bwMode="auto">
            <a:xfrm>
              <a:off x="4221785" y="0"/>
              <a:ext cx="1185406" cy="1190682"/>
            </a:xfrm>
            <a:custGeom>
              <a:avLst/>
              <a:gdLst>
                <a:gd name="T0" fmla="*/ 41 w 705"/>
                <a:gd name="T1" fmla="*/ 107 h 697"/>
                <a:gd name="T2" fmla="*/ 79 w 705"/>
                <a:gd name="T3" fmla="*/ 173 h 697"/>
                <a:gd name="T4" fmla="*/ 179 w 705"/>
                <a:gd name="T5" fmla="*/ 173 h 697"/>
                <a:gd name="T6" fmla="*/ 259 w 705"/>
                <a:gd name="T7" fmla="*/ 294 h 697"/>
                <a:gd name="T8" fmla="*/ 397 w 705"/>
                <a:gd name="T9" fmla="*/ 266 h 697"/>
                <a:gd name="T10" fmla="*/ 577 w 705"/>
                <a:gd name="T11" fmla="*/ 280 h 697"/>
                <a:gd name="T12" fmla="*/ 538 w 705"/>
                <a:gd name="T13" fmla="*/ 521 h 697"/>
                <a:gd name="T14" fmla="*/ 476 w 705"/>
                <a:gd name="T15" fmla="*/ 653 h 697"/>
                <a:gd name="T16" fmla="*/ 259 w 705"/>
                <a:gd name="T17" fmla="*/ 773 h 697"/>
                <a:gd name="T18" fmla="*/ 377 w 705"/>
                <a:gd name="T19" fmla="*/ 813 h 697"/>
                <a:gd name="T20" fmla="*/ 338 w 705"/>
                <a:gd name="T21" fmla="*/ 867 h 697"/>
                <a:gd name="T22" fmla="*/ 438 w 705"/>
                <a:gd name="T23" fmla="*/ 908 h 697"/>
                <a:gd name="T24" fmla="*/ 476 w 705"/>
                <a:gd name="T25" fmla="*/ 960 h 697"/>
                <a:gd name="T26" fmla="*/ 718 w 705"/>
                <a:gd name="T27" fmla="*/ 974 h 697"/>
                <a:gd name="T28" fmla="*/ 797 w 705"/>
                <a:gd name="T29" fmla="*/ 988 h 697"/>
                <a:gd name="T30" fmla="*/ 956 w 705"/>
                <a:gd name="T31" fmla="*/ 1067 h 697"/>
                <a:gd name="T32" fmla="*/ 1056 w 705"/>
                <a:gd name="T33" fmla="*/ 1106 h 697"/>
                <a:gd name="T34" fmla="*/ 1074 w 705"/>
                <a:gd name="T35" fmla="*/ 1039 h 697"/>
                <a:gd name="T36" fmla="*/ 1194 w 705"/>
                <a:gd name="T37" fmla="*/ 1161 h 697"/>
                <a:gd name="T38" fmla="*/ 1234 w 705"/>
                <a:gd name="T39" fmla="*/ 1133 h 697"/>
                <a:gd name="T40" fmla="*/ 1373 w 705"/>
                <a:gd name="T41" fmla="*/ 1133 h 697"/>
                <a:gd name="T42" fmla="*/ 1471 w 705"/>
                <a:gd name="T43" fmla="*/ 1052 h 697"/>
                <a:gd name="T44" fmla="*/ 1493 w 705"/>
                <a:gd name="T45" fmla="*/ 881 h 697"/>
                <a:gd name="T46" fmla="*/ 1651 w 705"/>
                <a:gd name="T47" fmla="*/ 894 h 697"/>
                <a:gd name="T48" fmla="*/ 1692 w 705"/>
                <a:gd name="T49" fmla="*/ 573 h 697"/>
                <a:gd name="T50" fmla="*/ 1730 w 705"/>
                <a:gd name="T51" fmla="*/ 493 h 697"/>
                <a:gd name="T52" fmla="*/ 1752 w 705"/>
                <a:gd name="T53" fmla="*/ 429 h 697"/>
                <a:gd name="T54" fmla="*/ 1513 w 705"/>
                <a:gd name="T55" fmla="*/ 533 h 697"/>
                <a:gd name="T56" fmla="*/ 1392 w 705"/>
                <a:gd name="T57" fmla="*/ 601 h 697"/>
                <a:gd name="T58" fmla="*/ 1216 w 705"/>
                <a:gd name="T59" fmla="*/ 506 h 697"/>
                <a:gd name="T60" fmla="*/ 1096 w 705"/>
                <a:gd name="T61" fmla="*/ 466 h 697"/>
                <a:gd name="T62" fmla="*/ 935 w 705"/>
                <a:gd name="T63" fmla="*/ 429 h 697"/>
                <a:gd name="T64" fmla="*/ 895 w 705"/>
                <a:gd name="T65" fmla="*/ 401 h 697"/>
                <a:gd name="T66" fmla="*/ 836 w 705"/>
                <a:gd name="T67" fmla="*/ 414 h 697"/>
                <a:gd name="T68" fmla="*/ 656 w 705"/>
                <a:gd name="T69" fmla="*/ 214 h 697"/>
                <a:gd name="T70" fmla="*/ 619 w 705"/>
                <a:gd name="T71" fmla="*/ 146 h 697"/>
                <a:gd name="T72" fmla="*/ 360 w 705"/>
                <a:gd name="T73" fmla="*/ 41 h 697"/>
                <a:gd name="T74" fmla="*/ 41 w 705"/>
                <a:gd name="T75" fmla="*/ 27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5"/>
                <a:gd name="T115" fmla="*/ 0 h 697"/>
                <a:gd name="T116" fmla="*/ 705 w 705"/>
                <a:gd name="T117" fmla="*/ 697 h 69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0247" name="Freeform 5"/>
            <p:cNvSpPr>
              <a:spLocks noChangeArrowheads="1"/>
            </p:cNvSpPr>
            <p:nvPr/>
          </p:nvSpPr>
          <p:spPr bwMode="auto">
            <a:xfrm>
              <a:off x="4335281" y="921123"/>
              <a:ext cx="889755" cy="685451"/>
            </a:xfrm>
            <a:custGeom>
              <a:avLst/>
              <a:gdLst>
                <a:gd name="T0" fmla="*/ 1316 w 529"/>
                <a:gd name="T1" fmla="*/ 244 h 401"/>
                <a:gd name="T2" fmla="*/ 1194 w 529"/>
                <a:gd name="T3" fmla="*/ 244 h 401"/>
                <a:gd name="T4" fmla="*/ 1137 w 529"/>
                <a:gd name="T5" fmla="*/ 202 h 401"/>
                <a:gd name="T6" fmla="*/ 1056 w 529"/>
                <a:gd name="T7" fmla="*/ 257 h 401"/>
                <a:gd name="T8" fmla="*/ 1036 w 529"/>
                <a:gd name="T9" fmla="*/ 229 h 401"/>
                <a:gd name="T10" fmla="*/ 1017 w 529"/>
                <a:gd name="T11" fmla="*/ 271 h 401"/>
                <a:gd name="T12" fmla="*/ 898 w 529"/>
                <a:gd name="T13" fmla="*/ 215 h 401"/>
                <a:gd name="T14" fmla="*/ 898 w 529"/>
                <a:gd name="T15" fmla="*/ 149 h 401"/>
                <a:gd name="T16" fmla="*/ 857 w 529"/>
                <a:gd name="T17" fmla="*/ 162 h 401"/>
                <a:gd name="T18" fmla="*/ 879 w 529"/>
                <a:gd name="T19" fmla="*/ 215 h 401"/>
                <a:gd name="T20" fmla="*/ 819 w 529"/>
                <a:gd name="T21" fmla="*/ 215 h 401"/>
                <a:gd name="T22" fmla="*/ 778 w 529"/>
                <a:gd name="T23" fmla="*/ 175 h 401"/>
                <a:gd name="T24" fmla="*/ 736 w 529"/>
                <a:gd name="T25" fmla="*/ 175 h 401"/>
                <a:gd name="T26" fmla="*/ 619 w 529"/>
                <a:gd name="T27" fmla="*/ 94 h 401"/>
                <a:gd name="T28" fmla="*/ 538 w 529"/>
                <a:gd name="T29" fmla="*/ 122 h 401"/>
                <a:gd name="T30" fmla="*/ 538 w 529"/>
                <a:gd name="T31" fmla="*/ 94 h 401"/>
                <a:gd name="T32" fmla="*/ 397 w 529"/>
                <a:gd name="T33" fmla="*/ 109 h 401"/>
                <a:gd name="T34" fmla="*/ 300 w 529"/>
                <a:gd name="T35" fmla="*/ 67 h 401"/>
                <a:gd name="T36" fmla="*/ 300 w 529"/>
                <a:gd name="T37" fmla="*/ 0 h 401"/>
                <a:gd name="T38" fmla="*/ 259 w 529"/>
                <a:gd name="T39" fmla="*/ 13 h 401"/>
                <a:gd name="T40" fmla="*/ 158 w 529"/>
                <a:gd name="T41" fmla="*/ 13 h 401"/>
                <a:gd name="T42" fmla="*/ 179 w 529"/>
                <a:gd name="T43" fmla="*/ 94 h 401"/>
                <a:gd name="T44" fmla="*/ 121 w 529"/>
                <a:gd name="T45" fmla="*/ 94 h 401"/>
                <a:gd name="T46" fmla="*/ 20 w 529"/>
                <a:gd name="T47" fmla="*/ 54 h 401"/>
                <a:gd name="T48" fmla="*/ 0 w 529"/>
                <a:gd name="T49" fmla="*/ 94 h 401"/>
                <a:gd name="T50" fmla="*/ 79 w 529"/>
                <a:gd name="T51" fmla="*/ 149 h 401"/>
                <a:gd name="T52" fmla="*/ 60 w 529"/>
                <a:gd name="T53" fmla="*/ 202 h 401"/>
                <a:gd name="T54" fmla="*/ 121 w 529"/>
                <a:gd name="T55" fmla="*/ 271 h 401"/>
                <a:gd name="T56" fmla="*/ 218 w 529"/>
                <a:gd name="T57" fmla="*/ 229 h 401"/>
                <a:gd name="T58" fmla="*/ 278 w 529"/>
                <a:gd name="T59" fmla="*/ 310 h 401"/>
                <a:gd name="T60" fmla="*/ 278 w 529"/>
                <a:gd name="T61" fmla="*/ 377 h 401"/>
                <a:gd name="T62" fmla="*/ 377 w 529"/>
                <a:gd name="T63" fmla="*/ 377 h 401"/>
                <a:gd name="T64" fmla="*/ 418 w 529"/>
                <a:gd name="T65" fmla="*/ 445 h 401"/>
                <a:gd name="T66" fmla="*/ 438 w 529"/>
                <a:gd name="T67" fmla="*/ 390 h 401"/>
                <a:gd name="T68" fmla="*/ 519 w 529"/>
                <a:gd name="T69" fmla="*/ 472 h 401"/>
                <a:gd name="T70" fmla="*/ 577 w 529"/>
                <a:gd name="T71" fmla="*/ 538 h 401"/>
                <a:gd name="T72" fmla="*/ 577 w 529"/>
                <a:gd name="T73" fmla="*/ 580 h 401"/>
                <a:gd name="T74" fmla="*/ 659 w 529"/>
                <a:gd name="T75" fmla="*/ 674 h 401"/>
                <a:gd name="T76" fmla="*/ 718 w 529"/>
                <a:gd name="T77" fmla="*/ 633 h 401"/>
                <a:gd name="T78" fmla="*/ 757 w 529"/>
                <a:gd name="T79" fmla="*/ 552 h 401"/>
                <a:gd name="T80" fmla="*/ 797 w 529"/>
                <a:gd name="T81" fmla="*/ 538 h 401"/>
                <a:gd name="T82" fmla="*/ 837 w 529"/>
                <a:gd name="T83" fmla="*/ 552 h 401"/>
                <a:gd name="T84" fmla="*/ 819 w 529"/>
                <a:gd name="T85" fmla="*/ 580 h 401"/>
                <a:gd name="T86" fmla="*/ 935 w 529"/>
                <a:gd name="T87" fmla="*/ 580 h 401"/>
                <a:gd name="T88" fmla="*/ 977 w 529"/>
                <a:gd name="T89" fmla="*/ 552 h 401"/>
                <a:gd name="T90" fmla="*/ 977 w 529"/>
                <a:gd name="T91" fmla="*/ 525 h 401"/>
                <a:gd name="T92" fmla="*/ 957 w 529"/>
                <a:gd name="T93" fmla="*/ 497 h 401"/>
                <a:gd name="T94" fmla="*/ 1078 w 529"/>
                <a:gd name="T95" fmla="*/ 458 h 401"/>
                <a:gd name="T96" fmla="*/ 1096 w 529"/>
                <a:gd name="T97" fmla="*/ 445 h 401"/>
                <a:gd name="T98" fmla="*/ 1096 w 529"/>
                <a:gd name="T99" fmla="*/ 416 h 401"/>
                <a:gd name="T100" fmla="*/ 1137 w 529"/>
                <a:gd name="T101" fmla="*/ 403 h 401"/>
                <a:gd name="T102" fmla="*/ 1137 w 529"/>
                <a:gd name="T103" fmla="*/ 323 h 401"/>
                <a:gd name="T104" fmla="*/ 1178 w 529"/>
                <a:gd name="T105" fmla="*/ 323 h 401"/>
                <a:gd name="T106" fmla="*/ 1194 w 529"/>
                <a:gd name="T107" fmla="*/ 363 h 401"/>
                <a:gd name="T108" fmla="*/ 1256 w 529"/>
                <a:gd name="T109" fmla="*/ 390 h 401"/>
                <a:gd name="T110" fmla="*/ 1277 w 529"/>
                <a:gd name="T111" fmla="*/ 377 h 401"/>
                <a:gd name="T112" fmla="*/ 1256 w 529"/>
                <a:gd name="T113" fmla="*/ 350 h 401"/>
                <a:gd name="T114" fmla="*/ 1256 w 529"/>
                <a:gd name="T115" fmla="*/ 323 h 401"/>
                <a:gd name="T116" fmla="*/ 1316 w 529"/>
                <a:gd name="T117" fmla="*/ 310 h 401"/>
                <a:gd name="T118" fmla="*/ 1316 w 529"/>
                <a:gd name="T119" fmla="*/ 244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29"/>
                <a:gd name="T181" fmla="*/ 0 h 401"/>
                <a:gd name="T182" fmla="*/ 529 w 529"/>
                <a:gd name="T183" fmla="*/ 401 h 40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0248" name="Freeform 6"/>
            <p:cNvSpPr>
              <a:spLocks noChangeArrowheads="1"/>
            </p:cNvSpPr>
            <p:nvPr/>
          </p:nvSpPr>
          <p:spPr bwMode="auto">
            <a:xfrm>
              <a:off x="4147521" y="1301587"/>
              <a:ext cx="634739" cy="673128"/>
            </a:xfrm>
            <a:custGeom>
              <a:avLst/>
              <a:gdLst>
                <a:gd name="T0" fmla="*/ 941 w 377"/>
                <a:gd name="T1" fmla="*/ 299 h 393"/>
                <a:gd name="T2" fmla="*/ 842 w 377"/>
                <a:gd name="T3" fmla="*/ 203 h 393"/>
                <a:gd name="T4" fmla="*/ 860 w 377"/>
                <a:gd name="T5" fmla="*/ 163 h 393"/>
                <a:gd name="T6" fmla="*/ 782 w 377"/>
                <a:gd name="T7" fmla="*/ 67 h 393"/>
                <a:gd name="T8" fmla="*/ 722 w 377"/>
                <a:gd name="T9" fmla="*/ 13 h 393"/>
                <a:gd name="T10" fmla="*/ 701 w 377"/>
                <a:gd name="T11" fmla="*/ 67 h 393"/>
                <a:gd name="T12" fmla="*/ 661 w 377"/>
                <a:gd name="T13" fmla="*/ 0 h 393"/>
                <a:gd name="T14" fmla="*/ 582 w 377"/>
                <a:gd name="T15" fmla="*/ 0 h 393"/>
                <a:gd name="T16" fmla="*/ 601 w 377"/>
                <a:gd name="T17" fmla="*/ 41 h 393"/>
                <a:gd name="T18" fmla="*/ 500 w 377"/>
                <a:gd name="T19" fmla="*/ 96 h 393"/>
                <a:gd name="T20" fmla="*/ 440 w 377"/>
                <a:gd name="T21" fmla="*/ 96 h 393"/>
                <a:gd name="T22" fmla="*/ 121 w 377"/>
                <a:gd name="T23" fmla="*/ 245 h 393"/>
                <a:gd name="T24" fmla="*/ 60 w 377"/>
                <a:gd name="T25" fmla="*/ 191 h 393"/>
                <a:gd name="T26" fmla="*/ 20 w 377"/>
                <a:gd name="T27" fmla="*/ 191 h 393"/>
                <a:gd name="T28" fmla="*/ 41 w 377"/>
                <a:gd name="T29" fmla="*/ 231 h 393"/>
                <a:gd name="T30" fmla="*/ 41 w 377"/>
                <a:gd name="T31" fmla="*/ 272 h 393"/>
                <a:gd name="T32" fmla="*/ 60 w 377"/>
                <a:gd name="T33" fmla="*/ 314 h 393"/>
                <a:gd name="T34" fmla="*/ 20 w 377"/>
                <a:gd name="T35" fmla="*/ 314 h 393"/>
                <a:gd name="T36" fmla="*/ 20 w 377"/>
                <a:gd name="T37" fmla="*/ 367 h 393"/>
                <a:gd name="T38" fmla="*/ 0 w 377"/>
                <a:gd name="T39" fmla="*/ 395 h 393"/>
                <a:gd name="T40" fmla="*/ 79 w 377"/>
                <a:gd name="T41" fmla="*/ 408 h 393"/>
                <a:gd name="T42" fmla="*/ 162 w 377"/>
                <a:gd name="T43" fmla="*/ 504 h 393"/>
                <a:gd name="T44" fmla="*/ 260 w 377"/>
                <a:gd name="T45" fmla="*/ 408 h 393"/>
                <a:gd name="T46" fmla="*/ 300 w 377"/>
                <a:gd name="T47" fmla="*/ 354 h 393"/>
                <a:gd name="T48" fmla="*/ 401 w 377"/>
                <a:gd name="T49" fmla="*/ 340 h 393"/>
                <a:gd name="T50" fmla="*/ 463 w 377"/>
                <a:gd name="T51" fmla="*/ 367 h 393"/>
                <a:gd name="T52" fmla="*/ 463 w 377"/>
                <a:gd name="T53" fmla="*/ 380 h 393"/>
                <a:gd name="T54" fmla="*/ 482 w 377"/>
                <a:gd name="T55" fmla="*/ 380 h 393"/>
                <a:gd name="T56" fmla="*/ 422 w 377"/>
                <a:gd name="T57" fmla="*/ 476 h 393"/>
                <a:gd name="T58" fmla="*/ 381 w 377"/>
                <a:gd name="T59" fmla="*/ 476 h 393"/>
                <a:gd name="T60" fmla="*/ 401 w 377"/>
                <a:gd name="T61" fmla="*/ 530 h 393"/>
                <a:gd name="T62" fmla="*/ 381 w 377"/>
                <a:gd name="T63" fmla="*/ 544 h 393"/>
                <a:gd name="T64" fmla="*/ 422 w 377"/>
                <a:gd name="T65" fmla="*/ 544 h 393"/>
                <a:gd name="T66" fmla="*/ 341 w 377"/>
                <a:gd name="T67" fmla="*/ 639 h 393"/>
                <a:gd name="T68" fmla="*/ 360 w 377"/>
                <a:gd name="T69" fmla="*/ 666 h 393"/>
                <a:gd name="T70" fmla="*/ 401 w 377"/>
                <a:gd name="T71" fmla="*/ 639 h 393"/>
                <a:gd name="T72" fmla="*/ 422 w 377"/>
                <a:gd name="T73" fmla="*/ 598 h 393"/>
                <a:gd name="T74" fmla="*/ 463 w 377"/>
                <a:gd name="T75" fmla="*/ 598 h 393"/>
                <a:gd name="T76" fmla="*/ 500 w 377"/>
                <a:gd name="T77" fmla="*/ 573 h 393"/>
                <a:gd name="T78" fmla="*/ 500 w 377"/>
                <a:gd name="T79" fmla="*/ 530 h 393"/>
                <a:gd name="T80" fmla="*/ 643 w 377"/>
                <a:gd name="T81" fmla="*/ 476 h 393"/>
                <a:gd name="T82" fmla="*/ 761 w 377"/>
                <a:gd name="T83" fmla="*/ 450 h 393"/>
                <a:gd name="T84" fmla="*/ 782 w 377"/>
                <a:gd name="T85" fmla="*/ 380 h 393"/>
                <a:gd name="T86" fmla="*/ 860 w 377"/>
                <a:gd name="T87" fmla="*/ 340 h 393"/>
                <a:gd name="T88" fmla="*/ 922 w 377"/>
                <a:gd name="T89" fmla="*/ 327 h 393"/>
                <a:gd name="T90" fmla="*/ 941 w 377"/>
                <a:gd name="T91" fmla="*/ 299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7"/>
                <a:gd name="T139" fmla="*/ 0 h 393"/>
                <a:gd name="T140" fmla="*/ 377 w 377"/>
                <a:gd name="T141" fmla="*/ 393 h 3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0249" name="Freeform 7"/>
            <p:cNvSpPr>
              <a:spLocks noChangeArrowheads="1"/>
            </p:cNvSpPr>
            <p:nvPr/>
          </p:nvSpPr>
          <p:spPr bwMode="auto">
            <a:xfrm>
              <a:off x="3664111" y="1454080"/>
              <a:ext cx="592703" cy="916502"/>
            </a:xfrm>
            <a:custGeom>
              <a:avLst/>
              <a:gdLst>
                <a:gd name="T0" fmla="*/ 790 w 353"/>
                <a:gd name="T1" fmla="*/ 266 h 537"/>
                <a:gd name="T2" fmla="*/ 731 w 353"/>
                <a:gd name="T3" fmla="*/ 160 h 537"/>
                <a:gd name="T4" fmla="*/ 614 w 353"/>
                <a:gd name="T5" fmla="*/ 148 h 537"/>
                <a:gd name="T6" fmla="*/ 552 w 353"/>
                <a:gd name="T7" fmla="*/ 0 h 537"/>
                <a:gd name="T8" fmla="*/ 435 w 353"/>
                <a:gd name="T9" fmla="*/ 109 h 537"/>
                <a:gd name="T10" fmla="*/ 336 w 353"/>
                <a:gd name="T11" fmla="*/ 135 h 537"/>
                <a:gd name="T12" fmla="*/ 198 w 353"/>
                <a:gd name="T13" fmla="*/ 173 h 537"/>
                <a:gd name="T14" fmla="*/ 79 w 353"/>
                <a:gd name="T15" fmla="*/ 122 h 537"/>
                <a:gd name="T16" fmla="*/ 20 w 353"/>
                <a:gd name="T17" fmla="*/ 201 h 537"/>
                <a:gd name="T18" fmla="*/ 138 w 353"/>
                <a:gd name="T19" fmla="*/ 335 h 537"/>
                <a:gd name="T20" fmla="*/ 60 w 353"/>
                <a:gd name="T21" fmla="*/ 388 h 537"/>
                <a:gd name="T22" fmla="*/ 158 w 353"/>
                <a:gd name="T23" fmla="*/ 454 h 537"/>
                <a:gd name="T24" fmla="*/ 79 w 353"/>
                <a:gd name="T25" fmla="*/ 480 h 537"/>
                <a:gd name="T26" fmla="*/ 41 w 353"/>
                <a:gd name="T27" fmla="*/ 546 h 537"/>
                <a:gd name="T28" fmla="*/ 79 w 353"/>
                <a:gd name="T29" fmla="*/ 668 h 537"/>
                <a:gd name="T30" fmla="*/ 60 w 353"/>
                <a:gd name="T31" fmla="*/ 854 h 537"/>
                <a:gd name="T32" fmla="*/ 217 w 353"/>
                <a:gd name="T33" fmla="*/ 882 h 537"/>
                <a:gd name="T34" fmla="*/ 277 w 353"/>
                <a:gd name="T35" fmla="*/ 854 h 537"/>
                <a:gd name="T36" fmla="*/ 375 w 353"/>
                <a:gd name="T37" fmla="*/ 708 h 537"/>
                <a:gd name="T38" fmla="*/ 573 w 353"/>
                <a:gd name="T39" fmla="*/ 628 h 537"/>
                <a:gd name="T40" fmla="*/ 593 w 353"/>
                <a:gd name="T41" fmla="*/ 575 h 537"/>
                <a:gd name="T42" fmla="*/ 476 w 353"/>
                <a:gd name="T43" fmla="*/ 534 h 537"/>
                <a:gd name="T44" fmla="*/ 454 w 353"/>
                <a:gd name="T45" fmla="*/ 480 h 537"/>
                <a:gd name="T46" fmla="*/ 397 w 353"/>
                <a:gd name="T47" fmla="*/ 442 h 537"/>
                <a:gd name="T48" fmla="*/ 259 w 353"/>
                <a:gd name="T49" fmla="*/ 429 h 537"/>
                <a:gd name="T50" fmla="*/ 336 w 353"/>
                <a:gd name="T51" fmla="*/ 280 h 537"/>
                <a:gd name="T52" fmla="*/ 397 w 353"/>
                <a:gd name="T53" fmla="*/ 227 h 537"/>
                <a:gd name="T54" fmla="*/ 476 w 353"/>
                <a:gd name="T55" fmla="*/ 253 h 537"/>
                <a:gd name="T56" fmla="*/ 513 w 353"/>
                <a:gd name="T57" fmla="*/ 307 h 537"/>
                <a:gd name="T58" fmla="*/ 552 w 353"/>
                <a:gd name="T59" fmla="*/ 335 h 537"/>
                <a:gd name="T60" fmla="*/ 633 w 353"/>
                <a:gd name="T61" fmla="*/ 429 h 537"/>
                <a:gd name="T62" fmla="*/ 673 w 353"/>
                <a:gd name="T63" fmla="*/ 480 h 537"/>
                <a:gd name="T64" fmla="*/ 810 w 353"/>
                <a:gd name="T65" fmla="*/ 361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53"/>
                <a:gd name="T100" fmla="*/ 0 h 537"/>
                <a:gd name="T101" fmla="*/ 353 w 353"/>
                <a:gd name="T102" fmla="*/ 537 h 53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0250" name="Freeform 8"/>
            <p:cNvSpPr>
              <a:spLocks noChangeArrowheads="1"/>
            </p:cNvSpPr>
            <p:nvPr/>
          </p:nvSpPr>
          <p:spPr bwMode="auto">
            <a:xfrm>
              <a:off x="3836457" y="1686671"/>
              <a:ext cx="190562" cy="218728"/>
            </a:xfrm>
            <a:custGeom>
              <a:avLst/>
              <a:gdLst>
                <a:gd name="T0" fmla="*/ 283 w 113"/>
                <a:gd name="T1" fmla="*/ 103 h 129"/>
                <a:gd name="T2" fmla="*/ 243 w 113"/>
                <a:gd name="T3" fmla="*/ 64 h 129"/>
                <a:gd name="T4" fmla="*/ 283 w 113"/>
                <a:gd name="T5" fmla="*/ 26 h 129"/>
                <a:gd name="T6" fmla="*/ 202 w 113"/>
                <a:gd name="T7" fmla="*/ 26 h 129"/>
                <a:gd name="T8" fmla="*/ 183 w 113"/>
                <a:gd name="T9" fmla="*/ 0 h 129"/>
                <a:gd name="T10" fmla="*/ 141 w 113"/>
                <a:gd name="T11" fmla="*/ 0 h 129"/>
                <a:gd name="T12" fmla="*/ 122 w 113"/>
                <a:gd name="T13" fmla="*/ 52 h 129"/>
                <a:gd name="T14" fmla="*/ 83 w 113"/>
                <a:gd name="T15" fmla="*/ 52 h 129"/>
                <a:gd name="T16" fmla="*/ 0 w 113"/>
                <a:gd name="T17" fmla="*/ 143 h 129"/>
                <a:gd name="T18" fmla="*/ 0 w 113"/>
                <a:gd name="T19" fmla="*/ 194 h 129"/>
                <a:gd name="T20" fmla="*/ 83 w 113"/>
                <a:gd name="T21" fmla="*/ 194 h 129"/>
                <a:gd name="T22" fmla="*/ 122 w 113"/>
                <a:gd name="T23" fmla="*/ 207 h 129"/>
                <a:gd name="T24" fmla="*/ 202 w 113"/>
                <a:gd name="T25" fmla="*/ 181 h 129"/>
                <a:gd name="T26" fmla="*/ 202 w 113"/>
                <a:gd name="T27" fmla="*/ 156 h 129"/>
                <a:gd name="T28" fmla="*/ 183 w 113"/>
                <a:gd name="T29" fmla="*/ 130 h 129"/>
                <a:gd name="T30" fmla="*/ 243 w 113"/>
                <a:gd name="T31" fmla="*/ 130 h 129"/>
                <a:gd name="T32" fmla="*/ 283 w 113"/>
                <a:gd name="T33" fmla="*/ 103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3"/>
                <a:gd name="T52" fmla="*/ 0 h 129"/>
                <a:gd name="T53" fmla="*/ 113 w 113"/>
                <a:gd name="T54" fmla="*/ 129 h 1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0251" name="Freeform 9"/>
            <p:cNvSpPr>
              <a:spLocks noChangeArrowheads="1"/>
            </p:cNvSpPr>
            <p:nvPr/>
          </p:nvSpPr>
          <p:spPr bwMode="auto">
            <a:xfrm>
              <a:off x="3958361" y="1794495"/>
              <a:ext cx="149927" cy="206405"/>
            </a:xfrm>
            <a:custGeom>
              <a:avLst/>
              <a:gdLst>
                <a:gd name="T0" fmla="*/ 221 w 89"/>
                <a:gd name="T1" fmla="*/ 135 h 121"/>
                <a:gd name="T2" fmla="*/ 200 w 89"/>
                <a:gd name="T3" fmla="*/ 93 h 121"/>
                <a:gd name="T4" fmla="*/ 141 w 89"/>
                <a:gd name="T5" fmla="*/ 66 h 121"/>
                <a:gd name="T6" fmla="*/ 121 w 89"/>
                <a:gd name="T7" fmla="*/ 13 h 121"/>
                <a:gd name="T8" fmla="*/ 79 w 89"/>
                <a:gd name="T9" fmla="*/ 0 h 121"/>
                <a:gd name="T10" fmla="*/ 60 w 89"/>
                <a:gd name="T11" fmla="*/ 13 h 121"/>
                <a:gd name="T12" fmla="*/ 79 w 89"/>
                <a:gd name="T13" fmla="*/ 80 h 121"/>
                <a:gd name="T14" fmla="*/ 20 w 89"/>
                <a:gd name="T15" fmla="*/ 80 h 121"/>
                <a:gd name="T16" fmla="*/ 0 w 89"/>
                <a:gd name="T17" fmla="*/ 186 h 121"/>
                <a:gd name="T18" fmla="*/ 41 w 89"/>
                <a:gd name="T19" fmla="*/ 200 h 121"/>
                <a:gd name="T20" fmla="*/ 141 w 89"/>
                <a:gd name="T21" fmla="*/ 186 h 121"/>
                <a:gd name="T22" fmla="*/ 141 w 89"/>
                <a:gd name="T23" fmla="*/ 135 h 121"/>
                <a:gd name="T24" fmla="*/ 221 w 89"/>
                <a:gd name="T25" fmla="*/ 135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121"/>
                <a:gd name="T41" fmla="*/ 89 w 89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0252" name="Freeform 10"/>
            <p:cNvSpPr>
              <a:spLocks noChangeArrowheads="1"/>
            </p:cNvSpPr>
            <p:nvPr/>
          </p:nvSpPr>
          <p:spPr bwMode="auto">
            <a:xfrm>
              <a:off x="3958361" y="1808358"/>
              <a:ext cx="57449" cy="69315"/>
            </a:xfrm>
            <a:custGeom>
              <a:avLst/>
              <a:gdLst>
                <a:gd name="T0" fmla="*/ 96 w 33"/>
                <a:gd name="T1" fmla="*/ 64 h 41"/>
                <a:gd name="T2" fmla="*/ 24 w 33"/>
                <a:gd name="T3" fmla="*/ 64 h 41"/>
                <a:gd name="T4" fmla="*/ 24 w 33"/>
                <a:gd name="T5" fmla="*/ 38 h 41"/>
                <a:gd name="T6" fmla="*/ 0 w 33"/>
                <a:gd name="T7" fmla="*/ 0 h 41"/>
                <a:gd name="T8" fmla="*/ 71 w 33"/>
                <a:gd name="T9" fmla="*/ 13 h 41"/>
                <a:gd name="T10" fmla="*/ 96 w 33"/>
                <a:gd name="T11" fmla="*/ 64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41"/>
                <a:gd name="T20" fmla="*/ 33 w 33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0253" name="Freeform 11"/>
            <p:cNvSpPr>
              <a:spLocks noChangeArrowheads="1"/>
            </p:cNvSpPr>
            <p:nvPr/>
          </p:nvSpPr>
          <p:spPr bwMode="auto">
            <a:xfrm>
              <a:off x="3823847" y="2054812"/>
              <a:ext cx="730020" cy="494449"/>
            </a:xfrm>
            <a:custGeom>
              <a:avLst/>
              <a:gdLst>
                <a:gd name="T0" fmla="*/ 384 w 433"/>
                <a:gd name="T1" fmla="*/ 13 h 289"/>
                <a:gd name="T2" fmla="*/ 343 w 433"/>
                <a:gd name="T3" fmla="*/ 41 h 289"/>
                <a:gd name="T4" fmla="*/ 243 w 433"/>
                <a:gd name="T5" fmla="*/ 54 h 289"/>
                <a:gd name="T6" fmla="*/ 141 w 433"/>
                <a:gd name="T7" fmla="*/ 122 h 289"/>
                <a:gd name="T8" fmla="*/ 41 w 433"/>
                <a:gd name="T9" fmla="*/ 215 h 289"/>
                <a:gd name="T10" fmla="*/ 41 w 433"/>
                <a:gd name="T11" fmla="*/ 271 h 289"/>
                <a:gd name="T12" fmla="*/ 83 w 433"/>
                <a:gd name="T13" fmla="*/ 311 h 289"/>
                <a:gd name="T14" fmla="*/ 122 w 433"/>
                <a:gd name="T15" fmla="*/ 298 h 289"/>
                <a:gd name="T16" fmla="*/ 162 w 433"/>
                <a:gd name="T17" fmla="*/ 298 h 289"/>
                <a:gd name="T18" fmla="*/ 20 w 433"/>
                <a:gd name="T19" fmla="*/ 380 h 289"/>
                <a:gd name="T20" fmla="*/ 0 w 433"/>
                <a:gd name="T21" fmla="*/ 419 h 289"/>
                <a:gd name="T22" fmla="*/ 41 w 433"/>
                <a:gd name="T23" fmla="*/ 432 h 289"/>
                <a:gd name="T24" fmla="*/ 122 w 433"/>
                <a:gd name="T25" fmla="*/ 486 h 289"/>
                <a:gd name="T26" fmla="*/ 202 w 433"/>
                <a:gd name="T27" fmla="*/ 486 h 289"/>
                <a:gd name="T28" fmla="*/ 243 w 433"/>
                <a:gd name="T29" fmla="*/ 459 h 289"/>
                <a:gd name="T30" fmla="*/ 243 w 433"/>
                <a:gd name="T31" fmla="*/ 432 h 289"/>
                <a:gd name="T32" fmla="*/ 283 w 433"/>
                <a:gd name="T33" fmla="*/ 445 h 289"/>
                <a:gd name="T34" fmla="*/ 301 w 433"/>
                <a:gd name="T35" fmla="*/ 459 h 289"/>
                <a:gd name="T36" fmla="*/ 384 w 433"/>
                <a:gd name="T37" fmla="*/ 486 h 289"/>
                <a:gd name="T38" fmla="*/ 422 w 433"/>
                <a:gd name="T39" fmla="*/ 459 h 289"/>
                <a:gd name="T40" fmla="*/ 484 w 433"/>
                <a:gd name="T41" fmla="*/ 459 h 289"/>
                <a:gd name="T42" fmla="*/ 484 w 433"/>
                <a:gd name="T43" fmla="*/ 486 h 289"/>
                <a:gd name="T44" fmla="*/ 525 w 433"/>
                <a:gd name="T45" fmla="*/ 472 h 289"/>
                <a:gd name="T46" fmla="*/ 606 w 433"/>
                <a:gd name="T47" fmla="*/ 393 h 289"/>
                <a:gd name="T48" fmla="*/ 646 w 433"/>
                <a:gd name="T49" fmla="*/ 393 h 289"/>
                <a:gd name="T50" fmla="*/ 746 w 433"/>
                <a:gd name="T51" fmla="*/ 285 h 289"/>
                <a:gd name="T52" fmla="*/ 746 w 433"/>
                <a:gd name="T53" fmla="*/ 244 h 289"/>
                <a:gd name="T54" fmla="*/ 766 w 433"/>
                <a:gd name="T55" fmla="*/ 231 h 289"/>
                <a:gd name="T56" fmla="*/ 786 w 433"/>
                <a:gd name="T57" fmla="*/ 258 h 289"/>
                <a:gd name="T58" fmla="*/ 868 w 433"/>
                <a:gd name="T59" fmla="*/ 163 h 289"/>
                <a:gd name="T60" fmla="*/ 948 w 433"/>
                <a:gd name="T61" fmla="*/ 136 h 289"/>
                <a:gd name="T62" fmla="*/ 948 w 433"/>
                <a:gd name="T63" fmla="*/ 149 h 289"/>
                <a:gd name="T64" fmla="*/ 1010 w 433"/>
                <a:gd name="T65" fmla="*/ 109 h 289"/>
                <a:gd name="T66" fmla="*/ 1052 w 433"/>
                <a:gd name="T67" fmla="*/ 122 h 289"/>
                <a:gd name="T68" fmla="*/ 1090 w 433"/>
                <a:gd name="T69" fmla="*/ 41 h 289"/>
                <a:gd name="T70" fmla="*/ 1070 w 433"/>
                <a:gd name="T71" fmla="*/ 27 h 289"/>
                <a:gd name="T72" fmla="*/ 1010 w 433"/>
                <a:gd name="T73" fmla="*/ 27 h 289"/>
                <a:gd name="T74" fmla="*/ 969 w 433"/>
                <a:gd name="T75" fmla="*/ 41 h 289"/>
                <a:gd name="T76" fmla="*/ 868 w 433"/>
                <a:gd name="T77" fmla="*/ 41 h 289"/>
                <a:gd name="T78" fmla="*/ 828 w 433"/>
                <a:gd name="T79" fmla="*/ 0 h 289"/>
                <a:gd name="T80" fmla="*/ 685 w 433"/>
                <a:gd name="T81" fmla="*/ 67 h 289"/>
                <a:gd name="T82" fmla="*/ 668 w 433"/>
                <a:gd name="T83" fmla="*/ 109 h 289"/>
                <a:gd name="T84" fmla="*/ 626 w 433"/>
                <a:gd name="T85" fmla="*/ 109 h 289"/>
                <a:gd name="T86" fmla="*/ 505 w 433"/>
                <a:gd name="T87" fmla="*/ 109 h 289"/>
                <a:gd name="T88" fmla="*/ 505 w 433"/>
                <a:gd name="T89" fmla="*/ 81 h 289"/>
                <a:gd name="T90" fmla="*/ 546 w 433"/>
                <a:gd name="T91" fmla="*/ 54 h 289"/>
                <a:gd name="T92" fmla="*/ 505 w 433"/>
                <a:gd name="T93" fmla="*/ 0 h 289"/>
                <a:gd name="T94" fmla="*/ 444 w 433"/>
                <a:gd name="T95" fmla="*/ 0 h 289"/>
                <a:gd name="T96" fmla="*/ 422 w 433"/>
                <a:gd name="T97" fmla="*/ 0 h 289"/>
                <a:gd name="T98" fmla="*/ 404 w 433"/>
                <a:gd name="T99" fmla="*/ 27 h 289"/>
                <a:gd name="T100" fmla="*/ 384 w 433"/>
                <a:gd name="T101" fmla="*/ 13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3"/>
                <a:gd name="T154" fmla="*/ 0 h 289"/>
                <a:gd name="T155" fmla="*/ 433 w 433"/>
                <a:gd name="T156" fmla="*/ 289 h 2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0254" name="Freeform 12"/>
            <p:cNvSpPr>
              <a:spLocks noChangeArrowheads="1"/>
            </p:cNvSpPr>
            <p:nvPr/>
          </p:nvSpPr>
          <p:spPr bwMode="auto">
            <a:xfrm>
              <a:off x="3973774" y="2450679"/>
              <a:ext cx="605314" cy="546820"/>
            </a:xfrm>
            <a:custGeom>
              <a:avLst/>
              <a:gdLst>
                <a:gd name="T0" fmla="*/ 413 w 361"/>
                <a:gd name="T1" fmla="*/ 0 h 321"/>
                <a:gd name="T2" fmla="*/ 373 w 361"/>
                <a:gd name="T3" fmla="*/ 0 h 321"/>
                <a:gd name="T4" fmla="*/ 296 w 361"/>
                <a:gd name="T5" fmla="*/ 80 h 321"/>
                <a:gd name="T6" fmla="*/ 236 w 361"/>
                <a:gd name="T7" fmla="*/ 93 h 321"/>
                <a:gd name="T8" fmla="*/ 236 w 361"/>
                <a:gd name="T9" fmla="*/ 66 h 321"/>
                <a:gd name="T10" fmla="*/ 197 w 361"/>
                <a:gd name="T11" fmla="*/ 66 h 321"/>
                <a:gd name="T12" fmla="*/ 158 w 361"/>
                <a:gd name="T13" fmla="*/ 93 h 321"/>
                <a:gd name="T14" fmla="*/ 78 w 361"/>
                <a:gd name="T15" fmla="*/ 66 h 321"/>
                <a:gd name="T16" fmla="*/ 60 w 361"/>
                <a:gd name="T17" fmla="*/ 53 h 321"/>
                <a:gd name="T18" fmla="*/ 20 w 361"/>
                <a:gd name="T19" fmla="*/ 40 h 321"/>
                <a:gd name="T20" fmla="*/ 20 w 361"/>
                <a:gd name="T21" fmla="*/ 66 h 321"/>
                <a:gd name="T22" fmla="*/ 0 w 361"/>
                <a:gd name="T23" fmla="*/ 80 h 321"/>
                <a:gd name="T24" fmla="*/ 78 w 361"/>
                <a:gd name="T25" fmla="*/ 93 h 321"/>
                <a:gd name="T26" fmla="*/ 97 w 361"/>
                <a:gd name="T27" fmla="*/ 130 h 321"/>
                <a:gd name="T28" fmla="*/ 138 w 361"/>
                <a:gd name="T29" fmla="*/ 130 h 321"/>
                <a:gd name="T30" fmla="*/ 197 w 361"/>
                <a:gd name="T31" fmla="*/ 186 h 321"/>
                <a:gd name="T32" fmla="*/ 254 w 361"/>
                <a:gd name="T33" fmla="*/ 171 h 321"/>
                <a:gd name="T34" fmla="*/ 254 w 361"/>
                <a:gd name="T35" fmla="*/ 239 h 321"/>
                <a:gd name="T36" fmla="*/ 334 w 361"/>
                <a:gd name="T37" fmla="*/ 304 h 321"/>
                <a:gd name="T38" fmla="*/ 373 w 361"/>
                <a:gd name="T39" fmla="*/ 304 h 321"/>
                <a:gd name="T40" fmla="*/ 393 w 361"/>
                <a:gd name="T41" fmla="*/ 279 h 321"/>
                <a:gd name="T42" fmla="*/ 451 w 361"/>
                <a:gd name="T43" fmla="*/ 316 h 321"/>
                <a:gd name="T44" fmla="*/ 413 w 361"/>
                <a:gd name="T45" fmla="*/ 344 h 321"/>
                <a:gd name="T46" fmla="*/ 393 w 361"/>
                <a:gd name="T47" fmla="*/ 331 h 321"/>
                <a:gd name="T48" fmla="*/ 354 w 361"/>
                <a:gd name="T49" fmla="*/ 316 h 321"/>
                <a:gd name="T50" fmla="*/ 354 w 361"/>
                <a:gd name="T51" fmla="*/ 370 h 321"/>
                <a:gd name="T52" fmla="*/ 334 w 361"/>
                <a:gd name="T53" fmla="*/ 396 h 321"/>
                <a:gd name="T54" fmla="*/ 393 w 361"/>
                <a:gd name="T55" fmla="*/ 450 h 321"/>
                <a:gd name="T56" fmla="*/ 393 w 361"/>
                <a:gd name="T57" fmla="*/ 489 h 321"/>
                <a:gd name="T58" fmla="*/ 489 w 361"/>
                <a:gd name="T59" fmla="*/ 489 h 321"/>
                <a:gd name="T60" fmla="*/ 530 w 361"/>
                <a:gd name="T61" fmla="*/ 516 h 321"/>
                <a:gd name="T62" fmla="*/ 588 w 361"/>
                <a:gd name="T63" fmla="*/ 503 h 321"/>
                <a:gd name="T64" fmla="*/ 668 w 361"/>
                <a:gd name="T65" fmla="*/ 529 h 321"/>
                <a:gd name="T66" fmla="*/ 726 w 361"/>
                <a:gd name="T67" fmla="*/ 489 h 321"/>
                <a:gd name="T68" fmla="*/ 785 w 361"/>
                <a:gd name="T69" fmla="*/ 424 h 321"/>
                <a:gd name="T70" fmla="*/ 707 w 361"/>
                <a:gd name="T71" fmla="*/ 396 h 321"/>
                <a:gd name="T72" fmla="*/ 785 w 361"/>
                <a:gd name="T73" fmla="*/ 384 h 321"/>
                <a:gd name="T74" fmla="*/ 805 w 361"/>
                <a:gd name="T75" fmla="*/ 396 h 321"/>
                <a:gd name="T76" fmla="*/ 883 w 361"/>
                <a:gd name="T77" fmla="*/ 384 h 321"/>
                <a:gd name="T78" fmla="*/ 883 w 361"/>
                <a:gd name="T79" fmla="*/ 370 h 321"/>
                <a:gd name="T80" fmla="*/ 785 w 361"/>
                <a:gd name="T81" fmla="*/ 331 h 321"/>
                <a:gd name="T82" fmla="*/ 785 w 361"/>
                <a:gd name="T83" fmla="*/ 304 h 321"/>
                <a:gd name="T84" fmla="*/ 748 w 361"/>
                <a:gd name="T85" fmla="*/ 292 h 321"/>
                <a:gd name="T86" fmla="*/ 707 w 361"/>
                <a:gd name="T87" fmla="*/ 279 h 321"/>
                <a:gd name="T88" fmla="*/ 668 w 361"/>
                <a:gd name="T89" fmla="*/ 212 h 321"/>
                <a:gd name="T90" fmla="*/ 570 w 361"/>
                <a:gd name="T91" fmla="*/ 106 h 321"/>
                <a:gd name="T92" fmla="*/ 570 w 361"/>
                <a:gd name="T93" fmla="*/ 66 h 321"/>
                <a:gd name="T94" fmla="*/ 471 w 361"/>
                <a:gd name="T95" fmla="*/ 53 h 321"/>
                <a:gd name="T96" fmla="*/ 432 w 361"/>
                <a:gd name="T97" fmla="*/ 40 h 321"/>
                <a:gd name="T98" fmla="*/ 413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1"/>
                <a:gd name="T151" fmla="*/ 0 h 321"/>
                <a:gd name="T152" fmla="*/ 361 w 361"/>
                <a:gd name="T153" fmla="*/ 321 h 3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0255" name="Freeform 13"/>
            <p:cNvSpPr>
              <a:spLocks noChangeArrowheads="1"/>
            </p:cNvSpPr>
            <p:nvPr/>
          </p:nvSpPr>
          <p:spPr bwMode="auto">
            <a:xfrm>
              <a:off x="4471196" y="2888136"/>
              <a:ext cx="107892" cy="93961"/>
            </a:xfrm>
            <a:custGeom>
              <a:avLst/>
              <a:gdLst>
                <a:gd name="T0" fmla="*/ 54 w 65"/>
                <a:gd name="T1" fmla="*/ 0 h 57"/>
                <a:gd name="T2" fmla="*/ 0 w 65"/>
                <a:gd name="T3" fmla="*/ 56 h 57"/>
                <a:gd name="T4" fmla="*/ 54 w 65"/>
                <a:gd name="T5" fmla="*/ 78 h 57"/>
                <a:gd name="T6" fmla="*/ 150 w 65"/>
                <a:gd name="T7" fmla="*/ 56 h 57"/>
                <a:gd name="T8" fmla="*/ 150 w 65"/>
                <a:gd name="T9" fmla="*/ 34 h 57"/>
                <a:gd name="T10" fmla="*/ 54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"/>
                <a:gd name="T19" fmla="*/ 0 h 57"/>
                <a:gd name="T20" fmla="*/ 65 w 65"/>
                <a:gd name="T21" fmla="*/ 57 h 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0256" name="Freeform 14"/>
            <p:cNvSpPr>
              <a:spLocks noChangeArrowheads="1"/>
            </p:cNvSpPr>
            <p:nvPr/>
          </p:nvSpPr>
          <p:spPr bwMode="auto">
            <a:xfrm>
              <a:off x="4202168" y="2954370"/>
              <a:ext cx="403543" cy="506772"/>
            </a:xfrm>
            <a:custGeom>
              <a:avLst/>
              <a:gdLst>
                <a:gd name="T0" fmla="*/ 448 w 241"/>
                <a:gd name="T1" fmla="*/ 27 h 297"/>
                <a:gd name="T2" fmla="*/ 388 w 241"/>
                <a:gd name="T3" fmla="*/ 0 h 297"/>
                <a:gd name="T4" fmla="*/ 332 w 241"/>
                <a:gd name="T5" fmla="*/ 41 h 297"/>
                <a:gd name="T6" fmla="*/ 253 w 241"/>
                <a:gd name="T7" fmla="*/ 13 h 297"/>
                <a:gd name="T8" fmla="*/ 196 w 241"/>
                <a:gd name="T9" fmla="*/ 27 h 297"/>
                <a:gd name="T10" fmla="*/ 176 w 241"/>
                <a:gd name="T11" fmla="*/ 53 h 297"/>
                <a:gd name="T12" fmla="*/ 155 w 241"/>
                <a:gd name="T13" fmla="*/ 80 h 297"/>
                <a:gd name="T14" fmla="*/ 176 w 241"/>
                <a:gd name="T15" fmla="*/ 122 h 297"/>
                <a:gd name="T16" fmla="*/ 137 w 241"/>
                <a:gd name="T17" fmla="*/ 122 h 297"/>
                <a:gd name="T18" fmla="*/ 116 w 241"/>
                <a:gd name="T19" fmla="*/ 107 h 297"/>
                <a:gd name="T20" fmla="*/ 97 w 241"/>
                <a:gd name="T21" fmla="*/ 107 h 297"/>
                <a:gd name="T22" fmla="*/ 97 w 241"/>
                <a:gd name="T23" fmla="*/ 135 h 297"/>
                <a:gd name="T24" fmla="*/ 97 w 241"/>
                <a:gd name="T25" fmla="*/ 160 h 297"/>
                <a:gd name="T26" fmla="*/ 97 w 241"/>
                <a:gd name="T27" fmla="*/ 160 h 297"/>
                <a:gd name="T28" fmla="*/ 97 w 241"/>
                <a:gd name="T29" fmla="*/ 186 h 297"/>
                <a:gd name="T30" fmla="*/ 20 w 241"/>
                <a:gd name="T31" fmla="*/ 227 h 297"/>
                <a:gd name="T32" fmla="*/ 0 w 241"/>
                <a:gd name="T33" fmla="*/ 240 h 297"/>
                <a:gd name="T34" fmla="*/ 0 w 241"/>
                <a:gd name="T35" fmla="*/ 294 h 297"/>
                <a:gd name="T36" fmla="*/ 60 w 241"/>
                <a:gd name="T37" fmla="*/ 320 h 297"/>
                <a:gd name="T38" fmla="*/ 60 w 241"/>
                <a:gd name="T39" fmla="*/ 388 h 297"/>
                <a:gd name="T40" fmla="*/ 116 w 241"/>
                <a:gd name="T41" fmla="*/ 388 h 297"/>
                <a:gd name="T42" fmla="*/ 116 w 241"/>
                <a:gd name="T43" fmla="*/ 414 h 297"/>
                <a:gd name="T44" fmla="*/ 137 w 241"/>
                <a:gd name="T45" fmla="*/ 440 h 297"/>
                <a:gd name="T46" fmla="*/ 155 w 241"/>
                <a:gd name="T47" fmla="*/ 480 h 297"/>
                <a:gd name="T48" fmla="*/ 213 w 241"/>
                <a:gd name="T49" fmla="*/ 480 h 297"/>
                <a:gd name="T50" fmla="*/ 253 w 241"/>
                <a:gd name="T51" fmla="*/ 440 h 297"/>
                <a:gd name="T52" fmla="*/ 272 w 241"/>
                <a:gd name="T53" fmla="*/ 440 h 297"/>
                <a:gd name="T54" fmla="*/ 272 w 241"/>
                <a:gd name="T55" fmla="*/ 466 h 297"/>
                <a:gd name="T56" fmla="*/ 292 w 241"/>
                <a:gd name="T57" fmla="*/ 480 h 297"/>
                <a:gd name="T58" fmla="*/ 332 w 241"/>
                <a:gd name="T59" fmla="*/ 480 h 297"/>
                <a:gd name="T60" fmla="*/ 332 w 241"/>
                <a:gd name="T61" fmla="*/ 466 h 297"/>
                <a:gd name="T62" fmla="*/ 370 w 241"/>
                <a:gd name="T63" fmla="*/ 466 h 297"/>
                <a:gd name="T64" fmla="*/ 370 w 241"/>
                <a:gd name="T65" fmla="*/ 480 h 297"/>
                <a:gd name="T66" fmla="*/ 388 w 241"/>
                <a:gd name="T67" fmla="*/ 493 h 297"/>
                <a:gd name="T68" fmla="*/ 429 w 241"/>
                <a:gd name="T69" fmla="*/ 480 h 297"/>
                <a:gd name="T70" fmla="*/ 448 w 241"/>
                <a:gd name="T71" fmla="*/ 429 h 297"/>
                <a:gd name="T72" fmla="*/ 448 w 241"/>
                <a:gd name="T73" fmla="*/ 374 h 297"/>
                <a:gd name="T74" fmla="*/ 489 w 241"/>
                <a:gd name="T75" fmla="*/ 374 h 297"/>
                <a:gd name="T76" fmla="*/ 489 w 241"/>
                <a:gd name="T77" fmla="*/ 361 h 297"/>
                <a:gd name="T78" fmla="*/ 489 w 241"/>
                <a:gd name="T79" fmla="*/ 335 h 297"/>
                <a:gd name="T80" fmla="*/ 526 w 241"/>
                <a:gd name="T81" fmla="*/ 361 h 297"/>
                <a:gd name="T82" fmla="*/ 565 w 241"/>
                <a:gd name="T83" fmla="*/ 320 h 297"/>
                <a:gd name="T84" fmla="*/ 526 w 241"/>
                <a:gd name="T85" fmla="*/ 294 h 297"/>
                <a:gd name="T86" fmla="*/ 526 w 241"/>
                <a:gd name="T87" fmla="*/ 280 h 297"/>
                <a:gd name="T88" fmla="*/ 565 w 241"/>
                <a:gd name="T89" fmla="*/ 266 h 297"/>
                <a:gd name="T90" fmla="*/ 545 w 241"/>
                <a:gd name="T91" fmla="*/ 227 h 297"/>
                <a:gd name="T92" fmla="*/ 526 w 241"/>
                <a:gd name="T93" fmla="*/ 214 h 297"/>
                <a:gd name="T94" fmla="*/ 586 w 241"/>
                <a:gd name="T95" fmla="*/ 227 h 297"/>
                <a:gd name="T96" fmla="*/ 586 w 241"/>
                <a:gd name="T97" fmla="*/ 173 h 297"/>
                <a:gd name="T98" fmla="*/ 526 w 241"/>
                <a:gd name="T99" fmla="*/ 201 h 297"/>
                <a:gd name="T100" fmla="*/ 586 w 241"/>
                <a:gd name="T101" fmla="*/ 135 h 297"/>
                <a:gd name="T102" fmla="*/ 489 w 241"/>
                <a:gd name="T103" fmla="*/ 93 h 297"/>
                <a:gd name="T104" fmla="*/ 429 w 241"/>
                <a:gd name="T105" fmla="*/ 93 h 297"/>
                <a:gd name="T106" fmla="*/ 388 w 241"/>
                <a:gd name="T107" fmla="*/ 122 h 297"/>
                <a:gd name="T108" fmla="*/ 370 w 241"/>
                <a:gd name="T109" fmla="*/ 80 h 297"/>
                <a:gd name="T110" fmla="*/ 388 w 241"/>
                <a:gd name="T111" fmla="*/ 66 h 297"/>
                <a:gd name="T112" fmla="*/ 448 w 241"/>
                <a:gd name="T113" fmla="*/ 27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1"/>
                <a:gd name="T172" fmla="*/ 0 h 297"/>
                <a:gd name="T173" fmla="*/ 241 w 241"/>
                <a:gd name="T174" fmla="*/ 297 h 29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0257" name="Freeform 15"/>
            <p:cNvSpPr>
              <a:spLocks noChangeArrowheads="1"/>
            </p:cNvSpPr>
            <p:nvPr/>
          </p:nvSpPr>
          <p:spPr bwMode="auto">
            <a:xfrm>
              <a:off x="3998995" y="3351778"/>
              <a:ext cx="459590" cy="629999"/>
            </a:xfrm>
            <a:custGeom>
              <a:avLst/>
              <a:gdLst>
                <a:gd name="T0" fmla="*/ 681 w 273"/>
                <a:gd name="T1" fmla="*/ 93 h 369"/>
                <a:gd name="T2" fmla="*/ 681 w 273"/>
                <a:gd name="T3" fmla="*/ 80 h 369"/>
                <a:gd name="T4" fmla="*/ 643 w 273"/>
                <a:gd name="T5" fmla="*/ 80 h 369"/>
                <a:gd name="T6" fmla="*/ 643 w 273"/>
                <a:gd name="T7" fmla="*/ 93 h 369"/>
                <a:gd name="T8" fmla="*/ 601 w 273"/>
                <a:gd name="T9" fmla="*/ 93 h 369"/>
                <a:gd name="T10" fmla="*/ 580 w 273"/>
                <a:gd name="T11" fmla="*/ 93 h 369"/>
                <a:gd name="T12" fmla="*/ 580 w 273"/>
                <a:gd name="T13" fmla="*/ 53 h 369"/>
                <a:gd name="T14" fmla="*/ 560 w 273"/>
                <a:gd name="T15" fmla="*/ 53 h 369"/>
                <a:gd name="T16" fmla="*/ 520 w 273"/>
                <a:gd name="T17" fmla="*/ 93 h 369"/>
                <a:gd name="T18" fmla="*/ 461 w 273"/>
                <a:gd name="T19" fmla="*/ 93 h 369"/>
                <a:gd name="T20" fmla="*/ 440 w 273"/>
                <a:gd name="T21" fmla="*/ 53 h 369"/>
                <a:gd name="T22" fmla="*/ 422 w 273"/>
                <a:gd name="T23" fmla="*/ 27 h 369"/>
                <a:gd name="T24" fmla="*/ 401 w 273"/>
                <a:gd name="T25" fmla="*/ 0 h 369"/>
                <a:gd name="T26" fmla="*/ 360 w 273"/>
                <a:gd name="T27" fmla="*/ 0 h 369"/>
                <a:gd name="T28" fmla="*/ 360 w 273"/>
                <a:gd name="T29" fmla="*/ 13 h 369"/>
                <a:gd name="T30" fmla="*/ 281 w 273"/>
                <a:gd name="T31" fmla="*/ 27 h 369"/>
                <a:gd name="T32" fmla="*/ 281 w 273"/>
                <a:gd name="T33" fmla="*/ 53 h 369"/>
                <a:gd name="T34" fmla="*/ 199 w 273"/>
                <a:gd name="T35" fmla="*/ 53 h 369"/>
                <a:gd name="T36" fmla="*/ 162 w 273"/>
                <a:gd name="T37" fmla="*/ 80 h 369"/>
                <a:gd name="T38" fmla="*/ 162 w 273"/>
                <a:gd name="T39" fmla="*/ 122 h 369"/>
                <a:gd name="T40" fmla="*/ 181 w 273"/>
                <a:gd name="T41" fmla="*/ 149 h 369"/>
                <a:gd name="T42" fmla="*/ 121 w 273"/>
                <a:gd name="T43" fmla="*/ 186 h 369"/>
                <a:gd name="T44" fmla="*/ 101 w 273"/>
                <a:gd name="T45" fmla="*/ 186 h 369"/>
                <a:gd name="T46" fmla="*/ 79 w 273"/>
                <a:gd name="T47" fmla="*/ 241 h 369"/>
                <a:gd name="T48" fmla="*/ 79 w 273"/>
                <a:gd name="T49" fmla="*/ 267 h 369"/>
                <a:gd name="T50" fmla="*/ 79 w 273"/>
                <a:gd name="T51" fmla="*/ 294 h 369"/>
                <a:gd name="T52" fmla="*/ 41 w 273"/>
                <a:gd name="T53" fmla="*/ 336 h 369"/>
                <a:gd name="T54" fmla="*/ 20 w 273"/>
                <a:gd name="T55" fmla="*/ 361 h 369"/>
                <a:gd name="T56" fmla="*/ 0 w 273"/>
                <a:gd name="T57" fmla="*/ 429 h 369"/>
                <a:gd name="T58" fmla="*/ 20 w 273"/>
                <a:gd name="T59" fmla="*/ 454 h 369"/>
                <a:gd name="T60" fmla="*/ 138 w 273"/>
                <a:gd name="T61" fmla="*/ 454 h 369"/>
                <a:gd name="T62" fmla="*/ 199 w 273"/>
                <a:gd name="T63" fmla="*/ 549 h 369"/>
                <a:gd name="T64" fmla="*/ 221 w 273"/>
                <a:gd name="T65" fmla="*/ 615 h 369"/>
                <a:gd name="T66" fmla="*/ 281 w 273"/>
                <a:gd name="T67" fmla="*/ 549 h 369"/>
                <a:gd name="T68" fmla="*/ 300 w 273"/>
                <a:gd name="T69" fmla="*/ 562 h 369"/>
                <a:gd name="T70" fmla="*/ 381 w 273"/>
                <a:gd name="T71" fmla="*/ 510 h 369"/>
                <a:gd name="T72" fmla="*/ 381 w 273"/>
                <a:gd name="T73" fmla="*/ 468 h 369"/>
                <a:gd name="T74" fmla="*/ 461 w 273"/>
                <a:gd name="T75" fmla="*/ 454 h 369"/>
                <a:gd name="T76" fmla="*/ 500 w 273"/>
                <a:gd name="T77" fmla="*/ 388 h 369"/>
                <a:gd name="T78" fmla="*/ 542 w 273"/>
                <a:gd name="T79" fmla="*/ 375 h 369"/>
                <a:gd name="T80" fmla="*/ 542 w 273"/>
                <a:gd name="T81" fmla="*/ 336 h 369"/>
                <a:gd name="T82" fmla="*/ 601 w 273"/>
                <a:gd name="T83" fmla="*/ 336 h 369"/>
                <a:gd name="T84" fmla="*/ 621 w 273"/>
                <a:gd name="T85" fmla="*/ 267 h 369"/>
                <a:gd name="T86" fmla="*/ 601 w 273"/>
                <a:gd name="T87" fmla="*/ 214 h 369"/>
                <a:gd name="T88" fmla="*/ 621 w 273"/>
                <a:gd name="T89" fmla="*/ 201 h 369"/>
                <a:gd name="T90" fmla="*/ 580 w 273"/>
                <a:gd name="T91" fmla="*/ 173 h 369"/>
                <a:gd name="T92" fmla="*/ 621 w 273"/>
                <a:gd name="T93" fmla="*/ 160 h 369"/>
                <a:gd name="T94" fmla="*/ 643 w 273"/>
                <a:gd name="T95" fmla="*/ 173 h 369"/>
                <a:gd name="T96" fmla="*/ 681 w 273"/>
                <a:gd name="T97" fmla="*/ 135 h 369"/>
                <a:gd name="T98" fmla="*/ 681 w 273"/>
                <a:gd name="T99" fmla="*/ 93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3"/>
                <a:gd name="T151" fmla="*/ 0 h 369"/>
                <a:gd name="T152" fmla="*/ 273 w 273"/>
                <a:gd name="T153" fmla="*/ 369 h 3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0258" name="Freeform 16"/>
            <p:cNvSpPr>
              <a:spLocks noChangeArrowheads="1"/>
            </p:cNvSpPr>
            <p:nvPr/>
          </p:nvSpPr>
          <p:spPr bwMode="auto">
            <a:xfrm>
              <a:off x="3298401" y="3747645"/>
              <a:ext cx="850522" cy="656184"/>
            </a:xfrm>
            <a:custGeom>
              <a:avLst/>
              <a:gdLst>
                <a:gd name="T0" fmla="*/ 1244 w 505"/>
                <a:gd name="T1" fmla="*/ 158 h 385"/>
                <a:gd name="T2" fmla="*/ 1065 w 505"/>
                <a:gd name="T3" fmla="*/ 66 h 385"/>
                <a:gd name="T4" fmla="*/ 1023 w 505"/>
                <a:gd name="T5" fmla="*/ 93 h 385"/>
                <a:gd name="T6" fmla="*/ 944 w 505"/>
                <a:gd name="T7" fmla="*/ 66 h 385"/>
                <a:gd name="T8" fmla="*/ 782 w 505"/>
                <a:gd name="T9" fmla="*/ 93 h 385"/>
                <a:gd name="T10" fmla="*/ 782 w 505"/>
                <a:gd name="T11" fmla="*/ 0 h 385"/>
                <a:gd name="T12" fmla="*/ 703 w 505"/>
                <a:gd name="T13" fmla="*/ 0 h 385"/>
                <a:gd name="T14" fmla="*/ 543 w 505"/>
                <a:gd name="T15" fmla="*/ 13 h 385"/>
                <a:gd name="T16" fmla="*/ 522 w 505"/>
                <a:gd name="T17" fmla="*/ 66 h 385"/>
                <a:gd name="T18" fmla="*/ 422 w 505"/>
                <a:gd name="T19" fmla="*/ 41 h 385"/>
                <a:gd name="T20" fmla="*/ 361 w 505"/>
                <a:gd name="T21" fmla="*/ 80 h 385"/>
                <a:gd name="T22" fmla="*/ 381 w 505"/>
                <a:gd name="T23" fmla="*/ 145 h 385"/>
                <a:gd name="T24" fmla="*/ 361 w 505"/>
                <a:gd name="T25" fmla="*/ 186 h 385"/>
                <a:gd name="T26" fmla="*/ 281 w 505"/>
                <a:gd name="T27" fmla="*/ 279 h 385"/>
                <a:gd name="T28" fmla="*/ 181 w 505"/>
                <a:gd name="T29" fmla="*/ 371 h 385"/>
                <a:gd name="T30" fmla="*/ 79 w 505"/>
                <a:gd name="T31" fmla="*/ 450 h 385"/>
                <a:gd name="T32" fmla="*/ 0 w 505"/>
                <a:gd name="T33" fmla="*/ 492 h 385"/>
                <a:gd name="T34" fmla="*/ 20 w 505"/>
                <a:gd name="T35" fmla="*/ 518 h 385"/>
                <a:gd name="T36" fmla="*/ 41 w 505"/>
                <a:gd name="T37" fmla="*/ 596 h 385"/>
                <a:gd name="T38" fmla="*/ 141 w 505"/>
                <a:gd name="T39" fmla="*/ 636 h 385"/>
                <a:gd name="T40" fmla="*/ 101 w 505"/>
                <a:gd name="T41" fmla="*/ 572 h 385"/>
                <a:gd name="T42" fmla="*/ 200 w 505"/>
                <a:gd name="T43" fmla="*/ 505 h 385"/>
                <a:gd name="T44" fmla="*/ 381 w 505"/>
                <a:gd name="T45" fmla="*/ 465 h 385"/>
                <a:gd name="T46" fmla="*/ 482 w 505"/>
                <a:gd name="T47" fmla="*/ 492 h 385"/>
                <a:gd name="T48" fmla="*/ 601 w 505"/>
                <a:gd name="T49" fmla="*/ 411 h 385"/>
                <a:gd name="T50" fmla="*/ 662 w 505"/>
                <a:gd name="T51" fmla="*/ 398 h 385"/>
                <a:gd name="T52" fmla="*/ 662 w 505"/>
                <a:gd name="T53" fmla="*/ 357 h 385"/>
                <a:gd name="T54" fmla="*/ 703 w 505"/>
                <a:gd name="T55" fmla="*/ 344 h 385"/>
                <a:gd name="T56" fmla="*/ 844 w 505"/>
                <a:gd name="T57" fmla="*/ 384 h 385"/>
                <a:gd name="T58" fmla="*/ 844 w 505"/>
                <a:gd name="T59" fmla="*/ 332 h 385"/>
                <a:gd name="T60" fmla="*/ 944 w 505"/>
                <a:gd name="T61" fmla="*/ 319 h 385"/>
                <a:gd name="T62" fmla="*/ 982 w 505"/>
                <a:gd name="T63" fmla="*/ 332 h 385"/>
                <a:gd name="T64" fmla="*/ 1004 w 505"/>
                <a:gd name="T65" fmla="*/ 306 h 385"/>
                <a:gd name="T66" fmla="*/ 1124 w 505"/>
                <a:gd name="T67" fmla="*/ 292 h 385"/>
                <a:gd name="T68" fmla="*/ 1204 w 505"/>
                <a:gd name="T69" fmla="*/ 22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5"/>
                <a:gd name="T106" fmla="*/ 0 h 385"/>
                <a:gd name="T107" fmla="*/ 505 w 505"/>
                <a:gd name="T108" fmla="*/ 385 h 3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0259" name="Freeform 17"/>
            <p:cNvSpPr>
              <a:spLocks noChangeArrowheads="1"/>
            </p:cNvSpPr>
            <p:nvPr/>
          </p:nvSpPr>
          <p:spPr bwMode="auto">
            <a:xfrm>
              <a:off x="2732320" y="3624418"/>
              <a:ext cx="837911" cy="656184"/>
            </a:xfrm>
            <a:custGeom>
              <a:avLst/>
              <a:gdLst>
                <a:gd name="T0" fmla="*/ 868 w 497"/>
                <a:gd name="T1" fmla="*/ 572 h 385"/>
                <a:gd name="T2" fmla="*/ 1052 w 497"/>
                <a:gd name="T3" fmla="*/ 492 h 385"/>
                <a:gd name="T4" fmla="*/ 1131 w 497"/>
                <a:gd name="T5" fmla="*/ 398 h 385"/>
                <a:gd name="T6" fmla="*/ 1210 w 497"/>
                <a:gd name="T7" fmla="*/ 306 h 385"/>
                <a:gd name="T8" fmla="*/ 1251 w 497"/>
                <a:gd name="T9" fmla="*/ 266 h 385"/>
                <a:gd name="T10" fmla="*/ 1210 w 497"/>
                <a:gd name="T11" fmla="*/ 214 h 385"/>
                <a:gd name="T12" fmla="*/ 1151 w 497"/>
                <a:gd name="T13" fmla="*/ 158 h 385"/>
                <a:gd name="T14" fmla="*/ 1109 w 497"/>
                <a:gd name="T15" fmla="*/ 186 h 385"/>
                <a:gd name="T16" fmla="*/ 1070 w 497"/>
                <a:gd name="T17" fmla="*/ 173 h 385"/>
                <a:gd name="T18" fmla="*/ 1109 w 497"/>
                <a:gd name="T19" fmla="*/ 93 h 385"/>
                <a:gd name="T20" fmla="*/ 1109 w 497"/>
                <a:gd name="T21" fmla="*/ 27 h 385"/>
                <a:gd name="T22" fmla="*/ 1029 w 497"/>
                <a:gd name="T23" fmla="*/ 13 h 385"/>
                <a:gd name="T24" fmla="*/ 948 w 497"/>
                <a:gd name="T25" fmla="*/ 41 h 385"/>
                <a:gd name="T26" fmla="*/ 907 w 497"/>
                <a:gd name="T27" fmla="*/ 41 h 385"/>
                <a:gd name="T28" fmla="*/ 806 w 497"/>
                <a:gd name="T29" fmla="*/ 53 h 385"/>
                <a:gd name="T30" fmla="*/ 728 w 497"/>
                <a:gd name="T31" fmla="*/ 106 h 385"/>
                <a:gd name="T32" fmla="*/ 668 w 497"/>
                <a:gd name="T33" fmla="*/ 120 h 385"/>
                <a:gd name="T34" fmla="*/ 566 w 497"/>
                <a:gd name="T35" fmla="*/ 158 h 385"/>
                <a:gd name="T36" fmla="*/ 463 w 497"/>
                <a:gd name="T37" fmla="*/ 145 h 385"/>
                <a:gd name="T38" fmla="*/ 404 w 497"/>
                <a:gd name="T39" fmla="*/ 120 h 385"/>
                <a:gd name="T40" fmla="*/ 362 w 497"/>
                <a:gd name="T41" fmla="*/ 145 h 385"/>
                <a:gd name="T42" fmla="*/ 243 w 497"/>
                <a:gd name="T43" fmla="*/ 214 h 385"/>
                <a:gd name="T44" fmla="*/ 83 w 497"/>
                <a:gd name="T45" fmla="*/ 186 h 385"/>
                <a:gd name="T46" fmla="*/ 0 w 497"/>
                <a:gd name="T47" fmla="*/ 214 h 385"/>
                <a:gd name="T48" fmla="*/ 83 w 497"/>
                <a:gd name="T49" fmla="*/ 239 h 385"/>
                <a:gd name="T50" fmla="*/ 223 w 497"/>
                <a:gd name="T51" fmla="*/ 279 h 385"/>
                <a:gd name="T52" fmla="*/ 261 w 497"/>
                <a:gd name="T53" fmla="*/ 344 h 385"/>
                <a:gd name="T54" fmla="*/ 141 w 497"/>
                <a:gd name="T55" fmla="*/ 371 h 385"/>
                <a:gd name="T56" fmla="*/ 223 w 497"/>
                <a:gd name="T57" fmla="*/ 411 h 385"/>
                <a:gd name="T58" fmla="*/ 343 w 497"/>
                <a:gd name="T59" fmla="*/ 465 h 385"/>
                <a:gd name="T60" fmla="*/ 343 w 497"/>
                <a:gd name="T61" fmla="*/ 505 h 385"/>
                <a:gd name="T62" fmla="*/ 525 w 497"/>
                <a:gd name="T63" fmla="*/ 596 h 385"/>
                <a:gd name="T64" fmla="*/ 626 w 497"/>
                <a:gd name="T65" fmla="*/ 596 h 385"/>
                <a:gd name="T66" fmla="*/ 646 w 497"/>
                <a:gd name="T67" fmla="*/ 572 h 385"/>
                <a:gd name="T68" fmla="*/ 746 w 497"/>
                <a:gd name="T69" fmla="*/ 623 h 385"/>
                <a:gd name="T70" fmla="*/ 847 w 497"/>
                <a:gd name="T71" fmla="*/ 610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7"/>
                <a:gd name="T109" fmla="*/ 0 h 385"/>
                <a:gd name="T110" fmla="*/ 497 w 497"/>
                <a:gd name="T111" fmla="*/ 385 h 3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0260" name="Freeform 18"/>
            <p:cNvSpPr>
              <a:spLocks noChangeArrowheads="1"/>
            </p:cNvSpPr>
            <p:nvPr/>
          </p:nvSpPr>
          <p:spPr bwMode="auto">
            <a:xfrm>
              <a:off x="2652452" y="3256277"/>
              <a:ext cx="622128" cy="603813"/>
            </a:xfrm>
            <a:custGeom>
              <a:avLst/>
              <a:gdLst>
                <a:gd name="T0" fmla="*/ 122 w 369"/>
                <a:gd name="T1" fmla="*/ 540 h 353"/>
                <a:gd name="T2" fmla="*/ 83 w 369"/>
                <a:gd name="T3" fmla="*/ 445 h 353"/>
                <a:gd name="T4" fmla="*/ 141 w 369"/>
                <a:gd name="T5" fmla="*/ 324 h 353"/>
                <a:gd name="T6" fmla="*/ 20 w 369"/>
                <a:gd name="T7" fmla="*/ 271 h 353"/>
                <a:gd name="T8" fmla="*/ 41 w 369"/>
                <a:gd name="T9" fmla="*/ 231 h 353"/>
                <a:gd name="T10" fmla="*/ 122 w 369"/>
                <a:gd name="T11" fmla="*/ 231 h 353"/>
                <a:gd name="T12" fmla="*/ 261 w 369"/>
                <a:gd name="T13" fmla="*/ 202 h 353"/>
                <a:gd name="T14" fmla="*/ 422 w 369"/>
                <a:gd name="T15" fmla="*/ 189 h 353"/>
                <a:gd name="T16" fmla="*/ 343 w 369"/>
                <a:gd name="T17" fmla="*/ 135 h 353"/>
                <a:gd name="T18" fmla="*/ 362 w 369"/>
                <a:gd name="T19" fmla="*/ 67 h 353"/>
                <a:gd name="T20" fmla="*/ 463 w 369"/>
                <a:gd name="T21" fmla="*/ 67 h 353"/>
                <a:gd name="T22" fmla="*/ 525 w 369"/>
                <a:gd name="T23" fmla="*/ 81 h 353"/>
                <a:gd name="T24" fmla="*/ 585 w 369"/>
                <a:gd name="T25" fmla="*/ 67 h 353"/>
                <a:gd name="T26" fmla="*/ 626 w 369"/>
                <a:gd name="T27" fmla="*/ 0 h 353"/>
                <a:gd name="T28" fmla="*/ 728 w 369"/>
                <a:gd name="T29" fmla="*/ 27 h 353"/>
                <a:gd name="T30" fmla="*/ 806 w 369"/>
                <a:gd name="T31" fmla="*/ 122 h 353"/>
                <a:gd name="T32" fmla="*/ 868 w 369"/>
                <a:gd name="T33" fmla="*/ 149 h 353"/>
                <a:gd name="T34" fmla="*/ 907 w 369"/>
                <a:gd name="T35" fmla="*/ 109 h 353"/>
                <a:gd name="T36" fmla="*/ 907 w 369"/>
                <a:gd name="T37" fmla="*/ 163 h 353"/>
                <a:gd name="T38" fmla="*/ 907 w 369"/>
                <a:gd name="T39" fmla="*/ 215 h 353"/>
                <a:gd name="T40" fmla="*/ 847 w 369"/>
                <a:gd name="T41" fmla="*/ 285 h 353"/>
                <a:gd name="T42" fmla="*/ 928 w 369"/>
                <a:gd name="T43" fmla="*/ 311 h 353"/>
                <a:gd name="T44" fmla="*/ 907 w 369"/>
                <a:gd name="T45" fmla="*/ 351 h 353"/>
                <a:gd name="T46" fmla="*/ 928 w 369"/>
                <a:gd name="T47" fmla="*/ 393 h 353"/>
                <a:gd name="T48" fmla="*/ 868 w 369"/>
                <a:gd name="T49" fmla="*/ 432 h 353"/>
                <a:gd name="T50" fmla="*/ 868 w 369"/>
                <a:gd name="T51" fmla="*/ 472 h 353"/>
                <a:gd name="T52" fmla="*/ 786 w 369"/>
                <a:gd name="T53" fmla="*/ 486 h 353"/>
                <a:gd name="T54" fmla="*/ 685 w 369"/>
                <a:gd name="T55" fmla="*/ 525 h 353"/>
                <a:gd name="T56" fmla="*/ 585 w 369"/>
                <a:gd name="T57" fmla="*/ 513 h 353"/>
                <a:gd name="T58" fmla="*/ 525 w 369"/>
                <a:gd name="T59" fmla="*/ 486 h 353"/>
                <a:gd name="T60" fmla="*/ 485 w 369"/>
                <a:gd name="T61" fmla="*/ 513 h 353"/>
                <a:gd name="T62" fmla="*/ 362 w 369"/>
                <a:gd name="T63" fmla="*/ 594 h 353"/>
                <a:gd name="T64" fmla="*/ 202 w 369"/>
                <a:gd name="T65" fmla="*/ 554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9"/>
                <a:gd name="T100" fmla="*/ 0 h 353"/>
                <a:gd name="T101" fmla="*/ 369 w 369"/>
                <a:gd name="T102" fmla="*/ 353 h 3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0261" name="Freeform 19"/>
            <p:cNvSpPr>
              <a:spLocks noChangeArrowheads="1"/>
            </p:cNvSpPr>
            <p:nvPr/>
          </p:nvSpPr>
          <p:spPr bwMode="auto">
            <a:xfrm>
              <a:off x="1950456" y="3214688"/>
              <a:ext cx="958414" cy="1052052"/>
            </a:xfrm>
            <a:custGeom>
              <a:avLst/>
              <a:gdLst>
                <a:gd name="T0" fmla="*/ 1325 w 569"/>
                <a:gd name="T1" fmla="*/ 745 h 617"/>
                <a:gd name="T2" fmla="*/ 1406 w 569"/>
                <a:gd name="T3" fmla="*/ 690 h 617"/>
                <a:gd name="T4" fmla="*/ 1325 w 569"/>
                <a:gd name="T5" fmla="*/ 677 h 617"/>
                <a:gd name="T6" fmla="*/ 1244 w 569"/>
                <a:gd name="T7" fmla="*/ 638 h 617"/>
                <a:gd name="T8" fmla="*/ 1166 w 569"/>
                <a:gd name="T9" fmla="*/ 599 h 617"/>
                <a:gd name="T10" fmla="*/ 1206 w 569"/>
                <a:gd name="T11" fmla="*/ 531 h 617"/>
                <a:gd name="T12" fmla="*/ 1185 w 569"/>
                <a:gd name="T13" fmla="*/ 413 h 617"/>
                <a:gd name="T14" fmla="*/ 1065 w 569"/>
                <a:gd name="T15" fmla="*/ 373 h 617"/>
                <a:gd name="T16" fmla="*/ 1043 w 569"/>
                <a:gd name="T17" fmla="*/ 293 h 617"/>
                <a:gd name="T18" fmla="*/ 1125 w 569"/>
                <a:gd name="T19" fmla="*/ 279 h 617"/>
                <a:gd name="T20" fmla="*/ 1283 w 569"/>
                <a:gd name="T21" fmla="*/ 266 h 617"/>
                <a:gd name="T22" fmla="*/ 1283 w 569"/>
                <a:gd name="T23" fmla="*/ 186 h 617"/>
                <a:gd name="T24" fmla="*/ 1166 w 569"/>
                <a:gd name="T25" fmla="*/ 186 h 617"/>
                <a:gd name="T26" fmla="*/ 1084 w 569"/>
                <a:gd name="T27" fmla="*/ 106 h 617"/>
                <a:gd name="T28" fmla="*/ 1023 w 569"/>
                <a:gd name="T29" fmla="*/ 159 h 617"/>
                <a:gd name="T30" fmla="*/ 964 w 569"/>
                <a:gd name="T31" fmla="*/ 239 h 617"/>
                <a:gd name="T32" fmla="*/ 922 w 569"/>
                <a:gd name="T33" fmla="*/ 399 h 617"/>
                <a:gd name="T34" fmla="*/ 844 w 569"/>
                <a:gd name="T35" fmla="*/ 373 h 617"/>
                <a:gd name="T36" fmla="*/ 722 w 569"/>
                <a:gd name="T37" fmla="*/ 399 h 617"/>
                <a:gd name="T38" fmla="*/ 682 w 569"/>
                <a:gd name="T39" fmla="*/ 373 h 617"/>
                <a:gd name="T40" fmla="*/ 582 w 569"/>
                <a:gd name="T41" fmla="*/ 173 h 617"/>
                <a:gd name="T42" fmla="*/ 543 w 569"/>
                <a:gd name="T43" fmla="*/ 186 h 617"/>
                <a:gd name="T44" fmla="*/ 523 w 569"/>
                <a:gd name="T45" fmla="*/ 122 h 617"/>
                <a:gd name="T46" fmla="*/ 402 w 569"/>
                <a:gd name="T47" fmla="*/ 66 h 617"/>
                <a:gd name="T48" fmla="*/ 341 w 569"/>
                <a:gd name="T49" fmla="*/ 135 h 617"/>
                <a:gd name="T50" fmla="*/ 341 w 569"/>
                <a:gd name="T51" fmla="*/ 0 h 617"/>
                <a:gd name="T52" fmla="*/ 281 w 569"/>
                <a:gd name="T53" fmla="*/ 0 h 617"/>
                <a:gd name="T54" fmla="*/ 240 w 569"/>
                <a:gd name="T55" fmla="*/ 53 h 617"/>
                <a:gd name="T56" fmla="*/ 221 w 569"/>
                <a:gd name="T57" fmla="*/ 106 h 617"/>
                <a:gd name="T58" fmla="*/ 200 w 569"/>
                <a:gd name="T59" fmla="*/ 159 h 617"/>
                <a:gd name="T60" fmla="*/ 260 w 569"/>
                <a:gd name="T61" fmla="*/ 186 h 617"/>
                <a:gd name="T62" fmla="*/ 221 w 569"/>
                <a:gd name="T63" fmla="*/ 399 h 617"/>
                <a:gd name="T64" fmla="*/ 60 w 569"/>
                <a:gd name="T65" fmla="*/ 466 h 617"/>
                <a:gd name="T66" fmla="*/ 20 w 569"/>
                <a:gd name="T67" fmla="*/ 518 h 617"/>
                <a:gd name="T68" fmla="*/ 0 w 569"/>
                <a:gd name="T69" fmla="*/ 623 h 617"/>
                <a:gd name="T70" fmla="*/ 121 w 569"/>
                <a:gd name="T71" fmla="*/ 611 h 617"/>
                <a:gd name="T72" fmla="*/ 200 w 569"/>
                <a:gd name="T73" fmla="*/ 651 h 617"/>
                <a:gd name="T74" fmla="*/ 221 w 569"/>
                <a:gd name="T75" fmla="*/ 677 h 617"/>
                <a:gd name="T76" fmla="*/ 240 w 569"/>
                <a:gd name="T77" fmla="*/ 745 h 617"/>
                <a:gd name="T78" fmla="*/ 301 w 569"/>
                <a:gd name="T79" fmla="*/ 772 h 617"/>
                <a:gd name="T80" fmla="*/ 281 w 569"/>
                <a:gd name="T81" fmla="*/ 838 h 617"/>
                <a:gd name="T82" fmla="*/ 260 w 569"/>
                <a:gd name="T83" fmla="*/ 876 h 617"/>
                <a:gd name="T84" fmla="*/ 362 w 569"/>
                <a:gd name="T85" fmla="*/ 930 h 617"/>
                <a:gd name="T86" fmla="*/ 501 w 569"/>
                <a:gd name="T87" fmla="*/ 959 h 617"/>
                <a:gd name="T88" fmla="*/ 560 w 569"/>
                <a:gd name="T89" fmla="*/ 943 h 617"/>
                <a:gd name="T90" fmla="*/ 582 w 569"/>
                <a:gd name="T91" fmla="*/ 997 h 617"/>
                <a:gd name="T92" fmla="*/ 662 w 569"/>
                <a:gd name="T93" fmla="*/ 984 h 617"/>
                <a:gd name="T94" fmla="*/ 682 w 569"/>
                <a:gd name="T95" fmla="*/ 851 h 617"/>
                <a:gd name="T96" fmla="*/ 823 w 569"/>
                <a:gd name="T97" fmla="*/ 838 h 617"/>
                <a:gd name="T98" fmla="*/ 882 w 569"/>
                <a:gd name="T99" fmla="*/ 851 h 617"/>
                <a:gd name="T100" fmla="*/ 964 w 569"/>
                <a:gd name="T101" fmla="*/ 851 h 617"/>
                <a:gd name="T102" fmla="*/ 1043 w 569"/>
                <a:gd name="T103" fmla="*/ 866 h 617"/>
                <a:gd name="T104" fmla="*/ 1106 w 569"/>
                <a:gd name="T105" fmla="*/ 838 h 617"/>
                <a:gd name="T106" fmla="*/ 1227 w 569"/>
                <a:gd name="T107" fmla="*/ 784 h 617"/>
                <a:gd name="T108" fmla="*/ 1305 w 569"/>
                <a:gd name="T109" fmla="*/ 772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69"/>
                <a:gd name="T166" fmla="*/ 0 h 617"/>
                <a:gd name="T167" fmla="*/ 569 w 569"/>
                <a:gd name="T168" fmla="*/ 617 h 61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0262" name="Freeform 20"/>
            <p:cNvSpPr>
              <a:spLocks noChangeArrowheads="1"/>
            </p:cNvSpPr>
            <p:nvPr/>
          </p:nvSpPr>
          <p:spPr bwMode="auto">
            <a:xfrm>
              <a:off x="161137" y="1997820"/>
              <a:ext cx="2037330" cy="1340095"/>
            </a:xfrm>
            <a:custGeom>
              <a:avLst/>
              <a:gdLst>
                <a:gd name="T0" fmla="*/ 2979 w 1209"/>
                <a:gd name="T1" fmla="*/ 1217 h 785"/>
                <a:gd name="T2" fmla="*/ 2919 w 1209"/>
                <a:gd name="T3" fmla="*/ 1217 h 785"/>
                <a:gd name="T4" fmla="*/ 2919 w 1209"/>
                <a:gd name="T5" fmla="*/ 1311 h 785"/>
                <a:gd name="T6" fmla="*/ 2797 w 1209"/>
                <a:gd name="T7" fmla="*/ 1270 h 785"/>
                <a:gd name="T8" fmla="*/ 2736 w 1209"/>
                <a:gd name="T9" fmla="*/ 1257 h 785"/>
                <a:gd name="T10" fmla="*/ 2577 w 1209"/>
                <a:gd name="T11" fmla="*/ 1204 h 785"/>
                <a:gd name="T12" fmla="*/ 2618 w 1209"/>
                <a:gd name="T13" fmla="*/ 1161 h 785"/>
                <a:gd name="T14" fmla="*/ 2595 w 1209"/>
                <a:gd name="T15" fmla="*/ 1138 h 785"/>
                <a:gd name="T16" fmla="*/ 2517 w 1209"/>
                <a:gd name="T17" fmla="*/ 1110 h 785"/>
                <a:gd name="T18" fmla="*/ 2456 w 1209"/>
                <a:gd name="T19" fmla="*/ 1138 h 785"/>
                <a:gd name="T20" fmla="*/ 2334 w 1209"/>
                <a:gd name="T21" fmla="*/ 1084 h 785"/>
                <a:gd name="T22" fmla="*/ 2094 w 1209"/>
                <a:gd name="T23" fmla="*/ 1161 h 785"/>
                <a:gd name="T24" fmla="*/ 2034 w 1209"/>
                <a:gd name="T25" fmla="*/ 1204 h 785"/>
                <a:gd name="T26" fmla="*/ 1834 w 1209"/>
                <a:gd name="T27" fmla="*/ 1230 h 785"/>
                <a:gd name="T28" fmla="*/ 1650 w 1209"/>
                <a:gd name="T29" fmla="*/ 1190 h 785"/>
                <a:gd name="T30" fmla="*/ 1590 w 1209"/>
                <a:gd name="T31" fmla="*/ 1138 h 785"/>
                <a:gd name="T32" fmla="*/ 1468 w 1209"/>
                <a:gd name="T33" fmla="*/ 1177 h 785"/>
                <a:gd name="T34" fmla="*/ 1349 w 1209"/>
                <a:gd name="T35" fmla="*/ 1217 h 785"/>
                <a:gd name="T36" fmla="*/ 1147 w 1209"/>
                <a:gd name="T37" fmla="*/ 1124 h 785"/>
                <a:gd name="T38" fmla="*/ 1027 w 1209"/>
                <a:gd name="T39" fmla="*/ 1069 h 785"/>
                <a:gd name="T40" fmla="*/ 907 w 1209"/>
                <a:gd name="T41" fmla="*/ 1044 h 785"/>
                <a:gd name="T42" fmla="*/ 806 w 1209"/>
                <a:gd name="T43" fmla="*/ 990 h 785"/>
                <a:gd name="T44" fmla="*/ 684 w 1209"/>
                <a:gd name="T45" fmla="*/ 869 h 785"/>
                <a:gd name="T46" fmla="*/ 623 w 1209"/>
                <a:gd name="T47" fmla="*/ 854 h 785"/>
                <a:gd name="T48" fmla="*/ 523 w 1209"/>
                <a:gd name="T49" fmla="*/ 762 h 785"/>
                <a:gd name="T50" fmla="*/ 402 w 1209"/>
                <a:gd name="T51" fmla="*/ 643 h 785"/>
                <a:gd name="T52" fmla="*/ 301 w 1209"/>
                <a:gd name="T53" fmla="*/ 682 h 785"/>
                <a:gd name="T54" fmla="*/ 162 w 1209"/>
                <a:gd name="T55" fmla="*/ 549 h 785"/>
                <a:gd name="T56" fmla="*/ 79 w 1209"/>
                <a:gd name="T57" fmla="*/ 454 h 785"/>
                <a:gd name="T58" fmla="*/ 0 w 1209"/>
                <a:gd name="T59" fmla="*/ 429 h 785"/>
                <a:gd name="T60" fmla="*/ 41 w 1209"/>
                <a:gd name="T61" fmla="*/ 294 h 785"/>
                <a:gd name="T62" fmla="*/ 121 w 1209"/>
                <a:gd name="T63" fmla="*/ 321 h 785"/>
                <a:gd name="T64" fmla="*/ 200 w 1209"/>
                <a:gd name="T65" fmla="*/ 307 h 785"/>
                <a:gd name="T66" fmla="*/ 200 w 1209"/>
                <a:gd name="T67" fmla="*/ 214 h 785"/>
                <a:gd name="T68" fmla="*/ 141 w 1209"/>
                <a:gd name="T69" fmla="*/ 160 h 785"/>
                <a:gd name="T70" fmla="*/ 200 w 1209"/>
                <a:gd name="T71" fmla="*/ 80 h 785"/>
                <a:gd name="T72" fmla="*/ 384 w 1209"/>
                <a:gd name="T73" fmla="*/ 66 h 785"/>
                <a:gd name="T74" fmla="*/ 523 w 1209"/>
                <a:gd name="T75" fmla="*/ 13 h 785"/>
                <a:gd name="T76" fmla="*/ 723 w 1209"/>
                <a:gd name="T77" fmla="*/ 27 h 785"/>
                <a:gd name="T78" fmla="*/ 866 w 1209"/>
                <a:gd name="T79" fmla="*/ 93 h 785"/>
                <a:gd name="T80" fmla="*/ 1087 w 1209"/>
                <a:gd name="T81" fmla="*/ 93 h 785"/>
                <a:gd name="T82" fmla="*/ 1329 w 1209"/>
                <a:gd name="T83" fmla="*/ 66 h 785"/>
                <a:gd name="T84" fmla="*/ 1672 w 1209"/>
                <a:gd name="T85" fmla="*/ 93 h 785"/>
                <a:gd name="T86" fmla="*/ 1791 w 1209"/>
                <a:gd name="T87" fmla="*/ 122 h 785"/>
                <a:gd name="T88" fmla="*/ 1771 w 1209"/>
                <a:gd name="T89" fmla="*/ 160 h 785"/>
                <a:gd name="T90" fmla="*/ 1834 w 1209"/>
                <a:gd name="T91" fmla="*/ 227 h 785"/>
                <a:gd name="T92" fmla="*/ 1791 w 1209"/>
                <a:gd name="T93" fmla="*/ 307 h 785"/>
                <a:gd name="T94" fmla="*/ 1751 w 1209"/>
                <a:gd name="T95" fmla="*/ 416 h 785"/>
                <a:gd name="T96" fmla="*/ 1851 w 1209"/>
                <a:gd name="T97" fmla="*/ 535 h 785"/>
                <a:gd name="T98" fmla="*/ 2094 w 1209"/>
                <a:gd name="T99" fmla="*/ 615 h 785"/>
                <a:gd name="T100" fmla="*/ 2355 w 1209"/>
                <a:gd name="T101" fmla="*/ 695 h 785"/>
                <a:gd name="T102" fmla="*/ 2497 w 1209"/>
                <a:gd name="T103" fmla="*/ 708 h 785"/>
                <a:gd name="T104" fmla="*/ 2535 w 1209"/>
                <a:gd name="T105" fmla="*/ 804 h 785"/>
                <a:gd name="T106" fmla="*/ 2618 w 1209"/>
                <a:gd name="T107" fmla="*/ 830 h 785"/>
                <a:gd name="T108" fmla="*/ 2655 w 1209"/>
                <a:gd name="T109" fmla="*/ 790 h 785"/>
                <a:gd name="T110" fmla="*/ 2718 w 1209"/>
                <a:gd name="T111" fmla="*/ 804 h 785"/>
                <a:gd name="T112" fmla="*/ 2756 w 1209"/>
                <a:gd name="T113" fmla="*/ 776 h 785"/>
                <a:gd name="T114" fmla="*/ 2857 w 1209"/>
                <a:gd name="T115" fmla="*/ 737 h 785"/>
                <a:gd name="T116" fmla="*/ 2960 w 1209"/>
                <a:gd name="T117" fmla="*/ 762 h 785"/>
                <a:gd name="T118" fmla="*/ 3039 w 1209"/>
                <a:gd name="T119" fmla="*/ 895 h 785"/>
                <a:gd name="T120" fmla="*/ 3039 w 1209"/>
                <a:gd name="T121" fmla="*/ 963 h 785"/>
                <a:gd name="T122" fmla="*/ 3019 w 1209"/>
                <a:gd name="T123" fmla="*/ 1190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09"/>
                <a:gd name="T187" fmla="*/ 0 h 785"/>
                <a:gd name="T188" fmla="*/ 1209 w 1209"/>
                <a:gd name="T189" fmla="*/ 785 h 7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0263" name="Freeform 21"/>
            <p:cNvSpPr>
              <a:spLocks noChangeArrowheads="1"/>
            </p:cNvSpPr>
            <p:nvPr/>
          </p:nvSpPr>
          <p:spPr bwMode="auto">
            <a:xfrm>
              <a:off x="2075162" y="2546180"/>
              <a:ext cx="1279286" cy="1079778"/>
            </a:xfrm>
            <a:custGeom>
              <a:avLst/>
              <a:gdLst>
                <a:gd name="T0" fmla="*/ 1730 w 761"/>
                <a:gd name="T1" fmla="*/ 812 h 633"/>
                <a:gd name="T2" fmla="*/ 1670 w 761"/>
                <a:gd name="T3" fmla="*/ 838 h 633"/>
                <a:gd name="T4" fmla="*/ 1630 w 761"/>
                <a:gd name="T5" fmla="*/ 812 h 633"/>
                <a:gd name="T6" fmla="*/ 1512 w 761"/>
                <a:gd name="T7" fmla="*/ 719 h 633"/>
                <a:gd name="T8" fmla="*/ 1453 w 761"/>
                <a:gd name="T9" fmla="*/ 707 h 633"/>
                <a:gd name="T10" fmla="*/ 1371 w 761"/>
                <a:gd name="T11" fmla="*/ 732 h 633"/>
                <a:gd name="T12" fmla="*/ 1332 w 761"/>
                <a:gd name="T13" fmla="*/ 786 h 633"/>
                <a:gd name="T14" fmla="*/ 1273 w 761"/>
                <a:gd name="T15" fmla="*/ 773 h 633"/>
                <a:gd name="T16" fmla="*/ 1173 w 761"/>
                <a:gd name="T17" fmla="*/ 786 h 633"/>
                <a:gd name="T18" fmla="*/ 1254 w 761"/>
                <a:gd name="T19" fmla="*/ 825 h 633"/>
                <a:gd name="T20" fmla="*/ 1133 w 761"/>
                <a:gd name="T21" fmla="*/ 880 h 633"/>
                <a:gd name="T22" fmla="*/ 1035 w 761"/>
                <a:gd name="T23" fmla="*/ 867 h 633"/>
                <a:gd name="T24" fmla="*/ 974 w 761"/>
                <a:gd name="T25" fmla="*/ 759 h 633"/>
                <a:gd name="T26" fmla="*/ 894 w 761"/>
                <a:gd name="T27" fmla="*/ 812 h 633"/>
                <a:gd name="T28" fmla="*/ 834 w 761"/>
                <a:gd name="T29" fmla="*/ 838 h 633"/>
                <a:gd name="T30" fmla="*/ 735 w 761"/>
                <a:gd name="T31" fmla="*/ 894 h 633"/>
                <a:gd name="T32" fmla="*/ 675 w 761"/>
                <a:gd name="T33" fmla="*/ 1052 h 633"/>
                <a:gd name="T34" fmla="*/ 619 w 761"/>
                <a:gd name="T35" fmla="*/ 1052 h 633"/>
                <a:gd name="T36" fmla="*/ 537 w 761"/>
                <a:gd name="T37" fmla="*/ 1039 h 633"/>
                <a:gd name="T38" fmla="*/ 498 w 761"/>
                <a:gd name="T39" fmla="*/ 960 h 633"/>
                <a:gd name="T40" fmla="*/ 360 w 761"/>
                <a:gd name="T41" fmla="*/ 825 h 633"/>
                <a:gd name="T42" fmla="*/ 319 w 761"/>
                <a:gd name="T43" fmla="*/ 800 h 633"/>
                <a:gd name="T44" fmla="*/ 259 w 761"/>
                <a:gd name="T45" fmla="*/ 707 h 633"/>
                <a:gd name="T46" fmla="*/ 199 w 761"/>
                <a:gd name="T47" fmla="*/ 773 h 633"/>
                <a:gd name="T48" fmla="*/ 179 w 761"/>
                <a:gd name="T49" fmla="*/ 414 h 633"/>
                <a:gd name="T50" fmla="*/ 179 w 761"/>
                <a:gd name="T51" fmla="*/ 359 h 633"/>
                <a:gd name="T52" fmla="*/ 101 w 761"/>
                <a:gd name="T53" fmla="*/ 227 h 633"/>
                <a:gd name="T54" fmla="*/ 0 w 761"/>
                <a:gd name="T55" fmla="*/ 173 h 633"/>
                <a:gd name="T56" fmla="*/ 20 w 761"/>
                <a:gd name="T57" fmla="*/ 106 h 633"/>
                <a:gd name="T58" fmla="*/ 41 w 761"/>
                <a:gd name="T59" fmla="*/ 53 h 633"/>
                <a:gd name="T60" fmla="*/ 79 w 761"/>
                <a:gd name="T61" fmla="*/ 0 h 633"/>
                <a:gd name="T62" fmla="*/ 158 w 761"/>
                <a:gd name="T63" fmla="*/ 27 h 633"/>
                <a:gd name="T64" fmla="*/ 218 w 761"/>
                <a:gd name="T65" fmla="*/ 135 h 633"/>
                <a:gd name="T66" fmla="*/ 319 w 761"/>
                <a:gd name="T67" fmla="*/ 200 h 633"/>
                <a:gd name="T68" fmla="*/ 377 w 761"/>
                <a:gd name="T69" fmla="*/ 173 h 633"/>
                <a:gd name="T70" fmla="*/ 438 w 761"/>
                <a:gd name="T71" fmla="*/ 214 h 633"/>
                <a:gd name="T72" fmla="*/ 558 w 761"/>
                <a:gd name="T73" fmla="*/ 159 h 633"/>
                <a:gd name="T74" fmla="*/ 716 w 761"/>
                <a:gd name="T75" fmla="*/ 159 h 633"/>
                <a:gd name="T76" fmla="*/ 735 w 761"/>
                <a:gd name="T77" fmla="*/ 66 h 633"/>
                <a:gd name="T78" fmla="*/ 795 w 761"/>
                <a:gd name="T79" fmla="*/ 53 h 633"/>
                <a:gd name="T80" fmla="*/ 855 w 761"/>
                <a:gd name="T81" fmla="*/ 80 h 633"/>
                <a:gd name="T82" fmla="*/ 995 w 761"/>
                <a:gd name="T83" fmla="*/ 122 h 633"/>
                <a:gd name="T84" fmla="*/ 1035 w 761"/>
                <a:gd name="T85" fmla="*/ 227 h 633"/>
                <a:gd name="T86" fmla="*/ 1173 w 761"/>
                <a:gd name="T87" fmla="*/ 266 h 633"/>
                <a:gd name="T88" fmla="*/ 1273 w 761"/>
                <a:gd name="T89" fmla="*/ 227 h 633"/>
                <a:gd name="T90" fmla="*/ 1371 w 761"/>
                <a:gd name="T91" fmla="*/ 239 h 633"/>
                <a:gd name="T92" fmla="*/ 1554 w 761"/>
                <a:gd name="T93" fmla="*/ 307 h 633"/>
                <a:gd name="T94" fmla="*/ 1752 w 761"/>
                <a:gd name="T95" fmla="*/ 374 h 633"/>
                <a:gd name="T96" fmla="*/ 1890 w 761"/>
                <a:gd name="T97" fmla="*/ 427 h 633"/>
                <a:gd name="T98" fmla="*/ 1850 w 761"/>
                <a:gd name="T99" fmla="*/ 493 h 633"/>
                <a:gd name="T100" fmla="*/ 1651 w 761"/>
                <a:gd name="T101" fmla="*/ 520 h 633"/>
                <a:gd name="T102" fmla="*/ 1609 w 761"/>
                <a:gd name="T103" fmla="*/ 559 h 633"/>
                <a:gd name="T104" fmla="*/ 1630 w 761"/>
                <a:gd name="T105" fmla="*/ 600 h 633"/>
                <a:gd name="T106" fmla="*/ 1630 w 761"/>
                <a:gd name="T107" fmla="*/ 627 h 633"/>
                <a:gd name="T108" fmla="*/ 1752 w 761"/>
                <a:gd name="T109" fmla="*/ 759 h 6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1"/>
                <a:gd name="T166" fmla="*/ 0 h 633"/>
                <a:gd name="T167" fmla="*/ 761 w 761"/>
                <a:gd name="T168" fmla="*/ 633 h 6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0264" name="Freeform 22"/>
            <p:cNvSpPr>
              <a:spLocks noChangeArrowheads="1"/>
            </p:cNvSpPr>
            <p:nvPr/>
          </p:nvSpPr>
          <p:spPr bwMode="auto">
            <a:xfrm>
              <a:off x="1333933" y="1794495"/>
              <a:ext cx="1321322" cy="1053592"/>
            </a:xfrm>
            <a:custGeom>
              <a:avLst/>
              <a:gdLst>
                <a:gd name="T0" fmla="*/ 1679 w 785"/>
                <a:gd name="T1" fmla="*/ 898 h 617"/>
                <a:gd name="T2" fmla="*/ 1541 w 785"/>
                <a:gd name="T3" fmla="*/ 951 h 617"/>
                <a:gd name="T4" fmla="*/ 1481 w 785"/>
                <a:gd name="T5" fmla="*/ 910 h 617"/>
                <a:gd name="T6" fmla="*/ 1420 w 785"/>
                <a:gd name="T7" fmla="*/ 938 h 617"/>
                <a:gd name="T8" fmla="*/ 1320 w 785"/>
                <a:gd name="T9" fmla="*/ 870 h 617"/>
                <a:gd name="T10" fmla="*/ 1260 w 785"/>
                <a:gd name="T11" fmla="*/ 765 h 617"/>
                <a:gd name="T12" fmla="*/ 1181 w 785"/>
                <a:gd name="T13" fmla="*/ 737 h 617"/>
                <a:gd name="T14" fmla="*/ 1140 w 785"/>
                <a:gd name="T15" fmla="*/ 765 h 617"/>
                <a:gd name="T16" fmla="*/ 1160 w 785"/>
                <a:gd name="T17" fmla="*/ 804 h 617"/>
                <a:gd name="T18" fmla="*/ 1102 w 785"/>
                <a:gd name="T19" fmla="*/ 898 h 617"/>
                <a:gd name="T20" fmla="*/ 1140 w 785"/>
                <a:gd name="T21" fmla="*/ 925 h 617"/>
                <a:gd name="T22" fmla="*/ 1060 w 785"/>
                <a:gd name="T23" fmla="*/ 977 h 617"/>
                <a:gd name="T24" fmla="*/ 1002 w 785"/>
                <a:gd name="T25" fmla="*/ 1004 h 617"/>
                <a:gd name="T26" fmla="*/ 941 w 785"/>
                <a:gd name="T27" fmla="*/ 991 h 617"/>
                <a:gd name="T28" fmla="*/ 920 w 785"/>
                <a:gd name="T29" fmla="*/ 1018 h 617"/>
                <a:gd name="T30" fmla="*/ 841 w 785"/>
                <a:gd name="T31" fmla="*/ 1004 h 617"/>
                <a:gd name="T32" fmla="*/ 800 w 785"/>
                <a:gd name="T33" fmla="*/ 951 h 617"/>
                <a:gd name="T34" fmla="*/ 580 w 785"/>
                <a:gd name="T35" fmla="*/ 898 h 617"/>
                <a:gd name="T36" fmla="*/ 339 w 785"/>
                <a:gd name="T37" fmla="*/ 830 h 617"/>
                <a:gd name="T38" fmla="*/ 101 w 785"/>
                <a:gd name="T39" fmla="*/ 737 h 617"/>
                <a:gd name="T40" fmla="*/ 0 w 785"/>
                <a:gd name="T41" fmla="*/ 615 h 617"/>
                <a:gd name="T42" fmla="*/ 41 w 785"/>
                <a:gd name="T43" fmla="*/ 510 h 617"/>
                <a:gd name="T44" fmla="*/ 79 w 785"/>
                <a:gd name="T45" fmla="*/ 416 h 617"/>
                <a:gd name="T46" fmla="*/ 20 w 785"/>
                <a:gd name="T47" fmla="*/ 361 h 617"/>
                <a:gd name="T48" fmla="*/ 121 w 785"/>
                <a:gd name="T49" fmla="*/ 349 h 617"/>
                <a:gd name="T50" fmla="*/ 259 w 785"/>
                <a:gd name="T51" fmla="*/ 375 h 617"/>
                <a:gd name="T52" fmla="*/ 239 w 785"/>
                <a:gd name="T53" fmla="*/ 308 h 617"/>
                <a:gd name="T54" fmla="*/ 321 w 785"/>
                <a:gd name="T55" fmla="*/ 227 h 617"/>
                <a:gd name="T56" fmla="*/ 221 w 785"/>
                <a:gd name="T57" fmla="*/ 122 h 617"/>
                <a:gd name="T58" fmla="*/ 381 w 785"/>
                <a:gd name="T59" fmla="*/ 27 h 617"/>
                <a:gd name="T60" fmla="*/ 722 w 785"/>
                <a:gd name="T61" fmla="*/ 0 h 617"/>
                <a:gd name="T62" fmla="*/ 961 w 785"/>
                <a:gd name="T63" fmla="*/ 67 h 617"/>
                <a:gd name="T64" fmla="*/ 1140 w 785"/>
                <a:gd name="T65" fmla="*/ 173 h 617"/>
                <a:gd name="T66" fmla="*/ 1181 w 785"/>
                <a:gd name="T67" fmla="*/ 80 h 617"/>
                <a:gd name="T68" fmla="*/ 1320 w 785"/>
                <a:gd name="T69" fmla="*/ 122 h 617"/>
                <a:gd name="T70" fmla="*/ 1481 w 785"/>
                <a:gd name="T71" fmla="*/ 161 h 617"/>
                <a:gd name="T72" fmla="*/ 1642 w 785"/>
                <a:gd name="T73" fmla="*/ 201 h 617"/>
                <a:gd name="T74" fmla="*/ 1822 w 785"/>
                <a:gd name="T75" fmla="*/ 294 h 617"/>
                <a:gd name="T76" fmla="*/ 1922 w 785"/>
                <a:gd name="T77" fmla="*/ 388 h 617"/>
                <a:gd name="T78" fmla="*/ 1963 w 785"/>
                <a:gd name="T79" fmla="*/ 562 h 617"/>
                <a:gd name="T80" fmla="*/ 1880 w 785"/>
                <a:gd name="T81" fmla="*/ 602 h 617"/>
                <a:gd name="T82" fmla="*/ 1780 w 785"/>
                <a:gd name="T83" fmla="*/ 682 h 617"/>
                <a:gd name="T84" fmla="*/ 1842 w 785"/>
                <a:gd name="T85" fmla="*/ 724 h 617"/>
                <a:gd name="T86" fmla="*/ 1761 w 785"/>
                <a:gd name="T87" fmla="*/ 765 h 617"/>
                <a:gd name="T88" fmla="*/ 1642 w 785"/>
                <a:gd name="T89" fmla="*/ 751 h 617"/>
                <a:gd name="T90" fmla="*/ 1663 w 785"/>
                <a:gd name="T91" fmla="*/ 817 h 617"/>
                <a:gd name="T92" fmla="*/ 1780 w 785"/>
                <a:gd name="T93" fmla="*/ 845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617"/>
                <a:gd name="T143" fmla="*/ 785 w 785"/>
                <a:gd name="T144" fmla="*/ 617 h 61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0265" name="Freeform 23"/>
            <p:cNvSpPr>
              <a:spLocks noChangeArrowheads="1"/>
            </p:cNvSpPr>
            <p:nvPr/>
          </p:nvSpPr>
          <p:spPr bwMode="auto">
            <a:xfrm>
              <a:off x="3729967" y="3131509"/>
              <a:ext cx="514237" cy="728580"/>
            </a:xfrm>
            <a:custGeom>
              <a:avLst/>
              <a:gdLst>
                <a:gd name="T0" fmla="*/ 685 w 305"/>
                <a:gd name="T1" fmla="*/ 69 h 425"/>
                <a:gd name="T2" fmla="*/ 708 w 305"/>
                <a:gd name="T3" fmla="*/ 122 h 425"/>
                <a:gd name="T4" fmla="*/ 766 w 305"/>
                <a:gd name="T5" fmla="*/ 150 h 425"/>
                <a:gd name="T6" fmla="*/ 766 w 305"/>
                <a:gd name="T7" fmla="*/ 231 h 425"/>
                <a:gd name="T8" fmla="*/ 685 w 305"/>
                <a:gd name="T9" fmla="*/ 259 h 425"/>
                <a:gd name="T10" fmla="*/ 685 w 305"/>
                <a:gd name="T11" fmla="*/ 273 h 425"/>
                <a:gd name="T12" fmla="*/ 606 w 305"/>
                <a:gd name="T13" fmla="*/ 273 h 425"/>
                <a:gd name="T14" fmla="*/ 566 w 305"/>
                <a:gd name="T15" fmla="*/ 300 h 425"/>
                <a:gd name="T16" fmla="*/ 566 w 305"/>
                <a:gd name="T17" fmla="*/ 342 h 425"/>
                <a:gd name="T18" fmla="*/ 585 w 305"/>
                <a:gd name="T19" fmla="*/ 354 h 425"/>
                <a:gd name="T20" fmla="*/ 525 w 305"/>
                <a:gd name="T21" fmla="*/ 410 h 425"/>
                <a:gd name="T22" fmla="*/ 485 w 305"/>
                <a:gd name="T23" fmla="*/ 410 h 425"/>
                <a:gd name="T24" fmla="*/ 485 w 305"/>
                <a:gd name="T25" fmla="*/ 464 h 425"/>
                <a:gd name="T26" fmla="*/ 485 w 305"/>
                <a:gd name="T27" fmla="*/ 479 h 425"/>
                <a:gd name="T28" fmla="*/ 485 w 305"/>
                <a:gd name="T29" fmla="*/ 518 h 425"/>
                <a:gd name="T30" fmla="*/ 444 w 305"/>
                <a:gd name="T31" fmla="*/ 546 h 425"/>
                <a:gd name="T32" fmla="*/ 422 w 305"/>
                <a:gd name="T33" fmla="*/ 614 h 425"/>
                <a:gd name="T34" fmla="*/ 404 w 305"/>
                <a:gd name="T35" fmla="*/ 656 h 425"/>
                <a:gd name="T36" fmla="*/ 404 w 305"/>
                <a:gd name="T37" fmla="*/ 669 h 425"/>
                <a:gd name="T38" fmla="*/ 384 w 305"/>
                <a:gd name="T39" fmla="*/ 710 h 425"/>
                <a:gd name="T40" fmla="*/ 343 w 305"/>
                <a:gd name="T41" fmla="*/ 710 h 425"/>
                <a:gd name="T42" fmla="*/ 322 w 305"/>
                <a:gd name="T43" fmla="*/ 696 h 425"/>
                <a:gd name="T44" fmla="*/ 162 w 305"/>
                <a:gd name="T45" fmla="*/ 723 h 425"/>
                <a:gd name="T46" fmla="*/ 141 w 305"/>
                <a:gd name="T47" fmla="*/ 710 h 425"/>
                <a:gd name="T48" fmla="*/ 202 w 305"/>
                <a:gd name="T49" fmla="*/ 629 h 425"/>
                <a:gd name="T50" fmla="*/ 141 w 305"/>
                <a:gd name="T51" fmla="*/ 614 h 425"/>
                <a:gd name="T52" fmla="*/ 101 w 305"/>
                <a:gd name="T53" fmla="*/ 629 h 425"/>
                <a:gd name="T54" fmla="*/ 61 w 305"/>
                <a:gd name="T55" fmla="*/ 614 h 425"/>
                <a:gd name="T56" fmla="*/ 61 w 305"/>
                <a:gd name="T57" fmla="*/ 546 h 425"/>
                <a:gd name="T58" fmla="*/ 101 w 305"/>
                <a:gd name="T59" fmla="*/ 533 h 425"/>
                <a:gd name="T60" fmla="*/ 122 w 305"/>
                <a:gd name="T61" fmla="*/ 533 h 425"/>
                <a:gd name="T62" fmla="*/ 122 w 305"/>
                <a:gd name="T63" fmla="*/ 492 h 425"/>
                <a:gd name="T64" fmla="*/ 83 w 305"/>
                <a:gd name="T65" fmla="*/ 492 h 425"/>
                <a:gd name="T66" fmla="*/ 83 w 305"/>
                <a:gd name="T67" fmla="*/ 464 h 425"/>
                <a:gd name="T68" fmla="*/ 41 w 305"/>
                <a:gd name="T69" fmla="*/ 451 h 425"/>
                <a:gd name="T70" fmla="*/ 41 w 305"/>
                <a:gd name="T71" fmla="*/ 368 h 425"/>
                <a:gd name="T72" fmla="*/ 0 w 305"/>
                <a:gd name="T73" fmla="*/ 342 h 425"/>
                <a:gd name="T74" fmla="*/ 20 w 305"/>
                <a:gd name="T75" fmla="*/ 300 h 425"/>
                <a:gd name="T76" fmla="*/ 83 w 305"/>
                <a:gd name="T77" fmla="*/ 259 h 425"/>
                <a:gd name="T78" fmla="*/ 83 w 305"/>
                <a:gd name="T79" fmla="*/ 218 h 425"/>
                <a:gd name="T80" fmla="*/ 61 w 305"/>
                <a:gd name="T81" fmla="*/ 206 h 425"/>
                <a:gd name="T82" fmla="*/ 83 w 305"/>
                <a:gd name="T83" fmla="*/ 178 h 425"/>
                <a:gd name="T84" fmla="*/ 41 w 305"/>
                <a:gd name="T85" fmla="*/ 136 h 425"/>
                <a:gd name="T86" fmla="*/ 83 w 305"/>
                <a:gd name="T87" fmla="*/ 109 h 425"/>
                <a:gd name="T88" fmla="*/ 141 w 305"/>
                <a:gd name="T89" fmla="*/ 96 h 425"/>
                <a:gd name="T90" fmla="*/ 283 w 305"/>
                <a:gd name="T91" fmla="*/ 41 h 425"/>
                <a:gd name="T92" fmla="*/ 362 w 305"/>
                <a:gd name="T93" fmla="*/ 13 h 425"/>
                <a:gd name="T94" fmla="*/ 422 w 305"/>
                <a:gd name="T95" fmla="*/ 13 h 425"/>
                <a:gd name="T96" fmla="*/ 463 w 305"/>
                <a:gd name="T97" fmla="*/ 0 h 425"/>
                <a:gd name="T98" fmla="*/ 485 w 305"/>
                <a:gd name="T99" fmla="*/ 13 h 425"/>
                <a:gd name="T100" fmla="*/ 463 w 305"/>
                <a:gd name="T101" fmla="*/ 27 h 425"/>
                <a:gd name="T102" fmla="*/ 463 w 305"/>
                <a:gd name="T103" fmla="*/ 56 h 425"/>
                <a:gd name="T104" fmla="*/ 525 w 305"/>
                <a:gd name="T105" fmla="*/ 56 h 425"/>
                <a:gd name="T106" fmla="*/ 525 w 305"/>
                <a:gd name="T107" fmla="*/ 27 h 425"/>
                <a:gd name="T108" fmla="*/ 546 w 305"/>
                <a:gd name="T109" fmla="*/ 0 h 425"/>
                <a:gd name="T110" fmla="*/ 585 w 305"/>
                <a:gd name="T111" fmla="*/ 27 h 425"/>
                <a:gd name="T112" fmla="*/ 606 w 305"/>
                <a:gd name="T113" fmla="*/ 56 h 425"/>
                <a:gd name="T114" fmla="*/ 685 w 305"/>
                <a:gd name="T115" fmla="*/ 56 h 425"/>
                <a:gd name="T116" fmla="*/ 685 w 305"/>
                <a:gd name="T117" fmla="*/ 69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5"/>
                <a:gd name="T178" fmla="*/ 0 h 425"/>
                <a:gd name="T179" fmla="*/ 305 w 305"/>
                <a:gd name="T180" fmla="*/ 425 h 42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0266" name="Freeform 24"/>
            <p:cNvSpPr>
              <a:spLocks noChangeArrowheads="1"/>
            </p:cNvSpPr>
            <p:nvPr/>
          </p:nvSpPr>
          <p:spPr bwMode="auto">
            <a:xfrm>
              <a:off x="3217132" y="3131509"/>
              <a:ext cx="594104" cy="714717"/>
            </a:xfrm>
            <a:custGeom>
              <a:avLst/>
              <a:gdLst>
                <a:gd name="T0" fmla="*/ 841 w 353"/>
                <a:gd name="T1" fmla="*/ 178 h 417"/>
                <a:gd name="T2" fmla="*/ 860 w 353"/>
                <a:gd name="T3" fmla="*/ 218 h 417"/>
                <a:gd name="T4" fmla="*/ 781 w 353"/>
                <a:gd name="T5" fmla="*/ 300 h 417"/>
                <a:gd name="T6" fmla="*/ 799 w 353"/>
                <a:gd name="T7" fmla="*/ 367 h 417"/>
                <a:gd name="T8" fmla="*/ 799 w 353"/>
                <a:gd name="T9" fmla="*/ 451 h 417"/>
                <a:gd name="T10" fmla="*/ 819 w 353"/>
                <a:gd name="T11" fmla="*/ 491 h 417"/>
                <a:gd name="T12" fmla="*/ 880 w 353"/>
                <a:gd name="T13" fmla="*/ 532 h 417"/>
                <a:gd name="T14" fmla="*/ 819 w 353"/>
                <a:gd name="T15" fmla="*/ 546 h 417"/>
                <a:gd name="T16" fmla="*/ 799 w 353"/>
                <a:gd name="T17" fmla="*/ 626 h 417"/>
                <a:gd name="T18" fmla="*/ 681 w 353"/>
                <a:gd name="T19" fmla="*/ 682 h 417"/>
                <a:gd name="T20" fmla="*/ 560 w 353"/>
                <a:gd name="T21" fmla="*/ 640 h 417"/>
                <a:gd name="T22" fmla="*/ 539 w 353"/>
                <a:gd name="T23" fmla="*/ 695 h 417"/>
                <a:gd name="T24" fmla="*/ 480 w 353"/>
                <a:gd name="T25" fmla="*/ 710 h 417"/>
                <a:gd name="T26" fmla="*/ 422 w 353"/>
                <a:gd name="T27" fmla="*/ 655 h 417"/>
                <a:gd name="T28" fmla="*/ 381 w 353"/>
                <a:gd name="T29" fmla="*/ 682 h 417"/>
                <a:gd name="T30" fmla="*/ 360 w 353"/>
                <a:gd name="T31" fmla="*/ 601 h 417"/>
                <a:gd name="T32" fmla="*/ 381 w 353"/>
                <a:gd name="T33" fmla="*/ 532 h 417"/>
                <a:gd name="T34" fmla="*/ 360 w 353"/>
                <a:gd name="T35" fmla="*/ 491 h 417"/>
                <a:gd name="T36" fmla="*/ 239 w 353"/>
                <a:gd name="T37" fmla="*/ 532 h 417"/>
                <a:gd name="T38" fmla="*/ 160 w 353"/>
                <a:gd name="T39" fmla="*/ 517 h 417"/>
                <a:gd name="T40" fmla="*/ 79 w 353"/>
                <a:gd name="T41" fmla="*/ 532 h 417"/>
                <a:gd name="T42" fmla="*/ 60 w 353"/>
                <a:gd name="T43" fmla="*/ 517 h 417"/>
                <a:gd name="T44" fmla="*/ 41 w 353"/>
                <a:gd name="T45" fmla="*/ 451 h 417"/>
                <a:gd name="T46" fmla="*/ 60 w 353"/>
                <a:gd name="T47" fmla="*/ 408 h 417"/>
                <a:gd name="T48" fmla="*/ 0 w 353"/>
                <a:gd name="T49" fmla="*/ 382 h 417"/>
                <a:gd name="T50" fmla="*/ 60 w 353"/>
                <a:gd name="T51" fmla="*/ 286 h 417"/>
                <a:gd name="T52" fmla="*/ 60 w 353"/>
                <a:gd name="T53" fmla="*/ 231 h 417"/>
                <a:gd name="T54" fmla="*/ 60 w 353"/>
                <a:gd name="T55" fmla="*/ 206 h 417"/>
                <a:gd name="T56" fmla="*/ 121 w 353"/>
                <a:gd name="T57" fmla="*/ 56 h 417"/>
                <a:gd name="T58" fmla="*/ 259 w 353"/>
                <a:gd name="T59" fmla="*/ 69 h 417"/>
                <a:gd name="T60" fmla="*/ 281 w 353"/>
                <a:gd name="T61" fmla="*/ 0 h 417"/>
                <a:gd name="T62" fmla="*/ 459 w 353"/>
                <a:gd name="T63" fmla="*/ 27 h 417"/>
                <a:gd name="T64" fmla="*/ 620 w 353"/>
                <a:gd name="T65" fmla="*/ 69 h 417"/>
                <a:gd name="T66" fmla="*/ 722 w 353"/>
                <a:gd name="T67" fmla="*/ 56 h 417"/>
                <a:gd name="T68" fmla="*/ 759 w 353"/>
                <a:gd name="T69" fmla="*/ 136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3"/>
                <a:gd name="T106" fmla="*/ 0 h 417"/>
                <a:gd name="T107" fmla="*/ 353 w 353"/>
                <a:gd name="T108" fmla="*/ 417 h 4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0267" name="Freeform 25"/>
            <p:cNvSpPr>
              <a:spLocks noChangeArrowheads="1"/>
            </p:cNvSpPr>
            <p:nvPr/>
          </p:nvSpPr>
          <p:spPr bwMode="auto">
            <a:xfrm>
              <a:off x="3165288" y="2724860"/>
              <a:ext cx="822498" cy="545280"/>
            </a:xfrm>
            <a:custGeom>
              <a:avLst/>
              <a:gdLst>
                <a:gd name="T0" fmla="*/ 1216 w 489"/>
                <a:gd name="T1" fmla="*/ 404 h 321"/>
                <a:gd name="T2" fmla="*/ 1116 w 489"/>
                <a:gd name="T3" fmla="*/ 430 h 321"/>
                <a:gd name="T4" fmla="*/ 977 w 489"/>
                <a:gd name="T5" fmla="*/ 483 h 321"/>
                <a:gd name="T6" fmla="*/ 918 w 489"/>
                <a:gd name="T7" fmla="*/ 495 h 321"/>
                <a:gd name="T8" fmla="*/ 879 w 489"/>
                <a:gd name="T9" fmla="*/ 522 h 321"/>
                <a:gd name="T10" fmla="*/ 819 w 489"/>
                <a:gd name="T11" fmla="*/ 522 h 321"/>
                <a:gd name="T12" fmla="*/ 837 w 489"/>
                <a:gd name="T13" fmla="*/ 444 h 321"/>
                <a:gd name="T14" fmla="*/ 797 w 489"/>
                <a:gd name="T15" fmla="*/ 444 h 321"/>
                <a:gd name="T16" fmla="*/ 718 w 489"/>
                <a:gd name="T17" fmla="*/ 471 h 321"/>
                <a:gd name="T18" fmla="*/ 697 w 489"/>
                <a:gd name="T19" fmla="*/ 458 h 321"/>
                <a:gd name="T20" fmla="*/ 598 w 489"/>
                <a:gd name="T21" fmla="*/ 458 h 321"/>
                <a:gd name="T22" fmla="*/ 559 w 489"/>
                <a:gd name="T23" fmla="*/ 417 h 321"/>
                <a:gd name="T24" fmla="*/ 459 w 489"/>
                <a:gd name="T25" fmla="*/ 417 h 321"/>
                <a:gd name="T26" fmla="*/ 360 w 489"/>
                <a:gd name="T27" fmla="*/ 391 h 321"/>
                <a:gd name="T28" fmla="*/ 319 w 489"/>
                <a:gd name="T29" fmla="*/ 404 h 321"/>
                <a:gd name="T30" fmla="*/ 339 w 489"/>
                <a:gd name="T31" fmla="*/ 458 h 321"/>
                <a:gd name="T32" fmla="*/ 278 w 489"/>
                <a:gd name="T33" fmla="*/ 444 h 321"/>
                <a:gd name="T34" fmla="*/ 199 w 489"/>
                <a:gd name="T35" fmla="*/ 444 h 321"/>
                <a:gd name="T36" fmla="*/ 121 w 489"/>
                <a:gd name="T37" fmla="*/ 522 h 321"/>
                <a:gd name="T38" fmla="*/ 20 w 489"/>
                <a:gd name="T39" fmla="*/ 444 h 321"/>
                <a:gd name="T40" fmla="*/ 0 w 489"/>
                <a:gd name="T41" fmla="*/ 444 h 321"/>
                <a:gd name="T42" fmla="*/ 20 w 489"/>
                <a:gd name="T43" fmla="*/ 417 h 321"/>
                <a:gd name="T44" fmla="*/ 41 w 489"/>
                <a:gd name="T45" fmla="*/ 404 h 321"/>
                <a:gd name="T46" fmla="*/ 0 w 489"/>
                <a:gd name="T47" fmla="*/ 378 h 321"/>
                <a:gd name="T48" fmla="*/ 0 w 489"/>
                <a:gd name="T49" fmla="*/ 365 h 321"/>
                <a:gd name="T50" fmla="*/ 41 w 489"/>
                <a:gd name="T51" fmla="*/ 340 h 321"/>
                <a:gd name="T52" fmla="*/ 179 w 489"/>
                <a:gd name="T53" fmla="*/ 340 h 321"/>
                <a:gd name="T54" fmla="*/ 239 w 489"/>
                <a:gd name="T55" fmla="*/ 314 h 321"/>
                <a:gd name="T56" fmla="*/ 278 w 489"/>
                <a:gd name="T57" fmla="*/ 300 h 321"/>
                <a:gd name="T58" fmla="*/ 278 w 489"/>
                <a:gd name="T59" fmla="*/ 260 h 321"/>
                <a:gd name="T60" fmla="*/ 199 w 489"/>
                <a:gd name="T61" fmla="*/ 196 h 321"/>
                <a:gd name="T62" fmla="*/ 179 w 489"/>
                <a:gd name="T63" fmla="*/ 130 h 321"/>
                <a:gd name="T64" fmla="*/ 218 w 489"/>
                <a:gd name="T65" fmla="*/ 92 h 321"/>
                <a:gd name="T66" fmla="*/ 218 w 489"/>
                <a:gd name="T67" fmla="*/ 66 h 321"/>
                <a:gd name="T68" fmla="*/ 179 w 489"/>
                <a:gd name="T69" fmla="*/ 13 h 321"/>
                <a:gd name="T70" fmla="*/ 319 w 489"/>
                <a:gd name="T71" fmla="*/ 13 h 321"/>
                <a:gd name="T72" fmla="*/ 360 w 489"/>
                <a:gd name="T73" fmla="*/ 26 h 321"/>
                <a:gd name="T74" fmla="*/ 418 w 489"/>
                <a:gd name="T75" fmla="*/ 0 h 321"/>
                <a:gd name="T76" fmla="*/ 519 w 489"/>
                <a:gd name="T77" fmla="*/ 117 h 321"/>
                <a:gd name="T78" fmla="*/ 697 w 489"/>
                <a:gd name="T79" fmla="*/ 117 h 321"/>
                <a:gd name="T80" fmla="*/ 736 w 489"/>
                <a:gd name="T81" fmla="*/ 130 h 321"/>
                <a:gd name="T82" fmla="*/ 778 w 489"/>
                <a:gd name="T83" fmla="*/ 117 h 321"/>
                <a:gd name="T84" fmla="*/ 837 w 489"/>
                <a:gd name="T85" fmla="*/ 143 h 321"/>
                <a:gd name="T86" fmla="*/ 837 w 489"/>
                <a:gd name="T87" fmla="*/ 184 h 321"/>
                <a:gd name="T88" fmla="*/ 879 w 489"/>
                <a:gd name="T89" fmla="*/ 208 h 321"/>
                <a:gd name="T90" fmla="*/ 898 w 489"/>
                <a:gd name="T91" fmla="*/ 184 h 321"/>
                <a:gd name="T92" fmla="*/ 935 w 489"/>
                <a:gd name="T93" fmla="*/ 208 h 321"/>
                <a:gd name="T94" fmla="*/ 1017 w 489"/>
                <a:gd name="T95" fmla="*/ 208 h 321"/>
                <a:gd name="T96" fmla="*/ 1036 w 489"/>
                <a:gd name="T97" fmla="*/ 196 h 321"/>
                <a:gd name="T98" fmla="*/ 1157 w 489"/>
                <a:gd name="T99" fmla="*/ 248 h 321"/>
                <a:gd name="T100" fmla="*/ 1178 w 489"/>
                <a:gd name="T101" fmla="*/ 314 h 321"/>
                <a:gd name="T102" fmla="*/ 1178 w 489"/>
                <a:gd name="T103" fmla="*/ 352 h 321"/>
                <a:gd name="T104" fmla="*/ 1216 w 489"/>
                <a:gd name="T105" fmla="*/ 404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89"/>
                <a:gd name="T160" fmla="*/ 0 h 321"/>
                <a:gd name="T161" fmla="*/ 489 w 489"/>
                <a:gd name="T162" fmla="*/ 321 h 32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0268" name="Freeform 26"/>
            <p:cNvSpPr>
              <a:spLocks noChangeArrowheads="1"/>
            </p:cNvSpPr>
            <p:nvPr/>
          </p:nvSpPr>
          <p:spPr bwMode="auto">
            <a:xfrm>
              <a:off x="3823847" y="2532317"/>
              <a:ext cx="512835" cy="657725"/>
            </a:xfrm>
            <a:custGeom>
              <a:avLst/>
              <a:gdLst>
                <a:gd name="T0" fmla="*/ 218 w 305"/>
                <a:gd name="T1" fmla="*/ 0 h 385"/>
                <a:gd name="T2" fmla="*/ 319 w 305"/>
                <a:gd name="T3" fmla="*/ 53 h 385"/>
                <a:gd name="T4" fmla="*/ 438 w 305"/>
                <a:gd name="T5" fmla="*/ 109 h 385"/>
                <a:gd name="T6" fmla="*/ 498 w 305"/>
                <a:gd name="T7" fmla="*/ 161 h 385"/>
                <a:gd name="T8" fmla="*/ 598 w 305"/>
                <a:gd name="T9" fmla="*/ 227 h 385"/>
                <a:gd name="T10" fmla="*/ 676 w 305"/>
                <a:gd name="T11" fmla="*/ 241 h 385"/>
                <a:gd name="T12" fmla="*/ 619 w 305"/>
                <a:gd name="T13" fmla="*/ 241 h 385"/>
                <a:gd name="T14" fmla="*/ 577 w 305"/>
                <a:gd name="T15" fmla="*/ 295 h 385"/>
                <a:gd name="T16" fmla="*/ 619 w 305"/>
                <a:gd name="T17" fmla="*/ 375 h 385"/>
                <a:gd name="T18" fmla="*/ 718 w 305"/>
                <a:gd name="T19" fmla="*/ 416 h 385"/>
                <a:gd name="T20" fmla="*/ 718 w 305"/>
                <a:gd name="T21" fmla="*/ 497 h 385"/>
                <a:gd name="T22" fmla="*/ 697 w 305"/>
                <a:gd name="T23" fmla="*/ 538 h 385"/>
                <a:gd name="T24" fmla="*/ 656 w 305"/>
                <a:gd name="T25" fmla="*/ 523 h 385"/>
                <a:gd name="T26" fmla="*/ 676 w 305"/>
                <a:gd name="T27" fmla="*/ 578 h 385"/>
                <a:gd name="T28" fmla="*/ 656 w 305"/>
                <a:gd name="T29" fmla="*/ 604 h 385"/>
                <a:gd name="T30" fmla="*/ 559 w 305"/>
                <a:gd name="T31" fmla="*/ 643 h 385"/>
                <a:gd name="T32" fmla="*/ 458 w 305"/>
                <a:gd name="T33" fmla="*/ 643 h 385"/>
                <a:gd name="T34" fmla="*/ 377 w 305"/>
                <a:gd name="T35" fmla="*/ 618 h 385"/>
                <a:gd name="T36" fmla="*/ 319 w 305"/>
                <a:gd name="T37" fmla="*/ 643 h 385"/>
                <a:gd name="T38" fmla="*/ 338 w 305"/>
                <a:gd name="T39" fmla="*/ 604 h 385"/>
                <a:gd name="T40" fmla="*/ 300 w 305"/>
                <a:gd name="T41" fmla="*/ 618 h 385"/>
                <a:gd name="T42" fmla="*/ 199 w 305"/>
                <a:gd name="T43" fmla="*/ 523 h 385"/>
                <a:gd name="T44" fmla="*/ 179 w 305"/>
                <a:gd name="T45" fmla="*/ 443 h 385"/>
                <a:gd name="T46" fmla="*/ 179 w 305"/>
                <a:gd name="T47" fmla="*/ 363 h 385"/>
                <a:gd name="T48" fmla="*/ 179 w 305"/>
                <a:gd name="T49" fmla="*/ 267 h 385"/>
                <a:gd name="T50" fmla="*/ 60 w 305"/>
                <a:gd name="T51" fmla="*/ 255 h 385"/>
                <a:gd name="T52" fmla="*/ 0 w 305"/>
                <a:gd name="T53" fmla="*/ 227 h 385"/>
                <a:gd name="T54" fmla="*/ 79 w 305"/>
                <a:gd name="T55" fmla="*/ 202 h 385"/>
                <a:gd name="T56" fmla="*/ 101 w 305"/>
                <a:gd name="T57" fmla="*/ 67 h 385"/>
                <a:gd name="T58" fmla="*/ 179 w 305"/>
                <a:gd name="T59" fmla="*/ 94 h 385"/>
                <a:gd name="T60" fmla="*/ 259 w 305"/>
                <a:gd name="T61" fmla="*/ 80 h 385"/>
                <a:gd name="T62" fmla="*/ 199 w 305"/>
                <a:gd name="T63" fmla="*/ 27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5"/>
                <a:gd name="T97" fmla="*/ 0 h 385"/>
                <a:gd name="T98" fmla="*/ 305 w 305"/>
                <a:gd name="T99" fmla="*/ 385 h 38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0269" name="Freeform 27"/>
            <p:cNvSpPr>
              <a:spLocks noChangeArrowheads="1"/>
            </p:cNvSpPr>
            <p:nvPr/>
          </p:nvSpPr>
          <p:spPr bwMode="auto">
            <a:xfrm>
              <a:off x="3367059" y="2327452"/>
              <a:ext cx="634739" cy="614595"/>
            </a:xfrm>
            <a:custGeom>
              <a:avLst/>
              <a:gdLst>
                <a:gd name="T0" fmla="*/ 500 w 377"/>
                <a:gd name="T1" fmla="*/ 13 h 361"/>
                <a:gd name="T2" fmla="*/ 621 w 377"/>
                <a:gd name="T3" fmla="*/ 0 h 361"/>
                <a:gd name="T4" fmla="*/ 661 w 377"/>
                <a:gd name="T5" fmla="*/ 27 h 361"/>
                <a:gd name="T6" fmla="*/ 761 w 377"/>
                <a:gd name="T7" fmla="*/ 40 h 361"/>
                <a:gd name="T8" fmla="*/ 803 w 377"/>
                <a:gd name="T9" fmla="*/ 27 h 361"/>
                <a:gd name="T10" fmla="*/ 842 w 377"/>
                <a:gd name="T11" fmla="*/ 27 h 361"/>
                <a:gd name="T12" fmla="*/ 701 w 377"/>
                <a:gd name="T13" fmla="*/ 105 h 361"/>
                <a:gd name="T14" fmla="*/ 681 w 377"/>
                <a:gd name="T15" fmla="*/ 144 h 361"/>
                <a:gd name="T16" fmla="*/ 701 w 377"/>
                <a:gd name="T17" fmla="*/ 158 h 361"/>
                <a:gd name="T18" fmla="*/ 722 w 377"/>
                <a:gd name="T19" fmla="*/ 158 h 361"/>
                <a:gd name="T20" fmla="*/ 803 w 377"/>
                <a:gd name="T21" fmla="*/ 210 h 361"/>
                <a:gd name="T22" fmla="*/ 881 w 377"/>
                <a:gd name="T23" fmla="*/ 210 h 361"/>
                <a:gd name="T24" fmla="*/ 881 w 377"/>
                <a:gd name="T25" fmla="*/ 239 h 361"/>
                <a:gd name="T26" fmla="*/ 941 w 377"/>
                <a:gd name="T27" fmla="*/ 252 h 361"/>
                <a:gd name="T28" fmla="*/ 941 w 377"/>
                <a:gd name="T29" fmla="*/ 279 h 361"/>
                <a:gd name="T30" fmla="*/ 881 w 377"/>
                <a:gd name="T31" fmla="*/ 316 h 361"/>
                <a:gd name="T32" fmla="*/ 881 w 377"/>
                <a:gd name="T33" fmla="*/ 292 h 361"/>
                <a:gd name="T34" fmla="*/ 821 w 377"/>
                <a:gd name="T35" fmla="*/ 265 h 361"/>
                <a:gd name="T36" fmla="*/ 782 w 377"/>
                <a:gd name="T37" fmla="*/ 265 h 361"/>
                <a:gd name="T38" fmla="*/ 782 w 377"/>
                <a:gd name="T39" fmla="*/ 344 h 361"/>
                <a:gd name="T40" fmla="*/ 761 w 377"/>
                <a:gd name="T41" fmla="*/ 396 h 361"/>
                <a:gd name="T42" fmla="*/ 701 w 377"/>
                <a:gd name="T43" fmla="*/ 396 h 361"/>
                <a:gd name="T44" fmla="*/ 681 w 377"/>
                <a:gd name="T45" fmla="*/ 409 h 361"/>
                <a:gd name="T46" fmla="*/ 722 w 377"/>
                <a:gd name="T47" fmla="*/ 422 h 361"/>
                <a:gd name="T48" fmla="*/ 743 w 377"/>
                <a:gd name="T49" fmla="*/ 450 h 361"/>
                <a:gd name="T50" fmla="*/ 803 w 377"/>
                <a:gd name="T51" fmla="*/ 474 h 361"/>
                <a:gd name="T52" fmla="*/ 860 w 377"/>
                <a:gd name="T53" fmla="*/ 462 h 361"/>
                <a:gd name="T54" fmla="*/ 881 w 377"/>
                <a:gd name="T55" fmla="*/ 554 h 361"/>
                <a:gd name="T56" fmla="*/ 761 w 377"/>
                <a:gd name="T57" fmla="*/ 594 h 361"/>
                <a:gd name="T58" fmla="*/ 743 w 377"/>
                <a:gd name="T59" fmla="*/ 580 h 361"/>
                <a:gd name="T60" fmla="*/ 722 w 377"/>
                <a:gd name="T61" fmla="*/ 594 h 361"/>
                <a:gd name="T62" fmla="*/ 643 w 377"/>
                <a:gd name="T63" fmla="*/ 594 h 361"/>
                <a:gd name="T64" fmla="*/ 601 w 377"/>
                <a:gd name="T65" fmla="*/ 567 h 361"/>
                <a:gd name="T66" fmla="*/ 582 w 377"/>
                <a:gd name="T67" fmla="*/ 594 h 361"/>
                <a:gd name="T68" fmla="*/ 542 w 377"/>
                <a:gd name="T69" fmla="*/ 567 h 361"/>
                <a:gd name="T70" fmla="*/ 542 w 377"/>
                <a:gd name="T71" fmla="*/ 527 h 361"/>
                <a:gd name="T72" fmla="*/ 482 w 377"/>
                <a:gd name="T73" fmla="*/ 501 h 361"/>
                <a:gd name="T74" fmla="*/ 440 w 377"/>
                <a:gd name="T75" fmla="*/ 514 h 361"/>
                <a:gd name="T76" fmla="*/ 401 w 377"/>
                <a:gd name="T77" fmla="*/ 501 h 361"/>
                <a:gd name="T78" fmla="*/ 221 w 377"/>
                <a:gd name="T79" fmla="*/ 487 h 361"/>
                <a:gd name="T80" fmla="*/ 121 w 377"/>
                <a:gd name="T81" fmla="*/ 382 h 361"/>
                <a:gd name="T82" fmla="*/ 41 w 377"/>
                <a:gd name="T83" fmla="*/ 303 h 361"/>
                <a:gd name="T84" fmla="*/ 0 w 377"/>
                <a:gd name="T85" fmla="*/ 210 h 361"/>
                <a:gd name="T86" fmla="*/ 79 w 377"/>
                <a:gd name="T87" fmla="*/ 210 h 361"/>
                <a:gd name="T88" fmla="*/ 281 w 377"/>
                <a:gd name="T89" fmla="*/ 130 h 361"/>
                <a:gd name="T90" fmla="*/ 341 w 377"/>
                <a:gd name="T91" fmla="*/ 130 h 361"/>
                <a:gd name="T92" fmla="*/ 422 w 377"/>
                <a:gd name="T93" fmla="*/ 130 h 361"/>
                <a:gd name="T94" fmla="*/ 482 w 377"/>
                <a:gd name="T95" fmla="*/ 80 h 361"/>
                <a:gd name="T96" fmla="*/ 500 w 377"/>
                <a:gd name="T97" fmla="*/ 13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7"/>
                <a:gd name="T148" fmla="*/ 0 h 361"/>
                <a:gd name="T149" fmla="*/ 377 w 377"/>
                <a:gd name="T150" fmla="*/ 361 h 36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0270" name="Freeform 28"/>
            <p:cNvSpPr>
              <a:spLocks noChangeArrowheads="1"/>
            </p:cNvSpPr>
            <p:nvPr/>
          </p:nvSpPr>
          <p:spPr bwMode="auto">
            <a:xfrm>
              <a:off x="3354448" y="1768309"/>
              <a:ext cx="418956" cy="780952"/>
            </a:xfrm>
            <a:custGeom>
              <a:avLst/>
              <a:gdLst>
                <a:gd name="T0" fmla="*/ 519 w 249"/>
                <a:gd name="T1" fmla="*/ 565 h 457"/>
                <a:gd name="T2" fmla="*/ 498 w 249"/>
                <a:gd name="T3" fmla="*/ 632 h 457"/>
                <a:gd name="T4" fmla="*/ 438 w 249"/>
                <a:gd name="T5" fmla="*/ 687 h 457"/>
                <a:gd name="T6" fmla="*/ 339 w 249"/>
                <a:gd name="T7" fmla="*/ 673 h 457"/>
                <a:gd name="T8" fmla="*/ 199 w 249"/>
                <a:gd name="T9" fmla="*/ 724 h 457"/>
                <a:gd name="T10" fmla="*/ 101 w 249"/>
                <a:gd name="T11" fmla="*/ 765 h 457"/>
                <a:gd name="T12" fmla="*/ 20 w 249"/>
                <a:gd name="T13" fmla="*/ 765 h 457"/>
                <a:gd name="T14" fmla="*/ 0 w 249"/>
                <a:gd name="T15" fmla="*/ 752 h 457"/>
                <a:gd name="T16" fmla="*/ 41 w 249"/>
                <a:gd name="T17" fmla="*/ 646 h 457"/>
                <a:gd name="T18" fmla="*/ 60 w 249"/>
                <a:gd name="T19" fmla="*/ 619 h 457"/>
                <a:gd name="T20" fmla="*/ 20 w 249"/>
                <a:gd name="T21" fmla="*/ 551 h 457"/>
                <a:gd name="T22" fmla="*/ 41 w 249"/>
                <a:gd name="T23" fmla="*/ 444 h 457"/>
                <a:gd name="T24" fmla="*/ 60 w 249"/>
                <a:gd name="T25" fmla="*/ 376 h 457"/>
                <a:gd name="T26" fmla="*/ 79 w 249"/>
                <a:gd name="T27" fmla="*/ 349 h 457"/>
                <a:gd name="T28" fmla="*/ 41 w 249"/>
                <a:gd name="T29" fmla="*/ 323 h 457"/>
                <a:gd name="T30" fmla="*/ 79 w 249"/>
                <a:gd name="T31" fmla="*/ 270 h 457"/>
                <a:gd name="T32" fmla="*/ 138 w 249"/>
                <a:gd name="T33" fmla="*/ 189 h 457"/>
                <a:gd name="T34" fmla="*/ 138 w 249"/>
                <a:gd name="T35" fmla="*/ 135 h 457"/>
                <a:gd name="T36" fmla="*/ 179 w 249"/>
                <a:gd name="T37" fmla="*/ 135 h 457"/>
                <a:gd name="T38" fmla="*/ 300 w 249"/>
                <a:gd name="T39" fmla="*/ 41 h 457"/>
                <a:gd name="T40" fmla="*/ 360 w 249"/>
                <a:gd name="T41" fmla="*/ 27 h 457"/>
                <a:gd name="T42" fmla="*/ 421 w 249"/>
                <a:gd name="T43" fmla="*/ 0 h 457"/>
                <a:gd name="T44" fmla="*/ 438 w 249"/>
                <a:gd name="T45" fmla="*/ 13 h 457"/>
                <a:gd name="T46" fmla="*/ 538 w 249"/>
                <a:gd name="T47" fmla="*/ 0 h 457"/>
                <a:gd name="T48" fmla="*/ 598 w 249"/>
                <a:gd name="T49" fmla="*/ 41 h 457"/>
                <a:gd name="T50" fmla="*/ 538 w 249"/>
                <a:gd name="T51" fmla="*/ 54 h 457"/>
                <a:gd name="T52" fmla="*/ 519 w 249"/>
                <a:gd name="T53" fmla="*/ 80 h 457"/>
                <a:gd name="T54" fmla="*/ 598 w 249"/>
                <a:gd name="T55" fmla="*/ 80 h 457"/>
                <a:gd name="T56" fmla="*/ 620 w 249"/>
                <a:gd name="T57" fmla="*/ 149 h 457"/>
                <a:gd name="T58" fmla="*/ 580 w 249"/>
                <a:gd name="T59" fmla="*/ 202 h 457"/>
                <a:gd name="T60" fmla="*/ 538 w 249"/>
                <a:gd name="T61" fmla="*/ 175 h 457"/>
                <a:gd name="T62" fmla="*/ 480 w 249"/>
                <a:gd name="T63" fmla="*/ 202 h 457"/>
                <a:gd name="T64" fmla="*/ 498 w 249"/>
                <a:gd name="T65" fmla="*/ 229 h 457"/>
                <a:gd name="T66" fmla="*/ 459 w 249"/>
                <a:gd name="T67" fmla="*/ 270 h 457"/>
                <a:gd name="T68" fmla="*/ 560 w 249"/>
                <a:gd name="T69" fmla="*/ 363 h 457"/>
                <a:gd name="T70" fmla="*/ 480 w 249"/>
                <a:gd name="T71" fmla="*/ 510 h 457"/>
                <a:gd name="T72" fmla="*/ 519 w 249"/>
                <a:gd name="T73" fmla="*/ 565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457"/>
                <a:gd name="T113" fmla="*/ 249 w 249"/>
                <a:gd name="T114" fmla="*/ 457 h 4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0271" name="Freeform 29"/>
            <p:cNvSpPr>
              <a:spLocks noChangeArrowheads="1"/>
            </p:cNvSpPr>
            <p:nvPr/>
          </p:nvSpPr>
          <p:spPr bwMode="auto">
            <a:xfrm>
              <a:off x="2908870" y="1903859"/>
              <a:ext cx="540859" cy="1038189"/>
            </a:xfrm>
            <a:custGeom>
              <a:avLst/>
              <a:gdLst>
                <a:gd name="T0" fmla="*/ 806 w 321"/>
                <a:gd name="T1" fmla="*/ 797 h 609"/>
                <a:gd name="T2" fmla="*/ 744 w 321"/>
                <a:gd name="T3" fmla="*/ 825 h 609"/>
                <a:gd name="T4" fmla="*/ 705 w 321"/>
                <a:gd name="T5" fmla="*/ 811 h 609"/>
                <a:gd name="T6" fmla="*/ 562 w 321"/>
                <a:gd name="T7" fmla="*/ 811 h 609"/>
                <a:gd name="T8" fmla="*/ 605 w 321"/>
                <a:gd name="T9" fmla="*/ 863 h 609"/>
                <a:gd name="T10" fmla="*/ 562 w 321"/>
                <a:gd name="T11" fmla="*/ 930 h 609"/>
                <a:gd name="T12" fmla="*/ 583 w 321"/>
                <a:gd name="T13" fmla="*/ 1010 h 609"/>
                <a:gd name="T14" fmla="*/ 503 w 321"/>
                <a:gd name="T15" fmla="*/ 996 h 609"/>
                <a:gd name="T16" fmla="*/ 384 w 321"/>
                <a:gd name="T17" fmla="*/ 943 h 609"/>
                <a:gd name="T18" fmla="*/ 240 w 321"/>
                <a:gd name="T19" fmla="*/ 916 h 609"/>
                <a:gd name="T20" fmla="*/ 141 w 321"/>
                <a:gd name="T21" fmla="*/ 863 h 609"/>
                <a:gd name="T22" fmla="*/ 41 w 321"/>
                <a:gd name="T23" fmla="*/ 863 h 609"/>
                <a:gd name="T24" fmla="*/ 41 w 321"/>
                <a:gd name="T25" fmla="*/ 851 h 609"/>
                <a:gd name="T26" fmla="*/ 0 w 321"/>
                <a:gd name="T27" fmla="*/ 838 h 609"/>
                <a:gd name="T28" fmla="*/ 20 w 321"/>
                <a:gd name="T29" fmla="*/ 825 h 609"/>
                <a:gd name="T30" fmla="*/ 20 w 321"/>
                <a:gd name="T31" fmla="*/ 784 h 609"/>
                <a:gd name="T32" fmla="*/ 0 w 321"/>
                <a:gd name="T33" fmla="*/ 771 h 609"/>
                <a:gd name="T34" fmla="*/ 41 w 321"/>
                <a:gd name="T35" fmla="*/ 758 h 609"/>
                <a:gd name="T36" fmla="*/ 121 w 321"/>
                <a:gd name="T37" fmla="*/ 758 h 609"/>
                <a:gd name="T38" fmla="*/ 121 w 321"/>
                <a:gd name="T39" fmla="*/ 572 h 609"/>
                <a:gd name="T40" fmla="*/ 221 w 321"/>
                <a:gd name="T41" fmla="*/ 572 h 609"/>
                <a:gd name="T42" fmla="*/ 221 w 321"/>
                <a:gd name="T43" fmla="*/ 597 h 609"/>
                <a:gd name="T44" fmla="*/ 281 w 321"/>
                <a:gd name="T45" fmla="*/ 597 h 609"/>
                <a:gd name="T46" fmla="*/ 281 w 321"/>
                <a:gd name="T47" fmla="*/ 545 h 609"/>
                <a:gd name="T48" fmla="*/ 402 w 321"/>
                <a:gd name="T49" fmla="*/ 545 h 609"/>
                <a:gd name="T50" fmla="*/ 422 w 321"/>
                <a:gd name="T51" fmla="*/ 466 h 609"/>
                <a:gd name="T52" fmla="*/ 422 w 321"/>
                <a:gd name="T53" fmla="*/ 411 h 609"/>
                <a:gd name="T54" fmla="*/ 362 w 321"/>
                <a:gd name="T55" fmla="*/ 385 h 609"/>
                <a:gd name="T56" fmla="*/ 281 w 321"/>
                <a:gd name="T57" fmla="*/ 345 h 609"/>
                <a:gd name="T58" fmla="*/ 240 w 321"/>
                <a:gd name="T59" fmla="*/ 307 h 609"/>
                <a:gd name="T60" fmla="*/ 260 w 321"/>
                <a:gd name="T61" fmla="*/ 239 h 609"/>
                <a:gd name="T62" fmla="*/ 301 w 321"/>
                <a:gd name="T63" fmla="*/ 214 h 609"/>
                <a:gd name="T64" fmla="*/ 362 w 321"/>
                <a:gd name="T65" fmla="*/ 239 h 609"/>
                <a:gd name="T66" fmla="*/ 444 w 321"/>
                <a:gd name="T67" fmla="*/ 239 h 609"/>
                <a:gd name="T68" fmla="*/ 463 w 321"/>
                <a:gd name="T69" fmla="*/ 199 h 609"/>
                <a:gd name="T70" fmla="*/ 503 w 321"/>
                <a:gd name="T71" fmla="*/ 199 h 609"/>
                <a:gd name="T72" fmla="*/ 483 w 321"/>
                <a:gd name="T73" fmla="*/ 145 h 609"/>
                <a:gd name="T74" fmla="*/ 622 w 321"/>
                <a:gd name="T75" fmla="*/ 53 h 609"/>
                <a:gd name="T76" fmla="*/ 622 w 321"/>
                <a:gd name="T77" fmla="*/ 27 h 609"/>
                <a:gd name="T78" fmla="*/ 705 w 321"/>
                <a:gd name="T79" fmla="*/ 27 h 609"/>
                <a:gd name="T80" fmla="*/ 723 w 321"/>
                <a:gd name="T81" fmla="*/ 41 h 609"/>
                <a:gd name="T82" fmla="*/ 744 w 321"/>
                <a:gd name="T83" fmla="*/ 13 h 609"/>
                <a:gd name="T84" fmla="*/ 765 w 321"/>
                <a:gd name="T85" fmla="*/ 0 h 609"/>
                <a:gd name="T86" fmla="*/ 806 w 321"/>
                <a:gd name="T87" fmla="*/ 41 h 609"/>
                <a:gd name="T88" fmla="*/ 806 w 321"/>
                <a:gd name="T89" fmla="*/ 53 h 609"/>
                <a:gd name="T90" fmla="*/ 705 w 321"/>
                <a:gd name="T91" fmla="*/ 186 h 609"/>
                <a:gd name="T92" fmla="*/ 744 w 321"/>
                <a:gd name="T93" fmla="*/ 214 h 609"/>
                <a:gd name="T94" fmla="*/ 705 w 321"/>
                <a:gd name="T95" fmla="*/ 307 h 609"/>
                <a:gd name="T96" fmla="*/ 684 w 321"/>
                <a:gd name="T97" fmla="*/ 411 h 609"/>
                <a:gd name="T98" fmla="*/ 723 w 321"/>
                <a:gd name="T99" fmla="*/ 479 h 609"/>
                <a:gd name="T100" fmla="*/ 663 w 321"/>
                <a:gd name="T101" fmla="*/ 597 h 609"/>
                <a:gd name="T102" fmla="*/ 684 w 321"/>
                <a:gd name="T103" fmla="*/ 623 h 609"/>
                <a:gd name="T104" fmla="*/ 723 w 321"/>
                <a:gd name="T105" fmla="*/ 716 h 609"/>
                <a:gd name="T106" fmla="*/ 806 w 321"/>
                <a:gd name="T107" fmla="*/ 797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1"/>
                <a:gd name="T163" fmla="*/ 0 h 609"/>
                <a:gd name="T164" fmla="*/ 321 w 321"/>
                <a:gd name="T165" fmla="*/ 609 h 60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0272" name="Freeform 30"/>
            <p:cNvSpPr>
              <a:spLocks noChangeArrowheads="1"/>
            </p:cNvSpPr>
            <p:nvPr/>
          </p:nvSpPr>
          <p:spPr bwMode="auto">
            <a:xfrm>
              <a:off x="2807984" y="1917722"/>
              <a:ext cx="295651" cy="534498"/>
            </a:xfrm>
            <a:custGeom>
              <a:avLst/>
              <a:gdLst>
                <a:gd name="T0" fmla="*/ 423 w 177"/>
                <a:gd name="T1" fmla="*/ 201 h 313"/>
                <a:gd name="T2" fmla="*/ 386 w 177"/>
                <a:gd name="T3" fmla="*/ 173 h 313"/>
                <a:gd name="T4" fmla="*/ 288 w 177"/>
                <a:gd name="T5" fmla="*/ 149 h 313"/>
                <a:gd name="T6" fmla="*/ 327 w 177"/>
                <a:gd name="T7" fmla="*/ 53 h 313"/>
                <a:gd name="T8" fmla="*/ 309 w 177"/>
                <a:gd name="T9" fmla="*/ 0 h 313"/>
                <a:gd name="T10" fmla="*/ 175 w 177"/>
                <a:gd name="T11" fmla="*/ 93 h 313"/>
                <a:gd name="T12" fmla="*/ 154 w 177"/>
                <a:gd name="T13" fmla="*/ 187 h 313"/>
                <a:gd name="T14" fmla="*/ 97 w 177"/>
                <a:gd name="T15" fmla="*/ 201 h 313"/>
                <a:gd name="T16" fmla="*/ 20 w 177"/>
                <a:gd name="T17" fmla="*/ 241 h 313"/>
                <a:gd name="T18" fmla="*/ 0 w 177"/>
                <a:gd name="T19" fmla="*/ 280 h 313"/>
                <a:gd name="T20" fmla="*/ 97 w 177"/>
                <a:gd name="T21" fmla="*/ 322 h 313"/>
                <a:gd name="T22" fmla="*/ 97 w 177"/>
                <a:gd name="T23" fmla="*/ 375 h 313"/>
                <a:gd name="T24" fmla="*/ 116 w 177"/>
                <a:gd name="T25" fmla="*/ 402 h 313"/>
                <a:gd name="T26" fmla="*/ 97 w 177"/>
                <a:gd name="T27" fmla="*/ 442 h 313"/>
                <a:gd name="T28" fmla="*/ 116 w 177"/>
                <a:gd name="T29" fmla="*/ 468 h 313"/>
                <a:gd name="T30" fmla="*/ 230 w 177"/>
                <a:gd name="T31" fmla="*/ 523 h 313"/>
                <a:gd name="T32" fmla="*/ 272 w 177"/>
                <a:gd name="T33" fmla="*/ 523 h 313"/>
                <a:gd name="T34" fmla="*/ 272 w 177"/>
                <a:gd name="T35" fmla="*/ 497 h 313"/>
                <a:gd name="T36" fmla="*/ 309 w 177"/>
                <a:gd name="T37" fmla="*/ 456 h 313"/>
                <a:gd name="T38" fmla="*/ 288 w 177"/>
                <a:gd name="T39" fmla="*/ 402 h 313"/>
                <a:gd name="T40" fmla="*/ 272 w 177"/>
                <a:gd name="T41" fmla="*/ 402 h 313"/>
                <a:gd name="T42" fmla="*/ 250 w 177"/>
                <a:gd name="T43" fmla="*/ 349 h 313"/>
                <a:gd name="T44" fmla="*/ 288 w 177"/>
                <a:gd name="T45" fmla="*/ 349 h 313"/>
                <a:gd name="T46" fmla="*/ 288 w 177"/>
                <a:gd name="T47" fmla="*/ 294 h 313"/>
                <a:gd name="T48" fmla="*/ 327 w 177"/>
                <a:gd name="T49" fmla="*/ 294 h 313"/>
                <a:gd name="T50" fmla="*/ 365 w 177"/>
                <a:gd name="T51" fmla="*/ 308 h 313"/>
                <a:gd name="T52" fmla="*/ 386 w 177"/>
                <a:gd name="T53" fmla="*/ 227 h 313"/>
                <a:gd name="T54" fmla="*/ 423 w 177"/>
                <a:gd name="T55" fmla="*/ 201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7"/>
                <a:gd name="T85" fmla="*/ 0 h 313"/>
                <a:gd name="T86" fmla="*/ 177 w 177"/>
                <a:gd name="T87" fmla="*/ 313 h 3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0273" name="Freeform 31"/>
            <p:cNvSpPr>
              <a:spLocks noChangeArrowheads="1"/>
            </p:cNvSpPr>
            <p:nvPr/>
          </p:nvSpPr>
          <p:spPr bwMode="auto">
            <a:xfrm>
              <a:off x="1750086" y="1386305"/>
              <a:ext cx="1443225" cy="1434056"/>
            </a:xfrm>
            <a:custGeom>
              <a:avLst/>
              <a:gdLst>
                <a:gd name="T0" fmla="*/ 1584 w 857"/>
                <a:gd name="T1" fmla="*/ 798 h 841"/>
                <a:gd name="T2" fmla="*/ 1686 w 857"/>
                <a:gd name="T3" fmla="*/ 890 h 841"/>
                <a:gd name="T4" fmla="*/ 1686 w 857"/>
                <a:gd name="T5" fmla="*/ 943 h 841"/>
                <a:gd name="T6" fmla="*/ 1847 w 857"/>
                <a:gd name="T7" fmla="*/ 1038 h 841"/>
                <a:gd name="T8" fmla="*/ 1865 w 857"/>
                <a:gd name="T9" fmla="*/ 997 h 841"/>
                <a:gd name="T10" fmla="*/ 1885 w 857"/>
                <a:gd name="T11" fmla="*/ 917 h 841"/>
                <a:gd name="T12" fmla="*/ 1847 w 857"/>
                <a:gd name="T13" fmla="*/ 866 h 841"/>
                <a:gd name="T14" fmla="*/ 1885 w 857"/>
                <a:gd name="T15" fmla="*/ 811 h 841"/>
                <a:gd name="T16" fmla="*/ 2005 w 857"/>
                <a:gd name="T17" fmla="*/ 851 h 841"/>
                <a:gd name="T18" fmla="*/ 2148 w 857"/>
                <a:gd name="T19" fmla="*/ 917 h 841"/>
                <a:gd name="T20" fmla="*/ 2005 w 857"/>
                <a:gd name="T21" fmla="*/ 1052 h 841"/>
                <a:gd name="T22" fmla="*/ 1946 w 857"/>
                <a:gd name="T23" fmla="*/ 1104 h 841"/>
                <a:gd name="T24" fmla="*/ 1847 w 857"/>
                <a:gd name="T25" fmla="*/ 1077 h 841"/>
                <a:gd name="T26" fmla="*/ 1766 w 857"/>
                <a:gd name="T27" fmla="*/ 1250 h 841"/>
                <a:gd name="T28" fmla="*/ 1745 w 857"/>
                <a:gd name="T29" fmla="*/ 1291 h 841"/>
                <a:gd name="T30" fmla="*/ 1726 w 857"/>
                <a:gd name="T31" fmla="*/ 1343 h 841"/>
                <a:gd name="T32" fmla="*/ 1584 w 857"/>
                <a:gd name="T33" fmla="*/ 1397 h 841"/>
                <a:gd name="T34" fmla="*/ 1487 w 857"/>
                <a:gd name="T35" fmla="*/ 1263 h 841"/>
                <a:gd name="T36" fmla="*/ 1445 w 857"/>
                <a:gd name="T37" fmla="*/ 1250 h 841"/>
                <a:gd name="T38" fmla="*/ 1324 w 857"/>
                <a:gd name="T39" fmla="*/ 1156 h 841"/>
                <a:gd name="T40" fmla="*/ 1244 w 857"/>
                <a:gd name="T41" fmla="*/ 1182 h 841"/>
                <a:gd name="T42" fmla="*/ 1224 w 857"/>
                <a:gd name="T43" fmla="*/ 1210 h 841"/>
                <a:gd name="T44" fmla="*/ 1203 w 857"/>
                <a:gd name="T45" fmla="*/ 1291 h 841"/>
                <a:gd name="T46" fmla="*/ 1165 w 857"/>
                <a:gd name="T47" fmla="*/ 1238 h 841"/>
                <a:gd name="T48" fmla="*/ 1043 w 857"/>
                <a:gd name="T49" fmla="*/ 1210 h 841"/>
                <a:gd name="T50" fmla="*/ 1023 w 857"/>
                <a:gd name="T51" fmla="*/ 1145 h 841"/>
                <a:gd name="T52" fmla="*/ 1144 w 857"/>
                <a:gd name="T53" fmla="*/ 1156 h 841"/>
                <a:gd name="T54" fmla="*/ 1224 w 857"/>
                <a:gd name="T55" fmla="*/ 1118 h 841"/>
                <a:gd name="T56" fmla="*/ 1165 w 857"/>
                <a:gd name="T57" fmla="*/ 1064 h 841"/>
                <a:gd name="T58" fmla="*/ 1264 w 857"/>
                <a:gd name="T59" fmla="*/ 997 h 841"/>
                <a:gd name="T60" fmla="*/ 1344 w 857"/>
                <a:gd name="T61" fmla="*/ 943 h 841"/>
                <a:gd name="T62" fmla="*/ 1203 w 857"/>
                <a:gd name="T63" fmla="*/ 679 h 841"/>
                <a:gd name="T64" fmla="*/ 1023 w 857"/>
                <a:gd name="T65" fmla="*/ 599 h 841"/>
                <a:gd name="T66" fmla="*/ 861 w 857"/>
                <a:gd name="T67" fmla="*/ 559 h 841"/>
                <a:gd name="T68" fmla="*/ 703 w 857"/>
                <a:gd name="T69" fmla="*/ 518 h 841"/>
                <a:gd name="T70" fmla="*/ 522 w 857"/>
                <a:gd name="T71" fmla="*/ 559 h 841"/>
                <a:gd name="T72" fmla="*/ 121 w 857"/>
                <a:gd name="T73" fmla="*/ 399 h 841"/>
                <a:gd name="T74" fmla="*/ 20 w 857"/>
                <a:gd name="T75" fmla="*/ 266 h 841"/>
                <a:gd name="T76" fmla="*/ 121 w 857"/>
                <a:gd name="T77" fmla="*/ 252 h 841"/>
                <a:gd name="T78" fmla="*/ 281 w 857"/>
                <a:gd name="T79" fmla="*/ 159 h 841"/>
                <a:gd name="T80" fmla="*/ 341 w 857"/>
                <a:gd name="T81" fmla="*/ 106 h 841"/>
                <a:gd name="T82" fmla="*/ 542 w 857"/>
                <a:gd name="T83" fmla="*/ 53 h 841"/>
                <a:gd name="T84" fmla="*/ 582 w 857"/>
                <a:gd name="T85" fmla="*/ 0 h 841"/>
                <a:gd name="T86" fmla="*/ 722 w 857"/>
                <a:gd name="T87" fmla="*/ 122 h 841"/>
                <a:gd name="T88" fmla="*/ 743 w 857"/>
                <a:gd name="T89" fmla="*/ 214 h 841"/>
                <a:gd name="T90" fmla="*/ 782 w 857"/>
                <a:gd name="T91" fmla="*/ 293 h 841"/>
                <a:gd name="T92" fmla="*/ 844 w 857"/>
                <a:gd name="T93" fmla="*/ 320 h 841"/>
                <a:gd name="T94" fmla="*/ 1023 w 857"/>
                <a:gd name="T95" fmla="*/ 293 h 841"/>
                <a:gd name="T96" fmla="*/ 1023 w 857"/>
                <a:gd name="T97" fmla="*/ 359 h 841"/>
                <a:gd name="T98" fmla="*/ 964 w 857"/>
                <a:gd name="T99" fmla="*/ 424 h 841"/>
                <a:gd name="T100" fmla="*/ 1083 w 857"/>
                <a:gd name="T101" fmla="*/ 546 h 841"/>
                <a:gd name="T102" fmla="*/ 1244 w 857"/>
                <a:gd name="T103" fmla="*/ 572 h 841"/>
                <a:gd name="T104" fmla="*/ 1324 w 857"/>
                <a:gd name="T105" fmla="*/ 531 h 841"/>
                <a:gd name="T106" fmla="*/ 1465 w 857"/>
                <a:gd name="T107" fmla="*/ 531 h 841"/>
                <a:gd name="T108" fmla="*/ 1565 w 857"/>
                <a:gd name="T109" fmla="*/ 559 h 841"/>
                <a:gd name="T110" fmla="*/ 1445 w 857"/>
                <a:gd name="T111" fmla="*/ 651 h 841"/>
                <a:gd name="T112" fmla="*/ 1505 w 857"/>
                <a:gd name="T113" fmla="*/ 758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7"/>
                <a:gd name="T172" fmla="*/ 0 h 841"/>
                <a:gd name="T173" fmla="*/ 857 w 857"/>
                <a:gd name="T174" fmla="*/ 841 h 84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0274" name="Freeform 32"/>
            <p:cNvSpPr>
              <a:spLocks noChangeArrowheads="1"/>
            </p:cNvSpPr>
            <p:nvPr/>
          </p:nvSpPr>
          <p:spPr bwMode="auto">
            <a:xfrm>
              <a:off x="2208275" y="61614"/>
              <a:ext cx="2397436" cy="2117966"/>
            </a:xfrm>
            <a:custGeom>
              <a:avLst/>
              <a:gdLst>
                <a:gd name="T0" fmla="*/ 41 w 1425"/>
                <a:gd name="T1" fmla="*/ 1497 h 1241"/>
                <a:gd name="T2" fmla="*/ 158 w 1425"/>
                <a:gd name="T3" fmla="*/ 1617 h 1241"/>
                <a:gd name="T4" fmla="*/ 339 w 1425"/>
                <a:gd name="T5" fmla="*/ 1629 h 1241"/>
                <a:gd name="T6" fmla="*/ 279 w 1425"/>
                <a:gd name="T7" fmla="*/ 1722 h 1241"/>
                <a:gd name="T8" fmla="*/ 538 w 1425"/>
                <a:gd name="T9" fmla="*/ 1885 h 1241"/>
                <a:gd name="T10" fmla="*/ 639 w 1425"/>
                <a:gd name="T11" fmla="*/ 1829 h 1241"/>
                <a:gd name="T12" fmla="*/ 879 w 1425"/>
                <a:gd name="T13" fmla="*/ 1843 h 1241"/>
                <a:gd name="T14" fmla="*/ 819 w 1425"/>
                <a:gd name="T15" fmla="*/ 2070 h 1241"/>
                <a:gd name="T16" fmla="*/ 1058 w 1425"/>
                <a:gd name="T17" fmla="*/ 2004 h 1241"/>
                <a:gd name="T18" fmla="*/ 1240 w 1425"/>
                <a:gd name="T19" fmla="*/ 1856 h 1241"/>
                <a:gd name="T20" fmla="*/ 1396 w 1425"/>
                <a:gd name="T21" fmla="*/ 2043 h 1241"/>
                <a:gd name="T22" fmla="*/ 1498 w 1425"/>
                <a:gd name="T23" fmla="*/ 2004 h 1241"/>
                <a:gd name="T24" fmla="*/ 1657 w 1425"/>
                <a:gd name="T25" fmla="*/ 1856 h 1241"/>
                <a:gd name="T26" fmla="*/ 1758 w 1425"/>
                <a:gd name="T27" fmla="*/ 1829 h 1241"/>
                <a:gd name="T28" fmla="*/ 1837 w 1425"/>
                <a:gd name="T29" fmla="*/ 1829 h 1241"/>
                <a:gd name="T30" fmla="*/ 1998 w 1425"/>
                <a:gd name="T31" fmla="*/ 1712 h 1241"/>
                <a:gd name="T32" fmla="*/ 2155 w 1425"/>
                <a:gd name="T33" fmla="*/ 1684 h 1241"/>
                <a:gd name="T34" fmla="*/ 2236 w 1425"/>
                <a:gd name="T35" fmla="*/ 1536 h 1241"/>
                <a:gd name="T36" fmla="*/ 2355 w 1425"/>
                <a:gd name="T37" fmla="*/ 1522 h 1241"/>
                <a:gd name="T38" fmla="*/ 2515 w 1425"/>
                <a:gd name="T39" fmla="*/ 1456 h 1241"/>
                <a:gd name="T40" fmla="*/ 2715 w 1425"/>
                <a:gd name="T41" fmla="*/ 1376 h 1241"/>
                <a:gd name="T42" fmla="*/ 2814 w 1425"/>
                <a:gd name="T43" fmla="*/ 1536 h 1241"/>
                <a:gd name="T44" fmla="*/ 2933 w 1425"/>
                <a:gd name="T45" fmla="*/ 1482 h 1241"/>
                <a:gd name="T46" fmla="*/ 2933 w 1425"/>
                <a:gd name="T47" fmla="*/ 1403 h 1241"/>
                <a:gd name="T48" fmla="*/ 3374 w 1425"/>
                <a:gd name="T49" fmla="*/ 1310 h 1241"/>
                <a:gd name="T50" fmla="*/ 3434 w 1425"/>
                <a:gd name="T51" fmla="*/ 1217 h 1241"/>
                <a:gd name="T52" fmla="*/ 3274 w 1425"/>
                <a:gd name="T53" fmla="*/ 1122 h 1241"/>
                <a:gd name="T54" fmla="*/ 3155 w 1425"/>
                <a:gd name="T55" fmla="*/ 934 h 1241"/>
                <a:gd name="T56" fmla="*/ 3334 w 1425"/>
                <a:gd name="T57" fmla="*/ 934 h 1241"/>
                <a:gd name="T58" fmla="*/ 3374 w 1425"/>
                <a:gd name="T59" fmla="*/ 788 h 1241"/>
                <a:gd name="T60" fmla="*/ 3233 w 1425"/>
                <a:gd name="T61" fmla="*/ 721 h 1241"/>
                <a:gd name="T62" fmla="*/ 3472 w 1425"/>
                <a:gd name="T63" fmla="*/ 493 h 1241"/>
                <a:gd name="T64" fmla="*/ 3554 w 1425"/>
                <a:gd name="T65" fmla="*/ 214 h 1241"/>
                <a:gd name="T66" fmla="*/ 3355 w 1425"/>
                <a:gd name="T67" fmla="*/ 214 h 1241"/>
                <a:gd name="T68" fmla="*/ 3155 w 1425"/>
                <a:gd name="T69" fmla="*/ 122 h 1241"/>
                <a:gd name="T70" fmla="*/ 2974 w 1425"/>
                <a:gd name="T71" fmla="*/ 109 h 1241"/>
                <a:gd name="T72" fmla="*/ 2914 w 1425"/>
                <a:gd name="T73" fmla="*/ 0 h 1241"/>
                <a:gd name="T74" fmla="*/ 2896 w 1425"/>
                <a:gd name="T75" fmla="*/ 109 h 1241"/>
                <a:gd name="T76" fmla="*/ 2814 w 1425"/>
                <a:gd name="T77" fmla="*/ 280 h 1241"/>
                <a:gd name="T78" fmla="*/ 2795 w 1425"/>
                <a:gd name="T79" fmla="*/ 401 h 1241"/>
                <a:gd name="T80" fmla="*/ 2476 w 1425"/>
                <a:gd name="T81" fmla="*/ 466 h 1241"/>
                <a:gd name="T82" fmla="*/ 2476 w 1425"/>
                <a:gd name="T83" fmla="*/ 721 h 1241"/>
                <a:gd name="T84" fmla="*/ 2634 w 1425"/>
                <a:gd name="T85" fmla="*/ 695 h 1241"/>
                <a:gd name="T86" fmla="*/ 2836 w 1425"/>
                <a:gd name="T87" fmla="*/ 748 h 1241"/>
                <a:gd name="T88" fmla="*/ 2836 w 1425"/>
                <a:gd name="T89" fmla="*/ 841 h 1241"/>
                <a:gd name="T90" fmla="*/ 2596 w 1425"/>
                <a:gd name="T91" fmla="*/ 895 h 1241"/>
                <a:gd name="T92" fmla="*/ 2476 w 1425"/>
                <a:gd name="T93" fmla="*/ 988 h 1241"/>
                <a:gd name="T94" fmla="*/ 2155 w 1425"/>
                <a:gd name="T95" fmla="*/ 1109 h 1241"/>
                <a:gd name="T96" fmla="*/ 1897 w 1425"/>
                <a:gd name="T97" fmla="*/ 1082 h 1241"/>
                <a:gd name="T98" fmla="*/ 1916 w 1425"/>
                <a:gd name="T99" fmla="*/ 1255 h 1241"/>
                <a:gd name="T100" fmla="*/ 1596 w 1425"/>
                <a:gd name="T101" fmla="*/ 1415 h 1241"/>
                <a:gd name="T102" fmla="*/ 1139 w 1425"/>
                <a:gd name="T103" fmla="*/ 1469 h 1241"/>
                <a:gd name="T104" fmla="*/ 879 w 1425"/>
                <a:gd name="T105" fmla="*/ 1482 h 1241"/>
                <a:gd name="T106" fmla="*/ 620 w 1425"/>
                <a:gd name="T107" fmla="*/ 1441 h 1241"/>
                <a:gd name="T108" fmla="*/ 239 w 1425"/>
                <a:gd name="T109" fmla="*/ 1363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25"/>
                <a:gd name="T166" fmla="*/ 0 h 1241"/>
                <a:gd name="T167" fmla="*/ 1425 w 1425"/>
                <a:gd name="T168" fmla="*/ 1241 h 124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0275" name="Freeform 33"/>
            <p:cNvSpPr>
              <a:spLocks noChangeArrowheads="1"/>
            </p:cNvSpPr>
            <p:nvPr/>
          </p:nvSpPr>
          <p:spPr bwMode="auto">
            <a:xfrm>
              <a:off x="0" y="417432"/>
              <a:ext cx="2142419" cy="1762148"/>
            </a:xfrm>
            <a:custGeom>
              <a:avLst/>
              <a:gdLst>
                <a:gd name="T0" fmla="*/ 3140 w 1273"/>
                <a:gd name="T1" fmla="*/ 960 h 1033"/>
                <a:gd name="T2" fmla="*/ 3099 w 1273"/>
                <a:gd name="T3" fmla="*/ 1052 h 1033"/>
                <a:gd name="T4" fmla="*/ 2939 w 1273"/>
                <a:gd name="T5" fmla="*/ 1052 h 1033"/>
                <a:gd name="T6" fmla="*/ 2879 w 1273"/>
                <a:gd name="T7" fmla="*/ 1105 h 1033"/>
                <a:gd name="T8" fmla="*/ 2699 w 1273"/>
                <a:gd name="T9" fmla="*/ 1199 h 1033"/>
                <a:gd name="T10" fmla="*/ 2620 w 1273"/>
                <a:gd name="T11" fmla="*/ 1213 h 1033"/>
                <a:gd name="T12" fmla="*/ 2339 w 1273"/>
                <a:gd name="T13" fmla="*/ 1373 h 1033"/>
                <a:gd name="T14" fmla="*/ 2200 w 1273"/>
                <a:gd name="T15" fmla="*/ 1467 h 1033"/>
                <a:gd name="T16" fmla="*/ 2300 w 1273"/>
                <a:gd name="T17" fmla="*/ 1571 h 1033"/>
                <a:gd name="T18" fmla="*/ 2222 w 1273"/>
                <a:gd name="T19" fmla="*/ 1653 h 1033"/>
                <a:gd name="T20" fmla="*/ 2239 w 1273"/>
                <a:gd name="T21" fmla="*/ 1720 h 1033"/>
                <a:gd name="T22" fmla="*/ 2101 w 1273"/>
                <a:gd name="T23" fmla="*/ 1692 h 1033"/>
                <a:gd name="T24" fmla="*/ 2018 w 1273"/>
                <a:gd name="T25" fmla="*/ 1666 h 1033"/>
                <a:gd name="T26" fmla="*/ 1841 w 1273"/>
                <a:gd name="T27" fmla="*/ 1598 h 1033"/>
                <a:gd name="T28" fmla="*/ 1500 w 1273"/>
                <a:gd name="T29" fmla="*/ 1640 h 1033"/>
                <a:gd name="T30" fmla="*/ 1282 w 1273"/>
                <a:gd name="T31" fmla="*/ 1653 h 1033"/>
                <a:gd name="T32" fmla="*/ 1079 w 1273"/>
                <a:gd name="T33" fmla="*/ 1585 h 1033"/>
                <a:gd name="T34" fmla="*/ 920 w 1273"/>
                <a:gd name="T35" fmla="*/ 1598 h 1033"/>
                <a:gd name="T36" fmla="*/ 681 w 1273"/>
                <a:gd name="T37" fmla="*/ 1545 h 1033"/>
                <a:gd name="T38" fmla="*/ 539 w 1273"/>
                <a:gd name="T39" fmla="*/ 1640 h 1033"/>
                <a:gd name="T40" fmla="*/ 381 w 1273"/>
                <a:gd name="T41" fmla="*/ 1571 h 1033"/>
                <a:gd name="T42" fmla="*/ 259 w 1273"/>
                <a:gd name="T43" fmla="*/ 1440 h 1033"/>
                <a:gd name="T44" fmla="*/ 138 w 1273"/>
                <a:gd name="T45" fmla="*/ 1332 h 1033"/>
                <a:gd name="T46" fmla="*/ 160 w 1273"/>
                <a:gd name="T47" fmla="*/ 1291 h 1033"/>
                <a:gd name="T48" fmla="*/ 101 w 1273"/>
                <a:gd name="T49" fmla="*/ 1187 h 1033"/>
                <a:gd name="T50" fmla="*/ 0 w 1273"/>
                <a:gd name="T51" fmla="*/ 1146 h 1033"/>
                <a:gd name="T52" fmla="*/ 79 w 1273"/>
                <a:gd name="T53" fmla="*/ 1146 h 1033"/>
                <a:gd name="T54" fmla="*/ 79 w 1273"/>
                <a:gd name="T55" fmla="*/ 1026 h 1033"/>
                <a:gd name="T56" fmla="*/ 60 w 1273"/>
                <a:gd name="T57" fmla="*/ 947 h 1033"/>
                <a:gd name="T58" fmla="*/ 0 w 1273"/>
                <a:gd name="T59" fmla="*/ 867 h 1033"/>
                <a:gd name="T60" fmla="*/ 221 w 1273"/>
                <a:gd name="T61" fmla="*/ 773 h 1033"/>
                <a:gd name="T62" fmla="*/ 339 w 1273"/>
                <a:gd name="T63" fmla="*/ 760 h 1033"/>
                <a:gd name="T64" fmla="*/ 381 w 1273"/>
                <a:gd name="T65" fmla="*/ 800 h 1033"/>
                <a:gd name="T66" fmla="*/ 500 w 1273"/>
                <a:gd name="T67" fmla="*/ 800 h 1033"/>
                <a:gd name="T68" fmla="*/ 759 w 1273"/>
                <a:gd name="T69" fmla="*/ 760 h 1033"/>
                <a:gd name="T70" fmla="*/ 1041 w 1273"/>
                <a:gd name="T71" fmla="*/ 708 h 1033"/>
                <a:gd name="T72" fmla="*/ 1059 w 1273"/>
                <a:gd name="T73" fmla="*/ 627 h 1033"/>
                <a:gd name="T74" fmla="*/ 1179 w 1273"/>
                <a:gd name="T75" fmla="*/ 388 h 1033"/>
                <a:gd name="T76" fmla="*/ 1140 w 1273"/>
                <a:gd name="T77" fmla="*/ 332 h 1033"/>
                <a:gd name="T78" fmla="*/ 1480 w 1273"/>
                <a:gd name="T79" fmla="*/ 374 h 1033"/>
                <a:gd name="T80" fmla="*/ 1660 w 1273"/>
                <a:gd name="T81" fmla="*/ 159 h 1033"/>
                <a:gd name="T82" fmla="*/ 1959 w 1273"/>
                <a:gd name="T83" fmla="*/ 214 h 1033"/>
                <a:gd name="T84" fmla="*/ 1959 w 1273"/>
                <a:gd name="T85" fmla="*/ 135 h 1033"/>
                <a:gd name="T86" fmla="*/ 2101 w 1273"/>
                <a:gd name="T87" fmla="*/ 66 h 1033"/>
                <a:gd name="T88" fmla="*/ 2200 w 1273"/>
                <a:gd name="T89" fmla="*/ 0 h 1033"/>
                <a:gd name="T90" fmla="*/ 2319 w 1273"/>
                <a:gd name="T91" fmla="*/ 27 h 1033"/>
                <a:gd name="T92" fmla="*/ 2319 w 1273"/>
                <a:gd name="T93" fmla="*/ 80 h 1033"/>
                <a:gd name="T94" fmla="*/ 2401 w 1273"/>
                <a:gd name="T95" fmla="*/ 186 h 1033"/>
                <a:gd name="T96" fmla="*/ 2560 w 1273"/>
                <a:gd name="T97" fmla="*/ 239 h 1033"/>
                <a:gd name="T98" fmla="*/ 2599 w 1273"/>
                <a:gd name="T99" fmla="*/ 414 h 1033"/>
                <a:gd name="T100" fmla="*/ 2539 w 1273"/>
                <a:gd name="T101" fmla="*/ 559 h 1033"/>
                <a:gd name="T102" fmla="*/ 2782 w 1273"/>
                <a:gd name="T103" fmla="*/ 615 h 1033"/>
                <a:gd name="T104" fmla="*/ 3021 w 1273"/>
                <a:gd name="T105" fmla="*/ 732 h 1033"/>
                <a:gd name="T106" fmla="*/ 3082 w 1273"/>
                <a:gd name="T107" fmla="*/ 800 h 1033"/>
                <a:gd name="T108" fmla="*/ 3179 w 1273"/>
                <a:gd name="T109" fmla="*/ 947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3"/>
                <a:gd name="T166" fmla="*/ 0 h 1033"/>
                <a:gd name="T167" fmla="*/ 1273 w 1273"/>
                <a:gd name="T168" fmla="*/ 1033 h 10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10276" name="Freeform 34"/>
            <p:cNvSpPr>
              <a:spLocks noChangeArrowheads="1"/>
            </p:cNvSpPr>
            <p:nvPr/>
          </p:nvSpPr>
          <p:spPr bwMode="auto">
            <a:xfrm>
              <a:off x="4458586" y="3652144"/>
              <a:ext cx="214382" cy="440537"/>
            </a:xfrm>
            <a:custGeom>
              <a:avLst/>
              <a:gdLst>
                <a:gd name="T0" fmla="*/ 55 w 129"/>
                <a:gd name="T1" fmla="*/ 395 h 257"/>
                <a:gd name="T2" fmla="*/ 75 w 129"/>
                <a:gd name="T3" fmla="*/ 424 h 257"/>
                <a:gd name="T4" fmla="*/ 130 w 129"/>
                <a:gd name="T5" fmla="*/ 437 h 257"/>
                <a:gd name="T6" fmla="*/ 151 w 129"/>
                <a:gd name="T7" fmla="*/ 382 h 257"/>
                <a:gd name="T8" fmla="*/ 243 w 129"/>
                <a:gd name="T9" fmla="*/ 315 h 257"/>
                <a:gd name="T10" fmla="*/ 243 w 129"/>
                <a:gd name="T11" fmla="*/ 218 h 257"/>
                <a:gd name="T12" fmla="*/ 280 w 129"/>
                <a:gd name="T13" fmla="*/ 164 h 257"/>
                <a:gd name="T14" fmla="*/ 300 w 129"/>
                <a:gd name="T15" fmla="*/ 122 h 257"/>
                <a:gd name="T16" fmla="*/ 263 w 129"/>
                <a:gd name="T17" fmla="*/ 96 h 257"/>
                <a:gd name="T18" fmla="*/ 243 w 129"/>
                <a:gd name="T19" fmla="*/ 0 h 257"/>
                <a:gd name="T20" fmla="*/ 151 w 129"/>
                <a:gd name="T21" fmla="*/ 41 h 257"/>
                <a:gd name="T22" fmla="*/ 114 w 129"/>
                <a:gd name="T23" fmla="*/ 41 h 257"/>
                <a:gd name="T24" fmla="*/ 130 w 129"/>
                <a:gd name="T25" fmla="*/ 69 h 257"/>
                <a:gd name="T26" fmla="*/ 55 w 129"/>
                <a:gd name="T27" fmla="*/ 122 h 257"/>
                <a:gd name="T28" fmla="*/ 55 w 129"/>
                <a:gd name="T29" fmla="*/ 191 h 257"/>
                <a:gd name="T30" fmla="*/ 0 w 129"/>
                <a:gd name="T31" fmla="*/ 231 h 257"/>
                <a:gd name="T32" fmla="*/ 18 w 129"/>
                <a:gd name="T33" fmla="*/ 286 h 257"/>
                <a:gd name="T34" fmla="*/ 38 w 129"/>
                <a:gd name="T35" fmla="*/ 382 h 257"/>
                <a:gd name="T36" fmla="*/ 55 w 129"/>
                <a:gd name="T37" fmla="*/ 395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9"/>
                <a:gd name="T58" fmla="*/ 0 h 257"/>
                <a:gd name="T59" fmla="*/ 129 w 129"/>
                <a:gd name="T60" fmla="*/ 257 h 2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 w="9525" cmpd="sng">
              <a:solidFill>
                <a:schemeClr val="tx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</p:grpSp>
      <p:sp>
        <p:nvSpPr>
          <p:cNvPr id="10277" name="矩形 43"/>
          <p:cNvSpPr>
            <a:spLocks noChangeArrowheads="1"/>
          </p:cNvSpPr>
          <p:nvPr/>
        </p:nvSpPr>
        <p:spPr bwMode="auto">
          <a:xfrm>
            <a:off x="5828110" y="1521619"/>
            <a:ext cx="984871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altLang="zh-CN" sz="165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10278" name="矩形 47"/>
          <p:cNvSpPr>
            <a:spLocks noChangeArrowheads="1"/>
          </p:cNvSpPr>
          <p:nvPr/>
        </p:nvSpPr>
        <p:spPr bwMode="auto">
          <a:xfrm>
            <a:off x="5828110" y="1801416"/>
            <a:ext cx="2364581" cy="699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21512" name="椭圆 46"/>
          <p:cNvSpPr>
            <a:spLocks noChangeArrowheads="1"/>
          </p:cNvSpPr>
          <p:nvPr/>
        </p:nvSpPr>
        <p:spPr bwMode="auto">
          <a:xfrm>
            <a:off x="3736182" y="2369344"/>
            <a:ext cx="359569" cy="36076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8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21513" name="矩形 47"/>
          <p:cNvSpPr>
            <a:spLocks noChangeArrowheads="1"/>
          </p:cNvSpPr>
          <p:nvPr/>
        </p:nvSpPr>
        <p:spPr bwMode="auto">
          <a:xfrm>
            <a:off x="3703727" y="2370535"/>
            <a:ext cx="4411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800">
                <a:solidFill>
                  <a:srgbClr val="FFD860"/>
                </a:solidFill>
                <a:sym typeface="Arial" panose="020B0604020202020204" pitchFamily="34" charset="0"/>
              </a:rPr>
              <a:t>01</a:t>
            </a:r>
            <a:endParaRPr lang="zh-CN" altLang="en-US" sz="180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sp>
        <p:nvSpPr>
          <p:cNvPr id="21514" name="椭圆 49"/>
          <p:cNvSpPr>
            <a:spLocks noChangeArrowheads="1"/>
          </p:cNvSpPr>
          <p:nvPr/>
        </p:nvSpPr>
        <p:spPr bwMode="auto">
          <a:xfrm>
            <a:off x="4032647" y="3139679"/>
            <a:ext cx="360759" cy="359569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8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21515" name="矩形 50"/>
          <p:cNvSpPr>
            <a:spLocks noChangeArrowheads="1"/>
          </p:cNvSpPr>
          <p:nvPr/>
        </p:nvSpPr>
        <p:spPr bwMode="auto">
          <a:xfrm>
            <a:off x="3992454" y="3144441"/>
            <a:ext cx="4411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800">
                <a:solidFill>
                  <a:srgbClr val="FFD860"/>
                </a:solidFill>
                <a:sym typeface="Arial" panose="020B0604020202020204" pitchFamily="34" charset="0"/>
              </a:rPr>
              <a:t>02</a:t>
            </a:r>
            <a:endParaRPr lang="zh-CN" altLang="en-US" sz="180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sp>
        <p:nvSpPr>
          <p:cNvPr id="21516" name="椭圆 52"/>
          <p:cNvSpPr>
            <a:spLocks noChangeArrowheads="1"/>
          </p:cNvSpPr>
          <p:nvPr/>
        </p:nvSpPr>
        <p:spPr bwMode="auto">
          <a:xfrm>
            <a:off x="2807494" y="3183732"/>
            <a:ext cx="360760" cy="359569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8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21517" name="矩形 53"/>
          <p:cNvSpPr>
            <a:spLocks noChangeArrowheads="1"/>
          </p:cNvSpPr>
          <p:nvPr/>
        </p:nvSpPr>
        <p:spPr bwMode="auto">
          <a:xfrm>
            <a:off x="2767300" y="3188494"/>
            <a:ext cx="4411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800">
                <a:solidFill>
                  <a:srgbClr val="FFD860"/>
                </a:solidFill>
                <a:sym typeface="Arial" panose="020B0604020202020204" pitchFamily="34" charset="0"/>
              </a:rPr>
              <a:t>03</a:t>
            </a:r>
            <a:endParaRPr lang="zh-CN" altLang="en-US" sz="180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sp>
        <p:nvSpPr>
          <p:cNvPr id="21518" name="椭圆 55"/>
          <p:cNvSpPr>
            <a:spLocks noChangeArrowheads="1"/>
          </p:cNvSpPr>
          <p:nvPr/>
        </p:nvSpPr>
        <p:spPr bwMode="auto">
          <a:xfrm>
            <a:off x="5304235" y="1524000"/>
            <a:ext cx="401240" cy="400050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8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21519" name="矩形 56"/>
          <p:cNvSpPr>
            <a:spLocks noChangeArrowheads="1"/>
          </p:cNvSpPr>
          <p:nvPr/>
        </p:nvSpPr>
        <p:spPr bwMode="auto">
          <a:xfrm>
            <a:off x="5286663" y="1549004"/>
            <a:ext cx="4411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800">
                <a:sym typeface="Arial" panose="020B0604020202020204" pitchFamily="34" charset="0"/>
              </a:rPr>
              <a:t>01</a:t>
            </a:r>
            <a:endParaRPr lang="zh-CN" altLang="en-US" sz="1800">
              <a:sym typeface="Arial" panose="020B0604020202020204" pitchFamily="34" charset="0"/>
            </a:endParaRPr>
          </a:p>
        </p:txBody>
      </p:sp>
      <p:sp>
        <p:nvSpPr>
          <p:cNvPr id="10291" name="矩形 57"/>
          <p:cNvSpPr>
            <a:spLocks noChangeArrowheads="1"/>
          </p:cNvSpPr>
          <p:nvPr/>
        </p:nvSpPr>
        <p:spPr bwMode="auto">
          <a:xfrm>
            <a:off x="5828110" y="2547938"/>
            <a:ext cx="984871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altLang="zh-CN" sz="165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10292" name="矩形 47"/>
          <p:cNvSpPr>
            <a:spLocks noChangeArrowheads="1"/>
          </p:cNvSpPr>
          <p:nvPr/>
        </p:nvSpPr>
        <p:spPr bwMode="auto">
          <a:xfrm>
            <a:off x="5828110" y="2827735"/>
            <a:ext cx="2364581" cy="48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21522" name="椭圆 60"/>
          <p:cNvSpPr>
            <a:spLocks noChangeArrowheads="1"/>
          </p:cNvSpPr>
          <p:nvPr/>
        </p:nvSpPr>
        <p:spPr bwMode="auto">
          <a:xfrm>
            <a:off x="5304235" y="2551510"/>
            <a:ext cx="401240" cy="400050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8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21523" name="矩形 61"/>
          <p:cNvSpPr>
            <a:spLocks noChangeArrowheads="1"/>
          </p:cNvSpPr>
          <p:nvPr/>
        </p:nvSpPr>
        <p:spPr bwMode="auto">
          <a:xfrm>
            <a:off x="5284282" y="2576513"/>
            <a:ext cx="4411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800">
                <a:sym typeface="Arial" panose="020B0604020202020204" pitchFamily="34" charset="0"/>
              </a:rPr>
              <a:t>02</a:t>
            </a:r>
            <a:endParaRPr lang="zh-CN" altLang="en-US" sz="1800">
              <a:sym typeface="Arial" panose="020B0604020202020204" pitchFamily="34" charset="0"/>
            </a:endParaRPr>
          </a:p>
        </p:txBody>
      </p:sp>
      <p:sp>
        <p:nvSpPr>
          <p:cNvPr id="10296" name="矩形 62"/>
          <p:cNvSpPr>
            <a:spLocks noChangeArrowheads="1"/>
          </p:cNvSpPr>
          <p:nvPr/>
        </p:nvSpPr>
        <p:spPr bwMode="auto">
          <a:xfrm>
            <a:off x="5828110" y="3519488"/>
            <a:ext cx="984871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添加标题</a:t>
            </a:r>
            <a:endParaRPr lang="en-US" altLang="zh-CN" sz="1650">
              <a:solidFill>
                <a:srgbClr val="FFD860"/>
              </a:solidFill>
              <a:latin typeface="方正兰亭黑_GBK" pitchFamily="2" charset="-122"/>
              <a:ea typeface="方正兰亭黑_GBK" pitchFamily="2" charset="-122"/>
              <a:sym typeface="方正兰亭黑_GBK" pitchFamily="2" charset="-122"/>
            </a:endParaRPr>
          </a:p>
        </p:txBody>
      </p:sp>
      <p:sp>
        <p:nvSpPr>
          <p:cNvPr id="10297" name="矩形 47"/>
          <p:cNvSpPr>
            <a:spLocks noChangeArrowheads="1"/>
          </p:cNvSpPr>
          <p:nvPr/>
        </p:nvSpPr>
        <p:spPr bwMode="auto">
          <a:xfrm>
            <a:off x="5828110" y="3798094"/>
            <a:ext cx="2364581" cy="699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1050">
                <a:solidFill>
                  <a:srgbClr val="FFD86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013">
              <a:solidFill>
                <a:srgbClr val="FFD860"/>
              </a:solidFill>
            </a:endParaRPr>
          </a:p>
        </p:txBody>
      </p:sp>
      <p:sp>
        <p:nvSpPr>
          <p:cNvPr id="21526" name="椭圆 65"/>
          <p:cNvSpPr>
            <a:spLocks noChangeArrowheads="1"/>
          </p:cNvSpPr>
          <p:nvPr/>
        </p:nvSpPr>
        <p:spPr bwMode="auto">
          <a:xfrm>
            <a:off x="5304235" y="3521869"/>
            <a:ext cx="401240" cy="400050"/>
          </a:xfrm>
          <a:prstGeom prst="ellipse">
            <a:avLst/>
          </a:prstGeom>
          <a:solidFill>
            <a:srgbClr val="FFD8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800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21527" name="矩形 66"/>
          <p:cNvSpPr>
            <a:spLocks noChangeArrowheads="1"/>
          </p:cNvSpPr>
          <p:nvPr/>
        </p:nvSpPr>
        <p:spPr bwMode="auto">
          <a:xfrm>
            <a:off x="5284282" y="3546872"/>
            <a:ext cx="4411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800">
                <a:sym typeface="Arial" panose="020B0604020202020204" pitchFamily="34" charset="0"/>
              </a:rPr>
              <a:t>03</a:t>
            </a:r>
            <a:endParaRPr lang="zh-CN" altLang="en-US" sz="1800">
              <a:sym typeface="Arial" panose="020B0604020202020204" pitchFamily="34" charset="0"/>
            </a:endParaRPr>
          </a:p>
        </p:txBody>
      </p:sp>
      <p:sp>
        <p:nvSpPr>
          <p:cNvPr id="10301" name="矩形 3"/>
          <p:cNvSpPr>
            <a:spLocks noChangeArrowheads="1"/>
          </p:cNvSpPr>
          <p:nvPr/>
        </p:nvSpPr>
        <p:spPr bwMode="auto">
          <a:xfrm>
            <a:off x="3602831" y="422673"/>
            <a:ext cx="1369592" cy="43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FFD860"/>
                </a:solidFill>
                <a:ea typeface="方正兰亭黑_GBK" pitchFamily="2" charset="-122"/>
                <a:sym typeface="Arial" panose="020B0604020202020204" pitchFamily="34" charset="0"/>
              </a:rPr>
              <a:t>分支机构</a:t>
            </a:r>
            <a:endParaRPr lang="zh-CN" altLang="en-US" sz="240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sp>
        <p:nvSpPr>
          <p:cNvPr id="10302" name="文本框 37"/>
          <p:cNvSpPr>
            <a:spLocks noChangeArrowheads="1"/>
          </p:cNvSpPr>
          <p:nvPr/>
        </p:nvSpPr>
        <p:spPr bwMode="auto">
          <a:xfrm>
            <a:off x="5017294" y="607219"/>
            <a:ext cx="1731169" cy="25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>
                <a:solidFill>
                  <a:srgbClr val="FFD860"/>
                </a:solidFill>
                <a:sym typeface="Arial" panose="020B0604020202020204" pitchFamily="34" charset="0"/>
              </a:rPr>
              <a:t>Branch</a:t>
            </a:r>
            <a:endParaRPr lang="zh-CN" altLang="en-US" sz="1200" baseline="-3000">
              <a:solidFill>
                <a:srgbClr val="FFD860"/>
              </a:solidFill>
              <a:sym typeface="Arial" panose="020B0604020202020204" pitchFamily="34" charset="0"/>
            </a:endParaRPr>
          </a:p>
        </p:txBody>
      </p:sp>
      <p:grpSp>
        <p:nvGrpSpPr>
          <p:cNvPr id="3" name="组合 74"/>
          <p:cNvGrpSpPr>
            <a:grpSpLocks/>
          </p:cNvGrpSpPr>
          <p:nvPr/>
        </p:nvGrpSpPr>
        <p:grpSpPr bwMode="auto">
          <a:xfrm>
            <a:off x="3193257" y="464344"/>
            <a:ext cx="197644" cy="295275"/>
            <a:chOff x="0" y="0"/>
            <a:chExt cx="213756" cy="427512"/>
          </a:xfrm>
        </p:grpSpPr>
        <p:sp>
          <p:nvSpPr>
            <p:cNvPr id="21531" name="直接连接符 75"/>
            <p:cNvSpPr>
              <a:spLocks noChangeShapeType="1"/>
            </p:cNvSpPr>
            <p:nvPr/>
          </p:nvSpPr>
          <p:spPr bwMode="auto">
            <a:xfrm>
              <a:off x="0" y="0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21532" name="直接连接符 76"/>
            <p:cNvSpPr>
              <a:spLocks noChangeShapeType="1"/>
            </p:cNvSpPr>
            <p:nvPr/>
          </p:nvSpPr>
          <p:spPr bwMode="auto">
            <a:xfrm flipH="1">
              <a:off x="0" y="213756"/>
              <a:ext cx="213756" cy="213756"/>
            </a:xfrm>
            <a:prstGeom prst="line">
              <a:avLst/>
            </a:prstGeom>
            <a:noFill/>
            <a:ln w="19050">
              <a:solidFill>
                <a:srgbClr val="FFD860"/>
              </a:solidFill>
              <a:bevel/>
              <a:headEnd type="oval" w="med" len="med"/>
              <a:tailEnd type="oval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</p:spTree>
    <p:extLst>
      <p:ext uri="{BB962C8B-B14F-4D97-AF65-F5344CB8AC3E}">
        <p14:creationId xmlns:p14="http://schemas.microsoft.com/office/powerpoint/2010/main" val="3353308786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10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0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500"/>
                                        <p:tgtEl>
                                          <p:spTgt spid="10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500"/>
                                        <p:tgtEl>
                                          <p:spTgt spid="10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500"/>
                                        <p:tgtEl>
                                          <p:spTgt spid="10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500"/>
                                        <p:tgtEl>
                                          <p:spTgt spid="10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500"/>
                                        <p:tgtEl>
                                          <p:spTgt spid="10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500"/>
                                        <p:tgtEl>
                                          <p:spTgt spid="10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7" grpId="0" bldLvl="0" autoUpdateAnimBg="0"/>
      <p:bldP spid="10278" grpId="0" bldLvl="0" autoUpdateAnimBg="0"/>
      <p:bldP spid="10291" grpId="0" bldLvl="0" autoUpdateAnimBg="0"/>
      <p:bldP spid="10292" grpId="0" bldLvl="0" autoUpdateAnimBg="0"/>
      <p:bldP spid="10296" grpId="0" bldLvl="0" autoUpdateAnimBg="0"/>
      <p:bldP spid="10297" grpId="0" bldLvl="0" autoUpdateAnimBg="0"/>
      <p:bldP spid="10301" grpId="0" bldLvl="0" autoUpdateAnimBg="0"/>
      <p:bldP spid="10302" grpId="0" bldLvl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050" y="472711"/>
            <a:ext cx="6057900" cy="309626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484336" y="3568971"/>
            <a:ext cx="1915909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50" b="1" dirty="0">
                <a:solidFill>
                  <a:srgbClr val="F9DD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感谢您的观看</a:t>
            </a:r>
          </a:p>
        </p:txBody>
      </p:sp>
    </p:spTree>
    <p:extLst>
      <p:ext uri="{BB962C8B-B14F-4D97-AF65-F5344CB8AC3E}">
        <p14:creationId xmlns:p14="http://schemas.microsoft.com/office/powerpoint/2010/main" val="1461289436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623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2452</Words>
  <Application>Microsoft Office PowerPoint</Application>
  <PresentationFormat>全屏显示(16:9)</PresentationFormat>
  <Paragraphs>357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9" baseType="lpstr">
      <vt:lpstr>Arial Unicode MS</vt:lpstr>
      <vt:lpstr>AvantGarde LT Book</vt:lpstr>
      <vt:lpstr>等线</vt:lpstr>
      <vt:lpstr>等线 Light</vt:lpstr>
      <vt:lpstr>方正兰亭黑_GBK</vt:lpstr>
      <vt:lpstr>宋体</vt:lpstr>
      <vt:lpstr>微软雅黑</vt:lpstr>
      <vt:lpstr>Arial</vt:lpstr>
      <vt:lpstr>Calibri</vt:lpstr>
      <vt:lpstr>Calibri Light</vt:lpstr>
      <vt:lpstr>Open Sans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623</dc:title>
  <dc:creator/>
  <cp:lastModifiedBy/>
  <cp:revision>1</cp:revision>
  <dcterms:created xsi:type="dcterms:W3CDTF">2017-04-24T04:04:34Z</dcterms:created>
  <dcterms:modified xsi:type="dcterms:W3CDTF">2018-10-18T02:40:48Z</dcterms:modified>
</cp:coreProperties>
</file>