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63" r:id="rId4"/>
    <p:sldId id="274" r:id="rId5"/>
    <p:sldId id="271" r:id="rId6"/>
    <p:sldId id="282" r:id="rId7"/>
    <p:sldId id="273" r:id="rId8"/>
    <p:sldId id="279" r:id="rId9"/>
    <p:sldId id="264" r:id="rId10"/>
    <p:sldId id="267" r:id="rId11"/>
    <p:sldId id="268" r:id="rId12"/>
    <p:sldId id="277" r:id="rId13"/>
    <p:sldId id="278" r:id="rId14"/>
    <p:sldId id="287" r:id="rId15"/>
    <p:sldId id="265" r:id="rId16"/>
    <p:sldId id="270" r:id="rId17"/>
    <p:sldId id="280" r:id="rId18"/>
    <p:sldId id="281" r:id="rId19"/>
    <p:sldId id="284" r:id="rId20"/>
    <p:sldId id="266" r:id="rId21"/>
    <p:sldId id="286" r:id="rId22"/>
    <p:sldId id="275" r:id="rId23"/>
    <p:sldId id="283" r:id="rId24"/>
    <p:sldId id="285" r:id="rId25"/>
    <p:sldId id="269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1171584624"/>
        <c:axId val="1171588432"/>
      </c:barChart>
      <c:catAx>
        <c:axId val="117158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1171588432"/>
        <c:crosses val="autoZero"/>
        <c:auto val="1"/>
        <c:lblAlgn val="ctr"/>
        <c:lblOffset val="100"/>
        <c:noMultiLvlLbl val="0"/>
      </c:catAx>
      <c:valAx>
        <c:axId val="1171588432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171584624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1171592240"/>
        <c:axId val="1171591152"/>
      </c:barChart>
      <c:catAx>
        <c:axId val="117159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1171591152"/>
        <c:crosses val="autoZero"/>
        <c:auto val="1"/>
        <c:lblAlgn val="ctr"/>
        <c:lblOffset val="100"/>
        <c:noMultiLvlLbl val="0"/>
      </c:catAx>
      <c:valAx>
        <c:axId val="1171591152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171592240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57242208"/>
        <c:axId val="957245472"/>
      </c:lineChart>
      <c:catAx>
        <c:axId val="9572422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957245472"/>
        <c:crosses val="autoZero"/>
        <c:auto val="1"/>
        <c:lblAlgn val="ctr"/>
        <c:lblOffset val="100"/>
        <c:noMultiLvlLbl val="0"/>
      </c:catAx>
      <c:valAx>
        <c:axId val="95724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95724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954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755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492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6707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491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320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649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247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7389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589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616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06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642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618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266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163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3961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62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7672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456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2248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693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6380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9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2020/5/7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1308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智慧物流管理</a:t>
            </a:r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淡雅柠檬小清新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2731</Words>
  <Application>Microsoft Office PowerPoint</Application>
  <PresentationFormat>宽屏</PresentationFormat>
  <Paragraphs>201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Gulim</vt:lpstr>
      <vt:lpstr>宋体</vt:lpstr>
      <vt:lpstr>微软雅黑</vt:lpstr>
      <vt:lpstr>Arial</vt:lpstr>
      <vt:lpstr>Calibri</vt:lpstr>
      <vt:lpstr>Calibri Light</vt:lpstr>
      <vt:lpstr>Open Sans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简约淡雅柠檬小清新PPT模板2</dc:title>
  <dc:creator>第一PPT</dc:creator>
  <cp:keywords>www.1ppt.com</cp:keywords>
  <dc:description>www.1ppt.com</dc:description>
  <cp:lastModifiedBy>faith123</cp:lastModifiedBy>
  <cp:revision>70</cp:revision>
  <dcterms:created xsi:type="dcterms:W3CDTF">2017-04-09T04:45:00Z</dcterms:created>
  <dcterms:modified xsi:type="dcterms:W3CDTF">2020-05-07T05:46:41Z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