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60" r:id="rId4"/>
    <p:sldId id="263" r:id="rId5"/>
    <p:sldId id="273" r:id="rId6"/>
    <p:sldId id="272" r:id="rId7"/>
    <p:sldId id="266" r:id="rId8"/>
    <p:sldId id="270" r:id="rId9"/>
    <p:sldId id="274" r:id="rId10"/>
    <p:sldId id="271" r:id="rId11"/>
    <p:sldId id="276" r:id="rId12"/>
    <p:sldId id="275" r:id="rId13"/>
    <p:sldId id="259" r:id="rId14"/>
    <p:sldId id="258" r:id="rId15"/>
    <p:sldId id="277" r:id="rId16"/>
    <p:sldId id="269" r:id="rId17"/>
    <p:sldId id="278" r:id="rId18"/>
    <p:sldId id="279" r:id="rId19"/>
    <p:sldId id="280" r:id="rId20"/>
    <p:sldId id="267" r:id="rId21"/>
    <p:sldId id="281" r:id="rId22"/>
    <p:sldId id="262" r:id="rId23"/>
    <p:sldId id="261" r:id="rId24"/>
    <p:sldId id="268" r:id="rId25"/>
    <p:sldId id="282" r:id="rId26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6" d="100"/>
          <a:sy n="76" d="100"/>
        </p:scale>
        <p:origin x="720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70B83D-8C6F-4339-9909-1354F35F5C40}" type="datetimeFigureOut">
              <a:rPr lang="zh-CN" altLang="en-US" smtClean="0"/>
              <a:t>2019/11/19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75D0E5-F7C7-4F3B-84E1-F3F44C06C30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4745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75D0E5-F7C7-4F3B-84E1-F3F44C06C306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4719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75D0E5-F7C7-4F3B-84E1-F3F44C06C306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38114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75D0E5-F7C7-4F3B-84E1-F3F44C06C306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56147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75D0E5-F7C7-4F3B-84E1-F3F44C06C306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28572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75D0E5-F7C7-4F3B-84E1-F3F44C06C306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75031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75D0E5-F7C7-4F3B-84E1-F3F44C06C306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82175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75D0E5-F7C7-4F3B-84E1-F3F44C06C306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77414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75D0E5-F7C7-4F3B-84E1-F3F44C06C306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19039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75D0E5-F7C7-4F3B-84E1-F3F44C06C306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60742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75D0E5-F7C7-4F3B-84E1-F3F44C06C306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21766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75D0E5-F7C7-4F3B-84E1-F3F44C06C306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05191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75D0E5-F7C7-4F3B-84E1-F3F44C06C306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0794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75D0E5-F7C7-4F3B-84E1-F3F44C06C306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974215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75D0E5-F7C7-4F3B-84E1-F3F44C06C306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870517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75D0E5-F7C7-4F3B-84E1-F3F44C06C306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525026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75D0E5-F7C7-4F3B-84E1-F3F44C06C306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526019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75D0E5-F7C7-4F3B-84E1-F3F44C06C306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715539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75D0E5-F7C7-4F3B-84E1-F3F44C06C306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275300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75D0E5-F7C7-4F3B-84E1-F3F44C06C306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732830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75D0E5-F7C7-4F3B-84E1-F3F44C06C306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073847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75D0E5-F7C7-4F3B-84E1-F3F44C06C306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720718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75D0E5-F7C7-4F3B-84E1-F3F44C06C306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20854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75D0E5-F7C7-4F3B-84E1-F3F44C06C306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10570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75D0E5-F7C7-4F3B-84E1-F3F44C06C306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676150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75D0E5-F7C7-4F3B-84E1-F3F44C06C306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671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A700F-76C6-4866-AA3A-F397156849F2}" type="datetimeFigureOut">
              <a:rPr lang="zh-CN" altLang="en-US" smtClean="0"/>
              <a:t>2019/11/19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183BD-8576-41BD-A93C-AB07E1A4771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5036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0">
        <p14:flash/>
      </p:transition>
    </mc:Choice>
    <mc:Fallback xmlns="">
      <p:transition spd="slow" advClick="0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A700F-76C6-4866-AA3A-F397156849F2}" type="datetimeFigureOut">
              <a:rPr lang="zh-CN" altLang="en-US" smtClean="0"/>
              <a:t>2019/11/19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183BD-8576-41BD-A93C-AB07E1A4771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2783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0">
        <p14:flash/>
      </p:transition>
    </mc:Choice>
    <mc:Fallback xmlns="">
      <p:transition spd="slow" advClick="0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A700F-76C6-4866-AA3A-F397156849F2}" type="datetimeFigureOut">
              <a:rPr lang="zh-CN" altLang="en-US" smtClean="0"/>
              <a:t>2019/11/19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183BD-8576-41BD-A93C-AB07E1A4771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3301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0">
        <p14:flash/>
      </p:transition>
    </mc:Choice>
    <mc:Fallback xmlns="">
      <p:transition spd="slow" advClick="0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A700F-76C6-4866-AA3A-F397156849F2}" type="datetimeFigureOut">
              <a:rPr lang="zh-CN" altLang="en-US" smtClean="0"/>
              <a:t>2019/11/19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183BD-8576-41BD-A93C-AB07E1A4771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0376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0">
        <p14:flash/>
      </p:transition>
    </mc:Choice>
    <mc:Fallback xmlns="">
      <p:transition spd="slow" advClick="0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A700F-76C6-4866-AA3A-F397156849F2}" type="datetimeFigureOut">
              <a:rPr lang="zh-CN" altLang="en-US" smtClean="0"/>
              <a:t>2019/11/19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183BD-8576-41BD-A93C-AB07E1A47716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8782428" y="641207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3780122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0">
        <p14:flash/>
      </p:transition>
    </mc:Choice>
    <mc:Fallback xmlns="">
      <p:transition spd="slow" advClick="0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A700F-76C6-4866-AA3A-F397156849F2}" type="datetimeFigureOut">
              <a:rPr lang="zh-CN" altLang="en-US" smtClean="0"/>
              <a:t>2019/11/19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183BD-8576-41BD-A93C-AB07E1A4771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9333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0">
        <p14:flash/>
      </p:transition>
    </mc:Choice>
    <mc:Fallback xmlns="">
      <p:transition spd="slow" advClick="0" advTm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A700F-76C6-4866-AA3A-F397156849F2}" type="datetimeFigureOut">
              <a:rPr lang="zh-CN" altLang="en-US" smtClean="0"/>
              <a:t>2019/11/19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183BD-8576-41BD-A93C-AB07E1A4771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5051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0">
        <p14:flash/>
      </p:transition>
    </mc:Choice>
    <mc:Fallback xmlns="">
      <p:transition spd="slow" advClick="0" advTm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A700F-76C6-4866-AA3A-F397156849F2}" type="datetimeFigureOut">
              <a:rPr lang="zh-CN" altLang="en-US" smtClean="0"/>
              <a:t>2019/11/19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183BD-8576-41BD-A93C-AB07E1A4771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2148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0">
        <p14:flash/>
      </p:transition>
    </mc:Choice>
    <mc:Fallback xmlns="">
      <p:transition spd="slow" advClick="0" advTm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A700F-76C6-4866-AA3A-F397156849F2}" type="datetimeFigureOut">
              <a:rPr lang="zh-CN" altLang="en-US" smtClean="0"/>
              <a:t>2019/11/19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183BD-8576-41BD-A93C-AB07E1A4771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942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0">
        <p14:flash/>
      </p:transition>
    </mc:Choice>
    <mc:Fallback xmlns="">
      <p:transition spd="slow" advClick="0" advTm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A700F-76C6-4866-AA3A-F397156849F2}" type="datetimeFigureOut">
              <a:rPr lang="zh-CN" altLang="en-US" smtClean="0"/>
              <a:t>2019/11/19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183BD-8576-41BD-A93C-AB07E1A4771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2458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0">
        <p14:flash/>
      </p:transition>
    </mc:Choice>
    <mc:Fallback xmlns="">
      <p:transition spd="slow" advClick="0" advTm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A700F-76C6-4866-AA3A-F397156849F2}" type="datetimeFigureOut">
              <a:rPr lang="zh-CN" altLang="en-US" smtClean="0"/>
              <a:t>2019/11/19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183BD-8576-41BD-A93C-AB07E1A4771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943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0">
        <p14:flash/>
      </p:transition>
    </mc:Choice>
    <mc:Fallback xmlns="">
      <p:transition spd="slow" advClick="0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9A700F-76C6-4866-AA3A-F397156849F2}" type="datetimeFigureOut">
              <a:rPr lang="zh-CN" altLang="en-US" smtClean="0"/>
              <a:t>2019/11/19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0183BD-8576-41BD-A93C-AB07E1A4771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2000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advClick="0" advTm="0">
        <p14:flash/>
      </p:transition>
    </mc:Choice>
    <mc:Fallback xmlns="">
      <p:transition spd="slow" advClick="0" advTm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microsoft.com/office/2007/relationships/hdphoto" Target="../media/hdphoto3.wdp"/><Relationship Id="rId5" Type="http://schemas.openxmlformats.org/officeDocument/2006/relationships/image" Target="../media/image6.png"/><Relationship Id="rId4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microsoft.com/office/2007/relationships/hdphoto" Target="../media/hdphoto4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microsoft.com/office/2007/relationships/hdphoto" Target="../media/hdphoto5.wdp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-133350" y="-38100"/>
            <a:ext cx="12325350" cy="6851855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-117988" y="-58994"/>
            <a:ext cx="12309987" cy="6916994"/>
          </a:xfrm>
          <a:prstGeom prst="rect">
            <a:avLst/>
          </a:prstGeom>
          <a:solidFill>
            <a:schemeClr val="tx2">
              <a:lumMod val="7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1226977" y="787728"/>
            <a:ext cx="5524269" cy="34163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7200" i="0" dirty="0">
                <a:solidFill>
                  <a:schemeClr val="bg1"/>
                </a:solidFill>
                <a:effectLst/>
                <a:latin typeface="苏新诗毛糙体简" panose="040B0509000000000000" pitchFamily="81" charset="-122"/>
                <a:ea typeface="苏新诗毛糙体简" panose="040B0509000000000000" pitchFamily="81" charset="-122"/>
              </a:rPr>
              <a:t>TRAVEL </a:t>
            </a:r>
          </a:p>
          <a:p>
            <a:r>
              <a:rPr lang="en-US" altLang="zh-CN" sz="7200" i="0" dirty="0">
                <a:solidFill>
                  <a:schemeClr val="bg1"/>
                </a:solidFill>
                <a:effectLst/>
                <a:latin typeface="苏新诗毛糙体简" panose="040B0509000000000000" pitchFamily="81" charset="-122"/>
                <a:ea typeface="苏新诗毛糙体简" panose="040B0509000000000000" pitchFamily="81" charset="-122"/>
              </a:rPr>
              <a:t>ANY WHERE </a:t>
            </a:r>
          </a:p>
          <a:p>
            <a:r>
              <a:rPr lang="en-US" altLang="zh-CN" sz="7200" i="0" dirty="0">
                <a:solidFill>
                  <a:schemeClr val="bg1"/>
                </a:solidFill>
                <a:effectLst/>
                <a:latin typeface="苏新诗毛糙体简" panose="040B0509000000000000" pitchFamily="81" charset="-122"/>
                <a:ea typeface="苏新诗毛糙体简" panose="040B0509000000000000" pitchFamily="81" charset="-122"/>
              </a:rPr>
              <a:t>YOU LIKE</a:t>
            </a:r>
            <a:endParaRPr lang="zh-CN" altLang="en-US" sz="7200" dirty="0">
              <a:solidFill>
                <a:schemeClr val="bg1"/>
              </a:solidFill>
              <a:latin typeface="苏新诗毛糙体简" panose="040B0509000000000000" pitchFamily="81" charset="-122"/>
              <a:ea typeface="苏新诗毛糙体简" panose="040B0509000000000000" pitchFamily="81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168828" y="4320046"/>
            <a:ext cx="3459068" cy="1050656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242033" y="4324261"/>
            <a:ext cx="338586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u="sng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旅行相册</a:t>
            </a:r>
            <a:r>
              <a:rPr lang="en-US" altLang="zh-CN" sz="3200" u="sng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3200" u="sng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</a:p>
        </p:txBody>
      </p:sp>
      <p:sp>
        <p:nvSpPr>
          <p:cNvPr id="12" name="矩形 11"/>
          <p:cNvSpPr/>
          <p:nvPr/>
        </p:nvSpPr>
        <p:spPr>
          <a:xfrm>
            <a:off x="1242033" y="4970592"/>
            <a:ext cx="174278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u="sng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Travel album</a:t>
            </a:r>
            <a:endParaRPr lang="zh-CN" altLang="en-US" sz="2000" u="sng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86314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0">
        <p14:flash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  <p:bldP spid="16" grpId="0" animBg="1"/>
      <p:bldP spid="11" grpId="0"/>
      <p:bldP spid="11" grpId="1"/>
      <p:bldP spid="12" grpId="0"/>
      <p:bldP spid="12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444339" y="3425259"/>
            <a:ext cx="3124771" cy="1050656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03407" y="295274"/>
            <a:ext cx="8288593" cy="6267452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522289" y="903954"/>
            <a:ext cx="3509294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800" b="1" i="0" u="sng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苏新诗毛糙体简" panose="040B0509000000000000" pitchFamily="81" charset="-122"/>
                <a:ea typeface="苏新诗毛糙体简" panose="040B0509000000000000" pitchFamily="81" charset="-122"/>
              </a:rPr>
              <a:t>SELECT </a:t>
            </a:r>
          </a:p>
          <a:p>
            <a:r>
              <a:rPr lang="en-US" altLang="zh-CN" sz="4800" b="1" i="0" u="sng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苏新诗毛糙体简" panose="040B0509000000000000" pitchFamily="81" charset="-122"/>
                <a:ea typeface="苏新诗毛糙体简" panose="040B0509000000000000" pitchFamily="81" charset="-122"/>
              </a:rPr>
              <a:t>THE PLACE </a:t>
            </a:r>
          </a:p>
          <a:p>
            <a:r>
              <a:rPr lang="en-US" altLang="zh-CN" sz="4800" b="1" i="0" u="sng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苏新诗毛糙体简" panose="040B0509000000000000" pitchFamily="81" charset="-122"/>
                <a:ea typeface="苏新诗毛糙体简" panose="040B0509000000000000" pitchFamily="81" charset="-122"/>
              </a:rPr>
              <a:t>TO GO</a:t>
            </a:r>
            <a:endParaRPr lang="zh-CN" altLang="en-US" sz="4800" b="1" u="sng" dirty="0">
              <a:solidFill>
                <a:schemeClr val="tx1">
                  <a:lumMod val="85000"/>
                  <a:lumOff val="15000"/>
                </a:schemeClr>
              </a:solidFill>
              <a:latin typeface="苏新诗毛糙体简" panose="040B0509000000000000" pitchFamily="81" charset="-122"/>
              <a:ea typeface="苏新诗毛糙体简" panose="040B0509000000000000" pitchFamily="81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22289" y="3425259"/>
            <a:ext cx="269400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altLang="zh-CN" sz="16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ick a place where you'll actually want to linger.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49406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airplan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8" grpId="0"/>
      <p:bldP spid="8" grpId="1"/>
      <p:bldP spid="2" grpId="0"/>
      <p:bldP spid="2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9497" y="-117987"/>
            <a:ext cx="12192000" cy="6975987"/>
          </a:xfrm>
          <a:prstGeom prst="rect">
            <a:avLst/>
          </a:prstGeom>
        </p:spPr>
      </p:pic>
      <p:sp>
        <p:nvSpPr>
          <p:cNvPr id="30" name="矩形 29"/>
          <p:cNvSpPr/>
          <p:nvPr/>
        </p:nvSpPr>
        <p:spPr>
          <a:xfrm>
            <a:off x="1504337" y="3370006"/>
            <a:ext cx="2972308" cy="2246769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576159" y="751554"/>
            <a:ext cx="4684296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800" b="1" i="0" u="sng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苏新诗毛糙体简" panose="040B0509000000000000" pitchFamily="81" charset="-122"/>
                <a:ea typeface="苏新诗毛糙体简" panose="040B0509000000000000" pitchFamily="81" charset="-122"/>
              </a:rPr>
              <a:t>ABOUT</a:t>
            </a:r>
          </a:p>
          <a:p>
            <a:r>
              <a:rPr lang="en-US" altLang="zh-CN" sz="4800" b="1" i="0" u="sng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苏新诗毛糙体简" panose="040B0509000000000000" pitchFamily="81" charset="-122"/>
                <a:ea typeface="苏新诗毛糙体简" panose="040B0509000000000000" pitchFamily="81" charset="-122"/>
              </a:rPr>
              <a:t>THE STORY OF </a:t>
            </a:r>
          </a:p>
          <a:p>
            <a:r>
              <a:rPr lang="en-US" altLang="zh-CN" sz="4800" b="1" i="0" u="sng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苏新诗毛糙体简" panose="040B0509000000000000" pitchFamily="81" charset="-122"/>
                <a:ea typeface="苏新诗毛糙体简" panose="040B0509000000000000" pitchFamily="81" charset="-122"/>
              </a:rPr>
              <a:t>OUR TRIP</a:t>
            </a:r>
            <a:endParaRPr lang="zh-CN" altLang="en-US" sz="4800" b="1" u="sng" dirty="0">
              <a:solidFill>
                <a:schemeClr val="tx1">
                  <a:lumMod val="85000"/>
                  <a:lumOff val="15000"/>
                </a:schemeClr>
              </a:solidFill>
              <a:latin typeface="苏新诗毛糙体简" panose="040B0509000000000000" pitchFamily="81" charset="-122"/>
              <a:ea typeface="苏新诗毛糙体简" panose="040B0509000000000000" pitchFamily="81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576159" y="3370006"/>
            <a:ext cx="290048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zh-CN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 the life long journey with many detours, path, dangerous road, dark road, only the strong-willed and never stop the people, will have hopes of reaching the victory away.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3972224"/>
      </p:ext>
    </p:extLst>
  </p:cSld>
  <p:clrMapOvr>
    <a:masterClrMapping/>
  </p:clrMapOvr>
  <p:transition spd="slow" advClick="0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5" grpId="0"/>
      <p:bldP spid="5" grpId="1"/>
      <p:bldP spid="6" grpId="0"/>
      <p:bldP spid="6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7928555" y="3539102"/>
            <a:ext cx="3372717" cy="2000548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619432"/>
            <a:ext cx="7787148" cy="5722374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7928555" y="3539102"/>
            <a:ext cx="3372717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zh-CN" sz="16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he meaning of travel is not the trophy how many photos are a few attractions to occupy a few, but, you do more crazy things, and experience which the heartbeat of the moment, and whether to see more.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913806" y="925105"/>
            <a:ext cx="3786614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800" b="1" i="0" u="sng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苏新诗毛糙体简" panose="040B0509000000000000" pitchFamily="81" charset="-122"/>
                <a:ea typeface="苏新诗毛糙体简" panose="040B0509000000000000" pitchFamily="81" charset="-122"/>
              </a:rPr>
              <a:t>WHY </a:t>
            </a:r>
          </a:p>
          <a:p>
            <a:r>
              <a:rPr lang="en-US" altLang="zh-CN" sz="4800" b="1" i="0" u="sng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苏新诗毛糙体简" panose="040B0509000000000000" pitchFamily="81" charset="-122"/>
                <a:ea typeface="苏新诗毛糙体简" panose="040B0509000000000000" pitchFamily="81" charset="-122"/>
              </a:rPr>
              <a:t>CHOOSE TO </a:t>
            </a:r>
          </a:p>
          <a:p>
            <a:r>
              <a:rPr lang="en-US" altLang="zh-CN" sz="4800" b="1" i="0" u="sng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苏新诗毛糙体简" panose="040B0509000000000000" pitchFamily="81" charset="-122"/>
                <a:ea typeface="苏新诗毛糙体简" panose="040B0509000000000000" pitchFamily="81" charset="-122"/>
              </a:rPr>
              <a:t>TRAVEL</a:t>
            </a:r>
          </a:p>
        </p:txBody>
      </p:sp>
    </p:spTree>
    <p:extLst>
      <p:ext uri="{BB962C8B-B14F-4D97-AF65-F5344CB8AC3E}">
        <p14:creationId xmlns:p14="http://schemas.microsoft.com/office/powerpoint/2010/main" val="1780352983"/>
      </p:ext>
    </p:extLst>
  </p:cSld>
  <p:clrMapOvr>
    <a:masterClrMapping/>
  </p:clrMapOvr>
  <p:transition spd="slow" advClick="0" advTm="0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" grpId="0"/>
      <p:bldP spid="2" grpId="1"/>
      <p:bldP spid="4" grpId="0"/>
      <p:bldP spid="4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7993650" y="1993612"/>
            <a:ext cx="2350500" cy="3500480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  <a14:imgEffect>
                      <a14:brightnessContrast contrast="-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7879350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58450" y="0"/>
            <a:ext cx="1733550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457200" y="2518318"/>
            <a:ext cx="3924472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800" b="1" i="0" u="sng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苏新诗毛糙体简" panose="040B0509000000000000" pitchFamily="81" charset="-122"/>
                <a:ea typeface="苏新诗毛糙体简" panose="040B0509000000000000" pitchFamily="81" charset="-122"/>
              </a:rPr>
              <a:t>THIS IS </a:t>
            </a:r>
          </a:p>
          <a:p>
            <a:r>
              <a:rPr lang="en-US" altLang="zh-CN" sz="4800" b="1" i="0" u="sng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苏新诗毛糙体简" panose="040B0509000000000000" pitchFamily="81" charset="-122"/>
                <a:ea typeface="苏新诗毛糙体简" panose="040B0509000000000000" pitchFamily="81" charset="-122"/>
              </a:rPr>
              <a:t>A BEAUTIFUL</a:t>
            </a:r>
          </a:p>
          <a:p>
            <a:r>
              <a:rPr lang="en-US" altLang="zh-CN" sz="4800" b="1" i="0" u="sng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苏新诗毛糙体简" panose="040B0509000000000000" pitchFamily="81" charset="-122"/>
                <a:ea typeface="苏新诗毛糙体简" panose="040B0509000000000000" pitchFamily="81" charset="-122"/>
              </a:rPr>
              <a:t>HOLIDAY</a:t>
            </a:r>
          </a:p>
        </p:txBody>
      </p:sp>
      <p:sp>
        <p:nvSpPr>
          <p:cNvPr id="8" name="矩形 7"/>
          <p:cNvSpPr/>
          <p:nvPr/>
        </p:nvSpPr>
        <p:spPr>
          <a:xfrm>
            <a:off x="7993650" y="2880715"/>
            <a:ext cx="2483850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zh-CN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he meaning of travel is not the trophy how many photos are a few attractions to occupy a few, but, you do more crazy things, and experience which the heartbeat of the moment, and whether to see more.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7962900" y="1993611"/>
            <a:ext cx="209115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dirty="0">
                <a:latin typeface="Arial" panose="020B0604020202020204" pitchFamily="34" charset="0"/>
                <a:cs typeface="Arial" panose="020B0604020202020204" pitchFamily="34" charset="0"/>
              </a:rPr>
              <a:t>Title here</a:t>
            </a:r>
          </a:p>
        </p:txBody>
      </p:sp>
    </p:spTree>
    <p:extLst>
      <p:ext uri="{BB962C8B-B14F-4D97-AF65-F5344CB8AC3E}">
        <p14:creationId xmlns:p14="http://schemas.microsoft.com/office/powerpoint/2010/main" val="525368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5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5" grpId="0"/>
      <p:bldP spid="5" grpId="1"/>
      <p:bldP spid="8" grpId="0"/>
      <p:bldP spid="8" grpId="1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849990" y="4713922"/>
            <a:ext cx="10476771" cy="1415772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44196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849990" y="5360253"/>
            <a:ext cx="1090386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zh-CN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he meaning of travel is not the trophy how many photos are a few attractions to occupy a few, but, you do more crazy things, and experience which the heartbeat of the moment, and whether to see more.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849990" y="4713922"/>
            <a:ext cx="209115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dirty="0">
                <a:latin typeface="Arial" panose="020B0604020202020204" pitchFamily="34" charset="0"/>
                <a:cs typeface="Arial" panose="020B0604020202020204" pitchFamily="34" charset="0"/>
              </a:rPr>
              <a:t>Title here</a:t>
            </a:r>
          </a:p>
        </p:txBody>
      </p:sp>
      <p:sp>
        <p:nvSpPr>
          <p:cNvPr id="6" name="矩形 5"/>
          <p:cNvSpPr/>
          <p:nvPr/>
        </p:nvSpPr>
        <p:spPr>
          <a:xfrm>
            <a:off x="8050890" y="1427441"/>
            <a:ext cx="3786614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800" b="1" i="0" u="sng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苏新诗毛糙体简" panose="040B0509000000000000" pitchFamily="81" charset="-122"/>
                <a:ea typeface="苏新诗毛糙体简" panose="040B0509000000000000" pitchFamily="81" charset="-122"/>
              </a:rPr>
              <a:t>WHY </a:t>
            </a:r>
          </a:p>
          <a:p>
            <a:r>
              <a:rPr lang="en-US" altLang="zh-CN" sz="4800" b="1" i="0" u="sng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苏新诗毛糙体简" panose="040B0509000000000000" pitchFamily="81" charset="-122"/>
                <a:ea typeface="苏新诗毛糙体简" panose="040B0509000000000000" pitchFamily="81" charset="-122"/>
              </a:rPr>
              <a:t>CHOOSE TO </a:t>
            </a:r>
          </a:p>
          <a:p>
            <a:r>
              <a:rPr lang="en-US" altLang="zh-CN" sz="4800" b="1" i="0" u="sng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苏新诗毛糙体简" panose="040B0509000000000000" pitchFamily="81" charset="-122"/>
                <a:ea typeface="苏新诗毛糙体简" panose="040B0509000000000000" pitchFamily="81" charset="-122"/>
              </a:rPr>
              <a:t>TRAVEL</a:t>
            </a:r>
          </a:p>
        </p:txBody>
      </p:sp>
    </p:spTree>
    <p:extLst>
      <p:ext uri="{BB962C8B-B14F-4D97-AF65-F5344CB8AC3E}">
        <p14:creationId xmlns:p14="http://schemas.microsoft.com/office/powerpoint/2010/main" val="3382537466"/>
      </p:ext>
    </p:extLst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3" grpId="0"/>
      <p:bldP spid="3" grpId="1"/>
      <p:bldP spid="4" grpId="0"/>
      <p:bldP spid="6" grpId="0"/>
      <p:bldP spid="6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3598606" cy="6858000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78330" y="0"/>
            <a:ext cx="6213670" cy="4041058"/>
          </a:xfrm>
          <a:prstGeom prst="rect">
            <a:avLst/>
          </a:prstGeom>
        </p:spPr>
      </p:pic>
      <p:sp>
        <p:nvSpPr>
          <p:cNvPr id="32" name="矩形 31"/>
          <p:cNvSpPr/>
          <p:nvPr/>
        </p:nvSpPr>
        <p:spPr>
          <a:xfrm>
            <a:off x="4016094" y="1791727"/>
            <a:ext cx="3924472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800" b="1" i="0" u="sng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苏新诗毛糙体简" panose="040B0509000000000000" pitchFamily="81" charset="-122"/>
                <a:ea typeface="苏新诗毛糙体简" panose="040B0509000000000000" pitchFamily="81" charset="-122"/>
              </a:rPr>
              <a:t>THIS IS </a:t>
            </a:r>
          </a:p>
          <a:p>
            <a:r>
              <a:rPr lang="en-US" altLang="zh-CN" sz="4800" b="1" i="0" u="sng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苏新诗毛糙体简" panose="040B0509000000000000" pitchFamily="81" charset="-122"/>
                <a:ea typeface="苏新诗毛糙体简" panose="040B0509000000000000" pitchFamily="81" charset="-122"/>
              </a:rPr>
              <a:t>A BEAUTIFUL</a:t>
            </a:r>
          </a:p>
          <a:p>
            <a:r>
              <a:rPr lang="en-US" altLang="zh-CN" sz="4800" b="1" i="0" u="sng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苏新诗毛糙体简" panose="040B0509000000000000" pitchFamily="81" charset="-122"/>
                <a:ea typeface="苏新诗毛糙体简" panose="040B0509000000000000" pitchFamily="81" charset="-122"/>
              </a:rPr>
              <a:t>HOLIDAY</a:t>
            </a:r>
          </a:p>
        </p:txBody>
      </p:sp>
      <p:sp>
        <p:nvSpPr>
          <p:cNvPr id="33" name="矩形 32"/>
          <p:cNvSpPr/>
          <p:nvPr/>
        </p:nvSpPr>
        <p:spPr>
          <a:xfrm>
            <a:off x="5978330" y="4218038"/>
            <a:ext cx="4711299" cy="2379043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5925239" y="5088976"/>
            <a:ext cx="4735690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zh-CN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he meaning of travel is not the trophy how many photos are a few attractions to occupy a few, but, you do more crazy things, and experience which the heartbeat of the moment, and whether to see more.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5925238" y="4257979"/>
            <a:ext cx="273145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800" dirty="0">
                <a:latin typeface="Arial" panose="020B0604020202020204" pitchFamily="34" charset="0"/>
                <a:cs typeface="Arial" panose="020B0604020202020204" pitchFamily="34" charset="0"/>
              </a:rPr>
              <a:t>Title here</a:t>
            </a:r>
          </a:p>
        </p:txBody>
      </p:sp>
    </p:spTree>
    <p:extLst>
      <p:ext uri="{BB962C8B-B14F-4D97-AF65-F5344CB8AC3E}">
        <p14:creationId xmlns:p14="http://schemas.microsoft.com/office/powerpoint/2010/main" val="3256280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flip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 tmFilter="0, 0; .2, .5; .8, .5; 1, 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250" autoRev="1" fill="hold"/>
                                        <p:tgtEl>
                                          <p:spTgt spid="3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2" grpId="1"/>
      <p:bldP spid="33" grpId="0" animBg="1"/>
      <p:bldP spid="34" grpId="0"/>
      <p:bldP spid="34" grpId="1"/>
      <p:bldP spid="3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316591" y="1699168"/>
            <a:ext cx="2678744" cy="3328871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18668" y="495300"/>
            <a:ext cx="8896350" cy="58674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316590" y="2535050"/>
            <a:ext cx="2678744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zh-CN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he meaning of travel is not the trophy how many photos are a few attractions to occupy a few, but, you do more crazy things, and experience which the heartbeat of the moment, and whether to see more.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16590" y="1699169"/>
            <a:ext cx="273145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800" dirty="0">
                <a:latin typeface="Arial" panose="020B0604020202020204" pitchFamily="34" charset="0"/>
                <a:cs typeface="Arial" panose="020B0604020202020204" pitchFamily="34" charset="0"/>
              </a:rPr>
              <a:t>Title here</a:t>
            </a:r>
          </a:p>
        </p:txBody>
      </p:sp>
      <p:sp>
        <p:nvSpPr>
          <p:cNvPr id="10" name="矩形 9"/>
          <p:cNvSpPr/>
          <p:nvPr/>
        </p:nvSpPr>
        <p:spPr>
          <a:xfrm>
            <a:off x="7993740" y="779741"/>
            <a:ext cx="3924472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800" b="1" i="0" u="sng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苏新诗毛糙体简" panose="040B0509000000000000" pitchFamily="81" charset="-122"/>
                <a:ea typeface="苏新诗毛糙体简" panose="040B0509000000000000" pitchFamily="81" charset="-122"/>
              </a:rPr>
              <a:t>THIS IS </a:t>
            </a:r>
          </a:p>
          <a:p>
            <a:r>
              <a:rPr lang="en-US" altLang="zh-CN" sz="4800" b="1" i="0" u="sng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苏新诗毛糙体简" panose="040B0509000000000000" pitchFamily="81" charset="-122"/>
                <a:ea typeface="苏新诗毛糙体简" panose="040B0509000000000000" pitchFamily="81" charset="-122"/>
              </a:rPr>
              <a:t>A BEAUTIFUL</a:t>
            </a:r>
          </a:p>
          <a:p>
            <a:r>
              <a:rPr lang="en-US" altLang="zh-CN" sz="4800" b="1" i="0" u="sng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苏新诗毛糙体简" panose="040B0509000000000000" pitchFamily="81" charset="-122"/>
                <a:ea typeface="苏新诗毛糙体简" panose="040B0509000000000000" pitchFamily="81" charset="-122"/>
              </a:rPr>
              <a:t>HOLIDAY</a:t>
            </a:r>
          </a:p>
        </p:txBody>
      </p:sp>
    </p:spTree>
    <p:extLst>
      <p:ext uri="{BB962C8B-B14F-4D97-AF65-F5344CB8AC3E}">
        <p14:creationId xmlns:p14="http://schemas.microsoft.com/office/powerpoint/2010/main" val="1522239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4" grpId="0"/>
      <p:bldP spid="4" grpId="1"/>
      <p:bldP spid="5" grpId="0"/>
      <p:bldP spid="10" grpId="0"/>
      <p:bldP spid="10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438150" y="4896237"/>
            <a:ext cx="7100939" cy="1558487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7539089" y="2362200"/>
            <a:ext cx="4652911" cy="44958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438150" y="5468559"/>
            <a:ext cx="713205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zh-CN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he meaning of travel is not the trophy how many photos are a few attractions to occupy a few, but, you do more crazy things, and experience which the heartbeat of the moment, and whether to see more.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38150" y="4822228"/>
            <a:ext cx="209115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dirty="0">
                <a:latin typeface="Arial" panose="020B0604020202020204" pitchFamily="34" charset="0"/>
                <a:cs typeface="Arial" panose="020B0604020202020204" pitchFamily="34" charset="0"/>
              </a:rPr>
              <a:t>Title here</a:t>
            </a:r>
          </a:p>
        </p:txBody>
      </p:sp>
      <p:sp>
        <p:nvSpPr>
          <p:cNvPr id="4" name="矩形 3"/>
          <p:cNvSpPr/>
          <p:nvPr/>
        </p:nvSpPr>
        <p:spPr>
          <a:xfrm>
            <a:off x="4705350" y="2218937"/>
            <a:ext cx="3786614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800" b="1" i="0" u="sng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苏新诗毛糙体简" panose="040B0509000000000000" pitchFamily="81" charset="-122"/>
                <a:ea typeface="苏新诗毛糙体简" panose="040B0509000000000000" pitchFamily="81" charset="-122"/>
              </a:rPr>
              <a:t>WHY </a:t>
            </a:r>
          </a:p>
          <a:p>
            <a:r>
              <a:rPr lang="en-US" altLang="zh-CN" sz="4800" b="1" i="0" u="sng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苏新诗毛糙体简" panose="040B0509000000000000" pitchFamily="81" charset="-122"/>
                <a:ea typeface="苏新诗毛糙体简" panose="040B0509000000000000" pitchFamily="81" charset="-122"/>
              </a:rPr>
              <a:t>CHOOSE TO </a:t>
            </a:r>
          </a:p>
          <a:p>
            <a:r>
              <a:rPr lang="en-US" altLang="zh-CN" sz="4800" b="1" i="0" u="sng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苏新诗毛糙体简" panose="040B0509000000000000" pitchFamily="81" charset="-122"/>
                <a:ea typeface="苏新诗毛糙体简" panose="040B0509000000000000" pitchFamily="81" charset="-122"/>
              </a:rPr>
              <a:t>TRAVEL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58995"/>
            <a:ext cx="4705350" cy="4496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0768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5" grpId="0"/>
      <p:bldP spid="5" grpId="1"/>
      <p:bldP spid="6" grpId="0"/>
      <p:bldP spid="4" grpId="0"/>
      <p:bldP spid="4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8850990" y="1699168"/>
            <a:ext cx="2731453" cy="3328871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67125" y="0"/>
            <a:ext cx="4857750" cy="68580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8850990" y="2535050"/>
            <a:ext cx="2678744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zh-CN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he meaning of travel is not the trophy how many photos are a few attractions to occupy a few, but, you do more crazy things, and experience which the heartbeat of the moment, and whether to see more.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8850990" y="1699169"/>
            <a:ext cx="273145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800" dirty="0">
                <a:latin typeface="Arial" panose="020B0604020202020204" pitchFamily="34" charset="0"/>
                <a:cs typeface="Arial" panose="020B0604020202020204" pitchFamily="34" charset="0"/>
              </a:rPr>
              <a:t>Title here</a:t>
            </a:r>
          </a:p>
        </p:txBody>
      </p:sp>
      <p:sp>
        <p:nvSpPr>
          <p:cNvPr id="7" name="矩形 6"/>
          <p:cNvSpPr/>
          <p:nvPr/>
        </p:nvSpPr>
        <p:spPr>
          <a:xfrm>
            <a:off x="635010" y="3642169"/>
            <a:ext cx="3924472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800" b="1" i="0" u="sng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苏新诗毛糙体简" panose="040B0509000000000000" pitchFamily="81" charset="-122"/>
                <a:ea typeface="苏新诗毛糙体简" panose="040B0509000000000000" pitchFamily="81" charset="-122"/>
              </a:rPr>
              <a:t>THIS IS </a:t>
            </a:r>
          </a:p>
          <a:p>
            <a:r>
              <a:rPr lang="en-US" altLang="zh-CN" sz="4800" b="1" i="0" u="sng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苏新诗毛糙体简" panose="040B0509000000000000" pitchFamily="81" charset="-122"/>
                <a:ea typeface="苏新诗毛糙体简" panose="040B0509000000000000" pitchFamily="81" charset="-122"/>
              </a:rPr>
              <a:t>A BEAUTIFUL</a:t>
            </a:r>
          </a:p>
          <a:p>
            <a:r>
              <a:rPr lang="en-US" altLang="zh-CN" sz="4800" b="1" i="0" u="sng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苏新诗毛糙体简" panose="040B0509000000000000" pitchFamily="81" charset="-122"/>
                <a:ea typeface="苏新诗毛糙体简" panose="040B0509000000000000" pitchFamily="81" charset="-122"/>
              </a:rPr>
              <a:t>HOLIDAY</a:t>
            </a:r>
          </a:p>
        </p:txBody>
      </p:sp>
    </p:spTree>
    <p:extLst>
      <p:ext uri="{BB962C8B-B14F-4D97-AF65-F5344CB8AC3E}">
        <p14:creationId xmlns:p14="http://schemas.microsoft.com/office/powerpoint/2010/main" val="1172165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0">
        <p14:warp dir="in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4" grpId="0"/>
      <p:bldP spid="4" grpId="1"/>
      <p:bldP spid="5" grpId="0"/>
      <p:bldP spid="7" grpId="0"/>
      <p:bldP spid="7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4965133" y="4348544"/>
            <a:ext cx="6351829" cy="2017014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805083" y="1008937"/>
            <a:ext cx="3786614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800" b="1" i="0" u="sng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苏新诗毛糙体简" panose="040B0509000000000000" pitchFamily="81" charset="-122"/>
                <a:ea typeface="苏新诗毛糙体简" panose="040B0509000000000000" pitchFamily="81" charset="-122"/>
              </a:rPr>
              <a:t>WHY </a:t>
            </a:r>
          </a:p>
          <a:p>
            <a:r>
              <a:rPr lang="en-US" altLang="zh-CN" sz="4800" b="1" i="0" u="sng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苏新诗毛糙体简" panose="040B0509000000000000" pitchFamily="81" charset="-122"/>
                <a:ea typeface="苏新诗毛糙体简" panose="040B0509000000000000" pitchFamily="81" charset="-122"/>
              </a:rPr>
              <a:t>CHOOSE TO </a:t>
            </a:r>
          </a:p>
          <a:p>
            <a:r>
              <a:rPr lang="en-US" altLang="zh-CN" sz="4800" b="1" i="0" u="sng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苏新诗毛糙体简" panose="040B0509000000000000" pitchFamily="81" charset="-122"/>
                <a:ea typeface="苏新诗毛糙体简" panose="040B0509000000000000" pitchFamily="81" charset="-122"/>
              </a:rPr>
              <a:t>TRAVEL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5083" y="4050061"/>
            <a:ext cx="3737420" cy="2315497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91697" y="349047"/>
            <a:ext cx="6725265" cy="3628104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4912041" y="5103674"/>
            <a:ext cx="6355727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zh-CN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he meaning of travel is not the trophy how many photos are a few attractions to occupy a few, but, you do more crazy things, and experience which the heartbeat of the moment, and whether to see more.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912041" y="4272677"/>
            <a:ext cx="273145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800" dirty="0">
                <a:latin typeface="Arial" panose="020B0604020202020204" pitchFamily="34" charset="0"/>
                <a:cs typeface="Arial" panose="020B0604020202020204" pitchFamily="34" charset="0"/>
              </a:rPr>
              <a:t>Title here</a:t>
            </a:r>
          </a:p>
        </p:txBody>
      </p:sp>
    </p:spTree>
    <p:extLst>
      <p:ext uri="{BB962C8B-B14F-4D97-AF65-F5344CB8AC3E}">
        <p14:creationId xmlns:p14="http://schemas.microsoft.com/office/powerpoint/2010/main" val="4068150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6" grpId="0"/>
      <p:bldP spid="6" grpId="1"/>
      <p:bldP spid="9" grpId="0"/>
      <p:bldP spid="9" grpId="1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1313435" y="4048960"/>
            <a:ext cx="3671519" cy="2624159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54197" y="0"/>
            <a:ext cx="3083094" cy="374609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61152" y="4000764"/>
            <a:ext cx="3976139" cy="2650759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63433" y="2008083"/>
            <a:ext cx="2428568" cy="464344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2303583" y="718883"/>
            <a:ext cx="3924472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800" b="1" i="0" u="sng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苏新诗毛糙体简" panose="040B0509000000000000" pitchFamily="81" charset="-122"/>
                <a:ea typeface="苏新诗毛糙体简" panose="040B0509000000000000" pitchFamily="81" charset="-122"/>
              </a:rPr>
              <a:t>THIS IS </a:t>
            </a:r>
          </a:p>
          <a:p>
            <a:r>
              <a:rPr lang="en-US" altLang="zh-CN" sz="4800" b="1" i="0" u="sng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苏新诗毛糙体简" panose="040B0509000000000000" pitchFamily="81" charset="-122"/>
                <a:ea typeface="苏新诗毛糙体简" panose="040B0509000000000000" pitchFamily="81" charset="-122"/>
              </a:rPr>
              <a:t>A BEAUTIFUL</a:t>
            </a:r>
          </a:p>
          <a:p>
            <a:r>
              <a:rPr lang="en-US" altLang="zh-CN" sz="4800" b="1" i="0" u="sng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苏新诗毛糙体简" panose="040B0509000000000000" pitchFamily="81" charset="-122"/>
                <a:ea typeface="苏新诗毛糙体简" panose="040B0509000000000000" pitchFamily="81" charset="-122"/>
              </a:rPr>
              <a:t>HOLIDAY</a:t>
            </a:r>
          </a:p>
        </p:txBody>
      </p:sp>
      <p:sp>
        <p:nvSpPr>
          <p:cNvPr id="7" name="矩形 6"/>
          <p:cNvSpPr/>
          <p:nvPr/>
        </p:nvSpPr>
        <p:spPr>
          <a:xfrm>
            <a:off x="1313435" y="4879957"/>
            <a:ext cx="367151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zh-CN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he meaning of travel is not the trophy how many photos are a few attractions to occupy a few, but, you do more crazy things, and experience which the heartbeat of the moment, and whether to see more.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313435" y="4048960"/>
            <a:ext cx="273145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800" dirty="0">
                <a:latin typeface="Arial" panose="020B0604020202020204" pitchFamily="34" charset="0"/>
                <a:cs typeface="Arial" panose="020B0604020202020204" pitchFamily="34" charset="0"/>
              </a:rPr>
              <a:t>Title here</a:t>
            </a:r>
          </a:p>
        </p:txBody>
      </p:sp>
    </p:spTree>
    <p:extLst>
      <p:ext uri="{BB962C8B-B14F-4D97-AF65-F5344CB8AC3E}">
        <p14:creationId xmlns:p14="http://schemas.microsoft.com/office/powerpoint/2010/main" val="2433264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0">
        <p:checker/>
      </p:transition>
    </mc:Choice>
    <mc:Fallback xmlns="">
      <p:transition spd="slow" advClick="0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6" grpId="0"/>
      <p:bldP spid="6" grpId="1"/>
      <p:bldP spid="7" grpId="0"/>
      <p:bldP spid="7" grpId="1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571500"/>
            <a:ext cx="8572500" cy="5715000"/>
          </a:xfrm>
          <a:prstGeom prst="rect">
            <a:avLst/>
          </a:prstGeom>
        </p:spPr>
      </p:pic>
      <p:sp>
        <p:nvSpPr>
          <p:cNvPr id="25" name="矩形 24"/>
          <p:cNvSpPr/>
          <p:nvPr/>
        </p:nvSpPr>
        <p:spPr>
          <a:xfrm>
            <a:off x="7972799" y="571500"/>
            <a:ext cx="3786614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800" b="1" i="0" u="sng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苏新诗毛糙体简" panose="040B0509000000000000" pitchFamily="81" charset="-122"/>
                <a:ea typeface="苏新诗毛糙体简" panose="040B0509000000000000" pitchFamily="81" charset="-122"/>
              </a:rPr>
              <a:t>WHY </a:t>
            </a:r>
          </a:p>
          <a:p>
            <a:r>
              <a:rPr lang="en-US" altLang="zh-CN" sz="4800" b="1" i="0" u="sng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苏新诗毛糙体简" panose="040B0509000000000000" pitchFamily="81" charset="-122"/>
                <a:ea typeface="苏新诗毛糙体简" panose="040B0509000000000000" pitchFamily="81" charset="-122"/>
              </a:rPr>
              <a:t>CHOOSE TO </a:t>
            </a:r>
          </a:p>
          <a:p>
            <a:r>
              <a:rPr lang="en-US" altLang="zh-CN" sz="4800" b="1" i="0" u="sng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苏新诗毛糙体简" panose="040B0509000000000000" pitchFamily="81" charset="-122"/>
                <a:ea typeface="苏新诗毛糙体简" panose="040B0509000000000000" pitchFamily="81" charset="-122"/>
              </a:rPr>
              <a:t>TRAVEL</a:t>
            </a:r>
          </a:p>
        </p:txBody>
      </p:sp>
      <p:sp>
        <p:nvSpPr>
          <p:cNvPr id="28" name="矩形 27"/>
          <p:cNvSpPr/>
          <p:nvPr/>
        </p:nvSpPr>
        <p:spPr>
          <a:xfrm>
            <a:off x="5396585" y="4269486"/>
            <a:ext cx="6351829" cy="2017014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5343493" y="5024616"/>
            <a:ext cx="6355727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zh-CN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he meaning of travel is not the trophy how many photos are a few attractions to occupy a few, but, you do more crazy things, and experience which the heartbeat of the moment, and whether to see more.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5343493" y="4193619"/>
            <a:ext cx="273145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800" dirty="0">
                <a:latin typeface="Arial" panose="020B0604020202020204" pitchFamily="34" charset="0"/>
                <a:cs typeface="Arial" panose="020B0604020202020204" pitchFamily="34" charset="0"/>
              </a:rPr>
              <a:t>Title here</a:t>
            </a:r>
          </a:p>
        </p:txBody>
      </p:sp>
    </p:spTree>
    <p:extLst>
      <p:ext uri="{BB962C8B-B14F-4D97-AF65-F5344CB8AC3E}">
        <p14:creationId xmlns:p14="http://schemas.microsoft.com/office/powerpoint/2010/main" val="3358768202"/>
      </p:ext>
    </p:extLst>
  </p:cSld>
  <p:clrMapOvr>
    <a:masterClrMapping/>
  </p:clrMapOvr>
  <p:transition spd="slow" advClick="0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250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5" grpId="1"/>
      <p:bldP spid="28" grpId="0" animBg="1"/>
      <p:bldP spid="29" grpId="0"/>
      <p:bldP spid="29" grpId="1"/>
      <p:bldP spid="3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82581" y="3318387"/>
            <a:ext cx="5309419" cy="3539613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221227"/>
            <a:ext cx="5309419" cy="3539613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>
            <a:off x="5462098" y="960505"/>
            <a:ext cx="3924472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800" b="1" i="0" u="sng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苏新诗毛糙体简" panose="040B0509000000000000" pitchFamily="81" charset="-122"/>
                <a:ea typeface="苏新诗毛糙体简" panose="040B0509000000000000" pitchFamily="81" charset="-122"/>
              </a:rPr>
              <a:t>THIS IS </a:t>
            </a:r>
          </a:p>
          <a:p>
            <a:r>
              <a:rPr lang="en-US" altLang="zh-CN" sz="4800" b="1" i="0" u="sng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苏新诗毛糙体简" panose="040B0509000000000000" pitchFamily="81" charset="-122"/>
                <a:ea typeface="苏新诗毛糙体简" panose="040B0509000000000000" pitchFamily="81" charset="-122"/>
              </a:rPr>
              <a:t>A BEAUTIFUL</a:t>
            </a:r>
          </a:p>
          <a:p>
            <a:r>
              <a:rPr lang="en-US" altLang="zh-CN" sz="4800" b="1" i="0" u="sng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苏新诗毛糙体简" panose="040B0509000000000000" pitchFamily="81" charset="-122"/>
                <a:ea typeface="苏新诗毛糙体简" panose="040B0509000000000000" pitchFamily="81" charset="-122"/>
              </a:rPr>
              <a:t>HOLIDAY</a:t>
            </a:r>
          </a:p>
        </p:txBody>
      </p:sp>
      <p:sp>
        <p:nvSpPr>
          <p:cNvPr id="20" name="矩形 19"/>
          <p:cNvSpPr/>
          <p:nvPr/>
        </p:nvSpPr>
        <p:spPr>
          <a:xfrm>
            <a:off x="1358810" y="3860443"/>
            <a:ext cx="5307461" cy="2363377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1358809" y="4696325"/>
            <a:ext cx="5205043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2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zh-CN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he meaning of travel is not the trophy how many photos are a few attractions to occupy a few, but, you do more crazy things, and experience which the heartbeat of the moment, and whether to see more.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358810" y="3860444"/>
            <a:ext cx="530746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4800" dirty="0">
                <a:latin typeface="Arial" panose="020B0604020202020204" pitchFamily="34" charset="0"/>
                <a:cs typeface="Arial" panose="020B0604020202020204" pitchFamily="34" charset="0"/>
              </a:rPr>
              <a:t>Title here</a:t>
            </a:r>
          </a:p>
        </p:txBody>
      </p:sp>
    </p:spTree>
    <p:extLst>
      <p:ext uri="{BB962C8B-B14F-4D97-AF65-F5344CB8AC3E}">
        <p14:creationId xmlns:p14="http://schemas.microsoft.com/office/powerpoint/2010/main" val="4276747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0">
        <p15:prstTrans prst="wind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19" grpId="1"/>
      <p:bldP spid="20" grpId="0" animBg="1"/>
      <p:bldP spid="21" grpId="0"/>
      <p:bldP spid="21" grpId="1"/>
      <p:bldP spid="2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8071305" y="3494390"/>
            <a:ext cx="3671520" cy="2809866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0" y="0"/>
            <a:ext cx="7905135" cy="685800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7016146" y="608991"/>
            <a:ext cx="3786614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800" b="1" i="0" u="sng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苏新诗毛糙体简" panose="040B0509000000000000" pitchFamily="81" charset="-122"/>
                <a:ea typeface="苏新诗毛糙体简" panose="040B0509000000000000" pitchFamily="81" charset="-122"/>
              </a:rPr>
              <a:t>WHY </a:t>
            </a:r>
          </a:p>
          <a:p>
            <a:r>
              <a:rPr lang="en-US" altLang="zh-CN" sz="4800" b="1" i="0" u="sng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苏新诗毛糙体简" panose="040B0509000000000000" pitchFamily="81" charset="-122"/>
                <a:ea typeface="苏新诗毛糙体简" panose="040B0509000000000000" pitchFamily="81" charset="-122"/>
              </a:rPr>
              <a:t>CHOOSE TO </a:t>
            </a:r>
          </a:p>
          <a:p>
            <a:r>
              <a:rPr lang="en-US" altLang="zh-CN" sz="4800" b="1" i="0" u="sng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苏新诗毛糙体简" panose="040B0509000000000000" pitchFamily="81" charset="-122"/>
                <a:ea typeface="苏新诗毛糙体简" panose="040B0509000000000000" pitchFamily="81" charset="-122"/>
              </a:rPr>
              <a:t>TRAVEL</a:t>
            </a:r>
          </a:p>
        </p:txBody>
      </p:sp>
      <p:sp>
        <p:nvSpPr>
          <p:cNvPr id="9" name="矩形 8"/>
          <p:cNvSpPr/>
          <p:nvPr/>
        </p:nvSpPr>
        <p:spPr>
          <a:xfrm>
            <a:off x="8071306" y="4549930"/>
            <a:ext cx="367151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zh-CN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he meaning of travel is not the trophy how many photos are a few attractions to occupy a few, but, you do more crazy things, and experience which the heartbeat of the moment, and whether to see more.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071307" y="3714049"/>
            <a:ext cx="273145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800" dirty="0">
                <a:latin typeface="Arial" panose="020B0604020202020204" pitchFamily="34" charset="0"/>
                <a:cs typeface="Arial" panose="020B0604020202020204" pitchFamily="34" charset="0"/>
              </a:rPr>
              <a:t>Title here</a:t>
            </a:r>
          </a:p>
        </p:txBody>
      </p:sp>
    </p:spTree>
    <p:extLst>
      <p:ext uri="{BB962C8B-B14F-4D97-AF65-F5344CB8AC3E}">
        <p14:creationId xmlns:p14="http://schemas.microsoft.com/office/powerpoint/2010/main" val="3875990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0">
        <p14:flash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7" grpId="0"/>
      <p:bldP spid="7" grpId="1"/>
      <p:bldP spid="9" grpId="0"/>
      <p:bldP spid="9" grpId="1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9498" y="206478"/>
            <a:ext cx="6164826" cy="2271252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83192" y="206478"/>
            <a:ext cx="5608806" cy="6445045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472552" y="2477730"/>
            <a:ext cx="3924472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800" b="1" i="0" u="sng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苏新诗毛糙体简" panose="040B0509000000000000" pitchFamily="81" charset="-122"/>
                <a:ea typeface="苏新诗毛糙体简" panose="040B0509000000000000" pitchFamily="81" charset="-122"/>
              </a:rPr>
              <a:t>THIS IS </a:t>
            </a:r>
          </a:p>
          <a:p>
            <a:r>
              <a:rPr lang="en-US" altLang="zh-CN" sz="4800" b="1" i="0" u="sng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苏新诗毛糙体简" panose="040B0509000000000000" pitchFamily="81" charset="-122"/>
                <a:ea typeface="苏新诗毛糙体简" panose="040B0509000000000000" pitchFamily="81" charset="-122"/>
              </a:rPr>
              <a:t>A BEAUTIFUL</a:t>
            </a:r>
          </a:p>
          <a:p>
            <a:r>
              <a:rPr lang="en-US" altLang="zh-CN" sz="4800" b="1" i="0" u="sng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苏新诗毛糙体简" panose="040B0509000000000000" pitchFamily="81" charset="-122"/>
                <a:ea typeface="苏新诗毛糙体简" panose="040B0509000000000000" pitchFamily="81" charset="-122"/>
              </a:rPr>
              <a:t>HOLIDAY</a:t>
            </a:r>
          </a:p>
        </p:txBody>
      </p:sp>
      <p:sp>
        <p:nvSpPr>
          <p:cNvPr id="14" name="矩形 13"/>
          <p:cNvSpPr/>
          <p:nvPr/>
        </p:nvSpPr>
        <p:spPr>
          <a:xfrm>
            <a:off x="3407277" y="4723001"/>
            <a:ext cx="8391433" cy="1770793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3354185" y="5478131"/>
            <a:ext cx="839658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zh-CN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he meaning of travel is not the trophy how many photos are a few attractions to occupy a few, but, you do more crazy things, and experience which the heartbeat of the moment, and whether to see more.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354185" y="4647134"/>
            <a:ext cx="273145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800" dirty="0">
                <a:latin typeface="Arial" panose="020B0604020202020204" pitchFamily="34" charset="0"/>
                <a:cs typeface="Arial" panose="020B0604020202020204" pitchFamily="34" charset="0"/>
              </a:rPr>
              <a:t>Title here</a:t>
            </a:r>
          </a:p>
        </p:txBody>
      </p:sp>
    </p:spTree>
    <p:extLst>
      <p:ext uri="{BB962C8B-B14F-4D97-AF65-F5344CB8AC3E}">
        <p14:creationId xmlns:p14="http://schemas.microsoft.com/office/powerpoint/2010/main" val="569166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ferris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3" grpId="1"/>
      <p:bldP spid="14" grpId="0" animBg="1"/>
      <p:bldP spid="15" grpId="0"/>
      <p:bldP spid="15" grpId="1"/>
      <p:bldP spid="1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72748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2424481" y="3751014"/>
            <a:ext cx="3671519" cy="2624159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716925" y="870318"/>
            <a:ext cx="3924472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800" b="1" i="0" u="sng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苏新诗毛糙体简" panose="040B0509000000000000" pitchFamily="81" charset="-122"/>
                <a:ea typeface="苏新诗毛糙体简" panose="040B0509000000000000" pitchFamily="81" charset="-122"/>
              </a:rPr>
              <a:t>THIS IS </a:t>
            </a:r>
          </a:p>
          <a:p>
            <a:r>
              <a:rPr lang="en-US" altLang="zh-CN" sz="4800" b="1" i="0" u="sng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苏新诗毛糙体简" panose="040B0509000000000000" pitchFamily="81" charset="-122"/>
                <a:ea typeface="苏新诗毛糙体简" panose="040B0509000000000000" pitchFamily="81" charset="-122"/>
              </a:rPr>
              <a:t>A BEAUTIFUL</a:t>
            </a:r>
          </a:p>
          <a:p>
            <a:r>
              <a:rPr lang="en-US" altLang="zh-CN" sz="4800" b="1" i="0" u="sng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苏新诗毛糙体简" panose="040B0509000000000000" pitchFamily="81" charset="-122"/>
                <a:ea typeface="苏新诗毛糙体简" panose="040B0509000000000000" pitchFamily="81" charset="-122"/>
              </a:rPr>
              <a:t>HOLIDAY</a:t>
            </a:r>
          </a:p>
        </p:txBody>
      </p:sp>
      <p:sp>
        <p:nvSpPr>
          <p:cNvPr id="6" name="矩形 5"/>
          <p:cNvSpPr/>
          <p:nvPr/>
        </p:nvSpPr>
        <p:spPr>
          <a:xfrm>
            <a:off x="2424481" y="4582011"/>
            <a:ext cx="367151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zh-CN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he meaning of travel is not the trophy how many photos are a few attractions to occupy a few, but, you do more crazy things, and experience which the heartbeat of the moment, and whether to see more.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424481" y="3751014"/>
            <a:ext cx="273145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800" dirty="0">
                <a:latin typeface="Arial" panose="020B0604020202020204" pitchFamily="34" charset="0"/>
                <a:cs typeface="Arial" panose="020B0604020202020204" pitchFamily="34" charset="0"/>
              </a:rPr>
              <a:t>Title here</a:t>
            </a:r>
          </a:p>
        </p:txBody>
      </p:sp>
    </p:spTree>
    <p:extLst>
      <p:ext uri="{BB962C8B-B14F-4D97-AF65-F5344CB8AC3E}">
        <p14:creationId xmlns:p14="http://schemas.microsoft.com/office/powerpoint/2010/main" val="3588880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ferris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5" grpId="1"/>
      <p:bldP spid="6" grpId="0"/>
      <p:bldP spid="6" grpId="1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4542504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1500250" y="255030"/>
            <a:ext cx="3786614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800" b="1" i="0" u="sng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苏新诗毛糙体简" panose="040B0509000000000000" pitchFamily="81" charset="-122"/>
                <a:ea typeface="苏新诗毛糙体简" panose="040B0509000000000000" pitchFamily="81" charset="-122"/>
              </a:rPr>
              <a:t>WHY </a:t>
            </a:r>
          </a:p>
          <a:p>
            <a:r>
              <a:rPr lang="en-US" altLang="zh-CN" sz="4800" b="1" i="0" u="sng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苏新诗毛糙体简" panose="040B0509000000000000" pitchFamily="81" charset="-122"/>
                <a:ea typeface="苏新诗毛糙体简" panose="040B0509000000000000" pitchFamily="81" charset="-122"/>
              </a:rPr>
              <a:t>CHOOSE TO </a:t>
            </a:r>
          </a:p>
          <a:p>
            <a:r>
              <a:rPr lang="en-US" altLang="zh-CN" sz="4800" b="1" i="0" u="sng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苏新诗毛糙体简" panose="040B0509000000000000" pitchFamily="81" charset="-122"/>
                <a:ea typeface="苏新诗毛糙体简" panose="040B0509000000000000" pitchFamily="81" charset="-122"/>
              </a:rPr>
              <a:t>TRAVEL</a:t>
            </a:r>
          </a:p>
        </p:txBody>
      </p:sp>
      <p:sp>
        <p:nvSpPr>
          <p:cNvPr id="7" name="矩形 6"/>
          <p:cNvSpPr/>
          <p:nvPr/>
        </p:nvSpPr>
        <p:spPr>
          <a:xfrm>
            <a:off x="629107" y="4797533"/>
            <a:ext cx="10255203" cy="1640379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576015" y="5668471"/>
            <a:ext cx="1030829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zh-CN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he meaning of travel is not the trophy how many photos are a few attractions to occupy a few, but, you do more crazy things, and experience which the heartbeat of the moment, and whether to see more.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76015" y="4837474"/>
            <a:ext cx="273145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800" dirty="0">
                <a:latin typeface="Arial" panose="020B0604020202020204" pitchFamily="34" charset="0"/>
                <a:cs typeface="Arial" panose="020B0604020202020204" pitchFamily="34" charset="0"/>
              </a:rPr>
              <a:t>Title here</a:t>
            </a:r>
          </a:p>
        </p:txBody>
      </p:sp>
    </p:spTree>
    <p:extLst>
      <p:ext uri="{BB962C8B-B14F-4D97-AF65-F5344CB8AC3E}">
        <p14:creationId xmlns:p14="http://schemas.microsoft.com/office/powerpoint/2010/main" val="2918965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ferris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7" grpId="0" animBg="1"/>
      <p:bldP spid="8" grpId="0"/>
      <p:bldP spid="8" grpId="1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77781" y="4572000"/>
            <a:ext cx="5614219" cy="2285999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5614219" cy="2448232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70671" y="2145890"/>
            <a:ext cx="5614219" cy="256622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767974" y="4085466"/>
            <a:ext cx="3924472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800" b="1" i="0" u="sng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苏新诗毛糙体简" panose="040B0509000000000000" pitchFamily="81" charset="-122"/>
                <a:ea typeface="苏新诗毛糙体简" panose="040B0509000000000000" pitchFamily="81" charset="-122"/>
              </a:rPr>
              <a:t>THIS IS </a:t>
            </a:r>
          </a:p>
          <a:p>
            <a:r>
              <a:rPr lang="en-US" altLang="zh-CN" sz="4800" b="1" i="0" u="sng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苏新诗毛糙体简" panose="040B0509000000000000" pitchFamily="81" charset="-122"/>
                <a:ea typeface="苏新诗毛糙体简" panose="040B0509000000000000" pitchFamily="81" charset="-122"/>
              </a:rPr>
              <a:t>A BEAUTIFUL</a:t>
            </a:r>
          </a:p>
          <a:p>
            <a:r>
              <a:rPr lang="en-US" altLang="zh-CN" sz="4800" b="1" i="0" u="sng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苏新诗毛糙体简" panose="040B0509000000000000" pitchFamily="81" charset="-122"/>
                <a:ea typeface="苏新诗毛糙体简" panose="040B0509000000000000" pitchFamily="81" charset="-122"/>
              </a:rPr>
              <a:t>HOLIDAY</a:t>
            </a:r>
          </a:p>
        </p:txBody>
      </p:sp>
      <p:sp>
        <p:nvSpPr>
          <p:cNvPr id="7" name="矩形 6"/>
          <p:cNvSpPr/>
          <p:nvPr/>
        </p:nvSpPr>
        <p:spPr>
          <a:xfrm>
            <a:off x="7792894" y="734786"/>
            <a:ext cx="3671519" cy="2624159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7792894" y="1565783"/>
            <a:ext cx="367151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zh-CN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he meaning of travel is not the trophy how many photos are a few attractions to occupy a few, but, you do more crazy things, and experience which the heartbeat of the moment, and whether to see more.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7792894" y="734786"/>
            <a:ext cx="273145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800" dirty="0">
                <a:latin typeface="Arial" panose="020B0604020202020204" pitchFamily="34" charset="0"/>
                <a:cs typeface="Arial" panose="020B0604020202020204" pitchFamily="34" charset="0"/>
              </a:rPr>
              <a:t>Title here</a:t>
            </a:r>
          </a:p>
        </p:txBody>
      </p:sp>
    </p:spTree>
    <p:extLst>
      <p:ext uri="{BB962C8B-B14F-4D97-AF65-F5344CB8AC3E}">
        <p14:creationId xmlns:p14="http://schemas.microsoft.com/office/powerpoint/2010/main" val="13490813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airplan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7" grpId="0" animBg="1"/>
      <p:bldP spid="8" grpId="0"/>
      <p:bldP spid="8" grpId="1"/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58994"/>
            <a:ext cx="13792200" cy="6872749"/>
          </a:xfrm>
          <a:prstGeom prst="rect">
            <a:avLst/>
          </a:prstGeom>
        </p:spPr>
      </p:pic>
      <p:sp>
        <p:nvSpPr>
          <p:cNvPr id="14" name="任意多边形 13"/>
          <p:cNvSpPr/>
          <p:nvPr/>
        </p:nvSpPr>
        <p:spPr>
          <a:xfrm flipH="1">
            <a:off x="253174" y="1130700"/>
            <a:ext cx="13285839" cy="4478613"/>
          </a:xfrm>
          <a:custGeom>
            <a:avLst/>
            <a:gdLst>
              <a:gd name="connsiteX0" fmla="*/ 9610725 w 11811000"/>
              <a:gd name="connsiteY0" fmla="*/ 400050 h 3981450"/>
              <a:gd name="connsiteX1" fmla="*/ 8020050 w 11811000"/>
              <a:gd name="connsiteY1" fmla="*/ 1990725 h 3981450"/>
              <a:gd name="connsiteX2" fmla="*/ 9610725 w 11811000"/>
              <a:gd name="connsiteY2" fmla="*/ 3581400 h 3981450"/>
              <a:gd name="connsiteX3" fmla="*/ 11201400 w 11811000"/>
              <a:gd name="connsiteY3" fmla="*/ 1990725 h 3981450"/>
              <a:gd name="connsiteX4" fmla="*/ 9610725 w 11811000"/>
              <a:gd name="connsiteY4" fmla="*/ 400050 h 3981450"/>
              <a:gd name="connsiteX5" fmla="*/ 0 w 11811000"/>
              <a:gd name="connsiteY5" fmla="*/ 0 h 3981450"/>
              <a:gd name="connsiteX6" fmla="*/ 11811000 w 11811000"/>
              <a:gd name="connsiteY6" fmla="*/ 0 h 3981450"/>
              <a:gd name="connsiteX7" fmla="*/ 11811000 w 11811000"/>
              <a:gd name="connsiteY7" fmla="*/ 3981450 h 3981450"/>
              <a:gd name="connsiteX8" fmla="*/ 0 w 11811000"/>
              <a:gd name="connsiteY8" fmla="*/ 3981450 h 39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811000" h="3981450">
                <a:moveTo>
                  <a:pt x="9610725" y="400050"/>
                </a:moveTo>
                <a:cubicBezTo>
                  <a:pt x="8732219" y="400050"/>
                  <a:pt x="8020050" y="1112219"/>
                  <a:pt x="8020050" y="1990725"/>
                </a:cubicBezTo>
                <a:cubicBezTo>
                  <a:pt x="8020050" y="2869231"/>
                  <a:pt x="8732219" y="3581400"/>
                  <a:pt x="9610725" y="3581400"/>
                </a:cubicBezTo>
                <a:cubicBezTo>
                  <a:pt x="10489231" y="3581400"/>
                  <a:pt x="11201400" y="2869231"/>
                  <a:pt x="11201400" y="1990725"/>
                </a:cubicBezTo>
                <a:cubicBezTo>
                  <a:pt x="11201400" y="1112219"/>
                  <a:pt x="10489231" y="400050"/>
                  <a:pt x="9610725" y="400050"/>
                </a:cubicBezTo>
                <a:close/>
                <a:moveTo>
                  <a:pt x="0" y="0"/>
                </a:moveTo>
                <a:lnTo>
                  <a:pt x="11811000" y="0"/>
                </a:lnTo>
                <a:lnTo>
                  <a:pt x="11811000" y="3981450"/>
                </a:lnTo>
                <a:lnTo>
                  <a:pt x="0" y="3981450"/>
                </a:lnTo>
                <a:close/>
              </a:path>
            </a:pathLst>
          </a:custGeom>
          <a:solidFill>
            <a:schemeClr val="bg1">
              <a:lumMod val="9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4766810" y="2164224"/>
            <a:ext cx="3786614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800" b="1" i="0" u="sng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苏新诗毛糙体简" panose="040B0509000000000000" pitchFamily="81" charset="-122"/>
                <a:ea typeface="苏新诗毛糙体简" panose="040B0509000000000000" pitchFamily="81" charset="-122"/>
              </a:rPr>
              <a:t>WHY </a:t>
            </a:r>
          </a:p>
          <a:p>
            <a:r>
              <a:rPr lang="en-US" altLang="zh-CN" sz="4800" b="1" i="0" u="sng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苏新诗毛糙体简" panose="040B0509000000000000" pitchFamily="81" charset="-122"/>
                <a:ea typeface="苏新诗毛糙体简" panose="040B0509000000000000" pitchFamily="81" charset="-122"/>
              </a:rPr>
              <a:t>CHOOSE TO </a:t>
            </a:r>
          </a:p>
          <a:p>
            <a:r>
              <a:rPr lang="en-US" altLang="zh-CN" sz="4800" b="1" i="0" u="sng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苏新诗毛糙体简" panose="040B0509000000000000" pitchFamily="81" charset="-122"/>
                <a:ea typeface="苏新诗毛糙体简" panose="040B0509000000000000" pitchFamily="81" charset="-122"/>
              </a:rPr>
              <a:t>TRAVEL</a:t>
            </a:r>
          </a:p>
        </p:txBody>
      </p:sp>
      <p:sp>
        <p:nvSpPr>
          <p:cNvPr id="16" name="矩形 15"/>
          <p:cNvSpPr/>
          <p:nvPr/>
        </p:nvSpPr>
        <p:spPr>
          <a:xfrm>
            <a:off x="8582921" y="2164224"/>
            <a:ext cx="3186293" cy="2831545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8582922" y="2995221"/>
            <a:ext cx="3186292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zh-CN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he meaning of travel is not the trophy how many photos are a few attractions to occupy a few, but, you do more crazy things, and experience which the heartbeat of the moment, and whether to see more.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8582921" y="2164224"/>
            <a:ext cx="273145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800" dirty="0">
                <a:latin typeface="Arial" panose="020B0604020202020204" pitchFamily="34" charset="0"/>
                <a:cs typeface="Arial" panose="020B0604020202020204" pitchFamily="34" charset="0"/>
              </a:rPr>
              <a:t>Title here</a:t>
            </a:r>
          </a:p>
        </p:txBody>
      </p:sp>
    </p:spTree>
    <p:extLst>
      <p:ext uri="{BB962C8B-B14F-4D97-AF65-F5344CB8AC3E}">
        <p14:creationId xmlns:p14="http://schemas.microsoft.com/office/powerpoint/2010/main" val="2288949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0">
        <p14:flash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/>
      <p:bldP spid="15" grpId="1"/>
      <p:bldP spid="16" grpId="0" animBg="1"/>
      <p:bldP spid="17" grpId="0"/>
      <p:bldP spid="17" grpId="1"/>
      <p:bldP spid="1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47650" y="553189"/>
            <a:ext cx="2476896" cy="380508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08003" y="2578423"/>
            <a:ext cx="2521975" cy="3805086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"/>
          <a:stretch/>
        </p:blipFill>
        <p:spPr>
          <a:xfrm>
            <a:off x="9713437" y="553189"/>
            <a:ext cx="2478563" cy="3805086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729567" y="1091379"/>
            <a:ext cx="3924472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800" b="1" i="0" u="sng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苏新诗毛糙体简" panose="040B0509000000000000" pitchFamily="81" charset="-122"/>
                <a:ea typeface="苏新诗毛糙体简" panose="040B0509000000000000" pitchFamily="81" charset="-122"/>
              </a:rPr>
              <a:t>THIS IS </a:t>
            </a:r>
          </a:p>
          <a:p>
            <a:r>
              <a:rPr lang="en-US" altLang="zh-CN" sz="4800" b="1" i="0" u="sng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苏新诗毛糙体简" panose="040B0509000000000000" pitchFamily="81" charset="-122"/>
                <a:ea typeface="苏新诗毛糙体简" panose="040B0509000000000000" pitchFamily="81" charset="-122"/>
              </a:rPr>
              <a:t>A BEAUTIFUL</a:t>
            </a:r>
          </a:p>
          <a:p>
            <a:r>
              <a:rPr lang="en-US" altLang="zh-CN" sz="4800" b="1" i="0" u="sng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苏新诗毛糙体简" panose="040B0509000000000000" pitchFamily="81" charset="-122"/>
                <a:ea typeface="苏新诗毛糙体简" panose="040B0509000000000000" pitchFamily="81" charset="-122"/>
              </a:rPr>
              <a:t>HOLIDAY</a:t>
            </a:r>
          </a:p>
        </p:txBody>
      </p:sp>
      <p:sp>
        <p:nvSpPr>
          <p:cNvPr id="11" name="矩形 10"/>
          <p:cNvSpPr/>
          <p:nvPr/>
        </p:nvSpPr>
        <p:spPr>
          <a:xfrm>
            <a:off x="832739" y="4480966"/>
            <a:ext cx="5591806" cy="2097766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832738" y="5316847"/>
            <a:ext cx="5591807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zh-CN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he meaning of travel is not the trophy how many photos are a few attractions to occupy a few, but, you do more crazy things, and experience which the heartbeat of the moment, and whether to see more.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832739" y="4480966"/>
            <a:ext cx="273145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800" dirty="0">
                <a:latin typeface="Arial" panose="020B0604020202020204" pitchFamily="34" charset="0"/>
                <a:cs typeface="Arial" panose="020B0604020202020204" pitchFamily="34" charset="0"/>
              </a:rPr>
              <a:t>Title here</a:t>
            </a:r>
          </a:p>
        </p:txBody>
      </p:sp>
    </p:spTree>
    <p:extLst>
      <p:ext uri="{BB962C8B-B14F-4D97-AF65-F5344CB8AC3E}">
        <p14:creationId xmlns:p14="http://schemas.microsoft.com/office/powerpoint/2010/main" val="11507501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0">
        <p15:prstTrans prst="wind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  <p:bldP spid="11" grpId="0" animBg="1"/>
      <p:bldP spid="12" grpId="0"/>
      <p:bldP spid="12" grpId="1"/>
      <p:bldP spid="1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8436077" cy="6858000"/>
          </a:xfrm>
          <a:prstGeom prst="rect">
            <a:avLst/>
          </a:prstGeom>
        </p:spPr>
      </p:pic>
      <p:sp>
        <p:nvSpPr>
          <p:cNvPr id="25" name="矩形 24"/>
          <p:cNvSpPr/>
          <p:nvPr/>
        </p:nvSpPr>
        <p:spPr>
          <a:xfrm>
            <a:off x="8040959" y="453412"/>
            <a:ext cx="3786614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800" b="1" i="0" u="sng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苏新诗毛糙体简" panose="040B0509000000000000" pitchFamily="81" charset="-122"/>
                <a:ea typeface="苏新诗毛糙体简" panose="040B0509000000000000" pitchFamily="81" charset="-122"/>
              </a:rPr>
              <a:t>WHY </a:t>
            </a:r>
          </a:p>
          <a:p>
            <a:r>
              <a:rPr lang="en-US" altLang="zh-CN" sz="4800" b="1" i="0" u="sng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苏新诗毛糙体简" panose="040B0509000000000000" pitchFamily="81" charset="-122"/>
                <a:ea typeface="苏新诗毛糙体简" panose="040B0509000000000000" pitchFamily="81" charset="-122"/>
              </a:rPr>
              <a:t>CHOOSE TO </a:t>
            </a:r>
          </a:p>
          <a:p>
            <a:r>
              <a:rPr lang="en-US" altLang="zh-CN" sz="4800" b="1" i="0" u="sng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苏新诗毛糙体简" panose="040B0509000000000000" pitchFamily="81" charset="-122"/>
                <a:ea typeface="苏新诗毛糙体简" panose="040B0509000000000000" pitchFamily="81" charset="-122"/>
              </a:rPr>
              <a:t>TRAVEL</a:t>
            </a:r>
          </a:p>
        </p:txBody>
      </p:sp>
      <p:sp>
        <p:nvSpPr>
          <p:cNvPr id="29" name="矩形 28"/>
          <p:cNvSpPr/>
          <p:nvPr/>
        </p:nvSpPr>
        <p:spPr>
          <a:xfrm>
            <a:off x="8587934" y="3215148"/>
            <a:ext cx="2731453" cy="3328871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8587934" y="4051030"/>
            <a:ext cx="2678744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zh-CN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he meaning of travel is not the trophy how many photos are a few attractions to occupy a few, but, you do more crazy things, and experience which the heartbeat of the moment, and whether to see more.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8587934" y="3215149"/>
            <a:ext cx="273145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800" dirty="0">
                <a:latin typeface="Arial" panose="020B0604020202020204" pitchFamily="34" charset="0"/>
                <a:cs typeface="Arial" panose="020B0604020202020204" pitchFamily="34" charset="0"/>
              </a:rPr>
              <a:t>Title here</a:t>
            </a:r>
          </a:p>
        </p:txBody>
      </p:sp>
    </p:spTree>
    <p:extLst>
      <p:ext uri="{BB962C8B-B14F-4D97-AF65-F5344CB8AC3E}">
        <p14:creationId xmlns:p14="http://schemas.microsoft.com/office/powerpoint/2010/main" val="66814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0">
        <p14:flash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5" grpId="1"/>
      <p:bldP spid="29" grpId="0" animBg="1"/>
      <p:bldP spid="30" grpId="0"/>
      <p:bldP spid="30" grpId="1"/>
      <p:bldP spid="3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0" y="1"/>
            <a:ext cx="12192000" cy="7020232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044277" y="303264"/>
            <a:ext cx="3924472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800" b="1" i="0" u="sng" dirty="0">
                <a:effectLst/>
                <a:latin typeface="苏新诗毛糙体简" panose="040B0509000000000000" pitchFamily="81" charset="-122"/>
                <a:ea typeface="苏新诗毛糙体简" panose="040B0509000000000000" pitchFamily="81" charset="-122"/>
              </a:rPr>
              <a:t>THIS IS </a:t>
            </a:r>
          </a:p>
          <a:p>
            <a:r>
              <a:rPr lang="en-US" altLang="zh-CN" sz="4800" b="1" i="0" u="sng" dirty="0">
                <a:effectLst/>
                <a:latin typeface="苏新诗毛糙体简" panose="040B0509000000000000" pitchFamily="81" charset="-122"/>
                <a:ea typeface="苏新诗毛糙体简" panose="040B0509000000000000" pitchFamily="81" charset="-122"/>
              </a:rPr>
              <a:t>A BEAUTIFUL</a:t>
            </a:r>
          </a:p>
          <a:p>
            <a:r>
              <a:rPr lang="en-US" altLang="zh-CN" sz="4800" b="1" i="0" u="sng" dirty="0">
                <a:effectLst/>
                <a:latin typeface="苏新诗毛糙体简" panose="040B0509000000000000" pitchFamily="81" charset="-122"/>
                <a:ea typeface="苏新诗毛糙体简" panose="040B0509000000000000" pitchFamily="81" charset="-122"/>
              </a:rPr>
              <a:t>HOLIDAY</a:t>
            </a:r>
          </a:p>
        </p:txBody>
      </p:sp>
      <p:sp>
        <p:nvSpPr>
          <p:cNvPr id="12" name="矩形 11"/>
          <p:cNvSpPr/>
          <p:nvPr/>
        </p:nvSpPr>
        <p:spPr>
          <a:xfrm>
            <a:off x="1097369" y="3845337"/>
            <a:ext cx="6351829" cy="2017014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1044277" y="4600467"/>
            <a:ext cx="6355727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zh-CN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he meaning of travel is not the trophy how many photos are a few attractions to occupy a few, but, you do more crazy things, and experience which the heartbeat of the moment, and whether to see more.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044277" y="3769470"/>
            <a:ext cx="273145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800" dirty="0">
                <a:latin typeface="Arial" panose="020B0604020202020204" pitchFamily="34" charset="0"/>
                <a:cs typeface="Arial" panose="020B0604020202020204" pitchFamily="34" charset="0"/>
              </a:rPr>
              <a:t>Title here</a:t>
            </a:r>
          </a:p>
        </p:txBody>
      </p:sp>
    </p:spTree>
    <p:extLst>
      <p:ext uri="{BB962C8B-B14F-4D97-AF65-F5344CB8AC3E}">
        <p14:creationId xmlns:p14="http://schemas.microsoft.com/office/powerpoint/2010/main" val="3981111899"/>
      </p:ext>
    </p:extLst>
  </p:cSld>
  <p:clrMapOvr>
    <a:masterClrMapping/>
  </p:clrMapOvr>
  <p:transition spd="slow" advClick="0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12" grpId="0" animBg="1"/>
      <p:bldP spid="13" grpId="0"/>
      <p:bldP spid="13" grpId="1"/>
      <p:bldP spid="1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392097"/>
            <a:ext cx="12192000" cy="4465903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926290" y="509741"/>
            <a:ext cx="3924472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800" b="1" i="0" u="sng" dirty="0">
                <a:effectLst/>
                <a:latin typeface="苏新诗毛糙体简" panose="040B0509000000000000" pitchFamily="81" charset="-122"/>
                <a:ea typeface="苏新诗毛糙体简" panose="040B0509000000000000" pitchFamily="81" charset="-122"/>
              </a:rPr>
              <a:t>THIS IS </a:t>
            </a:r>
          </a:p>
          <a:p>
            <a:r>
              <a:rPr lang="en-US" altLang="zh-CN" sz="4800" b="1" i="0" u="sng" dirty="0">
                <a:effectLst/>
                <a:latin typeface="苏新诗毛糙体简" panose="040B0509000000000000" pitchFamily="81" charset="-122"/>
                <a:ea typeface="苏新诗毛糙体简" panose="040B0509000000000000" pitchFamily="81" charset="-122"/>
              </a:rPr>
              <a:t>A BEAUTIFUL</a:t>
            </a:r>
          </a:p>
          <a:p>
            <a:r>
              <a:rPr lang="en-US" altLang="zh-CN" sz="4800" b="1" i="0" u="sng" dirty="0">
                <a:effectLst/>
                <a:latin typeface="苏新诗毛糙体简" panose="040B0509000000000000" pitchFamily="81" charset="-122"/>
                <a:ea typeface="苏新诗毛糙体简" panose="040B0509000000000000" pitchFamily="81" charset="-122"/>
              </a:rPr>
              <a:t>HOLIDAY</a:t>
            </a:r>
          </a:p>
        </p:txBody>
      </p:sp>
      <p:sp>
        <p:nvSpPr>
          <p:cNvPr id="15" name="矩形 14"/>
          <p:cNvSpPr/>
          <p:nvPr/>
        </p:nvSpPr>
        <p:spPr>
          <a:xfrm>
            <a:off x="6939131" y="3993361"/>
            <a:ext cx="4711299" cy="2379043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6886040" y="4864299"/>
            <a:ext cx="4735690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zh-CN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he meaning of travel is not the trophy how many photos are a few attractions to occupy a few, but, you do more crazy things, and experience which the heartbeat of the moment, and whether to see more.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886039" y="4033302"/>
            <a:ext cx="273145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800" dirty="0">
                <a:latin typeface="Arial" panose="020B0604020202020204" pitchFamily="34" charset="0"/>
                <a:cs typeface="Arial" panose="020B0604020202020204" pitchFamily="34" charset="0"/>
              </a:rPr>
              <a:t>Title here</a:t>
            </a:r>
          </a:p>
        </p:txBody>
      </p:sp>
    </p:spTree>
    <p:extLst>
      <p:ext uri="{BB962C8B-B14F-4D97-AF65-F5344CB8AC3E}">
        <p14:creationId xmlns:p14="http://schemas.microsoft.com/office/powerpoint/2010/main" val="4136538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0">
        <p14:flash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  <p:bldP spid="15" grpId="0" animBg="1"/>
      <p:bldP spid="16" grpId="0"/>
      <p:bldP spid="16" grpId="1"/>
      <p:bldP spid="1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33350" y="-38100"/>
            <a:ext cx="12325350" cy="6851855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-117988" y="-58994"/>
            <a:ext cx="12309987" cy="6916994"/>
          </a:xfrm>
          <a:prstGeom prst="rect">
            <a:avLst/>
          </a:prstGeom>
          <a:solidFill>
            <a:schemeClr val="tx2">
              <a:lumMod val="7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6037005" y="2828836"/>
            <a:ext cx="4349268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7200" i="0" dirty="0">
                <a:solidFill>
                  <a:schemeClr val="bg1"/>
                </a:solidFill>
                <a:effectLst/>
                <a:latin typeface="苏新诗毛糙体简" panose="040B0509000000000000" pitchFamily="81" charset="-122"/>
                <a:ea typeface="苏新诗毛糙体简" panose="040B0509000000000000" pitchFamily="81" charset="-122"/>
              </a:rPr>
              <a:t>Thank you</a:t>
            </a:r>
            <a:endParaRPr lang="zh-CN" altLang="en-US" sz="7200" dirty="0">
              <a:solidFill>
                <a:schemeClr val="bg1"/>
              </a:solidFill>
              <a:latin typeface="苏新诗毛糙体简" panose="040B0509000000000000" pitchFamily="81" charset="-122"/>
              <a:ea typeface="苏新诗毛糙体简" panose="040B0509000000000000" pitchFamily="81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32186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0">
        <p14:flash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601</TotalTime>
  <Words>1133</Words>
  <Application>Microsoft Office PowerPoint</Application>
  <PresentationFormat>宽屏</PresentationFormat>
  <Paragraphs>143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2" baseType="lpstr">
      <vt:lpstr>等线</vt:lpstr>
      <vt:lpstr>等线 Light</vt:lpstr>
      <vt:lpstr>苏新诗毛糙体简</vt:lpstr>
      <vt:lpstr>微软雅黑</vt:lpstr>
      <vt:lpstr>Arial</vt:lpstr>
      <vt:lpstr>Calibri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欧美</dc:title>
  <dc:creator>第一PPT</dc:creator>
  <cp:keywords>www.1ppt.com</cp:keywords>
  <dc:description>www.1ppt.com</dc:description>
  <cp:lastModifiedBy>Sky123.Org</cp:lastModifiedBy>
  <cp:revision>142</cp:revision>
  <dcterms:created xsi:type="dcterms:W3CDTF">2017-06-13T00:53:49Z</dcterms:created>
  <dcterms:modified xsi:type="dcterms:W3CDTF">2019-11-19T01:02:25Z</dcterms:modified>
</cp:coreProperties>
</file>