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76" r:id="rId3"/>
    <p:sldId id="277" r:id="rId4"/>
    <p:sldId id="258" r:id="rId5"/>
    <p:sldId id="266" r:id="rId6"/>
    <p:sldId id="263" r:id="rId7"/>
    <p:sldId id="259" r:id="rId8"/>
    <p:sldId id="260" r:id="rId9"/>
    <p:sldId id="278" r:id="rId10"/>
    <p:sldId id="261" r:id="rId11"/>
    <p:sldId id="264" r:id="rId12"/>
    <p:sldId id="267" r:id="rId13"/>
    <p:sldId id="265" r:id="rId14"/>
    <p:sldId id="262" r:id="rId15"/>
    <p:sldId id="279" r:id="rId16"/>
    <p:sldId id="268" r:id="rId17"/>
    <p:sldId id="270" r:id="rId18"/>
    <p:sldId id="274" r:id="rId19"/>
    <p:sldId id="271" r:id="rId20"/>
    <p:sldId id="269" r:id="rId21"/>
    <p:sldId id="272" r:id="rId22"/>
    <p:sldId id="280" r:id="rId23"/>
    <p:sldId id="273" r:id="rId24"/>
    <p:sldId id="275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003E"/>
    <a:srgbClr val="11CE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35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A1-4988-BFFC-CFA7AA675CE7}"/>
              </c:ext>
            </c:extLst>
          </c:dPt>
          <c:cat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6.9</c:v>
                </c:pt>
                <c:pt idx="6">
                  <c:v>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DA1-4988-BFFC-CFA7AA675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overlap val="-22"/>
        <c:axId val="-1318424768"/>
        <c:axId val="-131842313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12</c:v>
                </c:pt>
              </c:strCache>
            </c:strRef>
          </c:tx>
          <c:spPr>
            <a:ln w="34925" cap="rnd">
              <a:solidFill>
                <a:srgbClr val="11CEE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282828"/>
              </a:solidFill>
              <a:ln w="9525">
                <a:solidFill>
                  <a:srgbClr val="11CEE2"/>
                </a:solidFill>
              </a:ln>
              <a:effectLst/>
            </c:spPr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2.4</c:v>
                </c:pt>
                <c:pt idx="2">
                  <c:v>3</c:v>
                </c:pt>
                <c:pt idx="3">
                  <c:v>4.7</c:v>
                </c:pt>
                <c:pt idx="4">
                  <c:v>5.3</c:v>
                </c:pt>
                <c:pt idx="5">
                  <c:v>7.1</c:v>
                </c:pt>
                <c:pt idx="6">
                  <c:v>7.6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DA1-4988-BFFC-CFA7AA675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18424768"/>
        <c:axId val="-1318423136"/>
      </c:lineChart>
      <c:catAx>
        <c:axId val="-131842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318423136"/>
        <c:crosses val="autoZero"/>
        <c:auto val="1"/>
        <c:lblAlgn val="ctr"/>
        <c:lblOffset val="100"/>
        <c:noMultiLvlLbl val="0"/>
      </c:catAx>
      <c:valAx>
        <c:axId val="-131842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defRPr>
            </a:pPr>
            <a:endParaRPr lang="zh-CN"/>
          </a:p>
        </c:txPr>
        <c:crossAx val="-1318424768"/>
        <c:crosses val="autoZero"/>
        <c:crossBetween val="between"/>
      </c:valAx>
      <c:spPr>
        <a:noFill/>
        <a:ln>
          <a:solidFill>
            <a:schemeClr val="bg1">
              <a:lumMod val="95000"/>
              <a:alpha val="2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F8D63-7B67-4151-B6BA-6B3BE16D78E3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F2279-D096-453B-9E75-A7F4F5C15E9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856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929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633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772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626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096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246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9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189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767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064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0687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284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155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5092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325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745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287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00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3511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739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6711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1068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9457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F2279-D096-453B-9E75-A7F4F5C15E9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577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94CCE-1862-4D49-A69E-28ED573AEBBB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79966-A538-450D-A1CC-507BFB042D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b="8861"/>
          <a:stretch>
            <a:fillRect/>
          </a:stretch>
        </p:blipFill>
        <p:spPr>
          <a:xfrm flipH="1">
            <a:off x="89467" y="0"/>
            <a:ext cx="7025833" cy="688614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228679" y="2620091"/>
            <a:ext cx="5382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原因分析英文</a:t>
            </a:r>
            <a:r>
              <a:rPr lang="en-US" altLang="zh-CN" sz="4000" dirty="0" err="1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77246" y="4578670"/>
            <a:ext cx="41334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</a:t>
            </a:r>
            <a:r>
              <a:rPr lang="en-US" altLang="zh-CN" sz="1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template Applicable </a:t>
            </a: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enterprise introduction, summary report, sales marketing, </a:t>
            </a:r>
            <a:endParaRPr lang="en-US" altLang="zh-CN" sz="10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0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chart </a:t>
            </a:r>
            <a:r>
              <a:rPr lang="en-US" altLang="zh-CN" sz="1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endParaRPr lang="zh-CN" altLang="en-US" sz="1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0576874" y="4453442"/>
            <a:ext cx="933918" cy="0"/>
          </a:xfrm>
          <a:prstGeom prst="line">
            <a:avLst/>
          </a:prstGeom>
          <a:ln w="19050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b="8861"/>
          <a:stretch>
            <a:fillRect/>
          </a:stretch>
        </p:blipFill>
        <p:spPr>
          <a:xfrm flipH="1">
            <a:off x="89467" y="1"/>
            <a:ext cx="2999610" cy="2939970"/>
          </a:xfrm>
          <a:prstGeom prst="rect">
            <a:avLst/>
          </a:prstGeom>
        </p:spPr>
      </p:pic>
      <p:sp>
        <p:nvSpPr>
          <p:cNvPr id="10" name="椭圆 1"/>
          <p:cNvSpPr>
            <a:spLocks noChangeArrowheads="1"/>
          </p:cNvSpPr>
          <p:nvPr/>
        </p:nvSpPr>
        <p:spPr bwMode="auto">
          <a:xfrm>
            <a:off x="1551124" y="2836143"/>
            <a:ext cx="727831" cy="727831"/>
          </a:xfrm>
          <a:prstGeom prst="roundRect">
            <a:avLst/>
          </a:prstGeom>
          <a:solidFill>
            <a:srgbClr val="11CEE2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1" name="TextBox 32"/>
          <p:cNvSpPr txBox="1">
            <a:spLocks noChangeArrowheads="1"/>
          </p:cNvSpPr>
          <p:nvPr/>
        </p:nvSpPr>
        <p:spPr bwMode="auto">
          <a:xfrm>
            <a:off x="1614317" y="2914318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rgbClr val="22003E"/>
                </a:solidFill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rgbClr val="22003E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67081" y="3255765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3" name="TextBox 76"/>
          <p:cNvSpPr txBox="1"/>
          <p:nvPr/>
        </p:nvSpPr>
        <p:spPr>
          <a:xfrm>
            <a:off x="2467080" y="2793137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4" name="椭圆 1"/>
          <p:cNvSpPr>
            <a:spLocks noChangeArrowheads="1"/>
          </p:cNvSpPr>
          <p:nvPr/>
        </p:nvSpPr>
        <p:spPr bwMode="auto">
          <a:xfrm>
            <a:off x="1551124" y="4314605"/>
            <a:ext cx="727831" cy="727831"/>
          </a:xfrm>
          <a:prstGeom prst="roundRect">
            <a:avLst/>
          </a:prstGeom>
          <a:solidFill>
            <a:srgbClr val="11CEE2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5" name="TextBox 32"/>
          <p:cNvSpPr txBox="1">
            <a:spLocks noChangeArrowheads="1"/>
          </p:cNvSpPr>
          <p:nvPr/>
        </p:nvSpPr>
        <p:spPr bwMode="auto">
          <a:xfrm>
            <a:off x="1614317" y="4392780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rgbClr val="22003E"/>
                </a:solidFill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rgbClr val="22003E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67081" y="4734227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17" name="TextBox 76"/>
          <p:cNvSpPr txBox="1"/>
          <p:nvPr/>
        </p:nvSpPr>
        <p:spPr>
          <a:xfrm>
            <a:off x="2467080" y="4271599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18" name="Text Box 3"/>
          <p:cNvSpPr>
            <a:spLocks noChangeArrowheads="1"/>
          </p:cNvSpPr>
          <p:nvPr/>
        </p:nvSpPr>
        <p:spPr bwMode="auto">
          <a:xfrm>
            <a:off x="5296742" y="675335"/>
            <a:ext cx="1598515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8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目 录</a:t>
            </a:r>
            <a:endParaRPr lang="en-US" altLang="zh-CN" sz="48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"/>
          <p:cNvSpPr>
            <a:spLocks noChangeArrowheads="1"/>
          </p:cNvSpPr>
          <p:nvPr/>
        </p:nvSpPr>
        <p:spPr bwMode="auto">
          <a:xfrm>
            <a:off x="6898627" y="2836143"/>
            <a:ext cx="727831" cy="727831"/>
          </a:xfrm>
          <a:prstGeom prst="roundRect">
            <a:avLst/>
          </a:prstGeom>
          <a:solidFill>
            <a:srgbClr val="11CEE2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20" name="TextBox 32"/>
          <p:cNvSpPr txBox="1">
            <a:spLocks noChangeArrowheads="1"/>
          </p:cNvSpPr>
          <p:nvPr/>
        </p:nvSpPr>
        <p:spPr bwMode="auto">
          <a:xfrm>
            <a:off x="6961820" y="2914318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rgbClr val="22003E"/>
                </a:solidFill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rgbClr val="22003E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814584" y="3255765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22" name="TextBox 76"/>
          <p:cNvSpPr txBox="1"/>
          <p:nvPr/>
        </p:nvSpPr>
        <p:spPr>
          <a:xfrm>
            <a:off x="7814583" y="2793137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  <p:sp>
        <p:nvSpPr>
          <p:cNvPr id="23" name="椭圆 1"/>
          <p:cNvSpPr>
            <a:spLocks noChangeArrowheads="1"/>
          </p:cNvSpPr>
          <p:nvPr/>
        </p:nvSpPr>
        <p:spPr bwMode="auto">
          <a:xfrm>
            <a:off x="6898627" y="4314605"/>
            <a:ext cx="727831" cy="727831"/>
          </a:xfrm>
          <a:prstGeom prst="roundRect">
            <a:avLst/>
          </a:prstGeom>
          <a:solidFill>
            <a:srgbClr val="11CEE2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24" name="TextBox 32"/>
          <p:cNvSpPr txBox="1">
            <a:spLocks noChangeArrowheads="1"/>
          </p:cNvSpPr>
          <p:nvPr/>
        </p:nvSpPr>
        <p:spPr bwMode="auto">
          <a:xfrm>
            <a:off x="6961820" y="4392780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rgbClr val="22003E"/>
                </a:solidFill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rgbClr val="22003E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814584" y="4734227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26" name="TextBox 76"/>
          <p:cNvSpPr txBox="1"/>
          <p:nvPr/>
        </p:nvSpPr>
        <p:spPr>
          <a:xfrm>
            <a:off x="7814583" y="4271599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b="8861"/>
          <a:stretch>
            <a:fillRect/>
          </a:stretch>
        </p:blipFill>
        <p:spPr>
          <a:xfrm>
            <a:off x="4317357" y="1"/>
            <a:ext cx="7734779" cy="7580992"/>
          </a:xfrm>
          <a:prstGeom prst="rect">
            <a:avLst/>
          </a:prstGeom>
        </p:spPr>
      </p:pic>
      <p:sp>
        <p:nvSpPr>
          <p:cNvPr id="27" name="TextBox 76"/>
          <p:cNvSpPr txBox="1"/>
          <p:nvPr/>
        </p:nvSpPr>
        <p:spPr>
          <a:xfrm>
            <a:off x="853331" y="210159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54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1"/>
          <p:cNvSpPr txBox="1"/>
          <p:nvPr/>
        </p:nvSpPr>
        <p:spPr>
          <a:xfrm>
            <a:off x="853331" y="5816671"/>
            <a:ext cx="5601798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3331" y="383846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0" name="TextBox 76"/>
          <p:cNvSpPr txBox="1"/>
          <p:nvPr/>
        </p:nvSpPr>
        <p:spPr>
          <a:xfrm>
            <a:off x="853331" y="326292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泪滴形 5"/>
          <p:cNvSpPr/>
          <p:nvPr/>
        </p:nvSpPr>
        <p:spPr bwMode="auto">
          <a:xfrm rot="10800000" flipH="1">
            <a:off x="1756286" y="1418720"/>
            <a:ext cx="1872340" cy="1872339"/>
          </a:xfrm>
          <a:prstGeom prst="teardrop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泪滴形 6"/>
          <p:cNvSpPr/>
          <p:nvPr/>
        </p:nvSpPr>
        <p:spPr bwMode="auto">
          <a:xfrm rot="10800000" flipH="1">
            <a:off x="1756286" y="3499768"/>
            <a:ext cx="1872340" cy="1872339"/>
          </a:xfrm>
          <a:prstGeom prst="teardrop">
            <a:avLst/>
          </a:prstGeom>
          <a:solidFill>
            <a:srgbClr val="11CE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泪滴形 8"/>
          <p:cNvSpPr/>
          <p:nvPr/>
        </p:nvSpPr>
        <p:spPr bwMode="auto">
          <a:xfrm rot="10800000" flipV="1">
            <a:off x="3742741" y="2292754"/>
            <a:ext cx="1568427" cy="1568426"/>
          </a:xfrm>
          <a:prstGeom prst="teardrop">
            <a:avLst/>
          </a:prstGeom>
          <a:solidFill>
            <a:srgbClr val="11CE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泪滴形 9"/>
          <p:cNvSpPr/>
          <p:nvPr/>
        </p:nvSpPr>
        <p:spPr bwMode="auto">
          <a:xfrm rot="10800000" flipV="1">
            <a:off x="3742741" y="4036012"/>
            <a:ext cx="1568427" cy="1568426"/>
          </a:xfrm>
          <a:prstGeom prst="teardrop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4180023" y="2847101"/>
            <a:ext cx="962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4180023" y="4527837"/>
            <a:ext cx="962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2424156" y="4235449"/>
            <a:ext cx="962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2424155" y="2097409"/>
            <a:ext cx="962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7494615" y="1577088"/>
            <a:ext cx="158909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494615" y="1946420"/>
            <a:ext cx="3259603" cy="5724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7494615" y="2704917"/>
            <a:ext cx="158909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494615" y="3074249"/>
            <a:ext cx="3259603" cy="5724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7494615" y="3832746"/>
            <a:ext cx="158909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94615" y="4202078"/>
            <a:ext cx="3259603" cy="5724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7494615" y="4960575"/>
            <a:ext cx="158909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494615" y="5329907"/>
            <a:ext cx="3259603" cy="5724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6096000" y="1152216"/>
            <a:ext cx="7764267" cy="5018448"/>
            <a:chOff x="-3733388" y="719528"/>
            <a:chExt cx="8707199" cy="562791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46008" y="1705592"/>
              <a:ext cx="6176060" cy="3981450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  <p:sp>
        <p:nvSpPr>
          <p:cNvPr id="8" name="文本框 7"/>
          <p:cNvSpPr txBox="1"/>
          <p:nvPr/>
        </p:nvSpPr>
        <p:spPr>
          <a:xfrm>
            <a:off x="1188077" y="3429000"/>
            <a:ext cx="450666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请在此添加文字说明，编辑文字。请在此添加文字说明，编辑文字。请在此添加文字说明，编辑文字。请在此添加文字说明，编辑文字。请在此添加文字说明，编辑文字。请在此添加文字说明，编辑文字。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1298580" y="2249843"/>
            <a:ext cx="1722412" cy="523220"/>
          </a:xfrm>
          <a:prstGeom prst="rect">
            <a:avLst/>
          </a:prstGeom>
          <a:solidFill>
            <a:srgbClr val="11CEE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188077" y="2932123"/>
            <a:ext cx="3261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添加您的副标题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1"/>
          <p:cNvSpPr/>
          <p:nvPr/>
        </p:nvSpPr>
        <p:spPr>
          <a:xfrm rot="5400000">
            <a:off x="4828323" y="1605221"/>
            <a:ext cx="1062375" cy="926805"/>
          </a:xfrm>
          <a:custGeom>
            <a:avLst/>
            <a:gdLst/>
            <a:ahLst/>
            <a:cxnLst/>
            <a:rect l="l" t="t" r="r" b="b"/>
            <a:pathLst>
              <a:path w="1183825" h="1032756">
                <a:moveTo>
                  <a:pt x="0" y="517154"/>
                </a:moveTo>
                <a:cubicBezTo>
                  <a:pt x="37441" y="225308"/>
                  <a:pt x="286957" y="0"/>
                  <a:pt x="589098" y="0"/>
                </a:cubicBezTo>
                <a:cubicBezTo>
                  <a:pt x="917557" y="0"/>
                  <a:pt x="1183825" y="266268"/>
                  <a:pt x="1183825" y="594727"/>
                </a:cubicBezTo>
                <a:cubicBezTo>
                  <a:pt x="1183825" y="768833"/>
                  <a:pt x="1109011" y="925466"/>
                  <a:pt x="988432" y="1032756"/>
                </a:cubicBezTo>
                <a:lnTo>
                  <a:pt x="914457" y="926940"/>
                </a:lnTo>
                <a:cubicBezTo>
                  <a:pt x="1001016" y="842771"/>
                  <a:pt x="1054537" y="724999"/>
                  <a:pt x="1054537" y="594727"/>
                </a:cubicBezTo>
                <a:cubicBezTo>
                  <a:pt x="1054537" y="337673"/>
                  <a:pt x="846153" y="129289"/>
                  <a:pt x="589098" y="129289"/>
                </a:cubicBezTo>
                <a:cubicBezTo>
                  <a:pt x="358553" y="129289"/>
                  <a:pt x="167157" y="296909"/>
                  <a:pt x="131480" y="517154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27"/>
          <p:cNvSpPr/>
          <p:nvPr/>
        </p:nvSpPr>
        <p:spPr>
          <a:xfrm>
            <a:off x="5716308" y="1785884"/>
            <a:ext cx="4218102" cy="552282"/>
          </a:xfrm>
          <a:custGeom>
            <a:avLst/>
            <a:gdLst>
              <a:gd name="connsiteX0" fmla="*/ 0 w 5184367"/>
              <a:gd name="connsiteY0" fmla="*/ 0 h 678797"/>
              <a:gd name="connsiteX1" fmla="*/ 4852002 w 5184367"/>
              <a:gd name="connsiteY1" fmla="*/ 14067 h 678797"/>
              <a:gd name="connsiteX2" fmla="*/ 5184367 w 5184367"/>
              <a:gd name="connsiteY2" fmla="*/ 346432 h 678797"/>
              <a:gd name="connsiteX3" fmla="*/ 5184366 w 5184367"/>
              <a:gd name="connsiteY3" fmla="*/ 346432 h 678797"/>
              <a:gd name="connsiteX4" fmla="*/ 4852001 w 5184367"/>
              <a:gd name="connsiteY4" fmla="*/ 678797 h 678797"/>
              <a:gd name="connsiteX5" fmla="*/ 84406 w 5184367"/>
              <a:gd name="connsiteY5" fmla="*/ 678796 h 678797"/>
              <a:gd name="connsiteX6" fmla="*/ 0 w 5184367"/>
              <a:gd name="connsiteY6" fmla="*/ 0 h 678797"/>
              <a:gd name="connsiteX0-1" fmla="*/ 0 w 5184367"/>
              <a:gd name="connsiteY0-2" fmla="*/ 0 h 678797"/>
              <a:gd name="connsiteX1-3" fmla="*/ 4852002 w 5184367"/>
              <a:gd name="connsiteY1-4" fmla="*/ 14067 h 678797"/>
              <a:gd name="connsiteX2-5" fmla="*/ 5184367 w 5184367"/>
              <a:gd name="connsiteY2-6" fmla="*/ 346432 h 678797"/>
              <a:gd name="connsiteX3-7" fmla="*/ 5184366 w 5184367"/>
              <a:gd name="connsiteY3-8" fmla="*/ 346432 h 678797"/>
              <a:gd name="connsiteX4-9" fmla="*/ 4852001 w 5184367"/>
              <a:gd name="connsiteY4-10" fmla="*/ 678797 h 678797"/>
              <a:gd name="connsiteX5-11" fmla="*/ 84406 w 5184367"/>
              <a:gd name="connsiteY5-12" fmla="*/ 678796 h 678797"/>
              <a:gd name="connsiteX6-13" fmla="*/ 0 w 5184367"/>
              <a:gd name="connsiteY6-14" fmla="*/ 0 h 678797"/>
              <a:gd name="connsiteX0-15" fmla="*/ 0 w 5184367"/>
              <a:gd name="connsiteY0-16" fmla="*/ 0 h 678797"/>
              <a:gd name="connsiteX1-17" fmla="*/ 4852002 w 5184367"/>
              <a:gd name="connsiteY1-18" fmla="*/ 14067 h 678797"/>
              <a:gd name="connsiteX2-19" fmla="*/ 5184367 w 5184367"/>
              <a:gd name="connsiteY2-20" fmla="*/ 346432 h 678797"/>
              <a:gd name="connsiteX3-21" fmla="*/ 5184366 w 5184367"/>
              <a:gd name="connsiteY3-22" fmla="*/ 346432 h 678797"/>
              <a:gd name="connsiteX4-23" fmla="*/ 4852001 w 5184367"/>
              <a:gd name="connsiteY4-24" fmla="*/ 678797 h 678797"/>
              <a:gd name="connsiteX5-25" fmla="*/ 14068 w 5184367"/>
              <a:gd name="connsiteY5-26" fmla="*/ 664728 h 678797"/>
              <a:gd name="connsiteX6-27" fmla="*/ 0 w 5184367"/>
              <a:gd name="connsiteY6-28" fmla="*/ 0 h 678797"/>
              <a:gd name="connsiteX0-29" fmla="*/ 0 w 5184367"/>
              <a:gd name="connsiteY0-30" fmla="*/ 0 h 678797"/>
              <a:gd name="connsiteX1-31" fmla="*/ 4852002 w 5184367"/>
              <a:gd name="connsiteY1-32" fmla="*/ 14067 h 678797"/>
              <a:gd name="connsiteX2-33" fmla="*/ 5184367 w 5184367"/>
              <a:gd name="connsiteY2-34" fmla="*/ 346432 h 678797"/>
              <a:gd name="connsiteX3-35" fmla="*/ 5184366 w 5184367"/>
              <a:gd name="connsiteY3-36" fmla="*/ 346432 h 678797"/>
              <a:gd name="connsiteX4-37" fmla="*/ 4852001 w 5184367"/>
              <a:gd name="connsiteY4-38" fmla="*/ 678797 h 678797"/>
              <a:gd name="connsiteX5-39" fmla="*/ 14068 w 5184367"/>
              <a:gd name="connsiteY5-40" fmla="*/ 664728 h 678797"/>
              <a:gd name="connsiteX6-41" fmla="*/ 0 w 5184367"/>
              <a:gd name="connsiteY6-42" fmla="*/ 0 h 678797"/>
            </a:gdLst>
            <a:ahLst/>
            <a:cxnLst>
              <a:cxn ang="0">
                <a:pos x="connsiteX0-29" y="connsiteY0-30"/>
              </a:cxn>
              <a:cxn ang="0">
                <a:pos x="connsiteX1-31" y="connsiteY1-32"/>
              </a:cxn>
              <a:cxn ang="0">
                <a:pos x="connsiteX2-33" y="connsiteY2-34"/>
              </a:cxn>
              <a:cxn ang="0">
                <a:pos x="connsiteX3-35" y="connsiteY3-36"/>
              </a:cxn>
              <a:cxn ang="0">
                <a:pos x="connsiteX4-37" y="connsiteY4-38"/>
              </a:cxn>
              <a:cxn ang="0">
                <a:pos x="connsiteX5-39" y="connsiteY5-40"/>
              </a:cxn>
              <a:cxn ang="0">
                <a:pos x="connsiteX6-41" y="connsiteY6-42"/>
              </a:cxn>
            </a:cxnLst>
            <a:rect l="l" t="t" r="r" b="b"/>
            <a:pathLst>
              <a:path w="5184367" h="678797">
                <a:moveTo>
                  <a:pt x="0" y="0"/>
                </a:moveTo>
                <a:lnTo>
                  <a:pt x="4852002" y="14067"/>
                </a:lnTo>
                <a:cubicBezTo>
                  <a:pt x="5035562" y="14067"/>
                  <a:pt x="5184367" y="162872"/>
                  <a:pt x="5184367" y="346432"/>
                </a:cubicBezTo>
                <a:lnTo>
                  <a:pt x="5184366" y="346432"/>
                </a:lnTo>
                <a:cubicBezTo>
                  <a:pt x="5184366" y="529992"/>
                  <a:pt x="5035561" y="678797"/>
                  <a:pt x="4852001" y="678797"/>
                </a:cubicBezTo>
                <a:lnTo>
                  <a:pt x="14068" y="664728"/>
                </a:lnTo>
                <a:cubicBezTo>
                  <a:pt x="126609" y="457220"/>
                  <a:pt x="112541" y="207508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14"/>
          <p:cNvSpPr txBox="1"/>
          <p:nvPr/>
        </p:nvSpPr>
        <p:spPr>
          <a:xfrm flipH="1">
            <a:off x="4791474" y="1807515"/>
            <a:ext cx="1031437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kumimoji="0" lang="zh-CN" altLang="en-US" sz="4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TextBox 18"/>
          <p:cNvSpPr txBox="1"/>
          <p:nvPr/>
        </p:nvSpPr>
        <p:spPr>
          <a:xfrm flipH="1">
            <a:off x="6011393" y="1918905"/>
            <a:ext cx="1220498" cy="346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 defTabSz="914400">
              <a:defRPr/>
            </a:pPr>
            <a:r>
              <a:rPr lang="zh-CN" altLang="en-US" sz="2000" dirty="0">
                <a:solidFill>
                  <a:srgbClr val="22003E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添加标题</a:t>
            </a:r>
          </a:p>
        </p:txBody>
      </p:sp>
      <p:sp>
        <p:nvSpPr>
          <p:cNvPr id="9" name="椭圆 1"/>
          <p:cNvSpPr/>
          <p:nvPr/>
        </p:nvSpPr>
        <p:spPr>
          <a:xfrm rot="5400000">
            <a:off x="3542037" y="3260401"/>
            <a:ext cx="1062375" cy="926805"/>
          </a:xfrm>
          <a:custGeom>
            <a:avLst/>
            <a:gdLst/>
            <a:ahLst/>
            <a:cxnLst/>
            <a:rect l="l" t="t" r="r" b="b"/>
            <a:pathLst>
              <a:path w="1183825" h="1032756">
                <a:moveTo>
                  <a:pt x="0" y="517154"/>
                </a:moveTo>
                <a:cubicBezTo>
                  <a:pt x="37441" y="225308"/>
                  <a:pt x="286957" y="0"/>
                  <a:pt x="589098" y="0"/>
                </a:cubicBezTo>
                <a:cubicBezTo>
                  <a:pt x="917557" y="0"/>
                  <a:pt x="1183825" y="266268"/>
                  <a:pt x="1183825" y="594727"/>
                </a:cubicBezTo>
                <a:cubicBezTo>
                  <a:pt x="1183825" y="768833"/>
                  <a:pt x="1109011" y="925466"/>
                  <a:pt x="988432" y="1032756"/>
                </a:cubicBezTo>
                <a:lnTo>
                  <a:pt x="914457" y="926940"/>
                </a:lnTo>
                <a:cubicBezTo>
                  <a:pt x="1001016" y="842771"/>
                  <a:pt x="1054537" y="724999"/>
                  <a:pt x="1054537" y="594727"/>
                </a:cubicBezTo>
                <a:cubicBezTo>
                  <a:pt x="1054537" y="337673"/>
                  <a:pt x="846153" y="129289"/>
                  <a:pt x="589098" y="129289"/>
                </a:cubicBezTo>
                <a:cubicBezTo>
                  <a:pt x="358553" y="129289"/>
                  <a:pt x="167157" y="296909"/>
                  <a:pt x="131480" y="517154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圆角矩形 27"/>
          <p:cNvSpPr/>
          <p:nvPr/>
        </p:nvSpPr>
        <p:spPr>
          <a:xfrm>
            <a:off x="4430022" y="3441064"/>
            <a:ext cx="4218102" cy="552282"/>
          </a:xfrm>
          <a:custGeom>
            <a:avLst/>
            <a:gdLst>
              <a:gd name="connsiteX0" fmla="*/ 0 w 5184367"/>
              <a:gd name="connsiteY0" fmla="*/ 0 h 678797"/>
              <a:gd name="connsiteX1" fmla="*/ 4852002 w 5184367"/>
              <a:gd name="connsiteY1" fmla="*/ 14067 h 678797"/>
              <a:gd name="connsiteX2" fmla="*/ 5184367 w 5184367"/>
              <a:gd name="connsiteY2" fmla="*/ 346432 h 678797"/>
              <a:gd name="connsiteX3" fmla="*/ 5184366 w 5184367"/>
              <a:gd name="connsiteY3" fmla="*/ 346432 h 678797"/>
              <a:gd name="connsiteX4" fmla="*/ 4852001 w 5184367"/>
              <a:gd name="connsiteY4" fmla="*/ 678797 h 678797"/>
              <a:gd name="connsiteX5" fmla="*/ 84406 w 5184367"/>
              <a:gd name="connsiteY5" fmla="*/ 678796 h 678797"/>
              <a:gd name="connsiteX6" fmla="*/ 0 w 5184367"/>
              <a:gd name="connsiteY6" fmla="*/ 0 h 678797"/>
              <a:gd name="connsiteX0-1" fmla="*/ 0 w 5184367"/>
              <a:gd name="connsiteY0-2" fmla="*/ 0 h 678797"/>
              <a:gd name="connsiteX1-3" fmla="*/ 4852002 w 5184367"/>
              <a:gd name="connsiteY1-4" fmla="*/ 14067 h 678797"/>
              <a:gd name="connsiteX2-5" fmla="*/ 5184367 w 5184367"/>
              <a:gd name="connsiteY2-6" fmla="*/ 346432 h 678797"/>
              <a:gd name="connsiteX3-7" fmla="*/ 5184366 w 5184367"/>
              <a:gd name="connsiteY3-8" fmla="*/ 346432 h 678797"/>
              <a:gd name="connsiteX4-9" fmla="*/ 4852001 w 5184367"/>
              <a:gd name="connsiteY4-10" fmla="*/ 678797 h 678797"/>
              <a:gd name="connsiteX5-11" fmla="*/ 84406 w 5184367"/>
              <a:gd name="connsiteY5-12" fmla="*/ 678796 h 678797"/>
              <a:gd name="connsiteX6-13" fmla="*/ 0 w 5184367"/>
              <a:gd name="connsiteY6-14" fmla="*/ 0 h 678797"/>
              <a:gd name="connsiteX0-15" fmla="*/ 0 w 5184367"/>
              <a:gd name="connsiteY0-16" fmla="*/ 0 h 678797"/>
              <a:gd name="connsiteX1-17" fmla="*/ 4852002 w 5184367"/>
              <a:gd name="connsiteY1-18" fmla="*/ 14067 h 678797"/>
              <a:gd name="connsiteX2-19" fmla="*/ 5184367 w 5184367"/>
              <a:gd name="connsiteY2-20" fmla="*/ 346432 h 678797"/>
              <a:gd name="connsiteX3-21" fmla="*/ 5184366 w 5184367"/>
              <a:gd name="connsiteY3-22" fmla="*/ 346432 h 678797"/>
              <a:gd name="connsiteX4-23" fmla="*/ 4852001 w 5184367"/>
              <a:gd name="connsiteY4-24" fmla="*/ 678797 h 678797"/>
              <a:gd name="connsiteX5-25" fmla="*/ 14068 w 5184367"/>
              <a:gd name="connsiteY5-26" fmla="*/ 664728 h 678797"/>
              <a:gd name="connsiteX6-27" fmla="*/ 0 w 5184367"/>
              <a:gd name="connsiteY6-28" fmla="*/ 0 h 678797"/>
              <a:gd name="connsiteX0-29" fmla="*/ 0 w 5184367"/>
              <a:gd name="connsiteY0-30" fmla="*/ 0 h 678797"/>
              <a:gd name="connsiteX1-31" fmla="*/ 4852002 w 5184367"/>
              <a:gd name="connsiteY1-32" fmla="*/ 14067 h 678797"/>
              <a:gd name="connsiteX2-33" fmla="*/ 5184367 w 5184367"/>
              <a:gd name="connsiteY2-34" fmla="*/ 346432 h 678797"/>
              <a:gd name="connsiteX3-35" fmla="*/ 5184366 w 5184367"/>
              <a:gd name="connsiteY3-36" fmla="*/ 346432 h 678797"/>
              <a:gd name="connsiteX4-37" fmla="*/ 4852001 w 5184367"/>
              <a:gd name="connsiteY4-38" fmla="*/ 678797 h 678797"/>
              <a:gd name="connsiteX5-39" fmla="*/ 14068 w 5184367"/>
              <a:gd name="connsiteY5-40" fmla="*/ 664728 h 678797"/>
              <a:gd name="connsiteX6-41" fmla="*/ 0 w 5184367"/>
              <a:gd name="connsiteY6-42" fmla="*/ 0 h 678797"/>
            </a:gdLst>
            <a:ahLst/>
            <a:cxnLst>
              <a:cxn ang="0">
                <a:pos x="connsiteX0-29" y="connsiteY0-30"/>
              </a:cxn>
              <a:cxn ang="0">
                <a:pos x="connsiteX1-31" y="connsiteY1-32"/>
              </a:cxn>
              <a:cxn ang="0">
                <a:pos x="connsiteX2-33" y="connsiteY2-34"/>
              </a:cxn>
              <a:cxn ang="0">
                <a:pos x="connsiteX3-35" y="connsiteY3-36"/>
              </a:cxn>
              <a:cxn ang="0">
                <a:pos x="connsiteX4-37" y="connsiteY4-38"/>
              </a:cxn>
              <a:cxn ang="0">
                <a:pos x="connsiteX5-39" y="connsiteY5-40"/>
              </a:cxn>
              <a:cxn ang="0">
                <a:pos x="connsiteX6-41" y="connsiteY6-42"/>
              </a:cxn>
            </a:cxnLst>
            <a:rect l="l" t="t" r="r" b="b"/>
            <a:pathLst>
              <a:path w="5184367" h="678797">
                <a:moveTo>
                  <a:pt x="0" y="0"/>
                </a:moveTo>
                <a:lnTo>
                  <a:pt x="4852002" y="14067"/>
                </a:lnTo>
                <a:cubicBezTo>
                  <a:pt x="5035562" y="14067"/>
                  <a:pt x="5184367" y="162872"/>
                  <a:pt x="5184367" y="346432"/>
                </a:cubicBezTo>
                <a:lnTo>
                  <a:pt x="5184366" y="346432"/>
                </a:lnTo>
                <a:cubicBezTo>
                  <a:pt x="5184366" y="529992"/>
                  <a:pt x="5035561" y="678797"/>
                  <a:pt x="4852001" y="678797"/>
                </a:cubicBezTo>
                <a:lnTo>
                  <a:pt x="14068" y="664728"/>
                </a:lnTo>
                <a:cubicBezTo>
                  <a:pt x="126609" y="457220"/>
                  <a:pt x="112541" y="207508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4"/>
          <p:cNvSpPr txBox="1"/>
          <p:nvPr/>
        </p:nvSpPr>
        <p:spPr>
          <a:xfrm flipH="1">
            <a:off x="3505188" y="3462695"/>
            <a:ext cx="1031437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kumimoji="0" lang="zh-CN" altLang="en-US" sz="4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8"/>
          <p:cNvSpPr txBox="1"/>
          <p:nvPr/>
        </p:nvSpPr>
        <p:spPr>
          <a:xfrm flipH="1">
            <a:off x="4725107" y="3574085"/>
            <a:ext cx="1220498" cy="346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 defTabSz="914400">
              <a:defRPr/>
            </a:pPr>
            <a:r>
              <a:rPr lang="zh-CN" altLang="en-US" sz="2000" dirty="0">
                <a:solidFill>
                  <a:srgbClr val="22003E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添加标题</a:t>
            </a:r>
          </a:p>
        </p:txBody>
      </p:sp>
      <p:sp>
        <p:nvSpPr>
          <p:cNvPr id="13" name="椭圆 1"/>
          <p:cNvSpPr/>
          <p:nvPr/>
        </p:nvSpPr>
        <p:spPr>
          <a:xfrm rot="5400000">
            <a:off x="2125804" y="4907560"/>
            <a:ext cx="1062375" cy="926805"/>
          </a:xfrm>
          <a:custGeom>
            <a:avLst/>
            <a:gdLst/>
            <a:ahLst/>
            <a:cxnLst/>
            <a:rect l="l" t="t" r="r" b="b"/>
            <a:pathLst>
              <a:path w="1183825" h="1032756">
                <a:moveTo>
                  <a:pt x="0" y="517154"/>
                </a:moveTo>
                <a:cubicBezTo>
                  <a:pt x="37441" y="225308"/>
                  <a:pt x="286957" y="0"/>
                  <a:pt x="589098" y="0"/>
                </a:cubicBezTo>
                <a:cubicBezTo>
                  <a:pt x="917557" y="0"/>
                  <a:pt x="1183825" y="266268"/>
                  <a:pt x="1183825" y="594727"/>
                </a:cubicBezTo>
                <a:cubicBezTo>
                  <a:pt x="1183825" y="768833"/>
                  <a:pt x="1109011" y="925466"/>
                  <a:pt x="988432" y="1032756"/>
                </a:cubicBezTo>
                <a:lnTo>
                  <a:pt x="914457" y="926940"/>
                </a:lnTo>
                <a:cubicBezTo>
                  <a:pt x="1001016" y="842771"/>
                  <a:pt x="1054537" y="724999"/>
                  <a:pt x="1054537" y="594727"/>
                </a:cubicBezTo>
                <a:cubicBezTo>
                  <a:pt x="1054537" y="337673"/>
                  <a:pt x="846153" y="129289"/>
                  <a:pt x="589098" y="129289"/>
                </a:cubicBezTo>
                <a:cubicBezTo>
                  <a:pt x="358553" y="129289"/>
                  <a:pt x="167157" y="296909"/>
                  <a:pt x="131480" y="517154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圆角矩形 27"/>
          <p:cNvSpPr/>
          <p:nvPr/>
        </p:nvSpPr>
        <p:spPr>
          <a:xfrm>
            <a:off x="3013789" y="5088223"/>
            <a:ext cx="4218102" cy="552282"/>
          </a:xfrm>
          <a:custGeom>
            <a:avLst/>
            <a:gdLst>
              <a:gd name="connsiteX0" fmla="*/ 0 w 5184367"/>
              <a:gd name="connsiteY0" fmla="*/ 0 h 678797"/>
              <a:gd name="connsiteX1" fmla="*/ 4852002 w 5184367"/>
              <a:gd name="connsiteY1" fmla="*/ 14067 h 678797"/>
              <a:gd name="connsiteX2" fmla="*/ 5184367 w 5184367"/>
              <a:gd name="connsiteY2" fmla="*/ 346432 h 678797"/>
              <a:gd name="connsiteX3" fmla="*/ 5184366 w 5184367"/>
              <a:gd name="connsiteY3" fmla="*/ 346432 h 678797"/>
              <a:gd name="connsiteX4" fmla="*/ 4852001 w 5184367"/>
              <a:gd name="connsiteY4" fmla="*/ 678797 h 678797"/>
              <a:gd name="connsiteX5" fmla="*/ 84406 w 5184367"/>
              <a:gd name="connsiteY5" fmla="*/ 678796 h 678797"/>
              <a:gd name="connsiteX6" fmla="*/ 0 w 5184367"/>
              <a:gd name="connsiteY6" fmla="*/ 0 h 678797"/>
              <a:gd name="connsiteX0-1" fmla="*/ 0 w 5184367"/>
              <a:gd name="connsiteY0-2" fmla="*/ 0 h 678797"/>
              <a:gd name="connsiteX1-3" fmla="*/ 4852002 w 5184367"/>
              <a:gd name="connsiteY1-4" fmla="*/ 14067 h 678797"/>
              <a:gd name="connsiteX2-5" fmla="*/ 5184367 w 5184367"/>
              <a:gd name="connsiteY2-6" fmla="*/ 346432 h 678797"/>
              <a:gd name="connsiteX3-7" fmla="*/ 5184366 w 5184367"/>
              <a:gd name="connsiteY3-8" fmla="*/ 346432 h 678797"/>
              <a:gd name="connsiteX4-9" fmla="*/ 4852001 w 5184367"/>
              <a:gd name="connsiteY4-10" fmla="*/ 678797 h 678797"/>
              <a:gd name="connsiteX5-11" fmla="*/ 84406 w 5184367"/>
              <a:gd name="connsiteY5-12" fmla="*/ 678796 h 678797"/>
              <a:gd name="connsiteX6-13" fmla="*/ 0 w 5184367"/>
              <a:gd name="connsiteY6-14" fmla="*/ 0 h 678797"/>
              <a:gd name="connsiteX0-15" fmla="*/ 0 w 5184367"/>
              <a:gd name="connsiteY0-16" fmla="*/ 0 h 678797"/>
              <a:gd name="connsiteX1-17" fmla="*/ 4852002 w 5184367"/>
              <a:gd name="connsiteY1-18" fmla="*/ 14067 h 678797"/>
              <a:gd name="connsiteX2-19" fmla="*/ 5184367 w 5184367"/>
              <a:gd name="connsiteY2-20" fmla="*/ 346432 h 678797"/>
              <a:gd name="connsiteX3-21" fmla="*/ 5184366 w 5184367"/>
              <a:gd name="connsiteY3-22" fmla="*/ 346432 h 678797"/>
              <a:gd name="connsiteX4-23" fmla="*/ 4852001 w 5184367"/>
              <a:gd name="connsiteY4-24" fmla="*/ 678797 h 678797"/>
              <a:gd name="connsiteX5-25" fmla="*/ 14068 w 5184367"/>
              <a:gd name="connsiteY5-26" fmla="*/ 664728 h 678797"/>
              <a:gd name="connsiteX6-27" fmla="*/ 0 w 5184367"/>
              <a:gd name="connsiteY6-28" fmla="*/ 0 h 678797"/>
              <a:gd name="connsiteX0-29" fmla="*/ 0 w 5184367"/>
              <a:gd name="connsiteY0-30" fmla="*/ 0 h 678797"/>
              <a:gd name="connsiteX1-31" fmla="*/ 4852002 w 5184367"/>
              <a:gd name="connsiteY1-32" fmla="*/ 14067 h 678797"/>
              <a:gd name="connsiteX2-33" fmla="*/ 5184367 w 5184367"/>
              <a:gd name="connsiteY2-34" fmla="*/ 346432 h 678797"/>
              <a:gd name="connsiteX3-35" fmla="*/ 5184366 w 5184367"/>
              <a:gd name="connsiteY3-36" fmla="*/ 346432 h 678797"/>
              <a:gd name="connsiteX4-37" fmla="*/ 4852001 w 5184367"/>
              <a:gd name="connsiteY4-38" fmla="*/ 678797 h 678797"/>
              <a:gd name="connsiteX5-39" fmla="*/ 14068 w 5184367"/>
              <a:gd name="connsiteY5-40" fmla="*/ 664728 h 678797"/>
              <a:gd name="connsiteX6-41" fmla="*/ 0 w 5184367"/>
              <a:gd name="connsiteY6-42" fmla="*/ 0 h 678797"/>
            </a:gdLst>
            <a:ahLst/>
            <a:cxnLst>
              <a:cxn ang="0">
                <a:pos x="connsiteX0-29" y="connsiteY0-30"/>
              </a:cxn>
              <a:cxn ang="0">
                <a:pos x="connsiteX1-31" y="connsiteY1-32"/>
              </a:cxn>
              <a:cxn ang="0">
                <a:pos x="connsiteX2-33" y="connsiteY2-34"/>
              </a:cxn>
              <a:cxn ang="0">
                <a:pos x="connsiteX3-35" y="connsiteY3-36"/>
              </a:cxn>
              <a:cxn ang="0">
                <a:pos x="connsiteX4-37" y="connsiteY4-38"/>
              </a:cxn>
              <a:cxn ang="0">
                <a:pos x="connsiteX5-39" y="connsiteY5-40"/>
              </a:cxn>
              <a:cxn ang="0">
                <a:pos x="connsiteX6-41" y="connsiteY6-42"/>
              </a:cxn>
            </a:cxnLst>
            <a:rect l="l" t="t" r="r" b="b"/>
            <a:pathLst>
              <a:path w="5184367" h="678797">
                <a:moveTo>
                  <a:pt x="0" y="0"/>
                </a:moveTo>
                <a:lnTo>
                  <a:pt x="4852002" y="14067"/>
                </a:lnTo>
                <a:cubicBezTo>
                  <a:pt x="5035562" y="14067"/>
                  <a:pt x="5184367" y="162872"/>
                  <a:pt x="5184367" y="346432"/>
                </a:cubicBezTo>
                <a:lnTo>
                  <a:pt x="5184366" y="346432"/>
                </a:lnTo>
                <a:cubicBezTo>
                  <a:pt x="5184366" y="529992"/>
                  <a:pt x="5035561" y="678797"/>
                  <a:pt x="4852001" y="678797"/>
                </a:cubicBezTo>
                <a:lnTo>
                  <a:pt x="14068" y="664728"/>
                </a:lnTo>
                <a:cubicBezTo>
                  <a:pt x="126609" y="457220"/>
                  <a:pt x="112541" y="207508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2088955" y="5109854"/>
            <a:ext cx="1031437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kumimoji="0" lang="zh-CN" altLang="en-US" sz="4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TextBox 18"/>
          <p:cNvSpPr txBox="1"/>
          <p:nvPr/>
        </p:nvSpPr>
        <p:spPr>
          <a:xfrm flipH="1">
            <a:off x="3308874" y="5221244"/>
            <a:ext cx="1220498" cy="346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 defTabSz="914400">
              <a:defRPr/>
            </a:pPr>
            <a:r>
              <a:rPr lang="zh-CN" altLang="en-US" sz="2000" dirty="0">
                <a:solidFill>
                  <a:srgbClr val="22003E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11393" y="2372970"/>
            <a:ext cx="462316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91474" y="4012471"/>
            <a:ext cx="462316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08874" y="5667651"/>
            <a:ext cx="462316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6"/>
          <p:cNvSpPr/>
          <p:nvPr/>
        </p:nvSpPr>
        <p:spPr bwMode="auto">
          <a:xfrm>
            <a:off x="6730633" y="3053229"/>
            <a:ext cx="1182018" cy="1364059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11CE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sp>
        <p:nvSpPr>
          <p:cNvPr id="25" name="Freeform 7"/>
          <p:cNvSpPr/>
          <p:nvPr/>
        </p:nvSpPr>
        <p:spPr bwMode="auto">
          <a:xfrm>
            <a:off x="4279345" y="3053229"/>
            <a:ext cx="1180655" cy="1364059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sp>
        <p:nvSpPr>
          <p:cNvPr id="26" name="Freeform 8"/>
          <p:cNvSpPr/>
          <p:nvPr/>
        </p:nvSpPr>
        <p:spPr bwMode="auto">
          <a:xfrm>
            <a:off x="4891486" y="1987898"/>
            <a:ext cx="1180655" cy="1365423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sp>
        <p:nvSpPr>
          <p:cNvPr id="27" name="Freeform 9"/>
          <p:cNvSpPr/>
          <p:nvPr/>
        </p:nvSpPr>
        <p:spPr bwMode="auto">
          <a:xfrm>
            <a:off x="6119857" y="1987898"/>
            <a:ext cx="1180655" cy="1365423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11CE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sp>
        <p:nvSpPr>
          <p:cNvPr id="28" name="Freeform 10"/>
          <p:cNvSpPr/>
          <p:nvPr/>
        </p:nvSpPr>
        <p:spPr bwMode="auto">
          <a:xfrm>
            <a:off x="4891486" y="4111738"/>
            <a:ext cx="1180655" cy="136542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sp>
        <p:nvSpPr>
          <p:cNvPr id="29" name="Freeform 11"/>
          <p:cNvSpPr/>
          <p:nvPr/>
        </p:nvSpPr>
        <p:spPr bwMode="auto">
          <a:xfrm>
            <a:off x="6119857" y="4111738"/>
            <a:ext cx="1180655" cy="1365423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11CEE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sp>
        <p:nvSpPr>
          <p:cNvPr id="30" name="Freeform 13"/>
          <p:cNvSpPr>
            <a:spLocks noEditPoints="1"/>
          </p:cNvSpPr>
          <p:nvPr/>
        </p:nvSpPr>
        <p:spPr bwMode="auto">
          <a:xfrm>
            <a:off x="4628361" y="3477450"/>
            <a:ext cx="526251" cy="519707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22003E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sp>
        <p:nvSpPr>
          <p:cNvPr id="31" name="Freeform 14"/>
          <p:cNvSpPr>
            <a:spLocks noEditPoints="1"/>
          </p:cNvSpPr>
          <p:nvPr/>
        </p:nvSpPr>
        <p:spPr bwMode="auto">
          <a:xfrm>
            <a:off x="5311395" y="2357559"/>
            <a:ext cx="377646" cy="515614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rgbClr val="22003E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sp>
        <p:nvSpPr>
          <p:cNvPr id="32" name="Freeform 15"/>
          <p:cNvSpPr>
            <a:spLocks noEditPoints="1"/>
          </p:cNvSpPr>
          <p:nvPr/>
        </p:nvSpPr>
        <p:spPr bwMode="auto">
          <a:xfrm>
            <a:off x="6411612" y="2414849"/>
            <a:ext cx="599870" cy="514251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22003E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sp>
        <p:nvSpPr>
          <p:cNvPr id="33" name="Freeform 17"/>
          <p:cNvSpPr>
            <a:spLocks noEditPoints="1"/>
          </p:cNvSpPr>
          <p:nvPr/>
        </p:nvSpPr>
        <p:spPr bwMode="auto">
          <a:xfrm>
            <a:off x="7043691" y="3474722"/>
            <a:ext cx="526251" cy="527891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rgbClr val="22003E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ACFFF7"/>
              </a:solidFill>
              <a:effectLst/>
              <a:uLnTx/>
              <a:uFillTx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421528" y="4525290"/>
            <a:ext cx="580037" cy="538318"/>
            <a:chOff x="5928340" y="670992"/>
            <a:chExt cx="506444" cy="470018"/>
          </a:xfrm>
          <a:solidFill>
            <a:srgbClr val="22003E"/>
          </a:solidFill>
        </p:grpSpPr>
        <p:sp>
          <p:nvSpPr>
            <p:cNvPr id="35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ACFFF7"/>
                </a:solidFill>
              </a:endParaRPr>
            </a:p>
          </p:txBody>
        </p:sp>
        <p:sp>
          <p:nvSpPr>
            <p:cNvPr id="36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ACFFF7"/>
                </a:solidFill>
              </a:endParaRPr>
            </a:p>
          </p:txBody>
        </p:sp>
        <p:sp>
          <p:nvSpPr>
            <p:cNvPr id="37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ACFFF7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99891" y="4517161"/>
            <a:ext cx="490612" cy="536441"/>
            <a:chOff x="697828" y="4453123"/>
            <a:chExt cx="229831" cy="251300"/>
          </a:xfrm>
          <a:solidFill>
            <a:srgbClr val="22003E"/>
          </a:solidFill>
        </p:grpSpPr>
        <p:sp>
          <p:nvSpPr>
            <p:cNvPr id="39" name="Freeform 665"/>
            <p:cNvSpPr/>
            <p:nvPr/>
          </p:nvSpPr>
          <p:spPr bwMode="auto">
            <a:xfrm>
              <a:off x="697828" y="4453123"/>
              <a:ext cx="229831" cy="17745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ACFFF7"/>
                </a:solidFill>
              </a:endParaRPr>
            </a:p>
          </p:txBody>
        </p:sp>
        <p:sp>
          <p:nvSpPr>
            <p:cNvPr id="40" name="Rectangle 666"/>
            <p:cNvSpPr>
              <a:spLocks noChangeArrowheads="1"/>
            </p:cNvSpPr>
            <p:nvPr/>
          </p:nvSpPr>
          <p:spPr bwMode="auto">
            <a:xfrm>
              <a:off x="718073" y="4643682"/>
              <a:ext cx="33343" cy="6074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ACFFF7"/>
                </a:solidFill>
              </a:endParaRPr>
            </a:p>
          </p:txBody>
        </p:sp>
        <p:sp>
          <p:nvSpPr>
            <p:cNvPr id="41" name="Rectangle 667"/>
            <p:cNvSpPr>
              <a:spLocks noChangeArrowheads="1"/>
            </p:cNvSpPr>
            <p:nvPr/>
          </p:nvSpPr>
          <p:spPr bwMode="auto">
            <a:xfrm>
              <a:off x="772851" y="4613906"/>
              <a:ext cx="33343" cy="9051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ACFFF7"/>
                </a:solidFill>
              </a:endParaRPr>
            </a:p>
          </p:txBody>
        </p:sp>
        <p:sp>
          <p:nvSpPr>
            <p:cNvPr id="42" name="Rectangle 668"/>
            <p:cNvSpPr>
              <a:spLocks noChangeArrowheads="1"/>
            </p:cNvSpPr>
            <p:nvPr/>
          </p:nvSpPr>
          <p:spPr bwMode="auto">
            <a:xfrm>
              <a:off x="828820" y="4584131"/>
              <a:ext cx="33343" cy="120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ACFFF7"/>
                </a:solidFill>
              </a:endParaRPr>
            </a:p>
          </p:txBody>
        </p:sp>
        <p:sp>
          <p:nvSpPr>
            <p:cNvPr id="46" name="Rectangle 669"/>
            <p:cNvSpPr>
              <a:spLocks noChangeArrowheads="1"/>
            </p:cNvSpPr>
            <p:nvPr/>
          </p:nvSpPr>
          <p:spPr bwMode="auto">
            <a:xfrm>
              <a:off x="883598" y="4554357"/>
              <a:ext cx="33343" cy="15006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ACFFF7"/>
                </a:solidFill>
              </a:endParaRPr>
            </a:p>
          </p:txBody>
        </p:sp>
      </p:grpSp>
      <p:sp>
        <p:nvSpPr>
          <p:cNvPr id="47" name="TextBox 76"/>
          <p:cNvSpPr txBox="1"/>
          <p:nvPr/>
        </p:nvSpPr>
        <p:spPr>
          <a:xfrm>
            <a:off x="7729326" y="173971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729326" y="2109045"/>
            <a:ext cx="239852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76"/>
          <p:cNvSpPr txBox="1"/>
          <p:nvPr/>
        </p:nvSpPr>
        <p:spPr>
          <a:xfrm>
            <a:off x="7729326" y="479524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729326" y="5164576"/>
            <a:ext cx="239852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6"/>
          <p:cNvSpPr txBox="1"/>
          <p:nvPr/>
        </p:nvSpPr>
        <p:spPr>
          <a:xfrm>
            <a:off x="8458531" y="32267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458531" y="3596063"/>
            <a:ext cx="239852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6"/>
          <p:cNvSpPr txBox="1"/>
          <p:nvPr/>
        </p:nvSpPr>
        <p:spPr>
          <a:xfrm>
            <a:off x="3311281" y="173971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011300" y="2109045"/>
            <a:ext cx="239852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6"/>
          <p:cNvSpPr txBox="1"/>
          <p:nvPr/>
        </p:nvSpPr>
        <p:spPr>
          <a:xfrm>
            <a:off x="3311281" y="479524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011300" y="5164576"/>
            <a:ext cx="239852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76"/>
          <p:cNvSpPr txBox="1"/>
          <p:nvPr/>
        </p:nvSpPr>
        <p:spPr>
          <a:xfrm>
            <a:off x="2576990" y="32267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277009" y="3596063"/>
            <a:ext cx="239852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/>
          <p:cNvSpPr/>
          <p:nvPr/>
        </p:nvSpPr>
        <p:spPr>
          <a:xfrm>
            <a:off x="6307236" y="1921397"/>
            <a:ext cx="5016659" cy="381964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851077" y="2731625"/>
            <a:ext cx="6635026" cy="2349661"/>
          </a:xfrm>
          <a:prstGeom prst="rect">
            <a:avLst/>
          </a:prstGeom>
          <a:solidFill>
            <a:srgbClr val="11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1194327" y="3613741"/>
            <a:ext cx="280433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76"/>
          <p:cNvSpPr txBox="1"/>
          <p:nvPr/>
        </p:nvSpPr>
        <p:spPr>
          <a:xfrm>
            <a:off x="1194327" y="3247022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4425181" y="3613741"/>
            <a:ext cx="280433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76"/>
          <p:cNvSpPr txBox="1"/>
          <p:nvPr/>
        </p:nvSpPr>
        <p:spPr>
          <a:xfrm>
            <a:off x="4425181" y="3247022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7" name="直接连接符 96"/>
          <p:cNvCxnSpPr>
            <a:stCxn id="92" idx="0"/>
            <a:endCxn id="92" idx="2"/>
          </p:cNvCxnSpPr>
          <p:nvPr/>
        </p:nvCxnSpPr>
        <p:spPr>
          <a:xfrm>
            <a:off x="4168590" y="2731625"/>
            <a:ext cx="0" cy="2349661"/>
          </a:xfrm>
          <a:prstGeom prst="line">
            <a:avLst/>
          </a:prstGeom>
          <a:ln w="38100">
            <a:solidFill>
              <a:srgbClr val="22003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b="8861"/>
          <a:stretch>
            <a:fillRect/>
          </a:stretch>
        </p:blipFill>
        <p:spPr>
          <a:xfrm>
            <a:off x="4317357" y="1"/>
            <a:ext cx="7734779" cy="7580992"/>
          </a:xfrm>
          <a:prstGeom prst="rect">
            <a:avLst/>
          </a:prstGeom>
        </p:spPr>
      </p:pic>
      <p:sp>
        <p:nvSpPr>
          <p:cNvPr id="27" name="TextBox 76"/>
          <p:cNvSpPr txBox="1"/>
          <p:nvPr/>
        </p:nvSpPr>
        <p:spPr>
          <a:xfrm>
            <a:off x="853331" y="210159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54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1"/>
          <p:cNvSpPr txBox="1"/>
          <p:nvPr/>
        </p:nvSpPr>
        <p:spPr>
          <a:xfrm>
            <a:off x="853331" y="5816671"/>
            <a:ext cx="5601798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3331" y="383846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0" name="TextBox 76"/>
          <p:cNvSpPr txBox="1"/>
          <p:nvPr/>
        </p:nvSpPr>
        <p:spPr>
          <a:xfrm>
            <a:off x="853331" y="326292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 bwMode="auto">
          <a:xfrm>
            <a:off x="1390733" y="1884192"/>
            <a:ext cx="358775" cy="230187"/>
          </a:xfrm>
          <a:prstGeom prst="rect">
            <a:avLst/>
          </a:prstGeom>
          <a:solidFill>
            <a:srgbClr val="11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 bwMode="auto">
          <a:xfrm>
            <a:off x="6798305" y="1884192"/>
            <a:ext cx="358775" cy="23018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 bwMode="auto">
          <a:xfrm>
            <a:off x="1390733" y="3302986"/>
            <a:ext cx="358775" cy="23018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 bwMode="auto">
          <a:xfrm>
            <a:off x="6798305" y="3302986"/>
            <a:ext cx="358775" cy="230187"/>
          </a:xfrm>
          <a:prstGeom prst="rect">
            <a:avLst/>
          </a:prstGeom>
          <a:solidFill>
            <a:srgbClr val="11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1390733" y="4721780"/>
            <a:ext cx="358775" cy="230187"/>
          </a:xfrm>
          <a:prstGeom prst="rect">
            <a:avLst/>
          </a:prstGeom>
          <a:solidFill>
            <a:srgbClr val="11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6798305" y="4721780"/>
            <a:ext cx="358775" cy="230187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TextBox 76"/>
          <p:cNvSpPr txBox="1"/>
          <p:nvPr/>
        </p:nvSpPr>
        <p:spPr>
          <a:xfrm>
            <a:off x="1875384" y="181461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61596" y="2164968"/>
            <a:ext cx="462316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875384" y="322479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61596" y="3575143"/>
            <a:ext cx="462316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875384" y="465220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61596" y="4985318"/>
            <a:ext cx="462316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7280761" y="1814619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66973" y="2164968"/>
            <a:ext cx="462316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7280761" y="3224794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66973" y="3575143"/>
            <a:ext cx="462316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280761" y="465220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66973" y="4985318"/>
            <a:ext cx="462316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" b="27013"/>
          <a:stretch>
            <a:fillRect/>
          </a:stretch>
        </p:blipFill>
        <p:spPr>
          <a:xfrm>
            <a:off x="592614" y="1445110"/>
            <a:ext cx="11006772" cy="2812635"/>
          </a:xfrm>
          <a:custGeom>
            <a:avLst/>
            <a:gdLst>
              <a:gd name="connsiteX0" fmla="*/ 0 w 11516158"/>
              <a:gd name="connsiteY0" fmla="*/ 0 h 2686929"/>
              <a:gd name="connsiteX1" fmla="*/ 11516158 w 11516158"/>
              <a:gd name="connsiteY1" fmla="*/ 0 h 2686929"/>
              <a:gd name="connsiteX2" fmla="*/ 11516158 w 11516158"/>
              <a:gd name="connsiteY2" fmla="*/ 2686929 h 2686929"/>
              <a:gd name="connsiteX3" fmla="*/ 0 w 11516158"/>
              <a:gd name="connsiteY3" fmla="*/ 2686929 h 268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16158" h="2686929">
                <a:moveTo>
                  <a:pt x="0" y="0"/>
                </a:moveTo>
                <a:lnTo>
                  <a:pt x="11516158" y="0"/>
                </a:lnTo>
                <a:lnTo>
                  <a:pt x="11516158" y="2686929"/>
                </a:lnTo>
                <a:lnTo>
                  <a:pt x="0" y="2686929"/>
                </a:lnTo>
                <a:close/>
              </a:path>
            </a:pathLst>
          </a:custGeom>
        </p:spPr>
      </p:pic>
      <p:grpSp>
        <p:nvGrpSpPr>
          <p:cNvPr id="7" name="组合 6"/>
          <p:cNvGrpSpPr/>
          <p:nvPr/>
        </p:nvGrpSpPr>
        <p:grpSpPr>
          <a:xfrm flipH="1">
            <a:off x="757681" y="4786142"/>
            <a:ext cx="474192" cy="399630"/>
            <a:chOff x="6350" y="1588"/>
            <a:chExt cx="1403350" cy="1182687"/>
          </a:xfrm>
          <a:solidFill>
            <a:schemeClr val="bg1">
              <a:lumMod val="95000"/>
            </a:schemeClr>
          </a:solidFill>
        </p:grpSpPr>
        <p:sp>
          <p:nvSpPr>
            <p:cNvPr id="11" name="Freeform 5"/>
            <p:cNvSpPr/>
            <p:nvPr/>
          </p:nvSpPr>
          <p:spPr bwMode="auto">
            <a:xfrm>
              <a:off x="498475" y="1588"/>
              <a:ext cx="627063" cy="625475"/>
            </a:xfrm>
            <a:custGeom>
              <a:avLst/>
              <a:gdLst>
                <a:gd name="T0" fmla="*/ 163 w 166"/>
                <a:gd name="T1" fmla="*/ 30 h 165"/>
                <a:gd name="T2" fmla="*/ 134 w 166"/>
                <a:gd name="T3" fmla="*/ 1 h 165"/>
                <a:gd name="T4" fmla="*/ 127 w 166"/>
                <a:gd name="T5" fmla="*/ 0 h 165"/>
                <a:gd name="T6" fmla="*/ 99 w 166"/>
                <a:gd name="T7" fmla="*/ 0 h 165"/>
                <a:gd name="T8" fmla="*/ 94 w 166"/>
                <a:gd name="T9" fmla="*/ 2 h 165"/>
                <a:gd name="T10" fmla="*/ 3 w 166"/>
                <a:gd name="T11" fmla="*/ 93 h 165"/>
                <a:gd name="T12" fmla="*/ 3 w 166"/>
                <a:gd name="T13" fmla="*/ 105 h 165"/>
                <a:gd name="T14" fmla="*/ 9 w 166"/>
                <a:gd name="T15" fmla="*/ 107 h 165"/>
                <a:gd name="T16" fmla="*/ 15 w 166"/>
                <a:gd name="T17" fmla="*/ 104 h 165"/>
                <a:gd name="T18" fmla="*/ 104 w 166"/>
                <a:gd name="T19" fmla="*/ 15 h 165"/>
                <a:gd name="T20" fmla="*/ 125 w 166"/>
                <a:gd name="T21" fmla="*/ 15 h 165"/>
                <a:gd name="T22" fmla="*/ 126 w 166"/>
                <a:gd name="T23" fmla="*/ 16 h 165"/>
                <a:gd name="T24" fmla="*/ 125 w 166"/>
                <a:gd name="T25" fmla="*/ 17 h 165"/>
                <a:gd name="T26" fmla="*/ 25 w 166"/>
                <a:gd name="T27" fmla="*/ 117 h 165"/>
                <a:gd name="T28" fmla="*/ 25 w 166"/>
                <a:gd name="T29" fmla="*/ 123 h 165"/>
                <a:gd name="T30" fmla="*/ 29 w 166"/>
                <a:gd name="T31" fmla="*/ 124 h 165"/>
                <a:gd name="T32" fmla="*/ 32 w 166"/>
                <a:gd name="T33" fmla="*/ 123 h 165"/>
                <a:gd name="T34" fmla="*/ 131 w 166"/>
                <a:gd name="T35" fmla="*/ 23 h 165"/>
                <a:gd name="T36" fmla="*/ 132 w 166"/>
                <a:gd name="T37" fmla="*/ 23 h 165"/>
                <a:gd name="T38" fmla="*/ 143 w 166"/>
                <a:gd name="T39" fmla="*/ 34 h 165"/>
                <a:gd name="T40" fmla="*/ 142 w 166"/>
                <a:gd name="T41" fmla="*/ 34 h 165"/>
                <a:gd name="T42" fmla="*/ 42 w 166"/>
                <a:gd name="T43" fmla="*/ 134 h 165"/>
                <a:gd name="T44" fmla="*/ 42 w 166"/>
                <a:gd name="T45" fmla="*/ 140 h 165"/>
                <a:gd name="T46" fmla="*/ 45 w 166"/>
                <a:gd name="T47" fmla="*/ 141 h 165"/>
                <a:gd name="T48" fmla="*/ 49 w 166"/>
                <a:gd name="T49" fmla="*/ 140 h 165"/>
                <a:gd name="T50" fmla="*/ 148 w 166"/>
                <a:gd name="T51" fmla="*/ 40 h 165"/>
                <a:gd name="T52" fmla="*/ 149 w 166"/>
                <a:gd name="T53" fmla="*/ 40 h 165"/>
                <a:gd name="T54" fmla="*/ 151 w 166"/>
                <a:gd name="T55" fmla="*/ 41 h 165"/>
                <a:gd name="T56" fmla="*/ 151 w 166"/>
                <a:gd name="T57" fmla="*/ 61 h 165"/>
                <a:gd name="T58" fmla="*/ 61 w 166"/>
                <a:gd name="T59" fmla="*/ 150 h 165"/>
                <a:gd name="T60" fmla="*/ 61 w 166"/>
                <a:gd name="T61" fmla="*/ 162 h 165"/>
                <a:gd name="T62" fmla="*/ 67 w 166"/>
                <a:gd name="T63" fmla="*/ 165 h 165"/>
                <a:gd name="T64" fmla="*/ 73 w 166"/>
                <a:gd name="T65" fmla="*/ 162 h 165"/>
                <a:gd name="T66" fmla="*/ 164 w 166"/>
                <a:gd name="T67" fmla="*/ 71 h 165"/>
                <a:gd name="T68" fmla="*/ 164 w 166"/>
                <a:gd name="T69" fmla="*/ 71 h 165"/>
                <a:gd name="T70" fmla="*/ 166 w 166"/>
                <a:gd name="T71" fmla="*/ 65 h 165"/>
                <a:gd name="T72" fmla="*/ 166 w 166"/>
                <a:gd name="T73" fmla="*/ 37 h 165"/>
                <a:gd name="T74" fmla="*/ 163 w 166"/>
                <a:gd name="T75" fmla="*/ 3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" h="165">
                  <a:moveTo>
                    <a:pt x="163" y="30"/>
                  </a:moveTo>
                  <a:cubicBezTo>
                    <a:pt x="134" y="1"/>
                    <a:pt x="134" y="1"/>
                    <a:pt x="134" y="1"/>
                  </a:cubicBezTo>
                  <a:cubicBezTo>
                    <a:pt x="133" y="0"/>
                    <a:pt x="130" y="0"/>
                    <a:pt x="127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7" y="0"/>
                    <a:pt x="96" y="0"/>
                    <a:pt x="94" y="2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0" y="96"/>
                    <a:pt x="0" y="101"/>
                    <a:pt x="3" y="105"/>
                  </a:cubicBezTo>
                  <a:cubicBezTo>
                    <a:pt x="5" y="106"/>
                    <a:pt x="7" y="107"/>
                    <a:pt x="9" y="107"/>
                  </a:cubicBezTo>
                  <a:cubicBezTo>
                    <a:pt x="11" y="107"/>
                    <a:pt x="14" y="106"/>
                    <a:pt x="15" y="104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6" y="16"/>
                    <a:pt x="126" y="16"/>
                    <a:pt x="126" y="16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24" y="118"/>
                    <a:pt x="24" y="121"/>
                    <a:pt x="25" y="123"/>
                  </a:cubicBezTo>
                  <a:cubicBezTo>
                    <a:pt x="26" y="124"/>
                    <a:pt x="27" y="124"/>
                    <a:pt x="29" y="124"/>
                  </a:cubicBezTo>
                  <a:cubicBezTo>
                    <a:pt x="30" y="124"/>
                    <a:pt x="31" y="124"/>
                    <a:pt x="32" y="1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23"/>
                    <a:pt x="131" y="23"/>
                    <a:pt x="132" y="23"/>
                  </a:cubicBezTo>
                  <a:cubicBezTo>
                    <a:pt x="143" y="34"/>
                    <a:pt x="143" y="34"/>
                    <a:pt x="143" y="34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1" y="135"/>
                    <a:pt x="41" y="138"/>
                    <a:pt x="42" y="140"/>
                  </a:cubicBezTo>
                  <a:cubicBezTo>
                    <a:pt x="43" y="141"/>
                    <a:pt x="44" y="141"/>
                    <a:pt x="45" y="141"/>
                  </a:cubicBezTo>
                  <a:cubicBezTo>
                    <a:pt x="47" y="141"/>
                    <a:pt x="48" y="141"/>
                    <a:pt x="49" y="140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40"/>
                    <a:pt x="149" y="40"/>
                    <a:pt x="149" y="40"/>
                  </a:cubicBezTo>
                  <a:cubicBezTo>
                    <a:pt x="151" y="41"/>
                    <a:pt x="151" y="41"/>
                    <a:pt x="151" y="41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58" y="153"/>
                    <a:pt x="58" y="159"/>
                    <a:pt x="61" y="162"/>
                  </a:cubicBezTo>
                  <a:cubicBezTo>
                    <a:pt x="63" y="164"/>
                    <a:pt x="65" y="165"/>
                    <a:pt x="67" y="165"/>
                  </a:cubicBezTo>
                  <a:cubicBezTo>
                    <a:pt x="69" y="165"/>
                    <a:pt x="71" y="164"/>
                    <a:pt x="73" y="162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4" y="71"/>
                    <a:pt x="164" y="71"/>
                    <a:pt x="164" y="71"/>
                  </a:cubicBezTo>
                  <a:cubicBezTo>
                    <a:pt x="166" y="69"/>
                    <a:pt x="166" y="67"/>
                    <a:pt x="166" y="65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6" y="34"/>
                    <a:pt x="165" y="32"/>
                    <a:pt x="16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6350" y="214313"/>
              <a:ext cx="1403350" cy="969962"/>
            </a:xfrm>
            <a:custGeom>
              <a:avLst/>
              <a:gdLst>
                <a:gd name="T0" fmla="*/ 346 w 371"/>
                <a:gd name="T1" fmla="*/ 209 h 256"/>
                <a:gd name="T2" fmla="*/ 346 w 371"/>
                <a:gd name="T3" fmla="*/ 25 h 256"/>
                <a:gd name="T4" fmla="*/ 321 w 371"/>
                <a:gd name="T5" fmla="*/ 0 h 256"/>
                <a:gd name="T6" fmla="*/ 309 w 371"/>
                <a:gd name="T7" fmla="*/ 0 h 256"/>
                <a:gd name="T8" fmla="*/ 309 w 371"/>
                <a:gd name="T9" fmla="*/ 9 h 256"/>
                <a:gd name="T10" fmla="*/ 309 w 371"/>
                <a:gd name="T11" fmla="*/ 12 h 256"/>
                <a:gd name="T12" fmla="*/ 321 w 371"/>
                <a:gd name="T13" fmla="*/ 12 h 256"/>
                <a:gd name="T14" fmla="*/ 334 w 371"/>
                <a:gd name="T15" fmla="*/ 25 h 256"/>
                <a:gd name="T16" fmla="*/ 334 w 371"/>
                <a:gd name="T17" fmla="*/ 209 h 256"/>
                <a:gd name="T18" fmla="*/ 231 w 371"/>
                <a:gd name="T19" fmla="*/ 209 h 256"/>
                <a:gd name="T20" fmla="*/ 231 w 371"/>
                <a:gd name="T21" fmla="*/ 212 h 256"/>
                <a:gd name="T22" fmla="*/ 218 w 371"/>
                <a:gd name="T23" fmla="*/ 225 h 256"/>
                <a:gd name="T24" fmla="*/ 150 w 371"/>
                <a:gd name="T25" fmla="*/ 225 h 256"/>
                <a:gd name="T26" fmla="*/ 137 w 371"/>
                <a:gd name="T27" fmla="*/ 212 h 256"/>
                <a:gd name="T28" fmla="*/ 137 w 371"/>
                <a:gd name="T29" fmla="*/ 209 h 256"/>
                <a:gd name="T30" fmla="*/ 40 w 371"/>
                <a:gd name="T31" fmla="*/ 209 h 256"/>
                <a:gd name="T32" fmla="*/ 40 w 371"/>
                <a:gd name="T33" fmla="*/ 25 h 256"/>
                <a:gd name="T34" fmla="*/ 53 w 371"/>
                <a:gd name="T35" fmla="*/ 12 h 256"/>
                <a:gd name="T36" fmla="*/ 140 w 371"/>
                <a:gd name="T37" fmla="*/ 12 h 256"/>
                <a:gd name="T38" fmla="*/ 152 w 371"/>
                <a:gd name="T39" fmla="*/ 0 h 256"/>
                <a:gd name="T40" fmla="*/ 53 w 371"/>
                <a:gd name="T41" fmla="*/ 0 h 256"/>
                <a:gd name="T42" fmla="*/ 28 w 371"/>
                <a:gd name="T43" fmla="*/ 25 h 256"/>
                <a:gd name="T44" fmla="*/ 28 w 371"/>
                <a:gd name="T45" fmla="*/ 209 h 256"/>
                <a:gd name="T46" fmla="*/ 0 w 371"/>
                <a:gd name="T47" fmla="*/ 209 h 256"/>
                <a:gd name="T48" fmla="*/ 0 w 371"/>
                <a:gd name="T49" fmla="*/ 231 h 256"/>
                <a:gd name="T50" fmla="*/ 25 w 371"/>
                <a:gd name="T51" fmla="*/ 256 h 256"/>
                <a:gd name="T52" fmla="*/ 346 w 371"/>
                <a:gd name="T53" fmla="*/ 256 h 256"/>
                <a:gd name="T54" fmla="*/ 371 w 371"/>
                <a:gd name="T55" fmla="*/ 231 h 256"/>
                <a:gd name="T56" fmla="*/ 371 w 371"/>
                <a:gd name="T57" fmla="*/ 209 h 256"/>
                <a:gd name="T58" fmla="*/ 346 w 371"/>
                <a:gd name="T59" fmla="*/ 20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1" h="256">
                  <a:moveTo>
                    <a:pt x="346" y="209"/>
                  </a:moveTo>
                  <a:cubicBezTo>
                    <a:pt x="346" y="25"/>
                    <a:pt x="346" y="25"/>
                    <a:pt x="346" y="25"/>
                  </a:cubicBezTo>
                  <a:cubicBezTo>
                    <a:pt x="346" y="11"/>
                    <a:pt x="335" y="0"/>
                    <a:pt x="321" y="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9" y="10"/>
                    <a:pt x="309" y="11"/>
                    <a:pt x="309" y="12"/>
                  </a:cubicBezTo>
                  <a:cubicBezTo>
                    <a:pt x="321" y="12"/>
                    <a:pt x="321" y="12"/>
                    <a:pt x="321" y="12"/>
                  </a:cubicBezTo>
                  <a:cubicBezTo>
                    <a:pt x="328" y="12"/>
                    <a:pt x="334" y="18"/>
                    <a:pt x="334" y="25"/>
                  </a:cubicBezTo>
                  <a:cubicBezTo>
                    <a:pt x="334" y="209"/>
                    <a:pt x="334" y="209"/>
                    <a:pt x="334" y="209"/>
                  </a:cubicBezTo>
                  <a:cubicBezTo>
                    <a:pt x="231" y="209"/>
                    <a:pt x="231" y="209"/>
                    <a:pt x="231" y="209"/>
                  </a:cubicBezTo>
                  <a:cubicBezTo>
                    <a:pt x="231" y="212"/>
                    <a:pt x="231" y="212"/>
                    <a:pt x="231" y="212"/>
                  </a:cubicBezTo>
                  <a:cubicBezTo>
                    <a:pt x="231" y="219"/>
                    <a:pt x="225" y="225"/>
                    <a:pt x="218" y="225"/>
                  </a:cubicBezTo>
                  <a:cubicBezTo>
                    <a:pt x="150" y="225"/>
                    <a:pt x="150" y="225"/>
                    <a:pt x="150" y="225"/>
                  </a:cubicBezTo>
                  <a:cubicBezTo>
                    <a:pt x="143" y="225"/>
                    <a:pt x="137" y="219"/>
                    <a:pt x="137" y="212"/>
                  </a:cubicBezTo>
                  <a:cubicBezTo>
                    <a:pt x="137" y="209"/>
                    <a:pt x="137" y="209"/>
                    <a:pt x="137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18"/>
                    <a:pt x="46" y="12"/>
                    <a:pt x="53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9" y="0"/>
                    <a:pt x="28" y="11"/>
                    <a:pt x="28" y="25"/>
                  </a:cubicBezTo>
                  <a:cubicBezTo>
                    <a:pt x="28" y="209"/>
                    <a:pt x="28" y="209"/>
                    <a:pt x="28" y="20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245"/>
                    <a:pt x="11" y="256"/>
                    <a:pt x="25" y="256"/>
                  </a:cubicBezTo>
                  <a:cubicBezTo>
                    <a:pt x="346" y="256"/>
                    <a:pt x="346" y="256"/>
                    <a:pt x="346" y="256"/>
                  </a:cubicBezTo>
                  <a:cubicBezTo>
                    <a:pt x="360" y="256"/>
                    <a:pt x="371" y="245"/>
                    <a:pt x="371" y="231"/>
                  </a:cubicBezTo>
                  <a:cubicBezTo>
                    <a:pt x="371" y="209"/>
                    <a:pt x="371" y="209"/>
                    <a:pt x="371" y="209"/>
                  </a:cubicBezTo>
                  <a:lnTo>
                    <a:pt x="346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369888" y="411163"/>
              <a:ext cx="339725" cy="333375"/>
            </a:xfrm>
            <a:custGeom>
              <a:avLst/>
              <a:gdLst>
                <a:gd name="T0" fmla="*/ 88 w 90"/>
                <a:gd name="T1" fmla="*/ 59 h 88"/>
                <a:gd name="T2" fmla="*/ 78 w 90"/>
                <a:gd name="T3" fmla="*/ 53 h 88"/>
                <a:gd name="T4" fmla="*/ 40 w 90"/>
                <a:gd name="T5" fmla="*/ 63 h 88"/>
                <a:gd name="T6" fmla="*/ 39 w 90"/>
                <a:gd name="T7" fmla="*/ 61 h 88"/>
                <a:gd name="T8" fmla="*/ 27 w 90"/>
                <a:gd name="T9" fmla="*/ 48 h 88"/>
                <a:gd name="T10" fmla="*/ 37 w 90"/>
                <a:gd name="T11" fmla="*/ 12 h 88"/>
                <a:gd name="T12" fmla="*/ 31 w 90"/>
                <a:gd name="T13" fmla="*/ 2 h 88"/>
                <a:gd name="T14" fmla="*/ 21 w 90"/>
                <a:gd name="T15" fmla="*/ 7 h 88"/>
                <a:gd name="T16" fmla="*/ 0 w 90"/>
                <a:gd name="T17" fmla="*/ 77 h 88"/>
                <a:gd name="T18" fmla="*/ 0 w 90"/>
                <a:gd name="T19" fmla="*/ 78 h 88"/>
                <a:gd name="T20" fmla="*/ 0 w 90"/>
                <a:gd name="T21" fmla="*/ 82 h 88"/>
                <a:gd name="T22" fmla="*/ 9 w 90"/>
                <a:gd name="T23" fmla="*/ 88 h 88"/>
                <a:gd name="T24" fmla="*/ 11 w 90"/>
                <a:gd name="T25" fmla="*/ 88 h 88"/>
                <a:gd name="T26" fmla="*/ 82 w 90"/>
                <a:gd name="T27" fmla="*/ 70 h 88"/>
                <a:gd name="T28" fmla="*/ 88 w 90"/>
                <a:gd name="T29" fmla="*/ 5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88">
                  <a:moveTo>
                    <a:pt x="88" y="59"/>
                  </a:moveTo>
                  <a:cubicBezTo>
                    <a:pt x="87" y="55"/>
                    <a:pt x="83" y="52"/>
                    <a:pt x="78" y="5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62"/>
                    <a:pt x="39" y="61"/>
                    <a:pt x="39" y="61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8"/>
                    <a:pt x="36" y="3"/>
                    <a:pt x="31" y="2"/>
                  </a:cubicBezTo>
                  <a:cubicBezTo>
                    <a:pt x="27" y="0"/>
                    <a:pt x="22" y="3"/>
                    <a:pt x="21" y="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9"/>
                    <a:pt x="0" y="80"/>
                    <a:pt x="0" y="82"/>
                  </a:cubicBezTo>
                  <a:cubicBezTo>
                    <a:pt x="1" y="85"/>
                    <a:pt x="5" y="88"/>
                    <a:pt x="9" y="88"/>
                  </a:cubicBezTo>
                  <a:cubicBezTo>
                    <a:pt x="9" y="88"/>
                    <a:pt x="10" y="88"/>
                    <a:pt x="11" y="88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7" y="68"/>
                    <a:pt x="90" y="64"/>
                    <a:pt x="8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5" name="Freeform 54"/>
          <p:cNvSpPr>
            <a:spLocks noEditPoints="1"/>
          </p:cNvSpPr>
          <p:nvPr/>
        </p:nvSpPr>
        <p:spPr bwMode="auto">
          <a:xfrm>
            <a:off x="4627140" y="4786142"/>
            <a:ext cx="436260" cy="445608"/>
          </a:xfrm>
          <a:custGeom>
            <a:avLst/>
            <a:gdLst>
              <a:gd name="T0" fmla="*/ 126 w 175"/>
              <a:gd name="T1" fmla="*/ 34 h 178"/>
              <a:gd name="T2" fmla="*/ 53 w 175"/>
              <a:gd name="T3" fmla="*/ 28 h 178"/>
              <a:gd name="T4" fmla="*/ 11 w 175"/>
              <a:gd name="T5" fmla="*/ 44 h 178"/>
              <a:gd name="T6" fmla="*/ 0 w 175"/>
              <a:gd name="T7" fmla="*/ 57 h 178"/>
              <a:gd name="T8" fmla="*/ 14 w 175"/>
              <a:gd name="T9" fmla="*/ 83 h 178"/>
              <a:gd name="T10" fmla="*/ 50 w 175"/>
              <a:gd name="T11" fmla="*/ 145 h 178"/>
              <a:gd name="T12" fmla="*/ 62 w 175"/>
              <a:gd name="T13" fmla="*/ 167 h 178"/>
              <a:gd name="T14" fmla="*/ 79 w 175"/>
              <a:gd name="T15" fmla="*/ 176 h 178"/>
              <a:gd name="T16" fmla="*/ 123 w 175"/>
              <a:gd name="T17" fmla="*/ 151 h 178"/>
              <a:gd name="T18" fmla="*/ 164 w 175"/>
              <a:gd name="T19" fmla="*/ 134 h 178"/>
              <a:gd name="T20" fmla="*/ 171 w 175"/>
              <a:gd name="T21" fmla="*/ 57 h 178"/>
              <a:gd name="T22" fmla="*/ 158 w 175"/>
              <a:gd name="T23" fmla="*/ 89 h 178"/>
              <a:gd name="T24" fmla="*/ 159 w 175"/>
              <a:gd name="T25" fmla="*/ 79 h 178"/>
              <a:gd name="T26" fmla="*/ 142 w 175"/>
              <a:gd name="T27" fmla="*/ 70 h 178"/>
              <a:gd name="T28" fmla="*/ 129 w 175"/>
              <a:gd name="T29" fmla="*/ 40 h 178"/>
              <a:gd name="T30" fmla="*/ 154 w 175"/>
              <a:gd name="T31" fmla="*/ 94 h 178"/>
              <a:gd name="T32" fmla="*/ 154 w 175"/>
              <a:gd name="T33" fmla="*/ 95 h 178"/>
              <a:gd name="T34" fmla="*/ 136 w 175"/>
              <a:gd name="T35" fmla="*/ 89 h 178"/>
              <a:gd name="T36" fmla="*/ 138 w 175"/>
              <a:gd name="T37" fmla="*/ 75 h 178"/>
              <a:gd name="T38" fmla="*/ 148 w 175"/>
              <a:gd name="T39" fmla="*/ 90 h 178"/>
              <a:gd name="T40" fmla="*/ 154 w 175"/>
              <a:gd name="T41" fmla="*/ 94 h 178"/>
              <a:gd name="T42" fmla="*/ 113 w 175"/>
              <a:gd name="T43" fmla="*/ 47 h 178"/>
              <a:gd name="T44" fmla="*/ 122 w 175"/>
              <a:gd name="T45" fmla="*/ 40 h 178"/>
              <a:gd name="T46" fmla="*/ 88 w 175"/>
              <a:gd name="T47" fmla="*/ 7 h 178"/>
              <a:gd name="T48" fmla="*/ 92 w 175"/>
              <a:gd name="T49" fmla="*/ 37 h 178"/>
              <a:gd name="T50" fmla="*/ 88 w 175"/>
              <a:gd name="T51" fmla="*/ 7 h 178"/>
              <a:gd name="T52" fmla="*/ 82 w 175"/>
              <a:gd name="T53" fmla="*/ 40 h 178"/>
              <a:gd name="T54" fmla="*/ 50 w 175"/>
              <a:gd name="T55" fmla="*/ 54 h 178"/>
              <a:gd name="T56" fmla="*/ 48 w 175"/>
              <a:gd name="T57" fmla="*/ 34 h 178"/>
              <a:gd name="T58" fmla="*/ 42 w 175"/>
              <a:gd name="T59" fmla="*/ 58 h 178"/>
              <a:gd name="T60" fmla="*/ 15 w 175"/>
              <a:gd name="T61" fmla="*/ 67 h 178"/>
              <a:gd name="T62" fmla="*/ 17 w 175"/>
              <a:gd name="T63" fmla="*/ 48 h 178"/>
              <a:gd name="T64" fmla="*/ 48 w 175"/>
              <a:gd name="T65" fmla="*/ 34 h 178"/>
              <a:gd name="T66" fmla="*/ 22 w 175"/>
              <a:gd name="T67" fmla="*/ 84 h 178"/>
              <a:gd name="T68" fmla="*/ 22 w 175"/>
              <a:gd name="T69" fmla="*/ 83 h 178"/>
              <a:gd name="T70" fmla="*/ 39 w 175"/>
              <a:gd name="T71" fmla="*/ 89 h 178"/>
              <a:gd name="T72" fmla="*/ 11 w 175"/>
              <a:gd name="T73" fmla="*/ 119 h 178"/>
              <a:gd name="T74" fmla="*/ 42 w 175"/>
              <a:gd name="T75" fmla="*/ 116 h 178"/>
              <a:gd name="T76" fmla="*/ 11 w 175"/>
              <a:gd name="T77" fmla="*/ 119 h 178"/>
              <a:gd name="T78" fmla="*/ 48 w 175"/>
              <a:gd name="T79" fmla="*/ 62 h 178"/>
              <a:gd name="T80" fmla="*/ 92 w 175"/>
              <a:gd name="T81" fmla="*/ 44 h 178"/>
              <a:gd name="T82" fmla="*/ 128 w 175"/>
              <a:gd name="T83" fmla="*/ 66 h 178"/>
              <a:gd name="T84" fmla="*/ 128 w 175"/>
              <a:gd name="T85" fmla="*/ 116 h 178"/>
              <a:gd name="T86" fmla="*/ 84 w 175"/>
              <a:gd name="T87" fmla="*/ 134 h 178"/>
              <a:gd name="T88" fmla="*/ 48 w 175"/>
              <a:gd name="T89" fmla="*/ 112 h 178"/>
              <a:gd name="T90" fmla="*/ 49 w 175"/>
              <a:gd name="T91" fmla="*/ 122 h 178"/>
              <a:gd name="T92" fmla="*/ 74 w 175"/>
              <a:gd name="T93" fmla="*/ 137 h 178"/>
              <a:gd name="T94" fmla="*/ 49 w 175"/>
              <a:gd name="T95" fmla="*/ 122 h 178"/>
              <a:gd name="T96" fmla="*/ 83 w 175"/>
              <a:gd name="T97" fmla="*/ 171 h 178"/>
              <a:gd name="T98" fmla="*/ 73 w 175"/>
              <a:gd name="T99" fmla="*/ 156 h 178"/>
              <a:gd name="T100" fmla="*/ 57 w 175"/>
              <a:gd name="T101" fmla="*/ 145 h 178"/>
              <a:gd name="T102" fmla="*/ 116 w 175"/>
              <a:gd name="T103" fmla="*/ 150 h 178"/>
              <a:gd name="T104" fmla="*/ 119 w 175"/>
              <a:gd name="T105" fmla="*/ 144 h 178"/>
              <a:gd name="T106" fmla="*/ 105 w 175"/>
              <a:gd name="T107" fmla="*/ 134 h 178"/>
              <a:gd name="T108" fmla="*/ 119 w 175"/>
              <a:gd name="T109" fmla="*/ 144 h 178"/>
              <a:gd name="T110" fmla="*/ 128 w 175"/>
              <a:gd name="T111" fmla="*/ 144 h 178"/>
              <a:gd name="T112" fmla="*/ 133 w 175"/>
              <a:gd name="T113" fmla="*/ 120 h 178"/>
              <a:gd name="T114" fmla="*/ 159 w 175"/>
              <a:gd name="T115" fmla="*/ 131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5" h="178">
                <a:moveTo>
                  <a:pt x="171" y="57"/>
                </a:moveTo>
                <a:cubicBezTo>
                  <a:pt x="165" y="43"/>
                  <a:pt x="149" y="35"/>
                  <a:pt x="126" y="34"/>
                </a:cubicBezTo>
                <a:cubicBezTo>
                  <a:pt x="117" y="13"/>
                  <a:pt x="104" y="0"/>
                  <a:pt x="88" y="0"/>
                </a:cubicBezTo>
                <a:cubicBezTo>
                  <a:pt x="74" y="0"/>
                  <a:pt x="61" y="11"/>
                  <a:pt x="53" y="28"/>
                </a:cubicBezTo>
                <a:cubicBezTo>
                  <a:pt x="51" y="28"/>
                  <a:pt x="50" y="27"/>
                  <a:pt x="48" y="27"/>
                </a:cubicBezTo>
                <a:cubicBezTo>
                  <a:pt x="31" y="27"/>
                  <a:pt x="18" y="33"/>
                  <a:pt x="11" y="44"/>
                </a:cubicBezTo>
                <a:cubicBezTo>
                  <a:pt x="11" y="45"/>
                  <a:pt x="11" y="45"/>
                  <a:pt x="10" y="46"/>
                </a:cubicBezTo>
                <a:cubicBezTo>
                  <a:pt x="5" y="46"/>
                  <a:pt x="0" y="51"/>
                  <a:pt x="0" y="57"/>
                </a:cubicBezTo>
                <a:cubicBezTo>
                  <a:pt x="0" y="62"/>
                  <a:pt x="4" y="67"/>
                  <a:pt x="9" y="68"/>
                </a:cubicBezTo>
                <a:cubicBezTo>
                  <a:pt x="10" y="73"/>
                  <a:pt x="11" y="78"/>
                  <a:pt x="14" y="83"/>
                </a:cubicBezTo>
                <a:cubicBezTo>
                  <a:pt x="4" y="96"/>
                  <a:pt x="1" y="110"/>
                  <a:pt x="5" y="121"/>
                </a:cubicBezTo>
                <a:cubicBezTo>
                  <a:pt x="10" y="135"/>
                  <a:pt x="27" y="144"/>
                  <a:pt x="50" y="145"/>
                </a:cubicBezTo>
                <a:cubicBezTo>
                  <a:pt x="53" y="153"/>
                  <a:pt x="57" y="159"/>
                  <a:pt x="62" y="165"/>
                </a:cubicBezTo>
                <a:cubicBezTo>
                  <a:pt x="62" y="166"/>
                  <a:pt x="62" y="166"/>
                  <a:pt x="62" y="167"/>
                </a:cubicBezTo>
                <a:cubicBezTo>
                  <a:pt x="62" y="173"/>
                  <a:pt x="67" y="178"/>
                  <a:pt x="73" y="178"/>
                </a:cubicBezTo>
                <a:cubicBezTo>
                  <a:pt x="75" y="178"/>
                  <a:pt x="77" y="177"/>
                  <a:pt x="79" y="176"/>
                </a:cubicBezTo>
                <a:cubicBezTo>
                  <a:pt x="82" y="178"/>
                  <a:pt x="85" y="178"/>
                  <a:pt x="88" y="178"/>
                </a:cubicBezTo>
                <a:cubicBezTo>
                  <a:pt x="102" y="178"/>
                  <a:pt x="114" y="168"/>
                  <a:pt x="123" y="151"/>
                </a:cubicBezTo>
                <a:cubicBezTo>
                  <a:pt x="125" y="151"/>
                  <a:pt x="126" y="151"/>
                  <a:pt x="128" y="151"/>
                </a:cubicBezTo>
                <a:cubicBezTo>
                  <a:pt x="145" y="151"/>
                  <a:pt x="158" y="145"/>
                  <a:pt x="164" y="134"/>
                </a:cubicBezTo>
                <a:cubicBezTo>
                  <a:pt x="171" y="124"/>
                  <a:pt x="170" y="110"/>
                  <a:pt x="162" y="95"/>
                </a:cubicBezTo>
                <a:cubicBezTo>
                  <a:pt x="172" y="82"/>
                  <a:pt x="175" y="68"/>
                  <a:pt x="171" y="57"/>
                </a:cubicBezTo>
                <a:close/>
                <a:moveTo>
                  <a:pt x="165" y="59"/>
                </a:moveTo>
                <a:cubicBezTo>
                  <a:pt x="168" y="68"/>
                  <a:pt x="166" y="79"/>
                  <a:pt x="158" y="89"/>
                </a:cubicBezTo>
                <a:cubicBezTo>
                  <a:pt x="158" y="89"/>
                  <a:pt x="157" y="88"/>
                  <a:pt x="156" y="87"/>
                </a:cubicBezTo>
                <a:cubicBezTo>
                  <a:pt x="158" y="85"/>
                  <a:pt x="159" y="82"/>
                  <a:pt x="159" y="79"/>
                </a:cubicBezTo>
                <a:cubicBezTo>
                  <a:pt x="159" y="73"/>
                  <a:pt x="155" y="68"/>
                  <a:pt x="148" y="68"/>
                </a:cubicBezTo>
                <a:cubicBezTo>
                  <a:pt x="146" y="68"/>
                  <a:pt x="144" y="69"/>
                  <a:pt x="142" y="70"/>
                </a:cubicBezTo>
                <a:cubicBezTo>
                  <a:pt x="140" y="68"/>
                  <a:pt x="137" y="65"/>
                  <a:pt x="134" y="63"/>
                </a:cubicBezTo>
                <a:cubicBezTo>
                  <a:pt x="133" y="55"/>
                  <a:pt x="131" y="47"/>
                  <a:pt x="129" y="40"/>
                </a:cubicBezTo>
                <a:cubicBezTo>
                  <a:pt x="147" y="42"/>
                  <a:pt x="161" y="49"/>
                  <a:pt x="165" y="59"/>
                </a:cubicBezTo>
                <a:close/>
                <a:moveTo>
                  <a:pt x="154" y="94"/>
                </a:moveTo>
                <a:cubicBezTo>
                  <a:pt x="154" y="94"/>
                  <a:pt x="154" y="94"/>
                  <a:pt x="154" y="95"/>
                </a:cubicBezTo>
                <a:cubicBezTo>
                  <a:pt x="154" y="95"/>
                  <a:pt x="154" y="95"/>
                  <a:pt x="154" y="95"/>
                </a:cubicBezTo>
                <a:cubicBezTo>
                  <a:pt x="148" y="101"/>
                  <a:pt x="142" y="107"/>
                  <a:pt x="135" y="112"/>
                </a:cubicBezTo>
                <a:cubicBezTo>
                  <a:pt x="136" y="104"/>
                  <a:pt x="136" y="97"/>
                  <a:pt x="136" y="89"/>
                </a:cubicBezTo>
                <a:cubicBezTo>
                  <a:pt x="136" y="83"/>
                  <a:pt x="136" y="78"/>
                  <a:pt x="136" y="72"/>
                </a:cubicBezTo>
                <a:cubicBezTo>
                  <a:pt x="136" y="73"/>
                  <a:pt x="137" y="74"/>
                  <a:pt x="138" y="75"/>
                </a:cubicBezTo>
                <a:cubicBezTo>
                  <a:pt x="138" y="76"/>
                  <a:pt x="137" y="78"/>
                  <a:pt x="137" y="79"/>
                </a:cubicBezTo>
                <a:cubicBezTo>
                  <a:pt x="137" y="85"/>
                  <a:pt x="142" y="90"/>
                  <a:pt x="148" y="90"/>
                </a:cubicBezTo>
                <a:cubicBezTo>
                  <a:pt x="149" y="90"/>
                  <a:pt x="150" y="90"/>
                  <a:pt x="151" y="90"/>
                </a:cubicBezTo>
                <a:cubicBezTo>
                  <a:pt x="152" y="91"/>
                  <a:pt x="153" y="93"/>
                  <a:pt x="154" y="94"/>
                </a:cubicBezTo>
                <a:close/>
                <a:moveTo>
                  <a:pt x="127" y="57"/>
                </a:moveTo>
                <a:cubicBezTo>
                  <a:pt x="122" y="54"/>
                  <a:pt x="118" y="50"/>
                  <a:pt x="113" y="47"/>
                </a:cubicBezTo>
                <a:cubicBezTo>
                  <a:pt x="109" y="45"/>
                  <a:pt x="106" y="44"/>
                  <a:pt x="102" y="42"/>
                </a:cubicBezTo>
                <a:cubicBezTo>
                  <a:pt x="109" y="41"/>
                  <a:pt x="115" y="40"/>
                  <a:pt x="122" y="40"/>
                </a:cubicBezTo>
                <a:cubicBezTo>
                  <a:pt x="124" y="45"/>
                  <a:pt x="125" y="51"/>
                  <a:pt x="127" y="57"/>
                </a:cubicBezTo>
                <a:close/>
                <a:moveTo>
                  <a:pt x="88" y="7"/>
                </a:moveTo>
                <a:cubicBezTo>
                  <a:pt x="100" y="7"/>
                  <a:pt x="111" y="17"/>
                  <a:pt x="119" y="34"/>
                </a:cubicBezTo>
                <a:cubicBezTo>
                  <a:pt x="110" y="34"/>
                  <a:pt x="101" y="35"/>
                  <a:pt x="92" y="37"/>
                </a:cubicBezTo>
                <a:cubicBezTo>
                  <a:pt x="81" y="33"/>
                  <a:pt x="70" y="30"/>
                  <a:pt x="60" y="28"/>
                </a:cubicBezTo>
                <a:cubicBezTo>
                  <a:pt x="67" y="15"/>
                  <a:pt x="77" y="7"/>
                  <a:pt x="88" y="7"/>
                </a:cubicBezTo>
                <a:close/>
                <a:moveTo>
                  <a:pt x="57" y="34"/>
                </a:moveTo>
                <a:cubicBezTo>
                  <a:pt x="65" y="35"/>
                  <a:pt x="73" y="37"/>
                  <a:pt x="82" y="40"/>
                </a:cubicBezTo>
                <a:cubicBezTo>
                  <a:pt x="78" y="41"/>
                  <a:pt x="74" y="43"/>
                  <a:pt x="71" y="44"/>
                </a:cubicBezTo>
                <a:cubicBezTo>
                  <a:pt x="63" y="47"/>
                  <a:pt x="56" y="50"/>
                  <a:pt x="50" y="54"/>
                </a:cubicBezTo>
                <a:cubicBezTo>
                  <a:pt x="52" y="47"/>
                  <a:pt x="54" y="40"/>
                  <a:pt x="57" y="34"/>
                </a:cubicBezTo>
                <a:close/>
                <a:moveTo>
                  <a:pt x="48" y="34"/>
                </a:moveTo>
                <a:cubicBezTo>
                  <a:pt x="49" y="34"/>
                  <a:pt x="49" y="34"/>
                  <a:pt x="50" y="34"/>
                </a:cubicBezTo>
                <a:cubicBezTo>
                  <a:pt x="47" y="41"/>
                  <a:pt x="44" y="49"/>
                  <a:pt x="42" y="58"/>
                </a:cubicBezTo>
                <a:cubicBezTo>
                  <a:pt x="33" y="64"/>
                  <a:pt x="25" y="71"/>
                  <a:pt x="19" y="78"/>
                </a:cubicBezTo>
                <a:cubicBezTo>
                  <a:pt x="17" y="74"/>
                  <a:pt x="16" y="71"/>
                  <a:pt x="15" y="67"/>
                </a:cubicBezTo>
                <a:cubicBezTo>
                  <a:pt x="19" y="66"/>
                  <a:pt x="22" y="62"/>
                  <a:pt x="22" y="57"/>
                </a:cubicBezTo>
                <a:cubicBezTo>
                  <a:pt x="22" y="53"/>
                  <a:pt x="20" y="50"/>
                  <a:pt x="17" y="48"/>
                </a:cubicBezTo>
                <a:cubicBezTo>
                  <a:pt x="17" y="47"/>
                  <a:pt x="17" y="47"/>
                  <a:pt x="17" y="47"/>
                </a:cubicBezTo>
                <a:cubicBezTo>
                  <a:pt x="22" y="39"/>
                  <a:pt x="33" y="34"/>
                  <a:pt x="48" y="34"/>
                </a:cubicBezTo>
                <a:close/>
                <a:moveTo>
                  <a:pt x="40" y="106"/>
                </a:moveTo>
                <a:cubicBezTo>
                  <a:pt x="33" y="99"/>
                  <a:pt x="27" y="92"/>
                  <a:pt x="22" y="84"/>
                </a:cubicBezTo>
                <a:cubicBezTo>
                  <a:pt x="22" y="84"/>
                  <a:pt x="22" y="84"/>
                  <a:pt x="22" y="84"/>
                </a:cubicBezTo>
                <a:cubicBezTo>
                  <a:pt x="22" y="84"/>
                  <a:pt x="22" y="83"/>
                  <a:pt x="22" y="83"/>
                </a:cubicBezTo>
                <a:cubicBezTo>
                  <a:pt x="27" y="77"/>
                  <a:pt x="34" y="72"/>
                  <a:pt x="41" y="67"/>
                </a:cubicBezTo>
                <a:cubicBezTo>
                  <a:pt x="40" y="74"/>
                  <a:pt x="39" y="81"/>
                  <a:pt x="39" y="89"/>
                </a:cubicBezTo>
                <a:cubicBezTo>
                  <a:pt x="39" y="95"/>
                  <a:pt x="40" y="101"/>
                  <a:pt x="40" y="106"/>
                </a:cubicBezTo>
                <a:close/>
                <a:moveTo>
                  <a:pt x="11" y="119"/>
                </a:moveTo>
                <a:cubicBezTo>
                  <a:pt x="8" y="110"/>
                  <a:pt x="10" y="100"/>
                  <a:pt x="18" y="89"/>
                </a:cubicBezTo>
                <a:cubicBezTo>
                  <a:pt x="24" y="98"/>
                  <a:pt x="32" y="107"/>
                  <a:pt x="42" y="116"/>
                </a:cubicBezTo>
                <a:cubicBezTo>
                  <a:pt x="43" y="124"/>
                  <a:pt x="45" y="131"/>
                  <a:pt x="47" y="138"/>
                </a:cubicBezTo>
                <a:cubicBezTo>
                  <a:pt x="29" y="137"/>
                  <a:pt x="15" y="130"/>
                  <a:pt x="11" y="119"/>
                </a:cubicBezTo>
                <a:close/>
                <a:moveTo>
                  <a:pt x="46" y="89"/>
                </a:moveTo>
                <a:cubicBezTo>
                  <a:pt x="46" y="80"/>
                  <a:pt x="47" y="71"/>
                  <a:pt x="48" y="62"/>
                </a:cubicBezTo>
                <a:cubicBezTo>
                  <a:pt x="56" y="57"/>
                  <a:pt x="64" y="53"/>
                  <a:pt x="73" y="50"/>
                </a:cubicBezTo>
                <a:cubicBezTo>
                  <a:pt x="79" y="47"/>
                  <a:pt x="85" y="46"/>
                  <a:pt x="92" y="44"/>
                </a:cubicBezTo>
                <a:cubicBezTo>
                  <a:pt x="98" y="47"/>
                  <a:pt x="104" y="50"/>
                  <a:pt x="109" y="53"/>
                </a:cubicBezTo>
                <a:cubicBezTo>
                  <a:pt x="116" y="57"/>
                  <a:pt x="123" y="61"/>
                  <a:pt x="128" y="66"/>
                </a:cubicBezTo>
                <a:cubicBezTo>
                  <a:pt x="129" y="73"/>
                  <a:pt x="130" y="81"/>
                  <a:pt x="130" y="89"/>
                </a:cubicBezTo>
                <a:cubicBezTo>
                  <a:pt x="130" y="99"/>
                  <a:pt x="129" y="108"/>
                  <a:pt x="128" y="116"/>
                </a:cubicBezTo>
                <a:cubicBezTo>
                  <a:pt x="120" y="121"/>
                  <a:pt x="112" y="125"/>
                  <a:pt x="103" y="128"/>
                </a:cubicBezTo>
                <a:cubicBezTo>
                  <a:pt x="97" y="131"/>
                  <a:pt x="91" y="133"/>
                  <a:pt x="84" y="134"/>
                </a:cubicBezTo>
                <a:cubicBezTo>
                  <a:pt x="78" y="132"/>
                  <a:pt x="72" y="129"/>
                  <a:pt x="67" y="125"/>
                </a:cubicBezTo>
                <a:cubicBezTo>
                  <a:pt x="60" y="121"/>
                  <a:pt x="53" y="117"/>
                  <a:pt x="48" y="112"/>
                </a:cubicBezTo>
                <a:cubicBezTo>
                  <a:pt x="46" y="105"/>
                  <a:pt x="46" y="97"/>
                  <a:pt x="46" y="89"/>
                </a:cubicBezTo>
                <a:close/>
                <a:moveTo>
                  <a:pt x="49" y="122"/>
                </a:moveTo>
                <a:cubicBezTo>
                  <a:pt x="54" y="125"/>
                  <a:pt x="58" y="128"/>
                  <a:pt x="63" y="131"/>
                </a:cubicBezTo>
                <a:cubicBezTo>
                  <a:pt x="67" y="133"/>
                  <a:pt x="70" y="135"/>
                  <a:pt x="74" y="137"/>
                </a:cubicBezTo>
                <a:cubicBezTo>
                  <a:pt x="67" y="138"/>
                  <a:pt x="61" y="138"/>
                  <a:pt x="54" y="138"/>
                </a:cubicBezTo>
                <a:cubicBezTo>
                  <a:pt x="52" y="133"/>
                  <a:pt x="51" y="128"/>
                  <a:pt x="49" y="122"/>
                </a:cubicBezTo>
                <a:close/>
                <a:moveTo>
                  <a:pt x="88" y="172"/>
                </a:moveTo>
                <a:cubicBezTo>
                  <a:pt x="86" y="172"/>
                  <a:pt x="85" y="172"/>
                  <a:pt x="83" y="171"/>
                </a:cubicBezTo>
                <a:cubicBezTo>
                  <a:pt x="84" y="170"/>
                  <a:pt x="84" y="168"/>
                  <a:pt x="84" y="167"/>
                </a:cubicBezTo>
                <a:cubicBezTo>
                  <a:pt x="84" y="161"/>
                  <a:pt x="79" y="156"/>
                  <a:pt x="73" y="156"/>
                </a:cubicBezTo>
                <a:cubicBezTo>
                  <a:pt x="70" y="156"/>
                  <a:pt x="68" y="157"/>
                  <a:pt x="66" y="159"/>
                </a:cubicBezTo>
                <a:cubicBezTo>
                  <a:pt x="62" y="155"/>
                  <a:pt x="59" y="150"/>
                  <a:pt x="57" y="145"/>
                </a:cubicBezTo>
                <a:cubicBezTo>
                  <a:pt x="65" y="144"/>
                  <a:pt x="75" y="143"/>
                  <a:pt x="84" y="141"/>
                </a:cubicBezTo>
                <a:cubicBezTo>
                  <a:pt x="95" y="146"/>
                  <a:pt x="106" y="149"/>
                  <a:pt x="116" y="150"/>
                </a:cubicBezTo>
                <a:cubicBezTo>
                  <a:pt x="109" y="163"/>
                  <a:pt x="99" y="172"/>
                  <a:pt x="88" y="172"/>
                </a:cubicBezTo>
                <a:close/>
                <a:moveTo>
                  <a:pt x="119" y="144"/>
                </a:moveTo>
                <a:cubicBezTo>
                  <a:pt x="111" y="143"/>
                  <a:pt x="103" y="141"/>
                  <a:pt x="94" y="138"/>
                </a:cubicBezTo>
                <a:cubicBezTo>
                  <a:pt x="98" y="137"/>
                  <a:pt x="102" y="136"/>
                  <a:pt x="105" y="134"/>
                </a:cubicBezTo>
                <a:cubicBezTo>
                  <a:pt x="113" y="132"/>
                  <a:pt x="119" y="128"/>
                  <a:pt x="126" y="125"/>
                </a:cubicBezTo>
                <a:cubicBezTo>
                  <a:pt x="124" y="132"/>
                  <a:pt x="122" y="138"/>
                  <a:pt x="119" y="144"/>
                </a:cubicBezTo>
                <a:close/>
                <a:moveTo>
                  <a:pt x="159" y="131"/>
                </a:moveTo>
                <a:cubicBezTo>
                  <a:pt x="154" y="140"/>
                  <a:pt x="143" y="144"/>
                  <a:pt x="128" y="144"/>
                </a:cubicBezTo>
                <a:cubicBezTo>
                  <a:pt x="127" y="144"/>
                  <a:pt x="127" y="144"/>
                  <a:pt x="126" y="144"/>
                </a:cubicBezTo>
                <a:cubicBezTo>
                  <a:pt x="129" y="137"/>
                  <a:pt x="132" y="129"/>
                  <a:pt x="133" y="120"/>
                </a:cubicBezTo>
                <a:cubicBezTo>
                  <a:pt x="143" y="114"/>
                  <a:pt x="151" y="108"/>
                  <a:pt x="157" y="101"/>
                </a:cubicBezTo>
                <a:cubicBezTo>
                  <a:pt x="163" y="113"/>
                  <a:pt x="164" y="123"/>
                  <a:pt x="159" y="13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Freeform 97"/>
          <p:cNvSpPr>
            <a:spLocks noEditPoints="1"/>
          </p:cNvSpPr>
          <p:nvPr/>
        </p:nvSpPr>
        <p:spPr bwMode="auto">
          <a:xfrm>
            <a:off x="8656939" y="4786142"/>
            <a:ext cx="485717" cy="412284"/>
          </a:xfrm>
          <a:custGeom>
            <a:avLst/>
            <a:gdLst>
              <a:gd name="T0" fmla="*/ 212 w 250"/>
              <a:gd name="T1" fmla="*/ 5 h 212"/>
              <a:gd name="T2" fmla="*/ 48 w 250"/>
              <a:gd name="T3" fmla="*/ 0 h 212"/>
              <a:gd name="T4" fmla="*/ 2 w 250"/>
              <a:gd name="T5" fmla="*/ 71 h 212"/>
              <a:gd name="T6" fmla="*/ 94 w 250"/>
              <a:gd name="T7" fmla="*/ 207 h 212"/>
              <a:gd name="T8" fmla="*/ 147 w 250"/>
              <a:gd name="T9" fmla="*/ 212 h 212"/>
              <a:gd name="T10" fmla="*/ 248 w 250"/>
              <a:gd name="T11" fmla="*/ 82 h 212"/>
              <a:gd name="T12" fmla="*/ 230 w 250"/>
              <a:gd name="T13" fmla="*/ 69 h 212"/>
              <a:gd name="T14" fmla="*/ 186 w 250"/>
              <a:gd name="T15" fmla="*/ 69 h 212"/>
              <a:gd name="T16" fmla="*/ 204 w 250"/>
              <a:gd name="T17" fmla="*/ 20 h 212"/>
              <a:gd name="T18" fmla="*/ 230 w 250"/>
              <a:gd name="T19" fmla="*/ 69 h 212"/>
              <a:gd name="T20" fmla="*/ 87 w 250"/>
              <a:gd name="T21" fmla="*/ 69 h 212"/>
              <a:gd name="T22" fmla="*/ 121 w 250"/>
              <a:gd name="T23" fmla="*/ 14 h 212"/>
              <a:gd name="T24" fmla="*/ 127 w 250"/>
              <a:gd name="T25" fmla="*/ 14 h 212"/>
              <a:gd name="T26" fmla="*/ 162 w 250"/>
              <a:gd name="T27" fmla="*/ 69 h 212"/>
              <a:gd name="T28" fmla="*/ 145 w 250"/>
              <a:gd name="T29" fmla="*/ 14 h 212"/>
              <a:gd name="T30" fmla="*/ 190 w 250"/>
              <a:gd name="T31" fmla="*/ 14 h 212"/>
              <a:gd name="T32" fmla="*/ 173 w 250"/>
              <a:gd name="T33" fmla="*/ 60 h 212"/>
              <a:gd name="T34" fmla="*/ 145 w 250"/>
              <a:gd name="T35" fmla="*/ 14 h 212"/>
              <a:gd name="T36" fmla="*/ 59 w 250"/>
              <a:gd name="T37" fmla="*/ 15 h 212"/>
              <a:gd name="T38" fmla="*/ 104 w 250"/>
              <a:gd name="T39" fmla="*/ 14 h 212"/>
              <a:gd name="T40" fmla="*/ 76 w 250"/>
              <a:gd name="T41" fmla="*/ 59 h 212"/>
              <a:gd name="T42" fmla="*/ 166 w 250"/>
              <a:gd name="T43" fmla="*/ 83 h 212"/>
              <a:gd name="T44" fmla="*/ 128 w 250"/>
              <a:gd name="T45" fmla="*/ 198 h 212"/>
              <a:gd name="T46" fmla="*/ 122 w 250"/>
              <a:gd name="T47" fmla="*/ 198 h 212"/>
              <a:gd name="T48" fmla="*/ 83 w 250"/>
              <a:gd name="T49" fmla="*/ 84 h 212"/>
              <a:gd name="T50" fmla="*/ 166 w 250"/>
              <a:gd name="T51" fmla="*/ 83 h 212"/>
              <a:gd name="T52" fmla="*/ 63 w 250"/>
              <a:gd name="T53" fmla="*/ 68 h 212"/>
              <a:gd name="T54" fmla="*/ 20 w 250"/>
              <a:gd name="T55" fmla="*/ 69 h 212"/>
              <a:gd name="T56" fmla="*/ 46 w 250"/>
              <a:gd name="T57" fmla="*/ 21 h 212"/>
              <a:gd name="T58" fmla="*/ 22 w 250"/>
              <a:gd name="T59" fmla="*/ 83 h 212"/>
              <a:gd name="T60" fmla="*/ 68 w 250"/>
              <a:gd name="T61" fmla="*/ 84 h 212"/>
              <a:gd name="T62" fmla="*/ 106 w 250"/>
              <a:gd name="T63" fmla="*/ 198 h 212"/>
              <a:gd name="T64" fmla="*/ 104 w 250"/>
              <a:gd name="T65" fmla="*/ 197 h 212"/>
              <a:gd name="T66" fmla="*/ 22 w 250"/>
              <a:gd name="T67" fmla="*/ 83 h 212"/>
              <a:gd name="T68" fmla="*/ 143 w 250"/>
              <a:gd name="T69" fmla="*/ 198 h 212"/>
              <a:gd name="T70" fmla="*/ 181 w 250"/>
              <a:gd name="T71" fmla="*/ 84 h 212"/>
              <a:gd name="T72" fmla="*/ 229 w 250"/>
              <a:gd name="T73" fmla="*/ 83 h 212"/>
              <a:gd name="T74" fmla="*/ 146 w 250"/>
              <a:gd name="T75" fmla="*/ 198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50" h="212">
                <a:moveTo>
                  <a:pt x="248" y="71"/>
                </a:moveTo>
                <a:cubicBezTo>
                  <a:pt x="212" y="5"/>
                  <a:pt x="212" y="5"/>
                  <a:pt x="212" y="5"/>
                </a:cubicBezTo>
                <a:cubicBezTo>
                  <a:pt x="210" y="2"/>
                  <a:pt x="206" y="0"/>
                  <a:pt x="20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5" y="0"/>
                  <a:pt x="41" y="2"/>
                  <a:pt x="39" y="5"/>
                </a:cubicBezTo>
                <a:cubicBezTo>
                  <a:pt x="2" y="71"/>
                  <a:pt x="2" y="71"/>
                  <a:pt x="2" y="71"/>
                </a:cubicBezTo>
                <a:cubicBezTo>
                  <a:pt x="0" y="74"/>
                  <a:pt x="0" y="79"/>
                  <a:pt x="3" y="82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96" y="210"/>
                  <a:pt x="100" y="212"/>
                  <a:pt x="103" y="212"/>
                </a:cubicBezTo>
                <a:cubicBezTo>
                  <a:pt x="147" y="212"/>
                  <a:pt x="147" y="212"/>
                  <a:pt x="147" y="212"/>
                </a:cubicBezTo>
                <a:cubicBezTo>
                  <a:pt x="151" y="212"/>
                  <a:pt x="154" y="210"/>
                  <a:pt x="157" y="207"/>
                </a:cubicBezTo>
                <a:cubicBezTo>
                  <a:pt x="248" y="82"/>
                  <a:pt x="248" y="82"/>
                  <a:pt x="248" y="82"/>
                </a:cubicBezTo>
                <a:cubicBezTo>
                  <a:pt x="250" y="79"/>
                  <a:pt x="250" y="74"/>
                  <a:pt x="248" y="71"/>
                </a:cubicBezTo>
                <a:close/>
                <a:moveTo>
                  <a:pt x="230" y="69"/>
                </a:moveTo>
                <a:cubicBezTo>
                  <a:pt x="219" y="69"/>
                  <a:pt x="198" y="69"/>
                  <a:pt x="187" y="69"/>
                </a:cubicBezTo>
                <a:cubicBezTo>
                  <a:pt x="186" y="69"/>
                  <a:pt x="186" y="69"/>
                  <a:pt x="186" y="69"/>
                </a:cubicBezTo>
                <a:cubicBezTo>
                  <a:pt x="203" y="20"/>
                  <a:pt x="203" y="20"/>
                  <a:pt x="203" y="20"/>
                </a:cubicBezTo>
                <a:cubicBezTo>
                  <a:pt x="203" y="20"/>
                  <a:pt x="204" y="19"/>
                  <a:pt x="204" y="20"/>
                </a:cubicBezTo>
                <a:cubicBezTo>
                  <a:pt x="211" y="32"/>
                  <a:pt x="228" y="63"/>
                  <a:pt x="231" y="68"/>
                </a:cubicBezTo>
                <a:cubicBezTo>
                  <a:pt x="231" y="69"/>
                  <a:pt x="231" y="69"/>
                  <a:pt x="230" y="69"/>
                </a:cubicBezTo>
                <a:close/>
                <a:moveTo>
                  <a:pt x="161" y="69"/>
                </a:moveTo>
                <a:cubicBezTo>
                  <a:pt x="143" y="69"/>
                  <a:pt x="106" y="69"/>
                  <a:pt x="87" y="69"/>
                </a:cubicBezTo>
                <a:cubicBezTo>
                  <a:pt x="86" y="69"/>
                  <a:pt x="86" y="68"/>
                  <a:pt x="86" y="68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21" y="14"/>
                  <a:pt x="121" y="14"/>
                  <a:pt x="122" y="14"/>
                </a:cubicBezTo>
                <a:cubicBezTo>
                  <a:pt x="123" y="14"/>
                  <a:pt x="126" y="14"/>
                  <a:pt x="127" y="14"/>
                </a:cubicBezTo>
                <a:cubicBezTo>
                  <a:pt x="128" y="14"/>
                  <a:pt x="128" y="14"/>
                  <a:pt x="128" y="14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2" y="69"/>
                  <a:pt x="163" y="69"/>
                  <a:pt x="161" y="69"/>
                </a:cubicBezTo>
                <a:close/>
                <a:moveTo>
                  <a:pt x="145" y="14"/>
                </a:moveTo>
                <a:cubicBezTo>
                  <a:pt x="155" y="14"/>
                  <a:pt x="185" y="14"/>
                  <a:pt x="190" y="14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90" y="14"/>
                  <a:pt x="179" y="48"/>
                  <a:pt x="175" y="60"/>
                </a:cubicBezTo>
                <a:cubicBezTo>
                  <a:pt x="174" y="61"/>
                  <a:pt x="173" y="60"/>
                  <a:pt x="173" y="60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4"/>
                  <a:pt x="144" y="14"/>
                  <a:pt x="145" y="14"/>
                </a:cubicBezTo>
                <a:close/>
                <a:moveTo>
                  <a:pt x="74" y="59"/>
                </a:moveTo>
                <a:cubicBezTo>
                  <a:pt x="71" y="48"/>
                  <a:pt x="59" y="15"/>
                  <a:pt x="59" y="15"/>
                </a:cubicBezTo>
                <a:cubicBezTo>
                  <a:pt x="59" y="15"/>
                  <a:pt x="59" y="14"/>
                  <a:pt x="60" y="14"/>
                </a:cubicBezTo>
                <a:cubicBezTo>
                  <a:pt x="70" y="14"/>
                  <a:pt x="98" y="14"/>
                  <a:pt x="104" y="14"/>
                </a:cubicBezTo>
                <a:cubicBezTo>
                  <a:pt x="105" y="14"/>
                  <a:pt x="104" y="14"/>
                  <a:pt x="104" y="14"/>
                </a:cubicBezTo>
                <a:cubicBezTo>
                  <a:pt x="76" y="59"/>
                  <a:pt x="76" y="59"/>
                  <a:pt x="76" y="59"/>
                </a:cubicBezTo>
                <a:cubicBezTo>
                  <a:pt x="76" y="59"/>
                  <a:pt x="75" y="60"/>
                  <a:pt x="74" y="59"/>
                </a:cubicBezTo>
                <a:close/>
                <a:moveTo>
                  <a:pt x="166" y="83"/>
                </a:moveTo>
                <a:cubicBezTo>
                  <a:pt x="167" y="83"/>
                  <a:pt x="166" y="84"/>
                  <a:pt x="166" y="84"/>
                </a:cubicBezTo>
                <a:cubicBezTo>
                  <a:pt x="128" y="198"/>
                  <a:pt x="128" y="198"/>
                  <a:pt x="128" y="198"/>
                </a:cubicBezTo>
                <a:cubicBezTo>
                  <a:pt x="128" y="198"/>
                  <a:pt x="127" y="198"/>
                  <a:pt x="127" y="198"/>
                </a:cubicBezTo>
                <a:cubicBezTo>
                  <a:pt x="126" y="198"/>
                  <a:pt x="123" y="198"/>
                  <a:pt x="122" y="198"/>
                </a:cubicBezTo>
                <a:cubicBezTo>
                  <a:pt x="122" y="198"/>
                  <a:pt x="121" y="198"/>
                  <a:pt x="121" y="198"/>
                </a:cubicBezTo>
                <a:cubicBezTo>
                  <a:pt x="83" y="84"/>
                  <a:pt x="83" y="84"/>
                  <a:pt x="83" y="84"/>
                </a:cubicBezTo>
                <a:cubicBezTo>
                  <a:pt x="83" y="84"/>
                  <a:pt x="83" y="83"/>
                  <a:pt x="83" y="83"/>
                </a:cubicBezTo>
                <a:cubicBezTo>
                  <a:pt x="104" y="83"/>
                  <a:pt x="145" y="83"/>
                  <a:pt x="166" y="83"/>
                </a:cubicBezTo>
                <a:close/>
                <a:moveTo>
                  <a:pt x="47" y="21"/>
                </a:moveTo>
                <a:cubicBezTo>
                  <a:pt x="51" y="32"/>
                  <a:pt x="61" y="63"/>
                  <a:pt x="63" y="68"/>
                </a:cubicBezTo>
                <a:cubicBezTo>
                  <a:pt x="63" y="69"/>
                  <a:pt x="63" y="69"/>
                  <a:pt x="62" y="69"/>
                </a:cubicBezTo>
                <a:cubicBezTo>
                  <a:pt x="52" y="69"/>
                  <a:pt x="31" y="69"/>
                  <a:pt x="20" y="69"/>
                </a:cubicBezTo>
                <a:cubicBezTo>
                  <a:pt x="19" y="69"/>
                  <a:pt x="20" y="68"/>
                  <a:pt x="20" y="68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21"/>
                  <a:pt x="46" y="20"/>
                  <a:pt x="47" y="21"/>
                </a:cubicBezTo>
                <a:close/>
                <a:moveTo>
                  <a:pt x="22" y="83"/>
                </a:moveTo>
                <a:cubicBezTo>
                  <a:pt x="33" y="83"/>
                  <a:pt x="56" y="83"/>
                  <a:pt x="67" y="83"/>
                </a:cubicBezTo>
                <a:cubicBezTo>
                  <a:pt x="68" y="83"/>
                  <a:pt x="68" y="84"/>
                  <a:pt x="68" y="84"/>
                </a:cubicBezTo>
                <a:cubicBezTo>
                  <a:pt x="107" y="197"/>
                  <a:pt x="107" y="197"/>
                  <a:pt x="107" y="197"/>
                </a:cubicBezTo>
                <a:cubicBezTo>
                  <a:pt x="107" y="197"/>
                  <a:pt x="107" y="198"/>
                  <a:pt x="106" y="198"/>
                </a:cubicBezTo>
                <a:cubicBezTo>
                  <a:pt x="106" y="198"/>
                  <a:pt x="105" y="198"/>
                  <a:pt x="105" y="198"/>
                </a:cubicBezTo>
                <a:cubicBezTo>
                  <a:pt x="105" y="198"/>
                  <a:pt x="104" y="197"/>
                  <a:pt x="104" y="197"/>
                </a:cubicBezTo>
                <a:cubicBezTo>
                  <a:pt x="21" y="84"/>
                  <a:pt x="21" y="84"/>
                  <a:pt x="21" y="84"/>
                </a:cubicBezTo>
                <a:cubicBezTo>
                  <a:pt x="21" y="84"/>
                  <a:pt x="21" y="83"/>
                  <a:pt x="22" y="83"/>
                </a:cubicBezTo>
                <a:close/>
                <a:moveTo>
                  <a:pt x="146" y="198"/>
                </a:moveTo>
                <a:cubicBezTo>
                  <a:pt x="145" y="198"/>
                  <a:pt x="143" y="198"/>
                  <a:pt x="143" y="198"/>
                </a:cubicBezTo>
                <a:cubicBezTo>
                  <a:pt x="142" y="198"/>
                  <a:pt x="142" y="198"/>
                  <a:pt x="142" y="198"/>
                </a:cubicBezTo>
                <a:cubicBezTo>
                  <a:pt x="181" y="84"/>
                  <a:pt x="181" y="84"/>
                  <a:pt x="181" y="84"/>
                </a:cubicBezTo>
                <a:cubicBezTo>
                  <a:pt x="181" y="84"/>
                  <a:pt x="181" y="83"/>
                  <a:pt x="182" y="83"/>
                </a:cubicBezTo>
                <a:cubicBezTo>
                  <a:pt x="194" y="83"/>
                  <a:pt x="217" y="83"/>
                  <a:pt x="229" y="83"/>
                </a:cubicBezTo>
                <a:cubicBezTo>
                  <a:pt x="230" y="83"/>
                  <a:pt x="229" y="84"/>
                  <a:pt x="229" y="84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6" y="198"/>
                  <a:pt x="146" y="198"/>
                  <a:pt x="146" y="19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1345592" y="4839669"/>
            <a:ext cx="1389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1600" b="1" u="sng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b="1" u="sng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345592" y="5231750"/>
            <a:ext cx="239852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5196304" y="4839669"/>
            <a:ext cx="1389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1600" b="1" u="sng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b="1" u="sng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196304" y="5231750"/>
            <a:ext cx="239852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9200864" y="4839669"/>
            <a:ext cx="1389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 </a:t>
            </a:r>
            <a:r>
              <a:rPr lang="en-US" altLang="zh-CN" sz="1600" b="1" u="sng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b="1" u="sng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200864" y="5231750"/>
            <a:ext cx="239852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图表 5" descr="e7d195523061f1c0214d268728035a112e1f1a63855fa0d5B3BC3571FB2346650E40B27C71D4ADB669896543E409C0762562804D99F14164E036E91A4D200FB459B9C67F1066513BDCC2663F2655ED5AA9618F765BE8607DCDB09562FAFA4232570E2E28D39E1B618081BD5977B4E543F72C741DF89EB4AA9CD95725188D909F84E0E92DFCBBB76E"/>
          <p:cNvGraphicFramePr/>
          <p:nvPr/>
        </p:nvGraphicFramePr>
        <p:xfrm>
          <a:off x="754670" y="1376853"/>
          <a:ext cx="7640486" cy="4829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8688471" y="3510023"/>
            <a:ext cx="274731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688471" y="2891795"/>
            <a:ext cx="1775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8688470" y="2059461"/>
            <a:ext cx="2747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¥</a:t>
            </a:r>
            <a:r>
              <a:rPr lang="zh-CN" altLang="en-US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987,000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69" y="2891892"/>
            <a:ext cx="5091491" cy="3394327"/>
          </a:xfrm>
          <a:custGeom>
            <a:avLst/>
            <a:gdLst>
              <a:gd name="connsiteX0" fmla="*/ 0 w 5629739"/>
              <a:gd name="connsiteY0" fmla="*/ 0 h 2897944"/>
              <a:gd name="connsiteX1" fmla="*/ 5629739 w 5629739"/>
              <a:gd name="connsiteY1" fmla="*/ 0 h 2897944"/>
              <a:gd name="connsiteX2" fmla="*/ 5629739 w 5629739"/>
              <a:gd name="connsiteY2" fmla="*/ 2897944 h 2897944"/>
              <a:gd name="connsiteX3" fmla="*/ 0 w 5629739"/>
              <a:gd name="connsiteY3" fmla="*/ 2897944 h 289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29739" h="2897944">
                <a:moveTo>
                  <a:pt x="0" y="0"/>
                </a:moveTo>
                <a:lnTo>
                  <a:pt x="5629739" y="0"/>
                </a:lnTo>
                <a:lnTo>
                  <a:pt x="5629739" y="2897944"/>
                </a:lnTo>
                <a:lnTo>
                  <a:pt x="0" y="2897944"/>
                </a:lnTo>
                <a:close/>
              </a:path>
            </a:pathLst>
          </a:custGeom>
        </p:spPr>
      </p:pic>
      <p:sp>
        <p:nvSpPr>
          <p:cNvPr id="7" name="TextBox 76"/>
          <p:cNvSpPr txBox="1"/>
          <p:nvPr/>
        </p:nvSpPr>
        <p:spPr>
          <a:xfrm>
            <a:off x="793269" y="1398480"/>
            <a:ext cx="1838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08989" y="1978251"/>
            <a:ext cx="410687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7108989" y="1611532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08989" y="3579895"/>
            <a:ext cx="410687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7108989" y="3213176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108989" y="5292062"/>
            <a:ext cx="410687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7108989" y="4925343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793269" y="1921700"/>
            <a:ext cx="3503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此处添加您的副标题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11"/>
          <p:cNvSpPr/>
          <p:nvPr/>
        </p:nvSpPr>
        <p:spPr>
          <a:xfrm rot="5400000">
            <a:off x="7606672" y="454815"/>
            <a:ext cx="1094020" cy="3919237"/>
          </a:xfrm>
          <a:custGeom>
            <a:avLst/>
            <a:gdLst/>
            <a:ahLst/>
            <a:cxnLst/>
            <a:rect l="l" t="t" r="r" b="b"/>
            <a:pathLst>
              <a:path w="936108" h="3544233">
                <a:moveTo>
                  <a:pt x="0" y="3465329"/>
                </a:moveTo>
                <a:lnTo>
                  <a:pt x="0" y="528142"/>
                </a:lnTo>
                <a:lnTo>
                  <a:pt x="1" y="528142"/>
                </a:lnTo>
                <a:lnTo>
                  <a:pt x="468055" y="0"/>
                </a:lnTo>
                <a:lnTo>
                  <a:pt x="936108" y="528142"/>
                </a:lnTo>
                <a:lnTo>
                  <a:pt x="936105" y="528142"/>
                </a:lnTo>
                <a:lnTo>
                  <a:pt x="936105" y="3465329"/>
                </a:lnTo>
                <a:cubicBezTo>
                  <a:pt x="936105" y="3508906"/>
                  <a:pt x="900778" y="3544233"/>
                  <a:pt x="857201" y="3544233"/>
                </a:cubicBezTo>
                <a:lnTo>
                  <a:pt x="78905" y="3544233"/>
                </a:lnTo>
                <a:cubicBezTo>
                  <a:pt x="35328" y="3544233"/>
                  <a:pt x="0" y="3508906"/>
                  <a:pt x="0" y="3465329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6915111" y="2227034"/>
            <a:ext cx="0" cy="502681"/>
          </a:xfrm>
          <a:prstGeom prst="line">
            <a:avLst/>
          </a:prstGeom>
          <a:solidFill>
            <a:srgbClr val="EBB35E"/>
          </a:solidFill>
          <a:ln>
            <a:solidFill>
              <a:srgbClr val="22003E"/>
            </a:solidFill>
            <a:prstDash val="sys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153"/>
          <p:cNvSpPr/>
          <p:nvPr/>
        </p:nvSpPr>
        <p:spPr bwMode="auto">
          <a:xfrm>
            <a:off x="6285511" y="2189446"/>
            <a:ext cx="54694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kern="0" dirty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ko-KR" altLang="en-US" sz="2400" dirty="0">
              <a:solidFill>
                <a:srgbClr val="22003E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等腰三角形 11"/>
          <p:cNvSpPr/>
          <p:nvPr/>
        </p:nvSpPr>
        <p:spPr>
          <a:xfrm rot="5400000">
            <a:off x="7606672" y="2152091"/>
            <a:ext cx="1094020" cy="3919237"/>
          </a:xfrm>
          <a:custGeom>
            <a:avLst/>
            <a:gdLst/>
            <a:ahLst/>
            <a:cxnLst/>
            <a:rect l="l" t="t" r="r" b="b"/>
            <a:pathLst>
              <a:path w="936108" h="3544233">
                <a:moveTo>
                  <a:pt x="0" y="3465329"/>
                </a:moveTo>
                <a:lnTo>
                  <a:pt x="0" y="528142"/>
                </a:lnTo>
                <a:lnTo>
                  <a:pt x="1" y="528142"/>
                </a:lnTo>
                <a:lnTo>
                  <a:pt x="468055" y="0"/>
                </a:lnTo>
                <a:lnTo>
                  <a:pt x="936108" y="528142"/>
                </a:lnTo>
                <a:lnTo>
                  <a:pt x="936105" y="528142"/>
                </a:lnTo>
                <a:lnTo>
                  <a:pt x="936105" y="3465329"/>
                </a:lnTo>
                <a:cubicBezTo>
                  <a:pt x="936105" y="3508906"/>
                  <a:pt x="900778" y="3544233"/>
                  <a:pt x="857201" y="3544233"/>
                </a:cubicBezTo>
                <a:lnTo>
                  <a:pt x="78905" y="3544233"/>
                </a:lnTo>
                <a:cubicBezTo>
                  <a:pt x="35328" y="3544233"/>
                  <a:pt x="0" y="3508906"/>
                  <a:pt x="0" y="3465329"/>
                </a:cubicBezTo>
                <a:close/>
              </a:path>
            </a:pathLst>
          </a:custGeom>
          <a:solidFill>
            <a:srgbClr val="11CEE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915111" y="3924310"/>
            <a:ext cx="0" cy="502681"/>
          </a:xfrm>
          <a:prstGeom prst="line">
            <a:avLst/>
          </a:prstGeom>
          <a:solidFill>
            <a:srgbClr val="EBB35E"/>
          </a:solidFill>
          <a:ln>
            <a:solidFill>
              <a:srgbClr val="22003E"/>
            </a:solidFill>
            <a:prstDash val="sys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153"/>
          <p:cNvSpPr/>
          <p:nvPr/>
        </p:nvSpPr>
        <p:spPr bwMode="auto">
          <a:xfrm>
            <a:off x="6285511" y="3886722"/>
            <a:ext cx="54694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kern="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ko-KR" altLang="en-US" sz="2400" dirty="0">
              <a:solidFill>
                <a:srgbClr val="22003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等腰三角形 11"/>
          <p:cNvSpPr/>
          <p:nvPr/>
        </p:nvSpPr>
        <p:spPr>
          <a:xfrm rot="16200000" flipH="1">
            <a:off x="3418286" y="3000731"/>
            <a:ext cx="1094020" cy="3919237"/>
          </a:xfrm>
          <a:custGeom>
            <a:avLst/>
            <a:gdLst/>
            <a:ahLst/>
            <a:cxnLst/>
            <a:rect l="l" t="t" r="r" b="b"/>
            <a:pathLst>
              <a:path w="936108" h="3544233">
                <a:moveTo>
                  <a:pt x="0" y="3465329"/>
                </a:moveTo>
                <a:lnTo>
                  <a:pt x="0" y="528142"/>
                </a:lnTo>
                <a:lnTo>
                  <a:pt x="1" y="528142"/>
                </a:lnTo>
                <a:lnTo>
                  <a:pt x="468055" y="0"/>
                </a:lnTo>
                <a:lnTo>
                  <a:pt x="936108" y="528142"/>
                </a:lnTo>
                <a:lnTo>
                  <a:pt x="936105" y="528142"/>
                </a:lnTo>
                <a:lnTo>
                  <a:pt x="936105" y="3465329"/>
                </a:lnTo>
                <a:cubicBezTo>
                  <a:pt x="936105" y="3508906"/>
                  <a:pt x="900778" y="3544233"/>
                  <a:pt x="857201" y="3544233"/>
                </a:cubicBezTo>
                <a:lnTo>
                  <a:pt x="78905" y="3544233"/>
                </a:lnTo>
                <a:cubicBezTo>
                  <a:pt x="35328" y="3544233"/>
                  <a:pt x="0" y="3508906"/>
                  <a:pt x="0" y="3465329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5203866" y="4772949"/>
            <a:ext cx="0" cy="502681"/>
          </a:xfrm>
          <a:prstGeom prst="line">
            <a:avLst/>
          </a:prstGeom>
          <a:solidFill>
            <a:srgbClr val="EBB35E"/>
          </a:solidFill>
          <a:ln>
            <a:solidFill>
              <a:srgbClr val="22003E"/>
            </a:solidFill>
            <a:prstDash val="sys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53"/>
          <p:cNvSpPr/>
          <p:nvPr/>
        </p:nvSpPr>
        <p:spPr bwMode="auto">
          <a:xfrm flipH="1">
            <a:off x="5249190" y="4735361"/>
            <a:ext cx="54694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kern="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ko-KR" altLang="en-US" sz="2400" dirty="0">
              <a:solidFill>
                <a:srgbClr val="22003E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等腰三角形 11"/>
          <p:cNvSpPr/>
          <p:nvPr/>
        </p:nvSpPr>
        <p:spPr>
          <a:xfrm rot="16200000" flipH="1">
            <a:off x="3418286" y="1303453"/>
            <a:ext cx="1094020" cy="3919237"/>
          </a:xfrm>
          <a:custGeom>
            <a:avLst/>
            <a:gdLst/>
            <a:ahLst/>
            <a:cxnLst/>
            <a:rect l="l" t="t" r="r" b="b"/>
            <a:pathLst>
              <a:path w="936108" h="3544233">
                <a:moveTo>
                  <a:pt x="0" y="3465329"/>
                </a:moveTo>
                <a:lnTo>
                  <a:pt x="0" y="528142"/>
                </a:lnTo>
                <a:lnTo>
                  <a:pt x="1" y="528142"/>
                </a:lnTo>
                <a:lnTo>
                  <a:pt x="468055" y="0"/>
                </a:lnTo>
                <a:lnTo>
                  <a:pt x="936108" y="528142"/>
                </a:lnTo>
                <a:lnTo>
                  <a:pt x="936105" y="528142"/>
                </a:lnTo>
                <a:lnTo>
                  <a:pt x="936105" y="3465329"/>
                </a:lnTo>
                <a:cubicBezTo>
                  <a:pt x="936105" y="3508906"/>
                  <a:pt x="900778" y="3544233"/>
                  <a:pt x="857201" y="3544233"/>
                </a:cubicBezTo>
                <a:lnTo>
                  <a:pt x="78905" y="3544233"/>
                </a:lnTo>
                <a:cubicBezTo>
                  <a:pt x="35328" y="3544233"/>
                  <a:pt x="0" y="3508906"/>
                  <a:pt x="0" y="3465329"/>
                </a:cubicBezTo>
                <a:close/>
              </a:path>
            </a:pathLst>
          </a:custGeom>
          <a:solidFill>
            <a:srgbClr val="11CEE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5203866" y="3075672"/>
            <a:ext cx="0" cy="502681"/>
          </a:xfrm>
          <a:prstGeom prst="line">
            <a:avLst/>
          </a:prstGeom>
          <a:solidFill>
            <a:srgbClr val="EBB35E"/>
          </a:solidFill>
          <a:ln>
            <a:solidFill>
              <a:srgbClr val="22003E"/>
            </a:solidFill>
            <a:prstDash val="sysDash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3"/>
          <p:cNvSpPr/>
          <p:nvPr/>
        </p:nvSpPr>
        <p:spPr bwMode="auto">
          <a:xfrm flipH="1">
            <a:off x="5249190" y="3038084"/>
            <a:ext cx="54694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400" kern="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ko-KR" altLang="en-US" sz="2400" dirty="0">
              <a:solidFill>
                <a:srgbClr val="22003E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23904" y="2019869"/>
            <a:ext cx="279441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923904" y="3717145"/>
            <a:ext cx="279441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409051" y="2866244"/>
            <a:ext cx="279441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409051" y="4563520"/>
            <a:ext cx="279441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b="8861"/>
          <a:stretch>
            <a:fillRect/>
          </a:stretch>
        </p:blipFill>
        <p:spPr>
          <a:xfrm>
            <a:off x="4317357" y="1"/>
            <a:ext cx="7734779" cy="7580992"/>
          </a:xfrm>
          <a:prstGeom prst="rect">
            <a:avLst/>
          </a:prstGeom>
        </p:spPr>
      </p:pic>
      <p:sp>
        <p:nvSpPr>
          <p:cNvPr id="27" name="TextBox 76"/>
          <p:cNvSpPr txBox="1"/>
          <p:nvPr/>
        </p:nvSpPr>
        <p:spPr>
          <a:xfrm>
            <a:off x="853331" y="210159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54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1"/>
          <p:cNvSpPr txBox="1"/>
          <p:nvPr/>
        </p:nvSpPr>
        <p:spPr>
          <a:xfrm>
            <a:off x="853331" y="5816671"/>
            <a:ext cx="5601798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3331" y="383846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0" name="TextBox 76"/>
          <p:cNvSpPr txBox="1"/>
          <p:nvPr/>
        </p:nvSpPr>
        <p:spPr>
          <a:xfrm>
            <a:off x="853331" y="326292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60434" y="1018571"/>
            <a:ext cx="2634949" cy="5345683"/>
            <a:chOff x="3233217" y="985783"/>
            <a:chExt cx="2755631" cy="559051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33217" y="985783"/>
              <a:ext cx="2755631" cy="559051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3" r="53340"/>
            <a:stretch>
              <a:fillRect/>
            </a:stretch>
          </p:blipFill>
          <p:spPr>
            <a:xfrm>
              <a:off x="3429498" y="1558599"/>
              <a:ext cx="2413421" cy="4217725"/>
            </a:xfrm>
            <a:custGeom>
              <a:avLst/>
              <a:gdLst>
                <a:gd name="connsiteX0" fmla="*/ 0 w 2439168"/>
                <a:gd name="connsiteY0" fmla="*/ 0 h 4417255"/>
                <a:gd name="connsiteX1" fmla="*/ 2439168 w 2439168"/>
                <a:gd name="connsiteY1" fmla="*/ 0 h 4417255"/>
                <a:gd name="connsiteX2" fmla="*/ 2439168 w 2439168"/>
                <a:gd name="connsiteY2" fmla="*/ 4417255 h 4417255"/>
                <a:gd name="connsiteX3" fmla="*/ 0 w 2439168"/>
                <a:gd name="connsiteY3" fmla="*/ 4417255 h 4417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9168" h="4417255">
                  <a:moveTo>
                    <a:pt x="0" y="0"/>
                  </a:moveTo>
                  <a:lnTo>
                    <a:pt x="2439168" y="0"/>
                  </a:lnTo>
                  <a:lnTo>
                    <a:pt x="2439168" y="4417255"/>
                  </a:lnTo>
                  <a:lnTo>
                    <a:pt x="0" y="4417255"/>
                  </a:lnTo>
                  <a:close/>
                </a:path>
              </a:pathLst>
            </a:custGeom>
            <a:ln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9" name="文本框 8"/>
          <p:cNvSpPr txBox="1"/>
          <p:nvPr/>
        </p:nvSpPr>
        <p:spPr>
          <a:xfrm>
            <a:off x="5644587" y="2544617"/>
            <a:ext cx="5409235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6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5644587" y="1959841"/>
            <a:ext cx="2909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/ </a:t>
            </a:r>
            <a:r>
              <a:rPr lang="zh-CN" altLang="en-US" sz="32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44587" y="4651209"/>
            <a:ext cx="5409235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6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5644587" y="4066433"/>
            <a:ext cx="2909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/ </a:t>
            </a:r>
            <a:r>
              <a:rPr lang="zh-CN" altLang="en-US" sz="32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32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7"/>
          <p:cNvSpPr/>
          <p:nvPr/>
        </p:nvSpPr>
        <p:spPr bwMode="auto">
          <a:xfrm rot="16200000">
            <a:off x="5641574" y="2813571"/>
            <a:ext cx="1138016" cy="1486068"/>
          </a:xfrm>
          <a:custGeom>
            <a:avLst/>
            <a:gdLst>
              <a:gd name="T0" fmla="*/ 0 w 309"/>
              <a:gd name="T1" fmla="*/ 402 h 403"/>
              <a:gd name="T2" fmla="*/ 35 w 309"/>
              <a:gd name="T3" fmla="*/ 344 h 403"/>
              <a:gd name="T4" fmla="*/ 167 w 309"/>
              <a:gd name="T5" fmla="*/ 36 h 403"/>
              <a:gd name="T6" fmla="*/ 196 w 309"/>
              <a:gd name="T7" fmla="*/ 4 h 403"/>
              <a:gd name="T8" fmla="*/ 226 w 309"/>
              <a:gd name="T9" fmla="*/ 38 h 403"/>
              <a:gd name="T10" fmla="*/ 305 w 309"/>
              <a:gd name="T11" fmla="*/ 227 h 403"/>
              <a:gd name="T12" fmla="*/ 305 w 309"/>
              <a:gd name="T13" fmla="*/ 261 h 403"/>
              <a:gd name="T14" fmla="*/ 261 w 309"/>
              <a:gd name="T15" fmla="*/ 359 h 403"/>
              <a:gd name="T16" fmla="*/ 194 w 309"/>
              <a:gd name="T17" fmla="*/ 402 h 403"/>
              <a:gd name="T18" fmla="*/ 0 w 309"/>
              <a:gd name="T19" fmla="*/ 402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9" h="403">
                <a:moveTo>
                  <a:pt x="0" y="402"/>
                </a:moveTo>
                <a:cubicBezTo>
                  <a:pt x="12" y="382"/>
                  <a:pt x="26" y="364"/>
                  <a:pt x="35" y="344"/>
                </a:cubicBezTo>
                <a:cubicBezTo>
                  <a:pt x="80" y="242"/>
                  <a:pt x="123" y="139"/>
                  <a:pt x="167" y="36"/>
                </a:cubicBezTo>
                <a:cubicBezTo>
                  <a:pt x="173" y="22"/>
                  <a:pt x="178" y="0"/>
                  <a:pt x="196" y="4"/>
                </a:cubicBezTo>
                <a:cubicBezTo>
                  <a:pt x="208" y="6"/>
                  <a:pt x="220" y="24"/>
                  <a:pt x="226" y="38"/>
                </a:cubicBezTo>
                <a:cubicBezTo>
                  <a:pt x="254" y="100"/>
                  <a:pt x="280" y="163"/>
                  <a:pt x="305" y="227"/>
                </a:cubicBezTo>
                <a:cubicBezTo>
                  <a:pt x="309" y="237"/>
                  <a:pt x="309" y="251"/>
                  <a:pt x="305" y="261"/>
                </a:cubicBezTo>
                <a:cubicBezTo>
                  <a:pt x="292" y="294"/>
                  <a:pt x="276" y="326"/>
                  <a:pt x="261" y="359"/>
                </a:cubicBezTo>
                <a:cubicBezTo>
                  <a:pt x="248" y="388"/>
                  <a:pt x="227" y="403"/>
                  <a:pt x="194" y="402"/>
                </a:cubicBezTo>
                <a:cubicBezTo>
                  <a:pt x="128" y="401"/>
                  <a:pt x="62" y="402"/>
                  <a:pt x="0" y="402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6235792" y="3280549"/>
            <a:ext cx="236350" cy="211798"/>
            <a:chOff x="7384500" y="4999605"/>
            <a:chExt cx="576302" cy="516437"/>
          </a:xfrm>
          <a:solidFill>
            <a:srgbClr val="22003E"/>
          </a:solidFill>
        </p:grpSpPr>
        <p:sp>
          <p:nvSpPr>
            <p:cNvPr id="8" name="Freeform 387"/>
            <p:cNvSpPr/>
            <p:nvPr/>
          </p:nvSpPr>
          <p:spPr bwMode="auto">
            <a:xfrm>
              <a:off x="7691044" y="5267200"/>
              <a:ext cx="269758" cy="248842"/>
            </a:xfrm>
            <a:custGeom>
              <a:avLst/>
              <a:gdLst>
                <a:gd name="T0" fmla="*/ 139 w 158"/>
                <a:gd name="T1" fmla="*/ 74 h 146"/>
                <a:gd name="T2" fmla="*/ 46 w 158"/>
                <a:gd name="T3" fmla="*/ 0 h 146"/>
                <a:gd name="T4" fmla="*/ 28 w 158"/>
                <a:gd name="T5" fmla="*/ 33 h 146"/>
                <a:gd name="T6" fmla="*/ 0 w 158"/>
                <a:gd name="T7" fmla="*/ 58 h 146"/>
                <a:gd name="T8" fmla="*/ 91 w 158"/>
                <a:gd name="T9" fmla="*/ 131 h 146"/>
                <a:gd name="T10" fmla="*/ 138 w 158"/>
                <a:gd name="T11" fmla="*/ 121 h 146"/>
                <a:gd name="T12" fmla="*/ 139 w 158"/>
                <a:gd name="T1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46">
                  <a:moveTo>
                    <a:pt x="139" y="74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2" y="11"/>
                    <a:pt x="36" y="22"/>
                    <a:pt x="28" y="33"/>
                  </a:cubicBezTo>
                  <a:cubicBezTo>
                    <a:pt x="19" y="43"/>
                    <a:pt x="10" y="51"/>
                    <a:pt x="0" y="58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1" y="131"/>
                    <a:pt x="117" y="146"/>
                    <a:pt x="138" y="121"/>
                  </a:cubicBezTo>
                  <a:cubicBezTo>
                    <a:pt x="158" y="95"/>
                    <a:pt x="139" y="74"/>
                    <a:pt x="139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88"/>
            <p:cNvSpPr/>
            <p:nvPr/>
          </p:nvSpPr>
          <p:spPr bwMode="auto">
            <a:xfrm>
              <a:off x="7384500" y="4999605"/>
              <a:ext cx="386606" cy="385163"/>
            </a:xfrm>
            <a:custGeom>
              <a:avLst/>
              <a:gdLst>
                <a:gd name="T0" fmla="*/ 195 w 227"/>
                <a:gd name="T1" fmla="*/ 180 h 226"/>
                <a:gd name="T2" fmla="*/ 213 w 227"/>
                <a:gd name="T3" fmla="*/ 146 h 226"/>
                <a:gd name="T4" fmla="*/ 179 w 227"/>
                <a:gd name="T5" fmla="*/ 30 h 226"/>
                <a:gd name="T6" fmla="*/ 65 w 227"/>
                <a:gd name="T7" fmla="*/ 18 h 226"/>
                <a:gd name="T8" fmla="*/ 119 w 227"/>
                <a:gd name="T9" fmla="*/ 61 h 226"/>
                <a:gd name="T10" fmla="*/ 112 w 227"/>
                <a:gd name="T11" fmla="*/ 113 h 226"/>
                <a:gd name="T12" fmla="*/ 62 w 227"/>
                <a:gd name="T13" fmla="*/ 135 h 226"/>
                <a:gd name="T14" fmla="*/ 8 w 227"/>
                <a:gd name="T15" fmla="*/ 91 h 226"/>
                <a:gd name="T16" fmla="*/ 46 w 227"/>
                <a:gd name="T17" fmla="*/ 196 h 226"/>
                <a:gd name="T18" fmla="*/ 166 w 227"/>
                <a:gd name="T19" fmla="*/ 204 h 226"/>
                <a:gd name="T20" fmla="*/ 195 w 227"/>
                <a:gd name="T21" fmla="*/ 18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26">
                  <a:moveTo>
                    <a:pt x="195" y="180"/>
                  </a:moveTo>
                  <a:cubicBezTo>
                    <a:pt x="203" y="169"/>
                    <a:pt x="209" y="158"/>
                    <a:pt x="213" y="146"/>
                  </a:cubicBezTo>
                  <a:cubicBezTo>
                    <a:pt x="227" y="105"/>
                    <a:pt x="214" y="58"/>
                    <a:pt x="179" y="30"/>
                  </a:cubicBezTo>
                  <a:cubicBezTo>
                    <a:pt x="145" y="3"/>
                    <a:pt x="101" y="0"/>
                    <a:pt x="65" y="18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62" y="135"/>
                    <a:pt x="62" y="135"/>
                    <a:pt x="62" y="135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0" y="129"/>
                    <a:pt x="13" y="170"/>
                    <a:pt x="46" y="196"/>
                  </a:cubicBezTo>
                  <a:cubicBezTo>
                    <a:pt x="81" y="225"/>
                    <a:pt x="129" y="226"/>
                    <a:pt x="166" y="204"/>
                  </a:cubicBezTo>
                  <a:cubicBezTo>
                    <a:pt x="177" y="198"/>
                    <a:pt x="187" y="190"/>
                    <a:pt x="195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Freeform 5"/>
          <p:cNvSpPr/>
          <p:nvPr/>
        </p:nvSpPr>
        <p:spPr bwMode="auto">
          <a:xfrm rot="16200000">
            <a:off x="5304275" y="1660889"/>
            <a:ext cx="1605347" cy="1693335"/>
          </a:xfrm>
          <a:custGeom>
            <a:avLst/>
            <a:gdLst>
              <a:gd name="T0" fmla="*/ 436 w 436"/>
              <a:gd name="T1" fmla="*/ 458 h 459"/>
              <a:gd name="T2" fmla="*/ 305 w 436"/>
              <a:gd name="T3" fmla="*/ 458 h 459"/>
              <a:gd name="T4" fmla="*/ 225 w 436"/>
              <a:gd name="T5" fmla="*/ 458 h 459"/>
              <a:gd name="T6" fmla="*/ 195 w 436"/>
              <a:gd name="T7" fmla="*/ 439 h 459"/>
              <a:gd name="T8" fmla="*/ 37 w 436"/>
              <a:gd name="T9" fmla="*/ 66 h 459"/>
              <a:gd name="T10" fmla="*/ 0 w 436"/>
              <a:gd name="T11" fmla="*/ 2 h 459"/>
              <a:gd name="T12" fmla="*/ 63 w 436"/>
              <a:gd name="T13" fmla="*/ 2 h 459"/>
              <a:gd name="T14" fmla="*/ 191 w 436"/>
              <a:gd name="T15" fmla="*/ 2 h 459"/>
              <a:gd name="T16" fmla="*/ 261 w 436"/>
              <a:gd name="T17" fmla="*/ 48 h 459"/>
              <a:gd name="T18" fmla="*/ 306 w 436"/>
              <a:gd name="T19" fmla="*/ 151 h 459"/>
              <a:gd name="T20" fmla="*/ 428 w 436"/>
              <a:gd name="T21" fmla="*/ 435 h 459"/>
              <a:gd name="T22" fmla="*/ 436 w 436"/>
              <a:gd name="T23" fmla="*/ 458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6" h="459">
                <a:moveTo>
                  <a:pt x="436" y="458"/>
                </a:moveTo>
                <a:cubicBezTo>
                  <a:pt x="390" y="458"/>
                  <a:pt x="347" y="458"/>
                  <a:pt x="305" y="458"/>
                </a:cubicBezTo>
                <a:cubicBezTo>
                  <a:pt x="278" y="458"/>
                  <a:pt x="251" y="457"/>
                  <a:pt x="225" y="458"/>
                </a:cubicBezTo>
                <a:cubicBezTo>
                  <a:pt x="209" y="459"/>
                  <a:pt x="201" y="454"/>
                  <a:pt x="195" y="439"/>
                </a:cubicBezTo>
                <a:cubicBezTo>
                  <a:pt x="143" y="314"/>
                  <a:pt x="91" y="190"/>
                  <a:pt x="37" y="66"/>
                </a:cubicBezTo>
                <a:cubicBezTo>
                  <a:pt x="28" y="43"/>
                  <a:pt x="13" y="23"/>
                  <a:pt x="0" y="2"/>
                </a:cubicBezTo>
                <a:cubicBezTo>
                  <a:pt x="18" y="2"/>
                  <a:pt x="41" y="2"/>
                  <a:pt x="63" y="2"/>
                </a:cubicBezTo>
                <a:cubicBezTo>
                  <a:pt x="105" y="2"/>
                  <a:pt x="148" y="4"/>
                  <a:pt x="191" y="2"/>
                </a:cubicBezTo>
                <a:cubicBezTo>
                  <a:pt x="227" y="0"/>
                  <a:pt x="248" y="17"/>
                  <a:pt x="261" y="48"/>
                </a:cubicBezTo>
                <a:cubicBezTo>
                  <a:pt x="276" y="82"/>
                  <a:pt x="291" y="117"/>
                  <a:pt x="306" y="151"/>
                </a:cubicBezTo>
                <a:cubicBezTo>
                  <a:pt x="346" y="246"/>
                  <a:pt x="387" y="340"/>
                  <a:pt x="428" y="435"/>
                </a:cubicBezTo>
                <a:cubicBezTo>
                  <a:pt x="430" y="441"/>
                  <a:pt x="432" y="447"/>
                  <a:pt x="436" y="458"/>
                </a:cubicBezTo>
                <a:close/>
              </a:path>
            </a:pathLst>
          </a:custGeom>
          <a:solidFill>
            <a:srgbClr val="11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069810" y="2339503"/>
            <a:ext cx="193903" cy="236350"/>
            <a:chOff x="6069810" y="2547847"/>
            <a:chExt cx="193903" cy="236350"/>
          </a:xfrm>
          <a:solidFill>
            <a:srgbClr val="22003E"/>
          </a:solidFill>
        </p:grpSpPr>
        <p:sp>
          <p:nvSpPr>
            <p:cNvPr id="13" name="Freeform 34"/>
            <p:cNvSpPr>
              <a:spLocks noEditPoints="1"/>
            </p:cNvSpPr>
            <p:nvPr/>
          </p:nvSpPr>
          <p:spPr bwMode="auto">
            <a:xfrm>
              <a:off x="6069810" y="2547847"/>
              <a:ext cx="193903" cy="236350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5"/>
            <p:cNvSpPr>
              <a:spLocks noEditPoints="1"/>
            </p:cNvSpPr>
            <p:nvPr/>
          </p:nvSpPr>
          <p:spPr bwMode="auto">
            <a:xfrm>
              <a:off x="6097370" y="2601367"/>
              <a:ext cx="138783" cy="145919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Freeform 6"/>
          <p:cNvSpPr/>
          <p:nvPr/>
        </p:nvSpPr>
        <p:spPr bwMode="auto">
          <a:xfrm rot="16200000">
            <a:off x="5663083" y="4415006"/>
            <a:ext cx="1094999" cy="1478247"/>
          </a:xfrm>
          <a:custGeom>
            <a:avLst/>
            <a:gdLst>
              <a:gd name="T0" fmla="*/ 0 w 297"/>
              <a:gd name="T1" fmla="*/ 397 h 401"/>
              <a:gd name="T2" fmla="*/ 34 w 297"/>
              <a:gd name="T3" fmla="*/ 315 h 401"/>
              <a:gd name="T4" fmla="*/ 155 w 297"/>
              <a:gd name="T5" fmla="*/ 35 h 401"/>
              <a:gd name="T6" fmla="*/ 183 w 297"/>
              <a:gd name="T7" fmla="*/ 3 h 401"/>
              <a:gd name="T8" fmla="*/ 213 w 297"/>
              <a:gd name="T9" fmla="*/ 35 h 401"/>
              <a:gd name="T10" fmla="*/ 291 w 297"/>
              <a:gd name="T11" fmla="*/ 223 h 401"/>
              <a:gd name="T12" fmla="*/ 292 w 297"/>
              <a:gd name="T13" fmla="*/ 259 h 401"/>
              <a:gd name="T14" fmla="*/ 237 w 297"/>
              <a:gd name="T15" fmla="*/ 386 h 401"/>
              <a:gd name="T16" fmla="*/ 220 w 297"/>
              <a:gd name="T17" fmla="*/ 400 h 401"/>
              <a:gd name="T18" fmla="*/ 6 w 297"/>
              <a:gd name="T19" fmla="*/ 400 h 401"/>
              <a:gd name="T20" fmla="*/ 0 w 297"/>
              <a:gd name="T21" fmla="*/ 397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7" h="401">
                <a:moveTo>
                  <a:pt x="0" y="397"/>
                </a:moveTo>
                <a:cubicBezTo>
                  <a:pt x="11" y="369"/>
                  <a:pt x="23" y="342"/>
                  <a:pt x="34" y="315"/>
                </a:cubicBezTo>
                <a:cubicBezTo>
                  <a:pt x="74" y="222"/>
                  <a:pt x="114" y="128"/>
                  <a:pt x="155" y="35"/>
                </a:cubicBezTo>
                <a:cubicBezTo>
                  <a:pt x="160" y="22"/>
                  <a:pt x="172" y="5"/>
                  <a:pt x="183" y="3"/>
                </a:cubicBezTo>
                <a:cubicBezTo>
                  <a:pt x="201" y="0"/>
                  <a:pt x="207" y="21"/>
                  <a:pt x="213" y="35"/>
                </a:cubicBezTo>
                <a:cubicBezTo>
                  <a:pt x="239" y="98"/>
                  <a:pt x="265" y="161"/>
                  <a:pt x="291" y="223"/>
                </a:cubicBezTo>
                <a:cubicBezTo>
                  <a:pt x="297" y="236"/>
                  <a:pt x="297" y="246"/>
                  <a:pt x="292" y="259"/>
                </a:cubicBezTo>
                <a:cubicBezTo>
                  <a:pt x="273" y="301"/>
                  <a:pt x="256" y="344"/>
                  <a:pt x="237" y="386"/>
                </a:cubicBezTo>
                <a:cubicBezTo>
                  <a:pt x="235" y="392"/>
                  <a:pt x="226" y="400"/>
                  <a:pt x="220" y="400"/>
                </a:cubicBezTo>
                <a:cubicBezTo>
                  <a:pt x="149" y="401"/>
                  <a:pt x="77" y="400"/>
                  <a:pt x="6" y="400"/>
                </a:cubicBezTo>
                <a:cubicBezTo>
                  <a:pt x="5" y="400"/>
                  <a:pt x="4" y="399"/>
                  <a:pt x="0" y="39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7" name="组合 16"/>
          <p:cNvGrpSpPr>
            <a:grpSpLocks noChangeAspect="1"/>
          </p:cNvGrpSpPr>
          <p:nvPr/>
        </p:nvGrpSpPr>
        <p:grpSpPr>
          <a:xfrm>
            <a:off x="6250921" y="4956462"/>
            <a:ext cx="236350" cy="234763"/>
            <a:chOff x="6463926" y="2278309"/>
            <a:chExt cx="708057" cy="703302"/>
          </a:xfrm>
          <a:solidFill>
            <a:srgbClr val="22003E"/>
          </a:solidFill>
        </p:grpSpPr>
        <p:sp>
          <p:nvSpPr>
            <p:cNvPr id="18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2"/>
            <p:cNvSpPr/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Freeform 8"/>
          <p:cNvSpPr/>
          <p:nvPr/>
        </p:nvSpPr>
        <p:spPr bwMode="auto">
          <a:xfrm rot="16200000">
            <a:off x="5439196" y="3608423"/>
            <a:ext cx="1134105" cy="1519310"/>
          </a:xfrm>
          <a:custGeom>
            <a:avLst/>
            <a:gdLst>
              <a:gd name="T0" fmla="*/ 0 w 308"/>
              <a:gd name="T1" fmla="*/ 6 h 412"/>
              <a:gd name="T2" fmla="*/ 166 w 308"/>
              <a:gd name="T3" fmla="*/ 5 h 412"/>
              <a:gd name="T4" fmla="*/ 273 w 308"/>
              <a:gd name="T5" fmla="*/ 76 h 412"/>
              <a:gd name="T6" fmla="*/ 304 w 308"/>
              <a:gd name="T7" fmla="*/ 150 h 412"/>
              <a:gd name="T8" fmla="*/ 305 w 308"/>
              <a:gd name="T9" fmla="*/ 180 h 412"/>
              <a:gd name="T10" fmla="*/ 225 w 308"/>
              <a:gd name="T11" fmla="*/ 375 h 412"/>
              <a:gd name="T12" fmla="*/ 220 w 308"/>
              <a:gd name="T13" fmla="*/ 386 h 412"/>
              <a:gd name="T14" fmla="*/ 170 w 308"/>
              <a:gd name="T15" fmla="*/ 382 h 412"/>
              <a:gd name="T16" fmla="*/ 142 w 308"/>
              <a:gd name="T17" fmla="*/ 314 h 412"/>
              <a:gd name="T18" fmla="*/ 34 w 308"/>
              <a:gd name="T19" fmla="*/ 60 h 412"/>
              <a:gd name="T20" fmla="*/ 0 w 308"/>
              <a:gd name="T21" fmla="*/ 6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8" h="412">
                <a:moveTo>
                  <a:pt x="0" y="6"/>
                </a:moveTo>
                <a:cubicBezTo>
                  <a:pt x="53" y="6"/>
                  <a:pt x="110" y="10"/>
                  <a:pt x="166" y="5"/>
                </a:cubicBezTo>
                <a:cubicBezTo>
                  <a:pt x="224" y="0"/>
                  <a:pt x="256" y="23"/>
                  <a:pt x="273" y="76"/>
                </a:cubicBezTo>
                <a:cubicBezTo>
                  <a:pt x="281" y="101"/>
                  <a:pt x="295" y="125"/>
                  <a:pt x="304" y="150"/>
                </a:cubicBezTo>
                <a:cubicBezTo>
                  <a:pt x="308" y="159"/>
                  <a:pt x="308" y="171"/>
                  <a:pt x="305" y="180"/>
                </a:cubicBezTo>
                <a:cubicBezTo>
                  <a:pt x="279" y="245"/>
                  <a:pt x="252" y="310"/>
                  <a:pt x="225" y="375"/>
                </a:cubicBezTo>
                <a:cubicBezTo>
                  <a:pt x="224" y="379"/>
                  <a:pt x="222" y="383"/>
                  <a:pt x="220" y="386"/>
                </a:cubicBezTo>
                <a:cubicBezTo>
                  <a:pt x="203" y="412"/>
                  <a:pt x="184" y="411"/>
                  <a:pt x="170" y="382"/>
                </a:cubicBezTo>
                <a:cubicBezTo>
                  <a:pt x="159" y="360"/>
                  <a:pt x="152" y="336"/>
                  <a:pt x="142" y="314"/>
                </a:cubicBezTo>
                <a:cubicBezTo>
                  <a:pt x="106" y="229"/>
                  <a:pt x="71" y="144"/>
                  <a:pt x="34" y="60"/>
                </a:cubicBezTo>
                <a:cubicBezTo>
                  <a:pt x="26" y="41"/>
                  <a:pt x="12" y="25"/>
                  <a:pt x="0" y="6"/>
                </a:cubicBezTo>
                <a:close/>
              </a:path>
            </a:pathLst>
          </a:custGeom>
          <a:solidFill>
            <a:srgbClr val="11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24" name="组合 23"/>
          <p:cNvGrpSpPr>
            <a:grpSpLocks noChangeAspect="1"/>
          </p:cNvGrpSpPr>
          <p:nvPr/>
        </p:nvGrpSpPr>
        <p:grpSpPr>
          <a:xfrm>
            <a:off x="5801517" y="4112566"/>
            <a:ext cx="177662" cy="236350"/>
            <a:chOff x="8776738" y="4901987"/>
            <a:chExt cx="528116" cy="702571"/>
          </a:xfrm>
          <a:solidFill>
            <a:srgbClr val="22003E"/>
          </a:solidFill>
        </p:grpSpPr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8776738" y="4901987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8785515" y="5009147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037727" y="5191225"/>
            <a:ext cx="388877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7037727" y="4824506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037727" y="3552233"/>
            <a:ext cx="388877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7037727" y="3185514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90835" y="4296736"/>
            <a:ext cx="388877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3742585" y="3930017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90835" y="2657744"/>
            <a:ext cx="388877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3742585" y="2291025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573573" y="2140277"/>
            <a:ext cx="3645763" cy="3645760"/>
            <a:chOff x="1434184" y="2245489"/>
            <a:chExt cx="3645763" cy="3645760"/>
          </a:xfrm>
        </p:grpSpPr>
        <p:sp>
          <p:nvSpPr>
            <p:cNvPr id="5" name="Shape 1803"/>
            <p:cNvSpPr/>
            <p:nvPr/>
          </p:nvSpPr>
          <p:spPr>
            <a:xfrm>
              <a:off x="1434184" y="2245489"/>
              <a:ext cx="3645763" cy="3645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11CE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 kern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6" name="Shape 1804"/>
            <p:cNvSpPr/>
            <p:nvPr/>
          </p:nvSpPr>
          <p:spPr>
            <a:xfrm>
              <a:off x="1955541" y="3354942"/>
              <a:ext cx="2536307" cy="2536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Shape 1805"/>
            <p:cNvSpPr/>
            <p:nvPr/>
          </p:nvSpPr>
          <p:spPr>
            <a:xfrm>
              <a:off x="2336213" y="4165021"/>
              <a:ext cx="1726226" cy="1726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11CE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8" name="Shape 1806"/>
            <p:cNvSpPr/>
            <p:nvPr/>
          </p:nvSpPr>
          <p:spPr>
            <a:xfrm>
              <a:off x="2620101" y="4511250"/>
              <a:ext cx="1260302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defRPr>
              </a:lvl1pPr>
            </a:lstStyle>
            <a:p>
              <a:pPr>
                <a:defRPr>
                  <a:solidFill>
                    <a:srgbClr val="000000"/>
                  </a:solidFill>
                  <a:uFillTx/>
                </a:defRPr>
              </a:pPr>
              <a:r>
                <a:rPr sz="2000" kern="0" dirty="0">
                  <a:solidFill>
                    <a:srgbClr val="2200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15%</a:t>
              </a:r>
            </a:p>
          </p:txBody>
        </p:sp>
        <p:sp>
          <p:nvSpPr>
            <p:cNvPr id="9" name="Shape 1807"/>
            <p:cNvSpPr/>
            <p:nvPr/>
          </p:nvSpPr>
          <p:spPr>
            <a:xfrm>
              <a:off x="2620101" y="3639779"/>
              <a:ext cx="1260302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defRPr>
              </a:lvl1pPr>
            </a:lstStyle>
            <a:p>
              <a:pPr>
                <a:defRPr>
                  <a:solidFill>
                    <a:srgbClr val="000000"/>
                  </a:solidFill>
                  <a:uFillTx/>
                </a:defRPr>
              </a:pPr>
              <a:r>
                <a:rPr sz="2000" kern="0">
                  <a:solidFill>
                    <a:srgbClr val="2200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35%</a:t>
              </a:r>
            </a:p>
          </p:txBody>
        </p:sp>
        <p:sp>
          <p:nvSpPr>
            <p:cNvPr id="10" name="Shape 1808"/>
            <p:cNvSpPr/>
            <p:nvPr/>
          </p:nvSpPr>
          <p:spPr>
            <a:xfrm>
              <a:off x="2620101" y="2726736"/>
              <a:ext cx="1260302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400"/>
                </a:spcBef>
                <a:defRPr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defRPr>
              </a:lvl1pPr>
            </a:lstStyle>
            <a:p>
              <a:pPr>
                <a:defRPr>
                  <a:solidFill>
                    <a:srgbClr val="000000"/>
                  </a:solidFill>
                  <a:uFillTx/>
                </a:defRPr>
              </a:pPr>
              <a:r>
                <a:rPr sz="2000" kern="0" dirty="0">
                  <a:solidFill>
                    <a:srgbClr val="2200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</a:p>
          </p:txBody>
        </p:sp>
      </p:grpSp>
      <p:sp>
        <p:nvSpPr>
          <p:cNvPr id="12" name="Flowchart: Off-page Connector 22"/>
          <p:cNvSpPr/>
          <p:nvPr/>
        </p:nvSpPr>
        <p:spPr>
          <a:xfrm flipH="1">
            <a:off x="6706712" y="1827110"/>
            <a:ext cx="835891" cy="858247"/>
          </a:xfrm>
          <a:prstGeom prst="ellipse">
            <a:avLst/>
          </a:prstGeom>
          <a:solidFill>
            <a:srgbClr val="11CEE2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5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Flowchart: Off-page Connector 47"/>
          <p:cNvSpPr/>
          <p:nvPr/>
        </p:nvSpPr>
        <p:spPr>
          <a:xfrm flipH="1">
            <a:off x="6706707" y="4853572"/>
            <a:ext cx="835890" cy="858247"/>
          </a:xfrm>
          <a:prstGeom prst="ellipse">
            <a:avLst/>
          </a:prstGeom>
          <a:solidFill>
            <a:srgbClr val="11CEE2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32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4" name="Flowchart: Off-page Connector 32"/>
          <p:cNvSpPr/>
          <p:nvPr/>
        </p:nvSpPr>
        <p:spPr>
          <a:xfrm flipH="1">
            <a:off x="6706710" y="3340341"/>
            <a:ext cx="835890" cy="858247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3200" dirty="0">
              <a:solidFill>
                <a:schemeClr val="bg1">
                  <a:lumMod val="9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7832701" y="1838286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832701" y="2207618"/>
            <a:ext cx="3259603" cy="5724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7832701" y="3351518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32701" y="3720850"/>
            <a:ext cx="3259603" cy="5724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7832701" y="4864750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832701" y="5234082"/>
            <a:ext cx="3259603" cy="5724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，编辑文字。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38"/>
          <p:cNvSpPr>
            <a:spLocks noEditPoints="1"/>
          </p:cNvSpPr>
          <p:nvPr/>
        </p:nvSpPr>
        <p:spPr bwMode="auto">
          <a:xfrm>
            <a:off x="6956649" y="2025492"/>
            <a:ext cx="376892" cy="510898"/>
          </a:xfrm>
          <a:custGeom>
            <a:avLst/>
            <a:gdLst>
              <a:gd name="T0" fmla="*/ 113 w 148"/>
              <a:gd name="T1" fmla="*/ 0 h 201"/>
              <a:gd name="T2" fmla="*/ 12 w 148"/>
              <a:gd name="T3" fmla="*/ 0 h 201"/>
              <a:gd name="T4" fmla="*/ 0 w 148"/>
              <a:gd name="T5" fmla="*/ 12 h 201"/>
              <a:gd name="T6" fmla="*/ 0 w 148"/>
              <a:gd name="T7" fmla="*/ 189 h 201"/>
              <a:gd name="T8" fmla="*/ 12 w 148"/>
              <a:gd name="T9" fmla="*/ 201 h 201"/>
              <a:gd name="T10" fmla="*/ 136 w 148"/>
              <a:gd name="T11" fmla="*/ 201 h 201"/>
              <a:gd name="T12" fmla="*/ 148 w 148"/>
              <a:gd name="T13" fmla="*/ 189 h 201"/>
              <a:gd name="T14" fmla="*/ 148 w 148"/>
              <a:gd name="T15" fmla="*/ 38 h 201"/>
              <a:gd name="T16" fmla="*/ 113 w 148"/>
              <a:gd name="T17" fmla="*/ 0 h 201"/>
              <a:gd name="T18" fmla="*/ 116 w 148"/>
              <a:gd name="T19" fmla="*/ 18 h 201"/>
              <a:gd name="T20" fmla="*/ 132 w 148"/>
              <a:gd name="T21" fmla="*/ 35 h 201"/>
              <a:gd name="T22" fmla="*/ 116 w 148"/>
              <a:gd name="T23" fmla="*/ 35 h 201"/>
              <a:gd name="T24" fmla="*/ 116 w 148"/>
              <a:gd name="T25" fmla="*/ 18 h 201"/>
              <a:gd name="T26" fmla="*/ 138 w 148"/>
              <a:gd name="T27" fmla="*/ 189 h 201"/>
              <a:gd name="T28" fmla="*/ 136 w 148"/>
              <a:gd name="T29" fmla="*/ 191 h 201"/>
              <a:gd name="T30" fmla="*/ 12 w 148"/>
              <a:gd name="T31" fmla="*/ 191 h 201"/>
              <a:gd name="T32" fmla="*/ 10 w 148"/>
              <a:gd name="T33" fmla="*/ 189 h 201"/>
              <a:gd name="T34" fmla="*/ 10 w 148"/>
              <a:gd name="T35" fmla="*/ 12 h 201"/>
              <a:gd name="T36" fmla="*/ 12 w 148"/>
              <a:gd name="T37" fmla="*/ 10 h 201"/>
              <a:gd name="T38" fmla="*/ 106 w 148"/>
              <a:gd name="T39" fmla="*/ 10 h 201"/>
              <a:gd name="T40" fmla="*/ 106 w 148"/>
              <a:gd name="T41" fmla="*/ 40 h 201"/>
              <a:gd name="T42" fmla="*/ 111 w 148"/>
              <a:gd name="T43" fmla="*/ 45 h 201"/>
              <a:gd name="T44" fmla="*/ 138 w 148"/>
              <a:gd name="T45" fmla="*/ 45 h 201"/>
              <a:gd name="T46" fmla="*/ 138 w 148"/>
              <a:gd name="T47" fmla="*/ 189 h 201"/>
              <a:gd name="T48" fmla="*/ 28 w 148"/>
              <a:gd name="T49" fmla="*/ 55 h 201"/>
              <a:gd name="T50" fmla="*/ 116 w 148"/>
              <a:gd name="T51" fmla="*/ 55 h 201"/>
              <a:gd name="T52" fmla="*/ 120 w 148"/>
              <a:gd name="T53" fmla="*/ 59 h 201"/>
              <a:gd name="T54" fmla="*/ 116 w 148"/>
              <a:gd name="T55" fmla="*/ 63 h 201"/>
              <a:gd name="T56" fmla="*/ 28 w 148"/>
              <a:gd name="T57" fmla="*/ 63 h 201"/>
              <a:gd name="T58" fmla="*/ 24 w 148"/>
              <a:gd name="T59" fmla="*/ 59 h 201"/>
              <a:gd name="T60" fmla="*/ 28 w 148"/>
              <a:gd name="T61" fmla="*/ 55 h 201"/>
              <a:gd name="T62" fmla="*/ 120 w 148"/>
              <a:gd name="T63" fmla="*/ 85 h 201"/>
              <a:gd name="T64" fmla="*/ 116 w 148"/>
              <a:gd name="T65" fmla="*/ 89 h 201"/>
              <a:gd name="T66" fmla="*/ 28 w 148"/>
              <a:gd name="T67" fmla="*/ 89 h 201"/>
              <a:gd name="T68" fmla="*/ 24 w 148"/>
              <a:gd name="T69" fmla="*/ 85 h 201"/>
              <a:gd name="T70" fmla="*/ 28 w 148"/>
              <a:gd name="T71" fmla="*/ 81 h 201"/>
              <a:gd name="T72" fmla="*/ 116 w 148"/>
              <a:gd name="T73" fmla="*/ 81 h 201"/>
              <a:gd name="T74" fmla="*/ 120 w 148"/>
              <a:gd name="T75" fmla="*/ 85 h 201"/>
              <a:gd name="T76" fmla="*/ 120 w 148"/>
              <a:gd name="T77" fmla="*/ 110 h 201"/>
              <a:gd name="T78" fmla="*/ 116 w 148"/>
              <a:gd name="T79" fmla="*/ 114 h 201"/>
              <a:gd name="T80" fmla="*/ 28 w 148"/>
              <a:gd name="T81" fmla="*/ 114 h 201"/>
              <a:gd name="T82" fmla="*/ 24 w 148"/>
              <a:gd name="T83" fmla="*/ 110 h 201"/>
              <a:gd name="T84" fmla="*/ 28 w 148"/>
              <a:gd name="T85" fmla="*/ 106 h 201"/>
              <a:gd name="T86" fmla="*/ 116 w 148"/>
              <a:gd name="T87" fmla="*/ 106 h 201"/>
              <a:gd name="T88" fmla="*/ 120 w 148"/>
              <a:gd name="T89" fmla="*/ 110 h 201"/>
              <a:gd name="T90" fmla="*/ 120 w 148"/>
              <a:gd name="T91" fmla="*/ 136 h 201"/>
              <a:gd name="T92" fmla="*/ 116 w 148"/>
              <a:gd name="T93" fmla="*/ 140 h 201"/>
              <a:gd name="T94" fmla="*/ 28 w 148"/>
              <a:gd name="T95" fmla="*/ 140 h 201"/>
              <a:gd name="T96" fmla="*/ 24 w 148"/>
              <a:gd name="T97" fmla="*/ 136 h 201"/>
              <a:gd name="T98" fmla="*/ 28 w 148"/>
              <a:gd name="T99" fmla="*/ 132 h 201"/>
              <a:gd name="T100" fmla="*/ 116 w 148"/>
              <a:gd name="T101" fmla="*/ 132 h 201"/>
              <a:gd name="T102" fmla="*/ 120 w 148"/>
              <a:gd name="T103" fmla="*/ 136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8" h="201">
                <a:moveTo>
                  <a:pt x="113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96"/>
                  <a:pt x="5" y="201"/>
                  <a:pt x="12" y="201"/>
                </a:cubicBezTo>
                <a:cubicBezTo>
                  <a:pt x="136" y="201"/>
                  <a:pt x="136" y="201"/>
                  <a:pt x="136" y="201"/>
                </a:cubicBezTo>
                <a:cubicBezTo>
                  <a:pt x="143" y="201"/>
                  <a:pt x="148" y="196"/>
                  <a:pt x="148" y="189"/>
                </a:cubicBezTo>
                <a:cubicBezTo>
                  <a:pt x="148" y="38"/>
                  <a:pt x="148" y="38"/>
                  <a:pt x="148" y="38"/>
                </a:cubicBezTo>
                <a:lnTo>
                  <a:pt x="113" y="0"/>
                </a:lnTo>
                <a:close/>
                <a:moveTo>
                  <a:pt x="116" y="18"/>
                </a:moveTo>
                <a:cubicBezTo>
                  <a:pt x="132" y="35"/>
                  <a:pt x="132" y="35"/>
                  <a:pt x="132" y="35"/>
                </a:cubicBezTo>
                <a:cubicBezTo>
                  <a:pt x="116" y="35"/>
                  <a:pt x="116" y="35"/>
                  <a:pt x="116" y="35"/>
                </a:cubicBezTo>
                <a:lnTo>
                  <a:pt x="116" y="18"/>
                </a:lnTo>
                <a:close/>
                <a:moveTo>
                  <a:pt x="138" y="189"/>
                </a:moveTo>
                <a:cubicBezTo>
                  <a:pt x="138" y="190"/>
                  <a:pt x="137" y="191"/>
                  <a:pt x="136" y="191"/>
                </a:cubicBezTo>
                <a:cubicBezTo>
                  <a:pt x="12" y="191"/>
                  <a:pt x="12" y="191"/>
                  <a:pt x="12" y="191"/>
                </a:cubicBezTo>
                <a:cubicBezTo>
                  <a:pt x="11" y="191"/>
                  <a:pt x="10" y="190"/>
                  <a:pt x="10" y="189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1"/>
                  <a:pt x="11" y="10"/>
                  <a:pt x="12" y="10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40"/>
                  <a:pt x="106" y="40"/>
                  <a:pt x="106" y="40"/>
                </a:cubicBezTo>
                <a:cubicBezTo>
                  <a:pt x="106" y="43"/>
                  <a:pt x="108" y="45"/>
                  <a:pt x="111" y="45"/>
                </a:cubicBezTo>
                <a:cubicBezTo>
                  <a:pt x="138" y="45"/>
                  <a:pt x="138" y="45"/>
                  <a:pt x="138" y="45"/>
                </a:cubicBezTo>
                <a:lnTo>
                  <a:pt x="138" y="189"/>
                </a:lnTo>
                <a:close/>
                <a:moveTo>
                  <a:pt x="28" y="55"/>
                </a:moveTo>
                <a:cubicBezTo>
                  <a:pt x="116" y="55"/>
                  <a:pt x="116" y="55"/>
                  <a:pt x="116" y="55"/>
                </a:cubicBezTo>
                <a:cubicBezTo>
                  <a:pt x="119" y="55"/>
                  <a:pt x="120" y="57"/>
                  <a:pt x="120" y="59"/>
                </a:cubicBezTo>
                <a:cubicBezTo>
                  <a:pt x="120" y="61"/>
                  <a:pt x="119" y="63"/>
                  <a:pt x="116" y="63"/>
                </a:cubicBezTo>
                <a:cubicBezTo>
                  <a:pt x="28" y="63"/>
                  <a:pt x="28" y="63"/>
                  <a:pt x="28" y="63"/>
                </a:cubicBezTo>
                <a:cubicBezTo>
                  <a:pt x="26" y="63"/>
                  <a:pt x="24" y="61"/>
                  <a:pt x="24" y="59"/>
                </a:cubicBezTo>
                <a:cubicBezTo>
                  <a:pt x="24" y="57"/>
                  <a:pt x="26" y="55"/>
                  <a:pt x="28" y="55"/>
                </a:cubicBezTo>
                <a:close/>
                <a:moveTo>
                  <a:pt x="120" y="85"/>
                </a:moveTo>
                <a:cubicBezTo>
                  <a:pt x="120" y="87"/>
                  <a:pt x="119" y="89"/>
                  <a:pt x="116" y="89"/>
                </a:cubicBezTo>
                <a:cubicBezTo>
                  <a:pt x="28" y="89"/>
                  <a:pt x="28" y="89"/>
                  <a:pt x="28" y="89"/>
                </a:cubicBezTo>
                <a:cubicBezTo>
                  <a:pt x="26" y="89"/>
                  <a:pt x="24" y="87"/>
                  <a:pt x="24" y="85"/>
                </a:cubicBezTo>
                <a:cubicBezTo>
                  <a:pt x="24" y="83"/>
                  <a:pt x="26" y="81"/>
                  <a:pt x="28" y="81"/>
                </a:cubicBezTo>
                <a:cubicBezTo>
                  <a:pt x="116" y="81"/>
                  <a:pt x="116" y="81"/>
                  <a:pt x="116" y="81"/>
                </a:cubicBezTo>
                <a:cubicBezTo>
                  <a:pt x="119" y="81"/>
                  <a:pt x="120" y="83"/>
                  <a:pt x="120" y="85"/>
                </a:cubicBezTo>
                <a:close/>
                <a:moveTo>
                  <a:pt x="120" y="110"/>
                </a:moveTo>
                <a:cubicBezTo>
                  <a:pt x="120" y="112"/>
                  <a:pt x="119" y="114"/>
                  <a:pt x="116" y="114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26" y="114"/>
                  <a:pt x="24" y="112"/>
                  <a:pt x="24" y="110"/>
                </a:cubicBezTo>
                <a:cubicBezTo>
                  <a:pt x="24" y="108"/>
                  <a:pt x="26" y="106"/>
                  <a:pt x="28" y="106"/>
                </a:cubicBezTo>
                <a:cubicBezTo>
                  <a:pt x="116" y="106"/>
                  <a:pt x="116" y="106"/>
                  <a:pt x="116" y="106"/>
                </a:cubicBezTo>
                <a:cubicBezTo>
                  <a:pt x="119" y="106"/>
                  <a:pt x="120" y="108"/>
                  <a:pt x="120" y="110"/>
                </a:cubicBezTo>
                <a:close/>
                <a:moveTo>
                  <a:pt x="120" y="136"/>
                </a:moveTo>
                <a:cubicBezTo>
                  <a:pt x="120" y="138"/>
                  <a:pt x="119" y="140"/>
                  <a:pt x="116" y="140"/>
                </a:cubicBezTo>
                <a:cubicBezTo>
                  <a:pt x="28" y="140"/>
                  <a:pt x="28" y="140"/>
                  <a:pt x="28" y="140"/>
                </a:cubicBezTo>
                <a:cubicBezTo>
                  <a:pt x="26" y="140"/>
                  <a:pt x="24" y="138"/>
                  <a:pt x="24" y="136"/>
                </a:cubicBezTo>
                <a:cubicBezTo>
                  <a:pt x="24" y="134"/>
                  <a:pt x="26" y="132"/>
                  <a:pt x="28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119" y="132"/>
                  <a:pt x="120" y="134"/>
                  <a:pt x="120" y="136"/>
                </a:cubicBezTo>
                <a:close/>
              </a:path>
            </a:pathLst>
          </a:custGeom>
          <a:solidFill>
            <a:srgbClr val="2200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883224" y="3537209"/>
            <a:ext cx="489450" cy="464509"/>
            <a:chOff x="8134849" y="3131854"/>
            <a:chExt cx="489450" cy="464509"/>
          </a:xfrm>
          <a:solidFill>
            <a:srgbClr val="22003E"/>
          </a:solidFill>
        </p:grpSpPr>
        <p:sp>
          <p:nvSpPr>
            <p:cNvPr id="23" name="Freeform 74"/>
            <p:cNvSpPr/>
            <p:nvPr/>
          </p:nvSpPr>
          <p:spPr bwMode="auto">
            <a:xfrm>
              <a:off x="8190965" y="3131854"/>
              <a:ext cx="221344" cy="205755"/>
            </a:xfrm>
            <a:custGeom>
              <a:avLst/>
              <a:gdLst>
                <a:gd name="T0" fmla="*/ 78 w 78"/>
                <a:gd name="T1" fmla="*/ 13 h 72"/>
                <a:gd name="T2" fmla="*/ 64 w 78"/>
                <a:gd name="T3" fmla="*/ 72 h 72"/>
                <a:gd name="T4" fmla="*/ 0 w 78"/>
                <a:gd name="T5" fmla="*/ 68 h 72"/>
                <a:gd name="T6" fmla="*/ 15 w 78"/>
                <a:gd name="T7" fmla="*/ 13 h 72"/>
                <a:gd name="T8" fmla="*/ 78 w 78"/>
                <a:gd name="T9" fmla="*/ 1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2">
                  <a:moveTo>
                    <a:pt x="78" y="13"/>
                  </a:moveTo>
                  <a:cubicBezTo>
                    <a:pt x="76" y="36"/>
                    <a:pt x="68" y="52"/>
                    <a:pt x="64" y="72"/>
                  </a:cubicBezTo>
                  <a:cubicBezTo>
                    <a:pt x="46" y="65"/>
                    <a:pt x="22" y="61"/>
                    <a:pt x="0" y="68"/>
                  </a:cubicBezTo>
                  <a:cubicBezTo>
                    <a:pt x="5" y="49"/>
                    <a:pt x="11" y="32"/>
                    <a:pt x="15" y="13"/>
                  </a:cubicBezTo>
                  <a:cubicBezTo>
                    <a:pt x="31" y="0"/>
                    <a:pt x="61" y="5"/>
                    <a:pt x="78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4" name="Freeform 75"/>
            <p:cNvSpPr/>
            <p:nvPr/>
          </p:nvSpPr>
          <p:spPr bwMode="auto">
            <a:xfrm>
              <a:off x="8396720" y="3200439"/>
              <a:ext cx="227579" cy="199520"/>
            </a:xfrm>
            <a:custGeom>
              <a:avLst/>
              <a:gdLst>
                <a:gd name="T0" fmla="*/ 17 w 80"/>
                <a:gd name="T1" fmla="*/ 0 h 70"/>
                <a:gd name="T2" fmla="*/ 80 w 80"/>
                <a:gd name="T3" fmla="*/ 4 h 70"/>
                <a:gd name="T4" fmla="*/ 63 w 80"/>
                <a:gd name="T5" fmla="*/ 61 h 70"/>
                <a:gd name="T6" fmla="*/ 0 w 80"/>
                <a:gd name="T7" fmla="*/ 57 h 70"/>
                <a:gd name="T8" fmla="*/ 17 w 80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0">
                  <a:moveTo>
                    <a:pt x="17" y="0"/>
                  </a:moveTo>
                  <a:cubicBezTo>
                    <a:pt x="33" y="9"/>
                    <a:pt x="59" y="10"/>
                    <a:pt x="80" y="4"/>
                  </a:cubicBezTo>
                  <a:cubicBezTo>
                    <a:pt x="74" y="22"/>
                    <a:pt x="70" y="43"/>
                    <a:pt x="63" y="61"/>
                  </a:cubicBezTo>
                  <a:cubicBezTo>
                    <a:pt x="46" y="70"/>
                    <a:pt x="13" y="69"/>
                    <a:pt x="0" y="57"/>
                  </a:cubicBezTo>
                  <a:cubicBezTo>
                    <a:pt x="5" y="37"/>
                    <a:pt x="11" y="18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Freeform 76"/>
            <p:cNvSpPr/>
            <p:nvPr/>
          </p:nvSpPr>
          <p:spPr bwMode="auto">
            <a:xfrm>
              <a:off x="8134849" y="3334493"/>
              <a:ext cx="224460" cy="202639"/>
            </a:xfrm>
            <a:custGeom>
              <a:avLst/>
              <a:gdLst>
                <a:gd name="T0" fmla="*/ 78 w 78"/>
                <a:gd name="T1" fmla="*/ 12 h 71"/>
                <a:gd name="T2" fmla="*/ 64 w 78"/>
                <a:gd name="T3" fmla="*/ 71 h 71"/>
                <a:gd name="T4" fmla="*/ 0 w 78"/>
                <a:gd name="T5" fmla="*/ 67 h 71"/>
                <a:gd name="T6" fmla="*/ 15 w 78"/>
                <a:gd name="T7" fmla="*/ 10 h 71"/>
                <a:gd name="T8" fmla="*/ 78 w 78"/>
                <a:gd name="T9" fmla="*/ 1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1">
                  <a:moveTo>
                    <a:pt x="78" y="12"/>
                  </a:moveTo>
                  <a:cubicBezTo>
                    <a:pt x="75" y="33"/>
                    <a:pt x="67" y="49"/>
                    <a:pt x="64" y="71"/>
                  </a:cubicBezTo>
                  <a:cubicBezTo>
                    <a:pt x="45" y="62"/>
                    <a:pt x="21" y="56"/>
                    <a:pt x="0" y="67"/>
                  </a:cubicBezTo>
                  <a:cubicBezTo>
                    <a:pt x="3" y="45"/>
                    <a:pt x="10" y="29"/>
                    <a:pt x="15" y="10"/>
                  </a:cubicBezTo>
                  <a:cubicBezTo>
                    <a:pt x="31" y="0"/>
                    <a:pt x="64" y="3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6" name="Freeform 77"/>
            <p:cNvSpPr/>
            <p:nvPr/>
          </p:nvSpPr>
          <p:spPr bwMode="auto">
            <a:xfrm>
              <a:off x="8340605" y="3390608"/>
              <a:ext cx="227579" cy="205755"/>
            </a:xfrm>
            <a:custGeom>
              <a:avLst/>
              <a:gdLst>
                <a:gd name="T0" fmla="*/ 17 w 80"/>
                <a:gd name="T1" fmla="*/ 0 h 72"/>
                <a:gd name="T2" fmla="*/ 80 w 80"/>
                <a:gd name="T3" fmla="*/ 4 h 72"/>
                <a:gd name="T4" fmla="*/ 63 w 80"/>
                <a:gd name="T5" fmla="*/ 61 h 72"/>
                <a:gd name="T6" fmla="*/ 0 w 80"/>
                <a:gd name="T7" fmla="*/ 59 h 72"/>
                <a:gd name="T8" fmla="*/ 17 w 80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2">
                  <a:moveTo>
                    <a:pt x="17" y="0"/>
                  </a:moveTo>
                  <a:cubicBezTo>
                    <a:pt x="33" y="12"/>
                    <a:pt x="60" y="12"/>
                    <a:pt x="80" y="4"/>
                  </a:cubicBezTo>
                  <a:cubicBezTo>
                    <a:pt x="74" y="23"/>
                    <a:pt x="69" y="43"/>
                    <a:pt x="63" y="61"/>
                  </a:cubicBezTo>
                  <a:cubicBezTo>
                    <a:pt x="47" y="72"/>
                    <a:pt x="15" y="71"/>
                    <a:pt x="0" y="59"/>
                  </a:cubicBezTo>
                  <a:cubicBezTo>
                    <a:pt x="4" y="38"/>
                    <a:pt x="10" y="18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27" name="Freeform 87"/>
          <p:cNvSpPr>
            <a:spLocks noEditPoints="1"/>
          </p:cNvSpPr>
          <p:nvPr/>
        </p:nvSpPr>
        <p:spPr bwMode="auto">
          <a:xfrm>
            <a:off x="6883224" y="5049416"/>
            <a:ext cx="489450" cy="473861"/>
          </a:xfrm>
          <a:custGeom>
            <a:avLst/>
            <a:gdLst>
              <a:gd name="T0" fmla="*/ 134 w 171"/>
              <a:gd name="T1" fmla="*/ 25 h 166"/>
              <a:gd name="T2" fmla="*/ 122 w 171"/>
              <a:gd name="T3" fmla="*/ 0 h 166"/>
              <a:gd name="T4" fmla="*/ 111 w 171"/>
              <a:gd name="T5" fmla="*/ 25 h 166"/>
              <a:gd name="T6" fmla="*/ 60 w 171"/>
              <a:gd name="T7" fmla="*/ 11 h 166"/>
              <a:gd name="T8" fmla="*/ 37 w 171"/>
              <a:gd name="T9" fmla="*/ 11 h 166"/>
              <a:gd name="T10" fmla="*/ 9 w 171"/>
              <a:gd name="T11" fmla="*/ 25 h 166"/>
              <a:gd name="T12" fmla="*/ 0 w 171"/>
              <a:gd name="T13" fmla="*/ 158 h 166"/>
              <a:gd name="T14" fmla="*/ 162 w 171"/>
              <a:gd name="T15" fmla="*/ 166 h 166"/>
              <a:gd name="T16" fmla="*/ 171 w 171"/>
              <a:gd name="T17" fmla="*/ 34 h 166"/>
              <a:gd name="T18" fmla="*/ 80 w 171"/>
              <a:gd name="T19" fmla="*/ 63 h 166"/>
              <a:gd name="T20" fmla="*/ 53 w 171"/>
              <a:gd name="T21" fmla="*/ 86 h 166"/>
              <a:gd name="T22" fmla="*/ 80 w 171"/>
              <a:gd name="T23" fmla="*/ 63 h 166"/>
              <a:gd name="T24" fmla="*/ 118 w 171"/>
              <a:gd name="T25" fmla="*/ 63 h 166"/>
              <a:gd name="T26" fmla="*/ 91 w 171"/>
              <a:gd name="T27" fmla="*/ 86 h 166"/>
              <a:gd name="T28" fmla="*/ 41 w 171"/>
              <a:gd name="T29" fmla="*/ 63 h 166"/>
              <a:gd name="T30" fmla="*/ 17 w 171"/>
              <a:gd name="T31" fmla="*/ 86 h 166"/>
              <a:gd name="T32" fmla="*/ 41 w 171"/>
              <a:gd name="T33" fmla="*/ 63 h 166"/>
              <a:gd name="T34" fmla="*/ 41 w 171"/>
              <a:gd name="T35" fmla="*/ 115 h 166"/>
              <a:gd name="T36" fmla="*/ 17 w 171"/>
              <a:gd name="T37" fmla="*/ 98 h 166"/>
              <a:gd name="T38" fmla="*/ 53 w 171"/>
              <a:gd name="T39" fmla="*/ 98 h 166"/>
              <a:gd name="T40" fmla="*/ 80 w 171"/>
              <a:gd name="T41" fmla="*/ 115 h 166"/>
              <a:gd name="T42" fmla="*/ 53 w 171"/>
              <a:gd name="T43" fmla="*/ 98 h 166"/>
              <a:gd name="T44" fmla="*/ 80 w 171"/>
              <a:gd name="T45" fmla="*/ 149 h 166"/>
              <a:gd name="T46" fmla="*/ 53 w 171"/>
              <a:gd name="T47" fmla="*/ 126 h 166"/>
              <a:gd name="T48" fmla="*/ 91 w 171"/>
              <a:gd name="T49" fmla="*/ 126 h 166"/>
              <a:gd name="T50" fmla="*/ 118 w 171"/>
              <a:gd name="T51" fmla="*/ 149 h 166"/>
              <a:gd name="T52" fmla="*/ 91 w 171"/>
              <a:gd name="T53" fmla="*/ 126 h 166"/>
              <a:gd name="T54" fmla="*/ 91 w 171"/>
              <a:gd name="T55" fmla="*/ 98 h 166"/>
              <a:gd name="T56" fmla="*/ 118 w 171"/>
              <a:gd name="T57" fmla="*/ 115 h 166"/>
              <a:gd name="T58" fmla="*/ 130 w 171"/>
              <a:gd name="T59" fmla="*/ 98 h 166"/>
              <a:gd name="T60" fmla="*/ 154 w 171"/>
              <a:gd name="T61" fmla="*/ 115 h 166"/>
              <a:gd name="T62" fmla="*/ 130 w 171"/>
              <a:gd name="T63" fmla="*/ 98 h 166"/>
              <a:gd name="T64" fmla="*/ 130 w 171"/>
              <a:gd name="T65" fmla="*/ 63 h 166"/>
              <a:gd name="T66" fmla="*/ 154 w 171"/>
              <a:gd name="T67" fmla="*/ 86 h 166"/>
              <a:gd name="T68" fmla="*/ 17 w 171"/>
              <a:gd name="T69" fmla="*/ 126 h 166"/>
              <a:gd name="T70" fmla="*/ 41 w 171"/>
              <a:gd name="T71" fmla="*/ 149 h 166"/>
              <a:gd name="T72" fmla="*/ 17 w 171"/>
              <a:gd name="T73" fmla="*/ 126 h 166"/>
              <a:gd name="T74" fmla="*/ 130 w 171"/>
              <a:gd name="T75" fmla="*/ 126 h 166"/>
              <a:gd name="T76" fmla="*/ 154 w 171"/>
              <a:gd name="T77" fmla="*/ 14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1" h="166">
                <a:moveTo>
                  <a:pt x="162" y="25"/>
                </a:moveTo>
                <a:cubicBezTo>
                  <a:pt x="134" y="25"/>
                  <a:pt x="134" y="25"/>
                  <a:pt x="134" y="25"/>
                </a:cubicBezTo>
                <a:cubicBezTo>
                  <a:pt x="134" y="11"/>
                  <a:pt x="134" y="11"/>
                  <a:pt x="134" y="11"/>
                </a:cubicBezTo>
                <a:cubicBezTo>
                  <a:pt x="134" y="5"/>
                  <a:pt x="129" y="0"/>
                  <a:pt x="122" y="0"/>
                </a:cubicBezTo>
                <a:cubicBezTo>
                  <a:pt x="116" y="0"/>
                  <a:pt x="111" y="5"/>
                  <a:pt x="111" y="11"/>
                </a:cubicBezTo>
                <a:cubicBezTo>
                  <a:pt x="111" y="25"/>
                  <a:pt x="111" y="25"/>
                  <a:pt x="111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5"/>
                  <a:pt x="55" y="0"/>
                  <a:pt x="48" y="0"/>
                </a:cubicBezTo>
                <a:cubicBezTo>
                  <a:pt x="42" y="0"/>
                  <a:pt x="37" y="5"/>
                  <a:pt x="37" y="11"/>
                </a:cubicBezTo>
                <a:cubicBezTo>
                  <a:pt x="37" y="25"/>
                  <a:pt x="37" y="25"/>
                  <a:pt x="37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4" y="25"/>
                  <a:pt x="0" y="29"/>
                  <a:pt x="0" y="34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62"/>
                  <a:pt x="4" y="166"/>
                  <a:pt x="9" y="166"/>
                </a:cubicBezTo>
                <a:cubicBezTo>
                  <a:pt x="162" y="166"/>
                  <a:pt x="162" y="166"/>
                  <a:pt x="162" y="166"/>
                </a:cubicBezTo>
                <a:cubicBezTo>
                  <a:pt x="167" y="166"/>
                  <a:pt x="171" y="162"/>
                  <a:pt x="171" y="158"/>
                </a:cubicBezTo>
                <a:cubicBezTo>
                  <a:pt x="171" y="34"/>
                  <a:pt x="171" y="34"/>
                  <a:pt x="171" y="34"/>
                </a:cubicBezTo>
                <a:cubicBezTo>
                  <a:pt x="171" y="29"/>
                  <a:pt x="167" y="25"/>
                  <a:pt x="162" y="25"/>
                </a:cubicBezTo>
                <a:close/>
                <a:moveTo>
                  <a:pt x="80" y="63"/>
                </a:moveTo>
                <a:cubicBezTo>
                  <a:pt x="80" y="86"/>
                  <a:pt x="80" y="86"/>
                  <a:pt x="80" y="86"/>
                </a:cubicBezTo>
                <a:cubicBezTo>
                  <a:pt x="53" y="86"/>
                  <a:pt x="53" y="86"/>
                  <a:pt x="53" y="86"/>
                </a:cubicBezTo>
                <a:cubicBezTo>
                  <a:pt x="53" y="63"/>
                  <a:pt x="53" y="63"/>
                  <a:pt x="53" y="63"/>
                </a:cubicBezTo>
                <a:lnTo>
                  <a:pt x="80" y="63"/>
                </a:lnTo>
                <a:close/>
                <a:moveTo>
                  <a:pt x="91" y="63"/>
                </a:moveTo>
                <a:cubicBezTo>
                  <a:pt x="118" y="63"/>
                  <a:pt x="118" y="63"/>
                  <a:pt x="118" y="63"/>
                </a:cubicBezTo>
                <a:cubicBezTo>
                  <a:pt x="118" y="86"/>
                  <a:pt x="118" y="86"/>
                  <a:pt x="118" y="86"/>
                </a:cubicBezTo>
                <a:cubicBezTo>
                  <a:pt x="91" y="86"/>
                  <a:pt x="91" y="86"/>
                  <a:pt x="91" y="86"/>
                </a:cubicBezTo>
                <a:lnTo>
                  <a:pt x="91" y="63"/>
                </a:lnTo>
                <a:close/>
                <a:moveTo>
                  <a:pt x="41" y="63"/>
                </a:moveTo>
                <a:cubicBezTo>
                  <a:pt x="41" y="86"/>
                  <a:pt x="41" y="86"/>
                  <a:pt x="41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7" y="63"/>
                  <a:pt x="17" y="63"/>
                  <a:pt x="17" y="63"/>
                </a:cubicBezTo>
                <a:lnTo>
                  <a:pt x="41" y="63"/>
                </a:lnTo>
                <a:close/>
                <a:moveTo>
                  <a:pt x="41" y="98"/>
                </a:moveTo>
                <a:cubicBezTo>
                  <a:pt x="41" y="115"/>
                  <a:pt x="41" y="115"/>
                  <a:pt x="41" y="115"/>
                </a:cubicBezTo>
                <a:cubicBezTo>
                  <a:pt x="17" y="115"/>
                  <a:pt x="17" y="115"/>
                  <a:pt x="17" y="115"/>
                </a:cubicBezTo>
                <a:cubicBezTo>
                  <a:pt x="17" y="98"/>
                  <a:pt x="17" y="98"/>
                  <a:pt x="17" y="98"/>
                </a:cubicBezTo>
                <a:lnTo>
                  <a:pt x="41" y="98"/>
                </a:lnTo>
                <a:close/>
                <a:moveTo>
                  <a:pt x="53" y="98"/>
                </a:moveTo>
                <a:cubicBezTo>
                  <a:pt x="80" y="98"/>
                  <a:pt x="80" y="98"/>
                  <a:pt x="80" y="98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53" y="115"/>
                  <a:pt x="53" y="115"/>
                  <a:pt x="53" y="115"/>
                </a:cubicBezTo>
                <a:lnTo>
                  <a:pt x="53" y="98"/>
                </a:lnTo>
                <a:close/>
                <a:moveTo>
                  <a:pt x="80" y="126"/>
                </a:moveTo>
                <a:cubicBezTo>
                  <a:pt x="80" y="149"/>
                  <a:pt x="80" y="149"/>
                  <a:pt x="80" y="149"/>
                </a:cubicBezTo>
                <a:cubicBezTo>
                  <a:pt x="53" y="149"/>
                  <a:pt x="53" y="149"/>
                  <a:pt x="53" y="149"/>
                </a:cubicBezTo>
                <a:cubicBezTo>
                  <a:pt x="53" y="126"/>
                  <a:pt x="53" y="126"/>
                  <a:pt x="53" y="126"/>
                </a:cubicBezTo>
                <a:lnTo>
                  <a:pt x="80" y="126"/>
                </a:lnTo>
                <a:close/>
                <a:moveTo>
                  <a:pt x="91" y="126"/>
                </a:moveTo>
                <a:cubicBezTo>
                  <a:pt x="118" y="126"/>
                  <a:pt x="118" y="126"/>
                  <a:pt x="118" y="126"/>
                </a:cubicBezTo>
                <a:cubicBezTo>
                  <a:pt x="118" y="149"/>
                  <a:pt x="118" y="149"/>
                  <a:pt x="118" y="149"/>
                </a:cubicBezTo>
                <a:cubicBezTo>
                  <a:pt x="91" y="149"/>
                  <a:pt x="91" y="149"/>
                  <a:pt x="91" y="149"/>
                </a:cubicBezTo>
                <a:lnTo>
                  <a:pt x="91" y="126"/>
                </a:lnTo>
                <a:close/>
                <a:moveTo>
                  <a:pt x="91" y="115"/>
                </a:moveTo>
                <a:cubicBezTo>
                  <a:pt x="91" y="98"/>
                  <a:pt x="91" y="98"/>
                  <a:pt x="91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15"/>
                  <a:pt x="118" y="115"/>
                  <a:pt x="118" y="115"/>
                </a:cubicBezTo>
                <a:lnTo>
                  <a:pt x="91" y="115"/>
                </a:lnTo>
                <a:close/>
                <a:moveTo>
                  <a:pt x="130" y="98"/>
                </a:moveTo>
                <a:cubicBezTo>
                  <a:pt x="154" y="98"/>
                  <a:pt x="154" y="98"/>
                  <a:pt x="154" y="98"/>
                </a:cubicBezTo>
                <a:cubicBezTo>
                  <a:pt x="154" y="115"/>
                  <a:pt x="154" y="115"/>
                  <a:pt x="154" y="115"/>
                </a:cubicBezTo>
                <a:cubicBezTo>
                  <a:pt x="130" y="115"/>
                  <a:pt x="130" y="115"/>
                  <a:pt x="130" y="115"/>
                </a:cubicBezTo>
                <a:lnTo>
                  <a:pt x="130" y="98"/>
                </a:lnTo>
                <a:close/>
                <a:moveTo>
                  <a:pt x="130" y="86"/>
                </a:moveTo>
                <a:cubicBezTo>
                  <a:pt x="130" y="63"/>
                  <a:pt x="130" y="63"/>
                  <a:pt x="130" y="63"/>
                </a:cubicBezTo>
                <a:cubicBezTo>
                  <a:pt x="154" y="63"/>
                  <a:pt x="154" y="63"/>
                  <a:pt x="154" y="63"/>
                </a:cubicBezTo>
                <a:cubicBezTo>
                  <a:pt x="154" y="86"/>
                  <a:pt x="154" y="86"/>
                  <a:pt x="154" y="86"/>
                </a:cubicBezTo>
                <a:lnTo>
                  <a:pt x="130" y="86"/>
                </a:lnTo>
                <a:close/>
                <a:moveTo>
                  <a:pt x="17" y="126"/>
                </a:moveTo>
                <a:cubicBezTo>
                  <a:pt x="41" y="126"/>
                  <a:pt x="41" y="126"/>
                  <a:pt x="41" y="126"/>
                </a:cubicBezTo>
                <a:cubicBezTo>
                  <a:pt x="41" y="149"/>
                  <a:pt x="41" y="149"/>
                  <a:pt x="41" y="149"/>
                </a:cubicBezTo>
                <a:cubicBezTo>
                  <a:pt x="17" y="149"/>
                  <a:pt x="17" y="149"/>
                  <a:pt x="17" y="149"/>
                </a:cubicBezTo>
                <a:lnTo>
                  <a:pt x="17" y="126"/>
                </a:lnTo>
                <a:close/>
                <a:moveTo>
                  <a:pt x="130" y="149"/>
                </a:moveTo>
                <a:cubicBezTo>
                  <a:pt x="130" y="126"/>
                  <a:pt x="130" y="126"/>
                  <a:pt x="130" y="126"/>
                </a:cubicBezTo>
                <a:cubicBezTo>
                  <a:pt x="154" y="126"/>
                  <a:pt x="154" y="126"/>
                  <a:pt x="154" y="126"/>
                </a:cubicBezTo>
                <a:cubicBezTo>
                  <a:pt x="154" y="149"/>
                  <a:pt x="154" y="149"/>
                  <a:pt x="154" y="149"/>
                </a:cubicBezTo>
                <a:lnTo>
                  <a:pt x="130" y="149"/>
                </a:lnTo>
                <a:close/>
              </a:path>
            </a:pathLst>
          </a:custGeom>
          <a:solidFill>
            <a:srgbClr val="2200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3848530" y="2279251"/>
            <a:ext cx="1752600" cy="1139826"/>
            <a:chOff x="5216525" y="2852738"/>
            <a:chExt cx="1752600" cy="1139826"/>
          </a:xfrm>
          <a:solidFill>
            <a:srgbClr val="11CEE2"/>
          </a:solidFill>
        </p:grpSpPr>
        <p:sp>
          <p:nvSpPr>
            <p:cNvPr id="13" name="Freeform 17"/>
            <p:cNvSpPr/>
            <p:nvPr/>
          </p:nvSpPr>
          <p:spPr bwMode="auto">
            <a:xfrm>
              <a:off x="5216525" y="2852738"/>
              <a:ext cx="1752600" cy="1139825"/>
            </a:xfrm>
            <a:custGeom>
              <a:avLst/>
              <a:gdLst>
                <a:gd name="T0" fmla="*/ 284 w 585"/>
                <a:gd name="T1" fmla="*/ 5 h 379"/>
                <a:gd name="T2" fmla="*/ 0 w 585"/>
                <a:gd name="T3" fmla="*/ 292 h 379"/>
                <a:gd name="T4" fmla="*/ 10 w 585"/>
                <a:gd name="T5" fmla="*/ 373 h 379"/>
                <a:gd name="T6" fmla="*/ 18 w 585"/>
                <a:gd name="T7" fmla="*/ 379 h 379"/>
                <a:gd name="T8" fmla="*/ 21 w 585"/>
                <a:gd name="T9" fmla="*/ 379 h 379"/>
                <a:gd name="T10" fmla="*/ 29 w 585"/>
                <a:gd name="T11" fmla="*/ 368 h 379"/>
                <a:gd name="T12" fmla="*/ 20 w 585"/>
                <a:gd name="T13" fmla="*/ 288 h 379"/>
                <a:gd name="T14" fmla="*/ 278 w 585"/>
                <a:gd name="T15" fmla="*/ 25 h 379"/>
                <a:gd name="T16" fmla="*/ 565 w 585"/>
                <a:gd name="T17" fmla="*/ 297 h 379"/>
                <a:gd name="T18" fmla="*/ 556 w 585"/>
                <a:gd name="T19" fmla="*/ 368 h 379"/>
                <a:gd name="T20" fmla="*/ 564 w 585"/>
                <a:gd name="T21" fmla="*/ 379 h 379"/>
                <a:gd name="T22" fmla="*/ 567 w 585"/>
                <a:gd name="T23" fmla="*/ 379 h 379"/>
                <a:gd name="T24" fmla="*/ 575 w 585"/>
                <a:gd name="T25" fmla="*/ 373 h 379"/>
                <a:gd name="T26" fmla="*/ 585 w 585"/>
                <a:gd name="T27" fmla="*/ 297 h 379"/>
                <a:gd name="T28" fmla="*/ 284 w 585"/>
                <a:gd name="T29" fmla="*/ 5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5" h="379">
                  <a:moveTo>
                    <a:pt x="284" y="5"/>
                  </a:moveTo>
                  <a:cubicBezTo>
                    <a:pt x="129" y="10"/>
                    <a:pt x="3" y="137"/>
                    <a:pt x="0" y="292"/>
                  </a:cubicBezTo>
                  <a:cubicBezTo>
                    <a:pt x="0" y="320"/>
                    <a:pt x="3" y="347"/>
                    <a:pt x="10" y="373"/>
                  </a:cubicBezTo>
                  <a:cubicBezTo>
                    <a:pt x="11" y="376"/>
                    <a:pt x="14" y="379"/>
                    <a:pt x="18" y="379"/>
                  </a:cubicBezTo>
                  <a:cubicBezTo>
                    <a:pt x="21" y="379"/>
                    <a:pt x="21" y="379"/>
                    <a:pt x="21" y="379"/>
                  </a:cubicBezTo>
                  <a:cubicBezTo>
                    <a:pt x="27" y="379"/>
                    <a:pt x="31" y="373"/>
                    <a:pt x="29" y="368"/>
                  </a:cubicBezTo>
                  <a:cubicBezTo>
                    <a:pt x="23" y="343"/>
                    <a:pt x="19" y="316"/>
                    <a:pt x="20" y="288"/>
                  </a:cubicBezTo>
                  <a:cubicBezTo>
                    <a:pt x="25" y="148"/>
                    <a:pt x="138" y="33"/>
                    <a:pt x="278" y="25"/>
                  </a:cubicBezTo>
                  <a:cubicBezTo>
                    <a:pt x="435" y="17"/>
                    <a:pt x="565" y="142"/>
                    <a:pt x="565" y="297"/>
                  </a:cubicBezTo>
                  <a:cubicBezTo>
                    <a:pt x="565" y="322"/>
                    <a:pt x="562" y="346"/>
                    <a:pt x="556" y="368"/>
                  </a:cubicBezTo>
                  <a:cubicBezTo>
                    <a:pt x="554" y="373"/>
                    <a:pt x="558" y="379"/>
                    <a:pt x="564" y="379"/>
                  </a:cubicBezTo>
                  <a:cubicBezTo>
                    <a:pt x="567" y="379"/>
                    <a:pt x="567" y="379"/>
                    <a:pt x="567" y="379"/>
                  </a:cubicBezTo>
                  <a:cubicBezTo>
                    <a:pt x="571" y="379"/>
                    <a:pt x="574" y="376"/>
                    <a:pt x="575" y="373"/>
                  </a:cubicBezTo>
                  <a:cubicBezTo>
                    <a:pt x="582" y="349"/>
                    <a:pt x="585" y="323"/>
                    <a:pt x="585" y="297"/>
                  </a:cubicBezTo>
                  <a:cubicBezTo>
                    <a:pt x="585" y="133"/>
                    <a:pt x="449" y="0"/>
                    <a:pt x="28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8"/>
            <p:cNvSpPr/>
            <p:nvPr/>
          </p:nvSpPr>
          <p:spPr bwMode="auto">
            <a:xfrm>
              <a:off x="5357813" y="2994026"/>
              <a:ext cx="1468438" cy="998538"/>
            </a:xfrm>
            <a:custGeom>
              <a:avLst/>
              <a:gdLst>
                <a:gd name="T0" fmla="*/ 234 w 490"/>
                <a:gd name="T1" fmla="*/ 6 h 332"/>
                <a:gd name="T2" fmla="*/ 1 w 490"/>
                <a:gd name="T3" fmla="*/ 239 h 332"/>
                <a:gd name="T4" fmla="*/ 13 w 490"/>
                <a:gd name="T5" fmla="*/ 326 h 332"/>
                <a:gd name="T6" fmla="*/ 21 w 490"/>
                <a:gd name="T7" fmla="*/ 332 h 332"/>
                <a:gd name="T8" fmla="*/ 21 w 490"/>
                <a:gd name="T9" fmla="*/ 332 h 332"/>
                <a:gd name="T10" fmla="*/ 29 w 490"/>
                <a:gd name="T11" fmla="*/ 321 h 332"/>
                <a:gd name="T12" fmla="*/ 18 w 490"/>
                <a:gd name="T13" fmla="*/ 244 h 332"/>
                <a:gd name="T14" fmla="*/ 234 w 490"/>
                <a:gd name="T15" fmla="*/ 23 h 332"/>
                <a:gd name="T16" fmla="*/ 473 w 490"/>
                <a:gd name="T17" fmla="*/ 250 h 332"/>
                <a:gd name="T18" fmla="*/ 462 w 490"/>
                <a:gd name="T19" fmla="*/ 321 h 332"/>
                <a:gd name="T20" fmla="*/ 470 w 490"/>
                <a:gd name="T21" fmla="*/ 332 h 332"/>
                <a:gd name="T22" fmla="*/ 470 w 490"/>
                <a:gd name="T23" fmla="*/ 332 h 332"/>
                <a:gd name="T24" fmla="*/ 478 w 490"/>
                <a:gd name="T25" fmla="*/ 326 h 332"/>
                <a:gd name="T26" fmla="*/ 490 w 490"/>
                <a:gd name="T27" fmla="*/ 250 h 332"/>
                <a:gd name="T28" fmla="*/ 234 w 490"/>
                <a:gd name="T29" fmla="*/ 6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0" h="332">
                  <a:moveTo>
                    <a:pt x="234" y="6"/>
                  </a:moveTo>
                  <a:cubicBezTo>
                    <a:pt x="109" y="12"/>
                    <a:pt x="7" y="114"/>
                    <a:pt x="1" y="239"/>
                  </a:cubicBezTo>
                  <a:cubicBezTo>
                    <a:pt x="0" y="269"/>
                    <a:pt x="4" y="299"/>
                    <a:pt x="13" y="326"/>
                  </a:cubicBezTo>
                  <a:cubicBezTo>
                    <a:pt x="14" y="329"/>
                    <a:pt x="17" y="332"/>
                    <a:pt x="21" y="332"/>
                  </a:cubicBezTo>
                  <a:cubicBezTo>
                    <a:pt x="21" y="332"/>
                    <a:pt x="21" y="332"/>
                    <a:pt x="21" y="332"/>
                  </a:cubicBezTo>
                  <a:cubicBezTo>
                    <a:pt x="27" y="332"/>
                    <a:pt x="31" y="326"/>
                    <a:pt x="29" y="321"/>
                  </a:cubicBezTo>
                  <a:cubicBezTo>
                    <a:pt x="21" y="297"/>
                    <a:pt x="17" y="271"/>
                    <a:pt x="18" y="244"/>
                  </a:cubicBezTo>
                  <a:cubicBezTo>
                    <a:pt x="21" y="126"/>
                    <a:pt x="116" y="29"/>
                    <a:pt x="234" y="23"/>
                  </a:cubicBezTo>
                  <a:cubicBezTo>
                    <a:pt x="365" y="16"/>
                    <a:pt x="473" y="121"/>
                    <a:pt x="473" y="250"/>
                  </a:cubicBezTo>
                  <a:cubicBezTo>
                    <a:pt x="473" y="275"/>
                    <a:pt x="469" y="299"/>
                    <a:pt x="462" y="321"/>
                  </a:cubicBezTo>
                  <a:cubicBezTo>
                    <a:pt x="460" y="326"/>
                    <a:pt x="464" y="332"/>
                    <a:pt x="470" y="332"/>
                  </a:cubicBezTo>
                  <a:cubicBezTo>
                    <a:pt x="470" y="332"/>
                    <a:pt x="470" y="332"/>
                    <a:pt x="470" y="332"/>
                  </a:cubicBezTo>
                  <a:cubicBezTo>
                    <a:pt x="474" y="332"/>
                    <a:pt x="477" y="329"/>
                    <a:pt x="478" y="326"/>
                  </a:cubicBezTo>
                  <a:cubicBezTo>
                    <a:pt x="486" y="302"/>
                    <a:pt x="490" y="277"/>
                    <a:pt x="490" y="250"/>
                  </a:cubicBezTo>
                  <a:cubicBezTo>
                    <a:pt x="490" y="112"/>
                    <a:pt x="374" y="0"/>
                    <a:pt x="23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4531553" y="2916595"/>
            <a:ext cx="384967" cy="363228"/>
            <a:chOff x="-10582275" y="14624050"/>
            <a:chExt cx="3570288" cy="3368675"/>
          </a:xfrm>
          <a:solidFill>
            <a:schemeClr val="bg1">
              <a:lumMod val="95000"/>
            </a:schemeClr>
          </a:solidFill>
        </p:grpSpPr>
        <p:sp>
          <p:nvSpPr>
            <p:cNvPr id="8" name="Freeform 610"/>
            <p:cNvSpPr/>
            <p:nvPr/>
          </p:nvSpPr>
          <p:spPr bwMode="auto">
            <a:xfrm>
              <a:off x="-10466387" y="14624050"/>
              <a:ext cx="3454400" cy="2174875"/>
            </a:xfrm>
            <a:custGeom>
              <a:avLst/>
              <a:gdLst>
                <a:gd name="T0" fmla="*/ 880 w 921"/>
                <a:gd name="T1" fmla="*/ 447 h 580"/>
                <a:gd name="T2" fmla="*/ 879 w 921"/>
                <a:gd name="T3" fmla="*/ 427 h 580"/>
                <a:gd name="T4" fmla="*/ 431 w 921"/>
                <a:gd name="T5" fmla="*/ 0 h 580"/>
                <a:gd name="T6" fmla="*/ 3 w 921"/>
                <a:gd name="T7" fmla="*/ 317 h 580"/>
                <a:gd name="T8" fmla="*/ 0 w 921"/>
                <a:gd name="T9" fmla="*/ 326 h 580"/>
                <a:gd name="T10" fmla="*/ 108 w 921"/>
                <a:gd name="T11" fmla="*/ 326 h 580"/>
                <a:gd name="T12" fmla="*/ 109 w 921"/>
                <a:gd name="T13" fmla="*/ 322 h 580"/>
                <a:gd name="T14" fmla="*/ 431 w 921"/>
                <a:gd name="T15" fmla="*/ 102 h 580"/>
                <a:gd name="T16" fmla="*/ 776 w 921"/>
                <a:gd name="T17" fmla="*/ 424 h 580"/>
                <a:gd name="T18" fmla="*/ 778 w 921"/>
                <a:gd name="T19" fmla="*/ 447 h 580"/>
                <a:gd name="T20" fmla="*/ 729 w 921"/>
                <a:gd name="T21" fmla="*/ 447 h 580"/>
                <a:gd name="T22" fmla="*/ 826 w 921"/>
                <a:gd name="T23" fmla="*/ 580 h 580"/>
                <a:gd name="T24" fmla="*/ 921 w 921"/>
                <a:gd name="T25" fmla="*/ 447 h 580"/>
                <a:gd name="T26" fmla="*/ 880 w 921"/>
                <a:gd name="T27" fmla="*/ 447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0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0"/>
                    <a:pt x="826" y="580"/>
                    <a:pt x="826" y="580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11"/>
            <p:cNvSpPr/>
            <p:nvPr/>
          </p:nvSpPr>
          <p:spPr bwMode="auto">
            <a:xfrm>
              <a:off x="-10582275" y="16357600"/>
              <a:ext cx="3143250" cy="1635125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12"/>
            <p:cNvSpPr>
              <a:spLocks noEditPoints="1"/>
            </p:cNvSpPr>
            <p:nvPr/>
          </p:nvSpPr>
          <p:spPr bwMode="auto">
            <a:xfrm>
              <a:off x="-9921875" y="15290800"/>
              <a:ext cx="2114550" cy="2063750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13"/>
            <p:cNvSpPr>
              <a:spLocks noEditPoints="1"/>
            </p:cNvSpPr>
            <p:nvPr/>
          </p:nvSpPr>
          <p:spPr bwMode="auto">
            <a:xfrm>
              <a:off x="-9356725" y="15838488"/>
              <a:ext cx="979488" cy="971550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Oval 614"/>
            <p:cNvSpPr>
              <a:spLocks noChangeArrowheads="1"/>
            </p:cNvSpPr>
            <p:nvPr/>
          </p:nvSpPr>
          <p:spPr bwMode="auto">
            <a:xfrm>
              <a:off x="-9040812" y="16154400"/>
              <a:ext cx="349250" cy="338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59891" y="2279251"/>
            <a:ext cx="1752600" cy="1139826"/>
            <a:chOff x="5216525" y="2852738"/>
            <a:chExt cx="1752600" cy="1139826"/>
          </a:xfrm>
          <a:solidFill>
            <a:srgbClr val="11CEE2"/>
          </a:solidFill>
        </p:grpSpPr>
        <p:sp>
          <p:nvSpPr>
            <p:cNvPr id="22" name="Freeform 17"/>
            <p:cNvSpPr/>
            <p:nvPr/>
          </p:nvSpPr>
          <p:spPr bwMode="auto">
            <a:xfrm>
              <a:off x="5216525" y="2852738"/>
              <a:ext cx="1752600" cy="1139825"/>
            </a:xfrm>
            <a:custGeom>
              <a:avLst/>
              <a:gdLst>
                <a:gd name="T0" fmla="*/ 284 w 585"/>
                <a:gd name="T1" fmla="*/ 5 h 379"/>
                <a:gd name="T2" fmla="*/ 0 w 585"/>
                <a:gd name="T3" fmla="*/ 292 h 379"/>
                <a:gd name="T4" fmla="*/ 10 w 585"/>
                <a:gd name="T5" fmla="*/ 373 h 379"/>
                <a:gd name="T6" fmla="*/ 18 w 585"/>
                <a:gd name="T7" fmla="*/ 379 h 379"/>
                <a:gd name="T8" fmla="*/ 21 w 585"/>
                <a:gd name="T9" fmla="*/ 379 h 379"/>
                <a:gd name="T10" fmla="*/ 29 w 585"/>
                <a:gd name="T11" fmla="*/ 368 h 379"/>
                <a:gd name="T12" fmla="*/ 20 w 585"/>
                <a:gd name="T13" fmla="*/ 288 h 379"/>
                <a:gd name="T14" fmla="*/ 278 w 585"/>
                <a:gd name="T15" fmla="*/ 25 h 379"/>
                <a:gd name="T16" fmla="*/ 565 w 585"/>
                <a:gd name="T17" fmla="*/ 297 h 379"/>
                <a:gd name="T18" fmla="*/ 556 w 585"/>
                <a:gd name="T19" fmla="*/ 368 h 379"/>
                <a:gd name="T20" fmla="*/ 564 w 585"/>
                <a:gd name="T21" fmla="*/ 379 h 379"/>
                <a:gd name="T22" fmla="*/ 567 w 585"/>
                <a:gd name="T23" fmla="*/ 379 h 379"/>
                <a:gd name="T24" fmla="*/ 575 w 585"/>
                <a:gd name="T25" fmla="*/ 373 h 379"/>
                <a:gd name="T26" fmla="*/ 585 w 585"/>
                <a:gd name="T27" fmla="*/ 297 h 379"/>
                <a:gd name="T28" fmla="*/ 284 w 585"/>
                <a:gd name="T29" fmla="*/ 5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5" h="379">
                  <a:moveTo>
                    <a:pt x="284" y="5"/>
                  </a:moveTo>
                  <a:cubicBezTo>
                    <a:pt x="129" y="10"/>
                    <a:pt x="3" y="137"/>
                    <a:pt x="0" y="292"/>
                  </a:cubicBezTo>
                  <a:cubicBezTo>
                    <a:pt x="0" y="320"/>
                    <a:pt x="3" y="347"/>
                    <a:pt x="10" y="373"/>
                  </a:cubicBezTo>
                  <a:cubicBezTo>
                    <a:pt x="11" y="376"/>
                    <a:pt x="14" y="379"/>
                    <a:pt x="18" y="379"/>
                  </a:cubicBezTo>
                  <a:cubicBezTo>
                    <a:pt x="21" y="379"/>
                    <a:pt x="21" y="379"/>
                    <a:pt x="21" y="379"/>
                  </a:cubicBezTo>
                  <a:cubicBezTo>
                    <a:pt x="27" y="379"/>
                    <a:pt x="31" y="373"/>
                    <a:pt x="29" y="368"/>
                  </a:cubicBezTo>
                  <a:cubicBezTo>
                    <a:pt x="23" y="343"/>
                    <a:pt x="19" y="316"/>
                    <a:pt x="20" y="288"/>
                  </a:cubicBezTo>
                  <a:cubicBezTo>
                    <a:pt x="25" y="148"/>
                    <a:pt x="138" y="33"/>
                    <a:pt x="278" y="25"/>
                  </a:cubicBezTo>
                  <a:cubicBezTo>
                    <a:pt x="435" y="17"/>
                    <a:pt x="565" y="142"/>
                    <a:pt x="565" y="297"/>
                  </a:cubicBezTo>
                  <a:cubicBezTo>
                    <a:pt x="565" y="322"/>
                    <a:pt x="562" y="346"/>
                    <a:pt x="556" y="368"/>
                  </a:cubicBezTo>
                  <a:cubicBezTo>
                    <a:pt x="554" y="373"/>
                    <a:pt x="558" y="379"/>
                    <a:pt x="564" y="379"/>
                  </a:cubicBezTo>
                  <a:cubicBezTo>
                    <a:pt x="567" y="379"/>
                    <a:pt x="567" y="379"/>
                    <a:pt x="567" y="379"/>
                  </a:cubicBezTo>
                  <a:cubicBezTo>
                    <a:pt x="571" y="379"/>
                    <a:pt x="574" y="376"/>
                    <a:pt x="575" y="373"/>
                  </a:cubicBezTo>
                  <a:cubicBezTo>
                    <a:pt x="582" y="349"/>
                    <a:pt x="585" y="323"/>
                    <a:pt x="585" y="297"/>
                  </a:cubicBezTo>
                  <a:cubicBezTo>
                    <a:pt x="585" y="133"/>
                    <a:pt x="449" y="0"/>
                    <a:pt x="28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5357813" y="2994026"/>
              <a:ext cx="1468438" cy="998538"/>
            </a:xfrm>
            <a:custGeom>
              <a:avLst/>
              <a:gdLst>
                <a:gd name="T0" fmla="*/ 234 w 490"/>
                <a:gd name="T1" fmla="*/ 6 h 332"/>
                <a:gd name="T2" fmla="*/ 1 w 490"/>
                <a:gd name="T3" fmla="*/ 239 h 332"/>
                <a:gd name="T4" fmla="*/ 13 w 490"/>
                <a:gd name="T5" fmla="*/ 326 h 332"/>
                <a:gd name="T6" fmla="*/ 21 w 490"/>
                <a:gd name="T7" fmla="*/ 332 h 332"/>
                <a:gd name="T8" fmla="*/ 21 w 490"/>
                <a:gd name="T9" fmla="*/ 332 h 332"/>
                <a:gd name="T10" fmla="*/ 29 w 490"/>
                <a:gd name="T11" fmla="*/ 321 h 332"/>
                <a:gd name="T12" fmla="*/ 18 w 490"/>
                <a:gd name="T13" fmla="*/ 244 h 332"/>
                <a:gd name="T14" fmla="*/ 234 w 490"/>
                <a:gd name="T15" fmla="*/ 23 h 332"/>
                <a:gd name="T16" fmla="*/ 473 w 490"/>
                <a:gd name="T17" fmla="*/ 250 h 332"/>
                <a:gd name="T18" fmla="*/ 462 w 490"/>
                <a:gd name="T19" fmla="*/ 321 h 332"/>
                <a:gd name="T20" fmla="*/ 470 w 490"/>
                <a:gd name="T21" fmla="*/ 332 h 332"/>
                <a:gd name="T22" fmla="*/ 470 w 490"/>
                <a:gd name="T23" fmla="*/ 332 h 332"/>
                <a:gd name="T24" fmla="*/ 478 w 490"/>
                <a:gd name="T25" fmla="*/ 326 h 332"/>
                <a:gd name="T26" fmla="*/ 490 w 490"/>
                <a:gd name="T27" fmla="*/ 250 h 332"/>
                <a:gd name="T28" fmla="*/ 234 w 490"/>
                <a:gd name="T29" fmla="*/ 6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0" h="332">
                  <a:moveTo>
                    <a:pt x="234" y="6"/>
                  </a:moveTo>
                  <a:cubicBezTo>
                    <a:pt x="109" y="12"/>
                    <a:pt x="7" y="114"/>
                    <a:pt x="1" y="239"/>
                  </a:cubicBezTo>
                  <a:cubicBezTo>
                    <a:pt x="0" y="269"/>
                    <a:pt x="4" y="299"/>
                    <a:pt x="13" y="326"/>
                  </a:cubicBezTo>
                  <a:cubicBezTo>
                    <a:pt x="14" y="329"/>
                    <a:pt x="17" y="332"/>
                    <a:pt x="21" y="332"/>
                  </a:cubicBezTo>
                  <a:cubicBezTo>
                    <a:pt x="21" y="332"/>
                    <a:pt x="21" y="332"/>
                    <a:pt x="21" y="332"/>
                  </a:cubicBezTo>
                  <a:cubicBezTo>
                    <a:pt x="27" y="332"/>
                    <a:pt x="31" y="326"/>
                    <a:pt x="29" y="321"/>
                  </a:cubicBezTo>
                  <a:cubicBezTo>
                    <a:pt x="21" y="297"/>
                    <a:pt x="17" y="271"/>
                    <a:pt x="18" y="244"/>
                  </a:cubicBezTo>
                  <a:cubicBezTo>
                    <a:pt x="21" y="126"/>
                    <a:pt x="116" y="29"/>
                    <a:pt x="234" y="23"/>
                  </a:cubicBezTo>
                  <a:cubicBezTo>
                    <a:pt x="365" y="16"/>
                    <a:pt x="473" y="121"/>
                    <a:pt x="473" y="250"/>
                  </a:cubicBezTo>
                  <a:cubicBezTo>
                    <a:pt x="473" y="275"/>
                    <a:pt x="469" y="299"/>
                    <a:pt x="462" y="321"/>
                  </a:cubicBezTo>
                  <a:cubicBezTo>
                    <a:pt x="460" y="326"/>
                    <a:pt x="464" y="332"/>
                    <a:pt x="470" y="332"/>
                  </a:cubicBezTo>
                  <a:cubicBezTo>
                    <a:pt x="470" y="332"/>
                    <a:pt x="470" y="332"/>
                    <a:pt x="470" y="332"/>
                  </a:cubicBezTo>
                  <a:cubicBezTo>
                    <a:pt x="474" y="332"/>
                    <a:pt x="477" y="329"/>
                    <a:pt x="478" y="326"/>
                  </a:cubicBezTo>
                  <a:cubicBezTo>
                    <a:pt x="486" y="302"/>
                    <a:pt x="490" y="277"/>
                    <a:pt x="490" y="250"/>
                  </a:cubicBezTo>
                  <a:cubicBezTo>
                    <a:pt x="490" y="112"/>
                    <a:pt x="374" y="0"/>
                    <a:pt x="23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>
            <a:grpSpLocks noChangeAspect="1"/>
          </p:cNvGrpSpPr>
          <p:nvPr/>
        </p:nvGrpSpPr>
        <p:grpSpPr>
          <a:xfrm>
            <a:off x="1819043" y="2916595"/>
            <a:ext cx="323722" cy="363228"/>
            <a:chOff x="-10020300" y="-11996738"/>
            <a:chExt cx="2614613" cy="2933700"/>
          </a:xfrm>
          <a:solidFill>
            <a:schemeClr val="bg1">
              <a:lumMod val="95000"/>
            </a:schemeClr>
          </a:solidFill>
        </p:grpSpPr>
        <p:sp>
          <p:nvSpPr>
            <p:cNvPr id="18" name="Freeform 694"/>
            <p:cNvSpPr>
              <a:spLocks noEditPoints="1"/>
            </p:cNvSpPr>
            <p:nvPr/>
          </p:nvSpPr>
          <p:spPr bwMode="auto">
            <a:xfrm>
              <a:off x="-9671050" y="-11182350"/>
              <a:ext cx="360363" cy="363538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695"/>
            <p:cNvSpPr>
              <a:spLocks noEditPoints="1"/>
            </p:cNvSpPr>
            <p:nvPr/>
          </p:nvSpPr>
          <p:spPr bwMode="auto">
            <a:xfrm>
              <a:off x="-9090025" y="-11517313"/>
              <a:ext cx="781050" cy="787400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96"/>
            <p:cNvSpPr>
              <a:spLocks noEditPoints="1"/>
            </p:cNvSpPr>
            <p:nvPr/>
          </p:nvSpPr>
          <p:spPr bwMode="auto">
            <a:xfrm>
              <a:off x="-9563100" y="-10653713"/>
              <a:ext cx="500063" cy="50641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697"/>
            <p:cNvSpPr>
              <a:spLocks noEditPoints="1"/>
            </p:cNvSpPr>
            <p:nvPr/>
          </p:nvSpPr>
          <p:spPr bwMode="auto">
            <a:xfrm>
              <a:off x="-10020300" y="-11996738"/>
              <a:ext cx="2614613" cy="2933700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637169" y="2279251"/>
            <a:ext cx="1752600" cy="1139826"/>
            <a:chOff x="5216525" y="2852738"/>
            <a:chExt cx="1752600" cy="1139826"/>
          </a:xfrm>
          <a:solidFill>
            <a:srgbClr val="11CEE2"/>
          </a:solidFill>
        </p:grpSpPr>
        <p:sp>
          <p:nvSpPr>
            <p:cNvPr id="29" name="Freeform 17"/>
            <p:cNvSpPr/>
            <p:nvPr/>
          </p:nvSpPr>
          <p:spPr bwMode="auto">
            <a:xfrm>
              <a:off x="5216525" y="2852738"/>
              <a:ext cx="1752600" cy="1139825"/>
            </a:xfrm>
            <a:custGeom>
              <a:avLst/>
              <a:gdLst>
                <a:gd name="T0" fmla="*/ 284 w 585"/>
                <a:gd name="T1" fmla="*/ 5 h 379"/>
                <a:gd name="T2" fmla="*/ 0 w 585"/>
                <a:gd name="T3" fmla="*/ 292 h 379"/>
                <a:gd name="T4" fmla="*/ 10 w 585"/>
                <a:gd name="T5" fmla="*/ 373 h 379"/>
                <a:gd name="T6" fmla="*/ 18 w 585"/>
                <a:gd name="T7" fmla="*/ 379 h 379"/>
                <a:gd name="T8" fmla="*/ 21 w 585"/>
                <a:gd name="T9" fmla="*/ 379 h 379"/>
                <a:gd name="T10" fmla="*/ 29 w 585"/>
                <a:gd name="T11" fmla="*/ 368 h 379"/>
                <a:gd name="T12" fmla="*/ 20 w 585"/>
                <a:gd name="T13" fmla="*/ 288 h 379"/>
                <a:gd name="T14" fmla="*/ 278 w 585"/>
                <a:gd name="T15" fmla="*/ 25 h 379"/>
                <a:gd name="T16" fmla="*/ 565 w 585"/>
                <a:gd name="T17" fmla="*/ 297 h 379"/>
                <a:gd name="T18" fmla="*/ 556 w 585"/>
                <a:gd name="T19" fmla="*/ 368 h 379"/>
                <a:gd name="T20" fmla="*/ 564 w 585"/>
                <a:gd name="T21" fmla="*/ 379 h 379"/>
                <a:gd name="T22" fmla="*/ 567 w 585"/>
                <a:gd name="T23" fmla="*/ 379 h 379"/>
                <a:gd name="T24" fmla="*/ 575 w 585"/>
                <a:gd name="T25" fmla="*/ 373 h 379"/>
                <a:gd name="T26" fmla="*/ 585 w 585"/>
                <a:gd name="T27" fmla="*/ 297 h 379"/>
                <a:gd name="T28" fmla="*/ 284 w 585"/>
                <a:gd name="T29" fmla="*/ 5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5" h="379">
                  <a:moveTo>
                    <a:pt x="284" y="5"/>
                  </a:moveTo>
                  <a:cubicBezTo>
                    <a:pt x="129" y="10"/>
                    <a:pt x="3" y="137"/>
                    <a:pt x="0" y="292"/>
                  </a:cubicBezTo>
                  <a:cubicBezTo>
                    <a:pt x="0" y="320"/>
                    <a:pt x="3" y="347"/>
                    <a:pt x="10" y="373"/>
                  </a:cubicBezTo>
                  <a:cubicBezTo>
                    <a:pt x="11" y="376"/>
                    <a:pt x="14" y="379"/>
                    <a:pt x="18" y="379"/>
                  </a:cubicBezTo>
                  <a:cubicBezTo>
                    <a:pt x="21" y="379"/>
                    <a:pt x="21" y="379"/>
                    <a:pt x="21" y="379"/>
                  </a:cubicBezTo>
                  <a:cubicBezTo>
                    <a:pt x="27" y="379"/>
                    <a:pt x="31" y="373"/>
                    <a:pt x="29" y="368"/>
                  </a:cubicBezTo>
                  <a:cubicBezTo>
                    <a:pt x="23" y="343"/>
                    <a:pt x="19" y="316"/>
                    <a:pt x="20" y="288"/>
                  </a:cubicBezTo>
                  <a:cubicBezTo>
                    <a:pt x="25" y="148"/>
                    <a:pt x="138" y="33"/>
                    <a:pt x="278" y="25"/>
                  </a:cubicBezTo>
                  <a:cubicBezTo>
                    <a:pt x="435" y="17"/>
                    <a:pt x="565" y="142"/>
                    <a:pt x="565" y="297"/>
                  </a:cubicBezTo>
                  <a:cubicBezTo>
                    <a:pt x="565" y="322"/>
                    <a:pt x="562" y="346"/>
                    <a:pt x="556" y="368"/>
                  </a:cubicBezTo>
                  <a:cubicBezTo>
                    <a:pt x="554" y="373"/>
                    <a:pt x="558" y="379"/>
                    <a:pt x="564" y="379"/>
                  </a:cubicBezTo>
                  <a:cubicBezTo>
                    <a:pt x="567" y="379"/>
                    <a:pt x="567" y="379"/>
                    <a:pt x="567" y="379"/>
                  </a:cubicBezTo>
                  <a:cubicBezTo>
                    <a:pt x="571" y="379"/>
                    <a:pt x="574" y="376"/>
                    <a:pt x="575" y="373"/>
                  </a:cubicBezTo>
                  <a:cubicBezTo>
                    <a:pt x="582" y="349"/>
                    <a:pt x="585" y="323"/>
                    <a:pt x="585" y="297"/>
                  </a:cubicBezTo>
                  <a:cubicBezTo>
                    <a:pt x="585" y="133"/>
                    <a:pt x="449" y="0"/>
                    <a:pt x="28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8"/>
            <p:cNvSpPr/>
            <p:nvPr/>
          </p:nvSpPr>
          <p:spPr bwMode="auto">
            <a:xfrm>
              <a:off x="5357813" y="2994026"/>
              <a:ext cx="1468438" cy="998538"/>
            </a:xfrm>
            <a:custGeom>
              <a:avLst/>
              <a:gdLst>
                <a:gd name="T0" fmla="*/ 234 w 490"/>
                <a:gd name="T1" fmla="*/ 6 h 332"/>
                <a:gd name="T2" fmla="*/ 1 w 490"/>
                <a:gd name="T3" fmla="*/ 239 h 332"/>
                <a:gd name="T4" fmla="*/ 13 w 490"/>
                <a:gd name="T5" fmla="*/ 326 h 332"/>
                <a:gd name="T6" fmla="*/ 21 w 490"/>
                <a:gd name="T7" fmla="*/ 332 h 332"/>
                <a:gd name="T8" fmla="*/ 21 w 490"/>
                <a:gd name="T9" fmla="*/ 332 h 332"/>
                <a:gd name="T10" fmla="*/ 29 w 490"/>
                <a:gd name="T11" fmla="*/ 321 h 332"/>
                <a:gd name="T12" fmla="*/ 18 w 490"/>
                <a:gd name="T13" fmla="*/ 244 h 332"/>
                <a:gd name="T14" fmla="*/ 234 w 490"/>
                <a:gd name="T15" fmla="*/ 23 h 332"/>
                <a:gd name="T16" fmla="*/ 473 w 490"/>
                <a:gd name="T17" fmla="*/ 250 h 332"/>
                <a:gd name="T18" fmla="*/ 462 w 490"/>
                <a:gd name="T19" fmla="*/ 321 h 332"/>
                <a:gd name="T20" fmla="*/ 470 w 490"/>
                <a:gd name="T21" fmla="*/ 332 h 332"/>
                <a:gd name="T22" fmla="*/ 470 w 490"/>
                <a:gd name="T23" fmla="*/ 332 h 332"/>
                <a:gd name="T24" fmla="*/ 478 w 490"/>
                <a:gd name="T25" fmla="*/ 326 h 332"/>
                <a:gd name="T26" fmla="*/ 490 w 490"/>
                <a:gd name="T27" fmla="*/ 250 h 332"/>
                <a:gd name="T28" fmla="*/ 234 w 490"/>
                <a:gd name="T29" fmla="*/ 6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0" h="332">
                  <a:moveTo>
                    <a:pt x="234" y="6"/>
                  </a:moveTo>
                  <a:cubicBezTo>
                    <a:pt x="109" y="12"/>
                    <a:pt x="7" y="114"/>
                    <a:pt x="1" y="239"/>
                  </a:cubicBezTo>
                  <a:cubicBezTo>
                    <a:pt x="0" y="269"/>
                    <a:pt x="4" y="299"/>
                    <a:pt x="13" y="326"/>
                  </a:cubicBezTo>
                  <a:cubicBezTo>
                    <a:pt x="14" y="329"/>
                    <a:pt x="17" y="332"/>
                    <a:pt x="21" y="332"/>
                  </a:cubicBezTo>
                  <a:cubicBezTo>
                    <a:pt x="21" y="332"/>
                    <a:pt x="21" y="332"/>
                    <a:pt x="21" y="332"/>
                  </a:cubicBezTo>
                  <a:cubicBezTo>
                    <a:pt x="27" y="332"/>
                    <a:pt x="31" y="326"/>
                    <a:pt x="29" y="321"/>
                  </a:cubicBezTo>
                  <a:cubicBezTo>
                    <a:pt x="21" y="297"/>
                    <a:pt x="17" y="271"/>
                    <a:pt x="18" y="244"/>
                  </a:cubicBezTo>
                  <a:cubicBezTo>
                    <a:pt x="21" y="126"/>
                    <a:pt x="116" y="29"/>
                    <a:pt x="234" y="23"/>
                  </a:cubicBezTo>
                  <a:cubicBezTo>
                    <a:pt x="365" y="16"/>
                    <a:pt x="473" y="121"/>
                    <a:pt x="473" y="250"/>
                  </a:cubicBezTo>
                  <a:cubicBezTo>
                    <a:pt x="473" y="275"/>
                    <a:pt x="469" y="299"/>
                    <a:pt x="462" y="321"/>
                  </a:cubicBezTo>
                  <a:cubicBezTo>
                    <a:pt x="460" y="326"/>
                    <a:pt x="464" y="332"/>
                    <a:pt x="470" y="332"/>
                  </a:cubicBezTo>
                  <a:cubicBezTo>
                    <a:pt x="470" y="332"/>
                    <a:pt x="470" y="332"/>
                    <a:pt x="470" y="332"/>
                  </a:cubicBezTo>
                  <a:cubicBezTo>
                    <a:pt x="474" y="332"/>
                    <a:pt x="477" y="329"/>
                    <a:pt x="478" y="326"/>
                  </a:cubicBezTo>
                  <a:cubicBezTo>
                    <a:pt x="486" y="302"/>
                    <a:pt x="490" y="277"/>
                    <a:pt x="490" y="250"/>
                  </a:cubicBezTo>
                  <a:cubicBezTo>
                    <a:pt x="490" y="112"/>
                    <a:pt x="374" y="0"/>
                    <a:pt x="23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392148" y="2916595"/>
            <a:ext cx="241056" cy="363228"/>
            <a:chOff x="5715359" y="4943966"/>
            <a:chExt cx="358370" cy="540000"/>
          </a:xfrm>
          <a:solidFill>
            <a:schemeClr val="bg1">
              <a:lumMod val="95000"/>
            </a:schemeClr>
          </a:solidFill>
        </p:grpSpPr>
        <p:sp>
          <p:nvSpPr>
            <p:cNvPr id="27" name="Freeform 488"/>
            <p:cNvSpPr/>
            <p:nvPr/>
          </p:nvSpPr>
          <p:spPr bwMode="auto">
            <a:xfrm>
              <a:off x="5781276" y="4943966"/>
              <a:ext cx="226536" cy="249563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3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3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1" y="308"/>
                    <a:pt x="118" y="367"/>
                    <a:pt x="170" y="367"/>
                  </a:cubicBezTo>
                  <a:cubicBezTo>
                    <a:pt x="222" y="367"/>
                    <a:pt x="266" y="308"/>
                    <a:pt x="289" y="243"/>
                  </a:cubicBezTo>
                  <a:cubicBezTo>
                    <a:pt x="305" y="242"/>
                    <a:pt x="320" y="226"/>
                    <a:pt x="326" y="203"/>
                  </a:cubicBezTo>
                  <a:cubicBezTo>
                    <a:pt x="333" y="176"/>
                    <a:pt x="324" y="149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9" y="149"/>
                    <a:pt x="0" y="176"/>
                    <a:pt x="7" y="203"/>
                  </a:cubicBezTo>
                  <a:cubicBezTo>
                    <a:pt x="13" y="227"/>
                    <a:pt x="29" y="243"/>
                    <a:pt x="45" y="2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90"/>
            <p:cNvSpPr/>
            <p:nvPr/>
          </p:nvSpPr>
          <p:spPr bwMode="auto">
            <a:xfrm>
              <a:off x="5715359" y="5182591"/>
              <a:ext cx="358370" cy="301375"/>
            </a:xfrm>
            <a:custGeom>
              <a:avLst/>
              <a:gdLst>
                <a:gd name="T0" fmla="*/ 407 w 527"/>
                <a:gd name="T1" fmla="*/ 0 h 443"/>
                <a:gd name="T2" fmla="*/ 294 w 527"/>
                <a:gd name="T3" fmla="*/ 190 h 443"/>
                <a:gd name="T4" fmla="*/ 280 w 527"/>
                <a:gd name="T5" fmla="*/ 105 h 443"/>
                <a:gd name="T6" fmla="*/ 295 w 527"/>
                <a:gd name="T7" fmla="*/ 77 h 443"/>
                <a:gd name="T8" fmla="*/ 263 w 527"/>
                <a:gd name="T9" fmla="*/ 44 h 443"/>
                <a:gd name="T10" fmla="*/ 230 w 527"/>
                <a:gd name="T11" fmla="*/ 77 h 443"/>
                <a:gd name="T12" fmla="*/ 246 w 527"/>
                <a:gd name="T13" fmla="*/ 105 h 443"/>
                <a:gd name="T14" fmla="*/ 232 w 527"/>
                <a:gd name="T15" fmla="*/ 189 h 443"/>
                <a:gd name="T16" fmla="*/ 120 w 527"/>
                <a:gd name="T17" fmla="*/ 0 h 443"/>
                <a:gd name="T18" fmla="*/ 2 w 527"/>
                <a:gd name="T19" fmla="*/ 125 h 443"/>
                <a:gd name="T20" fmla="*/ 0 w 527"/>
                <a:gd name="T21" fmla="*/ 125 h 443"/>
                <a:gd name="T22" fmla="*/ 0 w 527"/>
                <a:gd name="T23" fmla="*/ 402 h 443"/>
                <a:gd name="T24" fmla="*/ 1 w 527"/>
                <a:gd name="T25" fmla="*/ 402 h 443"/>
                <a:gd name="T26" fmla="*/ 263 w 527"/>
                <a:gd name="T27" fmla="*/ 443 h 443"/>
                <a:gd name="T28" fmla="*/ 526 w 527"/>
                <a:gd name="T29" fmla="*/ 402 h 443"/>
                <a:gd name="T30" fmla="*/ 527 w 527"/>
                <a:gd name="T31" fmla="*/ 402 h 443"/>
                <a:gd name="T32" fmla="*/ 527 w 527"/>
                <a:gd name="T33" fmla="*/ 125 h 443"/>
                <a:gd name="T34" fmla="*/ 525 w 527"/>
                <a:gd name="T35" fmla="*/ 125 h 443"/>
                <a:gd name="T36" fmla="*/ 407 w 527"/>
                <a:gd name="T37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7" h="443">
                  <a:moveTo>
                    <a:pt x="407" y="0"/>
                  </a:moveTo>
                  <a:cubicBezTo>
                    <a:pt x="294" y="190"/>
                    <a:pt x="294" y="190"/>
                    <a:pt x="294" y="190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99"/>
                    <a:pt x="295" y="89"/>
                    <a:pt x="295" y="77"/>
                  </a:cubicBezTo>
                  <a:cubicBezTo>
                    <a:pt x="295" y="59"/>
                    <a:pt x="281" y="44"/>
                    <a:pt x="263" y="44"/>
                  </a:cubicBezTo>
                  <a:cubicBezTo>
                    <a:pt x="245" y="44"/>
                    <a:pt x="230" y="59"/>
                    <a:pt x="230" y="77"/>
                  </a:cubicBezTo>
                  <a:cubicBezTo>
                    <a:pt x="230" y="89"/>
                    <a:pt x="237" y="99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7"/>
                    <a:pt x="12" y="72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4" y="425"/>
                    <a:pt x="126" y="443"/>
                    <a:pt x="263" y="443"/>
                  </a:cubicBezTo>
                  <a:cubicBezTo>
                    <a:pt x="401" y="443"/>
                    <a:pt x="513" y="425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7" y="125"/>
                    <a:pt x="527" y="125"/>
                    <a:pt x="527" y="125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5" y="72"/>
                    <a:pt x="471" y="27"/>
                    <a:pt x="4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425808" y="2279251"/>
            <a:ext cx="1752600" cy="1139826"/>
            <a:chOff x="5216525" y="2852738"/>
            <a:chExt cx="1752600" cy="1139826"/>
          </a:xfrm>
          <a:solidFill>
            <a:srgbClr val="11CEE2"/>
          </a:solidFill>
        </p:grpSpPr>
        <p:sp>
          <p:nvSpPr>
            <p:cNvPr id="54" name="Freeform 17"/>
            <p:cNvSpPr/>
            <p:nvPr/>
          </p:nvSpPr>
          <p:spPr bwMode="auto">
            <a:xfrm>
              <a:off x="5216525" y="2852738"/>
              <a:ext cx="1752600" cy="1139825"/>
            </a:xfrm>
            <a:custGeom>
              <a:avLst/>
              <a:gdLst>
                <a:gd name="T0" fmla="*/ 284 w 585"/>
                <a:gd name="T1" fmla="*/ 5 h 379"/>
                <a:gd name="T2" fmla="*/ 0 w 585"/>
                <a:gd name="T3" fmla="*/ 292 h 379"/>
                <a:gd name="T4" fmla="*/ 10 w 585"/>
                <a:gd name="T5" fmla="*/ 373 h 379"/>
                <a:gd name="T6" fmla="*/ 18 w 585"/>
                <a:gd name="T7" fmla="*/ 379 h 379"/>
                <a:gd name="T8" fmla="*/ 21 w 585"/>
                <a:gd name="T9" fmla="*/ 379 h 379"/>
                <a:gd name="T10" fmla="*/ 29 w 585"/>
                <a:gd name="T11" fmla="*/ 368 h 379"/>
                <a:gd name="T12" fmla="*/ 20 w 585"/>
                <a:gd name="T13" fmla="*/ 288 h 379"/>
                <a:gd name="T14" fmla="*/ 278 w 585"/>
                <a:gd name="T15" fmla="*/ 25 h 379"/>
                <a:gd name="T16" fmla="*/ 565 w 585"/>
                <a:gd name="T17" fmla="*/ 297 h 379"/>
                <a:gd name="T18" fmla="*/ 556 w 585"/>
                <a:gd name="T19" fmla="*/ 368 h 379"/>
                <a:gd name="T20" fmla="*/ 564 w 585"/>
                <a:gd name="T21" fmla="*/ 379 h 379"/>
                <a:gd name="T22" fmla="*/ 567 w 585"/>
                <a:gd name="T23" fmla="*/ 379 h 379"/>
                <a:gd name="T24" fmla="*/ 575 w 585"/>
                <a:gd name="T25" fmla="*/ 373 h 379"/>
                <a:gd name="T26" fmla="*/ 585 w 585"/>
                <a:gd name="T27" fmla="*/ 297 h 379"/>
                <a:gd name="T28" fmla="*/ 284 w 585"/>
                <a:gd name="T29" fmla="*/ 5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5" h="379">
                  <a:moveTo>
                    <a:pt x="284" y="5"/>
                  </a:moveTo>
                  <a:cubicBezTo>
                    <a:pt x="129" y="10"/>
                    <a:pt x="3" y="137"/>
                    <a:pt x="0" y="292"/>
                  </a:cubicBezTo>
                  <a:cubicBezTo>
                    <a:pt x="0" y="320"/>
                    <a:pt x="3" y="347"/>
                    <a:pt x="10" y="373"/>
                  </a:cubicBezTo>
                  <a:cubicBezTo>
                    <a:pt x="11" y="376"/>
                    <a:pt x="14" y="379"/>
                    <a:pt x="18" y="379"/>
                  </a:cubicBezTo>
                  <a:cubicBezTo>
                    <a:pt x="21" y="379"/>
                    <a:pt x="21" y="379"/>
                    <a:pt x="21" y="379"/>
                  </a:cubicBezTo>
                  <a:cubicBezTo>
                    <a:pt x="27" y="379"/>
                    <a:pt x="31" y="373"/>
                    <a:pt x="29" y="368"/>
                  </a:cubicBezTo>
                  <a:cubicBezTo>
                    <a:pt x="23" y="343"/>
                    <a:pt x="19" y="316"/>
                    <a:pt x="20" y="288"/>
                  </a:cubicBezTo>
                  <a:cubicBezTo>
                    <a:pt x="25" y="148"/>
                    <a:pt x="138" y="33"/>
                    <a:pt x="278" y="25"/>
                  </a:cubicBezTo>
                  <a:cubicBezTo>
                    <a:pt x="435" y="17"/>
                    <a:pt x="565" y="142"/>
                    <a:pt x="565" y="297"/>
                  </a:cubicBezTo>
                  <a:cubicBezTo>
                    <a:pt x="565" y="322"/>
                    <a:pt x="562" y="346"/>
                    <a:pt x="556" y="368"/>
                  </a:cubicBezTo>
                  <a:cubicBezTo>
                    <a:pt x="554" y="373"/>
                    <a:pt x="558" y="379"/>
                    <a:pt x="564" y="379"/>
                  </a:cubicBezTo>
                  <a:cubicBezTo>
                    <a:pt x="567" y="379"/>
                    <a:pt x="567" y="379"/>
                    <a:pt x="567" y="379"/>
                  </a:cubicBezTo>
                  <a:cubicBezTo>
                    <a:pt x="571" y="379"/>
                    <a:pt x="574" y="376"/>
                    <a:pt x="575" y="373"/>
                  </a:cubicBezTo>
                  <a:cubicBezTo>
                    <a:pt x="582" y="349"/>
                    <a:pt x="585" y="323"/>
                    <a:pt x="585" y="297"/>
                  </a:cubicBezTo>
                  <a:cubicBezTo>
                    <a:pt x="585" y="133"/>
                    <a:pt x="449" y="0"/>
                    <a:pt x="28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8"/>
            <p:cNvSpPr/>
            <p:nvPr/>
          </p:nvSpPr>
          <p:spPr bwMode="auto">
            <a:xfrm>
              <a:off x="5357813" y="2994026"/>
              <a:ext cx="1468438" cy="998538"/>
            </a:xfrm>
            <a:custGeom>
              <a:avLst/>
              <a:gdLst>
                <a:gd name="T0" fmla="*/ 234 w 490"/>
                <a:gd name="T1" fmla="*/ 6 h 332"/>
                <a:gd name="T2" fmla="*/ 1 w 490"/>
                <a:gd name="T3" fmla="*/ 239 h 332"/>
                <a:gd name="T4" fmla="*/ 13 w 490"/>
                <a:gd name="T5" fmla="*/ 326 h 332"/>
                <a:gd name="T6" fmla="*/ 21 w 490"/>
                <a:gd name="T7" fmla="*/ 332 h 332"/>
                <a:gd name="T8" fmla="*/ 21 w 490"/>
                <a:gd name="T9" fmla="*/ 332 h 332"/>
                <a:gd name="T10" fmla="*/ 29 w 490"/>
                <a:gd name="T11" fmla="*/ 321 h 332"/>
                <a:gd name="T12" fmla="*/ 18 w 490"/>
                <a:gd name="T13" fmla="*/ 244 h 332"/>
                <a:gd name="T14" fmla="*/ 234 w 490"/>
                <a:gd name="T15" fmla="*/ 23 h 332"/>
                <a:gd name="T16" fmla="*/ 473 w 490"/>
                <a:gd name="T17" fmla="*/ 250 h 332"/>
                <a:gd name="T18" fmla="*/ 462 w 490"/>
                <a:gd name="T19" fmla="*/ 321 h 332"/>
                <a:gd name="T20" fmla="*/ 470 w 490"/>
                <a:gd name="T21" fmla="*/ 332 h 332"/>
                <a:gd name="T22" fmla="*/ 470 w 490"/>
                <a:gd name="T23" fmla="*/ 332 h 332"/>
                <a:gd name="T24" fmla="*/ 478 w 490"/>
                <a:gd name="T25" fmla="*/ 326 h 332"/>
                <a:gd name="T26" fmla="*/ 490 w 490"/>
                <a:gd name="T27" fmla="*/ 250 h 332"/>
                <a:gd name="T28" fmla="*/ 234 w 490"/>
                <a:gd name="T29" fmla="*/ 6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0" h="332">
                  <a:moveTo>
                    <a:pt x="234" y="6"/>
                  </a:moveTo>
                  <a:cubicBezTo>
                    <a:pt x="109" y="12"/>
                    <a:pt x="7" y="114"/>
                    <a:pt x="1" y="239"/>
                  </a:cubicBezTo>
                  <a:cubicBezTo>
                    <a:pt x="0" y="269"/>
                    <a:pt x="4" y="299"/>
                    <a:pt x="13" y="326"/>
                  </a:cubicBezTo>
                  <a:cubicBezTo>
                    <a:pt x="14" y="329"/>
                    <a:pt x="17" y="332"/>
                    <a:pt x="21" y="332"/>
                  </a:cubicBezTo>
                  <a:cubicBezTo>
                    <a:pt x="21" y="332"/>
                    <a:pt x="21" y="332"/>
                    <a:pt x="21" y="332"/>
                  </a:cubicBezTo>
                  <a:cubicBezTo>
                    <a:pt x="27" y="332"/>
                    <a:pt x="31" y="326"/>
                    <a:pt x="29" y="321"/>
                  </a:cubicBezTo>
                  <a:cubicBezTo>
                    <a:pt x="21" y="297"/>
                    <a:pt x="17" y="271"/>
                    <a:pt x="18" y="244"/>
                  </a:cubicBezTo>
                  <a:cubicBezTo>
                    <a:pt x="21" y="126"/>
                    <a:pt x="116" y="29"/>
                    <a:pt x="234" y="23"/>
                  </a:cubicBezTo>
                  <a:cubicBezTo>
                    <a:pt x="365" y="16"/>
                    <a:pt x="473" y="121"/>
                    <a:pt x="473" y="250"/>
                  </a:cubicBezTo>
                  <a:cubicBezTo>
                    <a:pt x="473" y="275"/>
                    <a:pt x="469" y="299"/>
                    <a:pt x="462" y="321"/>
                  </a:cubicBezTo>
                  <a:cubicBezTo>
                    <a:pt x="460" y="326"/>
                    <a:pt x="464" y="332"/>
                    <a:pt x="470" y="332"/>
                  </a:cubicBezTo>
                  <a:cubicBezTo>
                    <a:pt x="470" y="332"/>
                    <a:pt x="470" y="332"/>
                    <a:pt x="470" y="332"/>
                  </a:cubicBezTo>
                  <a:cubicBezTo>
                    <a:pt x="474" y="332"/>
                    <a:pt x="477" y="329"/>
                    <a:pt x="478" y="326"/>
                  </a:cubicBezTo>
                  <a:cubicBezTo>
                    <a:pt x="486" y="302"/>
                    <a:pt x="490" y="277"/>
                    <a:pt x="490" y="250"/>
                  </a:cubicBezTo>
                  <a:cubicBezTo>
                    <a:pt x="490" y="112"/>
                    <a:pt x="374" y="0"/>
                    <a:pt x="23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10051912" y="2916595"/>
            <a:ext cx="498806" cy="363228"/>
            <a:chOff x="18011776" y="1398588"/>
            <a:chExt cx="4222750" cy="3074988"/>
          </a:xfrm>
          <a:solidFill>
            <a:schemeClr val="bg1">
              <a:lumMod val="95000"/>
            </a:schemeClr>
          </a:solidFill>
        </p:grpSpPr>
        <p:sp>
          <p:nvSpPr>
            <p:cNvPr id="34" name="Rectangle 591"/>
            <p:cNvSpPr>
              <a:spLocks noChangeArrowheads="1"/>
            </p:cNvSpPr>
            <p:nvPr/>
          </p:nvSpPr>
          <p:spPr bwMode="auto">
            <a:xfrm>
              <a:off x="19035713" y="2414588"/>
              <a:ext cx="1316038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592"/>
            <p:cNvSpPr>
              <a:spLocks noChangeArrowheads="1"/>
            </p:cNvSpPr>
            <p:nvPr/>
          </p:nvSpPr>
          <p:spPr bwMode="auto">
            <a:xfrm>
              <a:off x="19046826" y="2722563"/>
              <a:ext cx="131603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93"/>
            <p:cNvSpPr/>
            <p:nvPr/>
          </p:nvSpPr>
          <p:spPr bwMode="auto">
            <a:xfrm>
              <a:off x="18772188" y="2084388"/>
              <a:ext cx="1865313" cy="2227263"/>
            </a:xfrm>
            <a:custGeom>
              <a:avLst/>
              <a:gdLst>
                <a:gd name="T0" fmla="*/ 0 w 1175"/>
                <a:gd name="T1" fmla="*/ 0 h 1403"/>
                <a:gd name="T2" fmla="*/ 0 w 1175"/>
                <a:gd name="T3" fmla="*/ 42 h 1403"/>
                <a:gd name="T4" fmla="*/ 109 w 1175"/>
                <a:gd name="T5" fmla="*/ 312 h 1403"/>
                <a:gd name="T6" fmla="*/ 109 w 1175"/>
                <a:gd name="T7" fmla="*/ 111 h 1403"/>
                <a:gd name="T8" fmla="*/ 1066 w 1175"/>
                <a:gd name="T9" fmla="*/ 111 h 1403"/>
                <a:gd name="T10" fmla="*/ 1066 w 1175"/>
                <a:gd name="T11" fmla="*/ 1292 h 1403"/>
                <a:gd name="T12" fmla="*/ 324 w 1175"/>
                <a:gd name="T13" fmla="*/ 1292 h 1403"/>
                <a:gd name="T14" fmla="*/ 324 w 1175"/>
                <a:gd name="T15" fmla="*/ 1299 h 1403"/>
                <a:gd name="T16" fmla="*/ 317 w 1175"/>
                <a:gd name="T17" fmla="*/ 1292 h 1403"/>
                <a:gd name="T18" fmla="*/ 109 w 1175"/>
                <a:gd name="T19" fmla="*/ 1292 h 1403"/>
                <a:gd name="T20" fmla="*/ 109 w 1175"/>
                <a:gd name="T21" fmla="*/ 1094 h 1403"/>
                <a:gd name="T22" fmla="*/ 22 w 1175"/>
                <a:gd name="T23" fmla="*/ 1009 h 1403"/>
                <a:gd name="T24" fmla="*/ 17 w 1175"/>
                <a:gd name="T25" fmla="*/ 1009 h 1403"/>
                <a:gd name="T26" fmla="*/ 14 w 1175"/>
                <a:gd name="T27" fmla="*/ 1002 h 1403"/>
                <a:gd name="T28" fmla="*/ 0 w 1175"/>
                <a:gd name="T29" fmla="*/ 988 h 1403"/>
                <a:gd name="T30" fmla="*/ 0 w 1175"/>
                <a:gd name="T31" fmla="*/ 1403 h 1403"/>
                <a:gd name="T32" fmla="*/ 1175 w 1175"/>
                <a:gd name="T33" fmla="*/ 1403 h 1403"/>
                <a:gd name="T34" fmla="*/ 1175 w 1175"/>
                <a:gd name="T35" fmla="*/ 0 h 1403"/>
                <a:gd name="T36" fmla="*/ 0 w 1175"/>
                <a:gd name="T37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75" h="1403">
                  <a:moveTo>
                    <a:pt x="0" y="0"/>
                  </a:moveTo>
                  <a:lnTo>
                    <a:pt x="0" y="42"/>
                  </a:lnTo>
                  <a:lnTo>
                    <a:pt x="109" y="312"/>
                  </a:lnTo>
                  <a:lnTo>
                    <a:pt x="109" y="111"/>
                  </a:lnTo>
                  <a:lnTo>
                    <a:pt x="1066" y="111"/>
                  </a:lnTo>
                  <a:lnTo>
                    <a:pt x="1066" y="1292"/>
                  </a:lnTo>
                  <a:lnTo>
                    <a:pt x="324" y="1292"/>
                  </a:lnTo>
                  <a:lnTo>
                    <a:pt x="324" y="1299"/>
                  </a:lnTo>
                  <a:lnTo>
                    <a:pt x="317" y="1292"/>
                  </a:lnTo>
                  <a:lnTo>
                    <a:pt x="109" y="1292"/>
                  </a:lnTo>
                  <a:lnTo>
                    <a:pt x="109" y="1094"/>
                  </a:lnTo>
                  <a:lnTo>
                    <a:pt x="22" y="1009"/>
                  </a:lnTo>
                  <a:lnTo>
                    <a:pt x="17" y="1009"/>
                  </a:lnTo>
                  <a:lnTo>
                    <a:pt x="14" y="1002"/>
                  </a:lnTo>
                  <a:lnTo>
                    <a:pt x="0" y="988"/>
                  </a:lnTo>
                  <a:lnTo>
                    <a:pt x="0" y="1403"/>
                  </a:lnTo>
                  <a:lnTo>
                    <a:pt x="1175" y="1403"/>
                  </a:lnTo>
                  <a:lnTo>
                    <a:pt x="117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94"/>
            <p:cNvSpPr/>
            <p:nvPr/>
          </p:nvSpPr>
          <p:spPr bwMode="auto">
            <a:xfrm>
              <a:off x="19118263" y="2995613"/>
              <a:ext cx="1236663" cy="120650"/>
            </a:xfrm>
            <a:custGeom>
              <a:avLst/>
              <a:gdLst>
                <a:gd name="T0" fmla="*/ 0 w 779"/>
                <a:gd name="T1" fmla="*/ 0 h 76"/>
                <a:gd name="T2" fmla="*/ 30 w 779"/>
                <a:gd name="T3" fmla="*/ 76 h 76"/>
                <a:gd name="T4" fmla="*/ 779 w 779"/>
                <a:gd name="T5" fmla="*/ 76 h 76"/>
                <a:gd name="T6" fmla="*/ 779 w 779"/>
                <a:gd name="T7" fmla="*/ 0 h 76"/>
                <a:gd name="T8" fmla="*/ 0 w 77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9" h="76">
                  <a:moveTo>
                    <a:pt x="0" y="0"/>
                  </a:moveTo>
                  <a:lnTo>
                    <a:pt x="30" y="76"/>
                  </a:lnTo>
                  <a:lnTo>
                    <a:pt x="779" y="76"/>
                  </a:lnTo>
                  <a:lnTo>
                    <a:pt x="77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95"/>
            <p:cNvSpPr/>
            <p:nvPr/>
          </p:nvSpPr>
          <p:spPr bwMode="auto">
            <a:xfrm>
              <a:off x="19242088" y="3303588"/>
              <a:ext cx="1123950" cy="119063"/>
            </a:xfrm>
            <a:custGeom>
              <a:avLst/>
              <a:gdLst>
                <a:gd name="T0" fmla="*/ 42 w 708"/>
                <a:gd name="T1" fmla="*/ 75 h 75"/>
                <a:gd name="T2" fmla="*/ 708 w 708"/>
                <a:gd name="T3" fmla="*/ 75 h 75"/>
                <a:gd name="T4" fmla="*/ 708 w 708"/>
                <a:gd name="T5" fmla="*/ 0 h 75"/>
                <a:gd name="T6" fmla="*/ 0 w 708"/>
                <a:gd name="T7" fmla="*/ 0 h 75"/>
                <a:gd name="T8" fmla="*/ 42 w 70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8" h="75">
                  <a:moveTo>
                    <a:pt x="42" y="75"/>
                  </a:moveTo>
                  <a:lnTo>
                    <a:pt x="708" y="75"/>
                  </a:lnTo>
                  <a:lnTo>
                    <a:pt x="708" y="0"/>
                  </a:lnTo>
                  <a:lnTo>
                    <a:pt x="0" y="0"/>
                  </a:lnTo>
                  <a:lnTo>
                    <a:pt x="42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96"/>
            <p:cNvSpPr/>
            <p:nvPr/>
          </p:nvSpPr>
          <p:spPr bwMode="auto">
            <a:xfrm>
              <a:off x="19300826" y="3543300"/>
              <a:ext cx="1062038" cy="120650"/>
            </a:xfrm>
            <a:custGeom>
              <a:avLst/>
              <a:gdLst>
                <a:gd name="T0" fmla="*/ 3 w 669"/>
                <a:gd name="T1" fmla="*/ 0 h 76"/>
                <a:gd name="T2" fmla="*/ 0 w 669"/>
                <a:gd name="T3" fmla="*/ 76 h 76"/>
                <a:gd name="T4" fmla="*/ 669 w 669"/>
                <a:gd name="T5" fmla="*/ 76 h 76"/>
                <a:gd name="T6" fmla="*/ 669 w 669"/>
                <a:gd name="T7" fmla="*/ 0 h 76"/>
                <a:gd name="T8" fmla="*/ 3 w 669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9" h="76">
                  <a:moveTo>
                    <a:pt x="3" y="0"/>
                  </a:moveTo>
                  <a:lnTo>
                    <a:pt x="0" y="76"/>
                  </a:lnTo>
                  <a:lnTo>
                    <a:pt x="669" y="76"/>
                  </a:lnTo>
                  <a:lnTo>
                    <a:pt x="669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97"/>
            <p:cNvSpPr/>
            <p:nvPr/>
          </p:nvSpPr>
          <p:spPr bwMode="auto">
            <a:xfrm>
              <a:off x="18840451" y="3476625"/>
              <a:ext cx="412750" cy="547688"/>
            </a:xfrm>
            <a:custGeom>
              <a:avLst/>
              <a:gdLst>
                <a:gd name="T0" fmla="*/ 250 w 260"/>
                <a:gd name="T1" fmla="*/ 345 h 345"/>
                <a:gd name="T2" fmla="*/ 260 w 260"/>
                <a:gd name="T3" fmla="*/ 0 h 345"/>
                <a:gd name="T4" fmla="*/ 0 w 260"/>
                <a:gd name="T5" fmla="*/ 106 h 345"/>
                <a:gd name="T6" fmla="*/ 250 w 260"/>
                <a:gd name="T7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345">
                  <a:moveTo>
                    <a:pt x="250" y="345"/>
                  </a:moveTo>
                  <a:lnTo>
                    <a:pt x="260" y="0"/>
                  </a:lnTo>
                  <a:lnTo>
                    <a:pt x="0" y="106"/>
                  </a:lnTo>
                  <a:lnTo>
                    <a:pt x="250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98"/>
            <p:cNvSpPr/>
            <p:nvPr/>
          </p:nvSpPr>
          <p:spPr bwMode="auto">
            <a:xfrm>
              <a:off x="18011776" y="1398588"/>
              <a:ext cx="528638" cy="498475"/>
            </a:xfrm>
            <a:custGeom>
              <a:avLst/>
              <a:gdLst>
                <a:gd name="T0" fmla="*/ 120 w 141"/>
                <a:gd name="T1" fmla="*/ 35 h 133"/>
                <a:gd name="T2" fmla="*/ 60 w 141"/>
                <a:gd name="T3" fmla="*/ 10 h 133"/>
                <a:gd name="T4" fmla="*/ 34 w 141"/>
                <a:gd name="T5" fmla="*/ 20 h 133"/>
                <a:gd name="T6" fmla="*/ 9 w 141"/>
                <a:gd name="T7" fmla="*/ 79 h 133"/>
                <a:gd name="T8" fmla="*/ 31 w 141"/>
                <a:gd name="T9" fmla="*/ 133 h 133"/>
                <a:gd name="T10" fmla="*/ 141 w 141"/>
                <a:gd name="T11" fmla="*/ 88 h 133"/>
                <a:gd name="T12" fmla="*/ 120 w 141"/>
                <a:gd name="T13" fmla="*/ 3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33">
                  <a:moveTo>
                    <a:pt x="120" y="35"/>
                  </a:moveTo>
                  <a:cubicBezTo>
                    <a:pt x="110" y="11"/>
                    <a:pt x="83" y="0"/>
                    <a:pt x="60" y="1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1" y="30"/>
                    <a:pt x="0" y="56"/>
                    <a:pt x="9" y="79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141" y="88"/>
                    <a:pt x="141" y="88"/>
                    <a:pt x="141" y="88"/>
                  </a:cubicBezTo>
                  <a:lnTo>
                    <a:pt x="12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99"/>
            <p:cNvSpPr/>
            <p:nvPr/>
          </p:nvSpPr>
          <p:spPr bwMode="auto">
            <a:xfrm>
              <a:off x="19294476" y="3851275"/>
              <a:ext cx="1079500" cy="119063"/>
            </a:xfrm>
            <a:custGeom>
              <a:avLst/>
              <a:gdLst>
                <a:gd name="T0" fmla="*/ 0 w 680"/>
                <a:gd name="T1" fmla="*/ 75 h 75"/>
                <a:gd name="T2" fmla="*/ 680 w 680"/>
                <a:gd name="T3" fmla="*/ 75 h 75"/>
                <a:gd name="T4" fmla="*/ 680 w 680"/>
                <a:gd name="T5" fmla="*/ 0 h 75"/>
                <a:gd name="T6" fmla="*/ 2 w 680"/>
                <a:gd name="T7" fmla="*/ 0 h 75"/>
                <a:gd name="T8" fmla="*/ 0 w 680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0" h="75">
                  <a:moveTo>
                    <a:pt x="0" y="75"/>
                  </a:moveTo>
                  <a:lnTo>
                    <a:pt x="680" y="75"/>
                  </a:lnTo>
                  <a:lnTo>
                    <a:pt x="680" y="0"/>
                  </a:lnTo>
                  <a:lnTo>
                    <a:pt x="2" y="0"/>
                  </a:ln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600"/>
            <p:cNvSpPr/>
            <p:nvPr/>
          </p:nvSpPr>
          <p:spPr bwMode="auto">
            <a:xfrm>
              <a:off x="20708938" y="2505075"/>
              <a:ext cx="1041400" cy="528638"/>
            </a:xfrm>
            <a:custGeom>
              <a:avLst/>
              <a:gdLst>
                <a:gd name="T0" fmla="*/ 628 w 656"/>
                <a:gd name="T1" fmla="*/ 333 h 333"/>
                <a:gd name="T2" fmla="*/ 656 w 656"/>
                <a:gd name="T3" fmla="*/ 264 h 333"/>
                <a:gd name="T4" fmla="*/ 649 w 656"/>
                <a:gd name="T5" fmla="*/ 259 h 333"/>
                <a:gd name="T6" fmla="*/ 0 w 656"/>
                <a:gd name="T7" fmla="*/ 0 h 333"/>
                <a:gd name="T8" fmla="*/ 0 w 656"/>
                <a:gd name="T9" fmla="*/ 80 h 333"/>
                <a:gd name="T10" fmla="*/ 621 w 656"/>
                <a:gd name="T11" fmla="*/ 330 h 333"/>
                <a:gd name="T12" fmla="*/ 628 w 656"/>
                <a:gd name="T13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333">
                  <a:moveTo>
                    <a:pt x="628" y="333"/>
                  </a:moveTo>
                  <a:lnTo>
                    <a:pt x="656" y="264"/>
                  </a:lnTo>
                  <a:lnTo>
                    <a:pt x="649" y="259"/>
                  </a:lnTo>
                  <a:lnTo>
                    <a:pt x="0" y="0"/>
                  </a:lnTo>
                  <a:lnTo>
                    <a:pt x="0" y="80"/>
                  </a:lnTo>
                  <a:lnTo>
                    <a:pt x="621" y="330"/>
                  </a:lnTo>
                  <a:lnTo>
                    <a:pt x="628" y="3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601"/>
            <p:cNvSpPr/>
            <p:nvPr/>
          </p:nvSpPr>
          <p:spPr bwMode="auto">
            <a:xfrm>
              <a:off x="20708938" y="2794000"/>
              <a:ext cx="936625" cy="487363"/>
            </a:xfrm>
            <a:custGeom>
              <a:avLst/>
              <a:gdLst>
                <a:gd name="T0" fmla="*/ 590 w 590"/>
                <a:gd name="T1" fmla="*/ 236 h 307"/>
                <a:gd name="T2" fmla="*/ 0 w 590"/>
                <a:gd name="T3" fmla="*/ 0 h 307"/>
                <a:gd name="T4" fmla="*/ 0 w 590"/>
                <a:gd name="T5" fmla="*/ 80 h 307"/>
                <a:gd name="T6" fmla="*/ 562 w 590"/>
                <a:gd name="T7" fmla="*/ 307 h 307"/>
                <a:gd name="T8" fmla="*/ 590 w 590"/>
                <a:gd name="T9" fmla="*/ 2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0" h="307">
                  <a:moveTo>
                    <a:pt x="590" y="236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562" y="307"/>
                  </a:lnTo>
                  <a:lnTo>
                    <a:pt x="590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02"/>
            <p:cNvSpPr/>
            <p:nvPr/>
          </p:nvSpPr>
          <p:spPr bwMode="auto">
            <a:xfrm>
              <a:off x="20708938" y="2178050"/>
              <a:ext cx="1154113" cy="574675"/>
            </a:xfrm>
            <a:custGeom>
              <a:avLst/>
              <a:gdLst>
                <a:gd name="T0" fmla="*/ 699 w 727"/>
                <a:gd name="T1" fmla="*/ 362 h 362"/>
                <a:gd name="T2" fmla="*/ 727 w 727"/>
                <a:gd name="T3" fmla="*/ 293 h 362"/>
                <a:gd name="T4" fmla="*/ 720 w 727"/>
                <a:gd name="T5" fmla="*/ 291 h 362"/>
                <a:gd name="T6" fmla="*/ 0 w 727"/>
                <a:gd name="T7" fmla="*/ 0 h 362"/>
                <a:gd name="T8" fmla="*/ 0 w 727"/>
                <a:gd name="T9" fmla="*/ 80 h 362"/>
                <a:gd name="T10" fmla="*/ 694 w 727"/>
                <a:gd name="T11" fmla="*/ 359 h 362"/>
                <a:gd name="T12" fmla="*/ 699 w 727"/>
                <a:gd name="T13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7" h="362">
                  <a:moveTo>
                    <a:pt x="699" y="362"/>
                  </a:moveTo>
                  <a:lnTo>
                    <a:pt x="727" y="293"/>
                  </a:lnTo>
                  <a:lnTo>
                    <a:pt x="720" y="291"/>
                  </a:lnTo>
                  <a:lnTo>
                    <a:pt x="0" y="0"/>
                  </a:lnTo>
                  <a:lnTo>
                    <a:pt x="0" y="80"/>
                  </a:lnTo>
                  <a:lnTo>
                    <a:pt x="694" y="359"/>
                  </a:lnTo>
                  <a:lnTo>
                    <a:pt x="699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03"/>
            <p:cNvSpPr/>
            <p:nvPr/>
          </p:nvSpPr>
          <p:spPr bwMode="auto">
            <a:xfrm>
              <a:off x="20708938" y="3116263"/>
              <a:ext cx="835025" cy="446088"/>
            </a:xfrm>
            <a:custGeom>
              <a:avLst/>
              <a:gdLst>
                <a:gd name="T0" fmla="*/ 526 w 526"/>
                <a:gd name="T1" fmla="*/ 212 h 281"/>
                <a:gd name="T2" fmla="*/ 0 w 526"/>
                <a:gd name="T3" fmla="*/ 0 h 281"/>
                <a:gd name="T4" fmla="*/ 0 w 526"/>
                <a:gd name="T5" fmla="*/ 80 h 281"/>
                <a:gd name="T6" fmla="*/ 498 w 526"/>
                <a:gd name="T7" fmla="*/ 281 h 281"/>
                <a:gd name="T8" fmla="*/ 526 w 526"/>
                <a:gd name="T9" fmla="*/ 212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281">
                  <a:moveTo>
                    <a:pt x="526" y="212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498" y="281"/>
                  </a:lnTo>
                  <a:lnTo>
                    <a:pt x="526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04"/>
            <p:cNvSpPr/>
            <p:nvPr/>
          </p:nvSpPr>
          <p:spPr bwMode="auto">
            <a:xfrm>
              <a:off x="20708938" y="3697288"/>
              <a:ext cx="636588" cy="368300"/>
            </a:xfrm>
            <a:custGeom>
              <a:avLst/>
              <a:gdLst>
                <a:gd name="T0" fmla="*/ 401 w 401"/>
                <a:gd name="T1" fmla="*/ 163 h 232"/>
                <a:gd name="T2" fmla="*/ 0 w 401"/>
                <a:gd name="T3" fmla="*/ 0 h 232"/>
                <a:gd name="T4" fmla="*/ 0 w 401"/>
                <a:gd name="T5" fmla="*/ 80 h 232"/>
                <a:gd name="T6" fmla="*/ 375 w 401"/>
                <a:gd name="T7" fmla="*/ 232 h 232"/>
                <a:gd name="T8" fmla="*/ 401 w 401"/>
                <a:gd name="T9" fmla="*/ 16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32">
                  <a:moveTo>
                    <a:pt x="401" y="163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375" y="232"/>
                  </a:lnTo>
                  <a:lnTo>
                    <a:pt x="401" y="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605"/>
            <p:cNvSpPr/>
            <p:nvPr/>
          </p:nvSpPr>
          <p:spPr bwMode="auto">
            <a:xfrm>
              <a:off x="20708938" y="3375025"/>
              <a:ext cx="741363" cy="404813"/>
            </a:xfrm>
            <a:custGeom>
              <a:avLst/>
              <a:gdLst>
                <a:gd name="T0" fmla="*/ 467 w 467"/>
                <a:gd name="T1" fmla="*/ 186 h 255"/>
                <a:gd name="T2" fmla="*/ 0 w 467"/>
                <a:gd name="T3" fmla="*/ 0 h 255"/>
                <a:gd name="T4" fmla="*/ 0 w 467"/>
                <a:gd name="T5" fmla="*/ 80 h 255"/>
                <a:gd name="T6" fmla="*/ 439 w 467"/>
                <a:gd name="T7" fmla="*/ 255 h 255"/>
                <a:gd name="T8" fmla="*/ 467 w 467"/>
                <a:gd name="T9" fmla="*/ 18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7" h="255">
                  <a:moveTo>
                    <a:pt x="467" y="186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439" y="255"/>
                  </a:lnTo>
                  <a:lnTo>
                    <a:pt x="467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06"/>
            <p:cNvSpPr/>
            <p:nvPr/>
          </p:nvSpPr>
          <p:spPr bwMode="auto">
            <a:xfrm>
              <a:off x="20420013" y="1754188"/>
              <a:ext cx="1814513" cy="2719388"/>
            </a:xfrm>
            <a:custGeom>
              <a:avLst/>
              <a:gdLst>
                <a:gd name="T0" fmla="*/ 1136 w 1143"/>
                <a:gd name="T1" fmla="*/ 432 h 1713"/>
                <a:gd name="T2" fmla="*/ 73 w 1143"/>
                <a:gd name="T3" fmla="*/ 2 h 1713"/>
                <a:gd name="T4" fmla="*/ 66 w 1143"/>
                <a:gd name="T5" fmla="*/ 0 h 1713"/>
                <a:gd name="T6" fmla="*/ 0 w 1143"/>
                <a:gd name="T7" fmla="*/ 163 h 1713"/>
                <a:gd name="T8" fmla="*/ 125 w 1143"/>
                <a:gd name="T9" fmla="*/ 163 h 1713"/>
                <a:gd name="T10" fmla="*/ 132 w 1143"/>
                <a:gd name="T11" fmla="*/ 144 h 1713"/>
                <a:gd name="T12" fmla="*/ 997 w 1143"/>
                <a:gd name="T13" fmla="*/ 491 h 1713"/>
                <a:gd name="T14" fmla="*/ 562 w 1143"/>
                <a:gd name="T15" fmla="*/ 1569 h 1713"/>
                <a:gd name="T16" fmla="*/ 182 w 1143"/>
                <a:gd name="T17" fmla="*/ 1415 h 1713"/>
                <a:gd name="T18" fmla="*/ 182 w 1143"/>
                <a:gd name="T19" fmla="*/ 1531 h 1713"/>
                <a:gd name="T20" fmla="*/ 621 w 1143"/>
                <a:gd name="T21" fmla="*/ 1708 h 1713"/>
                <a:gd name="T22" fmla="*/ 628 w 1143"/>
                <a:gd name="T23" fmla="*/ 1713 h 1713"/>
                <a:gd name="T24" fmla="*/ 1143 w 1143"/>
                <a:gd name="T25" fmla="*/ 435 h 1713"/>
                <a:gd name="T26" fmla="*/ 1136 w 1143"/>
                <a:gd name="T27" fmla="*/ 432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3" h="1713">
                  <a:moveTo>
                    <a:pt x="1136" y="432"/>
                  </a:moveTo>
                  <a:lnTo>
                    <a:pt x="73" y="2"/>
                  </a:lnTo>
                  <a:lnTo>
                    <a:pt x="66" y="0"/>
                  </a:lnTo>
                  <a:lnTo>
                    <a:pt x="0" y="163"/>
                  </a:lnTo>
                  <a:lnTo>
                    <a:pt x="125" y="163"/>
                  </a:lnTo>
                  <a:lnTo>
                    <a:pt x="132" y="144"/>
                  </a:lnTo>
                  <a:lnTo>
                    <a:pt x="997" y="491"/>
                  </a:lnTo>
                  <a:lnTo>
                    <a:pt x="562" y="1569"/>
                  </a:lnTo>
                  <a:lnTo>
                    <a:pt x="182" y="1415"/>
                  </a:lnTo>
                  <a:lnTo>
                    <a:pt x="182" y="1531"/>
                  </a:lnTo>
                  <a:lnTo>
                    <a:pt x="621" y="1708"/>
                  </a:lnTo>
                  <a:lnTo>
                    <a:pt x="628" y="1713"/>
                  </a:lnTo>
                  <a:lnTo>
                    <a:pt x="1143" y="435"/>
                  </a:lnTo>
                  <a:lnTo>
                    <a:pt x="1136" y="4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07"/>
            <p:cNvSpPr>
              <a:spLocks noEditPoints="1"/>
            </p:cNvSpPr>
            <p:nvPr/>
          </p:nvSpPr>
          <p:spPr bwMode="auto">
            <a:xfrm>
              <a:off x="18146713" y="1773238"/>
              <a:ext cx="1095375" cy="1841500"/>
            </a:xfrm>
            <a:custGeom>
              <a:avLst/>
              <a:gdLst>
                <a:gd name="T0" fmla="*/ 292 w 292"/>
                <a:gd name="T1" fmla="*/ 447 h 491"/>
                <a:gd name="T2" fmla="*/ 110 w 292"/>
                <a:gd name="T3" fmla="*/ 0 h 491"/>
                <a:gd name="T4" fmla="*/ 0 w 292"/>
                <a:gd name="T5" fmla="*/ 45 h 491"/>
                <a:gd name="T6" fmla="*/ 182 w 292"/>
                <a:gd name="T7" fmla="*/ 491 h 491"/>
                <a:gd name="T8" fmla="*/ 292 w 292"/>
                <a:gd name="T9" fmla="*/ 447 h 491"/>
                <a:gd name="T10" fmla="*/ 99 w 292"/>
                <a:gd name="T11" fmla="*/ 19 h 491"/>
                <a:gd name="T12" fmla="*/ 220 w 292"/>
                <a:gd name="T13" fmla="*/ 315 h 491"/>
                <a:gd name="T14" fmla="*/ 215 w 292"/>
                <a:gd name="T15" fmla="*/ 338 h 491"/>
                <a:gd name="T16" fmla="*/ 195 w 292"/>
                <a:gd name="T17" fmla="*/ 325 h 491"/>
                <a:gd name="T18" fmla="*/ 75 w 292"/>
                <a:gd name="T19" fmla="*/ 29 h 491"/>
                <a:gd name="T20" fmla="*/ 99 w 292"/>
                <a:gd name="T21" fmla="*/ 19 h 491"/>
                <a:gd name="T22" fmla="*/ 165 w 292"/>
                <a:gd name="T23" fmla="*/ 358 h 491"/>
                <a:gd name="T24" fmla="*/ 146 w 292"/>
                <a:gd name="T25" fmla="*/ 345 h 491"/>
                <a:gd name="T26" fmla="*/ 25 w 292"/>
                <a:gd name="T27" fmla="*/ 49 h 491"/>
                <a:gd name="T28" fmla="*/ 50 w 292"/>
                <a:gd name="T29" fmla="*/ 39 h 491"/>
                <a:gd name="T30" fmla="*/ 170 w 292"/>
                <a:gd name="T31" fmla="*/ 335 h 491"/>
                <a:gd name="T32" fmla="*/ 165 w 292"/>
                <a:gd name="T33" fmla="*/ 358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2" h="491">
                  <a:moveTo>
                    <a:pt x="292" y="447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82" y="491"/>
                    <a:pt x="182" y="491"/>
                    <a:pt x="182" y="491"/>
                  </a:cubicBezTo>
                  <a:lnTo>
                    <a:pt x="292" y="447"/>
                  </a:lnTo>
                  <a:close/>
                  <a:moveTo>
                    <a:pt x="99" y="19"/>
                  </a:moveTo>
                  <a:cubicBezTo>
                    <a:pt x="220" y="315"/>
                    <a:pt x="220" y="315"/>
                    <a:pt x="220" y="315"/>
                  </a:cubicBezTo>
                  <a:cubicBezTo>
                    <a:pt x="224" y="325"/>
                    <a:pt x="222" y="335"/>
                    <a:pt x="215" y="338"/>
                  </a:cubicBezTo>
                  <a:cubicBezTo>
                    <a:pt x="208" y="340"/>
                    <a:pt x="199" y="335"/>
                    <a:pt x="195" y="325"/>
                  </a:cubicBezTo>
                  <a:cubicBezTo>
                    <a:pt x="75" y="29"/>
                    <a:pt x="75" y="29"/>
                    <a:pt x="75" y="29"/>
                  </a:cubicBezTo>
                  <a:lnTo>
                    <a:pt x="99" y="19"/>
                  </a:lnTo>
                  <a:close/>
                  <a:moveTo>
                    <a:pt x="165" y="358"/>
                  </a:moveTo>
                  <a:cubicBezTo>
                    <a:pt x="159" y="361"/>
                    <a:pt x="150" y="355"/>
                    <a:pt x="146" y="34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170" y="335"/>
                    <a:pt x="170" y="335"/>
                    <a:pt x="170" y="335"/>
                  </a:cubicBezTo>
                  <a:cubicBezTo>
                    <a:pt x="174" y="345"/>
                    <a:pt x="172" y="355"/>
                    <a:pt x="165" y="3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787035" y="4102052"/>
            <a:ext cx="229437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76"/>
          <p:cNvSpPr txBox="1"/>
          <p:nvPr/>
        </p:nvSpPr>
        <p:spPr>
          <a:xfrm>
            <a:off x="1265710" y="3672064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370576" y="4102052"/>
            <a:ext cx="229437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76"/>
          <p:cNvSpPr txBox="1"/>
          <p:nvPr/>
        </p:nvSpPr>
        <p:spPr>
          <a:xfrm>
            <a:off x="6849251" y="3672064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143626" y="4102052"/>
            <a:ext cx="229437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76"/>
          <p:cNvSpPr txBox="1"/>
          <p:nvPr/>
        </p:nvSpPr>
        <p:spPr>
          <a:xfrm>
            <a:off x="9622301" y="3672064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597527" y="4102052"/>
            <a:ext cx="229437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76"/>
          <p:cNvSpPr txBox="1"/>
          <p:nvPr/>
        </p:nvSpPr>
        <p:spPr>
          <a:xfrm>
            <a:off x="4076202" y="3672064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14" y="1803653"/>
            <a:ext cx="6188950" cy="4125966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 rot="5400000">
            <a:off x="8680525" y="97626"/>
            <a:ext cx="900720" cy="4320000"/>
          </a:xfrm>
          <a:custGeom>
            <a:avLst/>
            <a:gdLst>
              <a:gd name="connsiteX0" fmla="*/ 0 w 900720"/>
              <a:gd name="connsiteY0" fmla="*/ 4046077 h 4046077"/>
              <a:gd name="connsiteX1" fmla="*/ 0 w 900720"/>
              <a:gd name="connsiteY1" fmla="*/ 355030 h 4046077"/>
              <a:gd name="connsiteX2" fmla="*/ 721 w 900720"/>
              <a:gd name="connsiteY2" fmla="*/ 355030 h 4046077"/>
              <a:gd name="connsiteX3" fmla="*/ 450720 w 900720"/>
              <a:gd name="connsiteY3" fmla="*/ 0 h 4046077"/>
              <a:gd name="connsiteX4" fmla="*/ 900719 w 900720"/>
              <a:gd name="connsiteY4" fmla="*/ 355030 h 4046077"/>
              <a:gd name="connsiteX5" fmla="*/ 900720 w 900720"/>
              <a:gd name="connsiteY5" fmla="*/ 355030 h 4046077"/>
              <a:gd name="connsiteX6" fmla="*/ 900720 w 900720"/>
              <a:gd name="connsiteY6" fmla="*/ 355031 h 4046077"/>
              <a:gd name="connsiteX7" fmla="*/ 900720 w 900720"/>
              <a:gd name="connsiteY7" fmla="*/ 355031 h 4046077"/>
              <a:gd name="connsiteX8" fmla="*/ 900720 w 900720"/>
              <a:gd name="connsiteY8" fmla="*/ 355031 h 4046077"/>
              <a:gd name="connsiteX9" fmla="*/ 900720 w 900720"/>
              <a:gd name="connsiteY9" fmla="*/ 4046077 h 404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720" h="4046077">
                <a:moveTo>
                  <a:pt x="0" y="4046077"/>
                </a:moveTo>
                <a:lnTo>
                  <a:pt x="0" y="355030"/>
                </a:lnTo>
                <a:lnTo>
                  <a:pt x="721" y="355030"/>
                </a:lnTo>
                <a:lnTo>
                  <a:pt x="450720" y="0"/>
                </a:lnTo>
                <a:lnTo>
                  <a:pt x="900719" y="355030"/>
                </a:lnTo>
                <a:lnTo>
                  <a:pt x="900720" y="355030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4046077"/>
                </a:lnTo>
                <a:close/>
              </a:path>
            </a:pathLst>
          </a:custGeom>
          <a:solidFill>
            <a:srgbClr val="11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7DBE1"/>
              </a:solidFill>
            </a:endParaRPr>
          </a:p>
        </p:txBody>
      </p:sp>
      <p:sp>
        <p:nvSpPr>
          <p:cNvPr id="8" name="Freeform 654"/>
          <p:cNvSpPr>
            <a:spLocks noEditPoints="1"/>
          </p:cNvSpPr>
          <p:nvPr/>
        </p:nvSpPr>
        <p:spPr bwMode="auto">
          <a:xfrm>
            <a:off x="7099692" y="2005781"/>
            <a:ext cx="617306" cy="506395"/>
          </a:xfrm>
          <a:custGeom>
            <a:avLst/>
            <a:gdLst>
              <a:gd name="T0" fmla="*/ 0 w 42"/>
              <a:gd name="T1" fmla="*/ 2 h 42"/>
              <a:gd name="T2" fmla="*/ 5 w 42"/>
              <a:gd name="T3" fmla="*/ 38 h 42"/>
              <a:gd name="T4" fmla="*/ 8 w 42"/>
              <a:gd name="T5" fmla="*/ 40 h 42"/>
              <a:gd name="T6" fmla="*/ 34 w 42"/>
              <a:gd name="T7" fmla="*/ 40 h 42"/>
              <a:gd name="T8" fmla="*/ 37 w 42"/>
              <a:gd name="T9" fmla="*/ 38 h 42"/>
              <a:gd name="T10" fmla="*/ 42 w 42"/>
              <a:gd name="T11" fmla="*/ 2 h 42"/>
              <a:gd name="T12" fmla="*/ 39 w 42"/>
              <a:gd name="T13" fmla="*/ 35 h 42"/>
              <a:gd name="T14" fmla="*/ 39 w 42"/>
              <a:gd name="T15" fmla="*/ 3 h 42"/>
              <a:gd name="T16" fmla="*/ 27 w 42"/>
              <a:gd name="T17" fmla="*/ 24 h 42"/>
              <a:gd name="T18" fmla="*/ 32 w 42"/>
              <a:gd name="T19" fmla="*/ 19 h 42"/>
              <a:gd name="T20" fmla="*/ 30 w 42"/>
              <a:gd name="T21" fmla="*/ 16 h 42"/>
              <a:gd name="T22" fmla="*/ 22 w 42"/>
              <a:gd name="T23" fmla="*/ 19 h 42"/>
              <a:gd name="T24" fmla="*/ 25 w 42"/>
              <a:gd name="T25" fmla="*/ 17 h 42"/>
              <a:gd name="T26" fmla="*/ 29 w 42"/>
              <a:gd name="T27" fmla="*/ 17 h 42"/>
              <a:gd name="T28" fmla="*/ 29 w 42"/>
              <a:gd name="T29" fmla="*/ 21 h 42"/>
              <a:gd name="T30" fmla="*/ 25 w 42"/>
              <a:gd name="T31" fmla="*/ 21 h 42"/>
              <a:gd name="T32" fmla="*/ 21 w 42"/>
              <a:gd name="T33" fmla="*/ 25 h 42"/>
              <a:gd name="T34" fmla="*/ 27 w 42"/>
              <a:gd name="T35" fmla="*/ 27 h 42"/>
              <a:gd name="T36" fmla="*/ 33 w 42"/>
              <a:gd name="T37" fmla="*/ 13 h 42"/>
              <a:gd name="T38" fmla="*/ 21 w 42"/>
              <a:gd name="T39" fmla="*/ 13 h 42"/>
              <a:gd name="T40" fmla="*/ 21 w 42"/>
              <a:gd name="T41" fmla="*/ 25 h 42"/>
              <a:gd name="T42" fmla="*/ 23 w 42"/>
              <a:gd name="T43" fmla="*/ 15 h 42"/>
              <a:gd name="T44" fmla="*/ 33 w 42"/>
              <a:gd name="T45" fmla="*/ 19 h 42"/>
              <a:gd name="T46" fmla="*/ 23 w 42"/>
              <a:gd name="T47" fmla="*/ 24 h 42"/>
              <a:gd name="T48" fmla="*/ 23 w 42"/>
              <a:gd name="T49" fmla="*/ 15 h 42"/>
              <a:gd name="T50" fmla="*/ 8 w 42"/>
              <a:gd name="T51" fmla="*/ 27 h 42"/>
              <a:gd name="T52" fmla="*/ 8 w 42"/>
              <a:gd name="T53" fmla="*/ 32 h 42"/>
              <a:gd name="T54" fmla="*/ 12 w 42"/>
              <a:gd name="T55" fmla="*/ 32 h 42"/>
              <a:gd name="T56" fmla="*/ 12 w 42"/>
              <a:gd name="T57" fmla="*/ 27 h 42"/>
              <a:gd name="T58" fmla="*/ 11 w 42"/>
              <a:gd name="T59" fmla="*/ 11 h 42"/>
              <a:gd name="T60" fmla="*/ 13 w 42"/>
              <a:gd name="T61" fmla="*/ 8 h 42"/>
              <a:gd name="T62" fmla="*/ 10 w 42"/>
              <a:gd name="T63" fmla="*/ 5 h 42"/>
              <a:gd name="T64" fmla="*/ 7 w 42"/>
              <a:gd name="T65" fmla="*/ 8 h 42"/>
              <a:gd name="T66" fmla="*/ 9 w 42"/>
              <a:gd name="T67" fmla="*/ 11 h 42"/>
              <a:gd name="T68" fmla="*/ 9 w 42"/>
              <a:gd name="T69" fmla="*/ 8 h 42"/>
              <a:gd name="T70" fmla="*/ 9 w 42"/>
              <a:gd name="T71" fmla="*/ 7 h 42"/>
              <a:gd name="T72" fmla="*/ 11 w 42"/>
              <a:gd name="T73" fmla="*/ 7 h 42"/>
              <a:gd name="T74" fmla="*/ 11 w 42"/>
              <a:gd name="T75" fmla="*/ 9 h 42"/>
              <a:gd name="T76" fmla="*/ 9 w 42"/>
              <a:gd name="T77" fmla="*/ 9 h 42"/>
              <a:gd name="T78" fmla="*/ 9 w 42"/>
              <a:gd name="T79" fmla="*/ 29 h 42"/>
              <a:gd name="T80" fmla="*/ 10 w 42"/>
              <a:gd name="T81" fmla="*/ 29 h 42"/>
              <a:gd name="T82" fmla="*/ 11 w 42"/>
              <a:gd name="T83" fmla="*/ 30 h 42"/>
              <a:gd name="T84" fmla="*/ 11 w 42"/>
              <a:gd name="T85" fmla="*/ 30 h 42"/>
              <a:gd name="T86" fmla="*/ 9 w 42"/>
              <a:gd name="T87" fmla="*/ 3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2" h="42">
                <a:moveTo>
                  <a:pt x="4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1" y="38"/>
                  <a:pt x="2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40"/>
                  <a:pt x="5" y="40"/>
                  <a:pt x="5" y="40"/>
                </a:cubicBezTo>
                <a:cubicBezTo>
                  <a:pt x="5" y="41"/>
                  <a:pt x="6" y="42"/>
                  <a:pt x="7" y="42"/>
                </a:cubicBezTo>
                <a:cubicBezTo>
                  <a:pt x="8" y="42"/>
                  <a:pt x="8" y="41"/>
                  <a:pt x="8" y="40"/>
                </a:cubicBezTo>
                <a:cubicBezTo>
                  <a:pt x="8" y="38"/>
                  <a:pt x="8" y="38"/>
                  <a:pt x="8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40"/>
                  <a:pt x="34" y="40"/>
                  <a:pt x="34" y="40"/>
                </a:cubicBezTo>
                <a:cubicBezTo>
                  <a:pt x="34" y="41"/>
                  <a:pt x="35" y="42"/>
                  <a:pt x="36" y="42"/>
                </a:cubicBezTo>
                <a:cubicBezTo>
                  <a:pt x="37" y="42"/>
                  <a:pt x="37" y="41"/>
                  <a:pt x="37" y="40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8"/>
                  <a:pt x="42" y="38"/>
                  <a:pt x="42" y="37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1" y="0"/>
                  <a:pt x="40" y="0"/>
                </a:cubicBezTo>
                <a:close/>
                <a:moveTo>
                  <a:pt x="39" y="35"/>
                </a:moveTo>
                <a:cubicBezTo>
                  <a:pt x="39" y="35"/>
                  <a:pt x="39" y="35"/>
                  <a:pt x="39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"/>
                  <a:pt x="3" y="3"/>
                  <a:pt x="3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5"/>
                  <a:pt x="39" y="35"/>
                  <a:pt x="39" y="35"/>
                </a:cubicBezTo>
                <a:close/>
                <a:moveTo>
                  <a:pt x="27" y="24"/>
                </a:moveTo>
                <a:cubicBezTo>
                  <a:pt x="27" y="24"/>
                  <a:pt x="27" y="24"/>
                  <a:pt x="27" y="24"/>
                </a:cubicBezTo>
                <a:cubicBezTo>
                  <a:pt x="28" y="24"/>
                  <a:pt x="29" y="23"/>
                  <a:pt x="30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1" y="22"/>
                  <a:pt x="32" y="21"/>
                  <a:pt x="32" y="19"/>
                </a:cubicBezTo>
                <a:cubicBezTo>
                  <a:pt x="32" y="18"/>
                  <a:pt x="31" y="17"/>
                  <a:pt x="30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29" y="15"/>
                  <a:pt x="28" y="14"/>
                  <a:pt x="27" y="14"/>
                </a:cubicBezTo>
                <a:cubicBezTo>
                  <a:pt x="26" y="14"/>
                  <a:pt x="24" y="15"/>
                  <a:pt x="24" y="16"/>
                </a:cubicBezTo>
                <a:cubicBezTo>
                  <a:pt x="23" y="17"/>
                  <a:pt x="22" y="18"/>
                  <a:pt x="22" y="19"/>
                </a:cubicBezTo>
                <a:cubicBezTo>
                  <a:pt x="22" y="21"/>
                  <a:pt x="23" y="22"/>
                  <a:pt x="24" y="23"/>
                </a:cubicBezTo>
                <a:cubicBezTo>
                  <a:pt x="24" y="23"/>
                  <a:pt x="26" y="24"/>
                  <a:pt x="27" y="24"/>
                </a:cubicBezTo>
                <a:close/>
                <a:moveTo>
                  <a:pt x="25" y="17"/>
                </a:move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6" y="16"/>
                  <a:pt x="27" y="16"/>
                </a:cubicBezTo>
                <a:cubicBezTo>
                  <a:pt x="28" y="16"/>
                  <a:pt x="28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30" y="18"/>
                  <a:pt x="30" y="19"/>
                </a:cubicBezTo>
                <a:cubicBezTo>
                  <a:pt x="30" y="20"/>
                  <a:pt x="29" y="21"/>
                  <a:pt x="29" y="21"/>
                </a:cubicBezTo>
                <a:cubicBezTo>
                  <a:pt x="29" y="21"/>
                  <a:pt x="29" y="21"/>
                  <a:pt x="29" y="21"/>
                </a:cubicBezTo>
                <a:cubicBezTo>
                  <a:pt x="28" y="22"/>
                  <a:pt x="28" y="22"/>
                  <a:pt x="27" y="22"/>
                </a:cubicBezTo>
                <a:cubicBezTo>
                  <a:pt x="26" y="22"/>
                  <a:pt x="25" y="22"/>
                  <a:pt x="25" y="21"/>
                </a:cubicBezTo>
                <a:cubicBezTo>
                  <a:pt x="24" y="21"/>
                  <a:pt x="24" y="20"/>
                  <a:pt x="24" y="19"/>
                </a:cubicBezTo>
                <a:cubicBezTo>
                  <a:pt x="24" y="18"/>
                  <a:pt x="24" y="18"/>
                  <a:pt x="25" y="17"/>
                </a:cubicBezTo>
                <a:close/>
                <a:moveTo>
                  <a:pt x="21" y="25"/>
                </a:moveTo>
                <a:cubicBezTo>
                  <a:pt x="21" y="25"/>
                  <a:pt x="21" y="25"/>
                  <a:pt x="21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3" y="26"/>
                  <a:pt x="25" y="27"/>
                  <a:pt x="27" y="27"/>
                </a:cubicBezTo>
                <a:cubicBezTo>
                  <a:pt x="29" y="27"/>
                  <a:pt x="31" y="26"/>
                  <a:pt x="33" y="25"/>
                </a:cubicBezTo>
                <a:cubicBezTo>
                  <a:pt x="34" y="23"/>
                  <a:pt x="35" y="21"/>
                  <a:pt x="35" y="19"/>
                </a:cubicBezTo>
                <a:cubicBezTo>
                  <a:pt x="35" y="17"/>
                  <a:pt x="34" y="15"/>
                  <a:pt x="33" y="13"/>
                </a:cubicBezTo>
                <a:cubicBezTo>
                  <a:pt x="31" y="12"/>
                  <a:pt x="29" y="11"/>
                  <a:pt x="27" y="11"/>
                </a:cubicBezTo>
                <a:cubicBezTo>
                  <a:pt x="25" y="11"/>
                  <a:pt x="23" y="12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0" y="15"/>
                  <a:pt x="19" y="17"/>
                  <a:pt x="19" y="19"/>
                </a:cubicBezTo>
                <a:cubicBezTo>
                  <a:pt x="19" y="21"/>
                  <a:pt x="20" y="23"/>
                  <a:pt x="21" y="25"/>
                </a:cubicBezTo>
                <a:cubicBezTo>
                  <a:pt x="21" y="25"/>
                  <a:pt x="21" y="25"/>
                  <a:pt x="21" y="25"/>
                </a:cubicBezTo>
                <a:close/>
                <a:moveTo>
                  <a:pt x="23" y="15"/>
                </a:moveTo>
                <a:cubicBezTo>
                  <a:pt x="23" y="15"/>
                  <a:pt x="23" y="15"/>
                  <a:pt x="23" y="15"/>
                </a:cubicBezTo>
                <a:cubicBezTo>
                  <a:pt x="23" y="15"/>
                  <a:pt x="23" y="15"/>
                  <a:pt x="23" y="15"/>
                </a:cubicBezTo>
                <a:cubicBezTo>
                  <a:pt x="24" y="14"/>
                  <a:pt x="25" y="13"/>
                  <a:pt x="27" y="13"/>
                </a:cubicBezTo>
                <a:cubicBezTo>
                  <a:pt x="29" y="13"/>
                  <a:pt x="30" y="14"/>
                  <a:pt x="31" y="15"/>
                </a:cubicBezTo>
                <a:cubicBezTo>
                  <a:pt x="32" y="16"/>
                  <a:pt x="33" y="18"/>
                  <a:pt x="33" y="19"/>
                </a:cubicBezTo>
                <a:cubicBezTo>
                  <a:pt x="33" y="21"/>
                  <a:pt x="32" y="22"/>
                  <a:pt x="31" y="24"/>
                </a:cubicBezTo>
                <a:cubicBezTo>
                  <a:pt x="30" y="25"/>
                  <a:pt x="29" y="25"/>
                  <a:pt x="27" y="25"/>
                </a:cubicBezTo>
                <a:cubicBezTo>
                  <a:pt x="25" y="25"/>
                  <a:pt x="24" y="25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2"/>
                  <a:pt x="21" y="21"/>
                  <a:pt x="21" y="19"/>
                </a:cubicBezTo>
                <a:cubicBezTo>
                  <a:pt x="21" y="18"/>
                  <a:pt x="21" y="16"/>
                  <a:pt x="23" y="15"/>
                </a:cubicBezTo>
                <a:close/>
                <a:moveTo>
                  <a:pt x="8" y="27"/>
                </a:move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7" y="28"/>
                  <a:pt x="7" y="29"/>
                  <a:pt x="7" y="30"/>
                </a:cubicBezTo>
                <a:cubicBezTo>
                  <a:pt x="7" y="31"/>
                  <a:pt x="7" y="31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9" y="33"/>
                  <a:pt x="10" y="33"/>
                </a:cubicBezTo>
                <a:cubicBezTo>
                  <a:pt x="11" y="33"/>
                  <a:pt x="11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3" y="31"/>
                  <a:pt x="13" y="31"/>
                  <a:pt x="13" y="30"/>
                </a:cubicBezTo>
                <a:cubicBezTo>
                  <a:pt x="13" y="29"/>
                  <a:pt x="13" y="28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2" y="11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3" y="10"/>
                  <a:pt x="13" y="9"/>
                  <a:pt x="13" y="8"/>
                </a:cubicBezTo>
                <a:cubicBezTo>
                  <a:pt x="13" y="7"/>
                  <a:pt x="13" y="6"/>
                  <a:pt x="12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1" y="5"/>
                  <a:pt x="11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7" y="6"/>
                  <a:pt x="7" y="7"/>
                  <a:pt x="7" y="8"/>
                </a:cubicBezTo>
                <a:cubicBezTo>
                  <a:pt x="7" y="9"/>
                  <a:pt x="7" y="10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11"/>
                  <a:pt x="8" y="11"/>
                  <a:pt x="9" y="11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7"/>
                  <a:pt x="8" y="27"/>
                  <a:pt x="8" y="27"/>
                </a:cubicBezTo>
                <a:close/>
                <a:moveTo>
                  <a:pt x="9" y="8"/>
                </a:moveTo>
                <a:cubicBezTo>
                  <a:pt x="9" y="8"/>
                  <a:pt x="9" y="8"/>
                  <a:pt x="9" y="8"/>
                </a:cubicBezTo>
                <a:cubicBezTo>
                  <a:pt x="9" y="8"/>
                  <a:pt x="9" y="8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8"/>
                  <a:pt x="9" y="8"/>
                </a:cubicBezTo>
                <a:close/>
                <a:moveTo>
                  <a:pt x="9" y="29"/>
                </a:moveTo>
                <a:cubicBezTo>
                  <a:pt x="9" y="29"/>
                  <a:pt x="9" y="29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29"/>
                  <a:pt x="9" y="29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0" y="31"/>
                  <a:pt x="10" y="31"/>
                  <a:pt x="10" y="31"/>
                </a:cubicBezTo>
                <a:cubicBezTo>
                  <a:pt x="9" y="31"/>
                  <a:pt x="9" y="31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29"/>
                  <a:pt x="9" y="29"/>
                  <a:pt x="9" y="29"/>
                </a:cubicBezTo>
                <a:close/>
              </a:path>
            </a:pathLst>
          </a:custGeom>
          <a:solidFill>
            <a:srgbClr val="22003E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5400000">
            <a:off x="8684221" y="3319259"/>
            <a:ext cx="900720" cy="4320000"/>
          </a:xfrm>
          <a:custGeom>
            <a:avLst/>
            <a:gdLst>
              <a:gd name="connsiteX0" fmla="*/ 0 w 900720"/>
              <a:gd name="connsiteY0" fmla="*/ 4046077 h 4046077"/>
              <a:gd name="connsiteX1" fmla="*/ 0 w 900720"/>
              <a:gd name="connsiteY1" fmla="*/ 355030 h 4046077"/>
              <a:gd name="connsiteX2" fmla="*/ 721 w 900720"/>
              <a:gd name="connsiteY2" fmla="*/ 355030 h 4046077"/>
              <a:gd name="connsiteX3" fmla="*/ 450720 w 900720"/>
              <a:gd name="connsiteY3" fmla="*/ 0 h 4046077"/>
              <a:gd name="connsiteX4" fmla="*/ 900719 w 900720"/>
              <a:gd name="connsiteY4" fmla="*/ 355030 h 4046077"/>
              <a:gd name="connsiteX5" fmla="*/ 900720 w 900720"/>
              <a:gd name="connsiteY5" fmla="*/ 355030 h 4046077"/>
              <a:gd name="connsiteX6" fmla="*/ 900720 w 900720"/>
              <a:gd name="connsiteY6" fmla="*/ 355031 h 4046077"/>
              <a:gd name="connsiteX7" fmla="*/ 900720 w 900720"/>
              <a:gd name="connsiteY7" fmla="*/ 355031 h 4046077"/>
              <a:gd name="connsiteX8" fmla="*/ 900720 w 900720"/>
              <a:gd name="connsiteY8" fmla="*/ 355031 h 4046077"/>
              <a:gd name="connsiteX9" fmla="*/ 900720 w 900720"/>
              <a:gd name="connsiteY9" fmla="*/ 4046077 h 404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720" h="4046077">
                <a:moveTo>
                  <a:pt x="0" y="4046077"/>
                </a:moveTo>
                <a:lnTo>
                  <a:pt x="0" y="355030"/>
                </a:lnTo>
                <a:lnTo>
                  <a:pt x="721" y="355030"/>
                </a:lnTo>
                <a:lnTo>
                  <a:pt x="450720" y="0"/>
                </a:lnTo>
                <a:lnTo>
                  <a:pt x="900719" y="355030"/>
                </a:lnTo>
                <a:lnTo>
                  <a:pt x="900720" y="355030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4046077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82"/>
          <p:cNvSpPr>
            <a:spLocks noEditPoints="1"/>
          </p:cNvSpPr>
          <p:nvPr/>
        </p:nvSpPr>
        <p:spPr bwMode="auto">
          <a:xfrm>
            <a:off x="7099692" y="5217330"/>
            <a:ext cx="617306" cy="608222"/>
          </a:xfrm>
          <a:custGeom>
            <a:avLst/>
            <a:gdLst>
              <a:gd name="T0" fmla="*/ 20 w 41"/>
              <a:gd name="T1" fmla="*/ 29 h 41"/>
              <a:gd name="T2" fmla="*/ 19 w 41"/>
              <a:gd name="T3" fmla="*/ 28 h 41"/>
              <a:gd name="T4" fmla="*/ 17 w 41"/>
              <a:gd name="T5" fmla="*/ 28 h 41"/>
              <a:gd name="T6" fmla="*/ 19 w 41"/>
              <a:gd name="T7" fmla="*/ 39 h 41"/>
              <a:gd name="T8" fmla="*/ 13 w 41"/>
              <a:gd name="T9" fmla="*/ 41 h 41"/>
              <a:gd name="T10" fmla="*/ 7 w 41"/>
              <a:gd name="T11" fmla="*/ 27 h 41"/>
              <a:gd name="T12" fmla="*/ 0 w 41"/>
              <a:gd name="T13" fmla="*/ 19 h 41"/>
              <a:gd name="T14" fmla="*/ 3 w 41"/>
              <a:gd name="T15" fmla="*/ 13 h 41"/>
              <a:gd name="T16" fmla="*/ 9 w 41"/>
              <a:gd name="T17" fmla="*/ 11 h 41"/>
              <a:gd name="T18" fmla="*/ 19 w 41"/>
              <a:gd name="T19" fmla="*/ 11 h 41"/>
              <a:gd name="T20" fmla="*/ 33 w 41"/>
              <a:gd name="T21" fmla="*/ 0 h 41"/>
              <a:gd name="T22" fmla="*/ 36 w 41"/>
              <a:gd name="T23" fmla="*/ 2 h 41"/>
              <a:gd name="T24" fmla="*/ 36 w 41"/>
              <a:gd name="T25" fmla="*/ 13 h 41"/>
              <a:gd name="T26" fmla="*/ 39 w 41"/>
              <a:gd name="T27" fmla="*/ 15 h 41"/>
              <a:gd name="T28" fmla="*/ 39 w 41"/>
              <a:gd name="T29" fmla="*/ 24 h 41"/>
              <a:gd name="T30" fmla="*/ 39 w 41"/>
              <a:gd name="T31" fmla="*/ 24 h 41"/>
              <a:gd name="T32" fmla="*/ 36 w 41"/>
              <a:gd name="T33" fmla="*/ 37 h 41"/>
              <a:gd name="T34" fmla="*/ 33 w 41"/>
              <a:gd name="T35" fmla="*/ 38 h 41"/>
              <a:gd name="T36" fmla="*/ 20 w 41"/>
              <a:gd name="T37" fmla="*/ 24 h 41"/>
              <a:gd name="T38" fmla="*/ 9 w 41"/>
              <a:gd name="T39" fmla="*/ 14 h 41"/>
              <a:gd name="T40" fmla="*/ 3 w 41"/>
              <a:gd name="T41" fmla="*/ 19 h 41"/>
              <a:gd name="T42" fmla="*/ 8 w 41"/>
              <a:gd name="T43" fmla="*/ 24 h 41"/>
              <a:gd name="T44" fmla="*/ 14 w 41"/>
              <a:gd name="T45" fmla="*/ 37 h 41"/>
              <a:gd name="T46" fmla="*/ 17 w 41"/>
              <a:gd name="T47" fmla="*/ 36 h 41"/>
              <a:gd name="T48" fmla="*/ 13 w 41"/>
              <a:gd name="T49" fmla="*/ 26 h 41"/>
              <a:gd name="T50" fmla="*/ 20 w 41"/>
              <a:gd name="T51" fmla="*/ 24 h 41"/>
              <a:gd name="T52" fmla="*/ 22 w 41"/>
              <a:gd name="T53" fmla="*/ 13 h 41"/>
              <a:gd name="T54" fmla="*/ 22 w 41"/>
              <a:gd name="T55" fmla="*/ 26 h 41"/>
              <a:gd name="T56" fmla="*/ 22 w 41"/>
              <a:gd name="T57" fmla="*/ 26 h 41"/>
              <a:gd name="T58" fmla="*/ 33 w 41"/>
              <a:gd name="T59" fmla="*/ 34 h 41"/>
              <a:gd name="T60" fmla="*/ 22 w 41"/>
              <a:gd name="T61" fmla="*/ 12 h 41"/>
              <a:gd name="T62" fmla="*/ 22 w 41"/>
              <a:gd name="T63" fmla="*/ 13 h 41"/>
              <a:gd name="T64" fmla="*/ 36 w 41"/>
              <a:gd name="T65" fmla="*/ 15 h 41"/>
              <a:gd name="T66" fmla="*/ 36 w 41"/>
              <a:gd name="T67" fmla="*/ 24 h 41"/>
              <a:gd name="T68" fmla="*/ 38 w 41"/>
              <a:gd name="T69" fmla="*/ 23 h 41"/>
              <a:gd name="T70" fmla="*/ 38 w 41"/>
              <a:gd name="T71" fmla="*/ 16 h 41"/>
              <a:gd name="T72" fmla="*/ 36 w 41"/>
              <a:gd name="T73" fmla="*/ 1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1" h="41">
                <a:moveTo>
                  <a:pt x="33" y="38"/>
                </a:move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20" y="37"/>
                  <a:pt x="20" y="37"/>
                  <a:pt x="20" y="37"/>
                </a:cubicBezTo>
                <a:cubicBezTo>
                  <a:pt x="21" y="37"/>
                  <a:pt x="20" y="38"/>
                  <a:pt x="19" y="39"/>
                </a:cubicBezTo>
                <a:cubicBezTo>
                  <a:pt x="16" y="40"/>
                  <a:pt x="16" y="40"/>
                  <a:pt x="16" y="40"/>
                </a:cubicBezTo>
                <a:cubicBezTo>
                  <a:pt x="13" y="41"/>
                  <a:pt x="13" y="41"/>
                  <a:pt x="13" y="41"/>
                </a:cubicBezTo>
                <a:cubicBezTo>
                  <a:pt x="12" y="41"/>
                  <a:pt x="11" y="41"/>
                  <a:pt x="11" y="40"/>
                </a:cubicBezTo>
                <a:cubicBezTo>
                  <a:pt x="7" y="27"/>
                  <a:pt x="7" y="27"/>
                  <a:pt x="7" y="27"/>
                </a:cubicBezTo>
                <a:cubicBezTo>
                  <a:pt x="5" y="27"/>
                  <a:pt x="3" y="26"/>
                  <a:pt x="2" y="25"/>
                </a:cubicBezTo>
                <a:cubicBezTo>
                  <a:pt x="1" y="23"/>
                  <a:pt x="0" y="21"/>
                  <a:pt x="0" y="19"/>
                </a:cubicBezTo>
                <a:cubicBezTo>
                  <a:pt x="0" y="17"/>
                  <a:pt x="1" y="15"/>
                  <a:pt x="3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4" y="12"/>
                  <a:pt x="6" y="11"/>
                  <a:pt x="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0"/>
                  <a:pt x="19" y="10"/>
                  <a:pt x="20" y="9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5" y="0"/>
                  <a:pt x="36" y="1"/>
                </a:cubicBezTo>
                <a:cubicBezTo>
                  <a:pt x="36" y="1"/>
                  <a:pt x="36" y="1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13"/>
                  <a:pt x="36" y="13"/>
                  <a:pt x="36" y="13"/>
                </a:cubicBezTo>
                <a:cubicBezTo>
                  <a:pt x="37" y="13"/>
                  <a:pt x="38" y="14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0" y="16"/>
                  <a:pt x="41" y="17"/>
                  <a:pt x="41" y="19"/>
                </a:cubicBezTo>
                <a:cubicBezTo>
                  <a:pt x="41" y="21"/>
                  <a:pt x="40" y="23"/>
                  <a:pt x="39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38" y="25"/>
                  <a:pt x="37" y="25"/>
                  <a:pt x="36" y="26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8"/>
                  <a:pt x="35" y="39"/>
                  <a:pt x="34" y="39"/>
                </a:cubicBezTo>
                <a:cubicBezTo>
                  <a:pt x="34" y="39"/>
                  <a:pt x="34" y="38"/>
                  <a:pt x="33" y="38"/>
                </a:cubicBezTo>
                <a:close/>
                <a:moveTo>
                  <a:pt x="20" y="24"/>
                </a:moveTo>
                <a:cubicBezTo>
                  <a:pt x="20" y="24"/>
                  <a:pt x="20" y="24"/>
                  <a:pt x="20" y="24"/>
                </a:cubicBezTo>
                <a:cubicBezTo>
                  <a:pt x="20" y="14"/>
                  <a:pt x="20" y="14"/>
                  <a:pt x="20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7" y="14"/>
                  <a:pt x="6" y="15"/>
                  <a:pt x="5" y="16"/>
                </a:cubicBezTo>
                <a:cubicBezTo>
                  <a:pt x="4" y="17"/>
                  <a:pt x="3" y="18"/>
                  <a:pt x="3" y="19"/>
                </a:cubicBezTo>
                <a:cubicBezTo>
                  <a:pt x="3" y="21"/>
                  <a:pt x="4" y="22"/>
                  <a:pt x="5" y="23"/>
                </a:cubicBezTo>
                <a:cubicBezTo>
                  <a:pt x="6" y="23"/>
                  <a:pt x="7" y="24"/>
                  <a:pt x="8" y="24"/>
                </a:cubicBezTo>
                <a:cubicBezTo>
                  <a:pt x="9" y="24"/>
                  <a:pt x="9" y="25"/>
                  <a:pt x="9" y="25"/>
                </a:cubicBezTo>
                <a:cubicBezTo>
                  <a:pt x="14" y="37"/>
                  <a:pt x="14" y="37"/>
                  <a:pt x="14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7" y="36"/>
                  <a:pt x="17" y="36"/>
                  <a:pt x="17" y="36"/>
                </a:cubicBezTo>
                <a:cubicBezTo>
                  <a:pt x="13" y="27"/>
                  <a:pt x="13" y="27"/>
                  <a:pt x="13" y="27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25"/>
                  <a:pt x="14" y="24"/>
                  <a:pt x="15" y="24"/>
                </a:cubicBezTo>
                <a:cubicBezTo>
                  <a:pt x="20" y="24"/>
                  <a:pt x="20" y="24"/>
                  <a:pt x="20" y="24"/>
                </a:cubicBezTo>
                <a:close/>
                <a:moveTo>
                  <a:pt x="22" y="13"/>
                </a:moveTo>
                <a:cubicBezTo>
                  <a:pt x="22" y="13"/>
                  <a:pt x="22" y="13"/>
                  <a:pt x="22" y="13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2" y="27"/>
                  <a:pt x="22" y="27"/>
                  <a:pt x="22" y="27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5"/>
                  <a:pt x="33" y="5"/>
                  <a:pt x="33" y="5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22" y="13"/>
                  <a:pt x="22" y="13"/>
                  <a:pt x="22" y="13"/>
                </a:cubicBezTo>
                <a:close/>
                <a:moveTo>
                  <a:pt x="36" y="15"/>
                </a:moveTo>
                <a:cubicBezTo>
                  <a:pt x="36" y="15"/>
                  <a:pt x="36" y="15"/>
                  <a:pt x="36" y="15"/>
                </a:cubicBezTo>
                <a:cubicBezTo>
                  <a:pt x="36" y="24"/>
                  <a:pt x="36" y="24"/>
                  <a:pt x="36" y="24"/>
                </a:cubicBezTo>
                <a:cubicBezTo>
                  <a:pt x="37" y="23"/>
                  <a:pt x="37" y="23"/>
                  <a:pt x="38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2"/>
                  <a:pt x="39" y="21"/>
                  <a:pt x="39" y="19"/>
                </a:cubicBezTo>
                <a:cubicBezTo>
                  <a:pt x="39" y="18"/>
                  <a:pt x="38" y="17"/>
                  <a:pt x="38" y="16"/>
                </a:cubicBezTo>
                <a:cubicBezTo>
                  <a:pt x="38" y="16"/>
                  <a:pt x="38" y="16"/>
                  <a:pt x="38" y="16"/>
                </a:cubicBezTo>
                <a:cubicBezTo>
                  <a:pt x="37" y="15"/>
                  <a:pt x="37" y="15"/>
                  <a:pt x="36" y="15"/>
                </a:cubicBezTo>
                <a:close/>
              </a:path>
            </a:pathLst>
          </a:custGeom>
          <a:solidFill>
            <a:srgbClr val="22003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400000">
            <a:off x="8680525" y="1180637"/>
            <a:ext cx="900720" cy="4320000"/>
          </a:xfrm>
          <a:custGeom>
            <a:avLst/>
            <a:gdLst>
              <a:gd name="connsiteX0" fmla="*/ 0 w 900720"/>
              <a:gd name="connsiteY0" fmla="*/ 4046077 h 4046077"/>
              <a:gd name="connsiteX1" fmla="*/ 0 w 900720"/>
              <a:gd name="connsiteY1" fmla="*/ 355030 h 4046077"/>
              <a:gd name="connsiteX2" fmla="*/ 721 w 900720"/>
              <a:gd name="connsiteY2" fmla="*/ 355030 h 4046077"/>
              <a:gd name="connsiteX3" fmla="*/ 450720 w 900720"/>
              <a:gd name="connsiteY3" fmla="*/ 0 h 4046077"/>
              <a:gd name="connsiteX4" fmla="*/ 900719 w 900720"/>
              <a:gd name="connsiteY4" fmla="*/ 355030 h 4046077"/>
              <a:gd name="connsiteX5" fmla="*/ 900720 w 900720"/>
              <a:gd name="connsiteY5" fmla="*/ 355030 h 4046077"/>
              <a:gd name="connsiteX6" fmla="*/ 900720 w 900720"/>
              <a:gd name="connsiteY6" fmla="*/ 355031 h 4046077"/>
              <a:gd name="connsiteX7" fmla="*/ 900720 w 900720"/>
              <a:gd name="connsiteY7" fmla="*/ 355031 h 4046077"/>
              <a:gd name="connsiteX8" fmla="*/ 900720 w 900720"/>
              <a:gd name="connsiteY8" fmla="*/ 355031 h 4046077"/>
              <a:gd name="connsiteX9" fmla="*/ 900720 w 900720"/>
              <a:gd name="connsiteY9" fmla="*/ 4046077 h 404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720" h="4046077">
                <a:moveTo>
                  <a:pt x="0" y="4046077"/>
                </a:moveTo>
                <a:lnTo>
                  <a:pt x="0" y="355030"/>
                </a:lnTo>
                <a:lnTo>
                  <a:pt x="721" y="355030"/>
                </a:lnTo>
                <a:lnTo>
                  <a:pt x="450720" y="0"/>
                </a:lnTo>
                <a:lnTo>
                  <a:pt x="900719" y="355030"/>
                </a:lnTo>
                <a:lnTo>
                  <a:pt x="900720" y="355030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4046077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648"/>
          <p:cNvSpPr>
            <a:spLocks noEditPoints="1"/>
          </p:cNvSpPr>
          <p:nvPr/>
        </p:nvSpPr>
        <p:spPr bwMode="auto">
          <a:xfrm>
            <a:off x="7099692" y="3054191"/>
            <a:ext cx="617306" cy="547401"/>
          </a:xfrm>
          <a:custGeom>
            <a:avLst/>
            <a:gdLst>
              <a:gd name="T0" fmla="*/ 26 w 43"/>
              <a:gd name="T1" fmla="*/ 0 h 41"/>
              <a:gd name="T2" fmla="*/ 31 w 43"/>
              <a:gd name="T3" fmla="*/ 5 h 41"/>
              <a:gd name="T4" fmla="*/ 35 w 43"/>
              <a:gd name="T5" fmla="*/ 6 h 41"/>
              <a:gd name="T6" fmla="*/ 43 w 43"/>
              <a:gd name="T7" fmla="*/ 15 h 41"/>
              <a:gd name="T8" fmla="*/ 41 w 43"/>
              <a:gd name="T9" fmla="*/ 38 h 41"/>
              <a:gd name="T10" fmla="*/ 9 w 43"/>
              <a:gd name="T11" fmla="*/ 41 h 41"/>
              <a:gd name="T12" fmla="*/ 3 w 43"/>
              <a:gd name="T13" fmla="*/ 38 h 41"/>
              <a:gd name="T14" fmla="*/ 0 w 43"/>
              <a:gd name="T15" fmla="*/ 15 h 41"/>
              <a:gd name="T16" fmla="*/ 3 w 43"/>
              <a:gd name="T17" fmla="*/ 9 h 41"/>
              <a:gd name="T18" fmla="*/ 9 w 43"/>
              <a:gd name="T19" fmla="*/ 6 h 41"/>
              <a:gd name="T20" fmla="*/ 12 w 43"/>
              <a:gd name="T21" fmla="*/ 5 h 41"/>
              <a:gd name="T22" fmla="*/ 17 w 43"/>
              <a:gd name="T23" fmla="*/ 0 h 41"/>
              <a:gd name="T24" fmla="*/ 30 w 43"/>
              <a:gd name="T25" fmla="*/ 9 h 41"/>
              <a:gd name="T26" fmla="*/ 30 w 43"/>
              <a:gd name="T27" fmla="*/ 9 h 41"/>
              <a:gd name="T28" fmla="*/ 13 w 43"/>
              <a:gd name="T29" fmla="*/ 9 h 41"/>
              <a:gd name="T30" fmla="*/ 5 w 43"/>
              <a:gd name="T31" fmla="*/ 11 h 41"/>
              <a:gd name="T32" fmla="*/ 3 w 43"/>
              <a:gd name="T33" fmla="*/ 15 h 41"/>
              <a:gd name="T34" fmla="*/ 8 w 43"/>
              <a:gd name="T35" fmla="*/ 22 h 41"/>
              <a:gd name="T36" fmla="*/ 9 w 43"/>
              <a:gd name="T37" fmla="*/ 19 h 41"/>
              <a:gd name="T38" fmla="*/ 16 w 43"/>
              <a:gd name="T39" fmla="*/ 19 h 41"/>
              <a:gd name="T40" fmla="*/ 17 w 43"/>
              <a:gd name="T41" fmla="*/ 20 h 41"/>
              <a:gd name="T42" fmla="*/ 26 w 43"/>
              <a:gd name="T43" fmla="*/ 22 h 41"/>
              <a:gd name="T44" fmla="*/ 27 w 43"/>
              <a:gd name="T45" fmla="*/ 19 h 41"/>
              <a:gd name="T46" fmla="*/ 34 w 43"/>
              <a:gd name="T47" fmla="*/ 19 h 41"/>
              <a:gd name="T48" fmla="*/ 35 w 43"/>
              <a:gd name="T49" fmla="*/ 20 h 41"/>
              <a:gd name="T50" fmla="*/ 40 w 43"/>
              <a:gd name="T51" fmla="*/ 22 h 41"/>
              <a:gd name="T52" fmla="*/ 38 w 43"/>
              <a:gd name="T53" fmla="*/ 11 h 41"/>
              <a:gd name="T54" fmla="*/ 30 w 43"/>
              <a:gd name="T55" fmla="*/ 9 h 41"/>
              <a:gd name="T56" fmla="*/ 14 w 43"/>
              <a:gd name="T57" fmla="*/ 6 h 41"/>
              <a:gd name="T58" fmla="*/ 29 w 43"/>
              <a:gd name="T59" fmla="*/ 5 h 41"/>
              <a:gd name="T60" fmla="*/ 26 w 43"/>
              <a:gd name="T61" fmla="*/ 2 h 41"/>
              <a:gd name="T62" fmla="*/ 15 w 43"/>
              <a:gd name="T63" fmla="*/ 3 h 41"/>
              <a:gd name="T64" fmla="*/ 14 w 43"/>
              <a:gd name="T65" fmla="*/ 6 h 41"/>
              <a:gd name="T66" fmla="*/ 3 w 43"/>
              <a:gd name="T67" fmla="*/ 24 h 41"/>
              <a:gd name="T68" fmla="*/ 5 w 43"/>
              <a:gd name="T69" fmla="*/ 36 h 41"/>
              <a:gd name="T70" fmla="*/ 9 w 43"/>
              <a:gd name="T71" fmla="*/ 38 h 41"/>
              <a:gd name="T72" fmla="*/ 38 w 43"/>
              <a:gd name="T73" fmla="*/ 36 h 41"/>
              <a:gd name="T74" fmla="*/ 40 w 43"/>
              <a:gd name="T75" fmla="*/ 24 h 41"/>
              <a:gd name="T76" fmla="*/ 35 w 43"/>
              <a:gd name="T77" fmla="*/ 27 h 41"/>
              <a:gd name="T78" fmla="*/ 34 w 43"/>
              <a:gd name="T79" fmla="*/ 28 h 41"/>
              <a:gd name="T80" fmla="*/ 26 w 43"/>
              <a:gd name="T81" fmla="*/ 27 h 41"/>
              <a:gd name="T82" fmla="*/ 26 w 43"/>
              <a:gd name="T83" fmla="*/ 24 h 41"/>
              <a:gd name="T84" fmla="*/ 17 w 43"/>
              <a:gd name="T85" fmla="*/ 27 h 41"/>
              <a:gd name="T86" fmla="*/ 16 w 43"/>
              <a:gd name="T87" fmla="*/ 28 h 41"/>
              <a:gd name="T88" fmla="*/ 8 w 43"/>
              <a:gd name="T89" fmla="*/ 27 h 41"/>
              <a:gd name="T90" fmla="*/ 8 w 43"/>
              <a:gd name="T91" fmla="*/ 24 h 41"/>
              <a:gd name="T92" fmla="*/ 15 w 43"/>
              <a:gd name="T93" fmla="*/ 21 h 41"/>
              <a:gd name="T94" fmla="*/ 10 w 43"/>
              <a:gd name="T95" fmla="*/ 21 h 41"/>
              <a:gd name="T96" fmla="*/ 10 w 43"/>
              <a:gd name="T97" fmla="*/ 23 h 41"/>
              <a:gd name="T98" fmla="*/ 10 w 43"/>
              <a:gd name="T99" fmla="*/ 26 h 41"/>
              <a:gd name="T100" fmla="*/ 15 w 43"/>
              <a:gd name="T101" fmla="*/ 23 h 41"/>
              <a:gd name="T102" fmla="*/ 15 w 43"/>
              <a:gd name="T103" fmla="*/ 23 h 41"/>
              <a:gd name="T104" fmla="*/ 33 w 43"/>
              <a:gd name="T105" fmla="*/ 21 h 41"/>
              <a:gd name="T106" fmla="*/ 28 w 43"/>
              <a:gd name="T107" fmla="*/ 21 h 41"/>
              <a:gd name="T108" fmla="*/ 28 w 43"/>
              <a:gd name="T109" fmla="*/ 23 h 41"/>
              <a:gd name="T110" fmla="*/ 28 w 43"/>
              <a:gd name="T111" fmla="*/ 26 h 41"/>
              <a:gd name="T112" fmla="*/ 33 w 43"/>
              <a:gd name="T113" fmla="*/ 23 h 41"/>
              <a:gd name="T114" fmla="*/ 33 w 43"/>
              <a:gd name="T115" fmla="*/ 2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3" h="41">
                <a:moveTo>
                  <a:pt x="17" y="0"/>
                </a:moveTo>
                <a:cubicBezTo>
                  <a:pt x="26" y="0"/>
                  <a:pt x="26" y="0"/>
                  <a:pt x="26" y="0"/>
                </a:cubicBezTo>
                <a:cubicBezTo>
                  <a:pt x="27" y="0"/>
                  <a:pt x="29" y="0"/>
                  <a:pt x="30" y="1"/>
                </a:cubicBezTo>
                <a:cubicBezTo>
                  <a:pt x="30" y="2"/>
                  <a:pt x="31" y="3"/>
                  <a:pt x="31" y="5"/>
                </a:cubicBezTo>
                <a:cubicBezTo>
                  <a:pt x="31" y="6"/>
                  <a:pt x="31" y="6"/>
                  <a:pt x="31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7" y="6"/>
                  <a:pt x="39" y="7"/>
                  <a:pt x="41" y="9"/>
                </a:cubicBezTo>
                <a:cubicBezTo>
                  <a:pt x="42" y="10"/>
                  <a:pt x="43" y="12"/>
                  <a:pt x="43" y="15"/>
                </a:cubicBezTo>
                <a:cubicBezTo>
                  <a:pt x="43" y="32"/>
                  <a:pt x="43" y="32"/>
                  <a:pt x="43" y="32"/>
                </a:cubicBezTo>
                <a:cubicBezTo>
                  <a:pt x="43" y="35"/>
                  <a:pt x="42" y="37"/>
                  <a:pt x="41" y="38"/>
                </a:cubicBezTo>
                <a:cubicBezTo>
                  <a:pt x="39" y="40"/>
                  <a:pt x="37" y="41"/>
                  <a:pt x="35" y="41"/>
                </a:cubicBezTo>
                <a:cubicBezTo>
                  <a:pt x="9" y="41"/>
                  <a:pt x="9" y="41"/>
                  <a:pt x="9" y="41"/>
                </a:cubicBezTo>
                <a:cubicBezTo>
                  <a:pt x="6" y="41"/>
                  <a:pt x="4" y="40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7"/>
                  <a:pt x="0" y="35"/>
                  <a:pt x="0" y="32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1" y="10"/>
                  <a:pt x="3" y="9"/>
                </a:cubicBezTo>
                <a:cubicBezTo>
                  <a:pt x="3" y="9"/>
                  <a:pt x="3" y="9"/>
                  <a:pt x="3" y="9"/>
                </a:cubicBezTo>
                <a:cubicBezTo>
                  <a:pt x="3" y="9"/>
                  <a:pt x="3" y="9"/>
                  <a:pt x="3" y="9"/>
                </a:cubicBezTo>
                <a:cubicBezTo>
                  <a:pt x="4" y="7"/>
                  <a:pt x="6" y="6"/>
                  <a:pt x="9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5"/>
                  <a:pt x="12" y="5"/>
                  <a:pt x="12" y="5"/>
                </a:cubicBezTo>
                <a:cubicBezTo>
                  <a:pt x="12" y="3"/>
                  <a:pt x="13" y="2"/>
                  <a:pt x="14" y="1"/>
                </a:cubicBezTo>
                <a:cubicBezTo>
                  <a:pt x="14" y="0"/>
                  <a:pt x="16" y="0"/>
                  <a:pt x="17" y="0"/>
                </a:cubicBezTo>
                <a:close/>
                <a:moveTo>
                  <a:pt x="30" y="9"/>
                </a:moveTo>
                <a:cubicBezTo>
                  <a:pt x="30" y="9"/>
                  <a:pt x="30" y="9"/>
                  <a:pt x="3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9" y="9"/>
                  <a:pt x="9" y="9"/>
                  <a:pt x="9" y="9"/>
                </a:cubicBezTo>
                <a:cubicBezTo>
                  <a:pt x="7" y="9"/>
                  <a:pt x="6" y="10"/>
                  <a:pt x="5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4" y="12"/>
                  <a:pt x="3" y="13"/>
                  <a:pt x="3" y="15"/>
                </a:cubicBezTo>
                <a:cubicBezTo>
                  <a:pt x="3" y="22"/>
                  <a:pt x="3" y="22"/>
                  <a:pt x="3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9"/>
                  <a:pt x="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7" y="19"/>
                  <a:pt x="17" y="19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2"/>
                  <a:pt x="17" y="22"/>
                  <a:pt x="17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5" y="19"/>
                  <a:pt x="35" y="19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2"/>
                  <a:pt x="35" y="22"/>
                  <a:pt x="35" y="22"/>
                </a:cubicBezTo>
                <a:cubicBezTo>
                  <a:pt x="40" y="22"/>
                  <a:pt x="40" y="22"/>
                  <a:pt x="40" y="22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3"/>
                  <a:pt x="39" y="12"/>
                  <a:pt x="38" y="11"/>
                </a:cubicBezTo>
                <a:cubicBezTo>
                  <a:pt x="37" y="10"/>
                  <a:pt x="36" y="9"/>
                  <a:pt x="35" y="9"/>
                </a:cubicBezTo>
                <a:cubicBezTo>
                  <a:pt x="30" y="9"/>
                  <a:pt x="30" y="9"/>
                  <a:pt x="30" y="9"/>
                </a:cubicBezTo>
                <a:close/>
                <a:moveTo>
                  <a:pt x="14" y="6"/>
                </a:moveTo>
                <a:cubicBezTo>
                  <a:pt x="14" y="6"/>
                  <a:pt x="14" y="6"/>
                  <a:pt x="14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4"/>
                  <a:pt x="29" y="3"/>
                  <a:pt x="28" y="3"/>
                </a:cubicBezTo>
                <a:cubicBezTo>
                  <a:pt x="28" y="2"/>
                  <a:pt x="27" y="2"/>
                  <a:pt x="26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6" y="2"/>
                  <a:pt x="16" y="2"/>
                  <a:pt x="15" y="3"/>
                </a:cubicBezTo>
                <a:cubicBezTo>
                  <a:pt x="15" y="3"/>
                  <a:pt x="14" y="4"/>
                  <a:pt x="14" y="5"/>
                </a:cubicBezTo>
                <a:cubicBezTo>
                  <a:pt x="14" y="6"/>
                  <a:pt x="14" y="6"/>
                  <a:pt x="14" y="6"/>
                </a:cubicBezTo>
                <a:close/>
                <a:moveTo>
                  <a:pt x="3" y="24"/>
                </a:moveTo>
                <a:cubicBezTo>
                  <a:pt x="3" y="24"/>
                  <a:pt x="3" y="24"/>
                  <a:pt x="3" y="24"/>
                </a:cubicBezTo>
                <a:cubicBezTo>
                  <a:pt x="3" y="32"/>
                  <a:pt x="3" y="32"/>
                  <a:pt x="3" y="32"/>
                </a:cubicBezTo>
                <a:cubicBezTo>
                  <a:pt x="3" y="34"/>
                  <a:pt x="4" y="35"/>
                  <a:pt x="5" y="36"/>
                </a:cubicBezTo>
                <a:cubicBezTo>
                  <a:pt x="5" y="36"/>
                  <a:pt x="5" y="36"/>
                  <a:pt x="5" y="36"/>
                </a:cubicBezTo>
                <a:cubicBezTo>
                  <a:pt x="6" y="37"/>
                  <a:pt x="7" y="38"/>
                  <a:pt x="9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6" y="38"/>
                  <a:pt x="37" y="37"/>
                  <a:pt x="38" y="36"/>
                </a:cubicBezTo>
                <a:cubicBezTo>
                  <a:pt x="39" y="35"/>
                  <a:pt x="40" y="34"/>
                  <a:pt x="40" y="32"/>
                </a:cubicBezTo>
                <a:cubicBezTo>
                  <a:pt x="40" y="24"/>
                  <a:pt x="40" y="24"/>
                  <a:pt x="40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7"/>
                  <a:pt x="35" y="27"/>
                  <a:pt x="35" y="27"/>
                </a:cubicBezTo>
                <a:cubicBezTo>
                  <a:pt x="35" y="28"/>
                  <a:pt x="35" y="28"/>
                  <a:pt x="34" y="28"/>
                </a:cubicBezTo>
                <a:cubicBezTo>
                  <a:pt x="34" y="28"/>
                  <a:pt x="34" y="28"/>
                  <a:pt x="34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6" y="28"/>
                  <a:pt x="26" y="28"/>
                  <a:pt x="26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6" y="24"/>
                  <a:pt x="26" y="24"/>
                  <a:pt x="26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8"/>
                  <a:pt x="17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8"/>
                  <a:pt x="8" y="28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4"/>
                  <a:pt x="8" y="24"/>
                  <a:pt x="8" y="24"/>
                </a:cubicBezTo>
                <a:cubicBezTo>
                  <a:pt x="3" y="24"/>
                  <a:pt x="3" y="24"/>
                  <a:pt x="3" y="24"/>
                </a:cubicBezTo>
                <a:close/>
                <a:moveTo>
                  <a:pt x="15" y="21"/>
                </a:moveTo>
                <a:cubicBezTo>
                  <a:pt x="15" y="21"/>
                  <a:pt x="15" y="21"/>
                  <a:pt x="15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1"/>
                  <a:pt x="15" y="21"/>
                  <a:pt x="15" y="21"/>
                </a:cubicBezTo>
                <a:close/>
                <a:moveTo>
                  <a:pt x="33" y="21"/>
                </a:moveTo>
                <a:cubicBezTo>
                  <a:pt x="33" y="21"/>
                  <a:pt x="33" y="21"/>
                  <a:pt x="33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6"/>
                  <a:pt x="28" y="26"/>
                  <a:pt x="28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1"/>
                  <a:pt x="33" y="21"/>
                  <a:pt x="33" y="21"/>
                </a:cubicBezTo>
                <a:close/>
              </a:path>
            </a:pathLst>
          </a:custGeom>
          <a:solidFill>
            <a:srgbClr val="22003E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5400000">
            <a:off x="8680525" y="2249948"/>
            <a:ext cx="900720" cy="4320000"/>
          </a:xfrm>
          <a:custGeom>
            <a:avLst/>
            <a:gdLst>
              <a:gd name="connsiteX0" fmla="*/ 0 w 900720"/>
              <a:gd name="connsiteY0" fmla="*/ 4046077 h 4046077"/>
              <a:gd name="connsiteX1" fmla="*/ 0 w 900720"/>
              <a:gd name="connsiteY1" fmla="*/ 355030 h 4046077"/>
              <a:gd name="connsiteX2" fmla="*/ 721 w 900720"/>
              <a:gd name="connsiteY2" fmla="*/ 355030 h 4046077"/>
              <a:gd name="connsiteX3" fmla="*/ 450720 w 900720"/>
              <a:gd name="connsiteY3" fmla="*/ 0 h 4046077"/>
              <a:gd name="connsiteX4" fmla="*/ 900719 w 900720"/>
              <a:gd name="connsiteY4" fmla="*/ 355030 h 4046077"/>
              <a:gd name="connsiteX5" fmla="*/ 900720 w 900720"/>
              <a:gd name="connsiteY5" fmla="*/ 355030 h 4046077"/>
              <a:gd name="connsiteX6" fmla="*/ 900720 w 900720"/>
              <a:gd name="connsiteY6" fmla="*/ 355031 h 4046077"/>
              <a:gd name="connsiteX7" fmla="*/ 900720 w 900720"/>
              <a:gd name="connsiteY7" fmla="*/ 355031 h 4046077"/>
              <a:gd name="connsiteX8" fmla="*/ 900720 w 900720"/>
              <a:gd name="connsiteY8" fmla="*/ 355031 h 4046077"/>
              <a:gd name="connsiteX9" fmla="*/ 900720 w 900720"/>
              <a:gd name="connsiteY9" fmla="*/ 4046077 h 404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720" h="4046077">
                <a:moveTo>
                  <a:pt x="0" y="4046077"/>
                </a:moveTo>
                <a:lnTo>
                  <a:pt x="0" y="355030"/>
                </a:lnTo>
                <a:lnTo>
                  <a:pt x="721" y="355030"/>
                </a:lnTo>
                <a:lnTo>
                  <a:pt x="450720" y="0"/>
                </a:lnTo>
                <a:lnTo>
                  <a:pt x="900719" y="355030"/>
                </a:lnTo>
                <a:lnTo>
                  <a:pt x="900720" y="355030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355031"/>
                </a:lnTo>
                <a:lnTo>
                  <a:pt x="900720" y="4046077"/>
                </a:lnTo>
                <a:close/>
              </a:path>
            </a:pathLst>
          </a:custGeom>
          <a:solidFill>
            <a:srgbClr val="11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611"/>
          <p:cNvSpPr>
            <a:spLocks noEditPoints="1"/>
          </p:cNvSpPr>
          <p:nvPr/>
        </p:nvSpPr>
        <p:spPr bwMode="auto">
          <a:xfrm>
            <a:off x="7099693" y="4188542"/>
            <a:ext cx="617306" cy="502648"/>
          </a:xfrm>
          <a:custGeom>
            <a:avLst/>
            <a:gdLst>
              <a:gd name="T0" fmla="*/ 31 w 45"/>
              <a:gd name="T1" fmla="*/ 11 h 37"/>
              <a:gd name="T2" fmla="*/ 3 w 45"/>
              <a:gd name="T3" fmla="*/ 29 h 37"/>
              <a:gd name="T4" fmla="*/ 35 w 45"/>
              <a:gd name="T5" fmla="*/ 23 h 37"/>
              <a:gd name="T6" fmla="*/ 35 w 45"/>
              <a:gd name="T7" fmla="*/ 23 h 37"/>
              <a:gd name="T8" fmla="*/ 33 w 45"/>
              <a:gd name="T9" fmla="*/ 32 h 37"/>
              <a:gd name="T10" fmla="*/ 28 w 45"/>
              <a:gd name="T11" fmla="*/ 32 h 37"/>
              <a:gd name="T12" fmla="*/ 42 w 45"/>
              <a:gd name="T13" fmla="*/ 33 h 37"/>
              <a:gd name="T14" fmla="*/ 28 w 45"/>
              <a:gd name="T15" fmla="*/ 3 h 37"/>
              <a:gd name="T16" fmla="*/ 33 w 45"/>
              <a:gd name="T17" fmla="*/ 8 h 37"/>
              <a:gd name="T18" fmla="*/ 35 w 45"/>
              <a:gd name="T19" fmla="*/ 10 h 37"/>
              <a:gd name="T20" fmla="*/ 35 w 45"/>
              <a:gd name="T21" fmla="*/ 10 h 37"/>
              <a:gd name="T22" fmla="*/ 41 w 45"/>
              <a:gd name="T23" fmla="*/ 11 h 37"/>
              <a:gd name="T24" fmla="*/ 35 w 45"/>
              <a:gd name="T25" fmla="*/ 12 h 37"/>
              <a:gd name="T26" fmla="*/ 35 w 45"/>
              <a:gd name="T27" fmla="*/ 15 h 37"/>
              <a:gd name="T28" fmla="*/ 40 w 45"/>
              <a:gd name="T29" fmla="*/ 15 h 37"/>
              <a:gd name="T30" fmla="*/ 40 w 45"/>
              <a:gd name="T31" fmla="*/ 17 h 37"/>
              <a:gd name="T32" fmla="*/ 35 w 45"/>
              <a:gd name="T33" fmla="*/ 17 h 37"/>
              <a:gd name="T34" fmla="*/ 35 w 45"/>
              <a:gd name="T35" fmla="*/ 21 h 37"/>
              <a:gd name="T36" fmla="*/ 41 w 45"/>
              <a:gd name="T37" fmla="*/ 22 h 37"/>
              <a:gd name="T38" fmla="*/ 35 w 45"/>
              <a:gd name="T39" fmla="*/ 23 h 37"/>
              <a:gd name="T40" fmla="*/ 12 w 45"/>
              <a:gd name="T41" fmla="*/ 37 h 37"/>
              <a:gd name="T42" fmla="*/ 12 w 45"/>
              <a:gd name="T43" fmla="*/ 35 h 37"/>
              <a:gd name="T44" fmla="*/ 16 w 45"/>
              <a:gd name="T45" fmla="*/ 32 h 37"/>
              <a:gd name="T46" fmla="*/ 0 w 45"/>
              <a:gd name="T47" fmla="*/ 30 h 37"/>
              <a:gd name="T48" fmla="*/ 0 w 45"/>
              <a:gd name="T49" fmla="*/ 9 h 37"/>
              <a:gd name="T50" fmla="*/ 2 w 45"/>
              <a:gd name="T51" fmla="*/ 8 h 37"/>
              <a:gd name="T52" fmla="*/ 25 w 45"/>
              <a:gd name="T53" fmla="*/ 2 h 37"/>
              <a:gd name="T54" fmla="*/ 27 w 45"/>
              <a:gd name="T55" fmla="*/ 0 h 37"/>
              <a:gd name="T56" fmla="*/ 45 w 45"/>
              <a:gd name="T57" fmla="*/ 2 h 37"/>
              <a:gd name="T58" fmla="*/ 45 w 45"/>
              <a:gd name="T59" fmla="*/ 35 h 37"/>
              <a:gd name="T60" fmla="*/ 43 w 45"/>
              <a:gd name="T61" fmla="*/ 37 h 37"/>
              <a:gd name="T62" fmla="*/ 25 w 45"/>
              <a:gd name="T63" fmla="*/ 35 h 37"/>
              <a:gd name="T64" fmla="*/ 25 w 45"/>
              <a:gd name="T65" fmla="*/ 32 h 37"/>
              <a:gd name="T66" fmla="*/ 19 w 45"/>
              <a:gd name="T67" fmla="*/ 35 h 37"/>
              <a:gd name="T68" fmla="*/ 24 w 45"/>
              <a:gd name="T69" fmla="*/ 36 h 37"/>
              <a:gd name="T70" fmla="*/ 12 w 45"/>
              <a:gd name="T71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" h="37">
                <a:moveTo>
                  <a:pt x="31" y="29"/>
                </a:moveTo>
                <a:cubicBezTo>
                  <a:pt x="31" y="11"/>
                  <a:pt x="31" y="11"/>
                  <a:pt x="31" y="11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29"/>
                  <a:pt x="3" y="29"/>
                  <a:pt x="3" y="29"/>
                </a:cubicBezTo>
                <a:cubicBezTo>
                  <a:pt x="13" y="29"/>
                  <a:pt x="22" y="29"/>
                  <a:pt x="31" y="29"/>
                </a:cubicBezTo>
                <a:close/>
                <a:moveTo>
                  <a:pt x="35" y="23"/>
                </a:move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30"/>
                  <a:pt x="35" y="30"/>
                  <a:pt x="35" y="30"/>
                </a:cubicBezTo>
                <a:cubicBezTo>
                  <a:pt x="35" y="31"/>
                  <a:pt x="34" y="32"/>
                  <a:pt x="33" y="32"/>
                </a:cubicBezTo>
                <a:cubicBezTo>
                  <a:pt x="33" y="32"/>
                  <a:pt x="33" y="32"/>
                  <a:pt x="33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3"/>
                  <a:pt x="28" y="33"/>
                  <a:pt x="28" y="33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"/>
                  <a:pt x="42" y="3"/>
                  <a:pt x="42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8"/>
                  <a:pt x="28" y="8"/>
                  <a:pt x="28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4" y="8"/>
                  <a:pt x="35" y="9"/>
                  <a:pt x="35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1" y="10"/>
                  <a:pt x="41" y="11"/>
                </a:cubicBezTo>
                <a:cubicBezTo>
                  <a:pt x="41" y="12"/>
                  <a:pt x="40" y="12"/>
                  <a:pt x="40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1" y="16"/>
                  <a:pt x="41" y="16"/>
                </a:cubicBezTo>
                <a:cubicBezTo>
                  <a:pt x="41" y="17"/>
                  <a:pt x="40" y="17"/>
                  <a:pt x="40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1" y="21"/>
                  <a:pt x="41" y="22"/>
                </a:cubicBezTo>
                <a:cubicBezTo>
                  <a:pt x="41" y="22"/>
                  <a:pt x="40" y="23"/>
                  <a:pt x="40" y="23"/>
                </a:cubicBezTo>
                <a:cubicBezTo>
                  <a:pt x="35" y="23"/>
                  <a:pt x="35" y="23"/>
                  <a:pt x="35" y="23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11" y="37"/>
                  <a:pt x="11" y="36"/>
                  <a:pt x="11" y="36"/>
                </a:cubicBezTo>
                <a:cubicBezTo>
                  <a:pt x="11" y="35"/>
                  <a:pt x="11" y="35"/>
                  <a:pt x="12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32"/>
                  <a:pt x="16" y="32"/>
                  <a:pt x="16" y="32"/>
                </a:cubicBezTo>
                <a:cubicBezTo>
                  <a:pt x="2" y="32"/>
                  <a:pt x="2" y="32"/>
                  <a:pt x="2" y="32"/>
                </a:cubicBezTo>
                <a:cubicBezTo>
                  <a:pt x="1" y="32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1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2"/>
                  <a:pt x="25" y="2"/>
                  <a:pt x="25" y="2"/>
                </a:cubicBezTo>
                <a:cubicBezTo>
                  <a:pt x="25" y="1"/>
                  <a:pt x="26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6"/>
                  <a:pt x="44" y="37"/>
                  <a:pt x="44" y="37"/>
                </a:cubicBezTo>
                <a:cubicBezTo>
                  <a:pt x="43" y="37"/>
                  <a:pt x="43" y="37"/>
                  <a:pt x="43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6" y="37"/>
                  <a:pt x="25" y="36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2"/>
                  <a:pt x="25" y="32"/>
                  <a:pt x="25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5"/>
                  <a:pt x="19" y="35"/>
                  <a:pt x="19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5"/>
                  <a:pt x="24" y="35"/>
                  <a:pt x="24" y="36"/>
                </a:cubicBezTo>
                <a:cubicBezTo>
                  <a:pt x="24" y="36"/>
                  <a:pt x="23" y="37"/>
                  <a:pt x="23" y="37"/>
                </a:cubicBezTo>
                <a:cubicBezTo>
                  <a:pt x="19" y="37"/>
                  <a:pt x="15" y="37"/>
                  <a:pt x="12" y="37"/>
                </a:cubicBezTo>
                <a:close/>
              </a:path>
            </a:pathLst>
          </a:custGeom>
          <a:solidFill>
            <a:srgbClr val="22003E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890619" y="1971394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100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90619" y="3041659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100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90619" y="4153634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100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890619" y="5193027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100" dirty="0" smtClean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5"/>
          <p:cNvSpPr/>
          <p:nvPr/>
        </p:nvSpPr>
        <p:spPr bwMode="auto">
          <a:xfrm>
            <a:off x="4376084" y="4231473"/>
            <a:ext cx="2462967" cy="1943318"/>
          </a:xfrm>
          <a:custGeom>
            <a:avLst/>
            <a:gdLst>
              <a:gd name="T0" fmla="*/ 134 w 608"/>
              <a:gd name="T1" fmla="*/ 0 h 480"/>
              <a:gd name="T2" fmla="*/ 136 w 608"/>
              <a:gd name="T3" fmla="*/ 2 h 480"/>
              <a:gd name="T4" fmla="*/ 118 w 608"/>
              <a:gd name="T5" fmla="*/ 78 h 480"/>
              <a:gd name="T6" fmla="*/ 91 w 608"/>
              <a:gd name="T7" fmla="*/ 291 h 480"/>
              <a:gd name="T8" fmla="*/ 317 w 608"/>
              <a:gd name="T9" fmla="*/ 355 h 480"/>
              <a:gd name="T10" fmla="*/ 482 w 608"/>
              <a:gd name="T11" fmla="*/ 187 h 480"/>
              <a:gd name="T12" fmla="*/ 512 w 608"/>
              <a:gd name="T13" fmla="*/ 128 h 480"/>
              <a:gd name="T14" fmla="*/ 473 w 608"/>
              <a:gd name="T15" fmla="*/ 115 h 480"/>
              <a:gd name="T16" fmla="*/ 576 w 608"/>
              <a:gd name="T17" fmla="*/ 20 h 480"/>
              <a:gd name="T18" fmla="*/ 608 w 608"/>
              <a:gd name="T19" fmla="*/ 154 h 480"/>
              <a:gd name="T20" fmla="*/ 603 w 608"/>
              <a:gd name="T21" fmla="*/ 155 h 480"/>
              <a:gd name="T22" fmla="*/ 546 w 608"/>
              <a:gd name="T23" fmla="*/ 183 h 480"/>
              <a:gd name="T24" fmla="*/ 355 w 608"/>
              <a:gd name="T25" fmla="*/ 397 h 480"/>
              <a:gd name="T26" fmla="*/ 7 w 608"/>
              <a:gd name="T27" fmla="*/ 211 h 480"/>
              <a:gd name="T28" fmla="*/ 134 w 608"/>
              <a:gd name="T29" fmla="*/ 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8" h="480">
                <a:moveTo>
                  <a:pt x="134" y="0"/>
                </a:moveTo>
                <a:cubicBezTo>
                  <a:pt x="135" y="1"/>
                  <a:pt x="136" y="2"/>
                  <a:pt x="136" y="2"/>
                </a:cubicBezTo>
                <a:cubicBezTo>
                  <a:pt x="148" y="32"/>
                  <a:pt x="147" y="53"/>
                  <a:pt x="118" y="78"/>
                </a:cubicBezTo>
                <a:cubicBezTo>
                  <a:pt x="53" y="133"/>
                  <a:pt x="45" y="224"/>
                  <a:pt x="91" y="291"/>
                </a:cubicBezTo>
                <a:cubicBezTo>
                  <a:pt x="144" y="367"/>
                  <a:pt x="237" y="394"/>
                  <a:pt x="317" y="355"/>
                </a:cubicBezTo>
                <a:cubicBezTo>
                  <a:pt x="392" y="319"/>
                  <a:pt x="443" y="258"/>
                  <a:pt x="482" y="187"/>
                </a:cubicBezTo>
                <a:cubicBezTo>
                  <a:pt x="492" y="168"/>
                  <a:pt x="501" y="149"/>
                  <a:pt x="512" y="128"/>
                </a:cubicBezTo>
                <a:cubicBezTo>
                  <a:pt x="498" y="123"/>
                  <a:pt x="487" y="120"/>
                  <a:pt x="473" y="115"/>
                </a:cubicBezTo>
                <a:cubicBezTo>
                  <a:pt x="507" y="83"/>
                  <a:pt x="540" y="53"/>
                  <a:pt x="576" y="20"/>
                </a:cubicBezTo>
                <a:cubicBezTo>
                  <a:pt x="587" y="68"/>
                  <a:pt x="598" y="111"/>
                  <a:pt x="608" y="154"/>
                </a:cubicBezTo>
                <a:cubicBezTo>
                  <a:pt x="604" y="155"/>
                  <a:pt x="603" y="156"/>
                  <a:pt x="603" y="155"/>
                </a:cubicBezTo>
                <a:cubicBezTo>
                  <a:pt x="563" y="146"/>
                  <a:pt x="564" y="146"/>
                  <a:pt x="546" y="183"/>
                </a:cubicBezTo>
                <a:cubicBezTo>
                  <a:pt x="503" y="273"/>
                  <a:pt x="443" y="348"/>
                  <a:pt x="355" y="397"/>
                </a:cubicBezTo>
                <a:cubicBezTo>
                  <a:pt x="206" y="480"/>
                  <a:pt x="20" y="381"/>
                  <a:pt x="7" y="211"/>
                </a:cubicBezTo>
                <a:cubicBezTo>
                  <a:pt x="0" y="130"/>
                  <a:pt x="63" y="26"/>
                  <a:pt x="134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5335933" y="3778390"/>
            <a:ext cx="2377075" cy="2164490"/>
          </a:xfrm>
          <a:custGeom>
            <a:avLst/>
            <a:gdLst>
              <a:gd name="T0" fmla="*/ 0 w 587"/>
              <a:gd name="T1" fmla="*/ 91 h 535"/>
              <a:gd name="T2" fmla="*/ 98 w 587"/>
              <a:gd name="T3" fmla="*/ 0 h 535"/>
              <a:gd name="T4" fmla="*/ 104 w 587"/>
              <a:gd name="T5" fmla="*/ 5 h 535"/>
              <a:gd name="T6" fmla="*/ 150 w 587"/>
              <a:gd name="T7" fmla="*/ 36 h 535"/>
              <a:gd name="T8" fmla="*/ 411 w 587"/>
              <a:gd name="T9" fmla="*/ 79 h 535"/>
              <a:gd name="T10" fmla="*/ 478 w 587"/>
              <a:gd name="T11" fmla="*/ 466 h 535"/>
              <a:gd name="T12" fmla="*/ 245 w 587"/>
              <a:gd name="T13" fmla="*/ 506 h 535"/>
              <a:gd name="T14" fmla="*/ 216 w 587"/>
              <a:gd name="T15" fmla="*/ 493 h 535"/>
              <a:gd name="T16" fmla="*/ 203 w 587"/>
              <a:gd name="T17" fmla="*/ 484 h 535"/>
              <a:gd name="T18" fmla="*/ 237 w 587"/>
              <a:gd name="T19" fmla="*/ 451 h 535"/>
              <a:gd name="T20" fmla="*/ 255 w 587"/>
              <a:gd name="T21" fmla="*/ 452 h 535"/>
              <a:gd name="T22" fmla="*/ 349 w 587"/>
              <a:gd name="T23" fmla="*/ 466 h 535"/>
              <a:gd name="T24" fmla="*/ 490 w 587"/>
              <a:gd name="T25" fmla="*/ 248 h 535"/>
              <a:gd name="T26" fmla="*/ 358 w 587"/>
              <a:gd name="T27" fmla="*/ 116 h 535"/>
              <a:gd name="T28" fmla="*/ 137 w 587"/>
              <a:gd name="T29" fmla="*/ 92 h 535"/>
              <a:gd name="T30" fmla="*/ 127 w 587"/>
              <a:gd name="T31" fmla="*/ 95 h 535"/>
              <a:gd name="T32" fmla="*/ 131 w 587"/>
              <a:gd name="T33" fmla="*/ 131 h 535"/>
              <a:gd name="T34" fmla="*/ 0 w 587"/>
              <a:gd name="T35" fmla="*/ 91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87" h="535">
                <a:moveTo>
                  <a:pt x="0" y="91"/>
                </a:moveTo>
                <a:cubicBezTo>
                  <a:pt x="35" y="59"/>
                  <a:pt x="67" y="29"/>
                  <a:pt x="98" y="0"/>
                </a:cubicBezTo>
                <a:cubicBezTo>
                  <a:pt x="101" y="2"/>
                  <a:pt x="103" y="3"/>
                  <a:pt x="104" y="5"/>
                </a:cubicBezTo>
                <a:cubicBezTo>
                  <a:pt x="115" y="38"/>
                  <a:pt x="115" y="39"/>
                  <a:pt x="150" y="36"/>
                </a:cubicBezTo>
                <a:cubicBezTo>
                  <a:pt x="241" y="29"/>
                  <a:pt x="328" y="40"/>
                  <a:pt x="411" y="79"/>
                </a:cubicBezTo>
                <a:cubicBezTo>
                  <a:pt x="584" y="161"/>
                  <a:pt x="587" y="364"/>
                  <a:pt x="478" y="466"/>
                </a:cubicBezTo>
                <a:cubicBezTo>
                  <a:pt x="411" y="529"/>
                  <a:pt x="330" y="535"/>
                  <a:pt x="245" y="506"/>
                </a:cubicBezTo>
                <a:cubicBezTo>
                  <a:pt x="235" y="503"/>
                  <a:pt x="225" y="498"/>
                  <a:pt x="216" y="493"/>
                </a:cubicBezTo>
                <a:cubicBezTo>
                  <a:pt x="211" y="491"/>
                  <a:pt x="208" y="488"/>
                  <a:pt x="203" y="484"/>
                </a:cubicBezTo>
                <a:cubicBezTo>
                  <a:pt x="214" y="472"/>
                  <a:pt x="225" y="460"/>
                  <a:pt x="237" y="451"/>
                </a:cubicBezTo>
                <a:cubicBezTo>
                  <a:pt x="240" y="448"/>
                  <a:pt x="249" y="451"/>
                  <a:pt x="255" y="452"/>
                </a:cubicBezTo>
                <a:cubicBezTo>
                  <a:pt x="286" y="457"/>
                  <a:pt x="318" y="468"/>
                  <a:pt x="349" y="466"/>
                </a:cubicBezTo>
                <a:cubicBezTo>
                  <a:pt x="472" y="455"/>
                  <a:pt x="513" y="330"/>
                  <a:pt x="490" y="248"/>
                </a:cubicBezTo>
                <a:cubicBezTo>
                  <a:pt x="472" y="180"/>
                  <a:pt x="422" y="140"/>
                  <a:pt x="358" y="116"/>
                </a:cubicBezTo>
                <a:cubicBezTo>
                  <a:pt x="286" y="88"/>
                  <a:pt x="213" y="84"/>
                  <a:pt x="137" y="92"/>
                </a:cubicBezTo>
                <a:cubicBezTo>
                  <a:pt x="134" y="93"/>
                  <a:pt x="131" y="94"/>
                  <a:pt x="127" y="95"/>
                </a:cubicBezTo>
                <a:cubicBezTo>
                  <a:pt x="128" y="106"/>
                  <a:pt x="129" y="116"/>
                  <a:pt x="131" y="131"/>
                </a:cubicBezTo>
                <a:cubicBezTo>
                  <a:pt x="87" y="118"/>
                  <a:pt x="46" y="105"/>
                  <a:pt x="0" y="91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4947269" y="2835721"/>
            <a:ext cx="1911108" cy="2570332"/>
          </a:xfrm>
          <a:custGeom>
            <a:avLst/>
            <a:gdLst>
              <a:gd name="T0" fmla="*/ 226 w 472"/>
              <a:gd name="T1" fmla="*/ 635 h 635"/>
              <a:gd name="T2" fmla="*/ 104 w 472"/>
              <a:gd name="T3" fmla="*/ 597 h 635"/>
              <a:gd name="T4" fmla="*/ 108 w 472"/>
              <a:gd name="T5" fmla="*/ 589 h 635"/>
              <a:gd name="T6" fmla="*/ 108 w 472"/>
              <a:gd name="T7" fmla="*/ 533 h 635"/>
              <a:gd name="T8" fmla="*/ 84 w 472"/>
              <a:gd name="T9" fmla="*/ 502 h 635"/>
              <a:gd name="T10" fmla="*/ 20 w 472"/>
              <a:gd name="T11" fmla="*/ 327 h 635"/>
              <a:gd name="T12" fmla="*/ 177 w 472"/>
              <a:gd name="T13" fmla="*/ 41 h 635"/>
              <a:gd name="T14" fmla="*/ 457 w 472"/>
              <a:gd name="T15" fmla="*/ 181 h 635"/>
              <a:gd name="T16" fmla="*/ 467 w 472"/>
              <a:gd name="T17" fmla="*/ 261 h 635"/>
              <a:gd name="T18" fmla="*/ 414 w 472"/>
              <a:gd name="T19" fmla="*/ 223 h 635"/>
              <a:gd name="T20" fmla="*/ 134 w 472"/>
              <a:gd name="T21" fmla="*/ 121 h 635"/>
              <a:gd name="T22" fmla="*/ 69 w 472"/>
              <a:gd name="T23" fmla="*/ 306 h 635"/>
              <a:gd name="T24" fmla="*/ 123 w 472"/>
              <a:gd name="T25" fmla="*/ 459 h 635"/>
              <a:gd name="T26" fmla="*/ 154 w 472"/>
              <a:gd name="T27" fmla="*/ 508 h 635"/>
              <a:gd name="T28" fmla="*/ 183 w 472"/>
              <a:gd name="T29" fmla="*/ 516 h 635"/>
              <a:gd name="T30" fmla="*/ 206 w 472"/>
              <a:gd name="T31" fmla="*/ 528 h 635"/>
              <a:gd name="T32" fmla="*/ 222 w 472"/>
              <a:gd name="T33" fmla="*/ 610 h 635"/>
              <a:gd name="T34" fmla="*/ 226 w 472"/>
              <a:gd name="T35" fmla="*/ 63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72" h="635">
                <a:moveTo>
                  <a:pt x="226" y="635"/>
                </a:moveTo>
                <a:cubicBezTo>
                  <a:pt x="183" y="622"/>
                  <a:pt x="144" y="609"/>
                  <a:pt x="104" y="597"/>
                </a:cubicBezTo>
                <a:cubicBezTo>
                  <a:pt x="106" y="593"/>
                  <a:pt x="107" y="590"/>
                  <a:pt x="108" y="589"/>
                </a:cubicBezTo>
                <a:cubicBezTo>
                  <a:pt x="131" y="566"/>
                  <a:pt x="131" y="557"/>
                  <a:pt x="108" y="533"/>
                </a:cubicBezTo>
                <a:cubicBezTo>
                  <a:pt x="99" y="524"/>
                  <a:pt x="90" y="514"/>
                  <a:pt x="84" y="502"/>
                </a:cubicBezTo>
                <a:cubicBezTo>
                  <a:pt x="57" y="446"/>
                  <a:pt x="29" y="390"/>
                  <a:pt x="20" y="327"/>
                </a:cubicBezTo>
                <a:cubicBezTo>
                  <a:pt x="0" y="194"/>
                  <a:pt x="49" y="86"/>
                  <a:pt x="177" y="41"/>
                </a:cubicBezTo>
                <a:cubicBezTo>
                  <a:pt x="294" y="0"/>
                  <a:pt x="418" y="62"/>
                  <a:pt x="457" y="181"/>
                </a:cubicBezTo>
                <a:cubicBezTo>
                  <a:pt x="465" y="207"/>
                  <a:pt x="472" y="233"/>
                  <a:pt x="467" y="261"/>
                </a:cubicBezTo>
                <a:cubicBezTo>
                  <a:pt x="432" y="263"/>
                  <a:pt x="421" y="253"/>
                  <a:pt x="414" y="223"/>
                </a:cubicBezTo>
                <a:cubicBezTo>
                  <a:pt x="383" y="75"/>
                  <a:pt x="235" y="44"/>
                  <a:pt x="134" y="121"/>
                </a:cubicBezTo>
                <a:cubicBezTo>
                  <a:pt x="73" y="169"/>
                  <a:pt x="62" y="235"/>
                  <a:pt x="69" y="306"/>
                </a:cubicBezTo>
                <a:cubicBezTo>
                  <a:pt x="75" y="361"/>
                  <a:pt x="98" y="411"/>
                  <a:pt x="123" y="459"/>
                </a:cubicBezTo>
                <a:cubicBezTo>
                  <a:pt x="131" y="477"/>
                  <a:pt x="143" y="493"/>
                  <a:pt x="154" y="508"/>
                </a:cubicBezTo>
                <a:cubicBezTo>
                  <a:pt x="161" y="518"/>
                  <a:pt x="170" y="523"/>
                  <a:pt x="183" y="516"/>
                </a:cubicBezTo>
                <a:cubicBezTo>
                  <a:pt x="200" y="506"/>
                  <a:pt x="203" y="509"/>
                  <a:pt x="206" y="528"/>
                </a:cubicBezTo>
                <a:cubicBezTo>
                  <a:pt x="211" y="555"/>
                  <a:pt x="217" y="582"/>
                  <a:pt x="222" y="610"/>
                </a:cubicBezTo>
                <a:cubicBezTo>
                  <a:pt x="223" y="617"/>
                  <a:pt x="224" y="624"/>
                  <a:pt x="226" y="63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13008" y="4661461"/>
            <a:ext cx="270420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8396599" y="4231473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35899" y="4661461"/>
            <a:ext cx="270420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2219490" y="4231473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92059" y="1922539"/>
            <a:ext cx="270420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5475650" y="1492551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b="8861"/>
          <a:stretch>
            <a:fillRect/>
          </a:stretch>
        </p:blipFill>
        <p:spPr>
          <a:xfrm>
            <a:off x="4317357" y="1"/>
            <a:ext cx="7734779" cy="7580992"/>
          </a:xfrm>
          <a:prstGeom prst="rect">
            <a:avLst/>
          </a:prstGeom>
        </p:spPr>
      </p:pic>
      <p:sp>
        <p:nvSpPr>
          <p:cNvPr id="27" name="TextBox 76"/>
          <p:cNvSpPr txBox="1"/>
          <p:nvPr/>
        </p:nvSpPr>
        <p:spPr>
          <a:xfrm>
            <a:off x="853331" y="210159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zh-CN" altLang="en-US" sz="54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1"/>
          <p:cNvSpPr txBox="1"/>
          <p:nvPr/>
        </p:nvSpPr>
        <p:spPr>
          <a:xfrm>
            <a:off x="853331" y="5816671"/>
            <a:ext cx="5601798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3331" y="383846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0" name="TextBox 76"/>
          <p:cNvSpPr txBox="1"/>
          <p:nvPr/>
        </p:nvSpPr>
        <p:spPr>
          <a:xfrm>
            <a:off x="853331" y="326292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5641670" y="3281395"/>
            <a:ext cx="853083" cy="957192"/>
            <a:chOff x="-10020300" y="-11996738"/>
            <a:chExt cx="2614613" cy="2933700"/>
          </a:xfrm>
          <a:solidFill>
            <a:srgbClr val="11CEE2"/>
          </a:solidFill>
        </p:grpSpPr>
        <p:sp>
          <p:nvSpPr>
            <p:cNvPr id="6" name="Freeform 694"/>
            <p:cNvSpPr>
              <a:spLocks noEditPoints="1"/>
            </p:cNvSpPr>
            <p:nvPr/>
          </p:nvSpPr>
          <p:spPr bwMode="auto">
            <a:xfrm>
              <a:off x="-9671050" y="-11182350"/>
              <a:ext cx="360363" cy="363538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95"/>
            <p:cNvSpPr>
              <a:spLocks noEditPoints="1"/>
            </p:cNvSpPr>
            <p:nvPr/>
          </p:nvSpPr>
          <p:spPr bwMode="auto">
            <a:xfrm>
              <a:off x="-9090025" y="-11517313"/>
              <a:ext cx="781050" cy="787400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96"/>
            <p:cNvSpPr>
              <a:spLocks noEditPoints="1"/>
            </p:cNvSpPr>
            <p:nvPr/>
          </p:nvSpPr>
          <p:spPr bwMode="auto">
            <a:xfrm>
              <a:off x="-9563100" y="-10653713"/>
              <a:ext cx="500063" cy="50641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97"/>
            <p:cNvSpPr>
              <a:spLocks noEditPoints="1"/>
            </p:cNvSpPr>
            <p:nvPr/>
          </p:nvSpPr>
          <p:spPr bwMode="auto">
            <a:xfrm>
              <a:off x="-10020300" y="-11996738"/>
              <a:ext cx="2614613" cy="2933700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Freeform 10"/>
          <p:cNvSpPr/>
          <p:nvPr/>
        </p:nvSpPr>
        <p:spPr bwMode="auto">
          <a:xfrm>
            <a:off x="3978531" y="2209448"/>
            <a:ext cx="2946088" cy="2516368"/>
          </a:xfrm>
          <a:custGeom>
            <a:avLst/>
            <a:gdLst>
              <a:gd name="T0" fmla="*/ 403 w 403"/>
              <a:gd name="T1" fmla="*/ 73 h 344"/>
              <a:gd name="T2" fmla="*/ 346 w 403"/>
              <a:gd name="T3" fmla="*/ 126 h 344"/>
              <a:gd name="T4" fmla="*/ 279 w 403"/>
              <a:gd name="T5" fmla="*/ 105 h 344"/>
              <a:gd name="T6" fmla="*/ 163 w 403"/>
              <a:gd name="T7" fmla="*/ 221 h 344"/>
              <a:gd name="T8" fmla="*/ 187 w 403"/>
              <a:gd name="T9" fmla="*/ 292 h 344"/>
              <a:gd name="T10" fmla="*/ 134 w 403"/>
              <a:gd name="T11" fmla="*/ 344 h 344"/>
              <a:gd name="T12" fmla="*/ 0 w 403"/>
              <a:gd name="T13" fmla="*/ 212 h 344"/>
              <a:gd name="T14" fmla="*/ 93 w 403"/>
              <a:gd name="T15" fmla="*/ 122 h 344"/>
              <a:gd name="T16" fmla="*/ 143 w 403"/>
              <a:gd name="T17" fmla="*/ 74 h 344"/>
              <a:gd name="T18" fmla="*/ 382 w 403"/>
              <a:gd name="T19" fmla="*/ 58 h 344"/>
              <a:gd name="T20" fmla="*/ 403 w 403"/>
              <a:gd name="T21" fmla="*/ 73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3" h="344">
                <a:moveTo>
                  <a:pt x="403" y="73"/>
                </a:moveTo>
                <a:cubicBezTo>
                  <a:pt x="384" y="91"/>
                  <a:pt x="365" y="108"/>
                  <a:pt x="346" y="126"/>
                </a:cubicBezTo>
                <a:cubicBezTo>
                  <a:pt x="327" y="113"/>
                  <a:pt x="304" y="105"/>
                  <a:pt x="279" y="105"/>
                </a:cubicBezTo>
                <a:cubicBezTo>
                  <a:pt x="215" y="105"/>
                  <a:pt x="163" y="157"/>
                  <a:pt x="163" y="221"/>
                </a:cubicBezTo>
                <a:cubicBezTo>
                  <a:pt x="163" y="247"/>
                  <a:pt x="172" y="272"/>
                  <a:pt x="187" y="292"/>
                </a:cubicBezTo>
                <a:cubicBezTo>
                  <a:pt x="169" y="309"/>
                  <a:pt x="152" y="327"/>
                  <a:pt x="134" y="344"/>
                </a:cubicBezTo>
                <a:cubicBezTo>
                  <a:pt x="90" y="301"/>
                  <a:pt x="47" y="258"/>
                  <a:pt x="0" y="212"/>
                </a:cubicBezTo>
                <a:cubicBezTo>
                  <a:pt x="31" y="182"/>
                  <a:pt x="62" y="152"/>
                  <a:pt x="93" y="122"/>
                </a:cubicBezTo>
                <a:cubicBezTo>
                  <a:pt x="110" y="106"/>
                  <a:pt x="126" y="89"/>
                  <a:pt x="143" y="74"/>
                </a:cubicBezTo>
                <a:cubicBezTo>
                  <a:pt x="222" y="5"/>
                  <a:pt x="294" y="0"/>
                  <a:pt x="382" y="58"/>
                </a:cubicBezTo>
                <a:cubicBezTo>
                  <a:pt x="389" y="62"/>
                  <a:pt x="395" y="68"/>
                  <a:pt x="403" y="73"/>
                </a:cubicBezTo>
                <a:close/>
              </a:path>
            </a:pathLst>
          </a:custGeom>
          <a:solidFill>
            <a:srgbClr val="11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4434097" y="3626145"/>
            <a:ext cx="283712" cy="267691"/>
            <a:chOff x="-10582275" y="14624050"/>
            <a:chExt cx="3570288" cy="3368675"/>
          </a:xfrm>
          <a:solidFill>
            <a:srgbClr val="22003E"/>
          </a:solidFill>
        </p:grpSpPr>
        <p:sp>
          <p:nvSpPr>
            <p:cNvPr id="13" name="Freeform 610"/>
            <p:cNvSpPr/>
            <p:nvPr/>
          </p:nvSpPr>
          <p:spPr bwMode="auto">
            <a:xfrm>
              <a:off x="-10466387" y="14624050"/>
              <a:ext cx="3454400" cy="2174875"/>
            </a:xfrm>
            <a:custGeom>
              <a:avLst/>
              <a:gdLst>
                <a:gd name="T0" fmla="*/ 880 w 921"/>
                <a:gd name="T1" fmla="*/ 447 h 580"/>
                <a:gd name="T2" fmla="*/ 879 w 921"/>
                <a:gd name="T3" fmla="*/ 427 h 580"/>
                <a:gd name="T4" fmla="*/ 431 w 921"/>
                <a:gd name="T5" fmla="*/ 0 h 580"/>
                <a:gd name="T6" fmla="*/ 3 w 921"/>
                <a:gd name="T7" fmla="*/ 317 h 580"/>
                <a:gd name="T8" fmla="*/ 0 w 921"/>
                <a:gd name="T9" fmla="*/ 326 h 580"/>
                <a:gd name="T10" fmla="*/ 108 w 921"/>
                <a:gd name="T11" fmla="*/ 326 h 580"/>
                <a:gd name="T12" fmla="*/ 109 w 921"/>
                <a:gd name="T13" fmla="*/ 322 h 580"/>
                <a:gd name="T14" fmla="*/ 431 w 921"/>
                <a:gd name="T15" fmla="*/ 102 h 580"/>
                <a:gd name="T16" fmla="*/ 776 w 921"/>
                <a:gd name="T17" fmla="*/ 424 h 580"/>
                <a:gd name="T18" fmla="*/ 778 w 921"/>
                <a:gd name="T19" fmla="*/ 447 h 580"/>
                <a:gd name="T20" fmla="*/ 729 w 921"/>
                <a:gd name="T21" fmla="*/ 447 h 580"/>
                <a:gd name="T22" fmla="*/ 826 w 921"/>
                <a:gd name="T23" fmla="*/ 580 h 580"/>
                <a:gd name="T24" fmla="*/ 921 w 921"/>
                <a:gd name="T25" fmla="*/ 447 h 580"/>
                <a:gd name="T26" fmla="*/ 880 w 921"/>
                <a:gd name="T27" fmla="*/ 447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0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0"/>
                    <a:pt x="826" y="580"/>
                    <a:pt x="826" y="580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11"/>
            <p:cNvSpPr/>
            <p:nvPr/>
          </p:nvSpPr>
          <p:spPr bwMode="auto">
            <a:xfrm>
              <a:off x="-10582275" y="16357600"/>
              <a:ext cx="3143250" cy="1635125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12"/>
            <p:cNvSpPr>
              <a:spLocks noEditPoints="1"/>
            </p:cNvSpPr>
            <p:nvPr/>
          </p:nvSpPr>
          <p:spPr bwMode="auto">
            <a:xfrm>
              <a:off x="-9921875" y="15290800"/>
              <a:ext cx="2114550" cy="2063750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13"/>
            <p:cNvSpPr>
              <a:spLocks noEditPoints="1"/>
            </p:cNvSpPr>
            <p:nvPr/>
          </p:nvSpPr>
          <p:spPr bwMode="auto">
            <a:xfrm>
              <a:off x="-9356725" y="15838488"/>
              <a:ext cx="979488" cy="971550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Oval 614"/>
            <p:cNvSpPr>
              <a:spLocks noChangeArrowheads="1"/>
            </p:cNvSpPr>
            <p:nvPr/>
          </p:nvSpPr>
          <p:spPr bwMode="auto">
            <a:xfrm>
              <a:off x="-9040812" y="16154400"/>
              <a:ext cx="349250" cy="338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" name="Freeform 11"/>
          <p:cNvSpPr/>
          <p:nvPr/>
        </p:nvSpPr>
        <p:spPr bwMode="auto">
          <a:xfrm>
            <a:off x="5147675" y="2933389"/>
            <a:ext cx="2903502" cy="2407971"/>
          </a:xfrm>
          <a:custGeom>
            <a:avLst/>
            <a:gdLst>
              <a:gd name="T0" fmla="*/ 397 w 397"/>
              <a:gd name="T1" fmla="*/ 127 h 329"/>
              <a:gd name="T2" fmla="*/ 333 w 397"/>
              <a:gd name="T3" fmla="*/ 186 h 329"/>
              <a:gd name="T4" fmla="*/ 237 w 397"/>
              <a:gd name="T5" fmla="*/ 276 h 329"/>
              <a:gd name="T6" fmla="*/ 49 w 397"/>
              <a:gd name="T7" fmla="*/ 294 h 329"/>
              <a:gd name="T8" fmla="*/ 0 w 397"/>
              <a:gd name="T9" fmla="*/ 264 h 329"/>
              <a:gd name="T10" fmla="*/ 50 w 397"/>
              <a:gd name="T11" fmla="*/ 215 h 329"/>
              <a:gd name="T12" fmla="*/ 119 w 397"/>
              <a:gd name="T13" fmla="*/ 238 h 329"/>
              <a:gd name="T14" fmla="*/ 235 w 397"/>
              <a:gd name="T15" fmla="*/ 122 h 329"/>
              <a:gd name="T16" fmla="*/ 210 w 397"/>
              <a:gd name="T17" fmla="*/ 50 h 329"/>
              <a:gd name="T18" fmla="*/ 255 w 397"/>
              <a:gd name="T19" fmla="*/ 6 h 329"/>
              <a:gd name="T20" fmla="*/ 274 w 397"/>
              <a:gd name="T21" fmla="*/ 3 h 329"/>
              <a:gd name="T22" fmla="*/ 397 w 397"/>
              <a:gd name="T23" fmla="*/ 127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7" h="329">
                <a:moveTo>
                  <a:pt x="397" y="127"/>
                </a:moveTo>
                <a:cubicBezTo>
                  <a:pt x="376" y="146"/>
                  <a:pt x="354" y="166"/>
                  <a:pt x="333" y="186"/>
                </a:cubicBezTo>
                <a:cubicBezTo>
                  <a:pt x="301" y="216"/>
                  <a:pt x="271" y="248"/>
                  <a:pt x="237" y="276"/>
                </a:cubicBezTo>
                <a:cubicBezTo>
                  <a:pt x="180" y="325"/>
                  <a:pt x="116" y="329"/>
                  <a:pt x="49" y="294"/>
                </a:cubicBezTo>
                <a:cubicBezTo>
                  <a:pt x="32" y="285"/>
                  <a:pt x="17" y="274"/>
                  <a:pt x="0" y="264"/>
                </a:cubicBezTo>
                <a:cubicBezTo>
                  <a:pt x="18" y="247"/>
                  <a:pt x="34" y="231"/>
                  <a:pt x="50" y="215"/>
                </a:cubicBezTo>
                <a:cubicBezTo>
                  <a:pt x="69" y="229"/>
                  <a:pt x="93" y="238"/>
                  <a:pt x="119" y="238"/>
                </a:cubicBezTo>
                <a:cubicBezTo>
                  <a:pt x="183" y="238"/>
                  <a:pt x="235" y="186"/>
                  <a:pt x="235" y="122"/>
                </a:cubicBezTo>
                <a:cubicBezTo>
                  <a:pt x="235" y="95"/>
                  <a:pt x="225" y="70"/>
                  <a:pt x="210" y="50"/>
                </a:cubicBezTo>
                <a:cubicBezTo>
                  <a:pt x="225" y="35"/>
                  <a:pt x="240" y="20"/>
                  <a:pt x="255" y="6"/>
                </a:cubicBezTo>
                <a:cubicBezTo>
                  <a:pt x="259" y="2"/>
                  <a:pt x="271" y="0"/>
                  <a:pt x="274" y="3"/>
                </a:cubicBezTo>
                <a:cubicBezTo>
                  <a:pt x="314" y="42"/>
                  <a:pt x="353" y="82"/>
                  <a:pt x="397" y="127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301916" y="3686901"/>
            <a:ext cx="322628" cy="267691"/>
            <a:chOff x="5715359" y="4943966"/>
            <a:chExt cx="650822" cy="540000"/>
          </a:xfrm>
          <a:solidFill>
            <a:srgbClr val="22003E"/>
          </a:solidFill>
        </p:grpSpPr>
        <p:sp>
          <p:nvSpPr>
            <p:cNvPr id="21" name="Freeform 487"/>
            <p:cNvSpPr/>
            <p:nvPr/>
          </p:nvSpPr>
          <p:spPr bwMode="auto">
            <a:xfrm>
              <a:off x="6006372" y="5021972"/>
              <a:ext cx="359809" cy="395213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1 h 581"/>
                <a:gd name="T4" fmla="*/ 25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7 w 529"/>
                <a:gd name="T11" fmla="*/ 525 h 581"/>
                <a:gd name="T12" fmla="*/ 127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  <a:cubicBezTo>
                    <a:pt x="14" y="22"/>
                    <a:pt x="22" y="38"/>
                    <a:pt x="25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7" y="525"/>
                    <a:pt x="127" y="525"/>
                    <a:pt x="127" y="525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89"/>
            <p:cNvSpPr/>
            <p:nvPr/>
          </p:nvSpPr>
          <p:spPr bwMode="auto">
            <a:xfrm>
              <a:off x="6067108" y="5111205"/>
              <a:ext cx="235171" cy="182207"/>
            </a:xfrm>
            <a:custGeom>
              <a:avLst/>
              <a:gdLst>
                <a:gd name="T0" fmla="*/ 41 w 346"/>
                <a:gd name="T1" fmla="*/ 111 h 268"/>
                <a:gd name="T2" fmla="*/ 0 w 346"/>
                <a:gd name="T3" fmla="*/ 151 h 268"/>
                <a:gd name="T4" fmla="*/ 90 w 346"/>
                <a:gd name="T5" fmla="*/ 268 h 268"/>
                <a:gd name="T6" fmla="*/ 254 w 346"/>
                <a:gd name="T7" fmla="*/ 125 h 268"/>
                <a:gd name="T8" fmla="*/ 284 w 346"/>
                <a:gd name="T9" fmla="*/ 158 h 268"/>
                <a:gd name="T10" fmla="*/ 346 w 346"/>
                <a:gd name="T11" fmla="*/ 0 h 268"/>
                <a:gd name="T12" fmla="*/ 184 w 346"/>
                <a:gd name="T13" fmla="*/ 50 h 268"/>
                <a:gd name="T14" fmla="*/ 218 w 346"/>
                <a:gd name="T15" fmla="*/ 87 h 268"/>
                <a:gd name="T16" fmla="*/ 99 w 346"/>
                <a:gd name="T17" fmla="*/ 190 h 268"/>
                <a:gd name="T18" fmla="*/ 41 w 346"/>
                <a:gd name="T19" fmla="*/ 11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268">
                  <a:moveTo>
                    <a:pt x="41" y="11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12" y="165"/>
                    <a:pt x="90" y="268"/>
                    <a:pt x="90" y="268"/>
                  </a:cubicBezTo>
                  <a:cubicBezTo>
                    <a:pt x="254" y="125"/>
                    <a:pt x="254" y="125"/>
                    <a:pt x="254" y="125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218" y="87"/>
                    <a:pt x="218" y="87"/>
                    <a:pt x="218" y="87"/>
                  </a:cubicBezTo>
                  <a:cubicBezTo>
                    <a:pt x="99" y="190"/>
                    <a:pt x="99" y="190"/>
                    <a:pt x="99" y="190"/>
                  </a:cubicBezTo>
                  <a:lnTo>
                    <a:pt x="4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715359" y="4943966"/>
              <a:ext cx="358370" cy="540000"/>
              <a:chOff x="5715359" y="4943966"/>
              <a:chExt cx="358370" cy="540000"/>
            </a:xfrm>
            <a:grpFill/>
          </p:grpSpPr>
          <p:sp>
            <p:nvSpPr>
              <p:cNvPr id="26" name="Freeform 488"/>
              <p:cNvSpPr/>
              <p:nvPr/>
            </p:nvSpPr>
            <p:spPr bwMode="auto">
              <a:xfrm>
                <a:off x="5781276" y="4943966"/>
                <a:ext cx="226536" cy="249563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3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3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1" y="308"/>
                      <a:pt x="118" y="367"/>
                      <a:pt x="170" y="367"/>
                    </a:cubicBezTo>
                    <a:cubicBezTo>
                      <a:pt x="222" y="367"/>
                      <a:pt x="266" y="308"/>
                      <a:pt x="289" y="243"/>
                    </a:cubicBezTo>
                    <a:cubicBezTo>
                      <a:pt x="305" y="242"/>
                      <a:pt x="320" y="226"/>
                      <a:pt x="326" y="203"/>
                    </a:cubicBezTo>
                    <a:cubicBezTo>
                      <a:pt x="333" y="176"/>
                      <a:pt x="324" y="149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9" y="149"/>
                      <a:pt x="0" y="176"/>
                      <a:pt x="7" y="203"/>
                    </a:cubicBezTo>
                    <a:cubicBezTo>
                      <a:pt x="13" y="227"/>
                      <a:pt x="29" y="243"/>
                      <a:pt x="45" y="24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490"/>
              <p:cNvSpPr/>
              <p:nvPr/>
            </p:nvSpPr>
            <p:spPr bwMode="auto">
              <a:xfrm>
                <a:off x="5715359" y="5182591"/>
                <a:ext cx="358370" cy="301375"/>
              </a:xfrm>
              <a:custGeom>
                <a:avLst/>
                <a:gdLst>
                  <a:gd name="T0" fmla="*/ 407 w 527"/>
                  <a:gd name="T1" fmla="*/ 0 h 443"/>
                  <a:gd name="T2" fmla="*/ 294 w 527"/>
                  <a:gd name="T3" fmla="*/ 190 h 443"/>
                  <a:gd name="T4" fmla="*/ 280 w 527"/>
                  <a:gd name="T5" fmla="*/ 105 h 443"/>
                  <a:gd name="T6" fmla="*/ 295 w 527"/>
                  <a:gd name="T7" fmla="*/ 77 h 443"/>
                  <a:gd name="T8" fmla="*/ 263 w 527"/>
                  <a:gd name="T9" fmla="*/ 44 h 443"/>
                  <a:gd name="T10" fmla="*/ 230 w 527"/>
                  <a:gd name="T11" fmla="*/ 77 h 443"/>
                  <a:gd name="T12" fmla="*/ 246 w 527"/>
                  <a:gd name="T13" fmla="*/ 105 h 443"/>
                  <a:gd name="T14" fmla="*/ 232 w 527"/>
                  <a:gd name="T15" fmla="*/ 189 h 443"/>
                  <a:gd name="T16" fmla="*/ 120 w 527"/>
                  <a:gd name="T17" fmla="*/ 0 h 443"/>
                  <a:gd name="T18" fmla="*/ 2 w 527"/>
                  <a:gd name="T19" fmla="*/ 125 h 443"/>
                  <a:gd name="T20" fmla="*/ 0 w 527"/>
                  <a:gd name="T21" fmla="*/ 125 h 443"/>
                  <a:gd name="T22" fmla="*/ 0 w 527"/>
                  <a:gd name="T23" fmla="*/ 402 h 443"/>
                  <a:gd name="T24" fmla="*/ 1 w 527"/>
                  <a:gd name="T25" fmla="*/ 402 h 443"/>
                  <a:gd name="T26" fmla="*/ 263 w 527"/>
                  <a:gd name="T27" fmla="*/ 443 h 443"/>
                  <a:gd name="T28" fmla="*/ 526 w 527"/>
                  <a:gd name="T29" fmla="*/ 402 h 443"/>
                  <a:gd name="T30" fmla="*/ 527 w 527"/>
                  <a:gd name="T31" fmla="*/ 402 h 443"/>
                  <a:gd name="T32" fmla="*/ 527 w 527"/>
                  <a:gd name="T33" fmla="*/ 125 h 443"/>
                  <a:gd name="T34" fmla="*/ 525 w 527"/>
                  <a:gd name="T35" fmla="*/ 125 h 443"/>
                  <a:gd name="T36" fmla="*/ 407 w 527"/>
                  <a:gd name="T3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7" h="443">
                    <a:moveTo>
                      <a:pt x="407" y="0"/>
                    </a:moveTo>
                    <a:cubicBezTo>
                      <a:pt x="294" y="190"/>
                      <a:pt x="294" y="190"/>
                      <a:pt x="294" y="190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99"/>
                      <a:pt x="295" y="89"/>
                      <a:pt x="295" y="77"/>
                    </a:cubicBezTo>
                    <a:cubicBezTo>
                      <a:pt x="295" y="59"/>
                      <a:pt x="281" y="44"/>
                      <a:pt x="263" y="44"/>
                    </a:cubicBezTo>
                    <a:cubicBezTo>
                      <a:pt x="245" y="44"/>
                      <a:pt x="230" y="59"/>
                      <a:pt x="230" y="77"/>
                    </a:cubicBezTo>
                    <a:cubicBezTo>
                      <a:pt x="230" y="89"/>
                      <a:pt x="237" y="99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7"/>
                      <a:pt x="12" y="72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4" y="425"/>
                      <a:pt x="126" y="443"/>
                      <a:pt x="263" y="443"/>
                    </a:cubicBezTo>
                    <a:cubicBezTo>
                      <a:pt x="401" y="443"/>
                      <a:pt x="513" y="425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7" y="125"/>
                      <a:pt x="527" y="125"/>
                      <a:pt x="527" y="125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5" y="72"/>
                      <a:pt x="471" y="27"/>
                      <a:pt x="40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4" name="Freeform 491"/>
            <p:cNvSpPr/>
            <p:nvPr/>
          </p:nvSpPr>
          <p:spPr bwMode="auto">
            <a:xfrm>
              <a:off x="6184837" y="5293412"/>
              <a:ext cx="54979" cy="68795"/>
            </a:xfrm>
            <a:custGeom>
              <a:avLst/>
              <a:gdLst>
                <a:gd name="T0" fmla="*/ 0 w 81"/>
                <a:gd name="T1" fmla="*/ 0 h 101"/>
                <a:gd name="T2" fmla="*/ 0 w 81"/>
                <a:gd name="T3" fmla="*/ 55 h 101"/>
                <a:gd name="T4" fmla="*/ 40 w 81"/>
                <a:gd name="T5" fmla="*/ 101 h 101"/>
                <a:gd name="T6" fmla="*/ 81 w 81"/>
                <a:gd name="T7" fmla="*/ 56 h 101"/>
                <a:gd name="T8" fmla="*/ 81 w 81"/>
                <a:gd name="T9" fmla="*/ 0 h 101"/>
                <a:gd name="T10" fmla="*/ 59 w 81"/>
                <a:gd name="T11" fmla="*/ 0 h 101"/>
                <a:gd name="T12" fmla="*/ 59 w 81"/>
                <a:gd name="T13" fmla="*/ 57 h 101"/>
                <a:gd name="T14" fmla="*/ 40 w 81"/>
                <a:gd name="T15" fmla="*/ 83 h 101"/>
                <a:gd name="T16" fmla="*/ 22 w 81"/>
                <a:gd name="T17" fmla="*/ 57 h 101"/>
                <a:gd name="T18" fmla="*/ 22 w 81"/>
                <a:gd name="T19" fmla="*/ 0 h 101"/>
                <a:gd name="T20" fmla="*/ 0 w 81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7"/>
                    <a:pt x="15" y="101"/>
                    <a:pt x="40" y="101"/>
                  </a:cubicBezTo>
                  <a:cubicBezTo>
                    <a:pt x="65" y="101"/>
                    <a:pt x="81" y="86"/>
                    <a:pt x="81" y="5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75"/>
                    <a:pt x="52" y="83"/>
                    <a:pt x="40" y="83"/>
                  </a:cubicBezTo>
                  <a:cubicBezTo>
                    <a:pt x="29" y="83"/>
                    <a:pt x="22" y="74"/>
                    <a:pt x="22" y="57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92"/>
            <p:cNvSpPr>
              <a:spLocks noEditPoints="1"/>
            </p:cNvSpPr>
            <p:nvPr/>
          </p:nvSpPr>
          <p:spPr bwMode="auto">
            <a:xfrm>
              <a:off x="6252769" y="5292836"/>
              <a:ext cx="48358" cy="67932"/>
            </a:xfrm>
            <a:custGeom>
              <a:avLst/>
              <a:gdLst>
                <a:gd name="T0" fmla="*/ 31 w 71"/>
                <a:gd name="T1" fmla="*/ 0 h 100"/>
                <a:gd name="T2" fmla="*/ 0 w 71"/>
                <a:gd name="T3" fmla="*/ 2 h 100"/>
                <a:gd name="T4" fmla="*/ 0 w 71"/>
                <a:gd name="T5" fmla="*/ 100 h 100"/>
                <a:gd name="T6" fmla="*/ 23 w 71"/>
                <a:gd name="T7" fmla="*/ 100 h 100"/>
                <a:gd name="T8" fmla="*/ 23 w 71"/>
                <a:gd name="T9" fmla="*/ 65 h 100"/>
                <a:gd name="T10" fmla="*/ 30 w 71"/>
                <a:gd name="T11" fmla="*/ 65 h 100"/>
                <a:gd name="T12" fmla="*/ 62 w 71"/>
                <a:gd name="T13" fmla="*/ 55 h 100"/>
                <a:gd name="T14" fmla="*/ 71 w 71"/>
                <a:gd name="T15" fmla="*/ 31 h 100"/>
                <a:gd name="T16" fmla="*/ 61 w 71"/>
                <a:gd name="T17" fmla="*/ 8 h 100"/>
                <a:gd name="T18" fmla="*/ 31 w 71"/>
                <a:gd name="T19" fmla="*/ 0 h 100"/>
                <a:gd name="T20" fmla="*/ 30 w 71"/>
                <a:gd name="T21" fmla="*/ 48 h 100"/>
                <a:gd name="T22" fmla="*/ 23 w 71"/>
                <a:gd name="T23" fmla="*/ 47 h 100"/>
                <a:gd name="T24" fmla="*/ 23 w 71"/>
                <a:gd name="T25" fmla="*/ 18 h 100"/>
                <a:gd name="T26" fmla="*/ 32 w 71"/>
                <a:gd name="T27" fmla="*/ 17 h 100"/>
                <a:gd name="T28" fmla="*/ 49 w 71"/>
                <a:gd name="T29" fmla="*/ 32 h 100"/>
                <a:gd name="T30" fmla="*/ 30 w 71"/>
                <a:gd name="T31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31" y="0"/>
                  </a:moveTo>
                  <a:cubicBezTo>
                    <a:pt x="17" y="0"/>
                    <a:pt x="7" y="1"/>
                    <a:pt x="0" y="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7" y="65"/>
                    <a:pt x="30" y="65"/>
                  </a:cubicBezTo>
                  <a:cubicBezTo>
                    <a:pt x="43" y="65"/>
                    <a:pt x="55" y="62"/>
                    <a:pt x="62" y="55"/>
                  </a:cubicBezTo>
                  <a:cubicBezTo>
                    <a:pt x="68" y="49"/>
                    <a:pt x="71" y="41"/>
                    <a:pt x="71" y="31"/>
                  </a:cubicBezTo>
                  <a:cubicBezTo>
                    <a:pt x="71" y="22"/>
                    <a:pt x="67" y="13"/>
                    <a:pt x="61" y="8"/>
                  </a:cubicBezTo>
                  <a:cubicBezTo>
                    <a:pt x="54" y="3"/>
                    <a:pt x="44" y="0"/>
                    <a:pt x="31" y="0"/>
                  </a:cubicBezTo>
                  <a:moveTo>
                    <a:pt x="30" y="48"/>
                  </a:moveTo>
                  <a:cubicBezTo>
                    <a:pt x="27" y="48"/>
                    <a:pt x="24" y="48"/>
                    <a:pt x="23" y="4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7" y="17"/>
                    <a:pt x="32" y="17"/>
                  </a:cubicBezTo>
                  <a:cubicBezTo>
                    <a:pt x="43" y="17"/>
                    <a:pt x="49" y="23"/>
                    <a:pt x="49" y="32"/>
                  </a:cubicBezTo>
                  <a:cubicBezTo>
                    <a:pt x="49" y="42"/>
                    <a:pt x="42" y="48"/>
                    <a:pt x="30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8354703" y="3547109"/>
            <a:ext cx="270420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9038294" y="3117121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41936" y="3547109"/>
            <a:ext cx="270420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76"/>
          <p:cNvSpPr txBox="1"/>
          <p:nvPr/>
        </p:nvSpPr>
        <p:spPr>
          <a:xfrm>
            <a:off x="1725527" y="3117121"/>
            <a:ext cx="133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76"/>
          <p:cNvSpPr txBox="1"/>
          <p:nvPr/>
        </p:nvSpPr>
        <p:spPr>
          <a:xfrm>
            <a:off x="5311168" y="2831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697381" y="572210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5884760" y="863187"/>
            <a:ext cx="422476" cy="0"/>
          </a:xfrm>
          <a:prstGeom prst="line">
            <a:avLst/>
          </a:prstGeom>
          <a:ln w="19050" cap="rnd">
            <a:solidFill>
              <a:srgbClr val="11CE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hape 9220"/>
          <p:cNvSpPr/>
          <p:nvPr/>
        </p:nvSpPr>
        <p:spPr>
          <a:xfrm rot="16200000">
            <a:off x="8687599" y="1872821"/>
            <a:ext cx="1848674" cy="18522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135" y="11710"/>
                  <a:pt x="11730" y="21100"/>
                  <a:pt x="0" y="21600"/>
                </a:cubicBezTo>
                <a:cubicBezTo>
                  <a:pt x="2003" y="1999"/>
                  <a:pt x="2003" y="1999"/>
                  <a:pt x="2003" y="1999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11CEE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spcBef>
                <a:spcPts val="300"/>
              </a:spcBef>
              <a:defRPr sz="1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Bebas Neue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6" name="Shape 9229"/>
          <p:cNvSpPr/>
          <p:nvPr/>
        </p:nvSpPr>
        <p:spPr>
          <a:xfrm rot="16200000">
            <a:off x="6784543" y="1869369"/>
            <a:ext cx="1848677" cy="1852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03" y="19636"/>
                  <a:pt x="2003" y="19636"/>
                  <a:pt x="2003" y="19636"/>
                </a:cubicBezTo>
                <a:cubicBezTo>
                  <a:pt x="0" y="0"/>
                  <a:pt x="0" y="0"/>
                  <a:pt x="0" y="0"/>
                </a:cubicBezTo>
                <a:cubicBezTo>
                  <a:pt x="11730" y="500"/>
                  <a:pt x="21135" y="9890"/>
                  <a:pt x="21600" y="2160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spcBef>
                <a:spcPts val="300"/>
              </a:spcBef>
              <a:defRPr sz="1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Bebas Neue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7" name="Shape 9238"/>
          <p:cNvSpPr/>
          <p:nvPr/>
        </p:nvSpPr>
        <p:spPr>
          <a:xfrm rot="16200000">
            <a:off x="8703324" y="3788148"/>
            <a:ext cx="1852230" cy="1852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890" y="21136"/>
                  <a:pt x="464" y="11746"/>
                  <a:pt x="0" y="0"/>
                </a:cubicBezTo>
                <a:cubicBezTo>
                  <a:pt x="19636" y="1999"/>
                  <a:pt x="19636" y="1999"/>
                  <a:pt x="19636" y="1999"/>
                </a:cubicBez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spcBef>
                <a:spcPts val="300"/>
              </a:spcBef>
              <a:defRPr sz="1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Bebas Neue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8" name="Shape 9245"/>
          <p:cNvSpPr/>
          <p:nvPr/>
        </p:nvSpPr>
        <p:spPr>
          <a:xfrm flipH="1">
            <a:off x="6787340" y="3773078"/>
            <a:ext cx="1848670" cy="1852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135" y="11710"/>
                  <a:pt x="11730" y="21100"/>
                  <a:pt x="0" y="21600"/>
                </a:cubicBezTo>
                <a:cubicBezTo>
                  <a:pt x="2003" y="1999"/>
                  <a:pt x="2003" y="1999"/>
                  <a:pt x="2003" y="1999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11CEE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spcBef>
                <a:spcPts val="300"/>
              </a:spcBef>
              <a:defRPr sz="1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Bebas Neue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9" name="Shape 9257"/>
          <p:cNvSpPr/>
          <p:nvPr/>
        </p:nvSpPr>
        <p:spPr>
          <a:xfrm>
            <a:off x="7248934" y="2481593"/>
            <a:ext cx="92548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000" dirty="0">
                <a:solidFill>
                  <a:srgbClr val="22003E"/>
                </a:solidFill>
                <a:uFill>
                  <a:solidFill>
                    <a:srgbClr val="FFFFFF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S</a:t>
            </a:r>
          </a:p>
        </p:txBody>
      </p:sp>
      <p:sp>
        <p:nvSpPr>
          <p:cNvPr id="10" name="Shape 9257"/>
          <p:cNvSpPr/>
          <p:nvPr/>
        </p:nvSpPr>
        <p:spPr>
          <a:xfrm>
            <a:off x="8943784" y="2481594"/>
            <a:ext cx="92548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4000" dirty="0">
                <a:solidFill>
                  <a:srgbClr val="22003E"/>
                </a:solidFill>
                <a:uFill>
                  <a:solidFill>
                    <a:srgbClr val="FFFFFF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</a:t>
            </a:r>
            <a:endParaRPr sz="4000" dirty="0">
              <a:solidFill>
                <a:srgbClr val="22003E"/>
              </a:solidFill>
              <a:uFill>
                <a:solidFill>
                  <a:srgbClr val="FFFFFF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Shape 9257"/>
          <p:cNvSpPr/>
          <p:nvPr/>
        </p:nvSpPr>
        <p:spPr>
          <a:xfrm>
            <a:off x="8943784" y="4197853"/>
            <a:ext cx="92548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4000" dirty="0">
                <a:solidFill>
                  <a:srgbClr val="22003E"/>
                </a:solidFill>
                <a:uFill>
                  <a:solidFill>
                    <a:srgbClr val="FFFFFF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endParaRPr sz="4000" dirty="0">
              <a:solidFill>
                <a:srgbClr val="22003E"/>
              </a:solidFill>
              <a:uFill>
                <a:solidFill>
                  <a:srgbClr val="FFFFFF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Shape 9257"/>
          <p:cNvSpPr/>
          <p:nvPr/>
        </p:nvSpPr>
        <p:spPr>
          <a:xfrm>
            <a:off x="7248934" y="4197853"/>
            <a:ext cx="92548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 algn="ctr"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4000" dirty="0">
                <a:solidFill>
                  <a:srgbClr val="22003E"/>
                </a:solidFill>
                <a:uFill>
                  <a:solidFill>
                    <a:srgbClr val="FFFFFF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</a:t>
            </a:r>
            <a:endParaRPr sz="4000" dirty="0">
              <a:solidFill>
                <a:srgbClr val="22003E"/>
              </a:solidFill>
              <a:uFill>
                <a:solidFill>
                  <a:srgbClr val="FFFFFF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34375" y="3808290"/>
            <a:ext cx="450666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请在此添加文字说明，编辑文字。请在此添加文字说明，编辑文字。请在此添加文字说明，编辑文字。请在此添加文字说明，编辑文字。请在此添加文字说明，编辑文字。请在此添加文字说明，编辑文字。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344878" y="2249843"/>
            <a:ext cx="2555790" cy="707886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22003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S/W/T/O</a:t>
            </a:r>
            <a:endParaRPr lang="zh-CN" altLang="en-US" sz="4000" b="1" dirty="0">
              <a:solidFill>
                <a:srgbClr val="22003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234375" y="3311413"/>
            <a:ext cx="3261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4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添加您的副标题</a:t>
            </a:r>
            <a:endParaRPr lang="zh-CN" altLang="en-US" sz="24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b="8861"/>
          <a:stretch>
            <a:fillRect/>
          </a:stretch>
        </p:blipFill>
        <p:spPr>
          <a:xfrm flipH="1">
            <a:off x="89467" y="0"/>
            <a:ext cx="7025833" cy="6886141"/>
          </a:xfrm>
          <a:prstGeom prst="rect">
            <a:avLst/>
          </a:prstGeom>
        </p:spPr>
      </p:pic>
      <p:sp>
        <p:nvSpPr>
          <p:cNvPr id="10" name="TextBox 76"/>
          <p:cNvSpPr txBox="1"/>
          <p:nvPr/>
        </p:nvSpPr>
        <p:spPr>
          <a:xfrm>
            <a:off x="7592657" y="2712908"/>
            <a:ext cx="38779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 smtClean="0">
                <a:solidFill>
                  <a:srgbClr val="11CE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6600" dirty="0">
              <a:solidFill>
                <a:srgbClr val="11CE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渐变紫色粒子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1553</Words>
  <Application>Microsoft Office PowerPoint</Application>
  <PresentationFormat>宽屏</PresentationFormat>
  <Paragraphs>226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맑은 고딕</vt:lpstr>
      <vt:lpstr>Roboto Condensed</vt:lpstr>
      <vt:lpstr>Roboto condensed light</vt:lpstr>
      <vt:lpstr>宋体</vt:lpstr>
      <vt:lpstr>微软雅黑</vt:lpstr>
      <vt:lpstr>Arial</vt:lpstr>
      <vt:lpstr>Arial Rounded MT Bold</vt:lpstr>
      <vt:lpstr>Calibri</vt:lpstr>
      <vt:lpstr>Calibri Light</vt:lpstr>
      <vt:lpstr>Impact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简约渐变紫色粒子PPT模板</dc:title>
  <dc:creator>优品PPT</dc:creator>
  <cp:keywords>http:/www.ypppt.com</cp:keywords>
  <dc:description>http://www.ypppt.com/</dc:description>
  <cp:lastModifiedBy>faith123</cp:lastModifiedBy>
  <cp:revision>71</cp:revision>
  <dcterms:created xsi:type="dcterms:W3CDTF">2016-10-08T07:47:00Z</dcterms:created>
  <dcterms:modified xsi:type="dcterms:W3CDTF">2020-06-19T06:20:40Z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