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595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871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496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827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487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132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111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265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1036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20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7852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752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7448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502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569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1019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90991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2650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927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5501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2502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9059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6883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8016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3840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9800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268.xml"/><Relationship Id="rId7" Type="http://schemas.openxmlformats.org/officeDocument/2006/relationships/image" Target="../media/image32.jp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地产项目融资计划书</a:t>
            </a:r>
            <a:r>
              <a:rPr lang="en-US" altLang="zh-CN" sz="40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" y="-1"/>
            <a:ext cx="12191121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58"/>
            <a:ext cx="12407900" cy="3630565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/>
            <a:srcRect/>
            <a:stretch>
              <a:fillRect l="-98296" t="-200" r="-8036" b="-4460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/>
            <a:srcRect/>
            <a:stretch>
              <a:fillRect l="-32216" t="-5982" r="-18790" b="-85648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/>
            <a:srcRect/>
            <a:stretch>
              <a:fillRect l="-12393" t="3105" r="3854" b="-4084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47"/>
            <a:ext cx="12192000" cy="694165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-26185"/>
            <a:ext cx="12220575" cy="688353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 t="-17831" b="-5935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97" y="1635875"/>
            <a:ext cx="3394365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" y="-3619"/>
            <a:ext cx="12180154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" r="9843" b="15297"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/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300" t="-558" r="-629" b="-1352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46" y="838"/>
            <a:ext cx="12216946" cy="68571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/>
            <a:srcRect/>
            <a:stretch>
              <a:fillRect l="-1833"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l="-894" t="-70859" r="-381" b="-13617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>
              <a:alphaModFix amt="52000"/>
              <a:lum bright="70000" contrast="-70000"/>
            </a:blip>
            <a:srcRect/>
            <a:stretch>
              <a:fillRect l="-885" t="-11446" r="-390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30418" t="-11446" r="29143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5172" r="9143" b="8621"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/>
            <a:stretch>
              <a:fillRect l="-12168" r="-12168"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/>
            <a:srcRect/>
            <a:stretch>
              <a:fillRect l="-20619" t="-8499" r="-109657" b="-5990"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/>
            <a:srcRect/>
            <a:stretch>
              <a:fillRect l="-947" t="-9586" r="547" b="-9316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6"/>
            <a:ext cx="12192000" cy="6857336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" y="14514"/>
            <a:ext cx="1220756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/>
            <a:srcRect/>
            <a:stretch>
              <a:fillRect l="-48178" t="-6978" r="-640"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2662</Words>
  <Application>Microsoft Office PowerPoint</Application>
  <PresentationFormat>宽屏</PresentationFormat>
  <Paragraphs>497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147</cp:revision>
  <dcterms:created xsi:type="dcterms:W3CDTF">2016-05-15T05:33:00Z</dcterms:created>
  <dcterms:modified xsi:type="dcterms:W3CDTF">2019-02-16T06:12:31Z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